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4" r:id="rId9"/>
    <p:sldId id="261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29" autoAdjust="0"/>
    <p:restoredTop sz="94660"/>
  </p:normalViewPr>
  <p:slideViewPr>
    <p:cSldViewPr snapToGrid="0">
      <p:cViewPr varScale="1">
        <p:scale>
          <a:sx n="85" d="100"/>
          <a:sy n="85" d="100"/>
        </p:scale>
        <p:origin x="13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FC8BE7-47BE-4DB7-8DD2-CAB8CC2D1521}" type="datetimeFigureOut">
              <a:rPr lang="en-GB" smtClean="0"/>
              <a:t>06/12/2018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2B684-2CF3-4DB2-A618-CC2FBE8617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84046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FC8BE7-47BE-4DB7-8DD2-CAB8CC2D1521}" type="datetimeFigureOut">
              <a:rPr lang="en-GB" smtClean="0"/>
              <a:t>06/12/2018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2B684-2CF3-4DB2-A618-CC2FBE8617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04539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FC8BE7-47BE-4DB7-8DD2-CAB8CC2D1521}" type="datetimeFigureOut">
              <a:rPr lang="en-GB" smtClean="0"/>
              <a:t>06/12/2018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2B684-2CF3-4DB2-A618-CC2FBE8617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124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FC8BE7-47BE-4DB7-8DD2-CAB8CC2D1521}" type="datetimeFigureOut">
              <a:rPr lang="en-GB" smtClean="0"/>
              <a:t>06/12/2018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2B684-2CF3-4DB2-A618-CC2FBE8617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197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FC8BE7-47BE-4DB7-8DD2-CAB8CC2D1521}" type="datetimeFigureOut">
              <a:rPr lang="en-GB" smtClean="0"/>
              <a:t>06/12/2018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2B684-2CF3-4DB2-A618-CC2FBE8617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06715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FC8BE7-47BE-4DB7-8DD2-CAB8CC2D1521}" type="datetimeFigureOut">
              <a:rPr lang="en-GB" smtClean="0"/>
              <a:t>06/12/2018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2B684-2CF3-4DB2-A618-CC2FBE8617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73175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FC8BE7-47BE-4DB7-8DD2-CAB8CC2D1521}" type="datetimeFigureOut">
              <a:rPr lang="en-GB" smtClean="0"/>
              <a:t>06/12/2018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2B684-2CF3-4DB2-A618-CC2FBE8617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75661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FC8BE7-47BE-4DB7-8DD2-CAB8CC2D1521}" type="datetimeFigureOut">
              <a:rPr lang="en-GB" smtClean="0"/>
              <a:t>06/12/2018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2B684-2CF3-4DB2-A618-CC2FBE8617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55689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FC8BE7-47BE-4DB7-8DD2-CAB8CC2D1521}" type="datetimeFigureOut">
              <a:rPr lang="en-GB" smtClean="0"/>
              <a:t>06/12/2018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2B684-2CF3-4DB2-A618-CC2FBE8617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02401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FC8BE7-47BE-4DB7-8DD2-CAB8CC2D1521}" type="datetimeFigureOut">
              <a:rPr lang="en-GB" smtClean="0"/>
              <a:t>06/12/2018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2B684-2CF3-4DB2-A618-CC2FBE8617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56640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FC8BE7-47BE-4DB7-8DD2-CAB8CC2D1521}" type="datetimeFigureOut">
              <a:rPr lang="en-GB" smtClean="0"/>
              <a:t>06/12/2018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2B684-2CF3-4DB2-A618-CC2FBE8617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91702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FC8BE7-47BE-4DB7-8DD2-CAB8CC2D1521}" type="datetimeFigureOut">
              <a:rPr lang="en-GB" smtClean="0"/>
              <a:t>06/12/2018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B2B684-2CF3-4DB2-A618-CC2FBE8617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4728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3733" y="1123628"/>
            <a:ext cx="10171289" cy="46107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71302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1511" y="1028365"/>
            <a:ext cx="9990667" cy="52821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96209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0533" y="1033127"/>
            <a:ext cx="9468973" cy="51983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35126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0578" y="1023602"/>
            <a:ext cx="9752244" cy="52304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63161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4088" y="1240377"/>
            <a:ext cx="9515178" cy="53184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62414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622" y="643467"/>
            <a:ext cx="9598963" cy="58024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1746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9556" y="1056943"/>
            <a:ext cx="9328029" cy="51067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64222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9911" y="1056943"/>
            <a:ext cx="9616253" cy="51067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43734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622" y="1028365"/>
            <a:ext cx="9622779" cy="50337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79738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1200" y="1018838"/>
            <a:ext cx="9562095" cy="52690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820941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5022" y="1033128"/>
            <a:ext cx="9102063" cy="52209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887781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0889" y="1037891"/>
            <a:ext cx="9647643" cy="53854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844388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3823" y="1047417"/>
            <a:ext cx="9894236" cy="53420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144471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1822" y="1080760"/>
            <a:ext cx="9362421" cy="52635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520808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8933" y="1028364"/>
            <a:ext cx="9537231" cy="56320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084901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623" y="1113388"/>
            <a:ext cx="8754058" cy="5309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788793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4401" y="1028365"/>
            <a:ext cx="9368422" cy="48012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224603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3112" y="985496"/>
            <a:ext cx="9370184" cy="54153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391438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4400" y="961680"/>
            <a:ext cx="9397001" cy="5303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393935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1822" y="1090286"/>
            <a:ext cx="9357657" cy="54121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056763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My contribution to questionnaire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3822" y="1128889"/>
            <a:ext cx="10969978" cy="5048074"/>
          </a:xfrm>
        </p:spPr>
        <p:txBody>
          <a:bodyPr/>
          <a:lstStyle/>
          <a:p>
            <a:r>
              <a:rPr lang="en-GB" dirty="0" smtClean="0"/>
              <a:t>These are the questions I contributed to the questionnaire.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5667" y="1645533"/>
            <a:ext cx="4876799" cy="77893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3822" y="2466841"/>
            <a:ext cx="4583289" cy="1843136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60911" y="2466840"/>
            <a:ext cx="4687711" cy="1360093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46044" y="3826933"/>
            <a:ext cx="5475112" cy="1919111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5667" y="4309977"/>
            <a:ext cx="4193822" cy="21780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167253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37</TotalTime>
  <Words>14</Words>
  <Application>Microsoft Office PowerPoint</Application>
  <PresentationFormat>Widescreen</PresentationFormat>
  <Paragraphs>2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5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My contribution to questionnaire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pc</dc:creator>
  <cp:lastModifiedBy>pc</cp:lastModifiedBy>
  <cp:revision>4</cp:revision>
  <dcterms:created xsi:type="dcterms:W3CDTF">2018-12-07T00:15:17Z</dcterms:created>
  <dcterms:modified xsi:type="dcterms:W3CDTF">2018-12-07T00:52:59Z</dcterms:modified>
</cp:coreProperties>
</file>