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7" r:id="rId2"/>
  </p:sldMasterIdLst>
  <p:notesMasterIdLst>
    <p:notesMasterId r:id="rId36"/>
  </p:notesMasterIdLst>
  <p:sldIdLst>
    <p:sldId id="257" r:id="rId3"/>
    <p:sldId id="267" r:id="rId4"/>
    <p:sldId id="418" r:id="rId5"/>
    <p:sldId id="413" r:id="rId6"/>
    <p:sldId id="414" r:id="rId7"/>
    <p:sldId id="415" r:id="rId8"/>
    <p:sldId id="416" r:id="rId9"/>
    <p:sldId id="430" r:id="rId10"/>
    <p:sldId id="419" r:id="rId11"/>
    <p:sldId id="422" r:id="rId12"/>
    <p:sldId id="423" r:id="rId13"/>
    <p:sldId id="424" r:id="rId14"/>
    <p:sldId id="425" r:id="rId15"/>
    <p:sldId id="273" r:id="rId16"/>
    <p:sldId id="433" r:id="rId17"/>
    <p:sldId id="431" r:id="rId18"/>
    <p:sldId id="429" r:id="rId19"/>
    <p:sldId id="420" r:id="rId20"/>
    <p:sldId id="421" r:id="rId21"/>
    <p:sldId id="434" r:id="rId22"/>
    <p:sldId id="258" r:id="rId23"/>
    <p:sldId id="435" r:id="rId24"/>
    <p:sldId id="436" r:id="rId25"/>
    <p:sldId id="352" r:id="rId26"/>
    <p:sldId id="354" r:id="rId27"/>
    <p:sldId id="437" r:id="rId28"/>
    <p:sldId id="438" r:id="rId29"/>
    <p:sldId id="439" r:id="rId30"/>
    <p:sldId id="440" r:id="rId31"/>
    <p:sldId id="411" r:id="rId32"/>
    <p:sldId id="441" r:id="rId33"/>
    <p:sldId id="443" r:id="rId34"/>
    <p:sldId id="41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5B5B52-1C40-4ACD-9A35-875DB4D23832}" v="44" dt="2020-09-27T21:24:24.5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8555" autoAdjust="0"/>
  </p:normalViewPr>
  <p:slideViewPr>
    <p:cSldViewPr>
      <p:cViewPr varScale="1">
        <p:scale>
          <a:sx n="70" d="100"/>
          <a:sy n="70" d="100"/>
        </p:scale>
        <p:origin x="118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91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E15B5B52-1C40-4ACD-9A35-875DB4D23832}"/>
    <pc:docChg chg="undo custSel mod addSld delSld modSld sldOrd">
      <pc:chgData name="Simon" userId="acfce3dd-66c2-4b6d-8e85-a3a71175ae38" providerId="ADAL" clId="{E15B5B52-1C40-4ACD-9A35-875DB4D23832}" dt="2020-09-27T21:31:13.215" v="3401" actId="47"/>
      <pc:docMkLst>
        <pc:docMk/>
      </pc:docMkLst>
      <pc:sldChg chg="addSp delSp modSp mod setBg">
        <pc:chgData name="Simon" userId="acfce3dd-66c2-4b6d-8e85-a3a71175ae38" providerId="ADAL" clId="{E15B5B52-1C40-4ACD-9A35-875DB4D23832}" dt="2020-09-27T15:38:15.669" v="994" actId="26606"/>
        <pc:sldMkLst>
          <pc:docMk/>
          <pc:sldMk cId="0" sldId="257"/>
        </pc:sldMkLst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7" creationId="{00000000-0000-0000-0000-000000000000}"/>
          </ac:spMkLst>
        </pc:spChg>
        <pc:graphicFrameChg chg="add">
          <ac:chgData name="Simon" userId="acfce3dd-66c2-4b6d-8e85-a3a71175ae38" providerId="ADAL" clId="{E15B5B52-1C40-4ACD-9A35-875DB4D23832}" dt="2020-09-27T15:38:15.669" v="994" actId="26606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add mod">
        <pc:chgData name="Simon" userId="acfce3dd-66c2-4b6d-8e85-a3a71175ae38" providerId="ADAL" clId="{E15B5B52-1C40-4ACD-9A35-875DB4D23832}" dt="2020-09-27T20:30:31.370" v="1375" actId="1076"/>
        <pc:sldMkLst>
          <pc:docMk/>
          <pc:sldMk cId="2987907588" sldId="258"/>
        </pc:sldMkLst>
        <pc:spChg chg="mod">
          <ac:chgData name="Simon" userId="acfce3dd-66c2-4b6d-8e85-a3a71175ae38" providerId="ADAL" clId="{E15B5B52-1C40-4ACD-9A35-875DB4D23832}" dt="2020-09-27T20:30:24.043" v="1374" actId="20577"/>
          <ac:spMkLst>
            <pc:docMk/>
            <pc:sldMk cId="2987907588" sldId="258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30:31.370" v="1375" actId="1076"/>
          <ac:spMkLst>
            <pc:docMk/>
            <pc:sldMk cId="2987907588" sldId="258"/>
            <ac:spMk id="9" creationId="{00000000-0000-0000-0000-000000000000}"/>
          </ac:spMkLst>
        </pc:spChg>
        <pc:picChg chg="mod">
          <ac:chgData name="Simon" userId="acfce3dd-66c2-4b6d-8e85-a3a71175ae38" providerId="ADAL" clId="{E15B5B52-1C40-4ACD-9A35-875DB4D23832}" dt="2020-09-27T20:29:47.321" v="1319" actId="1076"/>
          <ac:picMkLst>
            <pc:docMk/>
            <pc:sldMk cId="2987907588" sldId="258"/>
            <ac:picMk id="4" creationId="{00000000-0000-0000-0000-000000000000}"/>
          </ac:picMkLst>
        </pc:picChg>
      </pc:sldChg>
      <pc:sldChg chg="addSp modSp mod setBg">
        <pc:chgData name="Simon" userId="acfce3dd-66c2-4b6d-8e85-a3a71175ae38" providerId="ADAL" clId="{E15B5B52-1C40-4ACD-9A35-875DB4D23832}" dt="2020-09-27T15:38:37.766" v="995" actId="26606"/>
        <pc:sldMkLst>
          <pc:docMk/>
          <pc:sldMk cId="0" sldId="267"/>
        </pc:sldMkLst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10" creationId="{73ED6512-6858-4552-B699-9A97FE9A4EA2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15:36:44.291" v="992" actId="255"/>
        <pc:sldMkLst>
          <pc:docMk/>
          <pc:sldMk cId="1035312714" sldId="273"/>
        </pc:sldMkLst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2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4" creationId="{B4F5FA0D-0104-4987-8241-EFF7C85B88DE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78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6:44.291" v="992" actId="255"/>
          <ac:spMkLst>
            <pc:docMk/>
            <pc:sldMk cId="1035312714" sldId="273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7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9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13" creationId="{4038CB10-1F5C-4D54-9DF7-12586DE5B007}"/>
          </ac:spMkLst>
        </pc:spChg>
        <pc:graphicFrameChg chg="add">
          <ac:chgData name="Simon" userId="acfce3dd-66c2-4b6d-8e85-a3a71175ae38" providerId="ADAL" clId="{E15B5B52-1C40-4ACD-9A35-875DB4D23832}" dt="2020-09-27T15:35:30.390" v="988" actId="26606"/>
          <ac:graphicFrameMkLst>
            <pc:docMk/>
            <pc:sldMk cId="1035312714" sldId="273"/>
            <ac:graphicFrameMk id="47112" creationId="{BB45EE0C-FBDD-4A79-9F3B-469F674ADB2C}"/>
          </ac:graphicFrameMkLst>
        </pc:graphicFrameChg>
        <pc:picChg chg="add del">
          <ac:chgData name="Simon" userId="acfce3dd-66c2-4b6d-8e85-a3a71175ae38" providerId="ADAL" clId="{E15B5B52-1C40-4ACD-9A35-875DB4D23832}" dt="2020-09-27T15:34:32.502" v="985" actId="26606"/>
          <ac:picMkLst>
            <pc:docMk/>
            <pc:sldMk cId="1035312714" sldId="273"/>
            <ac:picMk id="76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30.390" v="988" actId="26606"/>
          <ac:picMkLst>
            <pc:docMk/>
            <pc:sldMk cId="1035312714" sldId="273"/>
            <ac:picMk id="47110" creationId="{3AA16612-ACD2-4A16-8F2B-4514FD6BF28F}"/>
          </ac:picMkLst>
        </pc:picChg>
      </pc:sldChg>
      <pc:sldChg chg="add del">
        <pc:chgData name="Simon" userId="acfce3dd-66c2-4b6d-8e85-a3a71175ae38" providerId="ADAL" clId="{E15B5B52-1C40-4ACD-9A35-875DB4D23832}" dt="2020-09-27T15:21:00.292" v="851" actId="47"/>
        <pc:sldMkLst>
          <pc:docMk/>
          <pc:sldMk cId="125489877" sldId="327"/>
        </pc:sldMkLst>
      </pc:sldChg>
      <pc:sldChg chg="add del ord">
        <pc:chgData name="Simon" userId="acfce3dd-66c2-4b6d-8e85-a3a71175ae38" providerId="ADAL" clId="{E15B5B52-1C40-4ACD-9A35-875DB4D23832}" dt="2020-09-27T21:31:13.215" v="3401" actId="47"/>
        <pc:sldMkLst>
          <pc:docMk/>
          <pc:sldMk cId="3582653940" sldId="328"/>
        </pc:sldMkLst>
      </pc:sldChg>
      <pc:sldChg chg="del">
        <pc:chgData name="Simon" userId="acfce3dd-66c2-4b6d-8e85-a3a71175ae38" providerId="ADAL" clId="{E15B5B52-1C40-4ACD-9A35-875DB4D23832}" dt="2020-09-27T15:37:58.634" v="993" actId="47"/>
        <pc:sldMkLst>
          <pc:docMk/>
          <pc:sldMk cId="2565761473" sldId="342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818494889" sldId="343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954576063" sldId="344"/>
        </pc:sldMkLst>
      </pc:sldChg>
      <pc:sldChg chg="del">
        <pc:chgData name="Simon" userId="acfce3dd-66c2-4b6d-8e85-a3a71175ae38" providerId="ADAL" clId="{E15B5B52-1C40-4ACD-9A35-875DB4D23832}" dt="2020-09-27T15:07:53.570" v="806" actId="47"/>
        <pc:sldMkLst>
          <pc:docMk/>
          <pc:sldMk cId="2837206581" sldId="345"/>
        </pc:sldMkLst>
      </pc:sldChg>
      <pc:sldChg chg="addSp delSp modSp del mod ord modMedia setBg delAnim">
        <pc:chgData name="Simon" userId="acfce3dd-66c2-4b6d-8e85-a3a71175ae38" providerId="ADAL" clId="{E15B5B52-1C40-4ACD-9A35-875DB4D23832}" dt="2020-09-27T20:34:14.024" v="1426" actId="47"/>
        <pc:sldMkLst>
          <pc:docMk/>
          <pc:sldMk cId="1341199521" sldId="351"/>
        </pc:sldMkLst>
        <pc:spChg chg="mo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2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7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8" creationId="{C1DD1A8A-57D5-4A81-AD04-532B043C5611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9" creationId="{DAE8F46F-D590-45CD-AF41-A04DC11D1BB4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10" creationId="{007891EC-4501-44ED-A8C8-B11B6DB767AB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1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2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3" creationId="{1A882A9F-F4E9-4E23-8F0B-20B5DF42EAA9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4" creationId="{DAE8F46F-D590-45CD-AF41-A04DC11D1BB4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5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6" creationId="{1A882A9F-F4E9-4E23-8F0B-20B5DF42EAA9}"/>
          </ac:spMkLst>
        </pc:spChg>
        <pc:picChg chg="add del mod">
          <ac:chgData name="Simon" userId="acfce3dd-66c2-4b6d-8e85-a3a71175ae38" providerId="ADAL" clId="{E15B5B52-1C40-4ACD-9A35-875DB4D23832}" dt="2020-09-27T15:42:35.452" v="1023" actId="26606"/>
          <ac:picMkLst>
            <pc:docMk/>
            <pc:sldMk cId="1341199521" sldId="351"/>
            <ac:picMk id="4" creationId="{30F0559B-7E30-466E-A284-1BB590BDB92C}"/>
          </ac:picMkLst>
        </pc:picChg>
      </pc:sldChg>
      <pc:sldChg chg="ord">
        <pc:chgData name="Simon" userId="acfce3dd-66c2-4b6d-8e85-a3a71175ae38" providerId="ADAL" clId="{E15B5B52-1C40-4ACD-9A35-875DB4D23832}" dt="2020-09-27T15:41:30.120" v="1013"/>
        <pc:sldMkLst>
          <pc:docMk/>
          <pc:sldMk cId="3315356956" sldId="352"/>
        </pc:sldMkLst>
      </pc:sldChg>
      <pc:sldChg chg="ord">
        <pc:chgData name="Simon" userId="acfce3dd-66c2-4b6d-8e85-a3a71175ae38" providerId="ADAL" clId="{E15B5B52-1C40-4ACD-9A35-875DB4D23832}" dt="2020-09-27T15:41:32.826" v="1015"/>
        <pc:sldMkLst>
          <pc:docMk/>
          <pc:sldMk cId="3147168168" sldId="354"/>
        </pc:sldMkLst>
      </pc:sldChg>
      <pc:sldChg chg="del ord">
        <pc:chgData name="Simon" userId="acfce3dd-66c2-4b6d-8e85-a3a71175ae38" providerId="ADAL" clId="{E15B5B52-1C40-4ACD-9A35-875DB4D23832}" dt="2020-09-27T20:47:50.469" v="1966" actId="47"/>
        <pc:sldMkLst>
          <pc:docMk/>
          <pc:sldMk cId="3994140104" sldId="405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078895324" sldId="406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984925953" sldId="40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71719320" sldId="408"/>
        </pc:sldMkLst>
      </pc:sldChg>
      <pc:sldChg chg="ord">
        <pc:chgData name="Simon" userId="acfce3dd-66c2-4b6d-8e85-a3a71175ae38" providerId="ADAL" clId="{E15B5B52-1C40-4ACD-9A35-875DB4D23832}" dt="2020-09-27T15:42:57.334" v="1026"/>
        <pc:sldMkLst>
          <pc:docMk/>
          <pc:sldMk cId="1212949090" sldId="411"/>
        </pc:sldMkLst>
      </pc:sldChg>
      <pc:sldChg chg="addSp modSp mod setBg">
        <pc:chgData name="Simon" userId="acfce3dd-66c2-4b6d-8e85-a3a71175ae38" providerId="ADAL" clId="{E15B5B52-1C40-4ACD-9A35-875DB4D23832}" dt="2020-09-27T15:38:45.674" v="996" actId="26606"/>
        <pc:sldMkLst>
          <pc:docMk/>
          <pc:sldMk cId="1257415093" sldId="413"/>
        </pc:sldMkLst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0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1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2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8:50.283" v="997" actId="26606"/>
        <pc:sldMkLst>
          <pc:docMk/>
          <pc:sldMk cId="2111968685" sldId="414"/>
        </pc:sldMkLst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4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5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6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26.098" v="1004" actId="20577"/>
        <pc:sldMkLst>
          <pc:docMk/>
          <pc:sldMk cId="4197435951" sldId="415"/>
        </pc:sldMkLst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69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26.098" v="1004" actId="20577"/>
          <ac:spMkLst>
            <pc:docMk/>
            <pc:sldMk cId="4197435951" sldId="415"/>
            <ac:spMk id="29699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700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02.519" v="999" actId="26606"/>
        <pc:sldMkLst>
          <pc:docMk/>
          <pc:sldMk cId="2175297342" sldId="416"/>
        </pc:sldMkLst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3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4" creationId="{00000000-0000-0000-0000-000000000000}"/>
          </ac:spMkLst>
        </pc:spChg>
      </pc:sldChg>
      <pc:sldChg chg="del">
        <pc:chgData name="Simon" userId="acfce3dd-66c2-4b6d-8e85-a3a71175ae38" providerId="ADAL" clId="{E15B5B52-1C40-4ACD-9A35-875DB4D23832}" dt="2020-09-27T14:58:57.229" v="803" actId="47"/>
        <pc:sldMkLst>
          <pc:docMk/>
          <pc:sldMk cId="546317084" sldId="417"/>
        </pc:sldMkLst>
      </pc:sldChg>
      <pc:sldChg chg="addSp modSp mod setBg">
        <pc:chgData name="Simon" userId="acfce3dd-66c2-4b6d-8e85-a3a71175ae38" providerId="ADAL" clId="{E15B5B52-1C40-4ACD-9A35-875DB4D23832}" dt="2020-09-27T15:39:43.794" v="1005" actId="26606"/>
        <pc:sldMkLst>
          <pc:docMk/>
          <pc:sldMk cId="279651237" sldId="419"/>
        </pc:sldMkLst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1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3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21506" creationId="{00000000-0000-0000-0000-000000000000}"/>
          </ac:spMkLst>
        </pc:spChg>
      </pc:sldChg>
      <pc:sldChg chg="addSp modSp add mod setBg">
        <pc:chgData name="Simon" userId="acfce3dd-66c2-4b6d-8e85-a3a71175ae38" providerId="ADAL" clId="{E15B5B52-1C40-4ACD-9A35-875DB4D23832}" dt="2020-09-27T20:16:39.085" v="1028" actId="26606"/>
        <pc:sldMkLst>
          <pc:docMk/>
          <pc:sldMk cId="0" sldId="420"/>
        </pc:sldMkLst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2" creationId="{1C091803-41C2-48E0-9228-5148460C7479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20:24:45.570" v="1310"/>
        <pc:sldMkLst>
          <pc:docMk/>
          <pc:sldMk cId="0" sldId="421"/>
        </pc:sldMkLst>
        <pc:spChg chg="mo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24:45.570" v="1310"/>
          <ac:spMkLst>
            <pc:docMk/>
            <pc:sldMk cId="0" sldId="421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0:16:57.106" v="1033" actId="26606"/>
          <ac:spMkLst>
            <pc:docMk/>
            <pc:sldMk cId="0" sldId="421"/>
            <ac:spMk id="14" creationId="{6A1473A6-3F22-483E-8A30-80B9D2B14592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9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0" creationId="{1C091803-41C2-48E0-9228-5148460C7479}"/>
          </ac:spMkLst>
        </pc:spChg>
        <pc:grpChg chg="add del">
          <ac:chgData name="Simon" userId="acfce3dd-66c2-4b6d-8e85-a3a71175ae38" providerId="ADAL" clId="{E15B5B52-1C40-4ACD-9A35-875DB4D23832}" dt="2020-09-27T20:16:57.106" v="1033" actId="26606"/>
          <ac:grpSpMkLst>
            <pc:docMk/>
            <pc:sldMk cId="0" sldId="421"/>
            <ac:grpSpMk id="15" creationId="{AA1375E3-3E53-4D75-BAB7-E5929BFCB25F}"/>
          </ac:grpSpMkLst>
        </pc:grpChg>
      </pc:sldChg>
      <pc:sldChg chg="del">
        <pc:chgData name="Simon" userId="acfce3dd-66c2-4b6d-8e85-a3a71175ae38" providerId="ADAL" clId="{E15B5B52-1C40-4ACD-9A35-875DB4D23832}" dt="2020-09-27T14:59:49.090" v="804" actId="47"/>
        <pc:sldMkLst>
          <pc:docMk/>
          <pc:sldMk cId="1933166873" sldId="421"/>
        </pc:sldMkLst>
      </pc:sldChg>
      <pc:sldChg chg="addSp modSp mod setBg">
        <pc:chgData name="Simon" userId="acfce3dd-66c2-4b6d-8e85-a3a71175ae38" providerId="ADAL" clId="{E15B5B52-1C40-4ACD-9A35-875DB4D23832}" dt="2020-09-27T15:39:57.136" v="1006" actId="26606"/>
        <pc:sldMkLst>
          <pc:docMk/>
          <pc:sldMk cId="1206110840" sldId="422"/>
        </pc:sldMkLst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9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40:03.170" v="1007" actId="26606"/>
        <pc:sldMkLst>
          <pc:docMk/>
          <pc:sldMk cId="496915165" sldId="423"/>
        </pc:sldMkLst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3" creationId="{00000000-0000-0000-0000-000000000000}"/>
          </ac:spMkLst>
        </pc:spChg>
      </pc:sldChg>
      <pc:sldChg chg="addSp delSp modSp mod ord setBg">
        <pc:chgData name="Simon" userId="acfce3dd-66c2-4b6d-8e85-a3a71175ae38" providerId="ADAL" clId="{E15B5B52-1C40-4ACD-9A35-875DB4D23832}" dt="2020-09-27T15:40:32.559" v="1009" actId="26606"/>
        <pc:sldMkLst>
          <pc:docMk/>
          <pc:sldMk cId="2972107247" sldId="424"/>
        </pc:sldMkLst>
        <pc:spChg chg="mod">
          <ac:chgData name="Simon" userId="acfce3dd-66c2-4b6d-8e85-a3a71175ae38" providerId="ADAL" clId="{E15B5B52-1C40-4ACD-9A35-875DB4D23832}" dt="2020-09-27T15:40:11.875" v="1008" actId="26606"/>
          <ac:spMkLst>
            <pc:docMk/>
            <pc:sldMk cId="2972107247" sldId="424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1" creationId="{4038CB10-1F5C-4D54-9DF7-12586DE5B007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3" creationId="{73ED6512-6858-4552-B699-9A97FE9A4EA2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9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21" creationId="{73ED6512-6858-4552-B699-9A97FE9A4EA2}"/>
          </ac:spMkLst>
        </pc:spChg>
        <pc:graphicFrameChg chg="add">
          <ac:chgData name="Simon" userId="acfce3dd-66c2-4b6d-8e85-a3a71175ae38" providerId="ADAL" clId="{E15B5B52-1C40-4ACD-9A35-875DB4D23832}" dt="2020-09-27T15:40:32.559" v="1009" actId="26606"/>
          <ac:graphicFrameMkLst>
            <pc:docMk/>
            <pc:sldMk cId="2972107247" sldId="424"/>
            <ac:graphicFrameMk id="15" creationId="{6B9BCB8A-7945-4814-A984-B48837074B38}"/>
          </ac:graphicFrameMkLst>
        </pc:graphicFrameChg>
      </pc:sldChg>
      <pc:sldChg chg="addSp delSp modSp mod ord setBg">
        <pc:chgData name="Simon" userId="acfce3dd-66c2-4b6d-8e85-a3a71175ae38" providerId="ADAL" clId="{E15B5B52-1C40-4ACD-9A35-875DB4D23832}" dt="2020-09-27T15:36:33.775" v="991" actId="255"/>
        <pc:sldMkLst>
          <pc:docMk/>
          <pc:sldMk cId="1659892122" sldId="425"/>
        </pc:sldMkLst>
        <pc:spChg chg="mod">
          <ac:chgData name="Simon" userId="acfce3dd-66c2-4b6d-8e85-a3a71175ae38" providerId="ADAL" clId="{E15B5B52-1C40-4ACD-9A35-875DB4D23832}" dt="2020-09-27T15:36:33.775" v="991" actId="255"/>
          <ac:spMkLst>
            <pc:docMk/>
            <pc:sldMk cId="1659892122" sldId="425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1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3" creationId="{B4F5FA0D-0104-4987-8241-EFF7C85B88DE}"/>
          </ac:spMkLst>
        </pc:spChg>
        <pc:spChg chg="add del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1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30" creationId="{73ED6512-6858-4552-B699-9A97FE9A4EA2}"/>
          </ac:spMkLst>
        </pc:spChg>
        <pc:graphicFrameChg chg="add mod modGraphic">
          <ac:chgData name="Simon" userId="acfce3dd-66c2-4b6d-8e85-a3a71175ae38" providerId="ADAL" clId="{E15B5B52-1C40-4ACD-9A35-875DB4D23832}" dt="2020-09-27T15:35:21.964" v="987" actId="26606"/>
          <ac:graphicFrameMkLst>
            <pc:docMk/>
            <pc:sldMk cId="1659892122" sldId="425"/>
            <ac:graphicFrameMk id="17" creationId="{BE6255D3-E1D1-40E6-9C45-798DE9F60DD6}"/>
          </ac:graphicFrameMkLst>
        </pc:graphicFrameChg>
        <pc:picChg chg="add del">
          <ac:chgData name="Simon" userId="acfce3dd-66c2-4b6d-8e85-a3a71175ae38" providerId="ADAL" clId="{E15B5B52-1C40-4ACD-9A35-875DB4D23832}" dt="2020-09-27T15:34:16.957" v="983" actId="26606"/>
          <ac:picMkLst>
            <pc:docMk/>
            <pc:sldMk cId="1659892122" sldId="425"/>
            <ac:picMk id="15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21.964" v="987" actId="26606"/>
          <ac:picMkLst>
            <pc:docMk/>
            <pc:sldMk cId="1659892122" sldId="425"/>
            <ac:picMk id="23" creationId="{02DD2BC0-6F29-4B4F-8D61-2DCF6D2E8E73}"/>
          </ac:picMkLst>
        </pc:picChg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113697677" sldId="42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915658099" sldId="428"/>
        </pc:sldMkLst>
      </pc:sldChg>
      <pc:sldChg chg="addSp delSp modSp new mod ord modClrScheme chgLayout">
        <pc:chgData name="Simon" userId="acfce3dd-66c2-4b6d-8e85-a3a71175ae38" providerId="ADAL" clId="{E15B5B52-1C40-4ACD-9A35-875DB4D23832}" dt="2020-09-27T15:21:52.093" v="855"/>
        <pc:sldMkLst>
          <pc:docMk/>
          <pc:sldMk cId="492613000" sldId="429"/>
        </pc:sldMkLst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3" creationId="{17C6CC29-8BDA-4E1C-975D-08A8679456C5}"/>
          </ac:spMkLst>
        </pc:spChg>
        <pc:spChg chg="add del mod">
          <ac:chgData name="Simon" userId="acfce3dd-66c2-4b6d-8e85-a3a71175ae38" providerId="ADAL" clId="{E15B5B52-1C40-4ACD-9A35-875DB4D23832}" dt="2020-09-27T14:39:37.615" v="742" actId="931"/>
          <ac:spMkLst>
            <pc:docMk/>
            <pc:sldMk cId="492613000" sldId="429"/>
            <ac:spMk id="4" creationId="{31FB8722-C691-4528-A9AB-B4F07078C44E}"/>
          </ac:spMkLst>
        </pc:spChg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9" creationId="{FB0B8A27-F9C4-4907-A17C-1C42859D0949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0" creationId="{23FA5D9A-5739-4460-8FDD-C040A78541C7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1" creationId="{0DD06EB9-3B9C-4566-A41E-1611AC2F074A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2" creationId="{6BF3BFCA-4F41-470E-AA2D-E04CA0F09F91}"/>
          </ac:spMkLst>
        </pc:spChg>
        <pc:picChg chg="add del mod">
          <ac:chgData name="Simon" userId="acfce3dd-66c2-4b6d-8e85-a3a71175ae38" providerId="ADAL" clId="{E15B5B52-1C40-4ACD-9A35-875DB4D23832}" dt="2020-09-27T14:03:11.607" v="728" actId="478"/>
          <ac:picMkLst>
            <pc:docMk/>
            <pc:sldMk cId="492613000" sldId="429"/>
            <ac:picMk id="2" creationId="{7B1FC63D-C8DE-4A71-9A25-BD95C3EA985F}"/>
          </ac:picMkLst>
        </pc:picChg>
        <pc:picChg chg="add del mod">
          <ac:chgData name="Simon" userId="acfce3dd-66c2-4b6d-8e85-a3a71175ae38" providerId="ADAL" clId="{E15B5B52-1C40-4ACD-9A35-875DB4D23832}" dt="2020-09-27T14:40:15.786" v="751" actId="478"/>
          <ac:picMkLst>
            <pc:docMk/>
            <pc:sldMk cId="492613000" sldId="429"/>
            <ac:picMk id="6" creationId="{7462457E-DAC4-4414-A8A3-969EC08FBBD8}"/>
          </ac:picMkLst>
        </pc:picChg>
        <pc:picChg chg="add mod">
          <ac:chgData name="Simon" userId="acfce3dd-66c2-4b6d-8e85-a3a71175ae38" providerId="ADAL" clId="{E15B5B52-1C40-4ACD-9A35-875DB4D23832}" dt="2020-09-27T14:55:45.364" v="792" actId="14100"/>
          <ac:picMkLst>
            <pc:docMk/>
            <pc:sldMk cId="492613000" sldId="429"/>
            <ac:picMk id="7" creationId="{63A8A765-C11F-48F3-BDF5-5AFB9E7773A3}"/>
          </ac:picMkLst>
        </pc:picChg>
        <pc:picChg chg="add mod">
          <ac:chgData name="Simon" userId="acfce3dd-66c2-4b6d-8e85-a3a71175ae38" providerId="ADAL" clId="{E15B5B52-1C40-4ACD-9A35-875DB4D23832}" dt="2020-09-27T14:53:55.005" v="785" actId="14100"/>
          <ac:picMkLst>
            <pc:docMk/>
            <pc:sldMk cId="492613000" sldId="429"/>
            <ac:picMk id="14" creationId="{46BD4C6B-21BD-488D-B29D-79827E3A9815}"/>
          </ac:picMkLst>
        </pc:picChg>
        <pc:picChg chg="add mod">
          <ac:chgData name="Simon" userId="acfce3dd-66c2-4b6d-8e85-a3a71175ae38" providerId="ADAL" clId="{E15B5B52-1C40-4ACD-9A35-875DB4D23832}" dt="2020-09-27T14:55:51.670" v="793" actId="14100"/>
          <ac:picMkLst>
            <pc:docMk/>
            <pc:sldMk cId="492613000" sldId="429"/>
            <ac:picMk id="16" creationId="{3342F2E5-00A1-4976-B24B-5897DB4816AF}"/>
          </ac:picMkLst>
        </pc:picChg>
        <pc:picChg chg="add mod">
          <ac:chgData name="Simon" userId="acfce3dd-66c2-4b6d-8e85-a3a71175ae38" providerId="ADAL" clId="{E15B5B52-1C40-4ACD-9A35-875DB4D23832}" dt="2020-09-27T14:53:51.693" v="783" actId="1076"/>
          <ac:picMkLst>
            <pc:docMk/>
            <pc:sldMk cId="492613000" sldId="429"/>
            <ac:picMk id="18" creationId="{7A495B33-EEA6-424E-B970-A7C0BA860CF8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6" creationId="{4936C50E-7A47-43C6-B965-3143C3248080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8" creationId="{49CF24DD-B85D-4865-8DAD-34D1AC608D09}"/>
          </ac:picMkLst>
        </pc:picChg>
        <pc:picChg chg="add mod">
          <ac:chgData name="Simon" userId="acfce3dd-66c2-4b6d-8e85-a3a71175ae38" providerId="ADAL" clId="{E15B5B52-1C40-4ACD-9A35-875DB4D23832}" dt="2020-09-27T14:55:39.066" v="789" actId="14100"/>
          <ac:picMkLst>
            <pc:docMk/>
            <pc:sldMk cId="492613000" sldId="429"/>
            <ac:picMk id="1030" creationId="{E13409F4-F249-4D0A-915B-987CF92BCD27}"/>
          </ac:picMkLst>
        </pc:picChg>
        <pc:cxnChg chg="add mod">
          <ac:chgData name="Simon" userId="acfce3dd-66c2-4b6d-8e85-a3a71175ae38" providerId="ADAL" clId="{E15B5B52-1C40-4ACD-9A35-875DB4D23832}" dt="2020-09-27T14:56:37.656" v="800" actId="692"/>
          <ac:cxnSpMkLst>
            <pc:docMk/>
            <pc:sldMk cId="492613000" sldId="429"/>
            <ac:cxnSpMk id="20" creationId="{139C8BE3-84D5-4794-9105-C5227F7B0866}"/>
          </ac:cxnSpMkLst>
        </pc:cxnChg>
        <pc:cxnChg chg="add mod">
          <ac:chgData name="Simon" userId="acfce3dd-66c2-4b6d-8e85-a3a71175ae38" providerId="ADAL" clId="{E15B5B52-1C40-4ACD-9A35-875DB4D23832}" dt="2020-09-27T14:56:55.115" v="802" actId="14100"/>
          <ac:cxnSpMkLst>
            <pc:docMk/>
            <pc:sldMk cId="492613000" sldId="429"/>
            <ac:cxnSpMk id="24" creationId="{92C5F0C8-E05B-4DD1-A2BF-E5CE11967DEA}"/>
          </ac:cxnSpMkLst>
        </pc:cxnChg>
      </pc:sldChg>
      <pc:sldChg chg="addSp delSp modSp new mod setBg modClrScheme chgLayout">
        <pc:chgData name="Simon" userId="acfce3dd-66c2-4b6d-8e85-a3a71175ae38" providerId="ADAL" clId="{E15B5B52-1C40-4ACD-9A35-875DB4D23832}" dt="2020-09-27T15:22:57.366" v="884" actId="14100"/>
        <pc:sldMkLst>
          <pc:docMk/>
          <pc:sldMk cId="1661826568" sldId="430"/>
        </pc:sldMkLst>
        <pc:spChg chg="del mod ord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2" creationId="{F81B69B2-FB21-46A5-BA49-793E06688994}"/>
          </ac:spMkLst>
        </pc:spChg>
        <pc:spChg chg="del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3" creationId="{61AA0DFC-D87D-4320-877F-D013ABCE03F4}"/>
          </ac:spMkLst>
        </pc:spChg>
        <pc:spChg chg="add mod or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4" creationId="{B63FA98E-D7D6-4C89-A6E9-DA6587B766CB}"/>
          </ac:spMkLst>
        </pc:spChg>
        <pc:spChg chg="ad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71" creationId="{1707FC24-6981-43D9-B525-C7832BA22463}"/>
          </ac:spMkLst>
        </pc:spChg>
        <pc:picChg chg="add mod">
          <ac:chgData name="Simon" userId="acfce3dd-66c2-4b6d-8e85-a3a71175ae38" providerId="ADAL" clId="{E15B5B52-1C40-4ACD-9A35-875DB4D23832}" dt="2020-09-27T15:22:57.366" v="884" actId="14100"/>
          <ac:picMkLst>
            <pc:docMk/>
            <pc:sldMk cId="1661826568" sldId="430"/>
            <ac:picMk id="2050" creationId="{0AE57685-FBBD-474C-81C7-CF084DF4D432}"/>
          </ac:picMkLst>
        </pc:picChg>
      </pc:sldChg>
      <pc:sldChg chg="addSp delSp modSp new mod ord modClrScheme chgLayout">
        <pc:chgData name="Simon" userId="acfce3dd-66c2-4b6d-8e85-a3a71175ae38" providerId="ADAL" clId="{E15B5B52-1C40-4ACD-9A35-875DB4D23832}" dt="2020-09-27T15:20:56.008" v="850"/>
        <pc:sldMkLst>
          <pc:docMk/>
          <pc:sldMk cId="3090111106" sldId="431"/>
        </pc:sldMkLst>
        <pc:spChg chg="del mod ord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2" creationId="{5F4AA22F-BAED-4A74-9645-19EB6B60D11B}"/>
          </ac:spMkLst>
        </pc:spChg>
        <pc:spChg chg="del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3" creationId="{1A5FAB14-00D5-476B-8EA4-38F1FD1D8F3A}"/>
          </ac:spMkLst>
        </pc:spChg>
        <pc:spChg chg="add mod ord">
          <ac:chgData name="Simon" userId="acfce3dd-66c2-4b6d-8e85-a3a71175ae38" providerId="ADAL" clId="{E15B5B52-1C40-4ACD-9A35-875DB4D23832}" dt="2020-09-27T15:19:26.807" v="839" actId="20577"/>
          <ac:spMkLst>
            <pc:docMk/>
            <pc:sldMk cId="3090111106" sldId="431"/>
            <ac:spMk id="4" creationId="{E15BEE16-95E2-452A-8D3A-E089916B2FA2}"/>
          </ac:spMkLst>
        </pc:spChg>
        <pc:picChg chg="add mod">
          <ac:chgData name="Simon" userId="acfce3dd-66c2-4b6d-8e85-a3a71175ae38" providerId="ADAL" clId="{E15B5B52-1C40-4ACD-9A35-875DB4D23832}" dt="2020-09-27T15:19:14.544" v="818" actId="14100"/>
          <ac:picMkLst>
            <pc:docMk/>
            <pc:sldMk cId="3090111106" sldId="431"/>
            <ac:picMk id="4098" creationId="{F0591069-3196-4A93-A8FE-D9509D1D2FBF}"/>
          </ac:picMkLst>
        </pc:picChg>
      </pc:sldChg>
      <pc:sldChg chg="addSp delSp modSp new del mod modClrScheme chgLayout">
        <pc:chgData name="Simon" userId="acfce3dd-66c2-4b6d-8e85-a3a71175ae38" providerId="ADAL" clId="{E15B5B52-1C40-4ACD-9A35-875DB4D23832}" dt="2020-09-27T21:31:13.215" v="3401" actId="47"/>
        <pc:sldMkLst>
          <pc:docMk/>
          <pc:sldMk cId="489785652" sldId="432"/>
        </pc:sldMkLst>
        <pc:spChg chg="del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2" creationId="{3D8544DE-029B-4FEF-A106-03C71634B9D0}"/>
          </ac:spMkLst>
        </pc:spChg>
        <pc:spChg chg="del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3" creationId="{E118870B-58B0-48ED-B130-2D74C7014FAB}"/>
          </ac:spMkLst>
        </pc:spChg>
        <pc:spChg chg="add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4" creationId="{E9A10B32-2A7A-4558-9ADB-C09CB3FCF14A}"/>
          </ac:spMkLst>
        </pc:spChg>
        <pc:picChg chg="add mod">
          <ac:chgData name="Simon" userId="acfce3dd-66c2-4b6d-8e85-a3a71175ae38" providerId="ADAL" clId="{E15B5B52-1C40-4ACD-9A35-875DB4D23832}" dt="2020-09-27T15:26:51.574" v="890" actId="14100"/>
          <ac:picMkLst>
            <pc:docMk/>
            <pc:sldMk cId="489785652" sldId="432"/>
            <ac:picMk id="5122" creationId="{8C6D6D3D-3371-474E-B3EB-FD84E2994DB9}"/>
          </ac:picMkLst>
        </pc:picChg>
      </pc:sldChg>
      <pc:sldChg chg="addSp delSp modSp new mod ord setBg modClrScheme chgLayout">
        <pc:chgData name="Simon" userId="acfce3dd-66c2-4b6d-8e85-a3a71175ae38" providerId="ADAL" clId="{E15B5B52-1C40-4ACD-9A35-875DB4D23832}" dt="2020-09-27T15:33:30.189" v="979"/>
        <pc:sldMkLst>
          <pc:docMk/>
          <pc:sldMk cId="1984257894" sldId="433"/>
        </pc:sldMkLst>
        <pc:spChg chg="add mod ord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3" creationId="{47951D62-5B27-4014-B4C0-B651CDE62D35}"/>
          </ac:spMkLst>
        </pc:spChg>
        <pc:spChg chg="add del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8" creationId="{1707FC24-6981-43D9-B525-C7832BA22463}"/>
          </ac:spMkLst>
        </pc:spChg>
        <pc:spChg chg="add del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13" creationId="{86295E7F-EA66-480B-B001-C8BE7CD61903}"/>
          </ac:spMkLst>
        </pc:spChg>
        <pc:spChg chg="add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17" creationId="{1707FC24-6981-43D9-B525-C7832BA22463}"/>
          </ac:spMkLst>
        </pc:spChg>
        <pc:picChg chg="add mod ord">
          <ac:chgData name="Simon" userId="acfce3dd-66c2-4b6d-8e85-a3a71175ae38" providerId="ADAL" clId="{E15B5B52-1C40-4ACD-9A35-875DB4D23832}" dt="2020-09-27T15:31:44.910" v="945" actId="14100"/>
          <ac:picMkLst>
            <pc:docMk/>
            <pc:sldMk cId="1984257894" sldId="433"/>
            <ac:picMk id="2" creationId="{4BC507A7-4EA4-47F5-86E2-818B7C1EB89E}"/>
          </ac:picMkLst>
        </pc:picChg>
        <pc:cxnChg chg="add del">
          <ac:chgData name="Simon" userId="acfce3dd-66c2-4b6d-8e85-a3a71175ae38" providerId="ADAL" clId="{E15B5B52-1C40-4ACD-9A35-875DB4D23832}" dt="2020-09-27T15:31:33.715" v="940" actId="26606"/>
          <ac:cxnSpMkLst>
            <pc:docMk/>
            <pc:sldMk cId="1984257894" sldId="433"/>
            <ac:cxnSpMk id="15" creationId="{E126E481-B945-4179-BD79-05E96E9B29E1}"/>
          </ac:cxnSpMkLst>
        </pc:cxnChg>
      </pc:sldChg>
      <pc:sldChg chg="addSp delSp modSp new mod modClrScheme chgLayout">
        <pc:chgData name="Simon" userId="acfce3dd-66c2-4b6d-8e85-a3a71175ae38" providerId="ADAL" clId="{E15B5B52-1C40-4ACD-9A35-875DB4D23832}" dt="2020-09-27T20:19:18.930" v="1095" actId="14100"/>
        <pc:sldMkLst>
          <pc:docMk/>
          <pc:sldMk cId="567283849" sldId="434"/>
        </pc:sldMkLst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2" creationId="{E90C121D-0511-4C29-A8D9-B3EE832177A2}"/>
          </ac:spMkLst>
        </pc:spChg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3" creationId="{79D15CC7-F1B3-4B4E-8912-193B9311EAB7}"/>
          </ac:spMkLst>
        </pc:spChg>
        <pc:picChg chg="add mod">
          <ac:chgData name="Simon" userId="acfce3dd-66c2-4b6d-8e85-a3a71175ae38" providerId="ADAL" clId="{E15B5B52-1C40-4ACD-9A35-875DB4D23832}" dt="2020-09-27T20:19:18.930" v="1095" actId="14100"/>
          <ac:picMkLst>
            <pc:docMk/>
            <pc:sldMk cId="567283849" sldId="434"/>
            <ac:picMk id="5" creationId="{CE3EF402-A61F-4204-AF10-ABF450C36C5F}"/>
          </ac:picMkLst>
        </pc:picChg>
      </pc:sldChg>
      <pc:sldChg chg="addSp modSp new mod">
        <pc:chgData name="Simon" userId="acfce3dd-66c2-4b6d-8e85-a3a71175ae38" providerId="ADAL" clId="{E15B5B52-1C40-4ACD-9A35-875DB4D23832}" dt="2020-09-27T20:23:12.648" v="1264" actId="14100"/>
        <pc:sldMkLst>
          <pc:docMk/>
          <pc:sldMk cId="1033950025" sldId="435"/>
        </pc:sldMkLst>
        <pc:picChg chg="add mod">
          <ac:chgData name="Simon" userId="acfce3dd-66c2-4b6d-8e85-a3a71175ae38" providerId="ADAL" clId="{E15B5B52-1C40-4ACD-9A35-875DB4D23832}" dt="2020-09-27T20:23:12.648" v="1264" actId="14100"/>
          <ac:picMkLst>
            <pc:docMk/>
            <pc:sldMk cId="1033950025" sldId="435"/>
            <ac:picMk id="3" creationId="{0D71C3FB-AEE6-4471-83D2-6AA3331FA091}"/>
          </ac:picMkLst>
        </pc:picChg>
        <pc:picChg chg="add mod">
          <ac:chgData name="Simon" userId="acfce3dd-66c2-4b6d-8e85-a3a71175ae38" providerId="ADAL" clId="{E15B5B52-1C40-4ACD-9A35-875DB4D23832}" dt="2020-09-27T20:23:05.905" v="1263" actId="14100"/>
          <ac:picMkLst>
            <pc:docMk/>
            <pc:sldMk cId="1033950025" sldId="435"/>
            <ac:picMk id="5" creationId="{4AEC9F79-4869-48C8-BF89-73A73EB7126B}"/>
          </ac:picMkLst>
        </pc:picChg>
      </pc:sldChg>
      <pc:sldChg chg="addSp modSp mod setBg delDesignElem">
        <pc:chgData name="Simon" userId="acfce3dd-66c2-4b6d-8e85-a3a71175ae38" providerId="ADAL" clId="{E15B5B52-1C40-4ACD-9A35-875DB4D23832}" dt="2020-09-27T20:47:12.629" v="1965" actId="255"/>
        <pc:sldMkLst>
          <pc:docMk/>
          <pc:sldMk cId="1511338709" sldId="436"/>
        </pc:sldMkLst>
        <pc:spChg chg="mod">
          <ac:chgData name="Simon" userId="acfce3dd-66c2-4b6d-8e85-a3a71175ae38" providerId="ADAL" clId="{E15B5B52-1C40-4ACD-9A35-875DB4D23832}" dt="2020-09-27T20:34:08.390" v="1425" actId="6549"/>
          <ac:spMkLst>
            <pc:docMk/>
            <pc:sldMk cId="1511338709" sldId="436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47:12.629" v="1965" actId="255"/>
          <ac:spMkLst>
            <pc:docMk/>
            <pc:sldMk cId="1511338709" sldId="436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2" creationId="{1C091803-41C2-48E0-9228-5148460C7479}"/>
          </ac:spMkLst>
        </pc:spChg>
      </pc:sldChg>
      <pc:sldChg chg="delSp new del mod ord modClrScheme chgLayout">
        <pc:chgData name="Simon" userId="acfce3dd-66c2-4b6d-8e85-a3a71175ae38" providerId="ADAL" clId="{E15B5B52-1C40-4ACD-9A35-875DB4D23832}" dt="2020-09-27T20:30:39.343" v="1376" actId="47"/>
        <pc:sldMkLst>
          <pc:docMk/>
          <pc:sldMk cId="3867117107" sldId="436"/>
        </pc:sldMkLst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2" creationId="{DA2898D7-FF86-4487-BE88-8301182C655B}"/>
          </ac:spMkLst>
        </pc:spChg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3" creationId="{3C54BA99-8F5E-4BF2-8600-FCFDAE50CC8E}"/>
          </ac:spMkLst>
        </pc:spChg>
      </pc:sldChg>
      <pc:sldChg chg="modSp add mod">
        <pc:chgData name="Simon" userId="acfce3dd-66c2-4b6d-8e85-a3a71175ae38" providerId="ADAL" clId="{E15B5B52-1C40-4ACD-9A35-875DB4D23832}" dt="2020-09-27T20:52:42.964" v="2561" actId="27636"/>
        <pc:sldMkLst>
          <pc:docMk/>
          <pc:sldMk cId="1303031181" sldId="437"/>
        </pc:sldMkLst>
        <pc:spChg chg="mod">
          <ac:chgData name="Simon" userId="acfce3dd-66c2-4b6d-8e85-a3a71175ae38" providerId="ADAL" clId="{E15B5B52-1C40-4ACD-9A35-875DB4D23832}" dt="2020-09-27T20:49:04.737" v="1999" actId="6549"/>
          <ac:spMkLst>
            <pc:docMk/>
            <pc:sldMk cId="1303031181" sldId="43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52:42.964" v="2561" actId="27636"/>
          <ac:spMkLst>
            <pc:docMk/>
            <pc:sldMk cId="1303031181" sldId="437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E15B5B52-1C40-4ACD-9A35-875DB4D23832}" dt="2020-09-27T20:53:14.360" v="2608" actId="6549"/>
        <pc:sldMkLst>
          <pc:docMk/>
          <pc:sldMk cId="1870579999" sldId="438"/>
        </pc:sldMkLst>
        <pc:spChg chg="mod">
          <ac:chgData name="Simon" userId="acfce3dd-66c2-4b6d-8e85-a3a71175ae38" providerId="ADAL" clId="{E15B5B52-1C40-4ACD-9A35-875DB4D23832}" dt="2020-09-27T20:53:14.360" v="2608" actId="6549"/>
          <ac:spMkLst>
            <pc:docMk/>
            <pc:sldMk cId="1870579999" sldId="438"/>
            <ac:spMk id="3" creationId="{00000000-0000-0000-0000-000000000000}"/>
          </ac:spMkLst>
        </pc:spChg>
      </pc:sldChg>
      <pc:sldChg chg="addSp delSp modSp new mod setBg modClrScheme chgLayout">
        <pc:chgData name="Simon" userId="acfce3dd-66c2-4b6d-8e85-a3a71175ae38" providerId="ADAL" clId="{E15B5B52-1C40-4ACD-9A35-875DB4D23832}" dt="2020-09-27T21:06:49.019" v="2646" actId="1076"/>
        <pc:sldMkLst>
          <pc:docMk/>
          <pc:sldMk cId="3603019276" sldId="439"/>
        </pc:sldMkLst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2" creationId="{CCF298F6-6D2A-4ED2-8756-86A2987D50C8}"/>
          </ac:spMkLst>
        </pc:spChg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3" creationId="{95212413-329B-429B-851A-EC89DAA0236C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9" creationId="{A169D286-F4D7-4C8B-A6BD-D05384C7F1D8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0" creationId="{39E8235E-135E-4261-8F54-2B316E493C42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1" creationId="{D4ED8EC3-4D57-4620-93CE-4E6661F09A3E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2" creationId="{A9F529C3-C941-49FD-8C67-82F134F64BDB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4" creationId="{20586029-32A0-47E5-9AEC-AE3ABA6B94D0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8" creationId="{83BCB34A-2F40-4F41-8488-A134C1C155B7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20" creationId="{F78382DC-4207-465E-B379-1E16448AA222}"/>
          </ac:spMkLst>
        </pc:spChg>
        <pc:picChg chg="add mod ord">
          <ac:chgData name="Simon" userId="acfce3dd-66c2-4b6d-8e85-a3a71175ae38" providerId="ADAL" clId="{E15B5B52-1C40-4ACD-9A35-875DB4D23832}" dt="2020-09-27T21:06:49.019" v="2646" actId="1076"/>
          <ac:picMkLst>
            <pc:docMk/>
            <pc:sldMk cId="3603019276" sldId="439"/>
            <ac:picMk id="5" creationId="{FE50AA1D-E871-4792-8927-AE5E3B94B29C}"/>
          </ac:picMkLst>
        </pc:picChg>
        <pc:picChg chg="add mod">
          <ac:chgData name="Simon" userId="acfce3dd-66c2-4b6d-8e85-a3a71175ae38" providerId="ADAL" clId="{E15B5B52-1C40-4ACD-9A35-875DB4D23832}" dt="2020-09-27T21:06:46.160" v="2645" actId="14100"/>
          <ac:picMkLst>
            <pc:docMk/>
            <pc:sldMk cId="3603019276" sldId="439"/>
            <ac:picMk id="7" creationId="{7F465BA0-52C4-4C82-BCD1-637CC4C459C2}"/>
          </ac:picMkLst>
        </pc:picChg>
        <pc:cxnChg chg="add del">
          <ac:chgData name="Simon" userId="acfce3dd-66c2-4b6d-8e85-a3a71175ae38" providerId="ADAL" clId="{E15B5B52-1C40-4ACD-9A35-875DB4D23832}" dt="2020-09-27T21:05:40.943" v="2630" actId="26606"/>
          <ac:cxnSpMkLst>
            <pc:docMk/>
            <pc:sldMk cId="3603019276" sldId="439"/>
            <ac:cxnSpMk id="16" creationId="{8C730EAB-A532-4295-A302-FB4B90DB9F5E}"/>
          </ac:cxnSpMkLst>
        </pc:cxnChg>
      </pc:sldChg>
      <pc:sldChg chg="addSp delSp modSp add mod">
        <pc:chgData name="Simon" userId="acfce3dd-66c2-4b6d-8e85-a3a71175ae38" providerId="ADAL" clId="{E15B5B52-1C40-4ACD-9A35-875DB4D23832}" dt="2020-09-27T21:08:49.724" v="2816" actId="20577"/>
        <pc:sldMkLst>
          <pc:docMk/>
          <pc:sldMk cId="4099439375" sldId="440"/>
        </pc:sldMkLst>
        <pc:spChg chg="mo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08:49.724" v="2816" actId="20577"/>
          <ac:spMkLst>
            <pc:docMk/>
            <pc:sldMk cId="4099439375" sldId="440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7" creationId="{827B839B-9ADE-406B-8590-F1CAEDED45A1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9" creationId="{CFE45BF0-46DB-408C-B5F7-7B11716805D4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1" creationId="{2AEBC8F2-97B1-41B4-93F1-2D289E197FBA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3" creationId="{472E3A19-F5D5-48FC-BB9C-48C2F68F598B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5" creationId="{7A62E32F-BB65-43A8-8EB5-92346890E54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7" creationId="{14E91B64-9FCC-451E-AFB4-A827D6329367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9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1" creationId="{1C091803-41C2-48E0-9228-5148460C7479}"/>
          </ac:spMkLst>
        </pc:spChg>
      </pc:sldChg>
      <pc:sldChg chg="addSp modSp new mod">
        <pc:chgData name="Simon" userId="acfce3dd-66c2-4b6d-8e85-a3a71175ae38" providerId="ADAL" clId="{E15B5B52-1C40-4ACD-9A35-875DB4D23832}" dt="2020-09-27T21:19:16.727" v="2850" actId="1076"/>
        <pc:sldMkLst>
          <pc:docMk/>
          <pc:sldMk cId="3730692536" sldId="441"/>
        </pc:sldMkLst>
        <pc:spChg chg="add mod">
          <ac:chgData name="Simon" userId="acfce3dd-66c2-4b6d-8e85-a3a71175ae38" providerId="ADAL" clId="{E15B5B52-1C40-4ACD-9A35-875DB4D23832}" dt="2020-09-27T21:18:39.906" v="2838" actId="1076"/>
          <ac:spMkLst>
            <pc:docMk/>
            <pc:sldMk cId="3730692536" sldId="441"/>
            <ac:spMk id="6" creationId="{F66C29E5-DAF7-454B-BAA1-7C3A00C709FD}"/>
          </ac:spMkLst>
        </pc:spChg>
        <pc:spChg chg="add mod">
          <ac:chgData name="Simon" userId="acfce3dd-66c2-4b6d-8e85-a3a71175ae38" providerId="ADAL" clId="{E15B5B52-1C40-4ACD-9A35-875DB4D23832}" dt="2020-09-27T21:19:16.727" v="2850" actId="1076"/>
          <ac:spMkLst>
            <pc:docMk/>
            <pc:sldMk cId="3730692536" sldId="441"/>
            <ac:spMk id="7" creationId="{E21C7C68-3B74-4F90-AB53-BAF8A78B8CB5}"/>
          </ac:spMkLst>
        </pc:spChg>
        <pc:picChg chg="add mod">
          <ac:chgData name="Simon" userId="acfce3dd-66c2-4b6d-8e85-a3a71175ae38" providerId="ADAL" clId="{E15B5B52-1C40-4ACD-9A35-875DB4D23832}" dt="2020-09-27T21:18:53.447" v="2841" actId="14100"/>
          <ac:picMkLst>
            <pc:docMk/>
            <pc:sldMk cId="3730692536" sldId="441"/>
            <ac:picMk id="3" creationId="{88D43BD8-6595-47FB-9C39-AC949B543B29}"/>
          </ac:picMkLst>
        </pc:picChg>
        <pc:picChg chg="add mod">
          <ac:chgData name="Simon" userId="acfce3dd-66c2-4b6d-8e85-a3a71175ae38" providerId="ADAL" clId="{E15B5B52-1C40-4ACD-9A35-875DB4D23832}" dt="2020-09-27T21:18:50.586" v="2840" actId="14100"/>
          <ac:picMkLst>
            <pc:docMk/>
            <pc:sldMk cId="3730692536" sldId="441"/>
            <ac:picMk id="5" creationId="{55835B3A-BBE7-4FD3-8997-507C3E6C9894}"/>
          </ac:picMkLst>
        </pc:picChg>
      </pc:sldChg>
      <pc:sldChg chg="new del">
        <pc:chgData name="Simon" userId="acfce3dd-66c2-4b6d-8e85-a3a71175ae38" providerId="ADAL" clId="{E15B5B52-1C40-4ACD-9A35-875DB4D23832}" dt="2020-09-27T21:24:28.987" v="2853" actId="47"/>
        <pc:sldMkLst>
          <pc:docMk/>
          <pc:sldMk cId="1503733573" sldId="442"/>
        </pc:sldMkLst>
      </pc:sldChg>
      <pc:sldChg chg="modSp add mod">
        <pc:chgData name="Simon" userId="acfce3dd-66c2-4b6d-8e85-a3a71175ae38" providerId="ADAL" clId="{E15B5B52-1C40-4ACD-9A35-875DB4D23832}" dt="2020-09-27T21:30:03.899" v="3400" actId="20577"/>
        <pc:sldMkLst>
          <pc:docMk/>
          <pc:sldMk cId="230994980" sldId="443"/>
        </pc:sldMkLst>
        <pc:spChg chg="mod">
          <ac:chgData name="Simon" userId="acfce3dd-66c2-4b6d-8e85-a3a71175ae38" providerId="ADAL" clId="{E15B5B52-1C40-4ACD-9A35-875DB4D23832}" dt="2020-09-27T21:24:39.049" v="2860" actId="20577"/>
          <ac:spMkLst>
            <pc:docMk/>
            <pc:sldMk cId="230994980" sldId="443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30:03.899" v="3400" actId="20577"/>
          <ac:spMkLst>
            <pc:docMk/>
            <pc:sldMk cId="230994980" sldId="443"/>
            <ac:spMk id="3" creationId="{00000000-0000-0000-0000-000000000000}"/>
          </ac:spMkLst>
        </pc:spChg>
      </pc:sldChg>
      <pc:sldMasterChg chg="delSldLayout">
        <pc:chgData name="Simon" userId="acfce3dd-66c2-4b6d-8e85-a3a71175ae38" providerId="ADAL" clId="{E15B5B52-1C40-4ACD-9A35-875DB4D23832}" dt="2020-09-27T15:21:00.292" v="851" actId="47"/>
        <pc:sldMasterMkLst>
          <pc:docMk/>
          <pc:sldMasterMk cId="0" sldId="2147483648"/>
        </pc:sldMasterMkLst>
        <pc:sldLayoutChg chg="del">
          <pc:chgData name="Simon" userId="acfce3dd-66c2-4b6d-8e85-a3a71175ae38" providerId="ADAL" clId="{E15B5B52-1C40-4ACD-9A35-875DB4D23832}" dt="2020-09-27T15:21:00.292" v="851" actId="47"/>
          <pc:sldLayoutMkLst>
            <pc:docMk/>
            <pc:sldMasterMk cId="0" sldId="2147483648"/>
            <pc:sldLayoutMk cId="4254796727" sldId="214748370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8D560E-CA1A-4D3F-B3C1-C3C6461A76B3}">
      <dgm:prSet/>
      <dgm:spPr/>
      <dgm:t>
        <a:bodyPr/>
        <a:lstStyle/>
        <a:p>
          <a:r>
            <a:rPr lang="en-GB"/>
            <a:t>SHSS6063 and BMSS6005</a:t>
          </a:r>
          <a:endParaRPr lang="en-US"/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/>
      <dgm:spPr/>
      <dgm:t>
        <a:bodyPr/>
        <a:lstStyle/>
        <a:p>
          <a:r>
            <a:rPr lang="en-GB"/>
            <a:t>Topic 1: An Introduction to Types of Studies, ‘The Literature’ &amp; Evidence</a:t>
          </a:r>
          <a:endParaRPr lang="en-US"/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0497AF-8FE2-4380-A76B-BBA054F3A4E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1F491D-CE01-4A47-8BCB-53016FC2D85B}">
      <dgm:prSet/>
      <dgm:spPr/>
      <dgm:t>
        <a:bodyPr/>
        <a:lstStyle/>
        <a:p>
          <a:r>
            <a:rPr lang="en-GB"/>
            <a:t>Cross-sectional and repeat cross-sectional surveys</a:t>
          </a:r>
          <a:endParaRPr lang="en-US"/>
        </a:p>
      </dgm:t>
    </dgm:pt>
    <dgm:pt modelId="{AA79B42E-2040-4A66-A41F-30CDF7051004}" type="parTrans" cxnId="{4E55EF39-D29B-4028-BAA6-67E59823990D}">
      <dgm:prSet/>
      <dgm:spPr/>
      <dgm:t>
        <a:bodyPr/>
        <a:lstStyle/>
        <a:p>
          <a:endParaRPr lang="en-US"/>
        </a:p>
      </dgm:t>
    </dgm:pt>
    <dgm:pt modelId="{8A02711E-BAFC-4255-A697-FB17133C6AD5}" type="sibTrans" cxnId="{4E55EF39-D29B-4028-BAA6-67E59823990D}">
      <dgm:prSet/>
      <dgm:spPr/>
      <dgm:t>
        <a:bodyPr/>
        <a:lstStyle/>
        <a:p>
          <a:endParaRPr lang="en-US"/>
        </a:p>
      </dgm:t>
    </dgm:pt>
    <dgm:pt modelId="{FFAC911C-75B1-4A48-BEC4-ECB747C9A8A8}">
      <dgm:prSet/>
      <dgm:spPr/>
      <dgm:t>
        <a:bodyPr/>
        <a:lstStyle/>
        <a:p>
          <a:r>
            <a:rPr lang="en-GB"/>
            <a:t>Prospective and retrospective cohort studies</a:t>
          </a:r>
          <a:endParaRPr lang="en-US"/>
        </a:p>
      </dgm:t>
    </dgm:pt>
    <dgm:pt modelId="{90F71F5E-B343-43C9-8CE9-E1870C2DC484}" type="parTrans" cxnId="{6386AB5D-9F35-4FEE-A42F-01AA75400973}">
      <dgm:prSet/>
      <dgm:spPr/>
      <dgm:t>
        <a:bodyPr/>
        <a:lstStyle/>
        <a:p>
          <a:endParaRPr lang="en-US"/>
        </a:p>
      </dgm:t>
    </dgm:pt>
    <dgm:pt modelId="{C9E69005-5D15-4154-A7BC-99ED1E0022B1}" type="sibTrans" cxnId="{6386AB5D-9F35-4FEE-A42F-01AA75400973}">
      <dgm:prSet/>
      <dgm:spPr/>
      <dgm:t>
        <a:bodyPr/>
        <a:lstStyle/>
        <a:p>
          <a:endParaRPr lang="en-US"/>
        </a:p>
      </dgm:t>
    </dgm:pt>
    <dgm:pt modelId="{C1BB5656-F2DB-4D67-A95C-D2AE076A3429}">
      <dgm:prSet/>
      <dgm:spPr/>
      <dgm:t>
        <a:bodyPr/>
        <a:lstStyle/>
        <a:p>
          <a:r>
            <a:rPr lang="en-GB"/>
            <a:t>Case-control studies</a:t>
          </a:r>
          <a:endParaRPr lang="en-US"/>
        </a:p>
      </dgm:t>
    </dgm:pt>
    <dgm:pt modelId="{DADA421F-ABD0-4745-BA78-FE4E0C7AA1BE}" type="parTrans" cxnId="{040049D6-4112-4109-A92A-52610636857C}">
      <dgm:prSet/>
      <dgm:spPr/>
      <dgm:t>
        <a:bodyPr/>
        <a:lstStyle/>
        <a:p>
          <a:endParaRPr lang="en-US"/>
        </a:p>
      </dgm:t>
    </dgm:pt>
    <dgm:pt modelId="{E83590DD-3E76-4E0B-890A-9E155D9EC0D6}" type="sibTrans" cxnId="{040049D6-4112-4109-A92A-52610636857C}">
      <dgm:prSet/>
      <dgm:spPr/>
      <dgm:t>
        <a:bodyPr/>
        <a:lstStyle/>
        <a:p>
          <a:endParaRPr lang="en-US"/>
        </a:p>
      </dgm:t>
    </dgm:pt>
    <dgm:pt modelId="{21339D8F-158A-4FF1-BE43-C045779BCA96}">
      <dgm:prSet/>
      <dgm:spPr/>
      <dgm:t>
        <a:bodyPr/>
        <a:lstStyle/>
        <a:p>
          <a:r>
            <a:rPr lang="en-GB"/>
            <a:t>Interrupted time-series</a:t>
          </a:r>
          <a:endParaRPr lang="en-US"/>
        </a:p>
      </dgm:t>
    </dgm:pt>
    <dgm:pt modelId="{90F49CB3-6291-4445-9909-F9E11C58ADE5}" type="parTrans" cxnId="{81593D9E-C6CF-49CA-8F5C-CFA0E7E563AF}">
      <dgm:prSet/>
      <dgm:spPr/>
      <dgm:t>
        <a:bodyPr/>
        <a:lstStyle/>
        <a:p>
          <a:endParaRPr lang="en-US"/>
        </a:p>
      </dgm:t>
    </dgm:pt>
    <dgm:pt modelId="{CC44784D-7147-4921-B026-9EC3282FAA5A}" type="sibTrans" cxnId="{81593D9E-C6CF-49CA-8F5C-CFA0E7E563AF}">
      <dgm:prSet/>
      <dgm:spPr/>
      <dgm:t>
        <a:bodyPr/>
        <a:lstStyle/>
        <a:p>
          <a:endParaRPr lang="en-US"/>
        </a:p>
      </dgm:t>
    </dgm:pt>
    <dgm:pt modelId="{A84A7A4E-1AE2-4762-8A45-5A1D3482E59C}" type="pres">
      <dgm:prSet presAssocID="{190497AF-8FE2-4380-A76B-BBA054F3A4EB}" presName="linear" presStyleCnt="0">
        <dgm:presLayoutVars>
          <dgm:animLvl val="lvl"/>
          <dgm:resizeHandles val="exact"/>
        </dgm:presLayoutVars>
      </dgm:prSet>
      <dgm:spPr/>
    </dgm:pt>
    <dgm:pt modelId="{D9EB91DA-163A-4F0F-BEBA-1CE467500831}" type="pres">
      <dgm:prSet presAssocID="{D81F491D-CE01-4A47-8BCB-53016FC2D8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696FFA-82BD-4B26-BAE6-19BC7BC8469D}" type="pres">
      <dgm:prSet presAssocID="{8A02711E-BAFC-4255-A697-FB17133C6AD5}" presName="spacer" presStyleCnt="0"/>
      <dgm:spPr/>
    </dgm:pt>
    <dgm:pt modelId="{033C076E-A406-4693-A68B-2CFEAC640801}" type="pres">
      <dgm:prSet presAssocID="{FFAC911C-75B1-4A48-BEC4-ECB747C9A8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54BDBBA-91AD-4C1D-A237-5D9C019F245B}" type="pres">
      <dgm:prSet presAssocID="{C9E69005-5D15-4154-A7BC-99ED1E0022B1}" presName="spacer" presStyleCnt="0"/>
      <dgm:spPr/>
    </dgm:pt>
    <dgm:pt modelId="{80B5E7C7-4F41-4479-B979-F5A9A4E15514}" type="pres">
      <dgm:prSet presAssocID="{C1BB5656-F2DB-4D67-A95C-D2AE076A34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84B95E-1117-49A9-AD9A-073E56E8704E}" type="pres">
      <dgm:prSet presAssocID="{E83590DD-3E76-4E0B-890A-9E155D9EC0D6}" presName="spacer" presStyleCnt="0"/>
      <dgm:spPr/>
    </dgm:pt>
    <dgm:pt modelId="{89F756FA-31F6-4650-A499-921DB261FA20}" type="pres">
      <dgm:prSet presAssocID="{21339D8F-158A-4FF1-BE43-C045779BCA9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EB50B2E-54E0-4B76-AA8A-FF423C281A0B}" type="presOf" srcId="{C1BB5656-F2DB-4D67-A95C-D2AE076A3429}" destId="{80B5E7C7-4F41-4479-B979-F5A9A4E15514}" srcOrd="0" destOrd="0" presId="urn:microsoft.com/office/officeart/2005/8/layout/vList2"/>
    <dgm:cxn modelId="{4E55EF39-D29B-4028-BAA6-67E59823990D}" srcId="{190497AF-8FE2-4380-A76B-BBA054F3A4EB}" destId="{D81F491D-CE01-4A47-8BCB-53016FC2D85B}" srcOrd="0" destOrd="0" parTransId="{AA79B42E-2040-4A66-A41F-30CDF7051004}" sibTransId="{8A02711E-BAFC-4255-A697-FB17133C6AD5}"/>
    <dgm:cxn modelId="{6386AB5D-9F35-4FEE-A42F-01AA75400973}" srcId="{190497AF-8FE2-4380-A76B-BBA054F3A4EB}" destId="{FFAC911C-75B1-4A48-BEC4-ECB747C9A8A8}" srcOrd="1" destOrd="0" parTransId="{90F71F5E-B343-43C9-8CE9-E1870C2DC484}" sibTransId="{C9E69005-5D15-4154-A7BC-99ED1E0022B1}"/>
    <dgm:cxn modelId="{6EADED7A-ECAB-4C5A-934C-1D1A6000F9D4}" type="presOf" srcId="{FFAC911C-75B1-4A48-BEC4-ECB747C9A8A8}" destId="{033C076E-A406-4693-A68B-2CFEAC640801}" srcOrd="0" destOrd="0" presId="urn:microsoft.com/office/officeart/2005/8/layout/vList2"/>
    <dgm:cxn modelId="{3F601193-190D-4FCF-A951-AC5CF87BD38D}" type="presOf" srcId="{21339D8F-158A-4FF1-BE43-C045779BCA96}" destId="{89F756FA-31F6-4650-A499-921DB261FA20}" srcOrd="0" destOrd="0" presId="urn:microsoft.com/office/officeart/2005/8/layout/vList2"/>
    <dgm:cxn modelId="{81593D9E-C6CF-49CA-8F5C-CFA0E7E563AF}" srcId="{190497AF-8FE2-4380-A76B-BBA054F3A4EB}" destId="{21339D8F-158A-4FF1-BE43-C045779BCA96}" srcOrd="3" destOrd="0" parTransId="{90F49CB3-6291-4445-9909-F9E11C58ADE5}" sibTransId="{CC44784D-7147-4921-B026-9EC3282FAA5A}"/>
    <dgm:cxn modelId="{1D9B64A4-C39C-4ABE-8605-1CEC474F343F}" type="presOf" srcId="{190497AF-8FE2-4380-A76B-BBA054F3A4EB}" destId="{A84A7A4E-1AE2-4762-8A45-5A1D3482E59C}" srcOrd="0" destOrd="0" presId="urn:microsoft.com/office/officeart/2005/8/layout/vList2"/>
    <dgm:cxn modelId="{040049D6-4112-4109-A92A-52610636857C}" srcId="{190497AF-8FE2-4380-A76B-BBA054F3A4EB}" destId="{C1BB5656-F2DB-4D67-A95C-D2AE076A3429}" srcOrd="2" destOrd="0" parTransId="{DADA421F-ABD0-4745-BA78-FE4E0C7AA1BE}" sibTransId="{E83590DD-3E76-4E0B-890A-9E155D9EC0D6}"/>
    <dgm:cxn modelId="{29BF36E4-CA52-4648-9F03-B070536AD136}" type="presOf" srcId="{D81F491D-CE01-4A47-8BCB-53016FC2D85B}" destId="{D9EB91DA-163A-4F0F-BEBA-1CE467500831}" srcOrd="0" destOrd="0" presId="urn:microsoft.com/office/officeart/2005/8/layout/vList2"/>
    <dgm:cxn modelId="{D8045D95-98F9-4DD1-88E5-9C1A018E173A}" type="presParOf" srcId="{A84A7A4E-1AE2-4762-8A45-5A1D3482E59C}" destId="{D9EB91DA-163A-4F0F-BEBA-1CE467500831}" srcOrd="0" destOrd="0" presId="urn:microsoft.com/office/officeart/2005/8/layout/vList2"/>
    <dgm:cxn modelId="{D1727897-AFE6-4572-BE14-8D6496898593}" type="presParOf" srcId="{A84A7A4E-1AE2-4762-8A45-5A1D3482E59C}" destId="{AB696FFA-82BD-4B26-BAE6-19BC7BC8469D}" srcOrd="1" destOrd="0" presId="urn:microsoft.com/office/officeart/2005/8/layout/vList2"/>
    <dgm:cxn modelId="{43A7EF55-2FBB-46E1-A27F-F41D2DB24857}" type="presParOf" srcId="{A84A7A4E-1AE2-4762-8A45-5A1D3482E59C}" destId="{033C076E-A406-4693-A68B-2CFEAC640801}" srcOrd="2" destOrd="0" presId="urn:microsoft.com/office/officeart/2005/8/layout/vList2"/>
    <dgm:cxn modelId="{E28CC294-B410-4235-B055-1418DE08DF82}" type="presParOf" srcId="{A84A7A4E-1AE2-4762-8A45-5A1D3482E59C}" destId="{C54BDBBA-91AD-4C1D-A237-5D9C019F245B}" srcOrd="3" destOrd="0" presId="urn:microsoft.com/office/officeart/2005/8/layout/vList2"/>
    <dgm:cxn modelId="{92A5A903-955B-4A5B-8399-B4E6507A67B7}" type="presParOf" srcId="{A84A7A4E-1AE2-4762-8A45-5A1D3482E59C}" destId="{80B5E7C7-4F41-4479-B979-F5A9A4E15514}" srcOrd="4" destOrd="0" presId="urn:microsoft.com/office/officeart/2005/8/layout/vList2"/>
    <dgm:cxn modelId="{3B5B9189-D43F-4EDB-8CEC-EC9D32F60919}" type="presParOf" srcId="{A84A7A4E-1AE2-4762-8A45-5A1D3482E59C}" destId="{A084B95E-1117-49A9-AD9A-073E56E8704E}" srcOrd="5" destOrd="0" presId="urn:microsoft.com/office/officeart/2005/8/layout/vList2"/>
    <dgm:cxn modelId="{95172546-5839-444C-ABAB-BF54D2C1E4C1}" type="presParOf" srcId="{A84A7A4E-1AE2-4762-8A45-5A1D3482E59C}" destId="{89F756FA-31F6-4650-A499-921DB261FA2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E07C1D-FFFE-49D9-A0A6-690353694C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BA9952-9ABB-467F-8D52-2031EDD295FD}">
      <dgm:prSet/>
      <dgm:spPr/>
      <dgm:t>
        <a:bodyPr/>
        <a:lstStyle/>
        <a:p>
          <a:r>
            <a:rPr lang="en-GB"/>
            <a:t>Randomised controlled trials</a:t>
          </a:r>
          <a:endParaRPr lang="en-US"/>
        </a:p>
      </dgm:t>
    </dgm:pt>
    <dgm:pt modelId="{497908A2-01B5-412E-B2BD-AF20938974D6}" type="parTrans" cxnId="{84CB1F12-6239-44A2-96FD-FBB721B2C84D}">
      <dgm:prSet/>
      <dgm:spPr/>
      <dgm:t>
        <a:bodyPr/>
        <a:lstStyle/>
        <a:p>
          <a:endParaRPr lang="en-US"/>
        </a:p>
      </dgm:t>
    </dgm:pt>
    <dgm:pt modelId="{E4E1DBDE-0786-4755-B98D-2DD384D5D11D}" type="sibTrans" cxnId="{84CB1F12-6239-44A2-96FD-FBB721B2C84D}">
      <dgm:prSet/>
      <dgm:spPr/>
      <dgm:t>
        <a:bodyPr/>
        <a:lstStyle/>
        <a:p>
          <a:endParaRPr lang="en-US"/>
        </a:p>
      </dgm:t>
    </dgm:pt>
    <dgm:pt modelId="{D18EC36E-B8C6-445C-89F1-747CDCAF6E0B}">
      <dgm:prSet/>
      <dgm:spPr/>
      <dgm:t>
        <a:bodyPr/>
        <a:lstStyle/>
        <a:p>
          <a:r>
            <a:rPr lang="en-GB"/>
            <a:t>Non-randomised controlled trials</a:t>
          </a:r>
          <a:endParaRPr lang="en-US"/>
        </a:p>
      </dgm:t>
    </dgm:pt>
    <dgm:pt modelId="{47FCE0E7-6DDE-4DF4-9C4E-659944A8CDA5}" type="parTrans" cxnId="{34B2125E-C360-47C1-9BBA-60D7AB4D9061}">
      <dgm:prSet/>
      <dgm:spPr/>
      <dgm:t>
        <a:bodyPr/>
        <a:lstStyle/>
        <a:p>
          <a:endParaRPr lang="en-US"/>
        </a:p>
      </dgm:t>
    </dgm:pt>
    <dgm:pt modelId="{76AC3364-FB92-4F4B-8209-AB3903247E7F}" type="sibTrans" cxnId="{34B2125E-C360-47C1-9BBA-60D7AB4D9061}">
      <dgm:prSet/>
      <dgm:spPr/>
      <dgm:t>
        <a:bodyPr/>
        <a:lstStyle/>
        <a:p>
          <a:endParaRPr lang="en-US"/>
        </a:p>
      </dgm:t>
    </dgm:pt>
    <dgm:pt modelId="{3199CFEA-84F1-4DF4-9465-606692A85AD5}">
      <dgm:prSet/>
      <dgm:spPr/>
      <dgm:t>
        <a:bodyPr/>
        <a:lstStyle/>
        <a:p>
          <a:r>
            <a:rPr lang="en-GB"/>
            <a:t>Single group before and after studies</a:t>
          </a:r>
          <a:endParaRPr lang="en-US"/>
        </a:p>
      </dgm:t>
    </dgm:pt>
    <dgm:pt modelId="{33EAECC7-86F5-4D57-AA5C-9BC913BB8018}" type="parTrans" cxnId="{F99A9672-E8C5-49C8-8B60-BB479CCA3F20}">
      <dgm:prSet/>
      <dgm:spPr/>
      <dgm:t>
        <a:bodyPr/>
        <a:lstStyle/>
        <a:p>
          <a:endParaRPr lang="en-US"/>
        </a:p>
      </dgm:t>
    </dgm:pt>
    <dgm:pt modelId="{F59D22B5-E81C-44AE-94FE-A2EBBA23C3E7}" type="sibTrans" cxnId="{F99A9672-E8C5-49C8-8B60-BB479CCA3F20}">
      <dgm:prSet/>
      <dgm:spPr/>
      <dgm:t>
        <a:bodyPr/>
        <a:lstStyle/>
        <a:p>
          <a:endParaRPr lang="en-US"/>
        </a:p>
      </dgm:t>
    </dgm:pt>
    <dgm:pt modelId="{9EE707EA-0C4A-4927-9693-322A1A93BB58}" type="pres">
      <dgm:prSet presAssocID="{61E07C1D-FFFE-49D9-A0A6-690353694CD6}" presName="linear" presStyleCnt="0">
        <dgm:presLayoutVars>
          <dgm:animLvl val="lvl"/>
          <dgm:resizeHandles val="exact"/>
        </dgm:presLayoutVars>
      </dgm:prSet>
      <dgm:spPr/>
    </dgm:pt>
    <dgm:pt modelId="{4D3945AC-7E80-47A3-BA90-B163CCD184C1}" type="pres">
      <dgm:prSet presAssocID="{2ABA9952-9ABB-467F-8D52-2031EDD295F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AB56BE4-B618-48AA-A43A-77605832C2CC}" type="pres">
      <dgm:prSet presAssocID="{E4E1DBDE-0786-4755-B98D-2DD384D5D11D}" presName="spacer" presStyleCnt="0"/>
      <dgm:spPr/>
    </dgm:pt>
    <dgm:pt modelId="{84E005E7-CBED-4C1C-B5D5-E1AE69C1B53D}" type="pres">
      <dgm:prSet presAssocID="{D18EC36E-B8C6-445C-89F1-747CDCAF6E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0306AF1-941B-456D-A099-212A7A6059B2}" type="pres">
      <dgm:prSet presAssocID="{76AC3364-FB92-4F4B-8209-AB3903247E7F}" presName="spacer" presStyleCnt="0"/>
      <dgm:spPr/>
    </dgm:pt>
    <dgm:pt modelId="{8FA14754-746A-4522-AC2B-1DEABE991F08}" type="pres">
      <dgm:prSet presAssocID="{3199CFEA-84F1-4DF4-9465-606692A85AD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4CB1F12-6239-44A2-96FD-FBB721B2C84D}" srcId="{61E07C1D-FFFE-49D9-A0A6-690353694CD6}" destId="{2ABA9952-9ABB-467F-8D52-2031EDD295FD}" srcOrd="0" destOrd="0" parTransId="{497908A2-01B5-412E-B2BD-AF20938974D6}" sibTransId="{E4E1DBDE-0786-4755-B98D-2DD384D5D11D}"/>
    <dgm:cxn modelId="{34B2125E-C360-47C1-9BBA-60D7AB4D9061}" srcId="{61E07C1D-FFFE-49D9-A0A6-690353694CD6}" destId="{D18EC36E-B8C6-445C-89F1-747CDCAF6E0B}" srcOrd="1" destOrd="0" parTransId="{47FCE0E7-6DDE-4DF4-9C4E-659944A8CDA5}" sibTransId="{76AC3364-FB92-4F4B-8209-AB3903247E7F}"/>
    <dgm:cxn modelId="{9F4D9143-AC6D-4A64-82FB-5F24640A51BB}" type="presOf" srcId="{2ABA9952-9ABB-467F-8D52-2031EDD295FD}" destId="{4D3945AC-7E80-47A3-BA90-B163CCD184C1}" srcOrd="0" destOrd="0" presId="urn:microsoft.com/office/officeart/2005/8/layout/vList2"/>
    <dgm:cxn modelId="{F99A9672-E8C5-49C8-8B60-BB479CCA3F20}" srcId="{61E07C1D-FFFE-49D9-A0A6-690353694CD6}" destId="{3199CFEA-84F1-4DF4-9465-606692A85AD5}" srcOrd="2" destOrd="0" parTransId="{33EAECC7-86F5-4D57-AA5C-9BC913BB8018}" sibTransId="{F59D22B5-E81C-44AE-94FE-A2EBBA23C3E7}"/>
    <dgm:cxn modelId="{EB67939F-72B1-41D2-AF1F-C3A9D4B55E2F}" type="presOf" srcId="{D18EC36E-B8C6-445C-89F1-747CDCAF6E0B}" destId="{84E005E7-CBED-4C1C-B5D5-E1AE69C1B53D}" srcOrd="0" destOrd="0" presId="urn:microsoft.com/office/officeart/2005/8/layout/vList2"/>
    <dgm:cxn modelId="{89E259B6-04D7-4C63-B8B9-07D13CA1DDDF}" type="presOf" srcId="{3199CFEA-84F1-4DF4-9465-606692A85AD5}" destId="{8FA14754-746A-4522-AC2B-1DEABE991F08}" srcOrd="0" destOrd="0" presId="urn:microsoft.com/office/officeart/2005/8/layout/vList2"/>
    <dgm:cxn modelId="{C313EAF0-906F-42F7-9FE5-7C23F21F03EC}" type="presOf" srcId="{61E07C1D-FFFE-49D9-A0A6-690353694CD6}" destId="{9EE707EA-0C4A-4927-9693-322A1A93BB58}" srcOrd="0" destOrd="0" presId="urn:microsoft.com/office/officeart/2005/8/layout/vList2"/>
    <dgm:cxn modelId="{11E798A0-BBEC-4032-A24D-9B280913A5D2}" type="presParOf" srcId="{9EE707EA-0C4A-4927-9693-322A1A93BB58}" destId="{4D3945AC-7E80-47A3-BA90-B163CCD184C1}" srcOrd="0" destOrd="0" presId="urn:microsoft.com/office/officeart/2005/8/layout/vList2"/>
    <dgm:cxn modelId="{4702E4E2-FCC0-4B71-95AA-19B4DF2C00E3}" type="presParOf" srcId="{9EE707EA-0C4A-4927-9693-322A1A93BB58}" destId="{3AB56BE4-B618-48AA-A43A-77605832C2CC}" srcOrd="1" destOrd="0" presId="urn:microsoft.com/office/officeart/2005/8/layout/vList2"/>
    <dgm:cxn modelId="{851194F9-FB3B-4998-BEF2-57C5FDD80FE8}" type="presParOf" srcId="{9EE707EA-0C4A-4927-9693-322A1A93BB58}" destId="{84E005E7-CBED-4C1C-B5D5-E1AE69C1B53D}" srcOrd="2" destOrd="0" presId="urn:microsoft.com/office/officeart/2005/8/layout/vList2"/>
    <dgm:cxn modelId="{C3AFB3AD-E87B-468B-98A7-A8209DEE968A}" type="presParOf" srcId="{9EE707EA-0C4A-4927-9693-322A1A93BB58}" destId="{A0306AF1-941B-456D-A099-212A7A6059B2}" srcOrd="3" destOrd="0" presId="urn:microsoft.com/office/officeart/2005/8/layout/vList2"/>
    <dgm:cxn modelId="{BBDA0D8A-D4F9-4737-A56C-87AC7A99E3D9}" type="presParOf" srcId="{9EE707EA-0C4A-4927-9693-322A1A93BB58}" destId="{8FA14754-746A-4522-AC2B-1DEABE991F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146238-7529-4431-9692-9370F5D27FC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D78837-44D9-4E5F-8914-866973970498}">
      <dgm:prSet/>
      <dgm:spPr/>
      <dgm:t>
        <a:bodyPr/>
        <a:lstStyle/>
        <a:p>
          <a:r>
            <a:rPr lang="en-GB"/>
            <a:t>Narrative Literature Reviews</a:t>
          </a:r>
          <a:endParaRPr lang="en-US"/>
        </a:p>
      </dgm:t>
    </dgm:pt>
    <dgm:pt modelId="{C98B973A-B3AE-4D4E-9921-B39F0600B849}" type="parTrans" cxnId="{1EDB6A1E-833F-4868-AF14-C5F90C0AFAA3}">
      <dgm:prSet/>
      <dgm:spPr/>
      <dgm:t>
        <a:bodyPr/>
        <a:lstStyle/>
        <a:p>
          <a:endParaRPr lang="en-US"/>
        </a:p>
      </dgm:t>
    </dgm:pt>
    <dgm:pt modelId="{62FF5392-656C-40E1-A768-0B6827D08BD2}" type="sibTrans" cxnId="{1EDB6A1E-833F-4868-AF14-C5F90C0AFAA3}">
      <dgm:prSet/>
      <dgm:spPr/>
      <dgm:t>
        <a:bodyPr/>
        <a:lstStyle/>
        <a:p>
          <a:endParaRPr lang="en-US"/>
        </a:p>
      </dgm:t>
    </dgm:pt>
    <dgm:pt modelId="{FA3D826E-D222-4436-852D-0FA475E366DF}">
      <dgm:prSet/>
      <dgm:spPr/>
      <dgm:t>
        <a:bodyPr/>
        <a:lstStyle/>
        <a:p>
          <a:r>
            <a:rPr lang="en-GB"/>
            <a:t>Systematic Literature Reviews</a:t>
          </a:r>
          <a:endParaRPr lang="en-US"/>
        </a:p>
      </dgm:t>
    </dgm:pt>
    <dgm:pt modelId="{CDBF3D47-0C70-4DE0-B559-CAD08874ED60}" type="parTrans" cxnId="{4DD40142-8D42-4D1F-A573-987CCFC28219}">
      <dgm:prSet/>
      <dgm:spPr/>
      <dgm:t>
        <a:bodyPr/>
        <a:lstStyle/>
        <a:p>
          <a:endParaRPr lang="en-US"/>
        </a:p>
      </dgm:t>
    </dgm:pt>
    <dgm:pt modelId="{635E4F5A-BB0C-496C-9FED-F010B91D17C5}" type="sibTrans" cxnId="{4DD40142-8D42-4D1F-A573-987CCFC28219}">
      <dgm:prSet/>
      <dgm:spPr/>
      <dgm:t>
        <a:bodyPr/>
        <a:lstStyle/>
        <a:p>
          <a:endParaRPr lang="en-US"/>
        </a:p>
      </dgm:t>
    </dgm:pt>
    <dgm:pt modelId="{44D5DE4B-98E2-45C6-90A1-D004FFF1C0A8}">
      <dgm:prSet/>
      <dgm:spPr/>
      <dgm:t>
        <a:bodyPr/>
        <a:lstStyle/>
        <a:p>
          <a:r>
            <a:rPr lang="en-GB"/>
            <a:t>Meta-analysis</a:t>
          </a:r>
          <a:endParaRPr lang="en-US"/>
        </a:p>
      </dgm:t>
    </dgm:pt>
    <dgm:pt modelId="{CA930E1C-0A94-4DF0-AF52-40C75C8C3A63}" type="parTrans" cxnId="{C1CF1BA4-0672-4D66-9FBE-2981EF267591}">
      <dgm:prSet/>
      <dgm:spPr/>
      <dgm:t>
        <a:bodyPr/>
        <a:lstStyle/>
        <a:p>
          <a:endParaRPr lang="en-US"/>
        </a:p>
      </dgm:t>
    </dgm:pt>
    <dgm:pt modelId="{BB39E1D3-65E4-486D-A5B9-E2748CE35D78}" type="sibTrans" cxnId="{C1CF1BA4-0672-4D66-9FBE-2981EF267591}">
      <dgm:prSet/>
      <dgm:spPr/>
      <dgm:t>
        <a:bodyPr/>
        <a:lstStyle/>
        <a:p>
          <a:endParaRPr lang="en-US"/>
        </a:p>
      </dgm:t>
    </dgm:pt>
    <dgm:pt modelId="{BB8AF926-FA08-4F32-AB21-DE7DCC83B1B4}">
      <dgm:prSet/>
      <dgm:spPr/>
      <dgm:t>
        <a:bodyPr/>
        <a:lstStyle/>
        <a:p>
          <a:r>
            <a:rPr lang="en-GB"/>
            <a:t>Systematic Review of Systematic Reviews</a:t>
          </a:r>
          <a:endParaRPr lang="en-US"/>
        </a:p>
      </dgm:t>
    </dgm:pt>
    <dgm:pt modelId="{625B595E-89D5-42E9-9E25-85A3F16A252A}" type="parTrans" cxnId="{D5E65D53-6905-4152-B928-0C05FBB2C678}">
      <dgm:prSet/>
      <dgm:spPr/>
      <dgm:t>
        <a:bodyPr/>
        <a:lstStyle/>
        <a:p>
          <a:endParaRPr lang="en-US"/>
        </a:p>
      </dgm:t>
    </dgm:pt>
    <dgm:pt modelId="{22B3A30C-3103-4FD5-BA99-3CE3873A6EFE}" type="sibTrans" cxnId="{D5E65D53-6905-4152-B928-0C05FBB2C678}">
      <dgm:prSet/>
      <dgm:spPr/>
      <dgm:t>
        <a:bodyPr/>
        <a:lstStyle/>
        <a:p>
          <a:endParaRPr lang="en-US"/>
        </a:p>
      </dgm:t>
    </dgm:pt>
    <dgm:pt modelId="{0052A400-FC81-4C15-BE97-6489BED5F9CD}">
      <dgm:prSet/>
      <dgm:spPr/>
      <dgm:t>
        <a:bodyPr/>
        <a:lstStyle/>
        <a:p>
          <a:r>
            <a:rPr lang="en-GB"/>
            <a:t>Providing answers to questions or generating new research questions</a:t>
          </a:r>
          <a:endParaRPr lang="en-US"/>
        </a:p>
      </dgm:t>
    </dgm:pt>
    <dgm:pt modelId="{AAE6DB88-7B53-4B8A-9026-BE14F4B89B84}" type="parTrans" cxnId="{9FFFF435-53D4-4B2C-A4F6-ADDE2EF619C6}">
      <dgm:prSet/>
      <dgm:spPr/>
      <dgm:t>
        <a:bodyPr/>
        <a:lstStyle/>
        <a:p>
          <a:endParaRPr lang="en-US"/>
        </a:p>
      </dgm:t>
    </dgm:pt>
    <dgm:pt modelId="{6DD09330-D919-4269-B653-7B4258C4F5D0}" type="sibTrans" cxnId="{9FFFF435-53D4-4B2C-A4F6-ADDE2EF619C6}">
      <dgm:prSet/>
      <dgm:spPr/>
      <dgm:t>
        <a:bodyPr/>
        <a:lstStyle/>
        <a:p>
          <a:endParaRPr lang="en-US"/>
        </a:p>
      </dgm:t>
    </dgm:pt>
    <dgm:pt modelId="{14355CC7-7284-44E6-BA15-8D2DFA388F02}" type="pres">
      <dgm:prSet presAssocID="{31146238-7529-4431-9692-9370F5D27FC3}" presName="linear" presStyleCnt="0">
        <dgm:presLayoutVars>
          <dgm:animLvl val="lvl"/>
          <dgm:resizeHandles val="exact"/>
        </dgm:presLayoutVars>
      </dgm:prSet>
      <dgm:spPr/>
    </dgm:pt>
    <dgm:pt modelId="{4C3E8EBD-E223-4ADD-945C-8C1FB64EF178}" type="pres">
      <dgm:prSet presAssocID="{94D78837-44D9-4E5F-8914-86697397049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53DDCB4-B88A-4F95-9FD8-C3BD17965598}" type="pres">
      <dgm:prSet presAssocID="{62FF5392-656C-40E1-A768-0B6827D08BD2}" presName="spacer" presStyleCnt="0"/>
      <dgm:spPr/>
    </dgm:pt>
    <dgm:pt modelId="{3873F212-84E5-4B6C-8002-64B055324FF2}" type="pres">
      <dgm:prSet presAssocID="{FA3D826E-D222-4436-852D-0FA475E366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BA2A22D-D283-425B-8CC3-1BE60B19971F}" type="pres">
      <dgm:prSet presAssocID="{635E4F5A-BB0C-496C-9FED-F010B91D17C5}" presName="spacer" presStyleCnt="0"/>
      <dgm:spPr/>
    </dgm:pt>
    <dgm:pt modelId="{914CFF36-C935-4775-BB0A-E26083689ED5}" type="pres">
      <dgm:prSet presAssocID="{44D5DE4B-98E2-45C6-90A1-D004FFF1C0A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D9472C3-F0DA-470B-8EE0-AD58C1870E30}" type="pres">
      <dgm:prSet presAssocID="{BB39E1D3-65E4-486D-A5B9-E2748CE35D78}" presName="spacer" presStyleCnt="0"/>
      <dgm:spPr/>
    </dgm:pt>
    <dgm:pt modelId="{DBB6AD52-71DC-4A66-94D3-B47C53022EC7}" type="pres">
      <dgm:prSet presAssocID="{BB8AF926-FA08-4F32-AB21-DE7DCC83B1B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1A9FDE6-51E6-48BE-AE40-7CC57E3E83A9}" type="pres">
      <dgm:prSet presAssocID="{22B3A30C-3103-4FD5-BA99-3CE3873A6EFE}" presName="spacer" presStyleCnt="0"/>
      <dgm:spPr/>
    </dgm:pt>
    <dgm:pt modelId="{C168DE03-C08A-47F5-9DD7-2D8AB5C6D079}" type="pres">
      <dgm:prSet presAssocID="{0052A400-FC81-4C15-BE97-6489BED5F9C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EDB6A1E-833F-4868-AF14-C5F90C0AFAA3}" srcId="{31146238-7529-4431-9692-9370F5D27FC3}" destId="{94D78837-44D9-4E5F-8914-866973970498}" srcOrd="0" destOrd="0" parTransId="{C98B973A-B3AE-4D4E-9921-B39F0600B849}" sibTransId="{62FF5392-656C-40E1-A768-0B6827D08BD2}"/>
    <dgm:cxn modelId="{9FFFF435-53D4-4B2C-A4F6-ADDE2EF619C6}" srcId="{31146238-7529-4431-9692-9370F5D27FC3}" destId="{0052A400-FC81-4C15-BE97-6489BED5F9CD}" srcOrd="4" destOrd="0" parTransId="{AAE6DB88-7B53-4B8A-9026-BE14F4B89B84}" sibTransId="{6DD09330-D919-4269-B653-7B4258C4F5D0}"/>
    <dgm:cxn modelId="{4DD40142-8D42-4D1F-A573-987CCFC28219}" srcId="{31146238-7529-4431-9692-9370F5D27FC3}" destId="{FA3D826E-D222-4436-852D-0FA475E366DF}" srcOrd="1" destOrd="0" parTransId="{CDBF3D47-0C70-4DE0-B559-CAD08874ED60}" sibTransId="{635E4F5A-BB0C-496C-9FED-F010B91D17C5}"/>
    <dgm:cxn modelId="{66B7D049-130F-4ED6-8D6F-1AFD42D2D895}" type="presOf" srcId="{BB8AF926-FA08-4F32-AB21-DE7DCC83B1B4}" destId="{DBB6AD52-71DC-4A66-94D3-B47C53022EC7}" srcOrd="0" destOrd="0" presId="urn:microsoft.com/office/officeart/2005/8/layout/vList2"/>
    <dgm:cxn modelId="{B0E7666A-CDAC-4491-8817-473D0FE0A689}" type="presOf" srcId="{FA3D826E-D222-4436-852D-0FA475E366DF}" destId="{3873F212-84E5-4B6C-8002-64B055324FF2}" srcOrd="0" destOrd="0" presId="urn:microsoft.com/office/officeart/2005/8/layout/vList2"/>
    <dgm:cxn modelId="{D5E65D53-6905-4152-B928-0C05FBB2C678}" srcId="{31146238-7529-4431-9692-9370F5D27FC3}" destId="{BB8AF926-FA08-4F32-AB21-DE7DCC83B1B4}" srcOrd="3" destOrd="0" parTransId="{625B595E-89D5-42E9-9E25-85A3F16A252A}" sibTransId="{22B3A30C-3103-4FD5-BA99-3CE3873A6EFE}"/>
    <dgm:cxn modelId="{0D20E756-65FB-44FC-A026-C62C84D90A53}" type="presOf" srcId="{31146238-7529-4431-9692-9370F5D27FC3}" destId="{14355CC7-7284-44E6-BA15-8D2DFA388F02}" srcOrd="0" destOrd="0" presId="urn:microsoft.com/office/officeart/2005/8/layout/vList2"/>
    <dgm:cxn modelId="{BC4DCE83-85C6-4002-B69D-815F2C57051F}" type="presOf" srcId="{44D5DE4B-98E2-45C6-90A1-D004FFF1C0A8}" destId="{914CFF36-C935-4775-BB0A-E26083689ED5}" srcOrd="0" destOrd="0" presId="urn:microsoft.com/office/officeart/2005/8/layout/vList2"/>
    <dgm:cxn modelId="{C1CF1BA4-0672-4D66-9FBE-2981EF267591}" srcId="{31146238-7529-4431-9692-9370F5D27FC3}" destId="{44D5DE4B-98E2-45C6-90A1-D004FFF1C0A8}" srcOrd="2" destOrd="0" parTransId="{CA930E1C-0A94-4DF0-AF52-40C75C8C3A63}" sibTransId="{BB39E1D3-65E4-486D-A5B9-E2748CE35D78}"/>
    <dgm:cxn modelId="{457299AA-C973-4605-BA7D-3F407A49187A}" type="presOf" srcId="{94D78837-44D9-4E5F-8914-866973970498}" destId="{4C3E8EBD-E223-4ADD-945C-8C1FB64EF178}" srcOrd="0" destOrd="0" presId="urn:microsoft.com/office/officeart/2005/8/layout/vList2"/>
    <dgm:cxn modelId="{1917B8B1-B0CB-476D-B0BA-14E4BAB96A29}" type="presOf" srcId="{0052A400-FC81-4C15-BE97-6489BED5F9CD}" destId="{C168DE03-C08A-47F5-9DD7-2D8AB5C6D079}" srcOrd="0" destOrd="0" presId="urn:microsoft.com/office/officeart/2005/8/layout/vList2"/>
    <dgm:cxn modelId="{5A436DCE-1E27-41AC-BBA9-468BC7F7FDA0}" type="presParOf" srcId="{14355CC7-7284-44E6-BA15-8D2DFA388F02}" destId="{4C3E8EBD-E223-4ADD-945C-8C1FB64EF178}" srcOrd="0" destOrd="0" presId="urn:microsoft.com/office/officeart/2005/8/layout/vList2"/>
    <dgm:cxn modelId="{823F0E66-26C7-4B4A-ADD8-66BCF9B7180E}" type="presParOf" srcId="{14355CC7-7284-44E6-BA15-8D2DFA388F02}" destId="{C53DDCB4-B88A-4F95-9FD8-C3BD17965598}" srcOrd="1" destOrd="0" presId="urn:microsoft.com/office/officeart/2005/8/layout/vList2"/>
    <dgm:cxn modelId="{43F2D441-B881-4836-94CF-A02ECAE108DF}" type="presParOf" srcId="{14355CC7-7284-44E6-BA15-8D2DFA388F02}" destId="{3873F212-84E5-4B6C-8002-64B055324FF2}" srcOrd="2" destOrd="0" presId="urn:microsoft.com/office/officeart/2005/8/layout/vList2"/>
    <dgm:cxn modelId="{3EA799A2-6188-45E2-8FFC-2F3AA1B38A61}" type="presParOf" srcId="{14355CC7-7284-44E6-BA15-8D2DFA388F02}" destId="{DBA2A22D-D283-425B-8CC3-1BE60B19971F}" srcOrd="3" destOrd="0" presId="urn:microsoft.com/office/officeart/2005/8/layout/vList2"/>
    <dgm:cxn modelId="{B3968B01-ACDF-468F-AE38-13F8E982F4A0}" type="presParOf" srcId="{14355CC7-7284-44E6-BA15-8D2DFA388F02}" destId="{914CFF36-C935-4775-BB0A-E26083689ED5}" srcOrd="4" destOrd="0" presId="urn:microsoft.com/office/officeart/2005/8/layout/vList2"/>
    <dgm:cxn modelId="{40A4236F-856A-4504-9CA5-AA2362B3CAB1}" type="presParOf" srcId="{14355CC7-7284-44E6-BA15-8D2DFA388F02}" destId="{AD9472C3-F0DA-470B-8EE0-AD58C1870E30}" srcOrd="5" destOrd="0" presId="urn:microsoft.com/office/officeart/2005/8/layout/vList2"/>
    <dgm:cxn modelId="{C3B9F494-350D-4CEF-9A21-BD8A51F0CAD8}" type="presParOf" srcId="{14355CC7-7284-44E6-BA15-8D2DFA388F02}" destId="{DBB6AD52-71DC-4A66-94D3-B47C53022EC7}" srcOrd="6" destOrd="0" presId="urn:microsoft.com/office/officeart/2005/8/layout/vList2"/>
    <dgm:cxn modelId="{7D44B379-E12D-4CC0-B7AD-A8E9F49CB10B}" type="presParOf" srcId="{14355CC7-7284-44E6-BA15-8D2DFA388F02}" destId="{11A9FDE6-51E6-48BE-AE40-7CC57E3E83A9}" srcOrd="7" destOrd="0" presId="urn:microsoft.com/office/officeart/2005/8/layout/vList2"/>
    <dgm:cxn modelId="{DDE1C71E-C6A2-439B-8D99-2DCE7462909C}" type="presParOf" srcId="{14355CC7-7284-44E6-BA15-8D2DFA388F02}" destId="{C168DE03-C08A-47F5-9DD7-2D8AB5C6D07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12540"/>
          <a:ext cx="4945856" cy="269260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SHSS6063 and BMSS6005</a:t>
          </a:r>
          <a:endParaRPr lang="en-US" sz="3800" kern="1200"/>
        </a:p>
      </dsp:txBody>
      <dsp:txXfrm>
        <a:off x="131442" y="143982"/>
        <a:ext cx="4682972" cy="2429724"/>
      </dsp:txXfrm>
    </dsp:sp>
    <dsp:sp modelId="{A5AF680F-4B95-4B43-A1E2-58320C4B5E5C}">
      <dsp:nvSpPr>
        <dsp:cNvPr id="0" name=""/>
        <dsp:cNvSpPr/>
      </dsp:nvSpPr>
      <dsp:spPr>
        <a:xfrm>
          <a:off x="0" y="2814589"/>
          <a:ext cx="4945856" cy="269260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Topic 1: An Introduction to Types of Studies, ‘The Literature’ &amp; Evidence</a:t>
          </a:r>
          <a:endParaRPr lang="en-US" sz="3800" kern="1200"/>
        </a:p>
      </dsp:txBody>
      <dsp:txXfrm>
        <a:off x="131442" y="2946031"/>
        <a:ext cx="4682972" cy="24297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B91DA-163A-4F0F-BEBA-1CE467500831}">
      <dsp:nvSpPr>
        <dsp:cNvPr id="0" name=""/>
        <dsp:cNvSpPr/>
      </dsp:nvSpPr>
      <dsp:spPr>
        <a:xfrm>
          <a:off x="0" y="159589"/>
          <a:ext cx="4945856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Cross-sectional and repeat cross-sectional surveys</a:t>
          </a:r>
          <a:endParaRPr lang="en-US" sz="3100" kern="1200"/>
        </a:p>
      </dsp:txBody>
      <dsp:txXfrm>
        <a:off x="60199" y="219788"/>
        <a:ext cx="4825458" cy="1112781"/>
      </dsp:txXfrm>
    </dsp:sp>
    <dsp:sp modelId="{033C076E-A406-4693-A68B-2CFEAC640801}">
      <dsp:nvSpPr>
        <dsp:cNvPr id="0" name=""/>
        <dsp:cNvSpPr/>
      </dsp:nvSpPr>
      <dsp:spPr>
        <a:xfrm>
          <a:off x="0" y="1482049"/>
          <a:ext cx="4945856" cy="1233179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Prospective and retrospective cohort studies</a:t>
          </a:r>
          <a:endParaRPr lang="en-US" sz="3100" kern="1200"/>
        </a:p>
      </dsp:txBody>
      <dsp:txXfrm>
        <a:off x="60199" y="1542248"/>
        <a:ext cx="4825458" cy="1112781"/>
      </dsp:txXfrm>
    </dsp:sp>
    <dsp:sp modelId="{80B5E7C7-4F41-4479-B979-F5A9A4E15514}">
      <dsp:nvSpPr>
        <dsp:cNvPr id="0" name=""/>
        <dsp:cNvSpPr/>
      </dsp:nvSpPr>
      <dsp:spPr>
        <a:xfrm>
          <a:off x="0" y="2804509"/>
          <a:ext cx="4945856" cy="123317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Case-control studies</a:t>
          </a:r>
          <a:endParaRPr lang="en-US" sz="3100" kern="1200"/>
        </a:p>
      </dsp:txBody>
      <dsp:txXfrm>
        <a:off x="60199" y="2864708"/>
        <a:ext cx="4825458" cy="1112781"/>
      </dsp:txXfrm>
    </dsp:sp>
    <dsp:sp modelId="{89F756FA-31F6-4650-A499-921DB261FA20}">
      <dsp:nvSpPr>
        <dsp:cNvPr id="0" name=""/>
        <dsp:cNvSpPr/>
      </dsp:nvSpPr>
      <dsp:spPr>
        <a:xfrm>
          <a:off x="0" y="4126969"/>
          <a:ext cx="4945856" cy="123317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Interrupted time-series</a:t>
          </a:r>
          <a:endParaRPr lang="en-US" sz="3100" kern="1200"/>
        </a:p>
      </dsp:txBody>
      <dsp:txXfrm>
        <a:off x="60199" y="4187168"/>
        <a:ext cx="4825458" cy="111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945AC-7E80-47A3-BA90-B163CCD184C1}">
      <dsp:nvSpPr>
        <dsp:cNvPr id="0" name=""/>
        <dsp:cNvSpPr/>
      </dsp:nvSpPr>
      <dsp:spPr>
        <a:xfrm>
          <a:off x="0" y="7668"/>
          <a:ext cx="4945856" cy="1750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Randomised controlled trials</a:t>
          </a:r>
          <a:endParaRPr lang="en-US" sz="4400" kern="1200"/>
        </a:p>
      </dsp:txBody>
      <dsp:txXfrm>
        <a:off x="85444" y="93112"/>
        <a:ext cx="4774968" cy="1579432"/>
      </dsp:txXfrm>
    </dsp:sp>
    <dsp:sp modelId="{84E005E7-CBED-4C1C-B5D5-E1AE69C1B53D}">
      <dsp:nvSpPr>
        <dsp:cNvPr id="0" name=""/>
        <dsp:cNvSpPr/>
      </dsp:nvSpPr>
      <dsp:spPr>
        <a:xfrm>
          <a:off x="0" y="1884709"/>
          <a:ext cx="4945856" cy="17503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Non-randomised controlled trials</a:t>
          </a:r>
          <a:endParaRPr lang="en-US" sz="4400" kern="1200"/>
        </a:p>
      </dsp:txBody>
      <dsp:txXfrm>
        <a:off x="85444" y="1970153"/>
        <a:ext cx="4774968" cy="1579432"/>
      </dsp:txXfrm>
    </dsp:sp>
    <dsp:sp modelId="{8FA14754-746A-4522-AC2B-1DEABE991F08}">
      <dsp:nvSpPr>
        <dsp:cNvPr id="0" name=""/>
        <dsp:cNvSpPr/>
      </dsp:nvSpPr>
      <dsp:spPr>
        <a:xfrm>
          <a:off x="0" y="3761749"/>
          <a:ext cx="4945856" cy="17503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Single group before and after studies</a:t>
          </a:r>
          <a:endParaRPr lang="en-US" sz="4400" kern="1200"/>
        </a:p>
      </dsp:txBody>
      <dsp:txXfrm>
        <a:off x="85444" y="3847193"/>
        <a:ext cx="4774968" cy="1579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E8EBD-E223-4ADD-945C-8C1FB64EF178}">
      <dsp:nvSpPr>
        <dsp:cNvPr id="0" name=""/>
        <dsp:cNvSpPr/>
      </dsp:nvSpPr>
      <dsp:spPr>
        <a:xfrm>
          <a:off x="0" y="133046"/>
          <a:ext cx="4945856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Narrative Literature Reviews</a:t>
          </a:r>
          <a:endParaRPr lang="en-US" sz="2500" kern="1200"/>
        </a:p>
      </dsp:txBody>
      <dsp:txXfrm>
        <a:off x="48481" y="181527"/>
        <a:ext cx="4848894" cy="896166"/>
      </dsp:txXfrm>
    </dsp:sp>
    <dsp:sp modelId="{3873F212-84E5-4B6C-8002-64B055324FF2}">
      <dsp:nvSpPr>
        <dsp:cNvPr id="0" name=""/>
        <dsp:cNvSpPr/>
      </dsp:nvSpPr>
      <dsp:spPr>
        <a:xfrm>
          <a:off x="0" y="1198175"/>
          <a:ext cx="4945856" cy="993128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Systematic Literature Reviews</a:t>
          </a:r>
          <a:endParaRPr lang="en-US" sz="2500" kern="1200"/>
        </a:p>
      </dsp:txBody>
      <dsp:txXfrm>
        <a:off x="48481" y="1246656"/>
        <a:ext cx="4848894" cy="896166"/>
      </dsp:txXfrm>
    </dsp:sp>
    <dsp:sp modelId="{914CFF36-C935-4775-BB0A-E26083689ED5}">
      <dsp:nvSpPr>
        <dsp:cNvPr id="0" name=""/>
        <dsp:cNvSpPr/>
      </dsp:nvSpPr>
      <dsp:spPr>
        <a:xfrm>
          <a:off x="0" y="2263304"/>
          <a:ext cx="4945856" cy="993128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Meta-analysis</a:t>
          </a:r>
          <a:endParaRPr lang="en-US" sz="2500" kern="1200"/>
        </a:p>
      </dsp:txBody>
      <dsp:txXfrm>
        <a:off x="48481" y="2311785"/>
        <a:ext cx="4848894" cy="896166"/>
      </dsp:txXfrm>
    </dsp:sp>
    <dsp:sp modelId="{DBB6AD52-71DC-4A66-94D3-B47C53022EC7}">
      <dsp:nvSpPr>
        <dsp:cNvPr id="0" name=""/>
        <dsp:cNvSpPr/>
      </dsp:nvSpPr>
      <dsp:spPr>
        <a:xfrm>
          <a:off x="0" y="3328433"/>
          <a:ext cx="4945856" cy="993128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Systematic Review of Systematic Reviews</a:t>
          </a:r>
          <a:endParaRPr lang="en-US" sz="2500" kern="1200"/>
        </a:p>
      </dsp:txBody>
      <dsp:txXfrm>
        <a:off x="48481" y="3376914"/>
        <a:ext cx="4848894" cy="896166"/>
      </dsp:txXfrm>
    </dsp:sp>
    <dsp:sp modelId="{C168DE03-C08A-47F5-9DD7-2D8AB5C6D079}">
      <dsp:nvSpPr>
        <dsp:cNvPr id="0" name=""/>
        <dsp:cNvSpPr/>
      </dsp:nvSpPr>
      <dsp:spPr>
        <a:xfrm>
          <a:off x="0" y="4393562"/>
          <a:ext cx="4945856" cy="99312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Providing answers to questions or generating new research questions</a:t>
          </a:r>
          <a:endParaRPr lang="en-US" sz="2500" kern="1200"/>
        </a:p>
      </dsp:txBody>
      <dsp:txXfrm>
        <a:off x="48481" y="4442043"/>
        <a:ext cx="4848894" cy="896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B562E-7268-449A-8BE8-9B69D7A2A7B1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9EF80-B53D-47A5-994B-EAFD7D4BD5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1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9EF80-B53D-47A5-994B-EAFD7D4BD51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247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805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819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88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512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42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528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4324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7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134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564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4123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76400" y="1981200"/>
            <a:ext cx="3429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429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89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95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dc.gov/brfss/" TargetMode="External"/><Relationship Id="rId2" Type="http://schemas.openxmlformats.org/officeDocument/2006/relationships/hyperlink" Target="https://gov.wales/national-survey-wa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surveys/informationforhouseholdsandindividuals/householdandindividualsurveys/covid19infectionsurveycis#about-the-study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56198"/>
              </p:ext>
            </p:extLst>
          </p:nvPr>
        </p:nvGraphicFramePr>
        <p:xfrm>
          <a:off x="3700462" y="584200"/>
          <a:ext cx="4945856" cy="5519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Topic Aims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>
                <a:solidFill>
                  <a:srgbClr val="FFFFFF"/>
                </a:solidFill>
              </a:rPr>
              <a:t>You should be able to: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800">
                <a:solidFill>
                  <a:srgbClr val="FFFFFF"/>
                </a:solidFill>
              </a:rPr>
              <a:t>Describe the design of the principal observational, quasi-experimental and experimental studies used to study health (i.e. epidemiologic study designs), performance and other outcomes.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800">
                <a:solidFill>
                  <a:srgbClr val="FFFFFF"/>
                </a:solidFill>
              </a:rPr>
              <a:t>Discuss some of the strengths and weaknesses of these studies.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800">
                <a:solidFill>
                  <a:srgbClr val="FFFFFF"/>
                </a:solidFill>
              </a:rPr>
              <a:t>Appreciate that these studies create ‘the literature’ and the literature provides the evidence on which interventions and policies are often based.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800">
                <a:solidFill>
                  <a:srgbClr val="FFFFFF"/>
                </a:solidFill>
              </a:rPr>
              <a:t>Start to be more critical and questioning in your every day life: Why am I doing this? Why are my family and friends doing this? Why am I eating this? Is this a true claim? Is there any evidence? Is there good evidence? Is the evidence good enough? Should I look for better evidence? Why am I spending my time and money on this?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260648"/>
            <a:ext cx="4608512" cy="2133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4653"/>
            <a:ext cx="3854375" cy="3368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89039"/>
            <a:ext cx="4053880" cy="27470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2425172"/>
            <a:ext cx="3888431" cy="411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014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Activity 1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You visit the dentist and are told that you have periodontal disease (gum disease). The dentist (who is an expert in this field) tells you that you should…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a. have more frequent (3 monthly) check-ups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b. see the dental hygienist every 6 weeks for a deep clean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c. switch to using an electric toothbrush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What should you do?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a. follow their advice without questioning at all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b. do b and c but not 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c. do a and b but not c because electric toothbrushes are a waste of money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d. find another dentist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	e. not a, b, c or d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>
                <a:solidFill>
                  <a:srgbClr val="FFFFFF"/>
                </a:solidFill>
              </a:rPr>
              <a:t>Write down your answer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16093" y="6535157"/>
            <a:ext cx="730250" cy="274320"/>
          </a:xfrm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2954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85817" indent="-263776">
              <a:spcBef>
                <a:spcPct val="20000"/>
              </a:spcBef>
              <a:buChar char="–"/>
              <a:defRPr sz="2585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55103" indent="-211021">
              <a:spcBef>
                <a:spcPct val="20000"/>
              </a:spcBef>
              <a:buChar char="•"/>
              <a:defRPr sz="2215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477145" indent="-211021">
              <a:spcBef>
                <a:spcPct val="20000"/>
              </a:spcBef>
              <a:buChar char="–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99186" indent="-211021">
              <a:spcBef>
                <a:spcPct val="20000"/>
              </a:spcBef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321227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69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65310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87351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5E5CD7C-6B20-4AED-9776-BD9957AF162D}" type="slidenum">
              <a:rPr lang="en-GB" altLang="en-US" sz="9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9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415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Activity 2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You have developed bunions that are becoming progressively more painful. You visit your doctor who refers you to an orthopaedic specialist who recommends you have surgery.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2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What should you do?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a. follow their advice and have surgery as soon as possible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b. ignore their advice and take a holiday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c. see another specialist in the hope that they do not suggest surgery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e. not a, b or c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2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Write down your answer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16093" y="6535157"/>
            <a:ext cx="730250" cy="274320"/>
          </a:xfrm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2954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85817" indent="-263776">
              <a:spcBef>
                <a:spcPct val="20000"/>
              </a:spcBef>
              <a:buChar char="–"/>
              <a:defRPr sz="2585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55103" indent="-211021">
              <a:spcBef>
                <a:spcPct val="20000"/>
              </a:spcBef>
              <a:buChar char="•"/>
              <a:defRPr sz="2215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477145" indent="-211021">
              <a:spcBef>
                <a:spcPct val="20000"/>
              </a:spcBef>
              <a:buChar char="–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99186" indent="-211021">
              <a:spcBef>
                <a:spcPct val="20000"/>
              </a:spcBef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321227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69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65310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87351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17FBD8D-DF8A-4BFA-A7F8-F27AD5A0C5FC}" type="slidenum">
              <a:rPr lang="en-GB" altLang="en-US" sz="9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9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968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Activity 3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You have been told that your cholesterol and blood pressure are high and that you should switch to a healthy diet.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What should you do?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a. eat more sugar, salt and fat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b. eat less sugar, salt and fat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c. not worry because we all die anyway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c. carry on with the same diet but add more fruit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d. carry on with the same diet but eat more 	vegetables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e. carry on with the same diet but drink alcohol 	at the amount advised by the Government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f. go on the grapefruit diet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g. go on the cabbage soup diet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	h. not a, b, c, d, e, f or g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dirty="0">
                <a:solidFill>
                  <a:srgbClr val="FFFFFF"/>
                </a:solidFill>
              </a:rPr>
              <a:t>Write down your answer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16093" y="6535157"/>
            <a:ext cx="730250" cy="274320"/>
          </a:xfrm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2954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85817" indent="-263776">
              <a:spcBef>
                <a:spcPct val="20000"/>
              </a:spcBef>
              <a:buChar char="–"/>
              <a:defRPr sz="2585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55103" indent="-211021">
              <a:spcBef>
                <a:spcPct val="20000"/>
              </a:spcBef>
              <a:buChar char="•"/>
              <a:defRPr sz="2215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477145" indent="-211021">
              <a:spcBef>
                <a:spcPct val="20000"/>
              </a:spcBef>
              <a:buChar char="–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99186" indent="-211021">
              <a:spcBef>
                <a:spcPct val="20000"/>
              </a:spcBef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321227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69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65310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87351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4B8318F-085A-4D80-82B3-077C81B6BC78}" type="slidenum">
              <a:rPr lang="en-GB" altLang="en-US" sz="9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9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435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Activity 4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You read a story in a newspaper that a particular vaccination that is normally given in the first year of life can cause serious complications in some children.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2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What should you do?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a. have your child vaccinated anyway because newspapers are alarmist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b. not have your child vaccinated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c. not a or b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	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200">
                <a:solidFill>
                  <a:srgbClr val="FFFFFF"/>
                </a:solidFill>
              </a:rPr>
              <a:t>Write down your answer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916093" y="6535157"/>
            <a:ext cx="730250" cy="274320"/>
          </a:xfrm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2954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85817" indent="-263776">
              <a:spcBef>
                <a:spcPct val="20000"/>
              </a:spcBef>
              <a:buChar char="–"/>
              <a:defRPr sz="2585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55103" indent="-211021">
              <a:spcBef>
                <a:spcPct val="20000"/>
              </a:spcBef>
              <a:buChar char="•"/>
              <a:defRPr sz="2215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477145" indent="-211021">
              <a:spcBef>
                <a:spcPct val="20000"/>
              </a:spcBef>
              <a:buChar char="–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99186" indent="-211021">
              <a:spcBef>
                <a:spcPct val="20000"/>
              </a:spcBef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321227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69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65310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587351" indent="-211021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46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7CFD4C9-145A-46B7-AA80-7B299EAF1B57}" type="slidenum">
              <a:rPr lang="en-GB" altLang="en-US" sz="9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9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297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11449"/>
            <a:ext cx="3249230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63FA98E-D7D6-4C89-A6E9-DA6587B76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742951"/>
            <a:ext cx="2607469" cy="4962524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Evidence-Based Practice</a:t>
            </a:r>
            <a:endParaRPr lang="en-GB" sz="4200">
              <a:solidFill>
                <a:srgbClr val="FFFFFF"/>
              </a:solidFill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AE57685-FBBD-474C-81C7-CF084DF4D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65366" y="1052737"/>
            <a:ext cx="4915159" cy="465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826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What is Research?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A systematic process of discovery leading to the advancement of human knowledge.</a:t>
            </a:r>
          </a:p>
          <a:p>
            <a:pPr>
              <a:lnSpc>
                <a:spcPct val="90000"/>
              </a:lnSpc>
            </a:pPr>
            <a:r>
              <a:rPr lang="en-GB" altLang="en-US" u="sng">
                <a:solidFill>
                  <a:srgbClr val="FFFFFF"/>
                </a:solidFill>
              </a:rPr>
              <a:t>Research isn’t</a:t>
            </a:r>
            <a:r>
              <a:rPr lang="en-GB" altLang="en-US">
                <a:solidFill>
                  <a:srgbClr val="FFFFFF"/>
                </a:solidFill>
              </a:rPr>
              <a:t>...measuring people or ‘things’ (data collection), statistical analysis, reporting or dissemination of findings.</a:t>
            </a:r>
          </a:p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These are part of the research process. </a:t>
            </a:r>
          </a:p>
        </p:txBody>
      </p:sp>
    </p:spTree>
    <p:extLst>
      <p:ext uri="{BB962C8B-B14F-4D97-AF65-F5344CB8AC3E}">
        <p14:creationId xmlns:p14="http://schemas.microsoft.com/office/powerpoint/2010/main" val="27965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rgbClr val="FFFFFF"/>
                </a:solidFill>
              </a:rPr>
              <a:t>Six broad stages of the PRIMARY research process in sequence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Theoretical framework and context, aims and objectives, statement of the research question.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Research design; how the question will be addressed.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Data collection.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Data (quantitative or qualitative) analysis (statistics).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Interpretation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3000">
                <a:solidFill>
                  <a:srgbClr val="FFFFFF"/>
                </a:solidFill>
              </a:rPr>
              <a:t>Conclusions and reporting.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endParaRPr lang="en-GB" altLang="en-US" sz="3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110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The scientific process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3700701" y="583616"/>
            <a:ext cx="4945642" cy="5520579"/>
          </a:xfrm>
        </p:spPr>
        <p:txBody>
          <a:bodyPr anchor="ctr">
            <a:normAutofit/>
          </a:bodyPr>
          <a:lstStyle/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An observation – real life, anecdotal.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Assume that the observation is not real or it has happened by chance.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Develop theory or hypothesis to explain the observation.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Test the hypothesis with scientific research.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Confirm or reject the hypothesis.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Critical peer-review and publication.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Others test the hypothesis.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Critical peer-review.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Provide a balanced and </a:t>
            </a:r>
            <a:r>
              <a:rPr lang="en-GB" altLang="en-US" sz="1800" b="1" i="1" u="sng">
                <a:solidFill>
                  <a:srgbClr val="FFFFFF"/>
                </a:solidFill>
              </a:rPr>
              <a:t>objective review </a:t>
            </a:r>
            <a:r>
              <a:rPr lang="en-GB" altLang="en-US" sz="1800">
                <a:solidFill>
                  <a:srgbClr val="FFFFFF"/>
                </a:solidFill>
              </a:rPr>
              <a:t>all of the evidence. 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Consider the effect on policy and healthcare.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Introduce new policy/guidelines or change existing.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r>
              <a:rPr lang="en-GB" altLang="en-US" sz="1800">
                <a:solidFill>
                  <a:srgbClr val="FFFFFF"/>
                </a:solidFill>
              </a:rPr>
              <a:t>Wait for others to disagree!</a:t>
            </a: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endParaRPr lang="en-GB" altLang="en-US" sz="1800">
              <a:solidFill>
                <a:srgbClr val="FFFFFF"/>
              </a:solidFill>
            </a:endParaRPr>
          </a:p>
          <a:p>
            <a:pPr marL="474796" indent="-474796">
              <a:lnSpc>
                <a:spcPct val="90000"/>
              </a:lnSpc>
              <a:buFontTx/>
              <a:buAutoNum type="arabicPeriod"/>
            </a:pPr>
            <a:endParaRPr lang="en-GB" alt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915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Observational Studies (primary)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" name="Content Placeholder 5">
            <a:extLst>
              <a:ext uri="{FF2B5EF4-FFF2-40B4-BE49-F238E27FC236}">
                <a16:creationId xmlns:a16="http://schemas.microsoft.com/office/drawing/2014/main" id="{6B9BCB8A-7945-4814-A984-B48837074B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502960"/>
              </p:ext>
            </p:extLst>
          </p:nvPr>
        </p:nvGraphicFramePr>
        <p:xfrm>
          <a:off x="3700462" y="584200"/>
          <a:ext cx="4945856" cy="5519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2107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</a:rPr>
              <a:t>Experimental and Quasi-Experimental  Studies (primary)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BE6255D3-E1D1-40E6-9C45-798DE9F60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5495409"/>
              </p:ext>
            </p:extLst>
          </p:nvPr>
        </p:nvGraphicFramePr>
        <p:xfrm>
          <a:off x="3700462" y="584200"/>
          <a:ext cx="4945856" cy="5519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9892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Rectangle 7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</a:rPr>
              <a:t>Secondary Research or ‘desk research’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12" name="Content Placeholder 2">
            <a:extLst>
              <a:ext uri="{FF2B5EF4-FFF2-40B4-BE49-F238E27FC236}">
                <a16:creationId xmlns:a16="http://schemas.microsoft.com/office/drawing/2014/main" id="{BB45EE0C-FBDD-4A79-9F3B-469F674ADB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2968760"/>
              </p:ext>
            </p:extLst>
          </p:nvPr>
        </p:nvGraphicFramePr>
        <p:xfrm>
          <a:off x="3700462" y="584200"/>
          <a:ext cx="4945856" cy="5519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312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2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11449"/>
            <a:ext cx="3249230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7951D62-5B27-4014-B4C0-B651CDE62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742951"/>
            <a:ext cx="2607469" cy="4962524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The Scientific Literature</a:t>
            </a:r>
            <a:endParaRPr lang="en-GB" sz="4200" dirty="0">
              <a:solidFill>
                <a:srgbClr val="FFFFFF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C507A7-4EA4-47F5-86E2-818B7C1EB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896" y="1196752"/>
            <a:ext cx="5328592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57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5BEE16-95E2-452A-8D3A-E089916B2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Hierarchy of Evidence</a:t>
            </a: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F0591069-3196-4A93-A8FE-D9509D1D2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7638"/>
            <a:ext cx="8568952" cy="497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111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A8A765-C11F-48F3-BDF5-5AFB9E777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1" y="258360"/>
            <a:ext cx="3642681" cy="28803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6BD4C6B-21BD-488D-B29D-79827E3A98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920" y="114344"/>
            <a:ext cx="5040560" cy="19253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342F2E5-00A1-4976-B24B-5897DB481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2636912"/>
            <a:ext cx="5040560" cy="39249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A495B33-EEA6-424E-B970-A7C0BA860C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1920" y="2039700"/>
            <a:ext cx="3454820" cy="380616"/>
          </a:xfrm>
          <a:prstGeom prst="rect">
            <a:avLst/>
          </a:prstGeom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E13409F4-F249-4D0A-915B-987CF92BCD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3528393" cy="320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39C8BE3-84D5-4794-9105-C5227F7B0866}"/>
              </a:ext>
            </a:extLst>
          </p:cNvPr>
          <p:cNvCxnSpPr/>
          <p:nvPr/>
        </p:nvCxnSpPr>
        <p:spPr>
          <a:xfrm>
            <a:off x="6300192" y="4725144"/>
            <a:ext cx="25202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2C5F0C8-E05B-4DD1-A2BF-E5CE11967DEA}"/>
              </a:ext>
            </a:extLst>
          </p:cNvPr>
          <p:cNvCxnSpPr>
            <a:cxnSpLocks/>
          </p:cNvCxnSpPr>
          <p:nvPr/>
        </p:nvCxnSpPr>
        <p:spPr>
          <a:xfrm>
            <a:off x="3923928" y="5085184"/>
            <a:ext cx="43204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613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rgbClr val="FFFFFF"/>
                </a:solidFill>
              </a:rPr>
              <a:t>Cross-Sectional Studies and Surveys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/>
              <a:t>Community and Population Surveys</a:t>
            </a:r>
          </a:p>
          <a:p>
            <a:pPr lvl="1">
              <a:defRPr/>
            </a:pPr>
            <a:r>
              <a:rPr lang="en-GB" sz="2300"/>
              <a:t>e.g. hospital surveys, workplace surveys, National Surveys</a:t>
            </a:r>
          </a:p>
          <a:p>
            <a:pPr>
              <a:defRPr/>
            </a:pPr>
            <a:r>
              <a:rPr lang="en-GB" sz="2300"/>
              <a:t>Collect data on outcome and exposure at one point in time from a sample (should be random) of the population of interest.</a:t>
            </a:r>
          </a:p>
          <a:p>
            <a:pPr>
              <a:defRPr/>
            </a:pPr>
            <a:r>
              <a:rPr lang="en-GB" sz="2300"/>
              <a:t>Can also be used to explore associations within the data and to generate testable hypotheses.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>
                <a:solidFill>
                  <a:srgbClr val="FFFFFF"/>
                </a:solidFill>
              </a:rPr>
              <a:t>Repeated cross-sectional studies and surveys</a:t>
            </a: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A repeated cross-sectional study asks a different cross-section (sample) of the population the same questions.</a:t>
            </a:r>
          </a:p>
          <a:p>
            <a:pPr>
              <a:defRPr/>
            </a:pPr>
            <a:r>
              <a:rPr lang="en-GB" sz="2300" dirty="0"/>
              <a:t>Examples of cross-sectional studies:</a:t>
            </a:r>
          </a:p>
          <a:p>
            <a:pPr lvl="1">
              <a:defRPr/>
            </a:pPr>
            <a:r>
              <a:rPr lang="en-GB" sz="2300" dirty="0"/>
              <a:t>National Survey of Wales </a:t>
            </a:r>
            <a:r>
              <a:rPr lang="en-GB" sz="1600" dirty="0">
                <a:hlinkClick r:id="rId2"/>
              </a:rPr>
              <a:t>https://gov.wales/national-survey-wales</a:t>
            </a:r>
            <a:endParaRPr lang="en-GB" sz="2300" dirty="0"/>
          </a:p>
          <a:p>
            <a:pPr lvl="1">
              <a:defRPr/>
            </a:pPr>
            <a:r>
              <a:rPr lang="en-GB" sz="2300" dirty="0"/>
              <a:t>The Behavioural Risk Factor Surveillance System </a:t>
            </a:r>
            <a:r>
              <a:rPr lang="en-GB" sz="2300" dirty="0">
                <a:hlinkClick r:id="rId3"/>
              </a:rPr>
              <a:t>http://www.cdc.gov/brfss/</a:t>
            </a:r>
            <a:endParaRPr lang="en-GB" sz="2300" dirty="0"/>
          </a:p>
          <a:p>
            <a:pPr lvl="1">
              <a:defRPr/>
            </a:pPr>
            <a:r>
              <a:rPr lang="en-GB" sz="2300" dirty="0"/>
              <a:t>ONS COVID-19 Infection Survey </a:t>
            </a:r>
            <a:r>
              <a:rPr lang="en-GB" sz="1600" dirty="0">
                <a:hlinkClick r:id="rId4"/>
              </a:rPr>
              <a:t>https://www.ons.gov.uk/surveys/informationforhouseholdsandindividuals/householdandindividualsurveys/covid19infectionsurveycis#about-the-study</a:t>
            </a:r>
            <a:r>
              <a:rPr lang="en-GB" sz="2300" dirty="0"/>
              <a:t> </a:t>
            </a:r>
          </a:p>
          <a:p>
            <a:pPr lvl="1">
              <a:defRPr/>
            </a:pPr>
            <a:endParaRPr lang="en-GB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3EF402-A61F-4204-AF10-ABF450C36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784976" cy="633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283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23886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dirty="0"/>
              <a:t>BRFSS data: Obesity and Diabetes in the USA</a:t>
            </a:r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139" y="2220516"/>
            <a:ext cx="5985722" cy="3263503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87" y="1434123"/>
            <a:ext cx="8709025" cy="49783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36280"/>
            <a:ext cx="1592856" cy="137408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6975078" y="1488838"/>
            <a:ext cx="112954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/>
              <a:t>2016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8612" y="4242608"/>
            <a:ext cx="1809153" cy="16677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4" name="TextBox 23"/>
          <p:cNvSpPr txBox="1"/>
          <p:nvPr/>
        </p:nvSpPr>
        <p:spPr>
          <a:xfrm>
            <a:off x="7710829" y="5578702"/>
            <a:ext cx="13217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/>
              <a:t>Low        Middle        High</a:t>
            </a:r>
          </a:p>
        </p:txBody>
      </p:sp>
      <p:sp>
        <p:nvSpPr>
          <p:cNvPr id="25" name="TextBox 24"/>
          <p:cNvSpPr txBox="1"/>
          <p:nvPr/>
        </p:nvSpPr>
        <p:spPr>
          <a:xfrm rot="16200000">
            <a:off x="6878992" y="4751822"/>
            <a:ext cx="13217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/>
              <a:t>Low      Middle      High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488" y="4890599"/>
            <a:ext cx="1582042" cy="101976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1" name="TextBox 20"/>
          <p:cNvSpPr txBox="1"/>
          <p:nvPr/>
        </p:nvSpPr>
        <p:spPr>
          <a:xfrm>
            <a:off x="3198428" y="5763795"/>
            <a:ext cx="4209247" cy="288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38" b="1" dirty="0"/>
              <a:t>Diagnosed Diabetes (%): Low (&lt;9.0), Mid (9.0–13.9), High (&gt;13.9); Obesity (%): Low (&lt;29.1), Mid (29.1–36.0), High (&gt;36.0)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198428" y="5661699"/>
            <a:ext cx="3893555" cy="19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38" b="1" dirty="0"/>
              <a:t>Estimates are percentages at the county-level; natural breaks were used to create categories using 2016 data</a:t>
            </a:r>
          </a:p>
        </p:txBody>
      </p:sp>
    </p:spTree>
    <p:extLst>
      <p:ext uri="{BB962C8B-B14F-4D97-AF65-F5344CB8AC3E}">
        <p14:creationId xmlns:p14="http://schemas.microsoft.com/office/powerpoint/2010/main" val="2987907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71C3FB-AEE6-4471-83D2-6AA3331FA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4716016" cy="5143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EC9F79-4869-48C8-BF89-73A73EB712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857250"/>
            <a:ext cx="486003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9500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rgbClr val="FFFFFF"/>
                </a:solidFill>
              </a:rPr>
              <a:t>Cohort Studies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Prospective cohort studies</a:t>
            </a:r>
          </a:p>
          <a:p>
            <a:pPr lvl="1">
              <a:defRPr/>
            </a:pPr>
            <a:r>
              <a:rPr lang="en-GB" sz="2000" dirty="0"/>
              <a:t>Assess a cohort (group of similar people) at baseline and then follow then into the future to see what happens</a:t>
            </a:r>
          </a:p>
          <a:p>
            <a:pPr lvl="1">
              <a:defRPr/>
            </a:pPr>
            <a:r>
              <a:rPr lang="en-GB" sz="2000" dirty="0"/>
              <a:t>Exposures (e.g. smoking, physical activity, blood pressure, dietary intake, education, COVID infection, etc, etc) and outcomes (cancer, diabetes, heart attack, death, weight gain, etc, etc) </a:t>
            </a:r>
          </a:p>
          <a:p>
            <a:pPr lvl="1">
              <a:defRPr/>
            </a:pPr>
            <a:r>
              <a:rPr lang="en-GB" sz="2000" dirty="0"/>
              <a:t>Used to determined incidence and risk</a:t>
            </a:r>
          </a:p>
        </p:txBody>
      </p:sp>
    </p:spTree>
    <p:extLst>
      <p:ext uri="{BB962C8B-B14F-4D97-AF65-F5344CB8AC3E}">
        <p14:creationId xmlns:p14="http://schemas.microsoft.com/office/powerpoint/2010/main" val="1511338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88640"/>
            <a:ext cx="6600825" cy="20669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3867" y="2492896"/>
            <a:ext cx="6324477" cy="3456384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4932040" y="3861048"/>
            <a:ext cx="1656184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53569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656" y="1628800"/>
            <a:ext cx="7128792" cy="475252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188641"/>
            <a:ext cx="6600825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1681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rgbClr val="FFFFFF"/>
                </a:solidFill>
              </a:rPr>
              <a:t>Case-control Studies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Compare cases and controls</a:t>
            </a:r>
          </a:p>
          <a:p>
            <a:pPr lvl="1">
              <a:defRPr/>
            </a:pPr>
            <a:r>
              <a:rPr lang="en-GB" sz="2000" dirty="0"/>
              <a:t>Cases: a group of individuals who meet a case definition (e.g. people with lung cancer)</a:t>
            </a:r>
          </a:p>
          <a:p>
            <a:pPr lvl="1">
              <a:defRPr/>
            </a:pPr>
            <a:r>
              <a:rPr lang="en-GB" sz="2000" dirty="0"/>
              <a:t>Controls: a ‘similar’ group of people who do not meet the case-definition (e.g. people of the same age and sex but without lung cancer)</a:t>
            </a:r>
          </a:p>
          <a:p>
            <a:pPr lvl="1">
              <a:defRPr/>
            </a:pPr>
            <a:r>
              <a:rPr lang="en-GB" sz="2000" dirty="0"/>
              <a:t>Cases and controls compared on an exposure variable to see if there is a difference (e.g. cigarette smoking).</a:t>
            </a:r>
          </a:p>
        </p:txBody>
      </p:sp>
    </p:spTree>
    <p:extLst>
      <p:ext uri="{BB962C8B-B14F-4D97-AF65-F5344CB8AC3E}">
        <p14:creationId xmlns:p14="http://schemas.microsoft.com/office/powerpoint/2010/main" val="1303031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rgbClr val="FFFFFF"/>
                </a:solidFill>
              </a:rPr>
              <a:t>Case-control Studies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Case-control example</a:t>
            </a:r>
          </a:p>
          <a:p>
            <a:pPr lvl="1">
              <a:defRPr/>
            </a:pPr>
            <a:r>
              <a:rPr lang="en-GB" sz="2000" dirty="0"/>
              <a:t>Cases: a group of individuals who meet a case definition (e.g. people with lung cancer)</a:t>
            </a:r>
          </a:p>
          <a:p>
            <a:pPr lvl="1">
              <a:defRPr/>
            </a:pPr>
            <a:r>
              <a:rPr lang="en-GB" sz="2000" dirty="0"/>
              <a:t>Controls: a ‘similar’ group of people who do not meet the case-definition (e.g. people of the same age and sex but without lung cancer)</a:t>
            </a:r>
          </a:p>
          <a:p>
            <a:pPr lvl="1">
              <a:defRPr/>
            </a:pPr>
            <a:r>
              <a:rPr lang="en-GB" sz="2000" dirty="0"/>
              <a:t>Cases and controls compared on an exposure variable to see if there is a difference (e.g. cigarette smoking).</a:t>
            </a:r>
          </a:p>
        </p:txBody>
      </p:sp>
    </p:spTree>
    <p:extLst>
      <p:ext uri="{BB962C8B-B14F-4D97-AF65-F5344CB8AC3E}">
        <p14:creationId xmlns:p14="http://schemas.microsoft.com/office/powerpoint/2010/main" val="18705799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50AA1D-E871-4792-8927-AE5E3B94B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43480"/>
            <a:ext cx="8856984" cy="23044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465BA0-52C4-4C82-BCD1-637CC4C45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04" y="2492896"/>
            <a:ext cx="8821584" cy="424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0192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6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>
                <a:solidFill>
                  <a:srgbClr val="FFFFFF"/>
                </a:solidFill>
              </a:rPr>
              <a:t>Experimental and quasi-experimental studies</a:t>
            </a:r>
          </a:p>
        </p:txBody>
      </p:sp>
      <p:sp>
        <p:nvSpPr>
          <p:cNvPr id="30" name="Rectangle 18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Randomised-controlled trials (RCT’s)</a:t>
            </a:r>
          </a:p>
          <a:p>
            <a:pPr>
              <a:defRPr/>
            </a:pPr>
            <a:r>
              <a:rPr lang="en-GB" sz="2300" dirty="0"/>
              <a:t>Non-randomised studies of interventions (NRSI’s)</a:t>
            </a:r>
          </a:p>
        </p:txBody>
      </p:sp>
    </p:spTree>
    <p:extLst>
      <p:ext uri="{BB962C8B-B14F-4D97-AF65-F5344CB8AC3E}">
        <p14:creationId xmlns:p14="http://schemas.microsoft.com/office/powerpoint/2010/main" val="40994393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96" y="260648"/>
            <a:ext cx="7848872" cy="15841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8" y="2060848"/>
            <a:ext cx="5087612" cy="40105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2348880"/>
            <a:ext cx="3168352" cy="2448272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611560" y="1412776"/>
            <a:ext cx="1296144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9490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D43BD8-6595-47FB-9C39-AC949B543B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619544"/>
            <a:ext cx="8640959" cy="25622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835B3A-BBE7-4FD3-8997-507C3E6C98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1" y="4206606"/>
            <a:ext cx="8640959" cy="25622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6C29E5-DAF7-454B-BAA1-7C3A00C709FD}"/>
              </a:ext>
            </a:extLst>
          </p:cNvPr>
          <p:cNvSpPr txBox="1"/>
          <p:nvPr/>
        </p:nvSpPr>
        <p:spPr>
          <a:xfrm flipH="1">
            <a:off x="3815915" y="-88342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RCT</a:t>
            </a:r>
            <a:endParaRPr lang="en-GB" sz="4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C7C68-3B74-4F90-AB53-BAF8A78B8CB5}"/>
              </a:ext>
            </a:extLst>
          </p:cNvPr>
          <p:cNvSpPr txBox="1"/>
          <p:nvPr/>
        </p:nvSpPr>
        <p:spPr>
          <a:xfrm flipH="1">
            <a:off x="3743907" y="3348247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NRSI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7306925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6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0" name="Rectangle 18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300" dirty="0"/>
              <a:t>The scientific literature or ‘evidence base’ consists of a variety of different types of research studies – some are observational, some are experimental and other are quasi-experimental.</a:t>
            </a:r>
          </a:p>
          <a:p>
            <a:pPr>
              <a:defRPr/>
            </a:pPr>
            <a:r>
              <a:rPr lang="en-GB" sz="2300" dirty="0"/>
              <a:t>Reviewing these studies in a critical, organised and transparent way is a key step in making sense of these studies.</a:t>
            </a:r>
          </a:p>
          <a:p>
            <a:pPr>
              <a:defRPr/>
            </a:pPr>
            <a:r>
              <a:rPr lang="en-GB" sz="2300" dirty="0"/>
              <a:t>Evidence (literature) reviews sit at the top of the hierarchy of evidence and being equipped to undertake a literature review is an important </a:t>
            </a:r>
            <a:r>
              <a:rPr lang="en-GB" sz="2300"/>
              <a:t>academic skill.</a:t>
            </a: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2309949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72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1415</Words>
  <Application>Microsoft Office PowerPoint</Application>
  <PresentationFormat>On-screen Show (4:3)</PresentationFormat>
  <Paragraphs>146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Office Theme</vt:lpstr>
      <vt:lpstr>2_Office Theme</vt:lpstr>
      <vt:lpstr> </vt:lpstr>
      <vt:lpstr>Topic Aims</vt:lpstr>
      <vt:lpstr>PowerPoint Presentation</vt:lpstr>
      <vt:lpstr>Activity 1</vt:lpstr>
      <vt:lpstr>Activity 2</vt:lpstr>
      <vt:lpstr>Activity 3</vt:lpstr>
      <vt:lpstr>Activity 4</vt:lpstr>
      <vt:lpstr>Evidence-Based Practice</vt:lpstr>
      <vt:lpstr>What is Research?</vt:lpstr>
      <vt:lpstr>Six broad stages of the PRIMARY research process in sequence</vt:lpstr>
      <vt:lpstr>The scientific process</vt:lpstr>
      <vt:lpstr>Observational Studies (primary)</vt:lpstr>
      <vt:lpstr>Experimental and Quasi-Experimental  Studies (primary)</vt:lpstr>
      <vt:lpstr>Secondary Research or ‘desk research’</vt:lpstr>
      <vt:lpstr>The Scientific Literature</vt:lpstr>
      <vt:lpstr>Hierarchy of Evidence</vt:lpstr>
      <vt:lpstr>PowerPoint Presentation</vt:lpstr>
      <vt:lpstr>Cross-Sectional Studies and Surveys</vt:lpstr>
      <vt:lpstr>Repeated cross-sectional studies and surveys</vt:lpstr>
      <vt:lpstr>PowerPoint Presentation</vt:lpstr>
      <vt:lpstr>BRFSS data: Obesity and Diabetes in the USA</vt:lpstr>
      <vt:lpstr>PowerPoint Presentation</vt:lpstr>
      <vt:lpstr>Cohort Studies</vt:lpstr>
      <vt:lpstr>PowerPoint Presentation</vt:lpstr>
      <vt:lpstr>PowerPoint Presentation</vt:lpstr>
      <vt:lpstr>Case-control Studies</vt:lpstr>
      <vt:lpstr>Case-control Studies</vt:lpstr>
      <vt:lpstr>PowerPoint Presentation</vt:lpstr>
      <vt:lpstr>Experimental and quasi-experimental studies</vt:lpstr>
      <vt:lpstr>PowerPoint Presentation</vt:lpstr>
      <vt:lpstr>PowerPoint Presentation</vt:lpstr>
      <vt:lpstr>Summary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Simon Williams</dc:creator>
  <cp:lastModifiedBy>Simon Williams</cp:lastModifiedBy>
  <cp:revision>1</cp:revision>
  <dcterms:created xsi:type="dcterms:W3CDTF">2020-09-27T21:08:08Z</dcterms:created>
  <dcterms:modified xsi:type="dcterms:W3CDTF">2020-09-27T21:31:17Z</dcterms:modified>
</cp:coreProperties>
</file>