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4"/>
  </p:notesMasterIdLst>
  <p:handoutMasterIdLst>
    <p:handoutMasterId r:id="rId15"/>
  </p:handoutMasterIdLst>
  <p:sldIdLst>
    <p:sldId id="256" r:id="rId5"/>
    <p:sldId id="2440" r:id="rId6"/>
    <p:sldId id="260" r:id="rId7"/>
    <p:sldId id="2434" r:id="rId8"/>
    <p:sldId id="258" r:id="rId9"/>
    <p:sldId id="2432" r:id="rId10"/>
    <p:sldId id="2443" r:id="rId11"/>
    <p:sldId id="2438" r:id="rId12"/>
    <p:sldId id="244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3342"/>
    <a:srgbClr val="C0F400"/>
    <a:srgbClr val="05EE55"/>
    <a:srgbClr val="038B30"/>
    <a:srgbClr val="05D74D"/>
    <a:srgbClr val="663300"/>
    <a:srgbClr val="04C04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5" autoAdjust="0"/>
    <p:restoredTop sz="85011" autoAdjust="0"/>
  </p:normalViewPr>
  <p:slideViewPr>
    <p:cSldViewPr snapToGrid="0">
      <p:cViewPr varScale="1">
        <p:scale>
          <a:sx n="76" d="100"/>
          <a:sy n="76" d="100"/>
        </p:scale>
        <p:origin x="77" y="365"/>
      </p:cViewPr>
      <p:guideLst/>
    </p:cSldViewPr>
  </p:slideViewPr>
  <p:notesTextViewPr>
    <p:cViewPr>
      <p:scale>
        <a:sx n="1" d="1"/>
        <a:sy n="1" d="1"/>
      </p:scale>
      <p:origin x="0" y="0"/>
    </p:cViewPr>
  </p:notesTextViewPr>
  <p:sorterViewPr>
    <p:cViewPr>
      <p:scale>
        <a:sx n="100" d="100"/>
        <a:sy n="100" d="100"/>
      </p:scale>
      <p:origin x="0" y="-557"/>
    </p:cViewPr>
  </p:sorterViewPr>
  <p:notesViewPr>
    <p:cSldViewPr snapToGrid="0">
      <p:cViewPr varScale="1">
        <p:scale>
          <a:sx n="58" d="100"/>
          <a:sy n="58" d="100"/>
        </p:scale>
        <p:origin x="2965" y="4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324CD7-9923-49FD-AB25-DB892981CDC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D680157-3CE7-46F9-9714-BE458690E923}">
      <dgm:prSet phldrT="[Text]"/>
      <dgm:spPr/>
      <dgm:t>
        <a:bodyPr/>
        <a:lstStyle/>
        <a:p>
          <a:pPr algn="ctr"/>
          <a:r>
            <a:rPr lang="en-GB" b="1" u="sng" dirty="0"/>
            <a:t>Political</a:t>
          </a:r>
        </a:p>
        <a:p>
          <a:pPr algn="l"/>
          <a:r>
            <a:rPr lang="en-GB" dirty="0"/>
            <a:t> - Political stability and importance of publishing factchecked news </a:t>
          </a:r>
        </a:p>
        <a:p>
          <a:pPr algn="l"/>
          <a:r>
            <a:rPr lang="en-GB" dirty="0"/>
            <a:t> - intellectual property protection </a:t>
          </a:r>
        </a:p>
        <a:p>
          <a:pPr algn="l"/>
          <a:r>
            <a:rPr lang="en-GB" dirty="0"/>
            <a:t> -  paying national minimum wage and overtime</a:t>
          </a:r>
        </a:p>
        <a:p>
          <a:pPr algn="l"/>
          <a:r>
            <a:rPr lang="en-GB" dirty="0"/>
            <a:t> - industrial safety regulations in the services sector  ( tangible product) </a:t>
          </a:r>
        </a:p>
      </dgm:t>
    </dgm:pt>
    <dgm:pt modelId="{5718B715-3944-44F6-9516-06BD82E76474}" type="parTrans" cxnId="{7EEE4956-D9F7-402F-9232-B38A46F8F9A8}">
      <dgm:prSet/>
      <dgm:spPr/>
      <dgm:t>
        <a:bodyPr/>
        <a:lstStyle/>
        <a:p>
          <a:endParaRPr lang="en-GB"/>
        </a:p>
      </dgm:t>
    </dgm:pt>
    <dgm:pt modelId="{3D568483-1266-4789-A9DD-A2AD3BF0185C}" type="sibTrans" cxnId="{7EEE4956-D9F7-402F-9232-B38A46F8F9A8}">
      <dgm:prSet/>
      <dgm:spPr/>
      <dgm:t>
        <a:bodyPr/>
        <a:lstStyle/>
        <a:p>
          <a:endParaRPr lang="en-GB"/>
        </a:p>
      </dgm:t>
    </dgm:pt>
    <dgm:pt modelId="{79C0C343-873D-4907-B072-90F4AF9D0131}">
      <dgm:prSet phldrT="[Text]"/>
      <dgm:spPr/>
      <dgm:t>
        <a:bodyPr/>
        <a:lstStyle/>
        <a:p>
          <a:pPr algn="ctr"/>
          <a:r>
            <a:rPr lang="en-GB" b="1" u="sng" dirty="0"/>
            <a:t>Economical</a:t>
          </a:r>
        </a:p>
        <a:p>
          <a:pPr algn="l"/>
          <a:r>
            <a:rPr lang="en-GB" dirty="0"/>
            <a:t> - skill level in publishing and media market ( labour market ) </a:t>
          </a:r>
        </a:p>
        <a:p>
          <a:pPr algn="l"/>
          <a:r>
            <a:rPr lang="en-GB" dirty="0"/>
            <a:t> - infrastructure quality within publishing </a:t>
          </a:r>
        </a:p>
        <a:p>
          <a:pPr algn="l"/>
          <a:r>
            <a:rPr lang="en-GB" dirty="0"/>
            <a:t> -  inflation rates </a:t>
          </a:r>
        </a:p>
        <a:p>
          <a:pPr algn="l"/>
          <a:r>
            <a:rPr lang="en-GB" dirty="0"/>
            <a:t> - economic growth rate </a:t>
          </a:r>
        </a:p>
        <a:p>
          <a:pPr algn="l"/>
          <a:r>
            <a:rPr lang="en-GB" dirty="0"/>
            <a:t> - education level within the economy </a:t>
          </a:r>
        </a:p>
        <a:p>
          <a:pPr algn="ctr"/>
          <a:r>
            <a:rPr lang="en-GB" dirty="0"/>
            <a:t> </a:t>
          </a:r>
        </a:p>
      </dgm:t>
    </dgm:pt>
    <dgm:pt modelId="{262B3514-9481-46F5-848F-5E68624F08E6}" type="parTrans" cxnId="{660FAC51-CA85-481C-B567-A8BD29898A3A}">
      <dgm:prSet/>
      <dgm:spPr/>
      <dgm:t>
        <a:bodyPr/>
        <a:lstStyle/>
        <a:p>
          <a:endParaRPr lang="en-GB"/>
        </a:p>
      </dgm:t>
    </dgm:pt>
    <dgm:pt modelId="{0CA837B5-3268-4D14-A818-96B390A713AF}" type="sibTrans" cxnId="{660FAC51-CA85-481C-B567-A8BD29898A3A}">
      <dgm:prSet/>
      <dgm:spPr/>
      <dgm:t>
        <a:bodyPr/>
        <a:lstStyle/>
        <a:p>
          <a:endParaRPr lang="en-GB"/>
        </a:p>
      </dgm:t>
    </dgm:pt>
    <dgm:pt modelId="{143A9563-3670-4A2D-9137-8AEE4E6822D0}">
      <dgm:prSet phldrT="[Text]"/>
      <dgm:spPr/>
      <dgm:t>
        <a:bodyPr/>
        <a:lstStyle/>
        <a:p>
          <a:pPr algn="ctr"/>
          <a:r>
            <a:rPr lang="en-GB" b="1" u="sng" dirty="0"/>
            <a:t>Social</a:t>
          </a:r>
        </a:p>
        <a:p>
          <a:pPr algn="l"/>
          <a:r>
            <a:rPr lang="en-GB" b="0" u="none" dirty="0"/>
            <a:t> - Interests in leisure and social wellbeing</a:t>
          </a:r>
        </a:p>
        <a:p>
          <a:pPr algn="l"/>
          <a:r>
            <a:rPr lang="en-GB" b="0" u="none" dirty="0"/>
            <a:t> - Culture ( Gender , Age etc ) </a:t>
          </a:r>
        </a:p>
        <a:p>
          <a:pPr algn="l"/>
          <a:r>
            <a:rPr lang="en-GB" b="0" u="none" dirty="0"/>
            <a:t> - Attitude towards local environment within its targeted audience </a:t>
          </a:r>
        </a:p>
        <a:p>
          <a:pPr algn="l"/>
          <a:r>
            <a:rPr lang="en-GB" b="0" u="none" dirty="0"/>
            <a:t> -   </a:t>
          </a:r>
        </a:p>
        <a:p>
          <a:pPr algn="ctr"/>
          <a:endParaRPr lang="en-GB" dirty="0"/>
        </a:p>
        <a:p>
          <a:pPr algn="ctr"/>
          <a:endParaRPr lang="en-GB" dirty="0"/>
        </a:p>
        <a:p>
          <a:pPr algn="ctr"/>
          <a:endParaRPr lang="en-GB" dirty="0"/>
        </a:p>
      </dgm:t>
    </dgm:pt>
    <dgm:pt modelId="{9565F0CC-E6F3-43F1-A4AD-71419C27E8F2}" type="parTrans" cxnId="{9D094D20-427A-4437-A11C-362BF8FFA66C}">
      <dgm:prSet/>
      <dgm:spPr/>
      <dgm:t>
        <a:bodyPr/>
        <a:lstStyle/>
        <a:p>
          <a:endParaRPr lang="en-GB"/>
        </a:p>
      </dgm:t>
    </dgm:pt>
    <dgm:pt modelId="{402C4638-492F-4F55-9BAF-C5A674514E6D}" type="sibTrans" cxnId="{9D094D20-427A-4437-A11C-362BF8FFA66C}">
      <dgm:prSet/>
      <dgm:spPr/>
      <dgm:t>
        <a:bodyPr/>
        <a:lstStyle/>
        <a:p>
          <a:endParaRPr lang="en-GB"/>
        </a:p>
      </dgm:t>
    </dgm:pt>
    <dgm:pt modelId="{5D9A74E9-DBE3-4673-BBEB-BD62BE378083}">
      <dgm:prSet phldrT="[Text]"/>
      <dgm:spPr/>
      <dgm:t>
        <a:bodyPr/>
        <a:lstStyle/>
        <a:p>
          <a:r>
            <a:rPr lang="en-GB" dirty="0"/>
            <a:t>Technological</a:t>
          </a:r>
        </a:p>
        <a:p>
          <a:endParaRPr lang="en-GB" dirty="0"/>
        </a:p>
        <a:p>
          <a:endParaRPr lang="en-GB" dirty="0"/>
        </a:p>
        <a:p>
          <a:r>
            <a:rPr lang="en-GB" dirty="0"/>
            <a:t> </a:t>
          </a:r>
        </a:p>
      </dgm:t>
    </dgm:pt>
    <dgm:pt modelId="{6BF1F3FC-514F-4F31-A592-66AC59AD58EB}" type="parTrans" cxnId="{B6DCBED3-76D1-49DA-9310-8A5CE7B97BE0}">
      <dgm:prSet/>
      <dgm:spPr/>
      <dgm:t>
        <a:bodyPr/>
        <a:lstStyle/>
        <a:p>
          <a:endParaRPr lang="en-GB"/>
        </a:p>
      </dgm:t>
    </dgm:pt>
    <dgm:pt modelId="{6F68E7B7-50C4-462F-85CD-B8898835D92F}" type="sibTrans" cxnId="{B6DCBED3-76D1-49DA-9310-8A5CE7B97BE0}">
      <dgm:prSet/>
      <dgm:spPr/>
      <dgm:t>
        <a:bodyPr/>
        <a:lstStyle/>
        <a:p>
          <a:endParaRPr lang="en-GB"/>
        </a:p>
      </dgm:t>
    </dgm:pt>
    <dgm:pt modelId="{ABA55DED-E90D-4F47-8A06-0D96DA3CF6CA}" type="pres">
      <dgm:prSet presAssocID="{DC324CD7-9923-49FD-AB25-DB892981CDC8}" presName="diagram" presStyleCnt="0">
        <dgm:presLayoutVars>
          <dgm:dir/>
          <dgm:resizeHandles val="exact"/>
        </dgm:presLayoutVars>
      </dgm:prSet>
      <dgm:spPr/>
    </dgm:pt>
    <dgm:pt modelId="{E8D21575-D652-4574-9F1D-32C78F7E671E}" type="pres">
      <dgm:prSet presAssocID="{0D680157-3CE7-46F9-9714-BE458690E923}" presName="node" presStyleLbl="node1" presStyleIdx="0" presStyleCnt="4" custLinFactNeighborX="-4449" custLinFactNeighborY="-8356">
        <dgm:presLayoutVars>
          <dgm:bulletEnabled val="1"/>
        </dgm:presLayoutVars>
      </dgm:prSet>
      <dgm:spPr/>
    </dgm:pt>
    <dgm:pt modelId="{D7CA248B-2808-4F40-A0E9-21279EFDBA82}" type="pres">
      <dgm:prSet presAssocID="{3D568483-1266-4789-A9DD-A2AD3BF0185C}" presName="sibTrans" presStyleCnt="0"/>
      <dgm:spPr/>
    </dgm:pt>
    <dgm:pt modelId="{A6924DFB-C77E-40AF-AC67-7490EBB438EF}" type="pres">
      <dgm:prSet presAssocID="{79C0C343-873D-4907-B072-90F4AF9D0131}" presName="node" presStyleLbl="node1" presStyleIdx="1" presStyleCnt="4" custLinFactNeighborX="-477" custLinFactNeighborY="-226">
        <dgm:presLayoutVars>
          <dgm:bulletEnabled val="1"/>
        </dgm:presLayoutVars>
      </dgm:prSet>
      <dgm:spPr/>
    </dgm:pt>
    <dgm:pt modelId="{36D66404-FC8E-495D-96AF-9B927A480AC6}" type="pres">
      <dgm:prSet presAssocID="{0CA837B5-3268-4D14-A818-96B390A713AF}" presName="sibTrans" presStyleCnt="0"/>
      <dgm:spPr/>
    </dgm:pt>
    <dgm:pt modelId="{964A512B-E36D-4B03-88E3-B5AC9FF3AE1A}" type="pres">
      <dgm:prSet presAssocID="{143A9563-3670-4A2D-9137-8AEE4E6822D0}" presName="node" presStyleLbl="node1" presStyleIdx="2" presStyleCnt="4" custLinFactNeighborX="-2451" custLinFactNeighborY="-2367">
        <dgm:presLayoutVars>
          <dgm:bulletEnabled val="1"/>
        </dgm:presLayoutVars>
      </dgm:prSet>
      <dgm:spPr/>
    </dgm:pt>
    <dgm:pt modelId="{B3B8C3BA-B28F-40E1-BBA7-B7976ADF1366}" type="pres">
      <dgm:prSet presAssocID="{402C4638-492F-4F55-9BAF-C5A674514E6D}" presName="sibTrans" presStyleCnt="0"/>
      <dgm:spPr/>
    </dgm:pt>
    <dgm:pt modelId="{109E0283-F61F-4B3B-9FEC-E0A34FB15716}" type="pres">
      <dgm:prSet presAssocID="{5D9A74E9-DBE3-4673-BBEB-BD62BE378083}" presName="node" presStyleLbl="node1" presStyleIdx="3" presStyleCnt="4" custLinFactNeighborX="-1672">
        <dgm:presLayoutVars>
          <dgm:bulletEnabled val="1"/>
        </dgm:presLayoutVars>
      </dgm:prSet>
      <dgm:spPr/>
    </dgm:pt>
  </dgm:ptLst>
  <dgm:cxnLst>
    <dgm:cxn modelId="{5B31791A-1A28-4759-B164-C14A1A1B6A7C}" type="presOf" srcId="{79C0C343-873D-4907-B072-90F4AF9D0131}" destId="{A6924DFB-C77E-40AF-AC67-7490EBB438EF}" srcOrd="0" destOrd="0" presId="urn:microsoft.com/office/officeart/2005/8/layout/default"/>
    <dgm:cxn modelId="{BDA8F71E-49E1-4A27-A6E9-FF9B3983A75E}" type="presOf" srcId="{5D9A74E9-DBE3-4673-BBEB-BD62BE378083}" destId="{109E0283-F61F-4B3B-9FEC-E0A34FB15716}" srcOrd="0" destOrd="0" presId="urn:microsoft.com/office/officeart/2005/8/layout/default"/>
    <dgm:cxn modelId="{9D094D20-427A-4437-A11C-362BF8FFA66C}" srcId="{DC324CD7-9923-49FD-AB25-DB892981CDC8}" destId="{143A9563-3670-4A2D-9137-8AEE4E6822D0}" srcOrd="2" destOrd="0" parTransId="{9565F0CC-E6F3-43F1-A4AD-71419C27E8F2}" sibTransId="{402C4638-492F-4F55-9BAF-C5A674514E6D}"/>
    <dgm:cxn modelId="{660FAC51-CA85-481C-B567-A8BD29898A3A}" srcId="{DC324CD7-9923-49FD-AB25-DB892981CDC8}" destId="{79C0C343-873D-4907-B072-90F4AF9D0131}" srcOrd="1" destOrd="0" parTransId="{262B3514-9481-46F5-848F-5E68624F08E6}" sibTransId="{0CA837B5-3268-4D14-A818-96B390A713AF}"/>
    <dgm:cxn modelId="{7EEE4956-D9F7-402F-9232-B38A46F8F9A8}" srcId="{DC324CD7-9923-49FD-AB25-DB892981CDC8}" destId="{0D680157-3CE7-46F9-9714-BE458690E923}" srcOrd="0" destOrd="0" parTransId="{5718B715-3944-44F6-9516-06BD82E76474}" sibTransId="{3D568483-1266-4789-A9DD-A2AD3BF0185C}"/>
    <dgm:cxn modelId="{95DF8997-8B6C-4B59-A3B9-AFB1B9B0B255}" type="presOf" srcId="{0D680157-3CE7-46F9-9714-BE458690E923}" destId="{E8D21575-D652-4574-9F1D-32C78F7E671E}" srcOrd="0" destOrd="0" presId="urn:microsoft.com/office/officeart/2005/8/layout/default"/>
    <dgm:cxn modelId="{B81BF6B2-5E8F-474E-B7AC-0698D472CC93}" type="presOf" srcId="{DC324CD7-9923-49FD-AB25-DB892981CDC8}" destId="{ABA55DED-E90D-4F47-8A06-0D96DA3CF6CA}" srcOrd="0" destOrd="0" presId="urn:microsoft.com/office/officeart/2005/8/layout/default"/>
    <dgm:cxn modelId="{879960BD-AED9-4906-846E-13A73F4263AC}" type="presOf" srcId="{143A9563-3670-4A2D-9137-8AEE4E6822D0}" destId="{964A512B-E36D-4B03-88E3-B5AC9FF3AE1A}" srcOrd="0" destOrd="0" presId="urn:microsoft.com/office/officeart/2005/8/layout/default"/>
    <dgm:cxn modelId="{B6DCBED3-76D1-49DA-9310-8A5CE7B97BE0}" srcId="{DC324CD7-9923-49FD-AB25-DB892981CDC8}" destId="{5D9A74E9-DBE3-4673-BBEB-BD62BE378083}" srcOrd="3" destOrd="0" parTransId="{6BF1F3FC-514F-4F31-A592-66AC59AD58EB}" sibTransId="{6F68E7B7-50C4-462F-85CD-B8898835D92F}"/>
    <dgm:cxn modelId="{C945CFED-1B8A-4D33-BCA2-E1BF285B7342}" type="presParOf" srcId="{ABA55DED-E90D-4F47-8A06-0D96DA3CF6CA}" destId="{E8D21575-D652-4574-9F1D-32C78F7E671E}" srcOrd="0" destOrd="0" presId="urn:microsoft.com/office/officeart/2005/8/layout/default"/>
    <dgm:cxn modelId="{3B3BCDE4-0770-4A00-A317-1994B8C5888B}" type="presParOf" srcId="{ABA55DED-E90D-4F47-8A06-0D96DA3CF6CA}" destId="{D7CA248B-2808-4F40-A0E9-21279EFDBA82}" srcOrd="1" destOrd="0" presId="urn:microsoft.com/office/officeart/2005/8/layout/default"/>
    <dgm:cxn modelId="{3BA2A064-4D71-4784-866D-2AC5C7AA0AA5}" type="presParOf" srcId="{ABA55DED-E90D-4F47-8A06-0D96DA3CF6CA}" destId="{A6924DFB-C77E-40AF-AC67-7490EBB438EF}" srcOrd="2" destOrd="0" presId="urn:microsoft.com/office/officeart/2005/8/layout/default"/>
    <dgm:cxn modelId="{44989BB3-1445-4C84-AF8B-375C8E6859E7}" type="presParOf" srcId="{ABA55DED-E90D-4F47-8A06-0D96DA3CF6CA}" destId="{36D66404-FC8E-495D-96AF-9B927A480AC6}" srcOrd="3" destOrd="0" presId="urn:microsoft.com/office/officeart/2005/8/layout/default"/>
    <dgm:cxn modelId="{C31619BA-0CE8-4653-83FD-7A4C830EB50A}" type="presParOf" srcId="{ABA55DED-E90D-4F47-8A06-0D96DA3CF6CA}" destId="{964A512B-E36D-4B03-88E3-B5AC9FF3AE1A}" srcOrd="4" destOrd="0" presId="urn:microsoft.com/office/officeart/2005/8/layout/default"/>
    <dgm:cxn modelId="{77AE7F2C-EC35-483D-AB71-F522C2944DFA}" type="presParOf" srcId="{ABA55DED-E90D-4F47-8A06-0D96DA3CF6CA}" destId="{B3B8C3BA-B28F-40E1-BBA7-B7976ADF1366}" srcOrd="5" destOrd="0" presId="urn:microsoft.com/office/officeart/2005/8/layout/default"/>
    <dgm:cxn modelId="{70BFA350-F061-4AE0-AD49-230BFD089950}" type="presParOf" srcId="{ABA55DED-E90D-4F47-8A06-0D96DA3CF6CA}" destId="{109E0283-F61F-4B3B-9FEC-E0A34FB15716}"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D21575-D652-4574-9F1D-32C78F7E671E}">
      <dsp:nvSpPr>
        <dsp:cNvPr id="0" name=""/>
        <dsp:cNvSpPr/>
      </dsp:nvSpPr>
      <dsp:spPr>
        <a:xfrm>
          <a:off x="1400737" y="0"/>
          <a:ext cx="3717707" cy="22306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u="sng" kern="1200" dirty="0"/>
            <a:t>Political</a:t>
          </a:r>
        </a:p>
        <a:p>
          <a:pPr marL="0" lvl="0" indent="0" algn="l" defTabSz="577850">
            <a:lnSpc>
              <a:spcPct val="90000"/>
            </a:lnSpc>
            <a:spcBef>
              <a:spcPct val="0"/>
            </a:spcBef>
            <a:spcAft>
              <a:spcPct val="35000"/>
            </a:spcAft>
            <a:buNone/>
          </a:pPr>
          <a:r>
            <a:rPr lang="en-GB" sz="1300" kern="1200" dirty="0"/>
            <a:t> - Political stability and importance of publishing factchecked news </a:t>
          </a:r>
        </a:p>
        <a:p>
          <a:pPr marL="0" lvl="0" indent="0" algn="l" defTabSz="577850">
            <a:lnSpc>
              <a:spcPct val="90000"/>
            </a:lnSpc>
            <a:spcBef>
              <a:spcPct val="0"/>
            </a:spcBef>
            <a:spcAft>
              <a:spcPct val="35000"/>
            </a:spcAft>
            <a:buNone/>
          </a:pPr>
          <a:r>
            <a:rPr lang="en-GB" sz="1300" kern="1200" dirty="0"/>
            <a:t> - intellectual property protection </a:t>
          </a:r>
        </a:p>
        <a:p>
          <a:pPr marL="0" lvl="0" indent="0" algn="l" defTabSz="577850">
            <a:lnSpc>
              <a:spcPct val="90000"/>
            </a:lnSpc>
            <a:spcBef>
              <a:spcPct val="0"/>
            </a:spcBef>
            <a:spcAft>
              <a:spcPct val="35000"/>
            </a:spcAft>
            <a:buNone/>
          </a:pPr>
          <a:r>
            <a:rPr lang="en-GB" sz="1300" kern="1200" dirty="0"/>
            <a:t> -  paying national minimum wage and overtime</a:t>
          </a:r>
        </a:p>
        <a:p>
          <a:pPr marL="0" lvl="0" indent="0" algn="l" defTabSz="577850">
            <a:lnSpc>
              <a:spcPct val="90000"/>
            </a:lnSpc>
            <a:spcBef>
              <a:spcPct val="0"/>
            </a:spcBef>
            <a:spcAft>
              <a:spcPct val="35000"/>
            </a:spcAft>
            <a:buNone/>
          </a:pPr>
          <a:r>
            <a:rPr lang="en-GB" sz="1300" kern="1200" dirty="0"/>
            <a:t> - industrial safety regulations in the services sector  ( tangible product) </a:t>
          </a:r>
        </a:p>
      </dsp:txBody>
      <dsp:txXfrm>
        <a:off x="1400737" y="0"/>
        <a:ext cx="3717707" cy="2230624"/>
      </dsp:txXfrm>
    </dsp:sp>
    <dsp:sp modelId="{A6924DFB-C77E-40AF-AC67-7490EBB438EF}">
      <dsp:nvSpPr>
        <dsp:cNvPr id="0" name=""/>
        <dsp:cNvSpPr/>
      </dsp:nvSpPr>
      <dsp:spPr>
        <a:xfrm>
          <a:off x="5637882" y="0"/>
          <a:ext cx="3717707" cy="22306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u="sng" kern="1200" dirty="0"/>
            <a:t>Economical</a:t>
          </a:r>
        </a:p>
        <a:p>
          <a:pPr marL="0" lvl="0" indent="0" algn="l" defTabSz="577850">
            <a:lnSpc>
              <a:spcPct val="90000"/>
            </a:lnSpc>
            <a:spcBef>
              <a:spcPct val="0"/>
            </a:spcBef>
            <a:spcAft>
              <a:spcPct val="35000"/>
            </a:spcAft>
            <a:buNone/>
          </a:pPr>
          <a:r>
            <a:rPr lang="en-GB" sz="1300" kern="1200" dirty="0"/>
            <a:t> - skill level in publishing and media market ( labour market ) </a:t>
          </a:r>
        </a:p>
        <a:p>
          <a:pPr marL="0" lvl="0" indent="0" algn="l" defTabSz="577850">
            <a:lnSpc>
              <a:spcPct val="90000"/>
            </a:lnSpc>
            <a:spcBef>
              <a:spcPct val="0"/>
            </a:spcBef>
            <a:spcAft>
              <a:spcPct val="35000"/>
            </a:spcAft>
            <a:buNone/>
          </a:pPr>
          <a:r>
            <a:rPr lang="en-GB" sz="1300" kern="1200" dirty="0"/>
            <a:t> - infrastructure quality within publishing </a:t>
          </a:r>
        </a:p>
        <a:p>
          <a:pPr marL="0" lvl="0" indent="0" algn="l" defTabSz="577850">
            <a:lnSpc>
              <a:spcPct val="90000"/>
            </a:lnSpc>
            <a:spcBef>
              <a:spcPct val="0"/>
            </a:spcBef>
            <a:spcAft>
              <a:spcPct val="35000"/>
            </a:spcAft>
            <a:buNone/>
          </a:pPr>
          <a:r>
            <a:rPr lang="en-GB" sz="1300" kern="1200" dirty="0"/>
            <a:t> -  inflation rates </a:t>
          </a:r>
        </a:p>
        <a:p>
          <a:pPr marL="0" lvl="0" indent="0" algn="l" defTabSz="577850">
            <a:lnSpc>
              <a:spcPct val="90000"/>
            </a:lnSpc>
            <a:spcBef>
              <a:spcPct val="0"/>
            </a:spcBef>
            <a:spcAft>
              <a:spcPct val="35000"/>
            </a:spcAft>
            <a:buNone/>
          </a:pPr>
          <a:r>
            <a:rPr lang="en-GB" sz="1300" kern="1200" dirty="0"/>
            <a:t> - economic growth rate </a:t>
          </a:r>
        </a:p>
        <a:p>
          <a:pPr marL="0" lvl="0" indent="0" algn="l" defTabSz="577850">
            <a:lnSpc>
              <a:spcPct val="90000"/>
            </a:lnSpc>
            <a:spcBef>
              <a:spcPct val="0"/>
            </a:spcBef>
            <a:spcAft>
              <a:spcPct val="35000"/>
            </a:spcAft>
            <a:buNone/>
          </a:pPr>
          <a:r>
            <a:rPr lang="en-GB" sz="1300" kern="1200" dirty="0"/>
            <a:t> - education level within the economy </a:t>
          </a:r>
        </a:p>
        <a:p>
          <a:pPr marL="0" lvl="0" indent="0" algn="ctr" defTabSz="577850">
            <a:lnSpc>
              <a:spcPct val="90000"/>
            </a:lnSpc>
            <a:spcBef>
              <a:spcPct val="0"/>
            </a:spcBef>
            <a:spcAft>
              <a:spcPct val="35000"/>
            </a:spcAft>
            <a:buNone/>
          </a:pPr>
          <a:r>
            <a:rPr lang="en-GB" sz="1300" kern="1200" dirty="0"/>
            <a:t> </a:t>
          </a:r>
        </a:p>
      </dsp:txBody>
      <dsp:txXfrm>
        <a:off x="5637882" y="0"/>
        <a:ext cx="3717707" cy="2230624"/>
      </dsp:txXfrm>
    </dsp:sp>
    <dsp:sp modelId="{964A512B-E36D-4B03-88E3-B5AC9FF3AE1A}">
      <dsp:nvSpPr>
        <dsp:cNvPr id="0" name=""/>
        <dsp:cNvSpPr/>
      </dsp:nvSpPr>
      <dsp:spPr>
        <a:xfrm>
          <a:off x="1475016" y="2550055"/>
          <a:ext cx="3717707" cy="22306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u="sng" kern="1200" dirty="0"/>
            <a:t>Social</a:t>
          </a:r>
        </a:p>
        <a:p>
          <a:pPr marL="0" lvl="0" indent="0" algn="l" defTabSz="577850">
            <a:lnSpc>
              <a:spcPct val="90000"/>
            </a:lnSpc>
            <a:spcBef>
              <a:spcPct val="0"/>
            </a:spcBef>
            <a:spcAft>
              <a:spcPct val="35000"/>
            </a:spcAft>
            <a:buNone/>
          </a:pPr>
          <a:r>
            <a:rPr lang="en-GB" sz="1300" b="0" u="none" kern="1200" dirty="0"/>
            <a:t> - Interests in leisure and social wellbeing</a:t>
          </a:r>
        </a:p>
        <a:p>
          <a:pPr marL="0" lvl="0" indent="0" algn="l" defTabSz="577850">
            <a:lnSpc>
              <a:spcPct val="90000"/>
            </a:lnSpc>
            <a:spcBef>
              <a:spcPct val="0"/>
            </a:spcBef>
            <a:spcAft>
              <a:spcPct val="35000"/>
            </a:spcAft>
            <a:buNone/>
          </a:pPr>
          <a:r>
            <a:rPr lang="en-GB" sz="1300" b="0" u="none" kern="1200" dirty="0"/>
            <a:t> - Culture ( Gender , Age etc ) </a:t>
          </a:r>
        </a:p>
        <a:p>
          <a:pPr marL="0" lvl="0" indent="0" algn="l" defTabSz="577850">
            <a:lnSpc>
              <a:spcPct val="90000"/>
            </a:lnSpc>
            <a:spcBef>
              <a:spcPct val="0"/>
            </a:spcBef>
            <a:spcAft>
              <a:spcPct val="35000"/>
            </a:spcAft>
            <a:buNone/>
          </a:pPr>
          <a:r>
            <a:rPr lang="en-GB" sz="1300" b="0" u="none" kern="1200" dirty="0"/>
            <a:t> - Attitude towards local environment within its targeted audience </a:t>
          </a:r>
        </a:p>
        <a:p>
          <a:pPr marL="0" lvl="0" indent="0" algn="l" defTabSz="577850">
            <a:lnSpc>
              <a:spcPct val="90000"/>
            </a:lnSpc>
            <a:spcBef>
              <a:spcPct val="0"/>
            </a:spcBef>
            <a:spcAft>
              <a:spcPct val="35000"/>
            </a:spcAft>
            <a:buNone/>
          </a:pPr>
          <a:r>
            <a:rPr lang="en-GB" sz="1300" b="0" u="none" kern="1200" dirty="0"/>
            <a:t> -   </a:t>
          </a:r>
        </a:p>
        <a:p>
          <a:pPr marL="0" lvl="0" indent="0" algn="ctr" defTabSz="577850">
            <a:lnSpc>
              <a:spcPct val="90000"/>
            </a:lnSpc>
            <a:spcBef>
              <a:spcPct val="0"/>
            </a:spcBef>
            <a:spcAft>
              <a:spcPct val="35000"/>
            </a:spcAft>
            <a:buNone/>
          </a:pPr>
          <a:endParaRPr lang="en-GB" sz="1300" kern="1200" dirty="0"/>
        </a:p>
        <a:p>
          <a:pPr marL="0" lvl="0" indent="0" algn="ctr" defTabSz="577850">
            <a:lnSpc>
              <a:spcPct val="90000"/>
            </a:lnSpc>
            <a:spcBef>
              <a:spcPct val="0"/>
            </a:spcBef>
            <a:spcAft>
              <a:spcPct val="35000"/>
            </a:spcAft>
            <a:buNone/>
          </a:pPr>
          <a:endParaRPr lang="en-GB" sz="1300" kern="1200" dirty="0"/>
        </a:p>
        <a:p>
          <a:pPr marL="0" lvl="0" indent="0" algn="ctr" defTabSz="577850">
            <a:lnSpc>
              <a:spcPct val="90000"/>
            </a:lnSpc>
            <a:spcBef>
              <a:spcPct val="0"/>
            </a:spcBef>
            <a:spcAft>
              <a:spcPct val="35000"/>
            </a:spcAft>
            <a:buNone/>
          </a:pPr>
          <a:endParaRPr lang="en-GB" sz="1300" kern="1200" dirty="0"/>
        </a:p>
      </dsp:txBody>
      <dsp:txXfrm>
        <a:off x="1475016" y="2550055"/>
        <a:ext cx="3717707" cy="2230624"/>
      </dsp:txXfrm>
    </dsp:sp>
    <dsp:sp modelId="{109E0283-F61F-4B3B-9FEC-E0A34FB15716}">
      <dsp:nvSpPr>
        <dsp:cNvPr id="0" name=""/>
        <dsp:cNvSpPr/>
      </dsp:nvSpPr>
      <dsp:spPr>
        <a:xfrm>
          <a:off x="5593456" y="2602854"/>
          <a:ext cx="3717707" cy="22306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Technological</a:t>
          </a:r>
        </a:p>
        <a:p>
          <a:pPr marL="0" lvl="0" indent="0" algn="ctr" defTabSz="577850">
            <a:lnSpc>
              <a:spcPct val="90000"/>
            </a:lnSpc>
            <a:spcBef>
              <a:spcPct val="0"/>
            </a:spcBef>
            <a:spcAft>
              <a:spcPct val="35000"/>
            </a:spcAft>
            <a:buNone/>
          </a:pPr>
          <a:endParaRPr lang="en-GB" sz="1300" kern="1200" dirty="0"/>
        </a:p>
        <a:p>
          <a:pPr marL="0" lvl="0" indent="0" algn="ctr" defTabSz="577850">
            <a:lnSpc>
              <a:spcPct val="90000"/>
            </a:lnSpc>
            <a:spcBef>
              <a:spcPct val="0"/>
            </a:spcBef>
            <a:spcAft>
              <a:spcPct val="35000"/>
            </a:spcAft>
            <a:buNone/>
          </a:pPr>
          <a:endParaRPr lang="en-GB" sz="1300" kern="1200" dirty="0"/>
        </a:p>
        <a:p>
          <a:pPr marL="0" lvl="0" indent="0" algn="ctr" defTabSz="577850">
            <a:lnSpc>
              <a:spcPct val="90000"/>
            </a:lnSpc>
            <a:spcBef>
              <a:spcPct val="0"/>
            </a:spcBef>
            <a:spcAft>
              <a:spcPct val="35000"/>
            </a:spcAft>
            <a:buNone/>
          </a:pPr>
          <a:r>
            <a:rPr lang="en-GB" sz="1300" kern="1200" dirty="0"/>
            <a:t> </a:t>
          </a:r>
        </a:p>
      </dsp:txBody>
      <dsp:txXfrm>
        <a:off x="5593456" y="2602854"/>
        <a:ext cx="3717707" cy="223062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54265FD-4E3F-4008-BF0D-92438DDF38E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411FABC-D2A4-4DDD-AE15-415703DDD3E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1CB9CF0-A540-4793-A5F3-F4917CFDDCB6}" type="datetimeFigureOut">
              <a:rPr lang="en-US" smtClean="0"/>
              <a:t>4/3/2020</a:t>
            </a:fld>
            <a:endParaRPr lang="en-US" dirty="0"/>
          </a:p>
        </p:txBody>
      </p:sp>
      <p:sp>
        <p:nvSpPr>
          <p:cNvPr id="4" name="Footer Placeholder 3">
            <a:extLst>
              <a:ext uri="{FF2B5EF4-FFF2-40B4-BE49-F238E27FC236}">
                <a16:creationId xmlns:a16="http://schemas.microsoft.com/office/drawing/2014/main" id="{27EBBAB0-AE2E-4EA6-BE3D-A8C4DA40070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31D462F-4914-49FC-A851-7FFFE9D6E86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3422B72-BD1C-4F41-B10E-CA0BEB17901E}" type="slidenum">
              <a:rPr lang="en-US" smtClean="0"/>
              <a:t>‹#›</a:t>
            </a:fld>
            <a:endParaRPr lang="en-US" dirty="0"/>
          </a:p>
        </p:txBody>
      </p:sp>
    </p:spTree>
    <p:extLst>
      <p:ext uri="{BB962C8B-B14F-4D97-AF65-F5344CB8AC3E}">
        <p14:creationId xmlns:p14="http://schemas.microsoft.com/office/powerpoint/2010/main" val="353190768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A03753-A5BE-4D79-AEA9-C0A65A6F8851}" type="datetimeFigureOut">
              <a:rPr lang="en-US" smtClean="0"/>
              <a:t>4/3/2020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3BE989-76B8-4F13-9267-01FDA45C437A}" type="slidenum">
              <a:rPr lang="en-US" smtClean="0"/>
              <a:t>‹#›</a:t>
            </a:fld>
            <a:endParaRPr lang="en-US" dirty="0"/>
          </a:p>
        </p:txBody>
      </p:sp>
    </p:spTree>
    <p:extLst>
      <p:ext uri="{BB962C8B-B14F-4D97-AF65-F5344CB8AC3E}">
        <p14:creationId xmlns:p14="http://schemas.microsoft.com/office/powerpoint/2010/main" val="3169730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Slide">
    <p:spTree>
      <p:nvGrpSpPr>
        <p:cNvPr id="1" name=""/>
        <p:cNvGrpSpPr/>
        <p:nvPr/>
      </p:nvGrpSpPr>
      <p:grpSpPr>
        <a:xfrm>
          <a:off x="0" y="0"/>
          <a:ext cx="0" cy="0"/>
          <a:chOff x="0" y="0"/>
          <a:chExt cx="0" cy="0"/>
        </a:xfrm>
      </p:grpSpPr>
      <p:sp>
        <p:nvSpPr>
          <p:cNvPr id="12" name="Picture Placeholder 13">
            <a:extLst>
              <a:ext uri="{FF2B5EF4-FFF2-40B4-BE49-F238E27FC236}">
                <a16:creationId xmlns:a16="http://schemas.microsoft.com/office/drawing/2014/main" id="{9FB41AE7-07AD-43D7-9418-6D32BE5E3192}"/>
              </a:ext>
            </a:extLst>
          </p:cNvPr>
          <p:cNvSpPr>
            <a:spLocks noGrp="1"/>
          </p:cNvSpPr>
          <p:nvPr>
            <p:ph type="pic" sz="quarter" idx="15"/>
          </p:nvPr>
        </p:nvSpPr>
        <p:spPr>
          <a:xfrm>
            <a:off x="-71015" y="0"/>
            <a:ext cx="12263015" cy="6858000"/>
          </a:xfrm>
          <a:solidFill>
            <a:schemeClr val="bg1">
              <a:lumMod val="50000"/>
            </a:schemeClr>
          </a:solidFill>
        </p:spPr>
        <p:txBody>
          <a:bodyPr/>
          <a:lstStyle/>
          <a:p>
            <a:r>
              <a:rPr lang="en-US"/>
              <a:t>Click icon to add picture</a:t>
            </a:r>
            <a:endParaRPr lang="en-US" dirty="0"/>
          </a:p>
        </p:txBody>
      </p:sp>
      <p:grpSp>
        <p:nvGrpSpPr>
          <p:cNvPr id="14" name="Group 13">
            <a:extLst>
              <a:ext uri="{FF2B5EF4-FFF2-40B4-BE49-F238E27FC236}">
                <a16:creationId xmlns:a16="http://schemas.microsoft.com/office/drawing/2014/main" id="{846D6A0C-E2C3-43CB-83D0-B5F6221079CA}"/>
              </a:ext>
            </a:extLst>
          </p:cNvPr>
          <p:cNvGrpSpPr/>
          <p:nvPr userDrawn="1"/>
        </p:nvGrpSpPr>
        <p:grpSpPr>
          <a:xfrm flipH="1">
            <a:off x="2076202" y="1374276"/>
            <a:ext cx="7324426" cy="3883523"/>
            <a:chOff x="252031" y="-22763"/>
            <a:chExt cx="7324426" cy="7269964"/>
          </a:xfrm>
        </p:grpSpPr>
        <p:sp>
          <p:nvSpPr>
            <p:cNvPr id="15" name="Rectangle 14">
              <a:extLst>
                <a:ext uri="{FF2B5EF4-FFF2-40B4-BE49-F238E27FC236}">
                  <a16:creationId xmlns:a16="http://schemas.microsoft.com/office/drawing/2014/main" id="{F997D03F-0BE2-458F-92A2-4FE73B0FBF51}"/>
                </a:ext>
              </a:extLst>
            </p:cNvPr>
            <p:cNvSpPr/>
            <p:nvPr userDrawn="1"/>
          </p:nvSpPr>
          <p:spPr>
            <a:xfrm>
              <a:off x="500743" y="-22763"/>
              <a:ext cx="7075714" cy="5878284"/>
            </a:xfrm>
            <a:prstGeom prst="rect">
              <a:avLst/>
            </a:prstGeom>
            <a:noFill/>
            <a:ln w="1270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EDC96296-0FBF-47A5-9D6A-5D9BB647A4D7}"/>
                </a:ext>
              </a:extLst>
            </p:cNvPr>
            <p:cNvSpPr/>
            <p:nvPr userDrawn="1"/>
          </p:nvSpPr>
          <p:spPr>
            <a:xfrm>
              <a:off x="979714" y="1181211"/>
              <a:ext cx="6117771" cy="6065990"/>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7" name="Rectangle 16">
              <a:extLst>
                <a:ext uri="{FF2B5EF4-FFF2-40B4-BE49-F238E27FC236}">
                  <a16:creationId xmlns:a16="http://schemas.microsoft.com/office/drawing/2014/main" id="{53F17719-10FE-433E-9CCC-4509DE17F22A}"/>
                </a:ext>
              </a:extLst>
            </p:cNvPr>
            <p:cNvSpPr/>
            <p:nvPr userDrawn="1"/>
          </p:nvSpPr>
          <p:spPr>
            <a:xfrm>
              <a:off x="252031" y="655467"/>
              <a:ext cx="6475341"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0DE73F1A-AAF0-4EB4-8DF0-C152BD93C69B}"/>
              </a:ext>
            </a:extLst>
          </p:cNvPr>
          <p:cNvSpPr>
            <a:spLocks noGrp="1"/>
          </p:cNvSpPr>
          <p:nvPr>
            <p:ph type="ctrTitle" hasCustomPrompt="1"/>
          </p:nvPr>
        </p:nvSpPr>
        <p:spPr>
          <a:xfrm>
            <a:off x="2791372" y="2238426"/>
            <a:ext cx="6609256" cy="1508126"/>
          </a:xfrm>
        </p:spPr>
        <p:txBody>
          <a:bodyPr anchor="b">
            <a:normAutofit/>
          </a:bodyPr>
          <a:lstStyle>
            <a:lvl1pPr algn="ctr">
              <a:defRPr sz="4800" b="1">
                <a:solidFill>
                  <a:srgbClr val="2F3342"/>
                </a:solidFill>
                <a:latin typeface="+mj-lt"/>
              </a:defRPr>
            </a:lvl1pPr>
          </a:lstStyle>
          <a:p>
            <a:r>
              <a:rPr lang="en-US" dirty="0"/>
              <a:t>Click to edit </a:t>
            </a:r>
            <a:br>
              <a:rPr lang="en-US" dirty="0"/>
            </a:br>
            <a:r>
              <a:rPr lang="en-US" dirty="0"/>
              <a:t>Master title style</a:t>
            </a:r>
          </a:p>
        </p:txBody>
      </p:sp>
      <p:sp>
        <p:nvSpPr>
          <p:cNvPr id="3" name="Subtitle 2">
            <a:extLst>
              <a:ext uri="{FF2B5EF4-FFF2-40B4-BE49-F238E27FC236}">
                <a16:creationId xmlns:a16="http://schemas.microsoft.com/office/drawing/2014/main" id="{A3075AE6-92D3-4205-B268-E1AD6C5901DE}"/>
              </a:ext>
            </a:extLst>
          </p:cNvPr>
          <p:cNvSpPr>
            <a:spLocks noGrp="1"/>
          </p:cNvSpPr>
          <p:nvPr>
            <p:ph type="subTitle" idx="1"/>
          </p:nvPr>
        </p:nvSpPr>
        <p:spPr>
          <a:xfrm>
            <a:off x="2791372" y="3838627"/>
            <a:ext cx="6609256" cy="450503"/>
          </a:xfrm>
        </p:spPr>
        <p:txBody>
          <a:bodyPr/>
          <a:lstStyle>
            <a:lvl1pPr marL="0" indent="0" algn="ctr">
              <a:buNone/>
              <a:defRPr sz="2400" spc="300">
                <a:solidFill>
                  <a:srgbClr val="2F3342"/>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7768616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10" name="Picture Placeholder 13">
            <a:extLst>
              <a:ext uri="{FF2B5EF4-FFF2-40B4-BE49-F238E27FC236}">
                <a16:creationId xmlns:a16="http://schemas.microsoft.com/office/drawing/2014/main" id="{FE1CFFBA-D756-4740-B375-252727F02D1E}"/>
              </a:ext>
            </a:extLst>
          </p:cNvPr>
          <p:cNvSpPr>
            <a:spLocks noGrp="1"/>
          </p:cNvSpPr>
          <p:nvPr>
            <p:ph type="pic" sz="quarter" idx="15"/>
          </p:nvPr>
        </p:nvSpPr>
        <p:spPr>
          <a:xfrm>
            <a:off x="2264229" y="0"/>
            <a:ext cx="4919153" cy="6858000"/>
          </a:xfrm>
          <a:solidFill>
            <a:schemeClr val="bg1">
              <a:lumMod val="50000"/>
            </a:schemeClr>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B42DCA22-1DF2-42CB-8741-F0CE575EAFE9}"/>
              </a:ext>
            </a:extLst>
          </p:cNvPr>
          <p:cNvSpPr>
            <a:spLocks noGrp="1"/>
          </p:cNvSpPr>
          <p:nvPr>
            <p:ph type="title"/>
          </p:nvPr>
        </p:nvSpPr>
        <p:spPr>
          <a:xfrm>
            <a:off x="437804" y="1676400"/>
            <a:ext cx="5196241" cy="3352800"/>
          </a:xfrm>
        </p:spPr>
        <p:txBody>
          <a:bodyPr>
            <a:normAutofit/>
          </a:bodyPr>
          <a:lstStyle>
            <a:lvl1pPr>
              <a:defRPr sz="4400" b="1" spc="300">
                <a:solidFill>
                  <a:srgbClr val="2F3342"/>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CDD89F3-6B87-4C54-83B9-A6481CB4FC3A}"/>
              </a:ext>
            </a:extLst>
          </p:cNvPr>
          <p:cNvSpPr>
            <a:spLocks noGrp="1"/>
          </p:cNvSpPr>
          <p:nvPr>
            <p:ph idx="1"/>
          </p:nvPr>
        </p:nvSpPr>
        <p:spPr>
          <a:xfrm>
            <a:off x="7639394" y="365125"/>
            <a:ext cx="4114801" cy="58118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1" name="Graphic 10">
            <a:extLst>
              <a:ext uri="{FF2B5EF4-FFF2-40B4-BE49-F238E27FC236}">
                <a16:creationId xmlns:a16="http://schemas.microsoft.com/office/drawing/2014/main" id="{479D679C-E90D-4916-BCE6-71C32B831EC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39938" y="1088572"/>
            <a:ext cx="4572000" cy="4572000"/>
          </a:xfrm>
          <a:prstGeom prst="rect">
            <a:avLst/>
          </a:prstGeom>
        </p:spPr>
      </p:pic>
      <p:sp>
        <p:nvSpPr>
          <p:cNvPr id="6" name="Footer Placeholder 5">
            <a:extLst>
              <a:ext uri="{FF2B5EF4-FFF2-40B4-BE49-F238E27FC236}">
                <a16:creationId xmlns:a16="http://schemas.microsoft.com/office/drawing/2014/main" id="{75107A3F-3DCD-44DD-AF42-32098DCC3A78}"/>
              </a:ext>
            </a:extLst>
          </p:cNvPr>
          <p:cNvSpPr>
            <a:spLocks noGrp="1"/>
          </p:cNvSpPr>
          <p:nvPr>
            <p:ph type="ftr" sz="quarter" idx="16"/>
          </p:nvPr>
        </p:nvSpPr>
        <p:spPr/>
        <p:txBody>
          <a:bodyPr/>
          <a:lstStyle/>
          <a:p>
            <a:r>
              <a:rPr lang="en-US" dirty="0"/>
              <a:t>Add a Footer</a:t>
            </a:r>
          </a:p>
        </p:txBody>
      </p:sp>
      <p:sp>
        <p:nvSpPr>
          <p:cNvPr id="7" name="Slide Number Placeholder 6">
            <a:extLst>
              <a:ext uri="{FF2B5EF4-FFF2-40B4-BE49-F238E27FC236}">
                <a16:creationId xmlns:a16="http://schemas.microsoft.com/office/drawing/2014/main" id="{CE1DB279-F403-4D2A-8D1B-FB3C81796B48}"/>
              </a:ext>
            </a:extLst>
          </p:cNvPr>
          <p:cNvSpPr>
            <a:spLocks noGrp="1"/>
          </p:cNvSpPr>
          <p:nvPr>
            <p:ph type="sldNum" sz="quarter" idx="17"/>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31417623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p:spTree>
      <p:nvGrpSpPr>
        <p:cNvPr id="1" name=""/>
        <p:cNvGrpSpPr/>
        <p:nvPr/>
      </p:nvGrpSpPr>
      <p:grpSpPr>
        <a:xfrm>
          <a:off x="0" y="0"/>
          <a:ext cx="0" cy="0"/>
          <a:chOff x="0" y="0"/>
          <a:chExt cx="0" cy="0"/>
        </a:xfrm>
      </p:grpSpPr>
      <p:sp>
        <p:nvSpPr>
          <p:cNvPr id="10" name="Picture Placeholder 13">
            <a:extLst>
              <a:ext uri="{FF2B5EF4-FFF2-40B4-BE49-F238E27FC236}">
                <a16:creationId xmlns:a16="http://schemas.microsoft.com/office/drawing/2014/main" id="{FE1CFFBA-D756-4740-B375-252727F02D1E}"/>
              </a:ext>
            </a:extLst>
          </p:cNvPr>
          <p:cNvSpPr>
            <a:spLocks noGrp="1"/>
          </p:cNvSpPr>
          <p:nvPr>
            <p:ph type="pic" sz="quarter" idx="15"/>
          </p:nvPr>
        </p:nvSpPr>
        <p:spPr>
          <a:xfrm>
            <a:off x="2264229" y="0"/>
            <a:ext cx="9927771" cy="6858000"/>
          </a:xfrm>
          <a:solidFill>
            <a:schemeClr val="bg1">
              <a:lumMod val="50000"/>
            </a:schemeClr>
          </a:solidFill>
        </p:spPr>
        <p:txBody>
          <a:bodyPr/>
          <a:lstStyle/>
          <a:p>
            <a:r>
              <a:rPr lang="en-US"/>
              <a:t>Click icon to add picture</a:t>
            </a:r>
            <a:endParaRPr lang="en-US" dirty="0"/>
          </a:p>
        </p:txBody>
      </p:sp>
      <p:grpSp>
        <p:nvGrpSpPr>
          <p:cNvPr id="12" name="Group 11">
            <a:extLst>
              <a:ext uri="{FF2B5EF4-FFF2-40B4-BE49-F238E27FC236}">
                <a16:creationId xmlns:a16="http://schemas.microsoft.com/office/drawing/2014/main" id="{99325050-38BE-4AB2-B450-8DC9C0EDD386}"/>
              </a:ext>
            </a:extLst>
          </p:cNvPr>
          <p:cNvGrpSpPr/>
          <p:nvPr userDrawn="1"/>
        </p:nvGrpSpPr>
        <p:grpSpPr>
          <a:xfrm>
            <a:off x="883522" y="408327"/>
            <a:ext cx="5276606" cy="5768636"/>
            <a:chOff x="883522" y="408327"/>
            <a:chExt cx="5276606" cy="5768636"/>
          </a:xfrm>
        </p:grpSpPr>
        <p:sp>
          <p:nvSpPr>
            <p:cNvPr id="13" name="Rectangle 12">
              <a:extLst>
                <a:ext uri="{FF2B5EF4-FFF2-40B4-BE49-F238E27FC236}">
                  <a16:creationId xmlns:a16="http://schemas.microsoft.com/office/drawing/2014/main" id="{3D68A4CE-A5FD-4656-82E1-43D586CC441E}"/>
                </a:ext>
              </a:extLst>
            </p:cNvPr>
            <p:cNvSpPr/>
            <p:nvPr/>
          </p:nvSpPr>
          <p:spPr>
            <a:xfrm>
              <a:off x="1808217" y="1403690"/>
              <a:ext cx="4351911" cy="4773273"/>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pic>
          <p:nvPicPr>
            <p:cNvPr id="15" name="Graphic 14">
              <a:extLst>
                <a:ext uri="{FF2B5EF4-FFF2-40B4-BE49-F238E27FC236}">
                  <a16:creationId xmlns:a16="http://schemas.microsoft.com/office/drawing/2014/main" id="{E66B1E37-8CEC-44ED-A239-C755B72AC61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25781" y="1107282"/>
              <a:ext cx="4572000" cy="4572000"/>
            </a:xfrm>
            <a:prstGeom prst="rect">
              <a:avLst/>
            </a:prstGeom>
          </p:spPr>
        </p:pic>
        <p:sp>
          <p:nvSpPr>
            <p:cNvPr id="14" name="Rectangle 13">
              <a:extLst>
                <a:ext uri="{FF2B5EF4-FFF2-40B4-BE49-F238E27FC236}">
                  <a16:creationId xmlns:a16="http://schemas.microsoft.com/office/drawing/2014/main" id="{B7E28405-97F5-4E03-86F1-FAE2FEA6CFF8}"/>
                </a:ext>
              </a:extLst>
            </p:cNvPr>
            <p:cNvSpPr/>
            <p:nvPr/>
          </p:nvSpPr>
          <p:spPr>
            <a:xfrm>
              <a:off x="883522" y="408327"/>
              <a:ext cx="4351911" cy="47732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grpSp>
      <p:sp>
        <p:nvSpPr>
          <p:cNvPr id="16" name="Title 1">
            <a:extLst>
              <a:ext uri="{FF2B5EF4-FFF2-40B4-BE49-F238E27FC236}">
                <a16:creationId xmlns:a16="http://schemas.microsoft.com/office/drawing/2014/main" id="{719FCC9B-E3B8-49CF-BD22-D553FFAAE5D5}"/>
              </a:ext>
            </a:extLst>
          </p:cNvPr>
          <p:cNvSpPr>
            <a:spLocks noGrp="1"/>
          </p:cNvSpPr>
          <p:nvPr>
            <p:ph type="title"/>
          </p:nvPr>
        </p:nvSpPr>
        <p:spPr>
          <a:xfrm>
            <a:off x="838200" y="1501775"/>
            <a:ext cx="4351911" cy="2384466"/>
          </a:xfrm>
        </p:spPr>
        <p:txBody>
          <a:bodyPr>
            <a:normAutofit/>
          </a:bodyPr>
          <a:lstStyle>
            <a:lvl1pPr algn="ctr">
              <a:defRPr sz="4400" b="1" spc="300">
                <a:solidFill>
                  <a:srgbClr val="2F3342"/>
                </a:solidFill>
                <a:latin typeface="+mj-lt"/>
              </a:defRPr>
            </a:lvl1pPr>
          </a:lstStyle>
          <a:p>
            <a:r>
              <a:rPr lang="en-US"/>
              <a:t>Click to edit Master title style</a:t>
            </a:r>
            <a:endParaRPr lang="en-US" dirty="0"/>
          </a:p>
        </p:txBody>
      </p:sp>
      <p:sp>
        <p:nvSpPr>
          <p:cNvPr id="17" name="Text Placeholder 2">
            <a:extLst>
              <a:ext uri="{FF2B5EF4-FFF2-40B4-BE49-F238E27FC236}">
                <a16:creationId xmlns:a16="http://schemas.microsoft.com/office/drawing/2014/main" id="{4F21EA87-CE67-4A1E-B2E0-513F775C76A7}"/>
              </a:ext>
            </a:extLst>
          </p:cNvPr>
          <p:cNvSpPr>
            <a:spLocks noGrp="1"/>
          </p:cNvSpPr>
          <p:nvPr>
            <p:ph type="body" idx="13" hasCustomPrompt="1"/>
          </p:nvPr>
        </p:nvSpPr>
        <p:spPr>
          <a:xfrm>
            <a:off x="838199" y="3886241"/>
            <a:ext cx="4351910" cy="296437"/>
          </a:xfrm>
        </p:spPr>
        <p:txBody>
          <a:bodyPr lIns="0" rIns="0">
            <a:noAutofit/>
          </a:bodyPr>
          <a:lstStyle>
            <a:lvl1pPr marL="0" indent="0" algn="ctr">
              <a:buNone/>
              <a:defRPr sz="2000" spc="600">
                <a:solidFill>
                  <a:srgbClr val="2F334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STYLES</a:t>
            </a:r>
          </a:p>
        </p:txBody>
      </p:sp>
      <p:sp>
        <p:nvSpPr>
          <p:cNvPr id="2" name="Footer Placeholder 1">
            <a:extLst>
              <a:ext uri="{FF2B5EF4-FFF2-40B4-BE49-F238E27FC236}">
                <a16:creationId xmlns:a16="http://schemas.microsoft.com/office/drawing/2014/main" id="{1A26DCC3-B99B-481C-AC63-F17D5215DCC8}"/>
              </a:ext>
            </a:extLst>
          </p:cNvPr>
          <p:cNvSpPr>
            <a:spLocks noGrp="1"/>
          </p:cNvSpPr>
          <p:nvPr>
            <p:ph type="ftr" sz="quarter" idx="16"/>
          </p:nvPr>
        </p:nvSpPr>
        <p:spPr/>
        <p:txBody>
          <a:bodyPr/>
          <a:lstStyle/>
          <a:p>
            <a:r>
              <a:rPr lang="en-US" dirty="0"/>
              <a:t>Add a Footer</a:t>
            </a:r>
          </a:p>
        </p:txBody>
      </p:sp>
      <p:sp>
        <p:nvSpPr>
          <p:cNvPr id="3" name="Slide Number Placeholder 2">
            <a:extLst>
              <a:ext uri="{FF2B5EF4-FFF2-40B4-BE49-F238E27FC236}">
                <a16:creationId xmlns:a16="http://schemas.microsoft.com/office/drawing/2014/main" id="{40D24A36-5F75-40A5-8DA4-0364F4492FC6}"/>
              </a:ext>
            </a:extLst>
          </p:cNvPr>
          <p:cNvSpPr>
            <a:spLocks noGrp="1"/>
          </p:cNvSpPr>
          <p:nvPr>
            <p:ph type="sldNum" sz="quarter" idx="17"/>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38481437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Divider Slide 2">
    <p:spTree>
      <p:nvGrpSpPr>
        <p:cNvPr id="1" name=""/>
        <p:cNvGrpSpPr/>
        <p:nvPr/>
      </p:nvGrpSpPr>
      <p:grpSpPr>
        <a:xfrm>
          <a:off x="0" y="0"/>
          <a:ext cx="0" cy="0"/>
          <a:chOff x="0" y="0"/>
          <a:chExt cx="0" cy="0"/>
        </a:xfrm>
      </p:grpSpPr>
      <p:sp>
        <p:nvSpPr>
          <p:cNvPr id="7" name="Picture Placeholder 13">
            <a:extLst>
              <a:ext uri="{FF2B5EF4-FFF2-40B4-BE49-F238E27FC236}">
                <a16:creationId xmlns:a16="http://schemas.microsoft.com/office/drawing/2014/main" id="{B599FEC8-12D0-4EB5-8573-C891D56C84E0}"/>
              </a:ext>
            </a:extLst>
          </p:cNvPr>
          <p:cNvSpPr>
            <a:spLocks noGrp="1"/>
          </p:cNvSpPr>
          <p:nvPr>
            <p:ph type="pic" sz="quarter" idx="15"/>
          </p:nvPr>
        </p:nvSpPr>
        <p:spPr>
          <a:xfrm>
            <a:off x="-71015" y="0"/>
            <a:ext cx="12263015" cy="6858000"/>
          </a:xfrm>
          <a:solidFill>
            <a:schemeClr val="bg1">
              <a:lumMod val="50000"/>
            </a:schemeClr>
          </a:solidFill>
        </p:spPr>
        <p:txBody>
          <a:bodyPr/>
          <a:lstStyle/>
          <a:p>
            <a:r>
              <a:rPr lang="en-US"/>
              <a:t>Click icon to add picture</a:t>
            </a:r>
            <a:endParaRPr lang="en-US" dirty="0"/>
          </a:p>
        </p:txBody>
      </p:sp>
      <p:grpSp>
        <p:nvGrpSpPr>
          <p:cNvPr id="14" name="Group 13">
            <a:extLst>
              <a:ext uri="{FF2B5EF4-FFF2-40B4-BE49-F238E27FC236}">
                <a16:creationId xmlns:a16="http://schemas.microsoft.com/office/drawing/2014/main" id="{7BF3BF7F-F094-497C-9310-2FE8B059E82B}"/>
              </a:ext>
            </a:extLst>
          </p:cNvPr>
          <p:cNvGrpSpPr/>
          <p:nvPr userDrawn="1"/>
        </p:nvGrpSpPr>
        <p:grpSpPr>
          <a:xfrm flipH="1" flipV="1">
            <a:off x="3581400" y="451189"/>
            <a:ext cx="5276606" cy="5768636"/>
            <a:chOff x="883522" y="408327"/>
            <a:chExt cx="5276606" cy="5768636"/>
          </a:xfrm>
        </p:grpSpPr>
        <p:sp>
          <p:nvSpPr>
            <p:cNvPr id="15" name="Rectangle 14">
              <a:extLst>
                <a:ext uri="{FF2B5EF4-FFF2-40B4-BE49-F238E27FC236}">
                  <a16:creationId xmlns:a16="http://schemas.microsoft.com/office/drawing/2014/main" id="{2D49E498-4E90-44A2-B49F-157DFF9E8581}"/>
                </a:ext>
              </a:extLst>
            </p:cNvPr>
            <p:cNvSpPr/>
            <p:nvPr/>
          </p:nvSpPr>
          <p:spPr>
            <a:xfrm>
              <a:off x="1808217" y="1403690"/>
              <a:ext cx="4351911" cy="4773273"/>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pic>
          <p:nvPicPr>
            <p:cNvPr id="17" name="Graphic 16">
              <a:extLst>
                <a:ext uri="{FF2B5EF4-FFF2-40B4-BE49-F238E27FC236}">
                  <a16:creationId xmlns:a16="http://schemas.microsoft.com/office/drawing/2014/main" id="{B2D9F108-8C30-4BEC-8122-BE263264448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39938" y="1088572"/>
              <a:ext cx="4572000" cy="4572000"/>
            </a:xfrm>
            <a:prstGeom prst="rect">
              <a:avLst/>
            </a:prstGeom>
          </p:spPr>
        </p:pic>
        <p:sp>
          <p:nvSpPr>
            <p:cNvPr id="16" name="Rectangle 15">
              <a:extLst>
                <a:ext uri="{FF2B5EF4-FFF2-40B4-BE49-F238E27FC236}">
                  <a16:creationId xmlns:a16="http://schemas.microsoft.com/office/drawing/2014/main" id="{FAB546B5-7C56-40DD-B1DF-AE850DE5FDB3}"/>
                </a:ext>
              </a:extLst>
            </p:cNvPr>
            <p:cNvSpPr/>
            <p:nvPr/>
          </p:nvSpPr>
          <p:spPr>
            <a:xfrm>
              <a:off x="883522" y="408327"/>
              <a:ext cx="4351911" cy="47732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grpSp>
      <p:sp>
        <p:nvSpPr>
          <p:cNvPr id="8" name="Title 1">
            <a:extLst>
              <a:ext uri="{FF2B5EF4-FFF2-40B4-BE49-F238E27FC236}">
                <a16:creationId xmlns:a16="http://schemas.microsoft.com/office/drawing/2014/main" id="{4C30FD01-9DD8-4ECA-AC52-7C41002A99B3}"/>
              </a:ext>
            </a:extLst>
          </p:cNvPr>
          <p:cNvSpPr>
            <a:spLocks noGrp="1"/>
          </p:cNvSpPr>
          <p:nvPr>
            <p:ph type="title"/>
          </p:nvPr>
        </p:nvSpPr>
        <p:spPr>
          <a:xfrm>
            <a:off x="4506095" y="1742989"/>
            <a:ext cx="4351911" cy="3352800"/>
          </a:xfrm>
        </p:spPr>
        <p:txBody>
          <a:bodyPr>
            <a:normAutofit/>
          </a:bodyPr>
          <a:lstStyle>
            <a:lvl1pPr algn="ctr">
              <a:defRPr sz="4400" b="1" spc="300">
                <a:solidFill>
                  <a:srgbClr val="2F3342"/>
                </a:solidFill>
                <a:latin typeface="+mj-lt"/>
              </a:defRPr>
            </a:lvl1pPr>
          </a:lstStyle>
          <a:p>
            <a:r>
              <a:rPr lang="en-US"/>
              <a:t>Click to edit Master title style</a:t>
            </a:r>
            <a:endParaRPr lang="en-US" dirty="0"/>
          </a:p>
        </p:txBody>
      </p:sp>
      <p:sp>
        <p:nvSpPr>
          <p:cNvPr id="22" name="Text Placeholder 2">
            <a:extLst>
              <a:ext uri="{FF2B5EF4-FFF2-40B4-BE49-F238E27FC236}">
                <a16:creationId xmlns:a16="http://schemas.microsoft.com/office/drawing/2014/main" id="{74491700-C4EB-4143-ACD3-DE153BF9DD99}"/>
              </a:ext>
            </a:extLst>
          </p:cNvPr>
          <p:cNvSpPr>
            <a:spLocks noGrp="1"/>
          </p:cNvSpPr>
          <p:nvPr>
            <p:ph type="body" idx="13" hasCustomPrompt="1"/>
          </p:nvPr>
        </p:nvSpPr>
        <p:spPr>
          <a:xfrm>
            <a:off x="4506094" y="4127455"/>
            <a:ext cx="4351910" cy="296437"/>
          </a:xfrm>
        </p:spPr>
        <p:txBody>
          <a:bodyPr lIns="0" rIns="0">
            <a:noAutofit/>
          </a:bodyPr>
          <a:lstStyle>
            <a:lvl1pPr marL="0" indent="0" algn="ctr">
              <a:buNone/>
              <a:defRPr sz="2000" spc="600">
                <a:solidFill>
                  <a:srgbClr val="2F334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STYLES</a:t>
            </a:r>
          </a:p>
        </p:txBody>
      </p:sp>
      <p:sp>
        <p:nvSpPr>
          <p:cNvPr id="3" name="Slide Number Placeholder 2">
            <a:extLst>
              <a:ext uri="{FF2B5EF4-FFF2-40B4-BE49-F238E27FC236}">
                <a16:creationId xmlns:a16="http://schemas.microsoft.com/office/drawing/2014/main" id="{D11BF64E-D1E6-463D-B3F0-1491C107C8B1}"/>
              </a:ext>
            </a:extLst>
          </p:cNvPr>
          <p:cNvSpPr>
            <a:spLocks noGrp="1"/>
          </p:cNvSpPr>
          <p:nvPr>
            <p:ph type="sldNum" sz="quarter" idx="17"/>
          </p:nvPr>
        </p:nvSpPr>
        <p:spPr/>
        <p:txBody>
          <a:bodyPr/>
          <a:lstStyle/>
          <a:p>
            <a:fld id="{8C2E478F-E849-4A8C-AF1F-CBCC78A7CBFA}" type="slidenum">
              <a:rPr lang="en-US" smtClean="0"/>
              <a:pPr/>
              <a:t>‹#›</a:t>
            </a:fld>
            <a:endParaRPr lang="en-US" dirty="0"/>
          </a:p>
        </p:txBody>
      </p:sp>
      <p:sp>
        <p:nvSpPr>
          <p:cNvPr id="2" name="Footer Placeholder 1">
            <a:extLst>
              <a:ext uri="{FF2B5EF4-FFF2-40B4-BE49-F238E27FC236}">
                <a16:creationId xmlns:a16="http://schemas.microsoft.com/office/drawing/2014/main" id="{1149EC66-F633-4F8B-BA43-E48843E5AD21}"/>
              </a:ext>
            </a:extLst>
          </p:cNvPr>
          <p:cNvSpPr>
            <a:spLocks noGrp="1"/>
          </p:cNvSpPr>
          <p:nvPr>
            <p:ph type="ftr" sz="quarter" idx="16"/>
          </p:nvPr>
        </p:nvSpPr>
        <p:spPr/>
        <p:txBody>
          <a:bodyPr/>
          <a:lstStyle>
            <a:lvl1pPr>
              <a:defRPr>
                <a:solidFill>
                  <a:schemeClr val="bg1"/>
                </a:solidFill>
              </a:defRPr>
            </a:lvl1pPr>
          </a:lstStyle>
          <a:p>
            <a:r>
              <a:rPr lang="en-US" dirty="0"/>
              <a:t>Add a Footer</a:t>
            </a:r>
          </a:p>
        </p:txBody>
      </p:sp>
    </p:spTree>
    <p:extLst>
      <p:ext uri="{BB962C8B-B14F-4D97-AF65-F5344CB8AC3E}">
        <p14:creationId xmlns:p14="http://schemas.microsoft.com/office/powerpoint/2010/main" val="2899589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with Image">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C3A4379-5E89-42FE-AA5C-BEA0CDFCDD6F}"/>
              </a:ext>
            </a:extLst>
          </p:cNvPr>
          <p:cNvSpPr/>
          <p:nvPr userDrawn="1"/>
        </p:nvSpPr>
        <p:spPr>
          <a:xfrm>
            <a:off x="4887684" y="1431586"/>
            <a:ext cx="2873833"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3" name="Text Placeholder 2">
            <a:extLst>
              <a:ext uri="{FF2B5EF4-FFF2-40B4-BE49-F238E27FC236}">
                <a16:creationId xmlns:a16="http://schemas.microsoft.com/office/drawing/2014/main" id="{CF38A5A1-070F-43C9-B2D5-C557B0D72B9C}"/>
              </a:ext>
            </a:extLst>
          </p:cNvPr>
          <p:cNvSpPr>
            <a:spLocks noGrp="1"/>
          </p:cNvSpPr>
          <p:nvPr>
            <p:ph type="body" idx="1"/>
          </p:nvPr>
        </p:nvSpPr>
        <p:spPr>
          <a:xfrm>
            <a:off x="573882" y="1061132"/>
            <a:ext cx="3464717" cy="823912"/>
          </a:xfrm>
          <a:ln>
            <a:solidFill>
              <a:schemeClr val="bg1"/>
            </a:solidFill>
          </a:ln>
        </p:spPr>
        <p:txBody>
          <a:bodyPr anchor="ctr"/>
          <a:lstStyle>
            <a:lvl1pPr marL="0" indent="0" algn="ctr">
              <a:buNone/>
              <a:defRPr sz="2400" b="1">
                <a:solidFill>
                  <a:srgbClr val="2F334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CCBEC1-2F48-4E90-ADF0-BEE2B9E477B0}"/>
              </a:ext>
            </a:extLst>
          </p:cNvPr>
          <p:cNvSpPr>
            <a:spLocks noGrp="1"/>
          </p:cNvSpPr>
          <p:nvPr>
            <p:ph sz="half" idx="2"/>
          </p:nvPr>
        </p:nvSpPr>
        <p:spPr>
          <a:xfrm>
            <a:off x="573882" y="2108201"/>
            <a:ext cx="3464717" cy="3684588"/>
          </a:xfrm>
        </p:spPr>
        <p:txBody>
          <a:bodyPr>
            <a:normAutofit/>
          </a:bodyPr>
          <a:lstStyle>
            <a:lvl1pPr>
              <a:lnSpc>
                <a:spcPct val="150000"/>
              </a:lnSpc>
              <a:defRPr sz="1600">
                <a:solidFill>
                  <a:srgbClr val="2F3342"/>
                </a:solidFill>
              </a:defRPr>
            </a:lvl1pPr>
            <a:lvl2pPr>
              <a:lnSpc>
                <a:spcPct val="150000"/>
              </a:lnSpc>
              <a:defRPr sz="1400">
                <a:solidFill>
                  <a:srgbClr val="2F3342"/>
                </a:solidFill>
              </a:defRPr>
            </a:lvl2pPr>
            <a:lvl3pPr>
              <a:lnSpc>
                <a:spcPct val="150000"/>
              </a:lnSpc>
              <a:defRPr sz="1200">
                <a:solidFill>
                  <a:srgbClr val="2F3342"/>
                </a:solidFill>
              </a:defRPr>
            </a:lvl3pPr>
            <a:lvl4pPr>
              <a:lnSpc>
                <a:spcPct val="150000"/>
              </a:lnSpc>
              <a:defRPr sz="1100">
                <a:solidFill>
                  <a:srgbClr val="2F3342"/>
                </a:solidFill>
              </a:defRPr>
            </a:lvl4pPr>
            <a:lvl5pPr>
              <a:lnSpc>
                <a:spcPct val="150000"/>
              </a:lnSpc>
              <a:defRPr sz="1100">
                <a:solidFill>
                  <a:srgbClr val="2F334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2">
            <a:extLst>
              <a:ext uri="{FF2B5EF4-FFF2-40B4-BE49-F238E27FC236}">
                <a16:creationId xmlns:a16="http://schemas.microsoft.com/office/drawing/2014/main" id="{367F380C-58A9-4490-AC57-579A90290F36}"/>
              </a:ext>
            </a:extLst>
          </p:cNvPr>
          <p:cNvSpPr>
            <a:spLocks noGrp="1"/>
          </p:cNvSpPr>
          <p:nvPr>
            <p:ph type="body" idx="13"/>
          </p:nvPr>
        </p:nvSpPr>
        <p:spPr>
          <a:xfrm>
            <a:off x="8153400" y="1061132"/>
            <a:ext cx="3464717" cy="823912"/>
          </a:xfrm>
          <a:ln>
            <a:solidFill>
              <a:schemeClr val="bg1"/>
            </a:solidFill>
          </a:ln>
        </p:spPr>
        <p:txBody>
          <a:bodyPr anchor="ctr"/>
          <a:lstStyle>
            <a:lvl1pPr marL="0" indent="0" algn="ctr">
              <a:buNone/>
              <a:defRPr sz="2400" b="1">
                <a:solidFill>
                  <a:srgbClr val="2F334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a:extLst>
              <a:ext uri="{FF2B5EF4-FFF2-40B4-BE49-F238E27FC236}">
                <a16:creationId xmlns:a16="http://schemas.microsoft.com/office/drawing/2014/main" id="{DA285A94-0E4E-47DC-8E61-41F684F37003}"/>
              </a:ext>
            </a:extLst>
          </p:cNvPr>
          <p:cNvSpPr>
            <a:spLocks noGrp="1"/>
          </p:cNvSpPr>
          <p:nvPr>
            <p:ph sz="half" idx="14"/>
          </p:nvPr>
        </p:nvSpPr>
        <p:spPr>
          <a:xfrm>
            <a:off x="8153400" y="2108201"/>
            <a:ext cx="3464717" cy="3684588"/>
          </a:xfrm>
        </p:spPr>
        <p:txBody>
          <a:bodyPr>
            <a:normAutofit/>
          </a:bodyPr>
          <a:lstStyle>
            <a:lvl1pPr>
              <a:lnSpc>
                <a:spcPct val="150000"/>
              </a:lnSpc>
              <a:defRPr sz="1600">
                <a:solidFill>
                  <a:srgbClr val="2F3342"/>
                </a:solidFill>
              </a:defRPr>
            </a:lvl1pPr>
            <a:lvl2pPr>
              <a:lnSpc>
                <a:spcPct val="150000"/>
              </a:lnSpc>
              <a:defRPr sz="1400">
                <a:solidFill>
                  <a:srgbClr val="2F3342"/>
                </a:solidFill>
              </a:defRPr>
            </a:lvl2pPr>
            <a:lvl3pPr>
              <a:lnSpc>
                <a:spcPct val="150000"/>
              </a:lnSpc>
              <a:defRPr sz="1200">
                <a:solidFill>
                  <a:srgbClr val="2F3342"/>
                </a:solidFill>
              </a:defRPr>
            </a:lvl3pPr>
            <a:lvl4pPr>
              <a:lnSpc>
                <a:spcPct val="150000"/>
              </a:lnSpc>
              <a:defRPr sz="1100">
                <a:solidFill>
                  <a:srgbClr val="2F3342"/>
                </a:solidFill>
              </a:defRPr>
            </a:lvl4pPr>
            <a:lvl5pPr>
              <a:lnSpc>
                <a:spcPct val="150000"/>
              </a:lnSpc>
              <a:defRPr sz="1100">
                <a:solidFill>
                  <a:srgbClr val="2F334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Rectangle 17">
            <a:extLst>
              <a:ext uri="{FF2B5EF4-FFF2-40B4-BE49-F238E27FC236}">
                <a16:creationId xmlns:a16="http://schemas.microsoft.com/office/drawing/2014/main" id="{6EDCBFD0-7AE5-4346-AD3A-01F956626091}"/>
              </a:ext>
            </a:extLst>
          </p:cNvPr>
          <p:cNvSpPr/>
          <p:nvPr userDrawn="1"/>
        </p:nvSpPr>
        <p:spPr>
          <a:xfrm>
            <a:off x="4430484" y="0"/>
            <a:ext cx="2873833" cy="5426414"/>
          </a:xfrm>
          <a:prstGeom prst="rect">
            <a:avLst/>
          </a:prstGeom>
          <a:noFill/>
          <a:ln w="889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6" name="Picture Placeholder 13">
            <a:extLst>
              <a:ext uri="{FF2B5EF4-FFF2-40B4-BE49-F238E27FC236}">
                <a16:creationId xmlns:a16="http://schemas.microsoft.com/office/drawing/2014/main" id="{354FBDC8-CD65-4972-A821-C25297B1A8AB}"/>
              </a:ext>
            </a:extLst>
          </p:cNvPr>
          <p:cNvSpPr>
            <a:spLocks noGrp="1"/>
          </p:cNvSpPr>
          <p:nvPr>
            <p:ph type="pic" sz="quarter" idx="15"/>
          </p:nvPr>
        </p:nvSpPr>
        <p:spPr>
          <a:xfrm>
            <a:off x="4659082" y="489291"/>
            <a:ext cx="2873833" cy="5920920"/>
          </a:xfrm>
          <a:solidFill>
            <a:schemeClr val="bg1"/>
          </a:solidFill>
        </p:spPr>
        <p:txBody>
          <a:bodyPr/>
          <a:lstStyle/>
          <a:p>
            <a:r>
              <a:rPr lang="en-US"/>
              <a:t>Click icon to add picture</a:t>
            </a:r>
            <a:endParaRPr lang="en-US" dirty="0"/>
          </a:p>
        </p:txBody>
      </p:sp>
      <p:sp>
        <p:nvSpPr>
          <p:cNvPr id="2" name="Footer Placeholder 1">
            <a:extLst>
              <a:ext uri="{FF2B5EF4-FFF2-40B4-BE49-F238E27FC236}">
                <a16:creationId xmlns:a16="http://schemas.microsoft.com/office/drawing/2014/main" id="{0C0FCBE5-63C0-4DC7-8687-C2C76ABBDDB2}"/>
              </a:ext>
            </a:extLst>
          </p:cNvPr>
          <p:cNvSpPr>
            <a:spLocks noGrp="1"/>
          </p:cNvSpPr>
          <p:nvPr>
            <p:ph type="ftr" sz="quarter" idx="16"/>
          </p:nvPr>
        </p:nvSpPr>
        <p:spPr/>
        <p:txBody>
          <a:bodyPr/>
          <a:lstStyle/>
          <a:p>
            <a:r>
              <a:rPr lang="en-US" dirty="0"/>
              <a:t>Add a Footer</a:t>
            </a:r>
          </a:p>
        </p:txBody>
      </p:sp>
      <p:sp>
        <p:nvSpPr>
          <p:cNvPr id="5" name="Slide Number Placeholder 4">
            <a:extLst>
              <a:ext uri="{FF2B5EF4-FFF2-40B4-BE49-F238E27FC236}">
                <a16:creationId xmlns:a16="http://schemas.microsoft.com/office/drawing/2014/main" id="{D0F240C4-B3CD-49AA-8C48-9FE7AA1FE3D0}"/>
              </a:ext>
            </a:extLst>
          </p:cNvPr>
          <p:cNvSpPr>
            <a:spLocks noGrp="1"/>
          </p:cNvSpPr>
          <p:nvPr>
            <p:ph type="sldNum" sz="quarter" idx="17"/>
          </p:nvPr>
        </p:nvSpPr>
        <p:spPr/>
        <p:txBody>
          <a:bodyPr/>
          <a:lstStyle/>
          <a:p>
            <a:fld id="{8C2E478F-E849-4A8C-AF1F-CBCC78A7CBFA}" type="slidenum">
              <a:rPr lang="en-US" smtClean="0"/>
              <a:pPr/>
              <a:t>‹#›</a:t>
            </a:fld>
            <a:endParaRPr lang="en-US" dirty="0"/>
          </a:p>
        </p:txBody>
      </p:sp>
      <p:sp>
        <p:nvSpPr>
          <p:cNvPr id="6" name="Title 5" hidden="1">
            <a:extLst>
              <a:ext uri="{FF2B5EF4-FFF2-40B4-BE49-F238E27FC236}">
                <a16:creationId xmlns:a16="http://schemas.microsoft.com/office/drawing/2014/main" id="{A43A44DE-9B7B-49B8-AE13-95164A3FA9F1}"/>
              </a:ext>
            </a:extLst>
          </p:cNvPr>
          <p:cNvSpPr>
            <a:spLocks noGrp="1"/>
          </p:cNvSpPr>
          <p:nvPr>
            <p:ph type="title"/>
          </p:nvPr>
        </p:nvSpPr>
        <p:spPr>
          <a:xfrm>
            <a:off x="595884" y="0"/>
            <a:ext cx="3605998" cy="1188720"/>
          </a:xfrm>
        </p:spPr>
        <p:txBody>
          <a:bodyPr>
            <a:normAutofit/>
          </a:bodyPr>
          <a:lstStyle>
            <a:lvl1pPr>
              <a:defRPr sz="2800"/>
            </a:lvl1pPr>
          </a:lstStyle>
          <a:p>
            <a:r>
              <a:rPr lang="en-US"/>
              <a:t>Click to edit Master title style</a:t>
            </a:r>
            <a:endParaRPr lang="en-US" dirty="0"/>
          </a:p>
        </p:txBody>
      </p:sp>
    </p:spTree>
    <p:extLst>
      <p:ext uri="{BB962C8B-B14F-4D97-AF65-F5344CB8AC3E}">
        <p14:creationId xmlns:p14="http://schemas.microsoft.com/office/powerpoint/2010/main" val="17807425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icture with Conten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AE90E16-AEC5-4F82-85B0-DDEA26AA939A}"/>
              </a:ext>
            </a:extLst>
          </p:cNvPr>
          <p:cNvSpPr>
            <a:spLocks noGrp="1"/>
          </p:cNvSpPr>
          <p:nvPr>
            <p:ph type="pic" idx="1"/>
          </p:nvPr>
        </p:nvSpPr>
        <p:spPr>
          <a:xfrm>
            <a:off x="6727370" y="0"/>
            <a:ext cx="5464629" cy="6858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Rectangle 9">
            <a:extLst>
              <a:ext uri="{FF2B5EF4-FFF2-40B4-BE49-F238E27FC236}">
                <a16:creationId xmlns:a16="http://schemas.microsoft.com/office/drawing/2014/main" id="{ABD40C7A-92CE-46D6-B056-C75D73663328}"/>
              </a:ext>
            </a:extLst>
          </p:cNvPr>
          <p:cNvSpPr/>
          <p:nvPr userDrawn="1"/>
        </p:nvSpPr>
        <p:spPr>
          <a:xfrm>
            <a:off x="609600" y="391887"/>
            <a:ext cx="7075714" cy="5878284"/>
          </a:xfrm>
          <a:prstGeom prst="rect">
            <a:avLst/>
          </a:prstGeom>
          <a:noFill/>
          <a:ln w="1270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A1A2116-206B-49CD-9ECC-078E4F72904C}"/>
              </a:ext>
            </a:extLst>
          </p:cNvPr>
          <p:cNvSpPr/>
          <p:nvPr userDrawn="1"/>
        </p:nvSpPr>
        <p:spPr>
          <a:xfrm>
            <a:off x="979713" y="1181214"/>
            <a:ext cx="6117771"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4" name="Rectangle 13">
            <a:extLst>
              <a:ext uri="{FF2B5EF4-FFF2-40B4-BE49-F238E27FC236}">
                <a16:creationId xmlns:a16="http://schemas.microsoft.com/office/drawing/2014/main" id="{A69E75A6-06C5-49D0-9164-3098CE0E53D8}"/>
              </a:ext>
            </a:extLst>
          </p:cNvPr>
          <p:cNvSpPr/>
          <p:nvPr userDrawn="1"/>
        </p:nvSpPr>
        <p:spPr>
          <a:xfrm>
            <a:off x="957943" y="655467"/>
            <a:ext cx="5769428"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F0F519-65FC-434F-8F2F-F778A20A82ED}"/>
              </a:ext>
            </a:extLst>
          </p:cNvPr>
          <p:cNvSpPr>
            <a:spLocks noGrp="1"/>
          </p:cNvSpPr>
          <p:nvPr>
            <p:ph type="title"/>
          </p:nvPr>
        </p:nvSpPr>
        <p:spPr>
          <a:xfrm>
            <a:off x="957943" y="1480457"/>
            <a:ext cx="5138057" cy="587876"/>
          </a:xfrm>
        </p:spPr>
        <p:txBody>
          <a:bodyPr anchor="b"/>
          <a:lstStyle>
            <a:lvl1pPr>
              <a:defRPr sz="3200" b="1">
                <a:solidFill>
                  <a:srgbClr val="2F3342"/>
                </a:solidFill>
                <a:latin typeface="+mj-lt"/>
              </a:defRPr>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41E2B8D-1C12-403F-BE59-ECC565466CB0}"/>
              </a:ext>
            </a:extLst>
          </p:cNvPr>
          <p:cNvSpPr>
            <a:spLocks noGrp="1"/>
          </p:cNvSpPr>
          <p:nvPr>
            <p:ph type="body" sz="half" idx="2"/>
          </p:nvPr>
        </p:nvSpPr>
        <p:spPr>
          <a:xfrm>
            <a:off x="957943" y="2546851"/>
            <a:ext cx="5138057" cy="3396749"/>
          </a:xfrm>
        </p:spPr>
        <p:txBody>
          <a:bodyPr/>
          <a:lstStyle>
            <a:lvl1pPr marL="0" indent="0">
              <a:lnSpc>
                <a:spcPct val="150000"/>
              </a:lnSpc>
              <a:buNone/>
              <a:defRPr sz="1600">
                <a:solidFill>
                  <a:srgbClr val="2F334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Text Placeholder 2">
            <a:extLst>
              <a:ext uri="{FF2B5EF4-FFF2-40B4-BE49-F238E27FC236}">
                <a16:creationId xmlns:a16="http://schemas.microsoft.com/office/drawing/2014/main" id="{D9EF0584-D46D-4C21-99D2-074ADF23E018}"/>
              </a:ext>
            </a:extLst>
          </p:cNvPr>
          <p:cNvSpPr>
            <a:spLocks noGrp="1"/>
          </p:cNvSpPr>
          <p:nvPr>
            <p:ph type="body" idx="13" hasCustomPrompt="1"/>
          </p:nvPr>
        </p:nvSpPr>
        <p:spPr>
          <a:xfrm>
            <a:off x="979714" y="2095547"/>
            <a:ext cx="4958100" cy="365125"/>
          </a:xfrm>
        </p:spPr>
        <p:txBody>
          <a:bodyPr>
            <a:noAutofit/>
          </a:bodyPr>
          <a:lstStyle>
            <a:lvl1pPr marL="0" indent="0">
              <a:buNone/>
              <a:defRPr sz="2000" spc="600">
                <a:solidFill>
                  <a:srgbClr val="2F334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8" name="Footer Placeholder 7">
            <a:extLst>
              <a:ext uri="{FF2B5EF4-FFF2-40B4-BE49-F238E27FC236}">
                <a16:creationId xmlns:a16="http://schemas.microsoft.com/office/drawing/2014/main" id="{86AFC205-B079-430E-B82F-CBF6F56DE09D}"/>
              </a:ext>
            </a:extLst>
          </p:cNvPr>
          <p:cNvSpPr>
            <a:spLocks noGrp="1"/>
          </p:cNvSpPr>
          <p:nvPr>
            <p:ph type="ftr" sz="quarter" idx="14"/>
          </p:nvPr>
        </p:nvSpPr>
        <p:spPr/>
        <p:txBody>
          <a:bodyPr/>
          <a:lstStyle/>
          <a:p>
            <a:r>
              <a:rPr lang="en-US" dirty="0"/>
              <a:t>Add a Footer</a:t>
            </a:r>
          </a:p>
        </p:txBody>
      </p:sp>
      <p:sp>
        <p:nvSpPr>
          <p:cNvPr id="12" name="Slide Number Placeholder 11">
            <a:extLst>
              <a:ext uri="{FF2B5EF4-FFF2-40B4-BE49-F238E27FC236}">
                <a16:creationId xmlns:a16="http://schemas.microsoft.com/office/drawing/2014/main" id="{E82B84E2-AAE4-4BC1-8C01-AF4ABADD6EDE}"/>
              </a:ext>
            </a:extLst>
          </p:cNvPr>
          <p:cNvSpPr>
            <a:spLocks noGrp="1"/>
          </p:cNvSpPr>
          <p:nvPr>
            <p:ph type="sldNum" sz="quarter" idx="15"/>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35772515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9" name="Picture Placeholder 13">
            <a:extLst>
              <a:ext uri="{FF2B5EF4-FFF2-40B4-BE49-F238E27FC236}">
                <a16:creationId xmlns:a16="http://schemas.microsoft.com/office/drawing/2014/main" id="{0CBD5E02-927B-4DF7-8968-617C1C8F0F0E}"/>
              </a:ext>
            </a:extLst>
          </p:cNvPr>
          <p:cNvSpPr>
            <a:spLocks noGrp="1"/>
          </p:cNvSpPr>
          <p:nvPr>
            <p:ph type="pic" sz="quarter" idx="15"/>
          </p:nvPr>
        </p:nvSpPr>
        <p:spPr>
          <a:xfrm>
            <a:off x="1" y="0"/>
            <a:ext cx="7249885" cy="6858000"/>
          </a:xfrm>
          <a:solidFill>
            <a:schemeClr val="bg1">
              <a:lumMod val="50000"/>
            </a:schemeClr>
          </a:solidFill>
        </p:spPr>
        <p:txBody>
          <a:bodyPr/>
          <a:lstStyle/>
          <a:p>
            <a:r>
              <a:rPr lang="en-US"/>
              <a:t>Click icon to add picture</a:t>
            </a:r>
            <a:endParaRPr lang="en-US" dirty="0"/>
          </a:p>
        </p:txBody>
      </p:sp>
      <p:grpSp>
        <p:nvGrpSpPr>
          <p:cNvPr id="5" name="Group 4">
            <a:extLst>
              <a:ext uri="{FF2B5EF4-FFF2-40B4-BE49-F238E27FC236}">
                <a16:creationId xmlns:a16="http://schemas.microsoft.com/office/drawing/2014/main" id="{1E8CB484-5390-4B2F-9BFB-D0733BEE88A5}"/>
              </a:ext>
            </a:extLst>
          </p:cNvPr>
          <p:cNvGrpSpPr/>
          <p:nvPr userDrawn="1"/>
        </p:nvGrpSpPr>
        <p:grpSpPr>
          <a:xfrm flipH="1">
            <a:off x="4115984" y="252563"/>
            <a:ext cx="7433283" cy="5995838"/>
            <a:chOff x="252031" y="391887"/>
            <a:chExt cx="7433283" cy="6215741"/>
          </a:xfrm>
        </p:grpSpPr>
        <p:sp>
          <p:nvSpPr>
            <p:cNvPr id="23" name="Rectangle 22">
              <a:extLst>
                <a:ext uri="{FF2B5EF4-FFF2-40B4-BE49-F238E27FC236}">
                  <a16:creationId xmlns:a16="http://schemas.microsoft.com/office/drawing/2014/main" id="{36778BD9-B865-4156-B319-6A8242F0D4D5}"/>
                </a:ext>
              </a:extLst>
            </p:cNvPr>
            <p:cNvSpPr/>
            <p:nvPr userDrawn="1"/>
          </p:nvSpPr>
          <p:spPr>
            <a:xfrm>
              <a:off x="609600" y="391887"/>
              <a:ext cx="7075714" cy="5878284"/>
            </a:xfrm>
            <a:prstGeom prst="rect">
              <a:avLst/>
            </a:prstGeom>
            <a:noFill/>
            <a:ln w="1270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A8354BDC-9788-4AB5-A841-99D95C68804F}"/>
                </a:ext>
              </a:extLst>
            </p:cNvPr>
            <p:cNvSpPr/>
            <p:nvPr userDrawn="1"/>
          </p:nvSpPr>
          <p:spPr>
            <a:xfrm>
              <a:off x="979713" y="1181214"/>
              <a:ext cx="6117771"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25" name="Rectangle 24">
              <a:extLst>
                <a:ext uri="{FF2B5EF4-FFF2-40B4-BE49-F238E27FC236}">
                  <a16:creationId xmlns:a16="http://schemas.microsoft.com/office/drawing/2014/main" id="{AEB70006-7799-4F63-912B-45662CE14500}"/>
                </a:ext>
              </a:extLst>
            </p:cNvPr>
            <p:cNvSpPr/>
            <p:nvPr userDrawn="1"/>
          </p:nvSpPr>
          <p:spPr>
            <a:xfrm>
              <a:off x="252031" y="655467"/>
              <a:ext cx="6475341"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004074E6-E39E-4D19-B91F-8E84F37CBF3C}"/>
              </a:ext>
            </a:extLst>
          </p:cNvPr>
          <p:cNvSpPr>
            <a:spLocks noGrp="1"/>
          </p:cNvSpPr>
          <p:nvPr>
            <p:ph type="title" hasCustomPrompt="1"/>
          </p:nvPr>
        </p:nvSpPr>
        <p:spPr>
          <a:xfrm>
            <a:off x="5510539" y="916440"/>
            <a:ext cx="6117771" cy="573989"/>
          </a:xfrm>
        </p:spPr>
        <p:txBody>
          <a:bodyPr lIns="0" rIns="0">
            <a:noAutofit/>
          </a:bodyPr>
          <a:lstStyle>
            <a:lvl1pPr>
              <a:defRPr sz="3200" b="1" spc="0">
                <a:solidFill>
                  <a:srgbClr val="2F3342"/>
                </a:solidFill>
                <a:latin typeface="+mj-lt"/>
              </a:defRPr>
            </a:lvl1pPr>
          </a:lstStyle>
          <a:p>
            <a:r>
              <a:rPr lang="en-US" dirty="0"/>
              <a:t>CLICK TO EDIT MASTER</a:t>
            </a:r>
          </a:p>
        </p:txBody>
      </p:sp>
      <p:sp>
        <p:nvSpPr>
          <p:cNvPr id="3" name="Content Placeholder 2">
            <a:extLst>
              <a:ext uri="{FF2B5EF4-FFF2-40B4-BE49-F238E27FC236}">
                <a16:creationId xmlns:a16="http://schemas.microsoft.com/office/drawing/2014/main" id="{607D1B16-7058-45AD-9B19-E19CAF96683B}"/>
              </a:ext>
            </a:extLst>
          </p:cNvPr>
          <p:cNvSpPr>
            <a:spLocks noGrp="1"/>
          </p:cNvSpPr>
          <p:nvPr>
            <p:ph idx="1"/>
          </p:nvPr>
        </p:nvSpPr>
        <p:spPr>
          <a:xfrm>
            <a:off x="5510539" y="1962673"/>
            <a:ext cx="6117771" cy="3676128"/>
          </a:xfrm>
        </p:spPr>
        <p:txBody>
          <a:bodyPr lIns="0" rIns="0">
            <a:normAutofit/>
          </a:bodyPr>
          <a:lstStyle>
            <a:lvl1pPr>
              <a:lnSpc>
                <a:spcPct val="150000"/>
              </a:lnSpc>
              <a:defRPr sz="1600">
                <a:solidFill>
                  <a:srgbClr val="2F3342"/>
                </a:solidFill>
              </a:defRPr>
            </a:lvl1pPr>
            <a:lvl2pPr>
              <a:lnSpc>
                <a:spcPct val="150000"/>
              </a:lnSpc>
              <a:defRPr sz="1600">
                <a:solidFill>
                  <a:srgbClr val="2F3342"/>
                </a:solidFill>
              </a:defRPr>
            </a:lvl2pPr>
            <a:lvl3pPr>
              <a:lnSpc>
                <a:spcPct val="150000"/>
              </a:lnSpc>
              <a:defRPr sz="1400">
                <a:solidFill>
                  <a:srgbClr val="2F3342"/>
                </a:solidFill>
              </a:defRPr>
            </a:lvl3pPr>
            <a:lvl4pPr>
              <a:lnSpc>
                <a:spcPct val="150000"/>
              </a:lnSpc>
              <a:defRPr sz="1200">
                <a:solidFill>
                  <a:srgbClr val="2F3342"/>
                </a:solidFill>
              </a:defRPr>
            </a:lvl4pPr>
            <a:lvl5pPr>
              <a:lnSpc>
                <a:spcPct val="150000"/>
              </a:lnSpc>
              <a:defRPr sz="1200">
                <a:solidFill>
                  <a:srgbClr val="2F334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 Placeholder 2">
            <a:extLst>
              <a:ext uri="{FF2B5EF4-FFF2-40B4-BE49-F238E27FC236}">
                <a16:creationId xmlns:a16="http://schemas.microsoft.com/office/drawing/2014/main" id="{6CAAB964-0A56-4842-AA82-7610F726CD14}"/>
              </a:ext>
            </a:extLst>
          </p:cNvPr>
          <p:cNvSpPr>
            <a:spLocks noGrp="1"/>
          </p:cNvSpPr>
          <p:nvPr>
            <p:ph type="body" idx="13" hasCustomPrompt="1"/>
          </p:nvPr>
        </p:nvSpPr>
        <p:spPr>
          <a:xfrm>
            <a:off x="5535810" y="1555002"/>
            <a:ext cx="6076915" cy="407670"/>
          </a:xfrm>
        </p:spPr>
        <p:txBody>
          <a:bodyPr lIns="0" rIns="0">
            <a:noAutofit/>
          </a:bodyPr>
          <a:lstStyle>
            <a:lvl1pPr marL="0" indent="0">
              <a:buNone/>
              <a:defRPr sz="2000" spc="600">
                <a:solidFill>
                  <a:srgbClr val="2F334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6" name="Slide Number Placeholder 5">
            <a:extLst>
              <a:ext uri="{FF2B5EF4-FFF2-40B4-BE49-F238E27FC236}">
                <a16:creationId xmlns:a16="http://schemas.microsoft.com/office/drawing/2014/main" id="{93F3FF75-3EF1-4F7E-9040-8B957B4D277C}"/>
              </a:ext>
            </a:extLst>
          </p:cNvPr>
          <p:cNvSpPr>
            <a:spLocks noGrp="1"/>
          </p:cNvSpPr>
          <p:nvPr>
            <p:ph type="sldNum" sz="quarter" idx="17"/>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30666008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42E9CCD-6BB8-4209-A6BA-851867956084}"/>
              </a:ext>
            </a:extLst>
          </p:cNvPr>
          <p:cNvSpPr>
            <a:spLocks noGrp="1"/>
          </p:cNvSpPr>
          <p:nvPr>
            <p:ph sz="quarter" idx="16"/>
          </p:nvPr>
        </p:nvSpPr>
        <p:spPr>
          <a:xfrm>
            <a:off x="6400191" y="470641"/>
            <a:ext cx="5220309" cy="59167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5" name="Group 4">
            <a:extLst>
              <a:ext uri="{FF2B5EF4-FFF2-40B4-BE49-F238E27FC236}">
                <a16:creationId xmlns:a16="http://schemas.microsoft.com/office/drawing/2014/main" id="{1E8CB484-5390-4B2F-9BFB-D0733BEE88A5}"/>
              </a:ext>
            </a:extLst>
          </p:cNvPr>
          <p:cNvGrpSpPr/>
          <p:nvPr userDrawn="1"/>
        </p:nvGrpSpPr>
        <p:grpSpPr>
          <a:xfrm>
            <a:off x="657060" y="435124"/>
            <a:ext cx="5134751" cy="6215741"/>
            <a:chOff x="252031" y="391887"/>
            <a:chExt cx="7433283" cy="6215741"/>
          </a:xfrm>
        </p:grpSpPr>
        <p:sp>
          <p:nvSpPr>
            <p:cNvPr id="24" name="Rectangle 23">
              <a:extLst>
                <a:ext uri="{FF2B5EF4-FFF2-40B4-BE49-F238E27FC236}">
                  <a16:creationId xmlns:a16="http://schemas.microsoft.com/office/drawing/2014/main" id="{A8354BDC-9788-4AB5-A841-99D95C68804F}"/>
                </a:ext>
              </a:extLst>
            </p:cNvPr>
            <p:cNvSpPr/>
            <p:nvPr userDrawn="1"/>
          </p:nvSpPr>
          <p:spPr>
            <a:xfrm>
              <a:off x="979713" y="1181214"/>
              <a:ext cx="6117771"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23" name="Rectangle 22">
              <a:extLst>
                <a:ext uri="{FF2B5EF4-FFF2-40B4-BE49-F238E27FC236}">
                  <a16:creationId xmlns:a16="http://schemas.microsoft.com/office/drawing/2014/main" id="{36778BD9-B865-4156-B319-6A8242F0D4D5}"/>
                </a:ext>
              </a:extLst>
            </p:cNvPr>
            <p:cNvSpPr/>
            <p:nvPr userDrawn="1"/>
          </p:nvSpPr>
          <p:spPr>
            <a:xfrm>
              <a:off x="609600" y="391887"/>
              <a:ext cx="7075714" cy="5878284"/>
            </a:xfrm>
            <a:prstGeom prst="rect">
              <a:avLst/>
            </a:prstGeom>
            <a:noFill/>
            <a:ln w="1270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AEB70006-7799-4F63-912B-45662CE14500}"/>
                </a:ext>
              </a:extLst>
            </p:cNvPr>
            <p:cNvSpPr/>
            <p:nvPr userDrawn="1"/>
          </p:nvSpPr>
          <p:spPr>
            <a:xfrm>
              <a:off x="252031" y="655467"/>
              <a:ext cx="6475341"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004074E6-E39E-4D19-B91F-8E84F37CBF3C}"/>
              </a:ext>
            </a:extLst>
          </p:cNvPr>
          <p:cNvSpPr>
            <a:spLocks noGrp="1"/>
          </p:cNvSpPr>
          <p:nvPr>
            <p:ph type="title" hasCustomPrompt="1"/>
          </p:nvPr>
        </p:nvSpPr>
        <p:spPr>
          <a:xfrm>
            <a:off x="599167" y="1099002"/>
            <a:ext cx="4226024" cy="573989"/>
          </a:xfrm>
        </p:spPr>
        <p:txBody>
          <a:bodyPr lIns="0" rIns="0">
            <a:noAutofit/>
          </a:bodyPr>
          <a:lstStyle>
            <a:lvl1pPr>
              <a:defRPr sz="3200" b="1" spc="0">
                <a:solidFill>
                  <a:srgbClr val="2F3342"/>
                </a:solidFill>
                <a:latin typeface="+mj-lt"/>
              </a:defRPr>
            </a:lvl1pPr>
          </a:lstStyle>
          <a:p>
            <a:r>
              <a:rPr lang="en-US" dirty="0"/>
              <a:t>CLICK TO EDIT MASTER</a:t>
            </a:r>
          </a:p>
        </p:txBody>
      </p:sp>
      <p:sp>
        <p:nvSpPr>
          <p:cNvPr id="3" name="Content Placeholder 2">
            <a:extLst>
              <a:ext uri="{FF2B5EF4-FFF2-40B4-BE49-F238E27FC236}">
                <a16:creationId xmlns:a16="http://schemas.microsoft.com/office/drawing/2014/main" id="{607D1B16-7058-45AD-9B19-E19CAF96683B}"/>
              </a:ext>
            </a:extLst>
          </p:cNvPr>
          <p:cNvSpPr>
            <a:spLocks noGrp="1"/>
          </p:cNvSpPr>
          <p:nvPr>
            <p:ph idx="1"/>
          </p:nvPr>
        </p:nvSpPr>
        <p:spPr>
          <a:xfrm>
            <a:off x="599167" y="2145234"/>
            <a:ext cx="4226024" cy="3857329"/>
          </a:xfrm>
        </p:spPr>
        <p:txBody>
          <a:bodyPr lIns="0" rIns="0">
            <a:normAutofit/>
          </a:bodyPr>
          <a:lstStyle>
            <a:lvl1pPr>
              <a:lnSpc>
                <a:spcPct val="150000"/>
              </a:lnSpc>
              <a:defRPr sz="1600">
                <a:solidFill>
                  <a:srgbClr val="2F3342"/>
                </a:solidFill>
              </a:defRPr>
            </a:lvl1pPr>
            <a:lvl2pPr>
              <a:lnSpc>
                <a:spcPct val="150000"/>
              </a:lnSpc>
              <a:defRPr sz="1600">
                <a:solidFill>
                  <a:srgbClr val="2F3342"/>
                </a:solidFill>
              </a:defRPr>
            </a:lvl2pPr>
            <a:lvl3pPr>
              <a:lnSpc>
                <a:spcPct val="150000"/>
              </a:lnSpc>
              <a:defRPr sz="1400">
                <a:solidFill>
                  <a:srgbClr val="2F3342"/>
                </a:solidFill>
              </a:defRPr>
            </a:lvl3pPr>
            <a:lvl4pPr>
              <a:lnSpc>
                <a:spcPct val="150000"/>
              </a:lnSpc>
              <a:defRPr sz="1200">
                <a:solidFill>
                  <a:srgbClr val="2F3342"/>
                </a:solidFill>
              </a:defRPr>
            </a:lvl4pPr>
            <a:lvl5pPr>
              <a:lnSpc>
                <a:spcPct val="150000"/>
              </a:lnSpc>
              <a:defRPr sz="1200">
                <a:solidFill>
                  <a:srgbClr val="2F334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 Placeholder 2">
            <a:extLst>
              <a:ext uri="{FF2B5EF4-FFF2-40B4-BE49-F238E27FC236}">
                <a16:creationId xmlns:a16="http://schemas.microsoft.com/office/drawing/2014/main" id="{6CAAB964-0A56-4842-AA82-7610F726CD14}"/>
              </a:ext>
            </a:extLst>
          </p:cNvPr>
          <p:cNvSpPr>
            <a:spLocks noGrp="1"/>
          </p:cNvSpPr>
          <p:nvPr>
            <p:ph type="body" idx="13" hasCustomPrompt="1"/>
          </p:nvPr>
        </p:nvSpPr>
        <p:spPr>
          <a:xfrm>
            <a:off x="611804" y="1737564"/>
            <a:ext cx="4197802" cy="407670"/>
          </a:xfrm>
        </p:spPr>
        <p:txBody>
          <a:bodyPr lIns="0" rIns="0">
            <a:noAutofit/>
          </a:bodyPr>
          <a:lstStyle>
            <a:lvl1pPr marL="0" indent="0">
              <a:buNone/>
              <a:defRPr sz="2000" spc="600">
                <a:solidFill>
                  <a:srgbClr val="2F334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STYLES</a:t>
            </a:r>
          </a:p>
        </p:txBody>
      </p:sp>
      <p:sp>
        <p:nvSpPr>
          <p:cNvPr id="4" name="Footer Placeholder 3">
            <a:extLst>
              <a:ext uri="{FF2B5EF4-FFF2-40B4-BE49-F238E27FC236}">
                <a16:creationId xmlns:a16="http://schemas.microsoft.com/office/drawing/2014/main" id="{01A066D4-321A-48BF-84C2-18FC1D7184A7}"/>
              </a:ext>
            </a:extLst>
          </p:cNvPr>
          <p:cNvSpPr>
            <a:spLocks noGrp="1"/>
          </p:cNvSpPr>
          <p:nvPr>
            <p:ph type="ftr" sz="quarter" idx="17"/>
          </p:nvPr>
        </p:nvSpPr>
        <p:spPr/>
        <p:txBody>
          <a:bodyPr/>
          <a:lstStyle/>
          <a:p>
            <a:r>
              <a:rPr lang="en-US" dirty="0"/>
              <a:t>Add a Footer</a:t>
            </a:r>
          </a:p>
        </p:txBody>
      </p:sp>
      <p:sp>
        <p:nvSpPr>
          <p:cNvPr id="8" name="Slide Number Placeholder 7">
            <a:extLst>
              <a:ext uri="{FF2B5EF4-FFF2-40B4-BE49-F238E27FC236}">
                <a16:creationId xmlns:a16="http://schemas.microsoft.com/office/drawing/2014/main" id="{0CDB4336-A0EC-4019-904C-112405358769}"/>
              </a:ext>
            </a:extLst>
          </p:cNvPr>
          <p:cNvSpPr>
            <a:spLocks noGrp="1"/>
          </p:cNvSpPr>
          <p:nvPr>
            <p:ph type="sldNum" sz="quarter" idx="18"/>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28927893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846D6A0C-E2C3-43CB-83D0-B5F6221079CA}"/>
              </a:ext>
            </a:extLst>
          </p:cNvPr>
          <p:cNvGrpSpPr/>
          <p:nvPr userDrawn="1"/>
        </p:nvGrpSpPr>
        <p:grpSpPr>
          <a:xfrm flipH="1">
            <a:off x="2076202" y="1374276"/>
            <a:ext cx="7324426" cy="3883523"/>
            <a:chOff x="252031" y="-22763"/>
            <a:chExt cx="7324426" cy="7269964"/>
          </a:xfrm>
        </p:grpSpPr>
        <p:sp>
          <p:nvSpPr>
            <p:cNvPr id="16" name="Rectangle 15">
              <a:extLst>
                <a:ext uri="{FF2B5EF4-FFF2-40B4-BE49-F238E27FC236}">
                  <a16:creationId xmlns:a16="http://schemas.microsoft.com/office/drawing/2014/main" id="{EDC96296-0FBF-47A5-9D6A-5D9BB647A4D7}"/>
                </a:ext>
              </a:extLst>
            </p:cNvPr>
            <p:cNvSpPr/>
            <p:nvPr userDrawn="1"/>
          </p:nvSpPr>
          <p:spPr>
            <a:xfrm>
              <a:off x="979714" y="1181211"/>
              <a:ext cx="6117771" cy="6065990"/>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5" name="Rectangle 14">
              <a:extLst>
                <a:ext uri="{FF2B5EF4-FFF2-40B4-BE49-F238E27FC236}">
                  <a16:creationId xmlns:a16="http://schemas.microsoft.com/office/drawing/2014/main" id="{F997D03F-0BE2-458F-92A2-4FE73B0FBF51}"/>
                </a:ext>
              </a:extLst>
            </p:cNvPr>
            <p:cNvSpPr/>
            <p:nvPr userDrawn="1"/>
          </p:nvSpPr>
          <p:spPr>
            <a:xfrm>
              <a:off x="500743" y="-22763"/>
              <a:ext cx="7075714" cy="5878284"/>
            </a:xfrm>
            <a:prstGeom prst="rect">
              <a:avLst/>
            </a:prstGeom>
            <a:noFill/>
            <a:ln w="1270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53F17719-10FE-433E-9CCC-4509DE17F22A}"/>
                </a:ext>
              </a:extLst>
            </p:cNvPr>
            <p:cNvSpPr/>
            <p:nvPr userDrawn="1"/>
          </p:nvSpPr>
          <p:spPr>
            <a:xfrm>
              <a:off x="252031" y="655467"/>
              <a:ext cx="6475341"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0DE73F1A-AAF0-4EB4-8DF0-C152BD93C69B}"/>
              </a:ext>
            </a:extLst>
          </p:cNvPr>
          <p:cNvSpPr>
            <a:spLocks noGrp="1"/>
          </p:cNvSpPr>
          <p:nvPr>
            <p:ph type="ctrTitle" hasCustomPrompt="1"/>
          </p:nvPr>
        </p:nvSpPr>
        <p:spPr>
          <a:xfrm>
            <a:off x="2791372" y="2238426"/>
            <a:ext cx="6609256" cy="1508126"/>
          </a:xfrm>
        </p:spPr>
        <p:txBody>
          <a:bodyPr anchor="b">
            <a:normAutofit/>
          </a:bodyPr>
          <a:lstStyle>
            <a:lvl1pPr algn="ctr">
              <a:defRPr sz="4400" b="1">
                <a:solidFill>
                  <a:schemeClr val="tx1"/>
                </a:solidFill>
                <a:latin typeface="+mj-lt"/>
              </a:defRPr>
            </a:lvl1pPr>
          </a:lstStyle>
          <a:p>
            <a:r>
              <a:rPr lang="en-US" dirty="0"/>
              <a:t>Click to edit </a:t>
            </a:r>
            <a:br>
              <a:rPr lang="en-US" dirty="0"/>
            </a:br>
            <a:r>
              <a:rPr lang="en-US" dirty="0"/>
              <a:t>Master title style</a:t>
            </a:r>
          </a:p>
        </p:txBody>
      </p:sp>
      <p:sp>
        <p:nvSpPr>
          <p:cNvPr id="3" name="Subtitle 2">
            <a:extLst>
              <a:ext uri="{FF2B5EF4-FFF2-40B4-BE49-F238E27FC236}">
                <a16:creationId xmlns:a16="http://schemas.microsoft.com/office/drawing/2014/main" id="{A3075AE6-92D3-4205-B268-E1AD6C5901DE}"/>
              </a:ext>
            </a:extLst>
          </p:cNvPr>
          <p:cNvSpPr>
            <a:spLocks noGrp="1"/>
          </p:cNvSpPr>
          <p:nvPr>
            <p:ph type="subTitle" idx="1"/>
          </p:nvPr>
        </p:nvSpPr>
        <p:spPr>
          <a:xfrm>
            <a:off x="2791372" y="3838627"/>
            <a:ext cx="6609256" cy="450503"/>
          </a:xfrm>
        </p:spPr>
        <p:txBody>
          <a:bodyPr/>
          <a:lstStyle>
            <a:lvl1pPr marL="0" indent="0" algn="ctr">
              <a:buNone/>
              <a:defRPr sz="2400" spc="300">
                <a:solidFill>
                  <a:schemeClr val="tx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0461228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7BF3BF7F-F094-497C-9310-2FE8B059E82B}"/>
              </a:ext>
            </a:extLst>
          </p:cNvPr>
          <p:cNvGrpSpPr/>
          <p:nvPr userDrawn="1"/>
        </p:nvGrpSpPr>
        <p:grpSpPr>
          <a:xfrm flipH="1" flipV="1">
            <a:off x="3581400" y="451189"/>
            <a:ext cx="5276606" cy="5768636"/>
            <a:chOff x="883522" y="408327"/>
            <a:chExt cx="5276606" cy="5768636"/>
          </a:xfrm>
        </p:grpSpPr>
        <p:sp>
          <p:nvSpPr>
            <p:cNvPr id="15" name="Rectangle 14">
              <a:extLst>
                <a:ext uri="{FF2B5EF4-FFF2-40B4-BE49-F238E27FC236}">
                  <a16:creationId xmlns:a16="http://schemas.microsoft.com/office/drawing/2014/main" id="{2D49E498-4E90-44A2-B49F-157DFF9E8581}"/>
                </a:ext>
              </a:extLst>
            </p:cNvPr>
            <p:cNvSpPr/>
            <p:nvPr/>
          </p:nvSpPr>
          <p:spPr>
            <a:xfrm>
              <a:off x="1808217" y="1403690"/>
              <a:ext cx="4351911" cy="4773273"/>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pic>
          <p:nvPicPr>
            <p:cNvPr id="17" name="Graphic 16">
              <a:extLst>
                <a:ext uri="{FF2B5EF4-FFF2-40B4-BE49-F238E27FC236}">
                  <a16:creationId xmlns:a16="http://schemas.microsoft.com/office/drawing/2014/main" id="{B2D9F108-8C30-4BEC-8122-BE263264448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39938" y="1088572"/>
              <a:ext cx="4572000" cy="4572000"/>
            </a:xfrm>
            <a:prstGeom prst="rect">
              <a:avLst/>
            </a:prstGeom>
          </p:spPr>
        </p:pic>
        <p:sp>
          <p:nvSpPr>
            <p:cNvPr id="16" name="Rectangle 15">
              <a:extLst>
                <a:ext uri="{FF2B5EF4-FFF2-40B4-BE49-F238E27FC236}">
                  <a16:creationId xmlns:a16="http://schemas.microsoft.com/office/drawing/2014/main" id="{FAB546B5-7C56-40DD-B1DF-AE850DE5FDB3}"/>
                </a:ext>
              </a:extLst>
            </p:cNvPr>
            <p:cNvSpPr/>
            <p:nvPr/>
          </p:nvSpPr>
          <p:spPr>
            <a:xfrm>
              <a:off x="883522" y="408327"/>
              <a:ext cx="4351911" cy="47732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grpSp>
      <p:sp>
        <p:nvSpPr>
          <p:cNvPr id="8" name="Title 1">
            <a:extLst>
              <a:ext uri="{FF2B5EF4-FFF2-40B4-BE49-F238E27FC236}">
                <a16:creationId xmlns:a16="http://schemas.microsoft.com/office/drawing/2014/main" id="{4C30FD01-9DD8-4ECA-AC52-7C41002A99B3}"/>
              </a:ext>
            </a:extLst>
          </p:cNvPr>
          <p:cNvSpPr>
            <a:spLocks noGrp="1"/>
          </p:cNvSpPr>
          <p:nvPr>
            <p:ph type="title"/>
          </p:nvPr>
        </p:nvSpPr>
        <p:spPr>
          <a:xfrm>
            <a:off x="4506095" y="1742989"/>
            <a:ext cx="4351911" cy="3352800"/>
          </a:xfrm>
        </p:spPr>
        <p:txBody>
          <a:bodyPr>
            <a:normAutofit/>
          </a:bodyPr>
          <a:lstStyle>
            <a:lvl1pPr algn="ctr">
              <a:defRPr sz="4400" b="1" spc="300">
                <a:solidFill>
                  <a:schemeClr val="tx1"/>
                </a:solidFill>
                <a:latin typeface="+mj-lt"/>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C5F17219-39C2-44C1-BFC9-BA0D7ACD78D1}"/>
              </a:ext>
            </a:extLst>
          </p:cNvPr>
          <p:cNvSpPr>
            <a:spLocks noGrp="1"/>
          </p:cNvSpPr>
          <p:nvPr>
            <p:ph type="ftr" sz="quarter" idx="16"/>
          </p:nvPr>
        </p:nvSpPr>
        <p:spPr/>
        <p:txBody>
          <a:bodyPr/>
          <a:lstStyle/>
          <a:p>
            <a:r>
              <a:rPr lang="en-US" dirty="0"/>
              <a:t>Add a Footer</a:t>
            </a:r>
          </a:p>
        </p:txBody>
      </p:sp>
      <p:sp>
        <p:nvSpPr>
          <p:cNvPr id="3" name="Slide Number Placeholder 2">
            <a:extLst>
              <a:ext uri="{FF2B5EF4-FFF2-40B4-BE49-F238E27FC236}">
                <a16:creationId xmlns:a16="http://schemas.microsoft.com/office/drawing/2014/main" id="{5087118E-1B0A-407B-BDCE-B343BC9F92E9}"/>
              </a:ext>
            </a:extLst>
          </p:cNvPr>
          <p:cNvSpPr>
            <a:spLocks noGrp="1"/>
          </p:cNvSpPr>
          <p:nvPr>
            <p:ph type="sldNum" sz="quarter" idx="17"/>
          </p:nvPr>
        </p:nvSpPr>
        <p:spPr/>
        <p:txBody>
          <a:bodyPr/>
          <a:lstStyle/>
          <a:p>
            <a:fld id="{8C2E478F-E849-4A8C-AF1F-CBCC78A7CBFA}" type="slidenum">
              <a:rPr lang="en-US" smtClean="0"/>
              <a:pPr/>
              <a:t>‹#›</a:t>
            </a:fld>
            <a:endParaRPr lang="en-US" dirty="0"/>
          </a:p>
        </p:txBody>
      </p:sp>
      <p:sp>
        <p:nvSpPr>
          <p:cNvPr id="11" name="Text Placeholder 2">
            <a:extLst>
              <a:ext uri="{FF2B5EF4-FFF2-40B4-BE49-F238E27FC236}">
                <a16:creationId xmlns:a16="http://schemas.microsoft.com/office/drawing/2014/main" id="{CEC8E835-7291-427D-948E-B544E36AD129}"/>
              </a:ext>
            </a:extLst>
          </p:cNvPr>
          <p:cNvSpPr>
            <a:spLocks noGrp="1"/>
          </p:cNvSpPr>
          <p:nvPr>
            <p:ph type="body" idx="1" hasCustomPrompt="1"/>
          </p:nvPr>
        </p:nvSpPr>
        <p:spPr>
          <a:xfrm>
            <a:off x="4506094" y="4127455"/>
            <a:ext cx="4351911" cy="296437"/>
          </a:xfrm>
        </p:spPr>
        <p:txBody>
          <a:bodyPr vert="horz" lIns="91440" tIns="45720" rIns="91440" bIns="45720" rtlCol="0">
            <a:noAutofit/>
          </a:bodyPr>
          <a:lstStyle>
            <a:lvl1pPr marL="0" indent="0">
              <a:buNone/>
              <a:defRPr lang="en-US" sz="2000" cap="all" spc="600" baseline="0">
                <a:solidFill>
                  <a:schemeClr val="tx1"/>
                </a:solidFill>
                <a:latin typeface="+mj-lt"/>
              </a:defRPr>
            </a:lvl1pPr>
          </a:lstStyle>
          <a:p>
            <a:pPr marL="228600" lvl="0" indent="-228600" algn="ctr"/>
            <a:r>
              <a:rPr lang="en-US" dirty="0"/>
              <a:t>EDIT MASTER TEXT STYLES</a:t>
            </a:r>
          </a:p>
        </p:txBody>
      </p:sp>
    </p:spTree>
    <p:extLst>
      <p:ext uri="{BB962C8B-B14F-4D97-AF65-F5344CB8AC3E}">
        <p14:creationId xmlns:p14="http://schemas.microsoft.com/office/powerpoint/2010/main" val="22637294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F38A5A1-070F-43C9-B2D5-C557B0D72B9C}"/>
              </a:ext>
            </a:extLst>
          </p:cNvPr>
          <p:cNvSpPr>
            <a:spLocks noGrp="1"/>
          </p:cNvSpPr>
          <p:nvPr>
            <p:ph type="body" idx="1"/>
          </p:nvPr>
        </p:nvSpPr>
        <p:spPr>
          <a:xfrm>
            <a:off x="573882" y="1061132"/>
            <a:ext cx="3464717" cy="823912"/>
          </a:xfrm>
          <a:ln>
            <a:noFill/>
          </a:ln>
        </p:spPr>
        <p:txBody>
          <a:bodyPr anchor="ctr"/>
          <a:lstStyle>
            <a:lvl1pPr marL="0" indent="0" algn="ctr">
              <a:buNone/>
              <a:defRPr sz="24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8" name="Rectangle 17">
            <a:extLst>
              <a:ext uri="{FF2B5EF4-FFF2-40B4-BE49-F238E27FC236}">
                <a16:creationId xmlns:a16="http://schemas.microsoft.com/office/drawing/2014/main" id="{6EDCBFD0-7AE5-4346-AD3A-01F956626091}"/>
              </a:ext>
            </a:extLst>
          </p:cNvPr>
          <p:cNvSpPr/>
          <p:nvPr userDrawn="1"/>
        </p:nvSpPr>
        <p:spPr>
          <a:xfrm>
            <a:off x="4430484" y="0"/>
            <a:ext cx="2873833" cy="5426414"/>
          </a:xfrm>
          <a:prstGeom prst="rect">
            <a:avLst/>
          </a:prstGeom>
          <a:no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2" name="Title 1">
            <a:extLst>
              <a:ext uri="{FF2B5EF4-FFF2-40B4-BE49-F238E27FC236}">
                <a16:creationId xmlns:a16="http://schemas.microsoft.com/office/drawing/2014/main" id="{A41F4A2F-9480-4E94-806C-5D65C71DFB9F}"/>
              </a:ext>
            </a:extLst>
          </p:cNvPr>
          <p:cNvSpPr>
            <a:spLocks noGrp="1"/>
          </p:cNvSpPr>
          <p:nvPr>
            <p:ph type="title"/>
          </p:nvPr>
        </p:nvSpPr>
        <p:spPr>
          <a:xfrm>
            <a:off x="595884" y="0"/>
            <a:ext cx="3834596" cy="1124404"/>
          </a:xfrm>
        </p:spPr>
        <p:txBody>
          <a:bodyPr>
            <a:noAutofit/>
          </a:bodyPr>
          <a:lstStyle>
            <a:lvl1pPr>
              <a:defRPr sz="2800"/>
            </a:lvl1pPr>
          </a:lstStyle>
          <a:p>
            <a:r>
              <a:rPr lang="en-US"/>
              <a:t>Click to edit Master title style</a:t>
            </a:r>
          </a:p>
        </p:txBody>
      </p:sp>
      <p:sp>
        <p:nvSpPr>
          <p:cNvPr id="17" name="Rectangle 16">
            <a:extLst>
              <a:ext uri="{FF2B5EF4-FFF2-40B4-BE49-F238E27FC236}">
                <a16:creationId xmlns:a16="http://schemas.microsoft.com/office/drawing/2014/main" id="{CC3A4379-5E89-42FE-AA5C-BEA0CDFCDD6F}"/>
              </a:ext>
            </a:extLst>
          </p:cNvPr>
          <p:cNvSpPr/>
          <p:nvPr userDrawn="1"/>
        </p:nvSpPr>
        <p:spPr>
          <a:xfrm>
            <a:off x="4887684" y="1431586"/>
            <a:ext cx="2873833"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5" name="Footer Placeholder 4">
            <a:extLst>
              <a:ext uri="{FF2B5EF4-FFF2-40B4-BE49-F238E27FC236}">
                <a16:creationId xmlns:a16="http://schemas.microsoft.com/office/drawing/2014/main" id="{750DA028-023B-4883-9A48-70FD7A2E5226}"/>
              </a:ext>
            </a:extLst>
          </p:cNvPr>
          <p:cNvSpPr>
            <a:spLocks noGrp="1"/>
          </p:cNvSpPr>
          <p:nvPr>
            <p:ph type="ftr" sz="quarter" idx="16"/>
          </p:nvPr>
        </p:nvSpPr>
        <p:spPr/>
        <p:txBody>
          <a:bodyPr/>
          <a:lstStyle/>
          <a:p>
            <a:r>
              <a:rPr lang="en-US" dirty="0"/>
              <a:t>Add a Footer</a:t>
            </a:r>
          </a:p>
        </p:txBody>
      </p:sp>
      <p:sp>
        <p:nvSpPr>
          <p:cNvPr id="13" name="Rectangle 12">
            <a:extLst>
              <a:ext uri="{FF2B5EF4-FFF2-40B4-BE49-F238E27FC236}">
                <a16:creationId xmlns:a16="http://schemas.microsoft.com/office/drawing/2014/main" id="{7EA625CC-388D-4655-BFA6-2CC4FD9E889D}"/>
              </a:ext>
            </a:extLst>
          </p:cNvPr>
          <p:cNvSpPr/>
          <p:nvPr userDrawn="1"/>
        </p:nvSpPr>
        <p:spPr>
          <a:xfrm>
            <a:off x="4659081" y="447789"/>
            <a:ext cx="2873833" cy="59579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6" name="Slide Number Placeholder 5">
            <a:extLst>
              <a:ext uri="{FF2B5EF4-FFF2-40B4-BE49-F238E27FC236}">
                <a16:creationId xmlns:a16="http://schemas.microsoft.com/office/drawing/2014/main" id="{492AA6DE-6D7A-4135-8B9F-99A91527F21D}"/>
              </a:ext>
            </a:extLst>
          </p:cNvPr>
          <p:cNvSpPr>
            <a:spLocks noGrp="1"/>
          </p:cNvSpPr>
          <p:nvPr>
            <p:ph type="sldNum" sz="quarter" idx="17"/>
          </p:nvPr>
        </p:nvSpPr>
        <p:spPr/>
        <p:txBody>
          <a:bodyPr/>
          <a:lstStyle/>
          <a:p>
            <a:fld id="{8C2E478F-E849-4A8C-AF1F-CBCC78A7CBFA}" type="slidenum">
              <a:rPr lang="en-US" smtClean="0"/>
              <a:pPr/>
              <a:t>‹#›</a:t>
            </a:fld>
            <a:endParaRPr lang="en-US" dirty="0"/>
          </a:p>
        </p:txBody>
      </p:sp>
      <p:sp>
        <p:nvSpPr>
          <p:cNvPr id="14" name="Text Placeholder 4">
            <a:extLst>
              <a:ext uri="{FF2B5EF4-FFF2-40B4-BE49-F238E27FC236}">
                <a16:creationId xmlns:a16="http://schemas.microsoft.com/office/drawing/2014/main" id="{17A78D63-E00C-4155-A5B2-B3431A09ACB4}"/>
              </a:ext>
            </a:extLst>
          </p:cNvPr>
          <p:cNvSpPr>
            <a:spLocks noGrp="1"/>
          </p:cNvSpPr>
          <p:nvPr>
            <p:ph type="body" sz="quarter" idx="3"/>
          </p:nvPr>
        </p:nvSpPr>
        <p:spPr>
          <a:xfrm>
            <a:off x="8153395" y="1061132"/>
            <a:ext cx="3464721" cy="823912"/>
          </a:xfrm>
          <a:ln>
            <a:noFill/>
          </a:ln>
        </p:spPr>
        <p:txBody>
          <a:bodyPr vert="horz" lIns="91440" tIns="45720" rIns="91440" bIns="45720" rtlCol="0" anchor="ctr">
            <a:normAutofit/>
          </a:bodyPr>
          <a:lstStyle>
            <a:lvl1pPr marL="0" indent="0">
              <a:buNone/>
              <a:defRPr lang="en-US" sz="2400" b="1" dirty="0">
                <a:solidFill>
                  <a:schemeClr val="tx1"/>
                </a:solidFill>
                <a:latin typeface="+mj-lt"/>
              </a:defRPr>
            </a:lvl1pPr>
          </a:lstStyle>
          <a:p>
            <a:pPr marL="228600" lvl="0" indent="-228600" algn="ctr"/>
            <a:r>
              <a:rPr lang="en-US"/>
              <a:t>Click to edit Master text styles</a:t>
            </a:r>
          </a:p>
        </p:txBody>
      </p:sp>
      <p:sp>
        <p:nvSpPr>
          <p:cNvPr id="16" name="Content Placeholder 5">
            <a:extLst>
              <a:ext uri="{FF2B5EF4-FFF2-40B4-BE49-F238E27FC236}">
                <a16:creationId xmlns:a16="http://schemas.microsoft.com/office/drawing/2014/main" id="{12AF2780-75D3-4992-93BC-8EA50C648A8E}"/>
              </a:ext>
            </a:extLst>
          </p:cNvPr>
          <p:cNvSpPr>
            <a:spLocks noGrp="1"/>
          </p:cNvSpPr>
          <p:nvPr>
            <p:ph sz="quarter" idx="4"/>
          </p:nvPr>
        </p:nvSpPr>
        <p:spPr>
          <a:xfrm>
            <a:off x="8153394" y="2108201"/>
            <a:ext cx="3464721" cy="3684588"/>
          </a:xfrm>
        </p:spPr>
        <p:txBody>
          <a:bodyPr>
            <a:normAutofit/>
          </a:bodyPr>
          <a:lstStyle>
            <a:lvl1pPr>
              <a:defRPr sz="1600"/>
            </a:lvl1pPr>
            <a:lvl2pPr>
              <a:defRPr sz="1400"/>
            </a:lvl2pPr>
            <a:lvl3pPr>
              <a:defRPr sz="1200"/>
            </a:lvl3pPr>
            <a:lvl4pPr>
              <a:defRPr sz="1100"/>
            </a:lvl4pPr>
            <a:lvl5pP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Content Placeholder 3">
            <a:extLst>
              <a:ext uri="{FF2B5EF4-FFF2-40B4-BE49-F238E27FC236}">
                <a16:creationId xmlns:a16="http://schemas.microsoft.com/office/drawing/2014/main" id="{EAAE1C5B-7233-4F49-895F-7566CEB6D819}"/>
              </a:ext>
            </a:extLst>
          </p:cNvPr>
          <p:cNvSpPr>
            <a:spLocks noGrp="1"/>
          </p:cNvSpPr>
          <p:nvPr>
            <p:ph sz="half" idx="2"/>
          </p:nvPr>
        </p:nvSpPr>
        <p:spPr>
          <a:xfrm>
            <a:off x="573882" y="2108201"/>
            <a:ext cx="3464717" cy="3684588"/>
          </a:xfrm>
        </p:spPr>
        <p:txBody>
          <a:bodyPr>
            <a:normAutofit/>
          </a:bodyPr>
          <a:lstStyle>
            <a:lvl1pPr>
              <a:defRPr sz="1600"/>
            </a:lvl1pPr>
            <a:lvl2pPr>
              <a:defRPr sz="1400"/>
            </a:lvl2pPr>
            <a:lvl3pPr>
              <a:defRPr sz="1200"/>
            </a:lvl3pPr>
            <a:lvl4pPr>
              <a:defRPr sz="1100"/>
            </a:lvl4pPr>
            <a:lvl5pP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2102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EDCBFD0-7AE5-4346-AD3A-01F956626091}"/>
              </a:ext>
            </a:extLst>
          </p:cNvPr>
          <p:cNvSpPr/>
          <p:nvPr userDrawn="1"/>
        </p:nvSpPr>
        <p:spPr>
          <a:xfrm>
            <a:off x="4430484" y="0"/>
            <a:ext cx="2873833" cy="5426414"/>
          </a:xfrm>
          <a:prstGeom prst="rect">
            <a:avLst/>
          </a:prstGeom>
          <a:no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2" name="Title 1">
            <a:extLst>
              <a:ext uri="{FF2B5EF4-FFF2-40B4-BE49-F238E27FC236}">
                <a16:creationId xmlns:a16="http://schemas.microsoft.com/office/drawing/2014/main" id="{A41F4A2F-9480-4E94-806C-5D65C71DFB9F}"/>
              </a:ext>
            </a:extLst>
          </p:cNvPr>
          <p:cNvSpPr>
            <a:spLocks noGrp="1"/>
          </p:cNvSpPr>
          <p:nvPr>
            <p:ph type="title"/>
          </p:nvPr>
        </p:nvSpPr>
        <p:spPr>
          <a:xfrm>
            <a:off x="595884" y="0"/>
            <a:ext cx="3834596" cy="1124404"/>
          </a:xfrm>
        </p:spPr>
        <p:txBody>
          <a:bodyPr>
            <a:noAutofit/>
          </a:bodyPr>
          <a:lstStyle>
            <a:lvl1pPr>
              <a:defRPr sz="2800"/>
            </a:lvl1pPr>
          </a:lstStyle>
          <a:p>
            <a:r>
              <a:rPr lang="en-US"/>
              <a:t>Click to edit Master title style</a:t>
            </a:r>
          </a:p>
        </p:txBody>
      </p:sp>
      <p:sp>
        <p:nvSpPr>
          <p:cNvPr id="17" name="Rectangle 16">
            <a:extLst>
              <a:ext uri="{FF2B5EF4-FFF2-40B4-BE49-F238E27FC236}">
                <a16:creationId xmlns:a16="http://schemas.microsoft.com/office/drawing/2014/main" id="{CC3A4379-5E89-42FE-AA5C-BEA0CDFCDD6F}"/>
              </a:ext>
            </a:extLst>
          </p:cNvPr>
          <p:cNvSpPr/>
          <p:nvPr userDrawn="1"/>
        </p:nvSpPr>
        <p:spPr>
          <a:xfrm>
            <a:off x="4887684" y="1431586"/>
            <a:ext cx="2873833"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5" name="Footer Placeholder 4">
            <a:extLst>
              <a:ext uri="{FF2B5EF4-FFF2-40B4-BE49-F238E27FC236}">
                <a16:creationId xmlns:a16="http://schemas.microsoft.com/office/drawing/2014/main" id="{750DA028-023B-4883-9A48-70FD7A2E5226}"/>
              </a:ext>
            </a:extLst>
          </p:cNvPr>
          <p:cNvSpPr>
            <a:spLocks noGrp="1"/>
          </p:cNvSpPr>
          <p:nvPr>
            <p:ph type="ftr" sz="quarter" idx="16"/>
          </p:nvPr>
        </p:nvSpPr>
        <p:spPr/>
        <p:txBody>
          <a:bodyPr/>
          <a:lstStyle/>
          <a:p>
            <a:r>
              <a:rPr lang="en-US" dirty="0"/>
              <a:t>Add a Footer</a:t>
            </a:r>
          </a:p>
        </p:txBody>
      </p:sp>
      <p:sp>
        <p:nvSpPr>
          <p:cNvPr id="13" name="Rectangle 12">
            <a:extLst>
              <a:ext uri="{FF2B5EF4-FFF2-40B4-BE49-F238E27FC236}">
                <a16:creationId xmlns:a16="http://schemas.microsoft.com/office/drawing/2014/main" id="{7EA625CC-388D-4655-BFA6-2CC4FD9E889D}"/>
              </a:ext>
            </a:extLst>
          </p:cNvPr>
          <p:cNvSpPr/>
          <p:nvPr userDrawn="1"/>
        </p:nvSpPr>
        <p:spPr>
          <a:xfrm>
            <a:off x="4659081" y="447789"/>
            <a:ext cx="2873833" cy="59579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6" name="Slide Number Placeholder 5">
            <a:extLst>
              <a:ext uri="{FF2B5EF4-FFF2-40B4-BE49-F238E27FC236}">
                <a16:creationId xmlns:a16="http://schemas.microsoft.com/office/drawing/2014/main" id="{492AA6DE-6D7A-4135-8B9F-99A91527F21D}"/>
              </a:ext>
            </a:extLst>
          </p:cNvPr>
          <p:cNvSpPr>
            <a:spLocks noGrp="1"/>
          </p:cNvSpPr>
          <p:nvPr>
            <p:ph type="sldNum" sz="quarter" idx="17"/>
          </p:nvPr>
        </p:nvSpPr>
        <p:spPr/>
        <p:txBody>
          <a:bodyPr/>
          <a:lstStyle/>
          <a:p>
            <a:fld id="{8C2E478F-E849-4A8C-AF1F-CBCC78A7CBFA}" type="slidenum">
              <a:rPr lang="en-US" smtClean="0"/>
              <a:pPr/>
              <a:t>‹#›</a:t>
            </a:fld>
            <a:endParaRPr lang="en-US" dirty="0"/>
          </a:p>
        </p:txBody>
      </p:sp>
      <p:sp>
        <p:nvSpPr>
          <p:cNvPr id="16" name="Content Placeholder 2">
            <a:extLst>
              <a:ext uri="{FF2B5EF4-FFF2-40B4-BE49-F238E27FC236}">
                <a16:creationId xmlns:a16="http://schemas.microsoft.com/office/drawing/2014/main" id="{E20B4D13-5F10-4886-AF0F-09B6ABB5C3BF}"/>
              </a:ext>
            </a:extLst>
          </p:cNvPr>
          <p:cNvSpPr>
            <a:spLocks noGrp="1"/>
          </p:cNvSpPr>
          <p:nvPr>
            <p:ph sz="half" idx="1"/>
          </p:nvPr>
        </p:nvSpPr>
        <p:spPr>
          <a:xfrm>
            <a:off x="571500" y="1431586"/>
            <a:ext cx="3467099" cy="4361203"/>
          </a:xfrm>
        </p:spPr>
        <p:txBody>
          <a:bodyPr vert="horz" lIns="91440" tIns="45720" rIns="91440" bIns="45720" rtlCol="0">
            <a:normAutofit/>
          </a:bodyPr>
          <a:lstStyle>
            <a:lvl1pPr>
              <a:defRPr lang="en-US" sz="1600" dirty="0"/>
            </a:lvl1pPr>
            <a:lvl2pPr>
              <a:defRPr lang="en-US" sz="1400" dirty="0"/>
            </a:lvl2pPr>
            <a:lvl3pPr>
              <a:defRPr lang="en-US" sz="1200" dirty="0"/>
            </a:lvl3pPr>
            <a:lvl4pPr>
              <a:defRPr lang="en-US" sz="1100" dirty="0"/>
            </a:lvl4pPr>
            <a:lvl5pPr>
              <a:defRPr lang="en-US" sz="1100" dirty="0"/>
            </a:lvl5pPr>
          </a:lstStyle>
          <a:p>
            <a:pPr lvl="0">
              <a:lnSpc>
                <a:spcPct val="150000"/>
              </a:lnSpc>
            </a:pPr>
            <a:r>
              <a:rPr lang="en-US"/>
              <a:t>Click to edit Master text styles</a:t>
            </a:r>
          </a:p>
          <a:p>
            <a:pPr lvl="1">
              <a:lnSpc>
                <a:spcPct val="150000"/>
              </a:lnSpc>
            </a:pPr>
            <a:r>
              <a:rPr lang="en-US"/>
              <a:t>Second level</a:t>
            </a:r>
          </a:p>
          <a:p>
            <a:pPr lvl="2">
              <a:lnSpc>
                <a:spcPct val="150000"/>
              </a:lnSpc>
            </a:pPr>
            <a:r>
              <a:rPr lang="en-US"/>
              <a:t>Third level</a:t>
            </a:r>
          </a:p>
          <a:p>
            <a:pPr lvl="3">
              <a:lnSpc>
                <a:spcPct val="150000"/>
              </a:lnSpc>
            </a:pPr>
            <a:r>
              <a:rPr lang="en-US"/>
              <a:t>Fourth level</a:t>
            </a:r>
          </a:p>
          <a:p>
            <a:pPr lvl="4">
              <a:lnSpc>
                <a:spcPct val="150000"/>
              </a:lnSpc>
            </a:pPr>
            <a:r>
              <a:rPr lang="en-US"/>
              <a:t>Fifth level</a:t>
            </a:r>
            <a:endParaRPr lang="en-US" dirty="0"/>
          </a:p>
        </p:txBody>
      </p:sp>
      <p:sp>
        <p:nvSpPr>
          <p:cNvPr id="19" name="Content Placeholder 3">
            <a:extLst>
              <a:ext uri="{FF2B5EF4-FFF2-40B4-BE49-F238E27FC236}">
                <a16:creationId xmlns:a16="http://schemas.microsoft.com/office/drawing/2014/main" id="{EE7BCAD4-8DB6-482F-8DC0-F6D653F92219}"/>
              </a:ext>
            </a:extLst>
          </p:cNvPr>
          <p:cNvSpPr>
            <a:spLocks noGrp="1"/>
          </p:cNvSpPr>
          <p:nvPr>
            <p:ph sz="half" idx="2"/>
          </p:nvPr>
        </p:nvSpPr>
        <p:spPr>
          <a:xfrm>
            <a:off x="8153394" y="1431586"/>
            <a:ext cx="3467106" cy="4361203"/>
          </a:xfrm>
        </p:spPr>
        <p:txBody>
          <a:bodyPr vert="horz" lIns="91440" tIns="45720" rIns="91440" bIns="45720" rtlCol="0">
            <a:normAutofit/>
          </a:bodyPr>
          <a:lstStyle>
            <a:lvl1pPr>
              <a:defRPr lang="en-US" sz="1600" dirty="0"/>
            </a:lvl1pPr>
            <a:lvl2pPr>
              <a:defRPr lang="en-US" sz="1400" dirty="0"/>
            </a:lvl2pPr>
            <a:lvl3pPr>
              <a:defRPr lang="en-US" sz="1200" dirty="0"/>
            </a:lvl3pPr>
            <a:lvl4pPr>
              <a:defRPr lang="en-US" sz="1100" dirty="0"/>
            </a:lvl4pPr>
            <a:lvl5pPr>
              <a:defRPr lang="en-US" sz="1100" dirty="0"/>
            </a:lvl5pPr>
          </a:lstStyle>
          <a:p>
            <a:pPr lvl="0">
              <a:lnSpc>
                <a:spcPct val="150000"/>
              </a:lnSpc>
            </a:pPr>
            <a:r>
              <a:rPr lang="en-US"/>
              <a:t>Click to edit Master text styles</a:t>
            </a:r>
          </a:p>
          <a:p>
            <a:pPr lvl="1">
              <a:lnSpc>
                <a:spcPct val="150000"/>
              </a:lnSpc>
            </a:pPr>
            <a:r>
              <a:rPr lang="en-US"/>
              <a:t>Second level</a:t>
            </a:r>
          </a:p>
          <a:p>
            <a:pPr lvl="2">
              <a:lnSpc>
                <a:spcPct val="150000"/>
              </a:lnSpc>
            </a:pPr>
            <a:r>
              <a:rPr lang="en-US"/>
              <a:t>Third level</a:t>
            </a:r>
          </a:p>
          <a:p>
            <a:pPr lvl="3">
              <a:lnSpc>
                <a:spcPct val="150000"/>
              </a:lnSpc>
            </a:pPr>
            <a:r>
              <a:rPr lang="en-US"/>
              <a:t>Fourth level</a:t>
            </a:r>
          </a:p>
          <a:p>
            <a:pPr lvl="4">
              <a:lnSpc>
                <a:spcPct val="150000"/>
              </a:lnSpc>
            </a:pPr>
            <a:r>
              <a:rPr lang="en-US"/>
              <a:t>Fifth level</a:t>
            </a:r>
            <a:endParaRPr lang="en-US" dirty="0"/>
          </a:p>
        </p:txBody>
      </p:sp>
    </p:spTree>
    <p:extLst>
      <p:ext uri="{BB962C8B-B14F-4D97-AF65-F5344CB8AC3E}">
        <p14:creationId xmlns:p14="http://schemas.microsoft.com/office/powerpoint/2010/main" val="41309808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15BFBAA-B5F1-4F95-8C05-5E30A7076BD7}"/>
              </a:ext>
            </a:extLst>
          </p:cNvPr>
          <p:cNvSpPr/>
          <p:nvPr userDrawn="1"/>
        </p:nvSpPr>
        <p:spPr>
          <a:xfrm>
            <a:off x="1159727" y="1224451"/>
            <a:ext cx="4226024"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8" name="Footer Placeholder 7">
            <a:extLst>
              <a:ext uri="{FF2B5EF4-FFF2-40B4-BE49-F238E27FC236}">
                <a16:creationId xmlns:a16="http://schemas.microsoft.com/office/drawing/2014/main" id="{9B7F3105-8D8F-4FF3-9A7F-0F067BB810A1}"/>
              </a:ext>
            </a:extLst>
          </p:cNvPr>
          <p:cNvSpPr>
            <a:spLocks noGrp="1"/>
          </p:cNvSpPr>
          <p:nvPr>
            <p:ph type="ftr" sz="quarter" idx="14"/>
          </p:nvPr>
        </p:nvSpPr>
        <p:spPr/>
        <p:txBody>
          <a:bodyPr/>
          <a:lstStyle/>
          <a:p>
            <a:r>
              <a:rPr lang="en-US" dirty="0"/>
              <a:t>Add a Footer</a:t>
            </a:r>
          </a:p>
        </p:txBody>
      </p:sp>
      <p:sp>
        <p:nvSpPr>
          <p:cNvPr id="9" name="Slide Number Placeholder 8">
            <a:extLst>
              <a:ext uri="{FF2B5EF4-FFF2-40B4-BE49-F238E27FC236}">
                <a16:creationId xmlns:a16="http://schemas.microsoft.com/office/drawing/2014/main" id="{BD117255-8347-4647-9EA2-7ED06A73C1A2}"/>
              </a:ext>
            </a:extLst>
          </p:cNvPr>
          <p:cNvSpPr>
            <a:spLocks noGrp="1"/>
          </p:cNvSpPr>
          <p:nvPr>
            <p:ph type="sldNum" sz="quarter" idx="15"/>
          </p:nvPr>
        </p:nvSpPr>
        <p:spPr/>
        <p:txBody>
          <a:bodyPr/>
          <a:lstStyle/>
          <a:p>
            <a:fld id="{8C2E478F-E849-4A8C-AF1F-CBCC78A7CBFA}" type="slidenum">
              <a:rPr lang="en-US" smtClean="0"/>
              <a:pPr/>
              <a:t>‹#›</a:t>
            </a:fld>
            <a:endParaRPr lang="en-US" dirty="0"/>
          </a:p>
        </p:txBody>
      </p:sp>
      <p:sp>
        <p:nvSpPr>
          <p:cNvPr id="11" name="Content Placeholder 2">
            <a:extLst>
              <a:ext uri="{FF2B5EF4-FFF2-40B4-BE49-F238E27FC236}">
                <a16:creationId xmlns:a16="http://schemas.microsoft.com/office/drawing/2014/main" id="{9F3E8482-B43D-4B69-8645-6B735F91B920}"/>
              </a:ext>
            </a:extLst>
          </p:cNvPr>
          <p:cNvSpPr>
            <a:spLocks noGrp="1"/>
          </p:cNvSpPr>
          <p:nvPr>
            <p:ph idx="1"/>
          </p:nvPr>
        </p:nvSpPr>
        <p:spPr>
          <a:xfrm>
            <a:off x="6294478" y="587829"/>
            <a:ext cx="5326022" cy="527322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Rectangle 14">
            <a:extLst>
              <a:ext uri="{FF2B5EF4-FFF2-40B4-BE49-F238E27FC236}">
                <a16:creationId xmlns:a16="http://schemas.microsoft.com/office/drawing/2014/main" id="{D9BC9CBF-CF7B-4E39-9FD1-961882EC596A}"/>
              </a:ext>
            </a:extLst>
          </p:cNvPr>
          <p:cNvSpPr/>
          <p:nvPr userDrawn="1"/>
        </p:nvSpPr>
        <p:spPr>
          <a:xfrm>
            <a:off x="657060" y="698704"/>
            <a:ext cx="4473025" cy="5701790"/>
          </a:xfrm>
          <a:prstGeom prst="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97A3D921-B9D5-42DC-9037-298968D94C95}"/>
              </a:ext>
            </a:extLst>
          </p:cNvPr>
          <p:cNvGrpSpPr/>
          <p:nvPr userDrawn="1"/>
        </p:nvGrpSpPr>
        <p:grpSpPr>
          <a:xfrm>
            <a:off x="657060" y="435124"/>
            <a:ext cx="5134751" cy="5965370"/>
            <a:chOff x="252031" y="391887"/>
            <a:chExt cx="7433283" cy="5965370"/>
          </a:xfrm>
        </p:grpSpPr>
        <p:sp>
          <p:nvSpPr>
            <p:cNvPr id="18" name="Rectangle 17">
              <a:extLst>
                <a:ext uri="{FF2B5EF4-FFF2-40B4-BE49-F238E27FC236}">
                  <a16:creationId xmlns:a16="http://schemas.microsoft.com/office/drawing/2014/main" id="{6A62F937-16D4-4A6C-B247-D0A62BC6560D}"/>
                </a:ext>
              </a:extLst>
            </p:cNvPr>
            <p:cNvSpPr/>
            <p:nvPr userDrawn="1"/>
          </p:nvSpPr>
          <p:spPr>
            <a:xfrm>
              <a:off x="609600" y="391887"/>
              <a:ext cx="7075714" cy="5878284"/>
            </a:xfrm>
            <a:prstGeom prst="rect">
              <a:avLst/>
            </a:prstGeom>
            <a:noFill/>
            <a:ln w="1270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B9335681-5A6F-48BE-8160-2000D0F242FB}"/>
                </a:ext>
              </a:extLst>
            </p:cNvPr>
            <p:cNvSpPr/>
            <p:nvPr userDrawn="1"/>
          </p:nvSpPr>
          <p:spPr>
            <a:xfrm>
              <a:off x="252031" y="655467"/>
              <a:ext cx="6475341"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 Placeholder 3">
            <a:extLst>
              <a:ext uri="{FF2B5EF4-FFF2-40B4-BE49-F238E27FC236}">
                <a16:creationId xmlns:a16="http://schemas.microsoft.com/office/drawing/2014/main" id="{F41E2B8D-1C12-403F-BE59-ECC565466CB0}"/>
              </a:ext>
            </a:extLst>
          </p:cNvPr>
          <p:cNvSpPr>
            <a:spLocks noGrp="1"/>
          </p:cNvSpPr>
          <p:nvPr>
            <p:ph type="body" sz="half" idx="2"/>
          </p:nvPr>
        </p:nvSpPr>
        <p:spPr>
          <a:xfrm>
            <a:off x="609601" y="2546851"/>
            <a:ext cx="4101084" cy="3396749"/>
          </a:xfrm>
        </p:spPr>
        <p:txBody>
          <a:bodyPr/>
          <a:lstStyle>
            <a:lvl1pPr marL="0" indent="0">
              <a:lnSpc>
                <a:spcPct val="150000"/>
              </a:lnSpc>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 name="Title 1">
            <a:extLst>
              <a:ext uri="{FF2B5EF4-FFF2-40B4-BE49-F238E27FC236}">
                <a16:creationId xmlns:a16="http://schemas.microsoft.com/office/drawing/2014/main" id="{9AF0F519-65FC-434F-8F2F-F778A20A82ED}"/>
              </a:ext>
            </a:extLst>
          </p:cNvPr>
          <p:cNvSpPr>
            <a:spLocks noGrp="1"/>
          </p:cNvSpPr>
          <p:nvPr>
            <p:ph type="title"/>
          </p:nvPr>
        </p:nvSpPr>
        <p:spPr>
          <a:xfrm>
            <a:off x="609601" y="1480457"/>
            <a:ext cx="4101084" cy="979308"/>
          </a:xfrm>
        </p:spPr>
        <p:txBody>
          <a:bodyPr anchor="b"/>
          <a:lstStyle>
            <a:lvl1pPr>
              <a:defRPr sz="3200" b="1">
                <a:solidFill>
                  <a:schemeClr val="tx1"/>
                </a:solidFill>
                <a:latin typeface="+mn-lt"/>
              </a:defRPr>
            </a:lvl1pPr>
          </a:lstStyle>
          <a:p>
            <a:r>
              <a:rPr lang="en-US"/>
              <a:t>Click to edit Master title style</a:t>
            </a:r>
            <a:endParaRPr lang="en-US" dirty="0"/>
          </a:p>
        </p:txBody>
      </p:sp>
      <p:sp>
        <p:nvSpPr>
          <p:cNvPr id="13" name="Rectangle 12" hidden="1">
            <a:extLst>
              <a:ext uri="{FF2B5EF4-FFF2-40B4-BE49-F238E27FC236}">
                <a16:creationId xmlns:a16="http://schemas.microsoft.com/office/drawing/2014/main" id="{116E8B30-475D-4275-8DC2-14C98F2F9B76}"/>
              </a:ext>
            </a:extLst>
          </p:cNvPr>
          <p:cNvSpPr/>
          <p:nvPr userDrawn="1"/>
        </p:nvSpPr>
        <p:spPr>
          <a:xfrm>
            <a:off x="1159727" y="1191137"/>
            <a:ext cx="4226024"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Tree>
    <p:extLst>
      <p:ext uri="{BB962C8B-B14F-4D97-AF65-F5344CB8AC3E}">
        <p14:creationId xmlns:p14="http://schemas.microsoft.com/office/powerpoint/2010/main" val="33483109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Large Imag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
        <p:nvSpPr>
          <p:cNvPr id="5" name="Footer Placeholder 4">
            <a:extLst>
              <a:ext uri="{FF2B5EF4-FFF2-40B4-BE49-F238E27FC236}">
                <a16:creationId xmlns:a16="http://schemas.microsoft.com/office/drawing/2014/main" id="{E46FCC97-4D8C-465A-B732-7E27224A0496}"/>
              </a:ext>
            </a:extLst>
          </p:cNvPr>
          <p:cNvSpPr>
            <a:spLocks noGrp="1"/>
          </p:cNvSpPr>
          <p:nvPr>
            <p:ph type="ftr" sz="quarter" idx="11"/>
          </p:nvPr>
        </p:nvSpPr>
        <p:spPr/>
        <p:txBody>
          <a:bodyPr/>
          <a:lstStyle/>
          <a:p>
            <a:r>
              <a:rPr lang="en-US" dirty="0"/>
              <a:t>Add a Footer</a:t>
            </a:r>
          </a:p>
        </p:txBody>
      </p:sp>
      <p:sp>
        <p:nvSpPr>
          <p:cNvPr id="6" name="Slide Number Placeholder 5">
            <a:extLst>
              <a:ext uri="{FF2B5EF4-FFF2-40B4-BE49-F238E27FC236}">
                <a16:creationId xmlns:a16="http://schemas.microsoft.com/office/drawing/2014/main" id="{7FF525FF-6103-4229-A91A-8A994A9CCBB7}"/>
              </a:ext>
            </a:extLst>
          </p:cNvPr>
          <p:cNvSpPr>
            <a:spLocks noGrp="1"/>
          </p:cNvSpPr>
          <p:nvPr>
            <p:ph type="sldNum" sz="quarter" idx="12"/>
          </p:nvPr>
        </p:nvSpPr>
        <p:spPr/>
        <p:txBody>
          <a:bodyPr/>
          <a:lstStyle/>
          <a:p>
            <a:fld id="{8C2E478F-E849-4A8C-AF1F-CBCC78A7CBFA}" type="slidenum">
              <a:rPr lang="en-US" smtClean="0"/>
              <a:pPr/>
              <a:t>‹#›</a:t>
            </a:fld>
            <a:endParaRPr lang="en-US" dirty="0"/>
          </a:p>
        </p:txBody>
      </p:sp>
      <p:sp>
        <p:nvSpPr>
          <p:cNvPr id="7" name="Title 6">
            <a:extLst>
              <a:ext uri="{FF2B5EF4-FFF2-40B4-BE49-F238E27FC236}">
                <a16:creationId xmlns:a16="http://schemas.microsoft.com/office/drawing/2014/main" id="{6F2F4E1C-EABB-45F0-8593-E3E221094B6D}"/>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0654169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8" name="Slide Number Placeholder 5">
            <a:extLst>
              <a:ext uri="{FF2B5EF4-FFF2-40B4-BE49-F238E27FC236}">
                <a16:creationId xmlns:a16="http://schemas.microsoft.com/office/drawing/2014/main" id="{F6B8E8FD-E25A-4462-9917-754D6C619C75}"/>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C2E478F-E849-4A8C-AF1F-CBCC78A7CBFA}" type="slidenum">
              <a:rPr lang="en-US" smtClean="0">
                <a:solidFill>
                  <a:srgbClr val="2F3342"/>
                </a:solidFill>
              </a:rPr>
              <a:pPr/>
              <a:t>‹#›</a:t>
            </a:fld>
            <a:endParaRPr lang="en-US" dirty="0">
              <a:solidFill>
                <a:srgbClr val="2F3342"/>
              </a:solidFill>
            </a:endParaRPr>
          </a:p>
        </p:txBody>
      </p:sp>
      <p:sp>
        <p:nvSpPr>
          <p:cNvPr id="6" name="Footer Placeholder 5">
            <a:extLst>
              <a:ext uri="{FF2B5EF4-FFF2-40B4-BE49-F238E27FC236}">
                <a16:creationId xmlns:a16="http://schemas.microsoft.com/office/drawing/2014/main" id="{11752D6C-9D51-45A1-A6B7-B21DC9A94A43}"/>
              </a:ext>
            </a:extLst>
          </p:cNvPr>
          <p:cNvSpPr>
            <a:spLocks noGrp="1"/>
          </p:cNvSpPr>
          <p:nvPr>
            <p:ph type="ftr" sz="quarter" idx="10"/>
          </p:nvPr>
        </p:nvSpPr>
        <p:spPr/>
        <p:txBody>
          <a:bodyPr/>
          <a:lstStyle/>
          <a:p>
            <a:r>
              <a:rPr lang="en-US" dirty="0"/>
              <a:t>Add a Footer</a:t>
            </a:r>
          </a:p>
        </p:txBody>
      </p:sp>
      <p:sp>
        <p:nvSpPr>
          <p:cNvPr id="11" name="Rectangle 10" descr="Open square accent block">
            <a:extLst>
              <a:ext uri="{FF2B5EF4-FFF2-40B4-BE49-F238E27FC236}">
                <a16:creationId xmlns:a16="http://schemas.microsoft.com/office/drawing/2014/main" id="{217FA8D4-1D05-4DF4-AA9D-364B6979733D}"/>
              </a:ext>
            </a:extLst>
          </p:cNvPr>
          <p:cNvSpPr/>
          <p:nvPr userDrawn="1"/>
        </p:nvSpPr>
        <p:spPr>
          <a:xfrm flipH="1">
            <a:off x="2685137" y="972457"/>
            <a:ext cx="9172647" cy="4843807"/>
          </a:xfrm>
          <a:prstGeom prst="rect">
            <a:avLst/>
          </a:prstGeom>
          <a:noFill/>
          <a:ln w="889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79B1017-F981-4D2D-A14B-A857FC304F54}"/>
              </a:ext>
            </a:extLst>
          </p:cNvPr>
          <p:cNvSpPr/>
          <p:nvPr userDrawn="1"/>
        </p:nvSpPr>
        <p:spPr>
          <a:xfrm flipH="1">
            <a:off x="333834" y="1547133"/>
            <a:ext cx="11026363" cy="4702292"/>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0" name="Slide Number Placeholder 9">
            <a:extLst>
              <a:ext uri="{FF2B5EF4-FFF2-40B4-BE49-F238E27FC236}">
                <a16:creationId xmlns:a16="http://schemas.microsoft.com/office/drawing/2014/main" id="{9DD85E79-8DB4-4D93-979C-171105321B3E}"/>
              </a:ext>
            </a:extLst>
          </p:cNvPr>
          <p:cNvSpPr>
            <a:spLocks noGrp="1"/>
          </p:cNvSpPr>
          <p:nvPr>
            <p:ph type="sldNum" sz="quarter" idx="11"/>
          </p:nvPr>
        </p:nvSpPr>
        <p:spPr/>
        <p:txBody>
          <a:bodyPr/>
          <a:lstStyle/>
          <a:p>
            <a:fld id="{8C2E478F-E849-4A8C-AF1F-CBCC78A7CBFA}" type="slidenum">
              <a:rPr lang="en-US" smtClean="0"/>
              <a:pPr/>
              <a:t>‹#›</a:t>
            </a:fld>
            <a:endParaRPr lang="en-US" dirty="0"/>
          </a:p>
        </p:txBody>
      </p:sp>
      <p:sp>
        <p:nvSpPr>
          <p:cNvPr id="2" name="Rectangle 1">
            <a:extLst>
              <a:ext uri="{FF2B5EF4-FFF2-40B4-BE49-F238E27FC236}">
                <a16:creationId xmlns:a16="http://schemas.microsoft.com/office/drawing/2014/main" id="{774F1136-B1CD-4171-BB47-0281C1974B22}"/>
              </a:ext>
            </a:extLst>
          </p:cNvPr>
          <p:cNvSpPr/>
          <p:nvPr userDrawn="1"/>
        </p:nvSpPr>
        <p:spPr>
          <a:xfrm>
            <a:off x="471340" y="1189038"/>
            <a:ext cx="11149160" cy="48341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389ADD4C-B26C-41B3-B492-DC9D032ACC4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343131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6504862A-62CA-4399-88B0-181961E0F691}"/>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C2E478F-E849-4A8C-AF1F-CBCC78A7CBFA}" type="slidenum">
              <a:rPr lang="en-US" smtClean="0">
                <a:solidFill>
                  <a:srgbClr val="2F3342"/>
                </a:solidFill>
              </a:rPr>
              <a:pPr/>
              <a:t>‹#›</a:t>
            </a:fld>
            <a:endParaRPr lang="en-US" dirty="0">
              <a:solidFill>
                <a:srgbClr val="2F3342"/>
              </a:solidFill>
            </a:endParaRPr>
          </a:p>
        </p:txBody>
      </p:sp>
      <p:sp>
        <p:nvSpPr>
          <p:cNvPr id="7" name="Footer Placeholder 6">
            <a:extLst>
              <a:ext uri="{FF2B5EF4-FFF2-40B4-BE49-F238E27FC236}">
                <a16:creationId xmlns:a16="http://schemas.microsoft.com/office/drawing/2014/main" id="{A902D481-2888-4133-AD94-7700AA117DFE}"/>
              </a:ext>
            </a:extLst>
          </p:cNvPr>
          <p:cNvSpPr>
            <a:spLocks noGrp="1"/>
          </p:cNvSpPr>
          <p:nvPr>
            <p:ph type="ftr" sz="quarter" idx="10"/>
          </p:nvPr>
        </p:nvSpPr>
        <p:spPr/>
        <p:txBody>
          <a:bodyPr/>
          <a:lstStyle/>
          <a:p>
            <a:r>
              <a:rPr lang="en-US" dirty="0"/>
              <a:t>Add a Footer</a:t>
            </a:r>
          </a:p>
        </p:txBody>
      </p:sp>
      <p:sp>
        <p:nvSpPr>
          <p:cNvPr id="8" name="Slide Number Placeholder 7">
            <a:extLst>
              <a:ext uri="{FF2B5EF4-FFF2-40B4-BE49-F238E27FC236}">
                <a16:creationId xmlns:a16="http://schemas.microsoft.com/office/drawing/2014/main" id="{D2B113A8-E04C-44C2-962F-5FFA40FB7866}"/>
              </a:ext>
            </a:extLst>
          </p:cNvPr>
          <p:cNvSpPr>
            <a:spLocks noGrp="1"/>
          </p:cNvSpPr>
          <p:nvPr>
            <p:ph type="sldNum" sz="quarter" idx="11"/>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28588036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Single Corner Snipped 7">
            <a:extLst>
              <a:ext uri="{FF2B5EF4-FFF2-40B4-BE49-F238E27FC236}">
                <a16:creationId xmlns:a16="http://schemas.microsoft.com/office/drawing/2014/main" id="{C39E4676-2097-45B1-B554-0DFE67952792}"/>
              </a:ext>
            </a:extLst>
          </p:cNvPr>
          <p:cNvSpPr/>
          <p:nvPr userDrawn="1"/>
        </p:nvSpPr>
        <p:spPr>
          <a:xfrm flipH="1">
            <a:off x="11549269" y="6356350"/>
            <a:ext cx="642731" cy="501650"/>
          </a:xfrm>
          <a:prstGeom prst="snip1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7F27C465-B000-4905-9328-DBAB7930A0CF}"/>
              </a:ext>
            </a:extLst>
          </p:cNvPr>
          <p:cNvSpPr>
            <a:spLocks noGrp="1"/>
          </p:cNvSpPr>
          <p:nvPr>
            <p:ph type="title"/>
          </p:nvPr>
        </p:nvSpPr>
        <p:spPr>
          <a:xfrm>
            <a:off x="595884" y="0"/>
            <a:ext cx="11000232" cy="118872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BBF3059-D5B9-418C-A60B-C3C8E261E486}"/>
              </a:ext>
            </a:extLst>
          </p:cNvPr>
          <p:cNvSpPr>
            <a:spLocks noGrp="1"/>
          </p:cNvSpPr>
          <p:nvPr>
            <p:ph type="body" idx="1"/>
          </p:nvPr>
        </p:nvSpPr>
        <p:spPr>
          <a:xfrm>
            <a:off x="595884" y="1188720"/>
            <a:ext cx="11024616" cy="49882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E087F727-48BD-4EB4-B57F-5AC03BEB1A4D}"/>
              </a:ext>
            </a:extLst>
          </p:cNvPr>
          <p:cNvSpPr>
            <a:spLocks noGrp="1"/>
          </p:cNvSpPr>
          <p:nvPr>
            <p:ph type="ftr" sz="quarter" idx="3"/>
          </p:nvPr>
        </p:nvSpPr>
        <p:spPr>
          <a:xfrm>
            <a:off x="595884" y="6456328"/>
            <a:ext cx="411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Add a Footer</a:t>
            </a:r>
          </a:p>
        </p:txBody>
      </p:sp>
      <p:sp>
        <p:nvSpPr>
          <p:cNvPr id="11" name="Slide Number Placeholder 5">
            <a:extLst>
              <a:ext uri="{FF2B5EF4-FFF2-40B4-BE49-F238E27FC236}">
                <a16:creationId xmlns:a16="http://schemas.microsoft.com/office/drawing/2014/main" id="{49B3254E-B445-46A8-8E69-B2596E25AD38}"/>
              </a:ext>
            </a:extLst>
          </p:cNvPr>
          <p:cNvSpPr>
            <a:spLocks noGrp="1"/>
          </p:cNvSpPr>
          <p:nvPr>
            <p:ph type="sldNum" sz="quarter" idx="4"/>
          </p:nvPr>
        </p:nvSpPr>
        <p:spPr>
          <a:xfrm>
            <a:off x="11549268" y="6413649"/>
            <a:ext cx="642731" cy="407804"/>
          </a:xfrm>
          <a:prstGeom prst="rect">
            <a:avLst/>
          </a:prstGeom>
        </p:spPr>
        <p:txBody>
          <a:bodyPr vert="horz" lIns="91440" tIns="45720" rIns="91440" bIns="45720" rtlCol="0" anchor="ctr"/>
          <a:lstStyle>
            <a:lvl1pPr algn="ctr">
              <a:defRPr sz="1200">
                <a:solidFill>
                  <a:schemeClr val="bg1"/>
                </a:solidFill>
              </a:defRPr>
            </a:lvl1p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24652778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4" r:id="rId3"/>
    <p:sldLayoutId id="2147483651" r:id="rId4"/>
    <p:sldLayoutId id="2147483653" r:id="rId5"/>
    <p:sldLayoutId id="2147483657" r:id="rId6"/>
    <p:sldLayoutId id="2147483660" r:id="rId7"/>
    <p:sldLayoutId id="2147483663" r:id="rId8"/>
    <p:sldLayoutId id="2147483670" r:id="rId9"/>
    <p:sldLayoutId id="2147483669" r:id="rId10"/>
    <p:sldLayoutId id="2147483667" r:id="rId11"/>
    <p:sldLayoutId id="2147483668" r:id="rId12"/>
    <p:sldLayoutId id="2147483666" r:id="rId13"/>
    <p:sldLayoutId id="2147483662" r:id="rId14"/>
    <p:sldLayoutId id="2147483671" r:id="rId15"/>
    <p:sldLayoutId id="2147483655" r:id="rId16"/>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hdr="0" dt="0"/>
  <p:txStyles>
    <p:titleStyle>
      <a:lvl1pPr algn="ctr" defTabSz="914400" rtl="0" eaLnBrk="1" latinLnBrk="0" hangingPunct="1">
        <a:lnSpc>
          <a:spcPct val="90000"/>
        </a:lnSpc>
        <a:spcBef>
          <a:spcPct val="0"/>
        </a:spcBef>
        <a:buNone/>
        <a:defRPr sz="36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 userDrawn="1">
          <p15:clr>
            <a:srgbClr val="F26B43"/>
          </p15:clr>
        </p15:guide>
        <p15:guide id="2" pos="732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image" Target="../media/image13.png"/><Relationship Id="rId2" Type="http://schemas.openxmlformats.org/officeDocument/2006/relationships/image" Target="../media/image10.png"/><Relationship Id="rId1" Type="http://schemas.openxmlformats.org/officeDocument/2006/relationships/slideLayout" Target="../slideLayouts/slideLayout6.xml"/><Relationship Id="rId6" Type="http://schemas.openxmlformats.org/officeDocument/2006/relationships/image" Target="../media/image9.png"/><Relationship Id="rId5" Type="http://schemas.openxmlformats.org/officeDocument/2006/relationships/image" Target="../media/image12.pn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4.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F3342"/>
        </a:solidFill>
        <a:effectLst/>
      </p:bgPr>
    </p:bg>
    <p:spTree>
      <p:nvGrpSpPr>
        <p:cNvPr id="1" name=""/>
        <p:cNvGrpSpPr/>
        <p:nvPr/>
      </p:nvGrpSpPr>
      <p:grpSpPr>
        <a:xfrm>
          <a:off x="0" y="0"/>
          <a:ext cx="0" cy="0"/>
          <a:chOff x="0" y="0"/>
          <a:chExt cx="0" cy="0"/>
        </a:xfrm>
      </p:grpSpPr>
      <p:pic>
        <p:nvPicPr>
          <p:cNvPr id="5" name="Picture Placeholder 4" descr="Abstract Building" title="Abstract Building">
            <a:extLst>
              <a:ext uri="{FF2B5EF4-FFF2-40B4-BE49-F238E27FC236}">
                <a16:creationId xmlns:a16="http://schemas.microsoft.com/office/drawing/2014/main" id="{1805319F-612A-49F0-B6DA-8A214D5DBD2A}"/>
              </a:ext>
            </a:extLst>
          </p:cNvPr>
          <p:cNvPicPr>
            <a:picLocks noGrp="1" noChangeAspect="1"/>
          </p:cNvPicPr>
          <p:nvPr>
            <p:ph type="pic" sz="quarter" idx="15"/>
          </p:nvPr>
        </p:nvPicPr>
        <p:blipFill>
          <a:blip r:embed="rId2">
            <a:extLst>
              <a:ext uri="{28A0092B-C50C-407E-A947-70E740481C1C}">
                <a14:useLocalDpi xmlns:a14="http://schemas.microsoft.com/office/drawing/2010/main" val="0"/>
              </a:ext>
            </a:extLst>
          </a:blip>
          <a:srcRect/>
          <a:stretch>
            <a:fillRect/>
          </a:stretch>
        </p:blipFill>
        <p:spPr/>
      </p:pic>
      <p:sp>
        <p:nvSpPr>
          <p:cNvPr id="35" name="Rectangle 34">
            <a:extLst>
              <a:ext uri="{FF2B5EF4-FFF2-40B4-BE49-F238E27FC236}">
                <a16:creationId xmlns:a16="http://schemas.microsoft.com/office/drawing/2014/main" id="{B6C8E487-ADDC-4F1B-A30A-BAABB4998F49}"/>
              </a:ext>
              <a:ext uri="{C183D7F6-B498-43B3-948B-1728B52AA6E4}">
                <adec:decorative xmlns:adec="http://schemas.microsoft.com/office/drawing/2017/decorative" val="1"/>
              </a:ext>
            </a:extLst>
          </p:cNvPr>
          <p:cNvSpPr/>
          <p:nvPr/>
        </p:nvSpPr>
        <p:spPr>
          <a:xfrm>
            <a:off x="-71016" y="0"/>
            <a:ext cx="12263015" cy="6858000"/>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grpSp>
        <p:nvGrpSpPr>
          <p:cNvPr id="40" name="Group 39">
            <a:extLst>
              <a:ext uri="{FF2B5EF4-FFF2-40B4-BE49-F238E27FC236}">
                <a16:creationId xmlns:a16="http://schemas.microsoft.com/office/drawing/2014/main" id="{11BEC607-8474-408E-A7AC-48A065F31B63}"/>
              </a:ext>
              <a:ext uri="{C183D7F6-B498-43B3-948B-1728B52AA6E4}">
                <adec:decorative xmlns:adec="http://schemas.microsoft.com/office/drawing/2017/decorative" val="1"/>
              </a:ext>
            </a:extLst>
          </p:cNvPr>
          <p:cNvGrpSpPr/>
          <p:nvPr/>
        </p:nvGrpSpPr>
        <p:grpSpPr>
          <a:xfrm flipH="1">
            <a:off x="2076202" y="1487238"/>
            <a:ext cx="7324426" cy="3883523"/>
            <a:chOff x="252031" y="-22763"/>
            <a:chExt cx="7324426" cy="7269964"/>
          </a:xfrm>
        </p:grpSpPr>
        <p:sp>
          <p:nvSpPr>
            <p:cNvPr id="42" name="Rectangle 41">
              <a:extLst>
                <a:ext uri="{FF2B5EF4-FFF2-40B4-BE49-F238E27FC236}">
                  <a16:creationId xmlns:a16="http://schemas.microsoft.com/office/drawing/2014/main" id="{B601E3FC-2016-4085-9A4B-A172702EAAE1}"/>
                </a:ext>
              </a:extLst>
            </p:cNvPr>
            <p:cNvSpPr/>
            <p:nvPr userDrawn="1"/>
          </p:nvSpPr>
          <p:spPr>
            <a:xfrm>
              <a:off x="979714" y="1181211"/>
              <a:ext cx="6117771" cy="6065990"/>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41" name="Rectangle 40">
              <a:extLst>
                <a:ext uri="{FF2B5EF4-FFF2-40B4-BE49-F238E27FC236}">
                  <a16:creationId xmlns:a16="http://schemas.microsoft.com/office/drawing/2014/main" id="{2CBF662F-A198-4AD3-8EBC-0EC9A52B2994}"/>
                </a:ext>
              </a:extLst>
            </p:cNvPr>
            <p:cNvSpPr/>
            <p:nvPr userDrawn="1"/>
          </p:nvSpPr>
          <p:spPr>
            <a:xfrm>
              <a:off x="500743" y="-22763"/>
              <a:ext cx="7075714" cy="5878284"/>
            </a:xfrm>
            <a:prstGeom prst="rect">
              <a:avLst/>
            </a:prstGeom>
            <a:noFill/>
            <a:ln w="1270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142E86C5-8E5F-4620-A4FB-D1F926179D18}"/>
                </a:ext>
              </a:extLst>
            </p:cNvPr>
            <p:cNvSpPr/>
            <p:nvPr userDrawn="1"/>
          </p:nvSpPr>
          <p:spPr>
            <a:xfrm>
              <a:off x="252031" y="655467"/>
              <a:ext cx="6475341"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itle 5">
            <a:extLst>
              <a:ext uri="{FF2B5EF4-FFF2-40B4-BE49-F238E27FC236}">
                <a16:creationId xmlns:a16="http://schemas.microsoft.com/office/drawing/2014/main" id="{7E0E8055-17FA-43CE-9F03-E712F496B7CF}"/>
              </a:ext>
            </a:extLst>
          </p:cNvPr>
          <p:cNvSpPr>
            <a:spLocks noGrp="1"/>
          </p:cNvSpPr>
          <p:nvPr>
            <p:ph type="ctrTitle"/>
          </p:nvPr>
        </p:nvSpPr>
        <p:spPr/>
        <p:txBody>
          <a:bodyPr/>
          <a:lstStyle/>
          <a:p>
            <a:r>
              <a:rPr lang="en-US" dirty="0"/>
              <a:t>Wales online and the Digital disruption </a:t>
            </a:r>
            <a:endParaRPr lang="en-US" dirty="0">
              <a:solidFill>
                <a:srgbClr val="2F3342"/>
              </a:solidFill>
            </a:endParaRPr>
          </a:p>
        </p:txBody>
      </p:sp>
      <p:sp>
        <p:nvSpPr>
          <p:cNvPr id="7" name="Subtitle 6">
            <a:extLst>
              <a:ext uri="{FF2B5EF4-FFF2-40B4-BE49-F238E27FC236}">
                <a16:creationId xmlns:a16="http://schemas.microsoft.com/office/drawing/2014/main" id="{9935280A-EBD5-4EFA-81A0-313C85F987EC}"/>
              </a:ext>
            </a:extLst>
          </p:cNvPr>
          <p:cNvSpPr>
            <a:spLocks noGrp="1"/>
          </p:cNvSpPr>
          <p:nvPr>
            <p:ph type="subTitle" idx="1"/>
          </p:nvPr>
        </p:nvSpPr>
        <p:spPr/>
        <p:txBody>
          <a:bodyPr>
            <a:normAutofit fontScale="40000" lnSpcReduction="20000"/>
          </a:bodyPr>
          <a:lstStyle/>
          <a:p>
            <a:r>
              <a:rPr lang="en-US" dirty="0"/>
              <a:t>By Mike Neucker </a:t>
            </a:r>
          </a:p>
          <a:p>
            <a:r>
              <a:rPr lang="en-US" dirty="0">
                <a:solidFill>
                  <a:srgbClr val="2F3342"/>
                </a:solidFill>
              </a:rPr>
              <a:t>P129727</a:t>
            </a:r>
          </a:p>
        </p:txBody>
      </p:sp>
    </p:spTree>
    <p:extLst>
      <p:ext uri="{BB962C8B-B14F-4D97-AF65-F5344CB8AC3E}">
        <p14:creationId xmlns:p14="http://schemas.microsoft.com/office/powerpoint/2010/main" val="25062102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City Scape" title="City Scape">
            <a:extLst>
              <a:ext uri="{FF2B5EF4-FFF2-40B4-BE49-F238E27FC236}">
                <a16:creationId xmlns:a16="http://schemas.microsoft.com/office/drawing/2014/main" id="{361EFFB7-8B3E-491D-89F4-6C4D12965016}"/>
              </a:ext>
            </a:extLst>
          </p:cNvPr>
          <p:cNvPicPr>
            <a:picLocks noGrp="1" noChangeAspect="1"/>
          </p:cNvPicPr>
          <p:nvPr>
            <p:ph type="pic" sz="quarter" idx="15"/>
          </p:nvPr>
        </p:nvPicPr>
        <p:blipFill>
          <a:blip r:embed="rId2">
            <a:extLst>
              <a:ext uri="{BEBA8EAE-BF5A-486C-A8C5-ECC9F3942E4B}">
                <a14:imgProps xmlns:a14="http://schemas.microsoft.com/office/drawing/2010/main">
                  <a14:imgLayer r:embed="rId3">
                    <a14:imgEffect>
                      <a14:brightnessContrast bright="-33000"/>
                    </a14:imgEffect>
                  </a14:imgLayer>
                </a14:imgProps>
              </a:ext>
              <a:ext uri="{28A0092B-C50C-407E-A947-70E740481C1C}">
                <a14:useLocalDpi xmlns:a14="http://schemas.microsoft.com/office/drawing/2010/main" val="0"/>
              </a:ext>
            </a:extLst>
          </a:blip>
          <a:srcRect/>
          <a:stretch>
            <a:fillRect/>
          </a:stretch>
        </p:blipFill>
        <p:spPr/>
      </p:pic>
      <p:sp>
        <p:nvSpPr>
          <p:cNvPr id="11" name="Rectangle 10">
            <a:extLst>
              <a:ext uri="{FF2B5EF4-FFF2-40B4-BE49-F238E27FC236}">
                <a16:creationId xmlns:a16="http://schemas.microsoft.com/office/drawing/2014/main" id="{32B205EF-4045-42E3-8101-270CAA2CF42C}"/>
              </a:ext>
              <a:ext uri="{C183D7F6-B498-43B3-948B-1728B52AA6E4}">
                <adec:decorative xmlns:adec="http://schemas.microsoft.com/office/drawing/2017/decorative" val="1"/>
              </a:ext>
            </a:extLst>
          </p:cNvPr>
          <p:cNvSpPr/>
          <p:nvPr/>
        </p:nvSpPr>
        <p:spPr>
          <a:xfrm>
            <a:off x="0" y="36547"/>
            <a:ext cx="12263015" cy="6858000"/>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grpSp>
        <p:nvGrpSpPr>
          <p:cNvPr id="12" name="Group 11">
            <a:extLst>
              <a:ext uri="{FF2B5EF4-FFF2-40B4-BE49-F238E27FC236}">
                <a16:creationId xmlns:a16="http://schemas.microsoft.com/office/drawing/2014/main" id="{1101DF86-6B00-49D3-9EFB-456055F79899}"/>
              </a:ext>
              <a:ext uri="{C183D7F6-B498-43B3-948B-1728B52AA6E4}">
                <adec:decorative xmlns:adec="http://schemas.microsoft.com/office/drawing/2017/decorative" val="1"/>
              </a:ext>
            </a:extLst>
          </p:cNvPr>
          <p:cNvGrpSpPr/>
          <p:nvPr/>
        </p:nvGrpSpPr>
        <p:grpSpPr>
          <a:xfrm flipH="1" flipV="1">
            <a:off x="3581400" y="442311"/>
            <a:ext cx="5276606" cy="5768636"/>
            <a:chOff x="883522" y="408327"/>
            <a:chExt cx="5276606" cy="5768636"/>
          </a:xfrm>
        </p:grpSpPr>
        <p:sp>
          <p:nvSpPr>
            <p:cNvPr id="15" name="Rectangle 14">
              <a:extLst>
                <a:ext uri="{FF2B5EF4-FFF2-40B4-BE49-F238E27FC236}">
                  <a16:creationId xmlns:a16="http://schemas.microsoft.com/office/drawing/2014/main" id="{551A06BE-4DC9-42C3-9272-4EF3E833D5F5}"/>
                </a:ext>
              </a:extLst>
            </p:cNvPr>
            <p:cNvSpPr/>
            <p:nvPr/>
          </p:nvSpPr>
          <p:spPr>
            <a:xfrm>
              <a:off x="1808217" y="1403690"/>
              <a:ext cx="4351911" cy="4773273"/>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pic>
          <p:nvPicPr>
            <p:cNvPr id="18" name="Graphic 17" descr="Open square">
              <a:extLst>
                <a:ext uri="{FF2B5EF4-FFF2-40B4-BE49-F238E27FC236}">
                  <a16:creationId xmlns:a16="http://schemas.microsoft.com/office/drawing/2014/main" id="{42A4A83C-0C6B-4A7C-B582-33988B027F1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39938" y="1088572"/>
              <a:ext cx="4572000" cy="4572000"/>
            </a:xfrm>
            <a:prstGeom prst="rect">
              <a:avLst/>
            </a:prstGeom>
          </p:spPr>
        </p:pic>
        <p:sp>
          <p:nvSpPr>
            <p:cNvPr id="16" name="Rectangle 15">
              <a:extLst>
                <a:ext uri="{FF2B5EF4-FFF2-40B4-BE49-F238E27FC236}">
                  <a16:creationId xmlns:a16="http://schemas.microsoft.com/office/drawing/2014/main" id="{6568F216-4DE5-421A-A222-041B654BB87E}"/>
                </a:ext>
              </a:extLst>
            </p:cNvPr>
            <p:cNvSpPr/>
            <p:nvPr/>
          </p:nvSpPr>
          <p:spPr>
            <a:xfrm>
              <a:off x="883522" y="408327"/>
              <a:ext cx="4351911" cy="47732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grpSp>
      <p:sp>
        <p:nvSpPr>
          <p:cNvPr id="4" name="Title 3">
            <a:extLst>
              <a:ext uri="{FF2B5EF4-FFF2-40B4-BE49-F238E27FC236}">
                <a16:creationId xmlns:a16="http://schemas.microsoft.com/office/drawing/2014/main" id="{9C2EEB1E-E5B2-44FA-8D26-4D510438DDB9}"/>
              </a:ext>
            </a:extLst>
          </p:cNvPr>
          <p:cNvSpPr>
            <a:spLocks noGrp="1"/>
          </p:cNvSpPr>
          <p:nvPr>
            <p:ph type="title"/>
          </p:nvPr>
        </p:nvSpPr>
        <p:spPr>
          <a:xfrm>
            <a:off x="4506095" y="2507633"/>
            <a:ext cx="4351911" cy="1769608"/>
          </a:xfrm>
        </p:spPr>
        <p:txBody>
          <a:bodyPr>
            <a:normAutofit fontScale="90000"/>
          </a:bodyPr>
          <a:lstStyle/>
          <a:p>
            <a:r>
              <a:rPr lang="en-US" dirty="0"/>
              <a:t>Wales online how did it all start ? </a:t>
            </a:r>
          </a:p>
        </p:txBody>
      </p:sp>
      <p:sp>
        <p:nvSpPr>
          <p:cNvPr id="19" name="Text Placeholder 2">
            <a:extLst>
              <a:ext uri="{FF2B5EF4-FFF2-40B4-BE49-F238E27FC236}">
                <a16:creationId xmlns:a16="http://schemas.microsoft.com/office/drawing/2014/main" id="{2F2E0D99-FB22-4130-AAF1-73D2822A328F}"/>
              </a:ext>
            </a:extLst>
          </p:cNvPr>
          <p:cNvSpPr txBox="1">
            <a:spLocks/>
          </p:cNvSpPr>
          <p:nvPr/>
        </p:nvSpPr>
        <p:spPr>
          <a:xfrm>
            <a:off x="4506095" y="4127455"/>
            <a:ext cx="4351912" cy="296437"/>
          </a:xfrm>
          <a:prstGeom prst="rect">
            <a:avLst/>
          </a:prstGeom>
        </p:spPr>
        <p:txBody>
          <a:bodyPr lIns="0" rIns="0">
            <a:noAutofit/>
          </a:bodyPr>
          <a:lstStyle>
            <a:lvl1pPr marL="0" indent="0" algn="l" defTabSz="914400" rtl="0" eaLnBrk="1" latinLnBrk="0" hangingPunct="1">
              <a:lnSpc>
                <a:spcPct val="90000"/>
              </a:lnSpc>
              <a:spcBef>
                <a:spcPts val="1000"/>
              </a:spcBef>
              <a:buFont typeface="Arial" panose="020B0604020202020204" pitchFamily="34" charset="0"/>
              <a:buNone/>
              <a:defRPr sz="2000" kern="1200" spc="600">
                <a:solidFill>
                  <a:schemeClr val="bg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pPr algn="ctr"/>
            <a:endParaRPr lang="en-US" dirty="0">
              <a:solidFill>
                <a:srgbClr val="2F3342"/>
              </a:solidFill>
            </a:endParaRPr>
          </a:p>
        </p:txBody>
      </p:sp>
      <p:sp>
        <p:nvSpPr>
          <p:cNvPr id="8" name="Footer Placeholder 7">
            <a:extLst>
              <a:ext uri="{FF2B5EF4-FFF2-40B4-BE49-F238E27FC236}">
                <a16:creationId xmlns:a16="http://schemas.microsoft.com/office/drawing/2014/main" id="{37EAC647-D2A2-4904-B455-984AECA4DA77}"/>
              </a:ext>
            </a:extLst>
          </p:cNvPr>
          <p:cNvSpPr>
            <a:spLocks noGrp="1"/>
          </p:cNvSpPr>
          <p:nvPr>
            <p:ph type="ftr" sz="quarter" idx="16"/>
          </p:nvPr>
        </p:nvSpPr>
        <p:spPr/>
        <p:txBody>
          <a:bodyPr/>
          <a:lstStyle/>
          <a:p>
            <a:r>
              <a:rPr lang="en-US" dirty="0"/>
              <a:t>Add a Footer</a:t>
            </a:r>
          </a:p>
        </p:txBody>
      </p:sp>
      <p:sp>
        <p:nvSpPr>
          <p:cNvPr id="14" name="Rectangle: Single Corner Snipped 13">
            <a:extLst>
              <a:ext uri="{FF2B5EF4-FFF2-40B4-BE49-F238E27FC236}">
                <a16:creationId xmlns:a16="http://schemas.microsoft.com/office/drawing/2014/main" id="{443EBCED-982A-454F-BC58-43B643EFA10D}"/>
              </a:ext>
              <a:ext uri="{C183D7F6-B498-43B3-948B-1728B52AA6E4}">
                <adec:decorative xmlns:adec="http://schemas.microsoft.com/office/drawing/2017/decorative" val="1"/>
              </a:ext>
            </a:extLst>
          </p:cNvPr>
          <p:cNvSpPr/>
          <p:nvPr/>
        </p:nvSpPr>
        <p:spPr>
          <a:xfrm flipH="1">
            <a:off x="11549269" y="6356350"/>
            <a:ext cx="642731" cy="501650"/>
          </a:xfrm>
          <a:prstGeom prst="snip1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Slide Number Placeholder 5">
            <a:extLst>
              <a:ext uri="{FF2B5EF4-FFF2-40B4-BE49-F238E27FC236}">
                <a16:creationId xmlns:a16="http://schemas.microsoft.com/office/drawing/2014/main" id="{571FE10C-81AC-4781-843B-B9994368CB9A}"/>
              </a:ext>
            </a:extLst>
          </p:cNvPr>
          <p:cNvSpPr>
            <a:spLocks noGrp="1"/>
          </p:cNvSpPr>
          <p:nvPr>
            <p:ph type="sldNum" sz="quarter" idx="17"/>
          </p:nvPr>
        </p:nvSpPr>
        <p:spPr>
          <a:xfrm>
            <a:off x="11549268" y="6413649"/>
            <a:ext cx="642731" cy="407804"/>
          </a:xfrm>
          <a:prstGeom prst="rect">
            <a:avLst/>
          </a:prstGeom>
        </p:spPr>
        <p:txBody>
          <a:bodyPr vert="horz" lIns="91440" tIns="45720" rIns="91440" bIns="45720" rtlCol="0" anchor="ctr"/>
          <a:lstStyle>
            <a:lvl1pPr algn="ctr">
              <a:defRPr sz="1200">
                <a:solidFill>
                  <a:schemeClr val="bg1"/>
                </a:solidFill>
              </a:defRPr>
            </a:lvl1pPr>
          </a:lstStyle>
          <a:p>
            <a:fld id="{8C2E478F-E849-4A8C-AF1F-CBCC78A7CBFA}" type="slidenum">
              <a:rPr lang="en-US" smtClean="0"/>
              <a:pPr/>
              <a:t>2</a:t>
            </a:fld>
            <a:endParaRPr lang="en-US" dirty="0"/>
          </a:p>
        </p:txBody>
      </p:sp>
      <p:pic>
        <p:nvPicPr>
          <p:cNvPr id="2" name="Picture 1">
            <a:extLst>
              <a:ext uri="{FF2B5EF4-FFF2-40B4-BE49-F238E27FC236}">
                <a16:creationId xmlns:a16="http://schemas.microsoft.com/office/drawing/2014/main" id="{2367FB74-8ABE-4F1B-935B-0CD57FB0FC54}"/>
              </a:ext>
            </a:extLst>
          </p:cNvPr>
          <p:cNvPicPr>
            <a:picLocks noChangeAspect="1"/>
          </p:cNvPicPr>
          <p:nvPr/>
        </p:nvPicPr>
        <p:blipFill>
          <a:blip r:embed="rId6"/>
          <a:stretch>
            <a:fillRect/>
          </a:stretch>
        </p:blipFill>
        <p:spPr>
          <a:xfrm>
            <a:off x="4029590" y="4694691"/>
            <a:ext cx="5334000" cy="1524000"/>
          </a:xfrm>
          <a:prstGeom prst="rect">
            <a:avLst/>
          </a:prstGeom>
        </p:spPr>
      </p:pic>
    </p:spTree>
    <p:extLst>
      <p:ext uri="{BB962C8B-B14F-4D97-AF65-F5344CB8AC3E}">
        <p14:creationId xmlns:p14="http://schemas.microsoft.com/office/powerpoint/2010/main" val="42363268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two buildings" title="two buildings">
            <a:extLst>
              <a:ext uri="{FF2B5EF4-FFF2-40B4-BE49-F238E27FC236}">
                <a16:creationId xmlns:a16="http://schemas.microsoft.com/office/drawing/2014/main" id="{59B4175B-2237-4E2B-8940-03CD8C850446}"/>
              </a:ext>
            </a:extLst>
          </p:cNvPr>
          <p:cNvPicPr>
            <a:picLocks noGrp="1" noChangeAspect="1"/>
          </p:cNvPicPr>
          <p:nvPr>
            <p:ph type="pic" idx="1"/>
          </p:nvPr>
        </p:nvPicPr>
        <p:blipFill>
          <a:blip r:embed="rId2">
            <a:extLst>
              <a:ext uri="{BEBA8EAE-BF5A-486C-A8C5-ECC9F3942E4B}">
                <a14:imgProps xmlns:a14="http://schemas.microsoft.com/office/drawing/2010/main">
                  <a14:imgLayer r:embed="rId3">
                    <a14:imgEffect>
                      <a14:brightnessContrast bright="-30000" contrast="45000"/>
                    </a14:imgEffect>
                  </a14:imgLayer>
                </a14:imgProps>
              </a:ext>
              <a:ext uri="{28A0092B-C50C-407E-A947-70E740481C1C}">
                <a14:useLocalDpi xmlns:a14="http://schemas.microsoft.com/office/drawing/2010/main" val="0"/>
              </a:ext>
            </a:extLst>
          </a:blip>
          <a:srcRect/>
          <a:stretch>
            <a:fillRect/>
          </a:stretch>
        </p:blipFill>
        <p:spPr>
          <a:xfrm>
            <a:off x="6591061" y="36547"/>
            <a:ext cx="5464629" cy="6858000"/>
          </a:xfrm>
        </p:spPr>
      </p:pic>
      <p:sp>
        <p:nvSpPr>
          <p:cNvPr id="12" name="Rectangle 11">
            <a:extLst>
              <a:ext uri="{FF2B5EF4-FFF2-40B4-BE49-F238E27FC236}">
                <a16:creationId xmlns:a16="http://schemas.microsoft.com/office/drawing/2014/main" id="{663F03C3-322B-449C-A477-EA1D99EDC624}"/>
              </a:ext>
              <a:ext uri="{C183D7F6-B498-43B3-948B-1728B52AA6E4}">
                <adec:decorative xmlns:adec="http://schemas.microsoft.com/office/drawing/2017/decorative" val="1"/>
              </a:ext>
            </a:extLst>
          </p:cNvPr>
          <p:cNvSpPr/>
          <p:nvPr/>
        </p:nvSpPr>
        <p:spPr>
          <a:xfrm>
            <a:off x="979713" y="1181214"/>
            <a:ext cx="6117771"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3" name="Rectangle 12">
            <a:extLst>
              <a:ext uri="{FF2B5EF4-FFF2-40B4-BE49-F238E27FC236}">
                <a16:creationId xmlns:a16="http://schemas.microsoft.com/office/drawing/2014/main" id="{AA0E0CBA-1F82-43A8-9DE3-F0F883DB2D26}"/>
              </a:ext>
              <a:ext uri="{C183D7F6-B498-43B3-948B-1728B52AA6E4}">
                <adec:decorative xmlns:adec="http://schemas.microsoft.com/office/drawing/2017/decorative" val="1"/>
              </a:ext>
            </a:extLst>
          </p:cNvPr>
          <p:cNvSpPr/>
          <p:nvPr/>
        </p:nvSpPr>
        <p:spPr>
          <a:xfrm>
            <a:off x="957943" y="655467"/>
            <a:ext cx="5769428"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D5445F47-6D74-450C-BC16-998D2021AD78}"/>
              </a:ext>
            </a:extLst>
          </p:cNvPr>
          <p:cNvSpPr>
            <a:spLocks noGrp="1"/>
          </p:cNvSpPr>
          <p:nvPr>
            <p:ph type="title"/>
          </p:nvPr>
        </p:nvSpPr>
        <p:spPr/>
        <p:txBody>
          <a:bodyPr>
            <a:normAutofit fontScale="90000"/>
          </a:bodyPr>
          <a:lstStyle/>
          <a:p>
            <a:r>
              <a:rPr lang="en-US" dirty="0"/>
              <a:t>A Quick overview of Wales online </a:t>
            </a:r>
          </a:p>
        </p:txBody>
      </p:sp>
      <p:sp>
        <p:nvSpPr>
          <p:cNvPr id="8" name="Text Placeholder 7">
            <a:extLst>
              <a:ext uri="{FF2B5EF4-FFF2-40B4-BE49-F238E27FC236}">
                <a16:creationId xmlns:a16="http://schemas.microsoft.com/office/drawing/2014/main" id="{E79DECD2-B85E-4CB3-BBFB-C64131454B65}"/>
              </a:ext>
            </a:extLst>
          </p:cNvPr>
          <p:cNvSpPr>
            <a:spLocks noGrp="1"/>
          </p:cNvSpPr>
          <p:nvPr>
            <p:ph type="body" sz="half" idx="2"/>
          </p:nvPr>
        </p:nvSpPr>
        <p:spPr/>
        <p:txBody>
          <a:bodyPr/>
          <a:lstStyle/>
          <a:p>
            <a:r>
              <a:rPr lang="en-US" dirty="0"/>
              <a:t>The background to Wales online, it all started back in 2008 with a merger with South wales Evening post. As majority of newspapers were transforming to online to gain more viewers and to also to go with the flow of the digital transformation. </a:t>
            </a:r>
          </a:p>
          <a:p>
            <a:endParaRPr lang="en-US" dirty="0"/>
          </a:p>
        </p:txBody>
      </p:sp>
      <p:sp>
        <p:nvSpPr>
          <p:cNvPr id="2" name="Footer Placeholder 1">
            <a:extLst>
              <a:ext uri="{FF2B5EF4-FFF2-40B4-BE49-F238E27FC236}">
                <a16:creationId xmlns:a16="http://schemas.microsoft.com/office/drawing/2014/main" id="{B9BB9BB1-292D-4569-BA74-3E766701DB15}"/>
              </a:ext>
            </a:extLst>
          </p:cNvPr>
          <p:cNvSpPr>
            <a:spLocks noGrp="1"/>
          </p:cNvSpPr>
          <p:nvPr>
            <p:ph type="ftr" sz="quarter" idx="14"/>
          </p:nvPr>
        </p:nvSpPr>
        <p:spPr/>
        <p:txBody>
          <a:bodyPr/>
          <a:lstStyle/>
          <a:p>
            <a:r>
              <a:rPr lang="en-US" dirty="0"/>
              <a:t>Add a Footer</a:t>
            </a:r>
          </a:p>
        </p:txBody>
      </p:sp>
      <p:sp>
        <p:nvSpPr>
          <p:cNvPr id="11" name="Rectangle: Single Corner Snipped 10">
            <a:extLst>
              <a:ext uri="{FF2B5EF4-FFF2-40B4-BE49-F238E27FC236}">
                <a16:creationId xmlns:a16="http://schemas.microsoft.com/office/drawing/2014/main" id="{85DF53DB-409B-49FA-A52D-E30AD84AED76}"/>
              </a:ext>
              <a:ext uri="{C183D7F6-B498-43B3-948B-1728B52AA6E4}">
                <adec:decorative xmlns:adec="http://schemas.microsoft.com/office/drawing/2017/decorative" val="1"/>
              </a:ext>
            </a:extLst>
          </p:cNvPr>
          <p:cNvSpPr/>
          <p:nvPr/>
        </p:nvSpPr>
        <p:spPr>
          <a:xfrm flipH="1">
            <a:off x="11549269" y="6356350"/>
            <a:ext cx="642731" cy="501650"/>
          </a:xfrm>
          <a:prstGeom prst="snip1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4" name="Slide Number Placeholder 3">
            <a:extLst>
              <a:ext uri="{FF2B5EF4-FFF2-40B4-BE49-F238E27FC236}">
                <a16:creationId xmlns:a16="http://schemas.microsoft.com/office/drawing/2014/main" id="{5564D90B-FC4E-4781-9E54-536CECF8BA47}"/>
              </a:ext>
            </a:extLst>
          </p:cNvPr>
          <p:cNvSpPr>
            <a:spLocks noGrp="1"/>
          </p:cNvSpPr>
          <p:nvPr>
            <p:ph type="sldNum" sz="quarter" idx="15"/>
          </p:nvPr>
        </p:nvSpPr>
        <p:spPr/>
        <p:txBody>
          <a:bodyPr/>
          <a:lstStyle/>
          <a:p>
            <a:fld id="{8C2E478F-E849-4A8C-AF1F-CBCC78A7CBFA}" type="slidenum">
              <a:rPr lang="en-US" smtClean="0"/>
              <a:pPr/>
              <a:t>3</a:t>
            </a:fld>
            <a:endParaRPr lang="en-US" dirty="0"/>
          </a:p>
        </p:txBody>
      </p:sp>
      <p:pic>
        <p:nvPicPr>
          <p:cNvPr id="3" name="Picture 2">
            <a:extLst>
              <a:ext uri="{FF2B5EF4-FFF2-40B4-BE49-F238E27FC236}">
                <a16:creationId xmlns:a16="http://schemas.microsoft.com/office/drawing/2014/main" id="{E75D64F0-65EB-4CFF-9B47-1E6A80D1F520}"/>
              </a:ext>
            </a:extLst>
          </p:cNvPr>
          <p:cNvPicPr>
            <a:picLocks noChangeAspect="1"/>
          </p:cNvPicPr>
          <p:nvPr/>
        </p:nvPicPr>
        <p:blipFill>
          <a:blip r:embed="rId4"/>
          <a:stretch>
            <a:fillRect/>
          </a:stretch>
        </p:blipFill>
        <p:spPr>
          <a:xfrm>
            <a:off x="2283041" y="4599764"/>
            <a:ext cx="4286250" cy="1066800"/>
          </a:xfrm>
          <a:prstGeom prst="rect">
            <a:avLst/>
          </a:prstGeom>
        </p:spPr>
      </p:pic>
      <p:pic>
        <p:nvPicPr>
          <p:cNvPr id="6" name="Picture 5">
            <a:extLst>
              <a:ext uri="{FF2B5EF4-FFF2-40B4-BE49-F238E27FC236}">
                <a16:creationId xmlns:a16="http://schemas.microsoft.com/office/drawing/2014/main" id="{A418DEA5-D547-4743-81F8-89143B2E275C}"/>
              </a:ext>
            </a:extLst>
          </p:cNvPr>
          <p:cNvPicPr>
            <a:picLocks noChangeAspect="1"/>
          </p:cNvPicPr>
          <p:nvPr/>
        </p:nvPicPr>
        <p:blipFill>
          <a:blip r:embed="rId5"/>
          <a:stretch>
            <a:fillRect/>
          </a:stretch>
        </p:blipFill>
        <p:spPr>
          <a:xfrm>
            <a:off x="8473114" y="4257100"/>
            <a:ext cx="3518516" cy="1727364"/>
          </a:xfrm>
          <a:prstGeom prst="rect">
            <a:avLst/>
          </a:prstGeom>
        </p:spPr>
      </p:pic>
      <p:sp>
        <p:nvSpPr>
          <p:cNvPr id="9" name="Plus Sign 8">
            <a:extLst>
              <a:ext uri="{FF2B5EF4-FFF2-40B4-BE49-F238E27FC236}">
                <a16:creationId xmlns:a16="http://schemas.microsoft.com/office/drawing/2014/main" id="{C7A188F9-ED28-4ED9-B17C-012F6DAEDD81}"/>
              </a:ext>
            </a:extLst>
          </p:cNvPr>
          <p:cNvSpPr/>
          <p:nvPr/>
        </p:nvSpPr>
        <p:spPr>
          <a:xfrm>
            <a:off x="6889573" y="4638637"/>
            <a:ext cx="1164114" cy="1099456"/>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863EE8FE-1ADE-40A3-9F3A-3D7328611764}"/>
              </a:ext>
            </a:extLst>
          </p:cNvPr>
          <p:cNvPicPr>
            <a:picLocks noChangeAspect="1"/>
          </p:cNvPicPr>
          <p:nvPr/>
        </p:nvPicPr>
        <p:blipFill>
          <a:blip r:embed="rId6"/>
          <a:stretch>
            <a:fillRect/>
          </a:stretch>
        </p:blipFill>
        <p:spPr>
          <a:xfrm>
            <a:off x="6029050" y="1384824"/>
            <a:ext cx="3894654" cy="1524000"/>
          </a:xfrm>
          <a:prstGeom prst="rect">
            <a:avLst/>
          </a:prstGeom>
        </p:spPr>
      </p:pic>
      <p:sp>
        <p:nvSpPr>
          <p:cNvPr id="14" name="Arrow: Down 13">
            <a:extLst>
              <a:ext uri="{FF2B5EF4-FFF2-40B4-BE49-F238E27FC236}">
                <a16:creationId xmlns:a16="http://schemas.microsoft.com/office/drawing/2014/main" id="{4136426E-C1A3-4EFE-A17E-B678F7C4C358}"/>
              </a:ext>
            </a:extLst>
          </p:cNvPr>
          <p:cNvSpPr/>
          <p:nvPr/>
        </p:nvSpPr>
        <p:spPr>
          <a:xfrm rot="19863180">
            <a:off x="8728798" y="3061463"/>
            <a:ext cx="611777" cy="86953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a:extLst>
              <a:ext uri="{FF2B5EF4-FFF2-40B4-BE49-F238E27FC236}">
                <a16:creationId xmlns:a16="http://schemas.microsoft.com/office/drawing/2014/main" id="{1FC368CA-92C3-4BA2-B51D-31D6154AE3C2}"/>
              </a:ext>
            </a:extLst>
          </p:cNvPr>
          <p:cNvPicPr>
            <a:picLocks noChangeAspect="1"/>
          </p:cNvPicPr>
          <p:nvPr/>
        </p:nvPicPr>
        <p:blipFill>
          <a:blip r:embed="rId7"/>
          <a:stretch>
            <a:fillRect/>
          </a:stretch>
        </p:blipFill>
        <p:spPr>
          <a:xfrm rot="3747605">
            <a:off x="6243559" y="3013504"/>
            <a:ext cx="695004" cy="859611"/>
          </a:xfrm>
          <a:prstGeom prst="rect">
            <a:avLst/>
          </a:prstGeom>
        </p:spPr>
      </p:pic>
    </p:spTree>
    <p:extLst>
      <p:ext uri="{BB962C8B-B14F-4D97-AF65-F5344CB8AC3E}">
        <p14:creationId xmlns:p14="http://schemas.microsoft.com/office/powerpoint/2010/main" val="485328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City Scape" title="City Scape">
            <a:extLst>
              <a:ext uri="{FF2B5EF4-FFF2-40B4-BE49-F238E27FC236}">
                <a16:creationId xmlns:a16="http://schemas.microsoft.com/office/drawing/2014/main" id="{5E06080F-9F80-49D4-9D28-F3FD457E4278}"/>
              </a:ext>
            </a:extLst>
          </p:cNvPr>
          <p:cNvPicPr>
            <a:picLocks noGrp="1" noChangeAspect="1"/>
          </p:cNvPicPr>
          <p:nvPr>
            <p:ph type="pic" sz="quarter" idx="15"/>
          </p:nvPr>
        </p:nvPicPr>
        <p:blipFill>
          <a:blip r:embed="rId2">
            <a:extLst>
              <a:ext uri="{BEBA8EAE-BF5A-486C-A8C5-ECC9F3942E4B}">
                <a14:imgProps xmlns:a14="http://schemas.microsoft.com/office/drawing/2010/main">
                  <a14:imgLayer r:embed="rId3">
                    <a14:imgEffect>
                      <a14:brightnessContrast bright="-25000" contrast="18000"/>
                    </a14:imgEffect>
                  </a14:imgLayer>
                </a14:imgProps>
              </a:ext>
              <a:ext uri="{28A0092B-C50C-407E-A947-70E740481C1C}">
                <a14:useLocalDpi xmlns:a14="http://schemas.microsoft.com/office/drawing/2010/main" val="0"/>
              </a:ext>
            </a:extLst>
          </a:blip>
          <a:srcRect/>
          <a:stretch>
            <a:fillRect/>
          </a:stretch>
        </p:blipFill>
        <p:spPr>
          <a:xfrm>
            <a:off x="71022" y="0"/>
            <a:ext cx="7249885" cy="6858000"/>
          </a:xfrm>
        </p:spPr>
      </p:pic>
      <p:grpSp>
        <p:nvGrpSpPr>
          <p:cNvPr id="31" name="Group 30">
            <a:extLst>
              <a:ext uri="{FF2B5EF4-FFF2-40B4-BE49-F238E27FC236}">
                <a16:creationId xmlns:a16="http://schemas.microsoft.com/office/drawing/2014/main" id="{CDA17D7C-7C63-439C-8B50-C9B0F0F9AAF7}"/>
              </a:ext>
              <a:ext uri="{C183D7F6-B498-43B3-948B-1728B52AA6E4}">
                <adec:decorative xmlns:adec="http://schemas.microsoft.com/office/drawing/2017/decorative" val="1"/>
              </a:ext>
            </a:extLst>
          </p:cNvPr>
          <p:cNvGrpSpPr/>
          <p:nvPr/>
        </p:nvGrpSpPr>
        <p:grpSpPr>
          <a:xfrm flipH="1">
            <a:off x="4115984" y="252563"/>
            <a:ext cx="7433283" cy="5995838"/>
            <a:chOff x="252031" y="391887"/>
            <a:chExt cx="7433283" cy="6215741"/>
          </a:xfrm>
        </p:grpSpPr>
        <p:sp>
          <p:nvSpPr>
            <p:cNvPr id="32" name="Rectangle 31">
              <a:extLst>
                <a:ext uri="{FF2B5EF4-FFF2-40B4-BE49-F238E27FC236}">
                  <a16:creationId xmlns:a16="http://schemas.microsoft.com/office/drawing/2014/main" id="{32FD79E9-DA87-4AE3-AB4F-454E8B1C7E28}"/>
                </a:ext>
              </a:extLst>
            </p:cNvPr>
            <p:cNvSpPr/>
            <p:nvPr userDrawn="1"/>
          </p:nvSpPr>
          <p:spPr>
            <a:xfrm>
              <a:off x="609600" y="391887"/>
              <a:ext cx="7075714" cy="5878284"/>
            </a:xfrm>
            <a:prstGeom prst="rect">
              <a:avLst/>
            </a:prstGeom>
            <a:noFill/>
            <a:ln w="1270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C0DB13C1-B4FB-4D33-A199-5BB34983AB47}"/>
                </a:ext>
              </a:extLst>
            </p:cNvPr>
            <p:cNvSpPr/>
            <p:nvPr userDrawn="1"/>
          </p:nvSpPr>
          <p:spPr>
            <a:xfrm>
              <a:off x="979713" y="1181214"/>
              <a:ext cx="6117771"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34" name="Rectangle 33">
              <a:extLst>
                <a:ext uri="{FF2B5EF4-FFF2-40B4-BE49-F238E27FC236}">
                  <a16:creationId xmlns:a16="http://schemas.microsoft.com/office/drawing/2014/main" id="{97CAE694-E5D7-45D8-80CE-4067B6610E53}"/>
                </a:ext>
              </a:extLst>
            </p:cNvPr>
            <p:cNvSpPr/>
            <p:nvPr userDrawn="1"/>
          </p:nvSpPr>
          <p:spPr>
            <a:xfrm>
              <a:off x="252031" y="655467"/>
              <a:ext cx="6475341"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 name="Title 6">
            <a:extLst>
              <a:ext uri="{FF2B5EF4-FFF2-40B4-BE49-F238E27FC236}">
                <a16:creationId xmlns:a16="http://schemas.microsoft.com/office/drawing/2014/main" id="{D5445F47-6D74-450C-BC16-998D2021AD78}"/>
              </a:ext>
            </a:extLst>
          </p:cNvPr>
          <p:cNvSpPr>
            <a:spLocks noGrp="1"/>
          </p:cNvSpPr>
          <p:nvPr>
            <p:ph type="title"/>
          </p:nvPr>
        </p:nvSpPr>
        <p:spPr/>
        <p:txBody>
          <a:bodyPr/>
          <a:lstStyle/>
          <a:p>
            <a:r>
              <a:rPr lang="en-US" dirty="0"/>
              <a:t>Why did the merger happen ? </a:t>
            </a:r>
          </a:p>
        </p:txBody>
      </p:sp>
      <p:sp>
        <p:nvSpPr>
          <p:cNvPr id="4" name="Content Placeholder 3">
            <a:extLst>
              <a:ext uri="{FF2B5EF4-FFF2-40B4-BE49-F238E27FC236}">
                <a16:creationId xmlns:a16="http://schemas.microsoft.com/office/drawing/2014/main" id="{2885A4AC-9AA0-4EFF-8162-609223BF5D70}"/>
              </a:ext>
            </a:extLst>
          </p:cNvPr>
          <p:cNvSpPr>
            <a:spLocks noGrp="1"/>
          </p:cNvSpPr>
          <p:nvPr>
            <p:ph idx="1"/>
          </p:nvPr>
        </p:nvSpPr>
        <p:spPr/>
        <p:txBody>
          <a:bodyPr>
            <a:normAutofit/>
          </a:bodyPr>
          <a:lstStyle/>
          <a:p>
            <a:pPr marL="0" indent="0">
              <a:buNone/>
            </a:pPr>
            <a:r>
              <a:rPr lang="en-US" dirty="0"/>
              <a:t>With the new impact of digital technology impacting on everyday life it has also impacted the media mainly by looking outwards to its main competitors and see what future developments are to come. </a:t>
            </a:r>
          </a:p>
          <a:p>
            <a:pPr marL="0" indent="0">
              <a:buNone/>
            </a:pPr>
            <a:r>
              <a:rPr lang="en-US" dirty="0"/>
              <a:t>With the impact of social media having on the media it acts as a tool for news articles such as Wales online to branch out to a wider audience </a:t>
            </a:r>
          </a:p>
          <a:p>
            <a:pPr marL="0" indent="0">
              <a:buNone/>
            </a:pPr>
            <a:endParaRPr lang="en-US" dirty="0"/>
          </a:p>
        </p:txBody>
      </p:sp>
      <p:sp>
        <p:nvSpPr>
          <p:cNvPr id="11" name="Rectangle: Single Corner Snipped 10">
            <a:extLst>
              <a:ext uri="{FF2B5EF4-FFF2-40B4-BE49-F238E27FC236}">
                <a16:creationId xmlns:a16="http://schemas.microsoft.com/office/drawing/2014/main" id="{851F9C8F-B284-4FE9-A76C-49BE3BEE3853}"/>
              </a:ext>
              <a:ext uri="{C183D7F6-B498-43B3-948B-1728B52AA6E4}">
                <adec:decorative xmlns:adec="http://schemas.microsoft.com/office/drawing/2017/decorative" val="1"/>
              </a:ext>
            </a:extLst>
          </p:cNvPr>
          <p:cNvSpPr/>
          <p:nvPr/>
        </p:nvSpPr>
        <p:spPr>
          <a:xfrm flipH="1">
            <a:off x="11549269" y="6356350"/>
            <a:ext cx="642731" cy="501650"/>
          </a:xfrm>
          <a:prstGeom prst="snip1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lide Number Placeholder 5">
            <a:extLst>
              <a:ext uri="{FF2B5EF4-FFF2-40B4-BE49-F238E27FC236}">
                <a16:creationId xmlns:a16="http://schemas.microsoft.com/office/drawing/2014/main" id="{75EF0122-21C6-4139-B8D0-688B2553C487}"/>
              </a:ext>
            </a:extLst>
          </p:cNvPr>
          <p:cNvSpPr>
            <a:spLocks noGrp="1"/>
          </p:cNvSpPr>
          <p:nvPr>
            <p:ph type="sldNum" sz="quarter" idx="17"/>
          </p:nvPr>
        </p:nvSpPr>
        <p:spPr>
          <a:xfrm>
            <a:off x="11549268" y="6413649"/>
            <a:ext cx="642731" cy="407804"/>
          </a:xfrm>
          <a:prstGeom prst="rect">
            <a:avLst/>
          </a:prstGeom>
        </p:spPr>
        <p:txBody>
          <a:bodyPr vert="horz" lIns="91440" tIns="45720" rIns="91440" bIns="45720" rtlCol="0" anchor="ctr"/>
          <a:lstStyle>
            <a:lvl1pPr algn="ctr">
              <a:defRPr sz="1200">
                <a:solidFill>
                  <a:schemeClr val="bg1"/>
                </a:solidFill>
              </a:defRPr>
            </a:lvl1pPr>
          </a:lstStyle>
          <a:p>
            <a:fld id="{8C2E478F-E849-4A8C-AF1F-CBCC78A7CBFA}" type="slidenum">
              <a:rPr lang="en-US" smtClean="0"/>
              <a:pPr/>
              <a:t>4</a:t>
            </a:fld>
            <a:endParaRPr lang="en-US" dirty="0"/>
          </a:p>
        </p:txBody>
      </p:sp>
      <p:pic>
        <p:nvPicPr>
          <p:cNvPr id="2" name="Picture 1">
            <a:extLst>
              <a:ext uri="{FF2B5EF4-FFF2-40B4-BE49-F238E27FC236}">
                <a16:creationId xmlns:a16="http://schemas.microsoft.com/office/drawing/2014/main" id="{A0692724-7843-45E0-ADCC-4811B68D57C5}"/>
              </a:ext>
            </a:extLst>
          </p:cNvPr>
          <p:cNvPicPr>
            <a:picLocks noChangeAspect="1"/>
          </p:cNvPicPr>
          <p:nvPr/>
        </p:nvPicPr>
        <p:blipFill>
          <a:blip r:embed="rId4"/>
          <a:stretch>
            <a:fillRect/>
          </a:stretch>
        </p:blipFill>
        <p:spPr>
          <a:xfrm>
            <a:off x="633216" y="1322772"/>
            <a:ext cx="3852291" cy="2792027"/>
          </a:xfrm>
          <a:prstGeom prst="rect">
            <a:avLst/>
          </a:prstGeom>
        </p:spPr>
      </p:pic>
    </p:spTree>
    <p:extLst>
      <p:ext uri="{BB962C8B-B14F-4D97-AF65-F5344CB8AC3E}">
        <p14:creationId xmlns:p14="http://schemas.microsoft.com/office/powerpoint/2010/main" val="2597345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Footer Placeholder 28">
            <a:extLst>
              <a:ext uri="{FF2B5EF4-FFF2-40B4-BE49-F238E27FC236}">
                <a16:creationId xmlns:a16="http://schemas.microsoft.com/office/drawing/2014/main" id="{8B1278D5-2C97-4CEF-8849-C9811924FBA1}"/>
              </a:ext>
            </a:extLst>
          </p:cNvPr>
          <p:cNvSpPr>
            <a:spLocks noGrp="1"/>
          </p:cNvSpPr>
          <p:nvPr>
            <p:ph type="ftr" sz="quarter" idx="10"/>
          </p:nvPr>
        </p:nvSpPr>
        <p:spPr/>
        <p:txBody>
          <a:bodyPr anchor="ctr">
            <a:normAutofit/>
          </a:bodyPr>
          <a:lstStyle/>
          <a:p>
            <a:pPr>
              <a:spcAft>
                <a:spcPts val="600"/>
              </a:spcAft>
            </a:pPr>
            <a:r>
              <a:rPr lang="en-US" dirty="0"/>
              <a:t>Add a Footer</a:t>
            </a:r>
            <a:endParaRPr lang="en-US"/>
          </a:p>
        </p:txBody>
      </p:sp>
      <p:sp>
        <p:nvSpPr>
          <p:cNvPr id="30" name="Slide Number Placeholder 29">
            <a:extLst>
              <a:ext uri="{FF2B5EF4-FFF2-40B4-BE49-F238E27FC236}">
                <a16:creationId xmlns:a16="http://schemas.microsoft.com/office/drawing/2014/main" id="{2F6ECD0F-66E9-4D96-8436-105A25A341A2}"/>
              </a:ext>
            </a:extLst>
          </p:cNvPr>
          <p:cNvSpPr>
            <a:spLocks noGrp="1"/>
          </p:cNvSpPr>
          <p:nvPr>
            <p:ph type="sldNum" sz="quarter" idx="11"/>
          </p:nvPr>
        </p:nvSpPr>
        <p:spPr/>
        <p:txBody>
          <a:bodyPr anchor="ctr">
            <a:normAutofit/>
          </a:bodyPr>
          <a:lstStyle/>
          <a:p>
            <a:pPr>
              <a:spcAft>
                <a:spcPts val="600"/>
              </a:spcAft>
            </a:pPr>
            <a:fld id="{8C2E478F-E849-4A8C-AF1F-CBCC78A7CBFA}" type="slidenum">
              <a:rPr lang="en-US" smtClean="0"/>
              <a:pPr>
                <a:spcAft>
                  <a:spcPts val="600"/>
                </a:spcAft>
              </a:pPr>
              <a:t>5</a:t>
            </a:fld>
            <a:endParaRPr lang="en-US"/>
          </a:p>
        </p:txBody>
      </p:sp>
      <p:sp>
        <p:nvSpPr>
          <p:cNvPr id="38" name="Title 37">
            <a:extLst>
              <a:ext uri="{FF2B5EF4-FFF2-40B4-BE49-F238E27FC236}">
                <a16:creationId xmlns:a16="http://schemas.microsoft.com/office/drawing/2014/main" id="{4C646910-F4B3-42FF-94CF-BEAFDD606400}"/>
              </a:ext>
            </a:extLst>
          </p:cNvPr>
          <p:cNvSpPr>
            <a:spLocks noGrp="1"/>
          </p:cNvSpPr>
          <p:nvPr>
            <p:ph type="title"/>
          </p:nvPr>
        </p:nvSpPr>
        <p:spPr/>
        <p:txBody>
          <a:bodyPr anchor="ctr">
            <a:normAutofit/>
          </a:bodyPr>
          <a:lstStyle/>
          <a:p>
            <a:r>
              <a:rPr lang="en-US" dirty="0"/>
              <a:t>P.E.S.t analysis on Wales online </a:t>
            </a:r>
          </a:p>
        </p:txBody>
      </p:sp>
      <p:graphicFrame>
        <p:nvGraphicFramePr>
          <p:cNvPr id="9" name="Content Placeholder 8">
            <a:extLst>
              <a:ext uri="{FF2B5EF4-FFF2-40B4-BE49-F238E27FC236}">
                <a16:creationId xmlns:a16="http://schemas.microsoft.com/office/drawing/2014/main" id="{209BA9C4-2D56-4F43-B99B-EDE270A9CF8C}"/>
              </a:ext>
            </a:extLst>
          </p:cNvPr>
          <p:cNvGraphicFramePr>
            <a:graphicFrameLocks noGrp="1"/>
          </p:cNvGraphicFramePr>
          <p:nvPr>
            <p:ph idx="4294967295"/>
            <p:extLst>
              <p:ext uri="{D42A27DB-BD31-4B8C-83A1-F6EECF244321}">
                <p14:modId xmlns:p14="http://schemas.microsoft.com/office/powerpoint/2010/main" val="1792784911"/>
              </p:ext>
            </p:extLst>
          </p:nvPr>
        </p:nvGraphicFramePr>
        <p:xfrm>
          <a:off x="1252538" y="1410148"/>
          <a:ext cx="10939462" cy="48339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43814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6E2CC9E-302A-4500-B0E3-4BE84867E197}"/>
              </a:ext>
            </a:extLst>
          </p:cNvPr>
          <p:cNvSpPr>
            <a:spLocks noGrp="1"/>
          </p:cNvSpPr>
          <p:nvPr>
            <p:ph type="body" idx="1"/>
          </p:nvPr>
        </p:nvSpPr>
        <p:spPr>
          <a:xfrm>
            <a:off x="573882" y="1061132"/>
            <a:ext cx="3464717" cy="823912"/>
          </a:xfrm>
        </p:spPr>
        <p:txBody>
          <a:bodyPr anchor="ctr">
            <a:normAutofit/>
          </a:bodyPr>
          <a:lstStyle/>
          <a:p>
            <a:r>
              <a:rPr lang="en-US" dirty="0"/>
              <a:t>Weaknesses of Wales online </a:t>
            </a:r>
          </a:p>
        </p:txBody>
      </p:sp>
      <p:sp>
        <p:nvSpPr>
          <p:cNvPr id="3" name="Content Placeholder 2">
            <a:extLst>
              <a:ext uri="{FF2B5EF4-FFF2-40B4-BE49-F238E27FC236}">
                <a16:creationId xmlns:a16="http://schemas.microsoft.com/office/drawing/2014/main" id="{A999491B-46DB-4307-8E1A-E1066E4FBAEB}"/>
              </a:ext>
            </a:extLst>
          </p:cNvPr>
          <p:cNvSpPr>
            <a:spLocks noGrp="1"/>
          </p:cNvSpPr>
          <p:nvPr>
            <p:ph sz="half" idx="2"/>
          </p:nvPr>
        </p:nvSpPr>
        <p:spPr>
          <a:xfrm>
            <a:off x="573882" y="2108201"/>
            <a:ext cx="3464717" cy="3684588"/>
          </a:xfrm>
        </p:spPr>
        <p:txBody>
          <a:bodyPr>
            <a:normAutofit/>
          </a:bodyPr>
          <a:lstStyle/>
          <a:p>
            <a:pPr marL="0" indent="0">
              <a:lnSpc>
                <a:spcPct val="140000"/>
              </a:lnSpc>
              <a:buNone/>
            </a:pPr>
            <a:r>
              <a:rPr lang="en-US" dirty="0"/>
              <a:t> </a:t>
            </a:r>
            <a:r>
              <a:rPr lang="en-US" b="1" dirty="0"/>
              <a:t>- there is a lot of media sites within the UK </a:t>
            </a:r>
          </a:p>
          <a:p>
            <a:pPr marL="0" indent="0">
              <a:lnSpc>
                <a:spcPct val="140000"/>
              </a:lnSpc>
              <a:buNone/>
            </a:pPr>
            <a:r>
              <a:rPr lang="en-US" b="1" dirty="0"/>
              <a:t> - has a bias towards sponsors and their businesses </a:t>
            </a:r>
          </a:p>
          <a:p>
            <a:pPr>
              <a:lnSpc>
                <a:spcPct val="140000"/>
              </a:lnSpc>
              <a:buFontTx/>
              <a:buChar char="-"/>
            </a:pPr>
            <a:r>
              <a:rPr lang="en-US" b="1" dirty="0"/>
              <a:t>Overhead from building and maintenance for sister company south wales evening post. </a:t>
            </a:r>
          </a:p>
          <a:p>
            <a:pPr marL="0" indent="0">
              <a:lnSpc>
                <a:spcPct val="140000"/>
              </a:lnSpc>
              <a:buNone/>
            </a:pPr>
            <a:r>
              <a:rPr lang="en-US" b="1" dirty="0"/>
              <a:t> -  may over pass on the Advertisement to its consumers. </a:t>
            </a:r>
          </a:p>
        </p:txBody>
      </p:sp>
      <p:sp>
        <p:nvSpPr>
          <p:cNvPr id="2" name="Title 1">
            <a:extLst>
              <a:ext uri="{FF2B5EF4-FFF2-40B4-BE49-F238E27FC236}">
                <a16:creationId xmlns:a16="http://schemas.microsoft.com/office/drawing/2014/main" id="{C09ADB54-3897-4872-B9B3-1888BB60FDFF}"/>
              </a:ext>
            </a:extLst>
          </p:cNvPr>
          <p:cNvSpPr>
            <a:spLocks noGrp="1"/>
          </p:cNvSpPr>
          <p:nvPr>
            <p:ph type="body" idx="13"/>
          </p:nvPr>
        </p:nvSpPr>
        <p:spPr>
          <a:xfrm>
            <a:off x="8153400" y="1061132"/>
            <a:ext cx="3464717" cy="823912"/>
          </a:xfrm>
        </p:spPr>
        <p:txBody>
          <a:bodyPr anchor="ctr">
            <a:normAutofit/>
          </a:bodyPr>
          <a:lstStyle/>
          <a:p>
            <a:r>
              <a:rPr lang="en-US" dirty="0"/>
              <a:t>Strengths of Wales Online </a:t>
            </a:r>
          </a:p>
        </p:txBody>
      </p:sp>
      <p:sp>
        <p:nvSpPr>
          <p:cNvPr id="13" name="Content Placeholder 4">
            <a:extLst>
              <a:ext uri="{FF2B5EF4-FFF2-40B4-BE49-F238E27FC236}">
                <a16:creationId xmlns:a16="http://schemas.microsoft.com/office/drawing/2014/main" id="{0DBAABD4-226C-40AC-980F-8144ABDB4784}"/>
              </a:ext>
            </a:extLst>
          </p:cNvPr>
          <p:cNvSpPr>
            <a:spLocks noGrp="1"/>
          </p:cNvSpPr>
          <p:nvPr>
            <p:ph sz="half" idx="14"/>
          </p:nvPr>
        </p:nvSpPr>
        <p:spPr>
          <a:xfrm>
            <a:off x="8153400" y="2108201"/>
            <a:ext cx="3464717" cy="3684588"/>
          </a:xfrm>
        </p:spPr>
        <p:txBody>
          <a:bodyPr/>
          <a:lstStyle/>
          <a:p>
            <a:r>
              <a:rPr lang="en-US" b="1" dirty="0"/>
              <a:t>- It is the largest media company within Wales. </a:t>
            </a:r>
          </a:p>
          <a:p>
            <a:r>
              <a:rPr lang="en-US" b="1" dirty="0"/>
              <a:t>- is at a steady position within the welsh media companies. </a:t>
            </a:r>
          </a:p>
          <a:p>
            <a:r>
              <a:rPr lang="en-US" b="1" dirty="0"/>
              <a:t>Is free online for its consumers</a:t>
            </a:r>
          </a:p>
          <a:p>
            <a:r>
              <a:rPr lang="en-US" b="1" dirty="0"/>
              <a:t>Content is easily accessible </a:t>
            </a:r>
          </a:p>
        </p:txBody>
      </p:sp>
      <p:sp>
        <p:nvSpPr>
          <p:cNvPr id="6" name="Footer Placeholder 5">
            <a:extLst>
              <a:ext uri="{FF2B5EF4-FFF2-40B4-BE49-F238E27FC236}">
                <a16:creationId xmlns:a16="http://schemas.microsoft.com/office/drawing/2014/main" id="{ED283012-E559-4D67-A1F1-07C0DEE40216}"/>
              </a:ext>
            </a:extLst>
          </p:cNvPr>
          <p:cNvSpPr>
            <a:spLocks noGrp="1"/>
          </p:cNvSpPr>
          <p:nvPr>
            <p:ph type="ftr" sz="quarter" idx="16"/>
          </p:nvPr>
        </p:nvSpPr>
        <p:spPr>
          <a:xfrm>
            <a:off x="595884" y="6456328"/>
            <a:ext cx="4114800" cy="365125"/>
          </a:xfrm>
        </p:spPr>
        <p:txBody>
          <a:bodyPr anchor="ctr">
            <a:normAutofit/>
          </a:bodyPr>
          <a:lstStyle/>
          <a:p>
            <a:pPr>
              <a:spcAft>
                <a:spcPts val="600"/>
              </a:spcAft>
            </a:pPr>
            <a:r>
              <a:rPr lang="en-US" dirty="0"/>
              <a:t>Add a Footer</a:t>
            </a:r>
            <a:endParaRPr lang="en-US"/>
          </a:p>
        </p:txBody>
      </p:sp>
      <p:sp>
        <p:nvSpPr>
          <p:cNvPr id="8" name="Slide Number Placeholder 7">
            <a:extLst>
              <a:ext uri="{FF2B5EF4-FFF2-40B4-BE49-F238E27FC236}">
                <a16:creationId xmlns:a16="http://schemas.microsoft.com/office/drawing/2014/main" id="{69D39C07-CD0F-4304-9E26-F1075415EBEF}"/>
              </a:ext>
            </a:extLst>
          </p:cNvPr>
          <p:cNvSpPr>
            <a:spLocks noGrp="1"/>
          </p:cNvSpPr>
          <p:nvPr>
            <p:ph type="sldNum" sz="quarter" idx="17"/>
          </p:nvPr>
        </p:nvSpPr>
        <p:spPr>
          <a:xfrm>
            <a:off x="11549268" y="6413649"/>
            <a:ext cx="642731" cy="407804"/>
          </a:xfrm>
        </p:spPr>
        <p:txBody>
          <a:bodyPr anchor="ctr">
            <a:normAutofit/>
          </a:bodyPr>
          <a:lstStyle/>
          <a:p>
            <a:pPr>
              <a:spcAft>
                <a:spcPts val="600"/>
              </a:spcAft>
            </a:pPr>
            <a:fld id="{8C2E478F-E849-4A8C-AF1F-CBCC78A7CBFA}" type="slidenum">
              <a:rPr lang="en-US" smtClean="0"/>
              <a:pPr>
                <a:spcAft>
                  <a:spcPts val="600"/>
                </a:spcAft>
              </a:pPr>
              <a:t>6</a:t>
            </a:fld>
            <a:endParaRPr lang="en-US"/>
          </a:p>
        </p:txBody>
      </p:sp>
      <p:pic>
        <p:nvPicPr>
          <p:cNvPr id="11" name="Picture 10">
            <a:extLst>
              <a:ext uri="{FF2B5EF4-FFF2-40B4-BE49-F238E27FC236}">
                <a16:creationId xmlns:a16="http://schemas.microsoft.com/office/drawing/2014/main" id="{EA0F767C-FD97-4183-87BF-B51325DA326E}"/>
              </a:ext>
            </a:extLst>
          </p:cNvPr>
          <p:cNvPicPr>
            <a:picLocks noChangeAspect="1"/>
          </p:cNvPicPr>
          <p:nvPr/>
        </p:nvPicPr>
        <p:blipFill>
          <a:blip r:embed="rId2"/>
          <a:stretch>
            <a:fillRect/>
          </a:stretch>
        </p:blipFill>
        <p:spPr>
          <a:xfrm>
            <a:off x="4314825" y="1392878"/>
            <a:ext cx="3048000" cy="4141147"/>
          </a:xfrm>
          <a:prstGeom prst="rect">
            <a:avLst/>
          </a:prstGeom>
        </p:spPr>
      </p:pic>
    </p:spTree>
    <p:extLst>
      <p:ext uri="{BB962C8B-B14F-4D97-AF65-F5344CB8AC3E}">
        <p14:creationId xmlns:p14="http://schemas.microsoft.com/office/powerpoint/2010/main" val="8694704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6">
            <a:extLst>
              <a:ext uri="{FF2B5EF4-FFF2-40B4-BE49-F238E27FC236}">
                <a16:creationId xmlns:a16="http://schemas.microsoft.com/office/drawing/2014/main" id="{04E4881E-5981-4E2A-ADA2-C41E14EA4F15}"/>
              </a:ext>
            </a:extLst>
          </p:cNvPr>
          <p:cNvSpPr>
            <a:spLocks noGrp="1"/>
          </p:cNvSpPr>
          <p:nvPr>
            <p:ph type="ftr" sz="quarter" idx="10"/>
          </p:nvPr>
        </p:nvSpPr>
        <p:spPr>
          <a:xfrm>
            <a:off x="595884" y="6456328"/>
            <a:ext cx="4114800" cy="365125"/>
          </a:xfrm>
        </p:spPr>
        <p:txBody>
          <a:bodyPr anchor="ctr">
            <a:normAutofit/>
          </a:bodyPr>
          <a:lstStyle/>
          <a:p>
            <a:pPr>
              <a:spcAft>
                <a:spcPts val="600"/>
              </a:spcAft>
            </a:pPr>
            <a:r>
              <a:rPr lang="en-US"/>
              <a:t>Add a Footer</a:t>
            </a:r>
          </a:p>
        </p:txBody>
      </p:sp>
      <p:sp>
        <p:nvSpPr>
          <p:cNvPr id="8" name="Slide Number Placeholder 7">
            <a:extLst>
              <a:ext uri="{FF2B5EF4-FFF2-40B4-BE49-F238E27FC236}">
                <a16:creationId xmlns:a16="http://schemas.microsoft.com/office/drawing/2014/main" id="{139C25DA-CC07-4F02-96D8-40DE305EC709}"/>
              </a:ext>
            </a:extLst>
          </p:cNvPr>
          <p:cNvSpPr>
            <a:spLocks noGrp="1"/>
          </p:cNvSpPr>
          <p:nvPr>
            <p:ph type="sldNum" sz="quarter" idx="11"/>
          </p:nvPr>
        </p:nvSpPr>
        <p:spPr>
          <a:xfrm>
            <a:off x="11549268" y="6413649"/>
            <a:ext cx="642731" cy="407804"/>
          </a:xfrm>
        </p:spPr>
        <p:txBody>
          <a:bodyPr anchor="ctr">
            <a:normAutofit/>
          </a:bodyPr>
          <a:lstStyle/>
          <a:p>
            <a:pPr>
              <a:spcAft>
                <a:spcPts val="600"/>
              </a:spcAft>
            </a:pPr>
            <a:fld id="{8C2E478F-E849-4A8C-AF1F-CBCC78A7CBFA}" type="slidenum">
              <a:rPr lang="en-US" smtClean="0"/>
              <a:pPr>
                <a:spcAft>
                  <a:spcPts val="600"/>
                </a:spcAft>
              </a:pPr>
              <a:t>7</a:t>
            </a:fld>
            <a:endParaRPr lang="en-US"/>
          </a:p>
        </p:txBody>
      </p:sp>
      <p:sp>
        <p:nvSpPr>
          <p:cNvPr id="11" name="TextBox 10">
            <a:extLst>
              <a:ext uri="{FF2B5EF4-FFF2-40B4-BE49-F238E27FC236}">
                <a16:creationId xmlns:a16="http://schemas.microsoft.com/office/drawing/2014/main" id="{C458A88C-22CB-408F-A0E8-4461B0938D15}"/>
              </a:ext>
            </a:extLst>
          </p:cNvPr>
          <p:cNvSpPr txBox="1"/>
          <p:nvPr/>
        </p:nvSpPr>
        <p:spPr>
          <a:xfrm>
            <a:off x="2653284" y="337351"/>
            <a:ext cx="10262586" cy="461665"/>
          </a:xfrm>
          <a:prstGeom prst="rect">
            <a:avLst/>
          </a:prstGeom>
          <a:noFill/>
        </p:spPr>
        <p:txBody>
          <a:bodyPr wrap="square" rtlCol="0">
            <a:spAutoFit/>
          </a:bodyPr>
          <a:lstStyle/>
          <a:p>
            <a:r>
              <a:rPr lang="en-GB" sz="2400" b="1" dirty="0"/>
              <a:t>What will Wales online use to progress its organisation ? </a:t>
            </a:r>
          </a:p>
        </p:txBody>
      </p:sp>
      <p:pic>
        <p:nvPicPr>
          <p:cNvPr id="12" name="Picture 11">
            <a:extLst>
              <a:ext uri="{FF2B5EF4-FFF2-40B4-BE49-F238E27FC236}">
                <a16:creationId xmlns:a16="http://schemas.microsoft.com/office/drawing/2014/main" id="{6C59DD5A-5DE7-450B-820E-08642E406315}"/>
              </a:ext>
            </a:extLst>
          </p:cNvPr>
          <p:cNvPicPr>
            <a:picLocks noChangeAspect="1"/>
          </p:cNvPicPr>
          <p:nvPr/>
        </p:nvPicPr>
        <p:blipFill>
          <a:blip r:embed="rId2"/>
          <a:stretch>
            <a:fillRect/>
          </a:stretch>
        </p:blipFill>
        <p:spPr>
          <a:xfrm>
            <a:off x="34371" y="1562470"/>
            <a:ext cx="5683979" cy="3588012"/>
          </a:xfrm>
          <a:prstGeom prst="rect">
            <a:avLst/>
          </a:prstGeom>
        </p:spPr>
      </p:pic>
      <p:pic>
        <p:nvPicPr>
          <p:cNvPr id="13" name="Picture 12">
            <a:extLst>
              <a:ext uri="{FF2B5EF4-FFF2-40B4-BE49-F238E27FC236}">
                <a16:creationId xmlns:a16="http://schemas.microsoft.com/office/drawing/2014/main" id="{68219835-D471-4B1F-8DBA-C2905C8D1E1D}"/>
              </a:ext>
            </a:extLst>
          </p:cNvPr>
          <p:cNvPicPr>
            <a:picLocks noChangeAspect="1"/>
          </p:cNvPicPr>
          <p:nvPr/>
        </p:nvPicPr>
        <p:blipFill>
          <a:blip r:embed="rId3"/>
          <a:stretch>
            <a:fillRect/>
          </a:stretch>
        </p:blipFill>
        <p:spPr>
          <a:xfrm>
            <a:off x="5864052" y="1562470"/>
            <a:ext cx="6293577" cy="3390648"/>
          </a:xfrm>
          <a:prstGeom prst="rect">
            <a:avLst/>
          </a:prstGeom>
        </p:spPr>
      </p:pic>
      <p:sp>
        <p:nvSpPr>
          <p:cNvPr id="16" name="Arrow: Circular 15">
            <a:extLst>
              <a:ext uri="{FF2B5EF4-FFF2-40B4-BE49-F238E27FC236}">
                <a16:creationId xmlns:a16="http://schemas.microsoft.com/office/drawing/2014/main" id="{08D73BD0-C750-4B87-9008-3BE58CA25C38}"/>
              </a:ext>
            </a:extLst>
          </p:cNvPr>
          <p:cNvSpPr/>
          <p:nvPr/>
        </p:nvSpPr>
        <p:spPr>
          <a:xfrm>
            <a:off x="5044562" y="799016"/>
            <a:ext cx="1347575" cy="1342850"/>
          </a:xfrm>
          <a:prstGeom prst="circular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6499723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bstract building" title="abstract building">
            <a:extLst>
              <a:ext uri="{FF2B5EF4-FFF2-40B4-BE49-F238E27FC236}">
                <a16:creationId xmlns:a16="http://schemas.microsoft.com/office/drawing/2014/main" id="{81A2DCC4-678E-4F5B-B305-FA52F5FF55E5}"/>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a:stretch>
            <a:fillRect/>
          </a:stretch>
        </p:blipFill>
        <p:spPr/>
      </p:pic>
      <p:sp>
        <p:nvSpPr>
          <p:cNvPr id="3" name="Footer Placeholder 2">
            <a:extLst>
              <a:ext uri="{FF2B5EF4-FFF2-40B4-BE49-F238E27FC236}">
                <a16:creationId xmlns:a16="http://schemas.microsoft.com/office/drawing/2014/main" id="{F3908FF0-1F83-4DE9-B48E-CB646B5E3164}"/>
              </a:ext>
            </a:extLst>
          </p:cNvPr>
          <p:cNvSpPr>
            <a:spLocks noGrp="1"/>
          </p:cNvSpPr>
          <p:nvPr>
            <p:ph type="ftr" sz="quarter" idx="11"/>
          </p:nvPr>
        </p:nvSpPr>
        <p:spPr/>
        <p:txBody>
          <a:bodyPr/>
          <a:lstStyle/>
          <a:p>
            <a:r>
              <a:rPr lang="en-US" dirty="0"/>
              <a:t>Add a Footer</a:t>
            </a:r>
          </a:p>
        </p:txBody>
      </p:sp>
      <p:sp>
        <p:nvSpPr>
          <p:cNvPr id="11" name="Rectangle 10">
            <a:extLst>
              <a:ext uri="{FF2B5EF4-FFF2-40B4-BE49-F238E27FC236}">
                <a16:creationId xmlns:a16="http://schemas.microsoft.com/office/drawing/2014/main" id="{618826A1-4E90-405A-AE28-5500B0A362E3}"/>
              </a:ext>
              <a:ext uri="{C183D7F6-B498-43B3-948B-1728B52AA6E4}">
                <adec:decorative xmlns:adec="http://schemas.microsoft.com/office/drawing/2017/decorative" val="1"/>
              </a:ext>
            </a:extLst>
          </p:cNvPr>
          <p:cNvSpPr/>
          <p:nvPr/>
        </p:nvSpPr>
        <p:spPr>
          <a:xfrm flipH="1">
            <a:off x="6568221" y="4076700"/>
            <a:ext cx="5386926" cy="2131595"/>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0" name="Rectangle 9">
            <a:extLst>
              <a:ext uri="{FF2B5EF4-FFF2-40B4-BE49-F238E27FC236}">
                <a16:creationId xmlns:a16="http://schemas.microsoft.com/office/drawing/2014/main" id="{0783A1B7-34FF-4F2F-A68D-A3D22C770FCB}"/>
              </a:ext>
              <a:ext uri="{C183D7F6-B498-43B3-948B-1728B52AA6E4}">
                <adec:decorative xmlns:adec="http://schemas.microsoft.com/office/drawing/2017/decorative" val="1"/>
              </a:ext>
            </a:extLst>
          </p:cNvPr>
          <p:cNvSpPr/>
          <p:nvPr/>
        </p:nvSpPr>
        <p:spPr>
          <a:xfrm flipH="1">
            <a:off x="791413" y="502215"/>
            <a:ext cx="10638585" cy="5706080"/>
          </a:xfrm>
          <a:prstGeom prst="rect">
            <a:avLst/>
          </a:prstGeom>
          <a:noFill/>
          <a:ln w="889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C1F0EB8-D260-4FB6-ACF6-6E86B9A02919}"/>
              </a:ext>
              <a:ext uri="{C183D7F6-B498-43B3-948B-1728B52AA6E4}">
                <adec:decorative xmlns:adec="http://schemas.microsoft.com/office/drawing/2017/decorative" val="1"/>
              </a:ext>
            </a:extLst>
          </p:cNvPr>
          <p:cNvSpPr/>
          <p:nvPr/>
        </p:nvSpPr>
        <p:spPr>
          <a:xfrm>
            <a:off x="6834487" y="4223911"/>
            <a:ext cx="5386924" cy="2634089"/>
          </a:xfrm>
          <a:prstGeom prst="rect">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j-lt"/>
            </a:endParaRPr>
          </a:p>
        </p:txBody>
      </p:sp>
      <p:sp>
        <p:nvSpPr>
          <p:cNvPr id="9" name="Title 8">
            <a:extLst>
              <a:ext uri="{FF2B5EF4-FFF2-40B4-BE49-F238E27FC236}">
                <a16:creationId xmlns:a16="http://schemas.microsoft.com/office/drawing/2014/main" id="{FEBE39E3-389E-424A-BBC8-D103BC6180A4}"/>
              </a:ext>
            </a:extLst>
          </p:cNvPr>
          <p:cNvSpPr>
            <a:spLocks noGrp="1"/>
          </p:cNvSpPr>
          <p:nvPr>
            <p:ph type="title"/>
          </p:nvPr>
        </p:nvSpPr>
        <p:spPr>
          <a:xfrm>
            <a:off x="7222246" y="4376539"/>
            <a:ext cx="4369521" cy="1839433"/>
          </a:xfrm>
        </p:spPr>
        <p:txBody>
          <a:bodyPr/>
          <a:lstStyle/>
          <a:p>
            <a:pPr lvl="0" algn="l">
              <a:lnSpc>
                <a:spcPct val="80000"/>
              </a:lnSpc>
              <a:spcBef>
                <a:spcPts val="0"/>
              </a:spcBef>
              <a:defRPr sz="10000">
                <a:solidFill>
                  <a:srgbClr val="3A3B39"/>
                </a:solidFill>
                <a:latin typeface="Bebas"/>
                <a:ea typeface="Bebas"/>
                <a:cs typeface="Bebas"/>
                <a:sym typeface="Bebas"/>
              </a:defRPr>
            </a:pPr>
            <a:r>
              <a:rPr lang="en-US" sz="3200" cap="none" dirty="0">
                <a:solidFill>
                  <a:srgbClr val="2F3342"/>
                </a:solidFill>
                <a:latin typeface="Calibri"/>
                <a:cs typeface="Gill Sans" panose="020B0502020104020203" pitchFamily="34" charset="-79"/>
                <a:sym typeface="Bebas"/>
              </a:rPr>
              <a:t>References are added to Written report </a:t>
            </a:r>
            <a:endParaRPr lang="en-US" sz="1200" b="0" cap="none" dirty="0">
              <a:solidFill>
                <a:srgbClr val="2F3342"/>
              </a:solidFill>
              <a:latin typeface="Calibri"/>
              <a:ea typeface="+mn-ea"/>
              <a:cs typeface="+mn-cs"/>
            </a:endParaRPr>
          </a:p>
        </p:txBody>
      </p:sp>
      <p:sp>
        <p:nvSpPr>
          <p:cNvPr id="13" name="Rectangle: Single Corner Snipped 12">
            <a:extLst>
              <a:ext uri="{FF2B5EF4-FFF2-40B4-BE49-F238E27FC236}">
                <a16:creationId xmlns:a16="http://schemas.microsoft.com/office/drawing/2014/main" id="{B36D0ADB-FA1F-4489-86B3-B4A6906DB881}"/>
              </a:ext>
              <a:ext uri="{C183D7F6-B498-43B3-948B-1728B52AA6E4}">
                <adec:decorative xmlns:adec="http://schemas.microsoft.com/office/drawing/2017/decorative" val="1"/>
              </a:ext>
            </a:extLst>
          </p:cNvPr>
          <p:cNvSpPr/>
          <p:nvPr/>
        </p:nvSpPr>
        <p:spPr>
          <a:xfrm flipH="1">
            <a:off x="11549268" y="6356350"/>
            <a:ext cx="672142" cy="501650"/>
          </a:xfrm>
          <a:prstGeom prst="snip1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Slide Number Placeholder 3">
            <a:extLst>
              <a:ext uri="{FF2B5EF4-FFF2-40B4-BE49-F238E27FC236}">
                <a16:creationId xmlns:a16="http://schemas.microsoft.com/office/drawing/2014/main" id="{2A43C8AE-92D1-4381-AB5D-D73573EB55F3}"/>
              </a:ext>
            </a:extLst>
          </p:cNvPr>
          <p:cNvSpPr>
            <a:spLocks noGrp="1"/>
          </p:cNvSpPr>
          <p:nvPr>
            <p:ph type="sldNum" sz="quarter" idx="12"/>
          </p:nvPr>
        </p:nvSpPr>
        <p:spPr/>
        <p:txBody>
          <a:bodyPr/>
          <a:lstStyle/>
          <a:p>
            <a:fld id="{8C2E478F-E849-4A8C-AF1F-CBCC78A7CBFA}" type="slidenum">
              <a:rPr lang="en-US" smtClean="0"/>
              <a:pPr/>
              <a:t>8</a:t>
            </a:fld>
            <a:endParaRPr lang="en-US" dirty="0"/>
          </a:p>
        </p:txBody>
      </p:sp>
    </p:spTree>
    <p:extLst>
      <p:ext uri="{BB962C8B-B14F-4D97-AF65-F5344CB8AC3E}">
        <p14:creationId xmlns:p14="http://schemas.microsoft.com/office/powerpoint/2010/main" val="13892228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2F3342"/>
        </a:solidFill>
        <a:effectLst/>
      </p:bgPr>
    </p:bg>
    <p:spTree>
      <p:nvGrpSpPr>
        <p:cNvPr id="1" name=""/>
        <p:cNvGrpSpPr/>
        <p:nvPr/>
      </p:nvGrpSpPr>
      <p:grpSpPr>
        <a:xfrm>
          <a:off x="0" y="0"/>
          <a:ext cx="0" cy="0"/>
          <a:chOff x="0" y="0"/>
          <a:chExt cx="0" cy="0"/>
        </a:xfrm>
      </p:grpSpPr>
      <p:pic>
        <p:nvPicPr>
          <p:cNvPr id="5" name="Picture Placeholder 4" descr="abstract image" title="abstract image">
            <a:extLst>
              <a:ext uri="{FF2B5EF4-FFF2-40B4-BE49-F238E27FC236}">
                <a16:creationId xmlns:a16="http://schemas.microsoft.com/office/drawing/2014/main" id="{BCF9593D-B6BD-4208-A4FF-8CFFE503475A}"/>
              </a:ext>
            </a:extLst>
          </p:cNvPr>
          <p:cNvPicPr>
            <a:picLocks noGrp="1" noChangeAspect="1"/>
          </p:cNvPicPr>
          <p:nvPr>
            <p:ph type="pic" sz="quarter" idx="15"/>
          </p:nvPr>
        </p:nvPicPr>
        <p:blipFill>
          <a:blip r:embed="rId2">
            <a:extLst>
              <a:ext uri="{28A0092B-C50C-407E-A947-70E740481C1C}">
                <a14:useLocalDpi xmlns:a14="http://schemas.microsoft.com/office/drawing/2010/main" val="0"/>
              </a:ext>
            </a:extLst>
          </a:blip>
          <a:srcRect/>
          <a:stretch>
            <a:fillRect/>
          </a:stretch>
        </p:blipFill>
        <p:spPr/>
      </p:pic>
      <p:sp>
        <p:nvSpPr>
          <p:cNvPr id="16" name="Rectangle 15">
            <a:extLst>
              <a:ext uri="{FF2B5EF4-FFF2-40B4-BE49-F238E27FC236}">
                <a16:creationId xmlns:a16="http://schemas.microsoft.com/office/drawing/2014/main" id="{4273BD65-CFF3-40DD-939C-97A942BD80EE}"/>
              </a:ext>
              <a:ext uri="{C183D7F6-B498-43B3-948B-1728B52AA6E4}">
                <adec:decorative xmlns:adec="http://schemas.microsoft.com/office/drawing/2017/decorative" val="1"/>
              </a:ext>
            </a:extLst>
          </p:cNvPr>
          <p:cNvSpPr/>
          <p:nvPr/>
        </p:nvSpPr>
        <p:spPr>
          <a:xfrm>
            <a:off x="-71014" y="0"/>
            <a:ext cx="12263014" cy="6858000"/>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grpSp>
        <p:nvGrpSpPr>
          <p:cNvPr id="40" name="Group 39">
            <a:extLst>
              <a:ext uri="{FF2B5EF4-FFF2-40B4-BE49-F238E27FC236}">
                <a16:creationId xmlns:a16="http://schemas.microsoft.com/office/drawing/2014/main" id="{11BEC607-8474-408E-A7AC-48A065F31B63}"/>
              </a:ext>
              <a:ext uri="{C183D7F6-B498-43B3-948B-1728B52AA6E4}">
                <adec:decorative xmlns:adec="http://schemas.microsoft.com/office/drawing/2017/decorative" val="1"/>
              </a:ext>
            </a:extLst>
          </p:cNvPr>
          <p:cNvGrpSpPr/>
          <p:nvPr/>
        </p:nvGrpSpPr>
        <p:grpSpPr>
          <a:xfrm flipH="1">
            <a:off x="2076202" y="1374276"/>
            <a:ext cx="7324426" cy="3883523"/>
            <a:chOff x="252031" y="-22763"/>
            <a:chExt cx="7324426" cy="7269964"/>
          </a:xfrm>
        </p:grpSpPr>
        <p:sp>
          <p:nvSpPr>
            <p:cNvPr id="42" name="Rectangle 41">
              <a:extLst>
                <a:ext uri="{FF2B5EF4-FFF2-40B4-BE49-F238E27FC236}">
                  <a16:creationId xmlns:a16="http://schemas.microsoft.com/office/drawing/2014/main" id="{B601E3FC-2016-4085-9A4B-A172702EAAE1}"/>
                </a:ext>
              </a:extLst>
            </p:cNvPr>
            <p:cNvSpPr/>
            <p:nvPr userDrawn="1"/>
          </p:nvSpPr>
          <p:spPr>
            <a:xfrm>
              <a:off x="979714" y="1181211"/>
              <a:ext cx="6117771" cy="6065990"/>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41" name="Rectangle 40">
              <a:extLst>
                <a:ext uri="{FF2B5EF4-FFF2-40B4-BE49-F238E27FC236}">
                  <a16:creationId xmlns:a16="http://schemas.microsoft.com/office/drawing/2014/main" id="{2CBF662F-A198-4AD3-8EBC-0EC9A52B2994}"/>
                </a:ext>
              </a:extLst>
            </p:cNvPr>
            <p:cNvSpPr/>
            <p:nvPr userDrawn="1"/>
          </p:nvSpPr>
          <p:spPr>
            <a:xfrm>
              <a:off x="500743" y="-22763"/>
              <a:ext cx="7075714" cy="5878284"/>
            </a:xfrm>
            <a:prstGeom prst="rect">
              <a:avLst/>
            </a:prstGeom>
            <a:noFill/>
            <a:ln w="1270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142E86C5-8E5F-4620-A4FB-D1F926179D18}"/>
                </a:ext>
              </a:extLst>
            </p:cNvPr>
            <p:cNvSpPr/>
            <p:nvPr userDrawn="1"/>
          </p:nvSpPr>
          <p:spPr>
            <a:xfrm>
              <a:off x="252031" y="655467"/>
              <a:ext cx="6475341"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itle 5">
            <a:extLst>
              <a:ext uri="{FF2B5EF4-FFF2-40B4-BE49-F238E27FC236}">
                <a16:creationId xmlns:a16="http://schemas.microsoft.com/office/drawing/2014/main" id="{7E0E8055-17FA-43CE-9F03-E712F496B7CF}"/>
              </a:ext>
            </a:extLst>
          </p:cNvPr>
          <p:cNvSpPr>
            <a:spLocks noGrp="1"/>
          </p:cNvSpPr>
          <p:nvPr>
            <p:ph type="ctrTitle"/>
          </p:nvPr>
        </p:nvSpPr>
        <p:spPr/>
        <p:txBody>
          <a:bodyPr anchor="ctr"/>
          <a:lstStyle/>
          <a:p>
            <a:r>
              <a:rPr lang="en-US" dirty="0"/>
              <a:t>THANK YOU</a:t>
            </a:r>
          </a:p>
        </p:txBody>
      </p:sp>
      <p:sp>
        <p:nvSpPr>
          <p:cNvPr id="23" name="Subtitle 22">
            <a:extLst>
              <a:ext uri="{FF2B5EF4-FFF2-40B4-BE49-F238E27FC236}">
                <a16:creationId xmlns:a16="http://schemas.microsoft.com/office/drawing/2014/main" id="{9FDCAA0A-980E-4E01-8FDA-B5368F0910FD}"/>
              </a:ext>
            </a:extLst>
          </p:cNvPr>
          <p:cNvSpPr>
            <a:spLocks noGrp="1"/>
          </p:cNvSpPr>
          <p:nvPr>
            <p:ph type="subTitle" idx="1"/>
          </p:nvPr>
        </p:nvSpPr>
        <p:spPr/>
        <p:txBody>
          <a:bodyPr/>
          <a:lstStyle/>
          <a:p>
            <a:r>
              <a:rPr lang="en-US" dirty="0"/>
              <a:t>By Mike Neucker </a:t>
            </a:r>
          </a:p>
        </p:txBody>
      </p:sp>
      <p:sp>
        <p:nvSpPr>
          <p:cNvPr id="29" name="Rectangle: Single Corner Snipped 28">
            <a:extLst>
              <a:ext uri="{FF2B5EF4-FFF2-40B4-BE49-F238E27FC236}">
                <a16:creationId xmlns:a16="http://schemas.microsoft.com/office/drawing/2014/main" id="{E01195D9-1845-4282-BE5B-F6B840BE40E1}"/>
              </a:ext>
              <a:ext uri="{C183D7F6-B498-43B3-948B-1728B52AA6E4}">
                <adec:decorative xmlns:adec="http://schemas.microsoft.com/office/drawing/2017/decorative" val="1"/>
              </a:ext>
            </a:extLst>
          </p:cNvPr>
          <p:cNvSpPr/>
          <p:nvPr/>
        </p:nvSpPr>
        <p:spPr>
          <a:xfrm flipH="1">
            <a:off x="11549269" y="6356350"/>
            <a:ext cx="642731" cy="501650"/>
          </a:xfrm>
          <a:prstGeom prst="snip1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Slide Number Placeholder 5">
            <a:extLst>
              <a:ext uri="{FF2B5EF4-FFF2-40B4-BE49-F238E27FC236}">
                <a16:creationId xmlns:a16="http://schemas.microsoft.com/office/drawing/2014/main" id="{056A6478-CD2B-4077-910A-3D006C82EB9A}"/>
              </a:ext>
            </a:extLst>
          </p:cNvPr>
          <p:cNvSpPr>
            <a:spLocks noGrp="1"/>
          </p:cNvSpPr>
          <p:nvPr>
            <p:ph type="sldNum" sz="quarter" idx="4294967295"/>
          </p:nvPr>
        </p:nvSpPr>
        <p:spPr>
          <a:xfrm>
            <a:off x="11549268" y="6413649"/>
            <a:ext cx="642731" cy="407804"/>
          </a:xfrm>
          <a:prstGeom prst="rect">
            <a:avLst/>
          </a:prstGeom>
        </p:spPr>
        <p:txBody>
          <a:bodyPr vert="horz" lIns="91440" tIns="45720" rIns="91440" bIns="45720" rtlCol="0" anchor="ctr"/>
          <a:lstStyle>
            <a:lvl1pPr algn="ctr">
              <a:defRPr sz="1200">
                <a:solidFill>
                  <a:schemeClr val="bg1"/>
                </a:solidFill>
              </a:defRPr>
            </a:lvl1pPr>
          </a:lstStyle>
          <a:p>
            <a:fld id="{8C2E478F-E849-4A8C-AF1F-CBCC78A7CBFA}" type="slidenum">
              <a:rPr lang="en-US" smtClean="0"/>
              <a:pPr/>
              <a:t>9</a:t>
            </a:fld>
            <a:endParaRPr lang="en-US" dirty="0"/>
          </a:p>
        </p:txBody>
      </p:sp>
    </p:spTree>
    <p:extLst>
      <p:ext uri="{BB962C8B-B14F-4D97-AF65-F5344CB8AC3E}">
        <p14:creationId xmlns:p14="http://schemas.microsoft.com/office/powerpoint/2010/main" val="2070789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8">
      <a:dk1>
        <a:sysClr val="windowText" lastClr="000000"/>
      </a:dk1>
      <a:lt1>
        <a:sysClr val="window" lastClr="FFFFFF"/>
      </a:lt1>
      <a:dk2>
        <a:srgbClr val="44546A"/>
      </a:dk2>
      <a:lt2>
        <a:srgbClr val="E7E6E6"/>
      </a:lt2>
      <a:accent1>
        <a:srgbClr val="C0F400"/>
      </a:accent1>
      <a:accent2>
        <a:srgbClr val="05D74D"/>
      </a:accent2>
      <a:accent3>
        <a:srgbClr val="2F3342"/>
      </a:accent3>
      <a:accent4>
        <a:srgbClr val="038B30"/>
      </a:accent4>
      <a:accent5>
        <a:srgbClr val="05EE55"/>
      </a:accent5>
      <a:accent6>
        <a:srgbClr val="70AD47"/>
      </a:accent6>
      <a:hlink>
        <a:srgbClr val="05D74D"/>
      </a:hlink>
      <a:folHlink>
        <a:srgbClr val="C0F400"/>
      </a:folHlink>
    </a:clrScheme>
    <a:fontScheme name="Custom 4">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56051434_Light modernist presentation_RVA_v3.potx" id="{1300540C-5346-469F-AA5C-717C09787E7E}" vid="{ADCE5FDD-C8BF-4BDC-86F8-B24C14EB90C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D27BEDAB-01B4-4BD0-9390-31AD9280078C}">
  <ds:schemaRefs>
    <ds:schemaRef ds:uri="http://schemas.microsoft.com/sharepoint/v3/contenttype/forms"/>
  </ds:schemaRefs>
</ds:datastoreItem>
</file>

<file path=customXml/itemProps2.xml><?xml version="1.0" encoding="utf-8"?>
<ds:datastoreItem xmlns:ds="http://schemas.openxmlformats.org/officeDocument/2006/customXml" ds:itemID="{6AD934DA-6EDB-4DB8-AE5C-9399A13698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B19B998-C0F0-415C-AF4D-F10DCCD30A2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0</TotalTime>
  <Words>410</Words>
  <Application>Microsoft Office PowerPoint</Application>
  <PresentationFormat>Widescreen</PresentationFormat>
  <Paragraphs>730</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Calibri</vt:lpstr>
      <vt:lpstr>Office Theme</vt:lpstr>
      <vt:lpstr>Wales online and the Digital disruption </vt:lpstr>
      <vt:lpstr>Wales online how did it all start ? </vt:lpstr>
      <vt:lpstr>A Quick overview of Wales online </vt:lpstr>
      <vt:lpstr>Why did the merger happen ? </vt:lpstr>
      <vt:lpstr>P.E.S.t analysis on Wales online </vt:lpstr>
      <vt:lpstr>PowerPoint Presentation</vt:lpstr>
      <vt:lpstr>PowerPoint Presentation</vt:lpstr>
      <vt:lpstr>References are added to Written report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2020-04-03T14:49:26Z</dcterms:created>
  <dcterms:modified xsi:type="dcterms:W3CDTF">2020-04-03T15:17:55Z</dcterms:modified>
</cp:coreProperties>
</file>