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7" r:id="rId9"/>
    <p:sldId id="262" r:id="rId10"/>
    <p:sldId id="263" r:id="rId11"/>
    <p:sldId id="266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D31477-A52A-42A2-9182-63A90F107893}" v="101" dt="2026-01-11T20:44:49.6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mma Thomas" userId="a0da68b37b349888" providerId="LiveId" clId="{68F3D136-75BD-4B12-BA0E-63B23B1B602A}"/>
    <pc:docChg chg="undo custSel addSld modSld sldOrd">
      <pc:chgData name="Gemma Thomas" userId="a0da68b37b349888" providerId="LiveId" clId="{68F3D136-75BD-4B12-BA0E-63B23B1B602A}" dt="2026-01-11T20:44:49.611" v="683" actId="20577"/>
      <pc:docMkLst>
        <pc:docMk/>
      </pc:docMkLst>
      <pc:sldChg chg="addSp delSp modSp mod delAnim modAnim">
        <pc:chgData name="Gemma Thomas" userId="a0da68b37b349888" providerId="LiveId" clId="{68F3D136-75BD-4B12-BA0E-63B23B1B602A}" dt="2026-01-10T22:25:16.877" v="502"/>
        <pc:sldMkLst>
          <pc:docMk/>
          <pc:sldMk cId="743129024" sldId="256"/>
        </pc:sldMkLst>
        <pc:spChg chg="mod">
          <ac:chgData name="Gemma Thomas" userId="a0da68b37b349888" providerId="LiveId" clId="{68F3D136-75BD-4B12-BA0E-63B23B1B602A}" dt="2026-01-10T22:24:41.965" v="495" actId="1076"/>
          <ac:spMkLst>
            <pc:docMk/>
            <pc:sldMk cId="743129024" sldId="256"/>
            <ac:spMk id="15" creationId="{976A5C39-8B15-EF89-FEB9-2396235D950B}"/>
          </ac:spMkLst>
        </pc:spChg>
        <pc:spChg chg="add del mod">
          <ac:chgData name="Gemma Thomas" userId="a0da68b37b349888" providerId="LiveId" clId="{68F3D136-75BD-4B12-BA0E-63B23B1B602A}" dt="2026-01-10T22:04:32.494" v="408" actId="478"/>
          <ac:spMkLst>
            <pc:docMk/>
            <pc:sldMk cId="743129024" sldId="256"/>
            <ac:spMk id="19" creationId="{55CE708D-7EE1-879F-9D1C-24E5EC5FC1F3}"/>
          </ac:spMkLst>
        </pc:spChg>
        <pc:spChg chg="add del mod">
          <ac:chgData name="Gemma Thomas" userId="a0da68b37b349888" providerId="LiveId" clId="{68F3D136-75BD-4B12-BA0E-63B23B1B602A}" dt="2026-01-10T22:04:32.494" v="410"/>
          <ac:spMkLst>
            <pc:docMk/>
            <pc:sldMk cId="743129024" sldId="256"/>
            <ac:spMk id="23" creationId="{4DFADBC1-0F4B-96A2-5FE1-E6A5DD090804}"/>
          </ac:spMkLst>
        </pc:spChg>
        <pc:spChg chg="add del mod">
          <ac:chgData name="Gemma Thomas" userId="a0da68b37b349888" providerId="LiveId" clId="{68F3D136-75BD-4B12-BA0E-63B23B1B602A}" dt="2026-01-10T22:24:17.309" v="486" actId="478"/>
          <ac:spMkLst>
            <pc:docMk/>
            <pc:sldMk cId="743129024" sldId="256"/>
            <ac:spMk id="24" creationId="{63028ED2-CAF9-4880-553B-63A154E6E822}"/>
          </ac:spMkLst>
        </pc:spChg>
        <pc:spChg chg="add del mod">
          <ac:chgData name="Gemma Thomas" userId="a0da68b37b349888" providerId="LiveId" clId="{68F3D136-75BD-4B12-BA0E-63B23B1B602A}" dt="2026-01-10T22:24:33.438" v="492" actId="478"/>
          <ac:spMkLst>
            <pc:docMk/>
            <pc:sldMk cId="743129024" sldId="256"/>
            <ac:spMk id="27" creationId="{9A7CEF48-D3CD-36DC-7F12-2726CE187E0E}"/>
          </ac:spMkLst>
        </pc:spChg>
        <pc:spChg chg="add del mod">
          <ac:chgData name="Gemma Thomas" userId="a0da68b37b349888" providerId="LiveId" clId="{68F3D136-75BD-4B12-BA0E-63B23B1B602A}" dt="2026-01-10T22:24:38.498" v="494" actId="478"/>
          <ac:spMkLst>
            <pc:docMk/>
            <pc:sldMk cId="743129024" sldId="256"/>
            <ac:spMk id="28" creationId="{57C7A671-7EC1-20C4-E32A-5B84FEFBB13D}"/>
          </ac:spMkLst>
        </pc:spChg>
        <pc:spChg chg="add del mod">
          <ac:chgData name="Gemma Thomas" userId="a0da68b37b349888" providerId="LiveId" clId="{68F3D136-75BD-4B12-BA0E-63B23B1B602A}" dt="2026-01-10T22:24:13.599" v="484" actId="478"/>
          <ac:spMkLst>
            <pc:docMk/>
            <pc:sldMk cId="743129024" sldId="256"/>
            <ac:spMk id="30" creationId="{F3131F49-F83E-BC3F-9E6A-B01945D00F4D}"/>
          </ac:spMkLst>
        </pc:spChg>
        <pc:picChg chg="mod">
          <ac:chgData name="Gemma Thomas" userId="a0da68b37b349888" providerId="LiveId" clId="{68F3D136-75BD-4B12-BA0E-63B23B1B602A}" dt="2026-01-10T22:24:26.686" v="489" actId="1076"/>
          <ac:picMkLst>
            <pc:docMk/>
            <pc:sldMk cId="743129024" sldId="256"/>
            <ac:picMk id="5" creationId="{30B0768D-5EFA-D303-2CFA-939519F91A4E}"/>
          </ac:picMkLst>
        </pc:picChg>
        <pc:picChg chg="mod">
          <ac:chgData name="Gemma Thomas" userId="a0da68b37b349888" providerId="LiveId" clId="{68F3D136-75BD-4B12-BA0E-63B23B1B602A}" dt="2026-01-10T22:24:49.898" v="500" actId="1076"/>
          <ac:picMkLst>
            <pc:docMk/>
            <pc:sldMk cId="743129024" sldId="256"/>
            <ac:picMk id="6" creationId="{8C5C179A-DB18-98FB-BADB-92ADA951156D}"/>
          </ac:picMkLst>
        </pc:picChg>
        <pc:picChg chg="mod">
          <ac:chgData name="Gemma Thomas" userId="a0da68b37b349888" providerId="LiveId" clId="{68F3D136-75BD-4B12-BA0E-63B23B1B602A}" dt="2026-01-10T22:24:10.082" v="482" actId="1076"/>
          <ac:picMkLst>
            <pc:docMk/>
            <pc:sldMk cId="743129024" sldId="256"/>
            <ac:picMk id="8" creationId="{B3A8271C-7DE3-24B6-5DB4-C08D00D07707}"/>
          </ac:picMkLst>
        </pc:picChg>
        <pc:picChg chg="add del mod">
          <ac:chgData name="Gemma Thomas" userId="a0da68b37b349888" providerId="LiveId" clId="{68F3D136-75BD-4B12-BA0E-63B23B1B602A}" dt="2026-01-10T22:04:56.618" v="414" actId="478"/>
          <ac:picMkLst>
            <pc:docMk/>
            <pc:sldMk cId="743129024" sldId="256"/>
            <ac:picMk id="17" creationId="{71E9E29D-BAA8-9551-D0E5-ACDBE6483E39}"/>
          </ac:picMkLst>
        </pc:picChg>
        <pc:picChg chg="add del mod">
          <ac:chgData name="Gemma Thomas" userId="a0da68b37b349888" providerId="LiveId" clId="{68F3D136-75BD-4B12-BA0E-63B23B1B602A}" dt="2026-01-10T22:24:05.376" v="480" actId="478"/>
          <ac:picMkLst>
            <pc:docMk/>
            <pc:sldMk cId="743129024" sldId="256"/>
            <ac:picMk id="18" creationId="{E6D1F665-4B87-C982-26C0-9BA07D458E82}"/>
          </ac:picMkLst>
        </pc:picChg>
        <pc:picChg chg="add del mod">
          <ac:chgData name="Gemma Thomas" userId="a0da68b37b349888" providerId="LiveId" clId="{68F3D136-75BD-4B12-BA0E-63B23B1B602A}" dt="2026-01-10T22:24:46.255" v="499" actId="478"/>
          <ac:picMkLst>
            <pc:docMk/>
            <pc:sldMk cId="743129024" sldId="256"/>
            <ac:picMk id="20" creationId="{2E465424-DC42-0253-BA20-6A258D40B2E9}"/>
          </ac:picMkLst>
        </pc:picChg>
        <pc:picChg chg="add del mod">
          <ac:chgData name="Gemma Thomas" userId="a0da68b37b349888" providerId="LiveId" clId="{68F3D136-75BD-4B12-BA0E-63B23B1B602A}" dt="2026-01-10T22:04:55.800" v="413" actId="478"/>
          <ac:picMkLst>
            <pc:docMk/>
            <pc:sldMk cId="743129024" sldId="256"/>
            <ac:picMk id="21" creationId="{B279E87D-8E21-F4A7-D316-9A774FBD154A}"/>
          </ac:picMkLst>
        </pc:picChg>
        <pc:picChg chg="add del mod">
          <ac:chgData name="Gemma Thomas" userId="a0da68b37b349888" providerId="LiveId" clId="{68F3D136-75BD-4B12-BA0E-63B23B1B602A}" dt="2026-01-10T22:24:03.713" v="478" actId="478"/>
          <ac:picMkLst>
            <pc:docMk/>
            <pc:sldMk cId="743129024" sldId="256"/>
            <ac:picMk id="22" creationId="{C3C6A269-E36D-AFE1-CD5A-A94C4EBC6276}"/>
          </ac:picMkLst>
        </pc:picChg>
        <pc:picChg chg="add del mod">
          <ac:chgData name="Gemma Thomas" userId="a0da68b37b349888" providerId="LiveId" clId="{68F3D136-75BD-4B12-BA0E-63B23B1B602A}" dt="2026-01-10T22:24:01.972" v="476" actId="478"/>
          <ac:picMkLst>
            <pc:docMk/>
            <pc:sldMk cId="743129024" sldId="256"/>
            <ac:picMk id="25" creationId="{3B8C5571-F961-0DD0-6C8B-419CC6B8BAEB}"/>
          </ac:picMkLst>
        </pc:picChg>
        <pc:picChg chg="add del mod">
          <ac:chgData name="Gemma Thomas" userId="a0da68b37b349888" providerId="LiveId" clId="{68F3D136-75BD-4B12-BA0E-63B23B1B602A}" dt="2026-01-10T22:24:22.326" v="488" actId="478"/>
          <ac:picMkLst>
            <pc:docMk/>
            <pc:sldMk cId="743129024" sldId="256"/>
            <ac:picMk id="26" creationId="{CD27B57B-D4BF-1EC5-498F-CD3C23B2513B}"/>
          </ac:picMkLst>
        </pc:picChg>
        <pc:picChg chg="add del mod">
          <ac:chgData name="Gemma Thomas" userId="a0da68b37b349888" providerId="LiveId" clId="{68F3D136-75BD-4B12-BA0E-63B23B1B602A}" dt="2026-01-10T22:24:44.582" v="497" actId="478"/>
          <ac:picMkLst>
            <pc:docMk/>
            <pc:sldMk cId="743129024" sldId="256"/>
            <ac:picMk id="29" creationId="{22836A9B-85D9-9002-DE32-EBF67416D643}"/>
          </ac:picMkLst>
        </pc:picChg>
        <pc:picChg chg="add del mod">
          <ac:chgData name="Gemma Thomas" userId="a0da68b37b349888" providerId="LiveId" clId="{68F3D136-75BD-4B12-BA0E-63B23B1B602A}" dt="2026-01-10T22:23:59.996" v="474" actId="478"/>
          <ac:picMkLst>
            <pc:docMk/>
            <pc:sldMk cId="743129024" sldId="256"/>
            <ac:picMk id="31" creationId="{7FA66765-2AC6-47B0-CA84-13497998794B}"/>
          </ac:picMkLst>
        </pc:picChg>
        <pc:picChg chg="add mod">
          <ac:chgData name="Gemma Thomas" userId="a0da68b37b349888" providerId="LiveId" clId="{68F3D136-75BD-4B12-BA0E-63B23B1B602A}" dt="2026-01-10T22:25:08.191" v="501" actId="571"/>
          <ac:picMkLst>
            <pc:docMk/>
            <pc:sldMk cId="743129024" sldId="256"/>
            <ac:picMk id="32" creationId="{0CF99C78-9F4F-E5C0-A612-D345907E5723}"/>
          </ac:picMkLst>
        </pc:picChg>
        <pc:picChg chg="add mod">
          <ac:chgData name="Gemma Thomas" userId="a0da68b37b349888" providerId="LiveId" clId="{68F3D136-75BD-4B12-BA0E-63B23B1B602A}" dt="2026-01-10T22:25:08.191" v="501" actId="571"/>
          <ac:picMkLst>
            <pc:docMk/>
            <pc:sldMk cId="743129024" sldId="256"/>
            <ac:picMk id="33" creationId="{AA88844D-D5F1-2335-1AF0-36B5FA95F26E}"/>
          </ac:picMkLst>
        </pc:picChg>
      </pc:sldChg>
      <pc:sldChg chg="addSp modSp mod modAnim">
        <pc:chgData name="Gemma Thomas" userId="a0da68b37b349888" providerId="LiveId" clId="{68F3D136-75BD-4B12-BA0E-63B23B1B602A}" dt="2026-01-11T19:39:11.875" v="517" actId="1076"/>
        <pc:sldMkLst>
          <pc:docMk/>
          <pc:sldMk cId="1737942271" sldId="257"/>
        </pc:sldMkLst>
        <pc:spChg chg="add mod">
          <ac:chgData name="Gemma Thomas" userId="a0da68b37b349888" providerId="LiveId" clId="{68F3D136-75BD-4B12-BA0E-63B23B1B602A}" dt="2026-01-11T19:39:11.875" v="517" actId="1076"/>
          <ac:spMkLst>
            <pc:docMk/>
            <pc:sldMk cId="1737942271" sldId="257"/>
            <ac:spMk id="3" creationId="{78498F76-6BDD-B09E-89B7-AE68F95A01B0}"/>
          </ac:spMkLst>
        </pc:spChg>
      </pc:sldChg>
      <pc:sldChg chg="addSp modSp modAnim">
        <pc:chgData name="Gemma Thomas" userId="a0da68b37b349888" providerId="LiveId" clId="{68F3D136-75BD-4B12-BA0E-63B23B1B602A}" dt="2026-01-11T19:42:01.814" v="575"/>
        <pc:sldMkLst>
          <pc:docMk/>
          <pc:sldMk cId="3213934678" sldId="258"/>
        </pc:sldMkLst>
        <pc:spChg chg="add mod">
          <ac:chgData name="Gemma Thomas" userId="a0da68b37b349888" providerId="LiveId" clId="{68F3D136-75BD-4B12-BA0E-63B23B1B602A}" dt="2026-01-11T19:42:01.814" v="575"/>
          <ac:spMkLst>
            <pc:docMk/>
            <pc:sldMk cId="3213934678" sldId="258"/>
            <ac:spMk id="3" creationId="{E0EC0714-9EEF-68DC-DF04-1444DFC32752}"/>
          </ac:spMkLst>
        </pc:spChg>
      </pc:sldChg>
      <pc:sldChg chg="addSp modSp mod modTransition modAnim">
        <pc:chgData name="Gemma Thomas" userId="a0da68b37b349888" providerId="LiveId" clId="{68F3D136-75BD-4B12-BA0E-63B23B1B602A}" dt="2026-01-11T19:41:44.054" v="574" actId="20577"/>
        <pc:sldMkLst>
          <pc:docMk/>
          <pc:sldMk cId="4067307538" sldId="259"/>
        </pc:sldMkLst>
        <pc:spChg chg="add mod">
          <ac:chgData name="Gemma Thomas" userId="a0da68b37b349888" providerId="LiveId" clId="{68F3D136-75BD-4B12-BA0E-63B23B1B602A}" dt="2026-01-11T19:41:44.054" v="574" actId="20577"/>
          <ac:spMkLst>
            <pc:docMk/>
            <pc:sldMk cId="4067307538" sldId="259"/>
            <ac:spMk id="2" creationId="{4D319FE7-8991-ADDB-9630-405FBAD75026}"/>
          </ac:spMkLst>
        </pc:spChg>
        <pc:spChg chg="add mod">
          <ac:chgData name="Gemma Thomas" userId="a0da68b37b349888" providerId="LiveId" clId="{68F3D136-75BD-4B12-BA0E-63B23B1B602A}" dt="2026-01-10T22:07:51.598" v="435" actId="207"/>
          <ac:spMkLst>
            <pc:docMk/>
            <pc:sldMk cId="4067307538" sldId="259"/>
            <ac:spMk id="6" creationId="{4D2DBFA8-D0CA-28D0-E950-A19C88768532}"/>
          </ac:spMkLst>
        </pc:spChg>
        <pc:picChg chg="mod">
          <ac:chgData name="Gemma Thomas" userId="a0da68b37b349888" providerId="LiveId" clId="{68F3D136-75BD-4B12-BA0E-63B23B1B602A}" dt="2026-01-10T22:06:33.193" v="419" actId="1076"/>
          <ac:picMkLst>
            <pc:docMk/>
            <pc:sldMk cId="4067307538" sldId="259"/>
            <ac:picMk id="2050" creationId="{BF0392AE-25B8-07C1-79DC-8412C8ECF4EB}"/>
          </ac:picMkLst>
        </pc:picChg>
      </pc:sldChg>
      <pc:sldChg chg="modAnim">
        <pc:chgData name="Gemma Thomas" userId="a0da68b37b349888" providerId="LiveId" clId="{68F3D136-75BD-4B12-BA0E-63B23B1B602A}" dt="2026-01-10T22:09:14.741" v="441"/>
        <pc:sldMkLst>
          <pc:docMk/>
          <pc:sldMk cId="3949319995" sldId="260"/>
        </pc:sldMkLst>
      </pc:sldChg>
      <pc:sldChg chg="addSp delSp modSp mod modAnim">
        <pc:chgData name="Gemma Thomas" userId="a0da68b37b349888" providerId="LiveId" clId="{68F3D136-75BD-4B12-BA0E-63B23B1B602A}" dt="2026-01-11T19:40:08.903" v="530" actId="20577"/>
        <pc:sldMkLst>
          <pc:docMk/>
          <pc:sldMk cId="1022179537" sldId="261"/>
        </pc:sldMkLst>
        <pc:spChg chg="add mod">
          <ac:chgData name="Gemma Thomas" userId="a0da68b37b349888" providerId="LiveId" clId="{68F3D136-75BD-4B12-BA0E-63B23B1B602A}" dt="2026-01-11T19:40:08.903" v="530" actId="20577"/>
          <ac:spMkLst>
            <pc:docMk/>
            <pc:sldMk cId="1022179537" sldId="261"/>
            <ac:spMk id="2" creationId="{50C4E43F-879C-E5AF-BCD2-C4B0134048AC}"/>
          </ac:spMkLst>
        </pc:spChg>
        <pc:spChg chg="add del mod">
          <ac:chgData name="Gemma Thomas" userId="a0da68b37b349888" providerId="LiveId" clId="{68F3D136-75BD-4B12-BA0E-63B23B1B602A}" dt="2026-01-10T21:10:30.538" v="3"/>
          <ac:spMkLst>
            <pc:docMk/>
            <pc:sldMk cId="1022179537" sldId="261"/>
            <ac:spMk id="2" creationId="{651C5382-5C62-A383-31C2-307F8145351D}"/>
          </ac:spMkLst>
        </pc:spChg>
        <pc:spChg chg="add mod">
          <ac:chgData name="Gemma Thomas" userId="a0da68b37b349888" providerId="LiveId" clId="{68F3D136-75BD-4B12-BA0E-63B23B1B602A}" dt="2026-01-10T21:10:30.521" v="1" actId="571"/>
          <ac:spMkLst>
            <pc:docMk/>
            <pc:sldMk cId="1022179537" sldId="261"/>
            <ac:spMk id="3" creationId="{4BF18ECB-7C1D-87FB-6BFD-2C7C9324816B}"/>
          </ac:spMkLst>
        </pc:spChg>
        <pc:spChg chg="add mod">
          <ac:chgData name="Gemma Thomas" userId="a0da68b37b349888" providerId="LiveId" clId="{68F3D136-75BD-4B12-BA0E-63B23B1B602A}" dt="2026-01-10T21:13:16.283" v="39" actId="1076"/>
          <ac:spMkLst>
            <pc:docMk/>
            <pc:sldMk cId="1022179537" sldId="261"/>
            <ac:spMk id="4" creationId="{3EB00B18-09DF-1C2F-BCFD-FD8E79022C26}"/>
          </ac:spMkLst>
        </pc:spChg>
        <pc:spChg chg="add mod">
          <ac:chgData name="Gemma Thomas" userId="a0da68b37b349888" providerId="LiveId" clId="{68F3D136-75BD-4B12-BA0E-63B23B1B602A}" dt="2026-01-10T21:13:23.923" v="41" actId="1076"/>
          <ac:spMkLst>
            <pc:docMk/>
            <pc:sldMk cId="1022179537" sldId="261"/>
            <ac:spMk id="5" creationId="{8F84BB24-A983-4B73-2931-86B22847D892}"/>
          </ac:spMkLst>
        </pc:spChg>
        <pc:spChg chg="add mod">
          <ac:chgData name="Gemma Thomas" userId="a0da68b37b349888" providerId="LiveId" clId="{68F3D136-75BD-4B12-BA0E-63B23B1B602A}" dt="2026-01-10T21:13:28.231" v="42" actId="1076"/>
          <ac:spMkLst>
            <pc:docMk/>
            <pc:sldMk cId="1022179537" sldId="261"/>
            <ac:spMk id="6" creationId="{F328FC55-7742-9A6F-7BC1-16BC324B0EA1}"/>
          </ac:spMkLst>
        </pc:spChg>
        <pc:picChg chg="mod">
          <ac:chgData name="Gemma Thomas" userId="a0da68b37b349888" providerId="LiveId" clId="{68F3D136-75BD-4B12-BA0E-63B23B1B602A}" dt="2026-01-10T21:14:22.398" v="44" actId="1076"/>
          <ac:picMkLst>
            <pc:docMk/>
            <pc:sldMk cId="1022179537" sldId="261"/>
            <ac:picMk id="4100" creationId="{F3A19EC3-2938-3C2D-9589-1724CC842837}"/>
          </ac:picMkLst>
        </pc:picChg>
      </pc:sldChg>
      <pc:sldChg chg="addSp delSp modSp new mod modAnim">
        <pc:chgData name="Gemma Thomas" userId="a0da68b37b349888" providerId="LiveId" clId="{68F3D136-75BD-4B12-BA0E-63B23B1B602A}" dt="2026-01-11T20:44:49.611" v="683" actId="20577"/>
        <pc:sldMkLst>
          <pc:docMk/>
          <pc:sldMk cId="503289705" sldId="262"/>
        </pc:sldMkLst>
        <pc:spChg chg="add mod">
          <ac:chgData name="Gemma Thomas" userId="a0da68b37b349888" providerId="LiveId" clId="{68F3D136-75BD-4B12-BA0E-63B23B1B602A}" dt="2026-01-11T19:40:37.273" v="545" actId="1076"/>
          <ac:spMkLst>
            <pc:docMk/>
            <pc:sldMk cId="503289705" sldId="262"/>
            <ac:spMk id="2" creationId="{4B76CB7E-24A3-3593-52DA-2347C15DFF91}"/>
          </ac:spMkLst>
        </pc:spChg>
        <pc:spChg chg="add mod">
          <ac:chgData name="Gemma Thomas" userId="a0da68b37b349888" providerId="LiveId" clId="{68F3D136-75BD-4B12-BA0E-63B23B1B602A}" dt="2026-01-10T21:40:38.076" v="205" actId="1076"/>
          <ac:spMkLst>
            <pc:docMk/>
            <pc:sldMk cId="503289705" sldId="262"/>
            <ac:spMk id="4" creationId="{16E7CBB1-9985-3538-4BF9-CEEB48BFE07B}"/>
          </ac:spMkLst>
        </pc:spChg>
        <pc:spChg chg="add mod">
          <ac:chgData name="Gemma Thomas" userId="a0da68b37b349888" providerId="LiveId" clId="{68F3D136-75BD-4B12-BA0E-63B23B1B602A}" dt="2026-01-10T21:40:13.201" v="201" actId="1076"/>
          <ac:spMkLst>
            <pc:docMk/>
            <pc:sldMk cId="503289705" sldId="262"/>
            <ac:spMk id="5" creationId="{D7015CDA-CFD3-7AB1-45AF-8E264E46E7B7}"/>
          </ac:spMkLst>
        </pc:spChg>
        <pc:spChg chg="add del">
          <ac:chgData name="Gemma Thomas" userId="a0da68b37b349888" providerId="LiveId" clId="{68F3D136-75BD-4B12-BA0E-63B23B1B602A}" dt="2026-01-10T21:36:42.107" v="129" actId="478"/>
          <ac:spMkLst>
            <pc:docMk/>
            <pc:sldMk cId="503289705" sldId="262"/>
            <ac:spMk id="7" creationId="{030438C1-4BD8-B406-8DFD-566461BA8AEB}"/>
          </ac:spMkLst>
        </pc:spChg>
        <pc:spChg chg="add mod">
          <ac:chgData name="Gemma Thomas" userId="a0da68b37b349888" providerId="LiveId" clId="{68F3D136-75BD-4B12-BA0E-63B23B1B602A}" dt="2026-01-11T20:44:49.611" v="683" actId="20577"/>
          <ac:spMkLst>
            <pc:docMk/>
            <pc:sldMk cId="503289705" sldId="262"/>
            <ac:spMk id="8" creationId="{E8951103-4F3F-6783-871B-311E22DFECCE}"/>
          </ac:spMkLst>
        </pc:spChg>
        <pc:spChg chg="add mod">
          <ac:chgData name="Gemma Thomas" userId="a0da68b37b349888" providerId="LiveId" clId="{68F3D136-75BD-4B12-BA0E-63B23B1B602A}" dt="2026-01-10T21:41:58.568" v="254" actId="688"/>
          <ac:spMkLst>
            <pc:docMk/>
            <pc:sldMk cId="503289705" sldId="262"/>
            <ac:spMk id="9" creationId="{B0052EB1-BC75-D888-A188-F19072D43533}"/>
          </ac:spMkLst>
        </pc:spChg>
        <pc:picChg chg="add mod">
          <ac:chgData name="Gemma Thomas" userId="a0da68b37b349888" providerId="LiveId" clId="{68F3D136-75BD-4B12-BA0E-63B23B1B602A}" dt="2026-01-10T21:40:05.545" v="200" actId="1076"/>
          <ac:picMkLst>
            <pc:docMk/>
            <pc:sldMk cId="503289705" sldId="262"/>
            <ac:picMk id="3" creationId="{2958391C-F135-FB0B-3F58-833F729D2BE7}"/>
          </ac:picMkLst>
        </pc:picChg>
      </pc:sldChg>
      <pc:sldChg chg="addSp modSp new mod modAnim">
        <pc:chgData name="Gemma Thomas" userId="a0da68b37b349888" providerId="LiveId" clId="{68F3D136-75BD-4B12-BA0E-63B23B1B602A}" dt="2026-01-11T19:41:11.058" v="561" actId="1076"/>
        <pc:sldMkLst>
          <pc:docMk/>
          <pc:sldMk cId="1122614597" sldId="263"/>
        </pc:sldMkLst>
        <pc:spChg chg="add mod">
          <ac:chgData name="Gemma Thomas" userId="a0da68b37b349888" providerId="LiveId" clId="{68F3D136-75BD-4B12-BA0E-63B23B1B602A}" dt="2026-01-11T19:41:11.058" v="561" actId="1076"/>
          <ac:spMkLst>
            <pc:docMk/>
            <pc:sldMk cId="1122614597" sldId="263"/>
            <ac:spMk id="2" creationId="{350950A6-191E-15DB-45B6-159AB14EC224}"/>
          </ac:spMkLst>
        </pc:spChg>
        <pc:spChg chg="add mod">
          <ac:chgData name="Gemma Thomas" userId="a0da68b37b349888" providerId="LiveId" clId="{68F3D136-75BD-4B12-BA0E-63B23B1B602A}" dt="2026-01-10T21:43:01.203" v="268" actId="313"/>
          <ac:spMkLst>
            <pc:docMk/>
            <pc:sldMk cId="1122614597" sldId="263"/>
            <ac:spMk id="3" creationId="{0EF4B849-8B78-CE8C-D43F-0DF39DE48EDF}"/>
          </ac:spMkLst>
        </pc:spChg>
        <pc:picChg chg="add mod">
          <ac:chgData name="Gemma Thomas" userId="a0da68b37b349888" providerId="LiveId" clId="{68F3D136-75BD-4B12-BA0E-63B23B1B602A}" dt="2026-01-10T21:44:04.393" v="278" actId="1076"/>
          <ac:picMkLst>
            <pc:docMk/>
            <pc:sldMk cId="1122614597" sldId="263"/>
            <ac:picMk id="5" creationId="{7135B51F-28BE-A712-4186-D0DE25DBC192}"/>
          </ac:picMkLst>
        </pc:picChg>
        <pc:picChg chg="add mod">
          <ac:chgData name="Gemma Thomas" userId="a0da68b37b349888" providerId="LiveId" clId="{68F3D136-75BD-4B12-BA0E-63B23B1B602A}" dt="2026-01-10T21:43:58.384" v="275" actId="1076"/>
          <ac:picMkLst>
            <pc:docMk/>
            <pc:sldMk cId="1122614597" sldId="263"/>
            <ac:picMk id="6" creationId="{E287B901-2173-1C17-F6AF-87BFF57190E9}"/>
          </ac:picMkLst>
        </pc:picChg>
        <pc:picChg chg="add mod">
          <ac:chgData name="Gemma Thomas" userId="a0da68b37b349888" providerId="LiveId" clId="{68F3D136-75BD-4B12-BA0E-63B23B1B602A}" dt="2026-01-10T21:45:07.635" v="284" actId="1076"/>
          <ac:picMkLst>
            <pc:docMk/>
            <pc:sldMk cId="1122614597" sldId="263"/>
            <ac:picMk id="7" creationId="{FAFF237F-3056-94D8-8964-410D956E39A2}"/>
          </ac:picMkLst>
        </pc:picChg>
        <pc:picChg chg="add mod">
          <ac:chgData name="Gemma Thomas" userId="a0da68b37b349888" providerId="LiveId" clId="{68F3D136-75BD-4B12-BA0E-63B23B1B602A}" dt="2026-01-10T21:45:30.479" v="288" actId="14100"/>
          <ac:picMkLst>
            <pc:docMk/>
            <pc:sldMk cId="1122614597" sldId="263"/>
            <ac:picMk id="8" creationId="{845E82F8-21F9-3B39-F079-676FACF20EEF}"/>
          </ac:picMkLst>
        </pc:picChg>
        <pc:picChg chg="add mod">
          <ac:chgData name="Gemma Thomas" userId="a0da68b37b349888" providerId="LiveId" clId="{68F3D136-75BD-4B12-BA0E-63B23B1B602A}" dt="2026-01-10T22:10:22.354" v="450" actId="571"/>
          <ac:picMkLst>
            <pc:docMk/>
            <pc:sldMk cId="1122614597" sldId="263"/>
            <ac:picMk id="9" creationId="{A3F0E3FA-90F7-C34C-07F1-6308D1DC7054}"/>
          </ac:picMkLst>
        </pc:picChg>
        <pc:picChg chg="add mod">
          <ac:chgData name="Gemma Thomas" userId="a0da68b37b349888" providerId="LiveId" clId="{68F3D136-75BD-4B12-BA0E-63B23B1B602A}" dt="2026-01-10T22:10:22.354" v="450" actId="571"/>
          <ac:picMkLst>
            <pc:docMk/>
            <pc:sldMk cId="1122614597" sldId="263"/>
            <ac:picMk id="10" creationId="{55EE99CC-A986-02AC-00D8-7254E9003D44}"/>
          </ac:picMkLst>
        </pc:picChg>
        <pc:picChg chg="add mod">
          <ac:chgData name="Gemma Thomas" userId="a0da68b37b349888" providerId="LiveId" clId="{68F3D136-75BD-4B12-BA0E-63B23B1B602A}" dt="2026-01-10T22:10:22.354" v="450" actId="571"/>
          <ac:picMkLst>
            <pc:docMk/>
            <pc:sldMk cId="1122614597" sldId="263"/>
            <ac:picMk id="11" creationId="{A673F1DD-352B-CCB3-3C72-F2CEA776A159}"/>
          </ac:picMkLst>
        </pc:picChg>
      </pc:sldChg>
      <pc:sldChg chg="addSp modSp new mod">
        <pc:chgData name="Gemma Thomas" userId="a0da68b37b349888" providerId="LiveId" clId="{68F3D136-75BD-4B12-BA0E-63B23B1B602A}" dt="2026-01-11T20:03:35.535" v="666" actId="1076"/>
        <pc:sldMkLst>
          <pc:docMk/>
          <pc:sldMk cId="3687578176" sldId="264"/>
        </pc:sldMkLst>
        <pc:spChg chg="add mod">
          <ac:chgData name="Gemma Thomas" userId="a0da68b37b349888" providerId="LiveId" clId="{68F3D136-75BD-4B12-BA0E-63B23B1B602A}" dt="2026-01-11T19:43:47.607" v="580" actId="1076"/>
          <ac:spMkLst>
            <pc:docMk/>
            <pc:sldMk cId="3687578176" sldId="264"/>
            <ac:spMk id="2" creationId="{60114B3F-5F3C-0E85-0351-D27D0760787B}"/>
          </ac:spMkLst>
        </pc:spChg>
        <pc:spChg chg="add mod">
          <ac:chgData name="Gemma Thomas" userId="a0da68b37b349888" providerId="LiveId" clId="{68F3D136-75BD-4B12-BA0E-63B23B1B602A}" dt="2026-01-11T20:03:35.535" v="666" actId="1076"/>
          <ac:spMkLst>
            <pc:docMk/>
            <pc:sldMk cId="3687578176" sldId="264"/>
            <ac:spMk id="3" creationId="{720A5924-395B-53BD-B0A3-D5DFABF3166C}"/>
          </ac:spMkLst>
        </pc:spChg>
      </pc:sldChg>
      <pc:sldChg chg="addSp modSp new mod ord">
        <pc:chgData name="Gemma Thomas" userId="a0da68b37b349888" providerId="LiveId" clId="{68F3D136-75BD-4B12-BA0E-63B23B1B602A}" dt="2026-01-10T22:03:11.431" v="392" actId="1076"/>
        <pc:sldMkLst>
          <pc:docMk/>
          <pc:sldMk cId="1299161203" sldId="265"/>
        </pc:sldMkLst>
        <pc:spChg chg="add mod">
          <ac:chgData name="Gemma Thomas" userId="a0da68b37b349888" providerId="LiveId" clId="{68F3D136-75BD-4B12-BA0E-63B23B1B602A}" dt="2026-01-10T22:03:11.431" v="392" actId="1076"/>
          <ac:spMkLst>
            <pc:docMk/>
            <pc:sldMk cId="1299161203" sldId="265"/>
            <ac:spMk id="2" creationId="{0543FEA9-43E7-A9BC-DCEB-481D5960C78B}"/>
          </ac:spMkLst>
        </pc:spChg>
        <pc:picChg chg="add mod">
          <ac:chgData name="Gemma Thomas" userId="a0da68b37b349888" providerId="LiveId" clId="{68F3D136-75BD-4B12-BA0E-63B23B1B602A}" dt="2026-01-10T22:03:06.124" v="391" actId="1076"/>
          <ac:picMkLst>
            <pc:docMk/>
            <pc:sldMk cId="1299161203" sldId="265"/>
            <ac:picMk id="3" creationId="{B03605A2-6DF5-C485-8C92-D7DBA88BD48B}"/>
          </ac:picMkLst>
        </pc:picChg>
        <pc:picChg chg="add mod">
          <ac:chgData name="Gemma Thomas" userId="a0da68b37b349888" providerId="LiveId" clId="{68F3D136-75BD-4B12-BA0E-63B23B1B602A}" dt="2026-01-10T22:02:59.866" v="389" actId="1076"/>
          <ac:picMkLst>
            <pc:docMk/>
            <pc:sldMk cId="1299161203" sldId="265"/>
            <ac:picMk id="4" creationId="{019614F3-BAF7-09FF-8454-01D148627781}"/>
          </ac:picMkLst>
        </pc:picChg>
      </pc:sldChg>
      <pc:sldChg chg="addSp modSp new mod">
        <pc:chgData name="Gemma Thomas" userId="a0da68b37b349888" providerId="LiveId" clId="{68F3D136-75BD-4B12-BA0E-63B23B1B602A}" dt="2026-01-11T19:53:35.709" v="615" actId="1076"/>
        <pc:sldMkLst>
          <pc:docMk/>
          <pc:sldMk cId="272507987" sldId="266"/>
        </pc:sldMkLst>
        <pc:spChg chg="add mod">
          <ac:chgData name="Gemma Thomas" userId="a0da68b37b349888" providerId="LiveId" clId="{68F3D136-75BD-4B12-BA0E-63B23B1B602A}" dt="2026-01-11T19:51:20.283" v="596" actId="1076"/>
          <ac:spMkLst>
            <pc:docMk/>
            <pc:sldMk cId="272507987" sldId="266"/>
            <ac:spMk id="2" creationId="{C4C183DA-BCE0-B7F8-5EB0-6633EE297DD8}"/>
          </ac:spMkLst>
        </pc:spChg>
        <pc:picChg chg="add mod">
          <ac:chgData name="Gemma Thomas" userId="a0da68b37b349888" providerId="LiveId" clId="{68F3D136-75BD-4B12-BA0E-63B23B1B602A}" dt="2026-01-11T19:52:18.038" v="601" actId="1076"/>
          <ac:picMkLst>
            <pc:docMk/>
            <pc:sldMk cId="272507987" sldId="266"/>
            <ac:picMk id="4" creationId="{105D4492-E30B-4191-C3D0-E0A364134571}"/>
          </ac:picMkLst>
        </pc:picChg>
        <pc:picChg chg="add mod">
          <ac:chgData name="Gemma Thomas" userId="a0da68b37b349888" providerId="LiveId" clId="{68F3D136-75BD-4B12-BA0E-63B23B1B602A}" dt="2026-01-11T19:52:29.985" v="604" actId="1076"/>
          <ac:picMkLst>
            <pc:docMk/>
            <pc:sldMk cId="272507987" sldId="266"/>
            <ac:picMk id="5" creationId="{F9367203-4D1F-16A4-7C19-9F14802ABB18}"/>
          </ac:picMkLst>
        </pc:picChg>
        <pc:picChg chg="add mod">
          <ac:chgData name="Gemma Thomas" userId="a0da68b37b349888" providerId="LiveId" clId="{68F3D136-75BD-4B12-BA0E-63B23B1B602A}" dt="2026-01-11T19:53:23.591" v="612" actId="688"/>
          <ac:picMkLst>
            <pc:docMk/>
            <pc:sldMk cId="272507987" sldId="266"/>
            <ac:picMk id="7" creationId="{7484C096-E0C6-5F0A-B0EB-5B3D0084D706}"/>
          </ac:picMkLst>
        </pc:picChg>
        <pc:picChg chg="add mod">
          <ac:chgData name="Gemma Thomas" userId="a0da68b37b349888" providerId="LiveId" clId="{68F3D136-75BD-4B12-BA0E-63B23B1B602A}" dt="2026-01-11T19:53:35.709" v="615" actId="1076"/>
          <ac:picMkLst>
            <pc:docMk/>
            <pc:sldMk cId="272507987" sldId="266"/>
            <ac:picMk id="8" creationId="{A8022D42-CCFE-DC7E-986D-C450D163F8FC}"/>
          </ac:picMkLst>
        </pc:picChg>
      </pc:sldChg>
      <pc:sldChg chg="addSp delSp modSp new mod">
        <pc:chgData name="Gemma Thomas" userId="a0da68b37b349888" providerId="LiveId" clId="{68F3D136-75BD-4B12-BA0E-63B23B1B602A}" dt="2026-01-11T20:10:44.341" v="681" actId="20577"/>
        <pc:sldMkLst>
          <pc:docMk/>
          <pc:sldMk cId="3402520025" sldId="267"/>
        </pc:sldMkLst>
        <pc:spChg chg="add mod">
          <ac:chgData name="Gemma Thomas" userId="a0da68b37b349888" providerId="LiveId" clId="{68F3D136-75BD-4B12-BA0E-63B23B1B602A}" dt="2026-01-11T19:54:34.995" v="631" actId="14100"/>
          <ac:spMkLst>
            <pc:docMk/>
            <pc:sldMk cId="3402520025" sldId="267"/>
            <ac:spMk id="2" creationId="{4AF73707-9332-6944-6BA1-44ECFB2CA58E}"/>
          </ac:spMkLst>
        </pc:spChg>
        <pc:spChg chg="add mod">
          <ac:chgData name="Gemma Thomas" userId="a0da68b37b349888" providerId="LiveId" clId="{68F3D136-75BD-4B12-BA0E-63B23B1B602A}" dt="2026-01-11T19:55:39.111" v="638" actId="207"/>
          <ac:spMkLst>
            <pc:docMk/>
            <pc:sldMk cId="3402520025" sldId="267"/>
            <ac:spMk id="5" creationId="{4459994C-7BB3-10F5-D4ED-3AA118C3F35C}"/>
          </ac:spMkLst>
        </pc:spChg>
        <pc:spChg chg="add del mod">
          <ac:chgData name="Gemma Thomas" userId="a0da68b37b349888" providerId="LiveId" clId="{68F3D136-75BD-4B12-BA0E-63B23B1B602A}" dt="2026-01-11T19:56:48.103" v="646" actId="478"/>
          <ac:spMkLst>
            <pc:docMk/>
            <pc:sldMk cId="3402520025" sldId="267"/>
            <ac:spMk id="10" creationId="{F0DD5ED3-583E-E4F0-94E6-725068D5A95C}"/>
          </ac:spMkLst>
        </pc:spChg>
        <pc:spChg chg="add mod">
          <ac:chgData name="Gemma Thomas" userId="a0da68b37b349888" providerId="LiveId" clId="{68F3D136-75BD-4B12-BA0E-63B23B1B602A}" dt="2026-01-11T19:58:00.322" v="653" actId="1076"/>
          <ac:spMkLst>
            <pc:docMk/>
            <pc:sldMk cId="3402520025" sldId="267"/>
            <ac:spMk id="15" creationId="{C85BD82A-6592-B324-DB00-281E9F44EC19}"/>
          </ac:spMkLst>
        </pc:spChg>
        <pc:spChg chg="add mod">
          <ac:chgData name="Gemma Thomas" userId="a0da68b37b349888" providerId="LiveId" clId="{68F3D136-75BD-4B12-BA0E-63B23B1B602A}" dt="2026-01-11T20:10:44.341" v="681" actId="20577"/>
          <ac:spMkLst>
            <pc:docMk/>
            <pc:sldMk cId="3402520025" sldId="267"/>
            <ac:spMk id="16" creationId="{1A79A69D-6470-6F7D-A6BF-0CE8AF69E105}"/>
          </ac:spMkLst>
        </pc:spChg>
        <pc:picChg chg="add mod">
          <ac:chgData name="Gemma Thomas" userId="a0da68b37b349888" providerId="LiveId" clId="{68F3D136-75BD-4B12-BA0E-63B23B1B602A}" dt="2026-01-11T19:55:18.137" v="636" actId="1076"/>
          <ac:picMkLst>
            <pc:docMk/>
            <pc:sldMk cId="3402520025" sldId="267"/>
            <ac:picMk id="4" creationId="{BAC0E9E7-6E50-D8CE-35D0-647087560083}"/>
          </ac:picMkLst>
        </pc:picChg>
        <pc:picChg chg="add del mod">
          <ac:chgData name="Gemma Thomas" userId="a0da68b37b349888" providerId="LiveId" clId="{68F3D136-75BD-4B12-BA0E-63B23B1B602A}" dt="2026-01-11T19:56:48.103" v="646" actId="478"/>
          <ac:picMkLst>
            <pc:docMk/>
            <pc:sldMk cId="3402520025" sldId="267"/>
            <ac:picMk id="7" creationId="{917DE73E-F570-D76C-DD19-0EF7DEE9C4AB}"/>
          </ac:picMkLst>
        </pc:picChg>
        <pc:picChg chg="add del mod">
          <ac:chgData name="Gemma Thomas" userId="a0da68b37b349888" providerId="LiveId" clId="{68F3D136-75BD-4B12-BA0E-63B23B1B602A}" dt="2026-01-11T19:56:48.103" v="646" actId="478"/>
          <ac:picMkLst>
            <pc:docMk/>
            <pc:sldMk cId="3402520025" sldId="267"/>
            <ac:picMk id="9" creationId="{9DD04F97-E6FE-58B5-B8F8-AC1EE9C1AE82}"/>
          </ac:picMkLst>
        </pc:picChg>
        <pc:picChg chg="add mod">
          <ac:chgData name="Gemma Thomas" userId="a0da68b37b349888" providerId="LiveId" clId="{68F3D136-75BD-4B12-BA0E-63B23B1B602A}" dt="2026-01-11T19:58:09.888" v="657" actId="1076"/>
          <ac:picMkLst>
            <pc:docMk/>
            <pc:sldMk cId="3402520025" sldId="267"/>
            <ac:picMk id="12" creationId="{6E1BE7B2-087D-7E3F-C324-DC9055EAFC4F}"/>
          </ac:picMkLst>
        </pc:picChg>
        <pc:picChg chg="add mod">
          <ac:chgData name="Gemma Thomas" userId="a0da68b37b349888" providerId="LiveId" clId="{68F3D136-75BD-4B12-BA0E-63B23B1B602A}" dt="2026-01-11T19:57:52.849" v="652" actId="1076"/>
          <ac:picMkLst>
            <pc:docMk/>
            <pc:sldMk cId="3402520025" sldId="267"/>
            <ac:picMk id="14" creationId="{F22AACD4-0B99-2748-13BD-3554F6D9F1D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A5D17-B3CE-8003-DBD6-C03CF94DF0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5BF46-9009-C949-0112-6C9DF2BDB1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10D60-FF64-1CD9-554A-17C09BD9B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3661C-5A9B-46D3-23A1-3F085DFF1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6A187-B472-F3B9-4630-9BDC42DFF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296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C9987-AB30-6298-FC2B-870EFA226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4BE38-F1EA-767C-D06F-EF49A430B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53CACB-DF82-9194-0226-D01B55698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D0990-F149-BFF5-7DCA-14F99AA0E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B62A5-C807-EEBD-5BF9-29CE0B8C9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73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A3911-7711-869E-178F-FD5F1D5C7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FC87D8-AB3E-1472-57CF-167FAC9760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09CEF6-FA21-8D52-4D68-7B794B3C4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8E220-BEA9-1696-7DC3-09C5DB4E2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ED1B1-2667-3A13-63E6-3E28D3622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5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64B7E-B1A2-8326-AD6D-C425AE504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E3016-5FB3-F3D8-CAAE-201229DE9B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1C408E-0020-13F2-7CEB-C018F35C1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3785C2-DDCD-0009-2C85-579BE0A74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156206-B360-4D7D-091A-C162885CD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08AF56-907E-9B3B-5E19-C75FA7CEF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250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ABB53-555F-EAF6-8CC7-F6096F88E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1AE57-E124-15C3-D6D0-8EC26CFF3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B0D1D-72E4-F4F6-8A5C-D505499A70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A814B9-0114-A984-A275-A71CEBEAF3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DA99E9-109A-E16E-7D0E-A0AA9F4B8B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C819B8-8FCB-9B57-88B1-4E29BA1D4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BF0206-A934-A2DD-9429-C66B686D9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FA5D7E-6000-B649-D57D-EB0AA550C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871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F3666-FAEE-2F54-CA1B-19785F11D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5A3C71-18A2-A649-4D3F-9368B038C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9918-A7AB-D4E5-DB5A-87DAD7D55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1EC90-3868-47CE-DA9E-7B81E91AE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072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0BC5AB-C6EF-2E20-DCC5-5A22EC87C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80EDE1-AD7B-ED4E-4AC9-CDD3CDC5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069EF-1000-1894-3EBB-95955CB04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08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F90D7-2525-2AEF-426A-D0DC09D5D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5E3EC-8136-9004-D55F-C56348AE2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2593C1-61DF-8AB9-3D7D-80C0644C98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6515A-C557-BFB6-CB3C-6AB42236F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1EA887-B934-4574-B7F2-E26CBE7E9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26128E-A5F2-4A6F-74FC-A8963A68C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639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E28C1-BFD3-421B-0070-A54A33596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F5FEFA-8841-A001-84E5-BFBE454673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F0B70-6BE5-76E6-B7BB-80069F1978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AC838A-2F2D-C54D-FAB7-6ACC5075E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68C07-EC50-821A-D376-1962A79B3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9BBB44-1C50-6DDB-E468-AE32647D3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849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EB2ED-2B06-7693-4EF4-EE9D14AB7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EFC250-4E65-A7BD-0D34-88D0DDCBD9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02156-CED8-CE0D-4460-90FAF3BF7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A93C5-6473-77FC-0359-85CCFFF2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4EE288-E9D0-66CA-9092-D4867C89A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47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DB519B-A196-973D-3A42-54A205ACDB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C4632B-453F-5B6D-ACB8-183445DC90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3CF13-4583-4B68-2E24-BB45A20E4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0EEF8-7D7D-FC24-7E78-0DC1F6C44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B7F3C-FE8F-F262-7456-551FECF58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682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FF0000"/>
            </a:gs>
            <a:gs pos="12000">
              <a:srgbClr val="00B050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CEE86-4C59-D144-4EB2-5CDCB4D0D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036B5B-5BC6-8E35-677A-9400BE7BB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B055A-64FD-24E5-BE5A-590885F419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2F1917-20D5-4988-AA4F-E06E3AC3834C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081A11-2CA5-C083-9E3D-6B983D5B0E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EFFFE1-258B-00D4-9C49-4064940EC0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997403-745C-439E-8571-9FA9199B1F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130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Wale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n.wikipedia.org/wiki/Wales" TargetMode="External"/><Relationship Id="rId5" Type="http://schemas.openxmlformats.org/officeDocument/2006/relationships/image" Target="../media/image1.png"/><Relationship Id="rId4" Type="http://schemas.openxmlformats.org/officeDocument/2006/relationships/hyperlink" Target="https://www.urdd.cymru/cy/ein-gwersylloedd/glan-llyn/eich-ymweliad/gwyliau-teulu-glan-llyn-2026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flickr.com/photos/dogfael/34212577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ogfael/34212577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red-rose-in-laurel-wreath-vector-clip-art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tateofwales.com/2023/03/census-2021-wales-language/" TargetMode="External"/><Relationship Id="rId3" Type="http://schemas.openxmlformats.org/officeDocument/2006/relationships/hyperlink" Target="https://commons.wikimedia.org/wiki/Category:2017_Bridgend_Taff-Ely_Urdd_National_Eisteddfod" TargetMode="External"/><Relationship Id="rId7" Type="http://schemas.openxmlformats.org/officeDocument/2006/relationships/image" Target="../media/image13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rdd.cymru/cy/ein-gwersylloedd/glan-llyn/eich-ymweliad/gwyliau-teulu-glan-llyn-2026/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rdd.cymru/cy/ein-gwersylloedd/glan-llyn/eich-ymweliad/gwyliau-teulu-glan-llyn-2026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.wikipedia.org/wiki/Wales" TargetMode="External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43FEA9-43E7-A9BC-DCEB-481D5960C78B}"/>
              </a:ext>
            </a:extLst>
          </p:cNvPr>
          <p:cNvSpPr txBox="1"/>
          <p:nvPr/>
        </p:nvSpPr>
        <p:spPr>
          <a:xfrm>
            <a:off x="1566194" y="522514"/>
            <a:ext cx="8969829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Gemma Thomas</a:t>
            </a:r>
          </a:p>
          <a:p>
            <a:pPr algn="ctr"/>
            <a:r>
              <a:rPr lang="en-GB" sz="6600" dirty="0"/>
              <a:t>2316859</a:t>
            </a:r>
          </a:p>
          <a:p>
            <a:pPr algn="ctr"/>
            <a:r>
              <a:rPr lang="en-GB" sz="6600" dirty="0"/>
              <a:t>ECIE 5004</a:t>
            </a:r>
          </a:p>
          <a:p>
            <a:pPr algn="ctr"/>
            <a:r>
              <a:rPr lang="en-GB" sz="6600" dirty="0"/>
              <a:t>Celebrating language and culture of Wales.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3605A2-6DF5-C485-8C92-D7DBA88BD4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0256749">
            <a:off x="385774" y="1900556"/>
            <a:ext cx="2756490" cy="16538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19614F3-BAF7-09FF-8454-01D1486277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249608">
            <a:off x="8952834" y="1693503"/>
            <a:ext cx="2756490" cy="1653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161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B0768D-5EFA-D303-2CFA-939519F91A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96080" y="643466"/>
            <a:ext cx="4264497" cy="55710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5C179A-DB18-98FB-BADB-92ADA95115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1010430">
            <a:off x="8392912" y="4180924"/>
            <a:ext cx="3548743" cy="21292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3A8271C-7DE3-24B6-5DB4-C08D00D077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20256749">
            <a:off x="223861" y="922734"/>
            <a:ext cx="3398693" cy="203921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FF1578B-E4A7-2091-B111-B79C2CDAB8F2}"/>
              </a:ext>
            </a:extLst>
          </p:cNvPr>
          <p:cNvSpPr txBox="1"/>
          <p:nvPr/>
        </p:nvSpPr>
        <p:spPr>
          <a:xfrm rot="20568919">
            <a:off x="8834580" y="148201"/>
            <a:ext cx="69668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Fun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C5C5A3-26D2-28B4-2805-4BB0BF27A21F}"/>
              </a:ext>
            </a:extLst>
          </p:cNvPr>
          <p:cNvSpPr txBox="1"/>
          <p:nvPr/>
        </p:nvSpPr>
        <p:spPr>
          <a:xfrm rot="1364738">
            <a:off x="10467685" y="936397"/>
            <a:ext cx="157191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Art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6A5C39-8B15-EF89-FEB9-2396235D950B}"/>
              </a:ext>
            </a:extLst>
          </p:cNvPr>
          <p:cNvSpPr txBox="1"/>
          <p:nvPr/>
        </p:nvSpPr>
        <p:spPr>
          <a:xfrm>
            <a:off x="9828741" y="2955758"/>
            <a:ext cx="263871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Sport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CCB389-C4DF-AEE9-CDAB-7A90A01349DF}"/>
              </a:ext>
            </a:extLst>
          </p:cNvPr>
          <p:cNvSpPr txBox="1"/>
          <p:nvPr/>
        </p:nvSpPr>
        <p:spPr>
          <a:xfrm rot="20166416">
            <a:off x="-21975" y="3374152"/>
            <a:ext cx="48767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Residentials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CF99C78-9F4F-E5C0-A612-D345907E57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1010430">
            <a:off x="8429306" y="4158351"/>
            <a:ext cx="3548743" cy="212924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A88844D-D5F1-2335-1AF0-36B5FA95F2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20256749">
            <a:off x="260255" y="900161"/>
            <a:ext cx="3398693" cy="203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2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4980F-5400-E2A0-7D8D-EBD785B28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7531" y="1754645"/>
            <a:ext cx="6934201" cy="2160361"/>
          </a:xfrm>
        </p:spPr>
        <p:txBody>
          <a:bodyPr>
            <a:normAutofit/>
          </a:bodyPr>
          <a:lstStyle/>
          <a:p>
            <a:r>
              <a:rPr lang="en-GB" sz="7200" dirty="0"/>
              <a:t>What is the Urdd?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6DAE5E-4F2D-3713-92FE-AB3EAA94B816}"/>
              </a:ext>
            </a:extLst>
          </p:cNvPr>
          <p:cNvSpPr txBox="1"/>
          <p:nvPr/>
        </p:nvSpPr>
        <p:spPr>
          <a:xfrm rot="20806054">
            <a:off x="435427" y="578860"/>
            <a:ext cx="37773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The Urdd </a:t>
            </a:r>
            <a:r>
              <a:rPr lang="en-GB" sz="4000" dirty="0" err="1"/>
              <a:t>Gobaith</a:t>
            </a:r>
            <a:r>
              <a:rPr lang="en-GB" sz="4000" dirty="0"/>
              <a:t> Cymru.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A654AD6-3A7E-A17C-7FB5-81DCF074F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6689">
            <a:off x="8895259" y="400433"/>
            <a:ext cx="2902519" cy="216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9D82D80-05A9-C824-FC7B-6F2C39A06804}"/>
              </a:ext>
            </a:extLst>
          </p:cNvPr>
          <p:cNvSpPr txBox="1"/>
          <p:nvPr/>
        </p:nvSpPr>
        <p:spPr>
          <a:xfrm rot="1163665">
            <a:off x="8980715" y="2237467"/>
            <a:ext cx="1371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Sports</a:t>
            </a:r>
          </a:p>
        </p:txBody>
      </p:sp>
      <p:pic>
        <p:nvPicPr>
          <p:cNvPr id="1028" name="Picture 4" descr="Cariad Caru Sticker by Urdd Gobaith Cymru for iOS &amp; Android | GIPHY">
            <a:extLst>
              <a:ext uri="{FF2B5EF4-FFF2-40B4-BE49-F238E27FC236}">
                <a16:creationId xmlns:a16="http://schemas.microsoft.com/office/drawing/2014/main" id="{22B4D761-3116-459D-2643-710C2F12B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666" y="4191000"/>
            <a:ext cx="3522133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3FF9104-640B-1888-8106-0D440B800B48}"/>
              </a:ext>
            </a:extLst>
          </p:cNvPr>
          <p:cNvSpPr txBox="1"/>
          <p:nvPr/>
        </p:nvSpPr>
        <p:spPr>
          <a:xfrm>
            <a:off x="8752114" y="5997418"/>
            <a:ext cx="10994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Art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3C2B7CB-3FC8-051E-B79E-0D37647F19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6552" y="4206825"/>
            <a:ext cx="3331306" cy="249847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B4112B7-EC72-4FBF-9147-03BD8A09E051}"/>
              </a:ext>
            </a:extLst>
          </p:cNvPr>
          <p:cNvSpPr txBox="1"/>
          <p:nvPr/>
        </p:nvSpPr>
        <p:spPr>
          <a:xfrm>
            <a:off x="516933" y="3483114"/>
            <a:ext cx="29447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Residentials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498F76-6BDD-B09E-89B7-AE68F95A01B0}"/>
              </a:ext>
            </a:extLst>
          </p:cNvPr>
          <p:cNvSpPr txBox="1"/>
          <p:nvPr/>
        </p:nvSpPr>
        <p:spPr>
          <a:xfrm>
            <a:off x="10555374" y="6488182"/>
            <a:ext cx="2054049" cy="369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Urdd.cymru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37942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36A0E4-3AF4-E126-9084-F676150051C5}"/>
              </a:ext>
            </a:extLst>
          </p:cNvPr>
          <p:cNvSpPr txBox="1"/>
          <p:nvPr/>
        </p:nvSpPr>
        <p:spPr>
          <a:xfrm>
            <a:off x="990600" y="707571"/>
            <a:ext cx="28629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/>
              <a:t>Urdd</a:t>
            </a:r>
            <a:endParaRPr lang="en-GB" sz="9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DA5F7B-F703-B00C-6704-70BBFF4276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8457" y="2076449"/>
            <a:ext cx="5998029" cy="44985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8AE28B-D96A-3296-4760-4066D1A83D1B}"/>
              </a:ext>
            </a:extLst>
          </p:cNvPr>
          <p:cNvSpPr txBox="1"/>
          <p:nvPr/>
        </p:nvSpPr>
        <p:spPr>
          <a:xfrm>
            <a:off x="598715" y="6574971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flickr.com/photos/dogfael/34212577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F1E2DB2-3BFB-AAB1-003C-BE76F96999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105" y="112408"/>
            <a:ext cx="6352495" cy="392808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212B7B5-7306-6FFC-C793-7B32029E18C8}"/>
              </a:ext>
            </a:extLst>
          </p:cNvPr>
          <p:cNvSpPr txBox="1"/>
          <p:nvPr/>
        </p:nvSpPr>
        <p:spPr>
          <a:xfrm>
            <a:off x="7658100" y="4107400"/>
            <a:ext cx="34398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Syr Ifan ab Owen Edwards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C0714-9EEF-68DC-DF04-1444DFC32752}"/>
              </a:ext>
            </a:extLst>
          </p:cNvPr>
          <p:cNvSpPr txBox="1"/>
          <p:nvPr/>
        </p:nvSpPr>
        <p:spPr>
          <a:xfrm>
            <a:off x="8338457" y="6335486"/>
            <a:ext cx="3055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Urdd.Cymru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1393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41901D7-1A4C-3F56-794A-13FD9610650A}"/>
              </a:ext>
            </a:extLst>
          </p:cNvPr>
          <p:cNvSpPr txBox="1"/>
          <p:nvPr/>
        </p:nvSpPr>
        <p:spPr>
          <a:xfrm rot="1042111">
            <a:off x="8077199" y="1023257"/>
            <a:ext cx="2819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rgbClr val="FF0000"/>
                </a:solidFill>
              </a:rPr>
              <a:t>1976</a:t>
            </a:r>
          </a:p>
        </p:txBody>
      </p:sp>
      <p:pic>
        <p:nvPicPr>
          <p:cNvPr id="2050" name="Picture 2" descr="r/Wales - When the day Cymru ever gets their own team in the Olympics. Mr Urdd needs to be our mascot. He already does it for the commonwealth games.">
            <a:extLst>
              <a:ext uri="{FF2B5EF4-FFF2-40B4-BE49-F238E27FC236}">
                <a16:creationId xmlns:a16="http://schemas.microsoft.com/office/drawing/2014/main" id="{BF0392AE-25B8-07C1-79DC-8412C8ECF4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08069">
            <a:off x="870857" y="1809051"/>
            <a:ext cx="56896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F68939-696A-0DB5-1E0E-4E4A33300D42}"/>
              </a:ext>
            </a:extLst>
          </p:cNvPr>
          <p:cNvSpPr txBox="1"/>
          <p:nvPr/>
        </p:nvSpPr>
        <p:spPr>
          <a:xfrm rot="20979864">
            <a:off x="8129274" y="3669184"/>
            <a:ext cx="2819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rgbClr val="FF0000"/>
                </a:solidFill>
              </a:rPr>
              <a:t>2002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2DBFA8-D0CA-28D0-E950-A19C88768532}"/>
              </a:ext>
            </a:extLst>
          </p:cNvPr>
          <p:cNvSpPr txBox="1"/>
          <p:nvPr/>
        </p:nvSpPr>
        <p:spPr>
          <a:xfrm>
            <a:off x="907142" y="1027301"/>
            <a:ext cx="28085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solidFill>
                  <a:srgbClr val="00B050"/>
                </a:solidFill>
              </a:rPr>
              <a:t>Mistar</a:t>
            </a:r>
            <a:r>
              <a:rPr lang="en-GB" sz="4000" dirty="0">
                <a:solidFill>
                  <a:srgbClr val="00B050"/>
                </a:solidFill>
              </a:rPr>
              <a:t> Urdd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319FE7-8991-ADDB-9630-405FBAD75026}"/>
              </a:ext>
            </a:extLst>
          </p:cNvPr>
          <p:cNvSpPr txBox="1"/>
          <p:nvPr/>
        </p:nvSpPr>
        <p:spPr>
          <a:xfrm>
            <a:off x="8338457" y="6335486"/>
            <a:ext cx="3055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Urdd.Cymru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6730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467222-4DCB-CB0A-DC98-1B3CFB6198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1001722">
            <a:off x="1072362" y="800220"/>
            <a:ext cx="3260152" cy="3260152"/>
          </a:xfrm>
          <a:prstGeom prst="rect">
            <a:avLst/>
          </a:prstGeom>
        </p:spPr>
      </p:pic>
      <p:pic>
        <p:nvPicPr>
          <p:cNvPr id="3074" name="Picture 2" descr="Mistar Urdd">
            <a:extLst>
              <a:ext uri="{FF2B5EF4-FFF2-40B4-BE49-F238E27FC236}">
                <a16:creationId xmlns:a16="http://schemas.microsoft.com/office/drawing/2014/main" id="{FAB81539-2B38-34B3-E4E2-3677F0814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2578">
            <a:off x="6596742" y="2524127"/>
            <a:ext cx="4844143" cy="272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AF453C-5B09-E59F-FB44-7B0DDB470F21}"/>
              </a:ext>
            </a:extLst>
          </p:cNvPr>
          <p:cNvSpPr txBox="1"/>
          <p:nvPr/>
        </p:nvSpPr>
        <p:spPr>
          <a:xfrm rot="20823721">
            <a:off x="622347" y="4166846"/>
            <a:ext cx="198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92D050"/>
                </a:solidFill>
              </a:rPr>
              <a:t>1997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FFFD5A-1312-4FDE-311D-F201010C6CCF}"/>
              </a:ext>
            </a:extLst>
          </p:cNvPr>
          <p:cNvSpPr txBox="1"/>
          <p:nvPr/>
        </p:nvSpPr>
        <p:spPr>
          <a:xfrm rot="1029406">
            <a:off x="7032171" y="5268686"/>
            <a:ext cx="198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3949319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>
            <a:extLst>
              <a:ext uri="{FF2B5EF4-FFF2-40B4-BE49-F238E27FC236}">
                <a16:creationId xmlns:a16="http://schemas.microsoft.com/office/drawing/2014/main" id="{F3A19EC3-2938-3C2D-9589-1724CC8428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218" y="299262"/>
            <a:ext cx="3950155" cy="625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F18ECB-7C1D-87FB-6BFD-2C7C9324816B}"/>
              </a:ext>
            </a:extLst>
          </p:cNvPr>
          <p:cNvSpPr txBox="1"/>
          <p:nvPr/>
        </p:nvSpPr>
        <p:spPr>
          <a:xfrm>
            <a:off x="7859485" y="3614057"/>
            <a:ext cx="2188029" cy="1066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B00B18-09DF-1C2F-BCFD-FD8E79022C26}"/>
              </a:ext>
            </a:extLst>
          </p:cNvPr>
          <p:cNvSpPr txBox="1"/>
          <p:nvPr/>
        </p:nvSpPr>
        <p:spPr>
          <a:xfrm>
            <a:off x="6760028" y="927968"/>
            <a:ext cx="20682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1932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84BB24-A983-4B73-2931-86B22847D892}"/>
              </a:ext>
            </a:extLst>
          </p:cNvPr>
          <p:cNvSpPr txBox="1"/>
          <p:nvPr/>
        </p:nvSpPr>
        <p:spPr>
          <a:xfrm>
            <a:off x="8953499" y="2875002"/>
            <a:ext cx="20682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1950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28FC55-7742-9A6F-7BC1-16BC324B0EA1}"/>
              </a:ext>
            </a:extLst>
          </p:cNvPr>
          <p:cNvSpPr txBox="1"/>
          <p:nvPr/>
        </p:nvSpPr>
        <p:spPr>
          <a:xfrm>
            <a:off x="7369628" y="4822036"/>
            <a:ext cx="206828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</a:rPr>
              <a:t>2004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C4E43F-879C-E5AF-BCD2-C4B0134048AC}"/>
              </a:ext>
            </a:extLst>
          </p:cNvPr>
          <p:cNvSpPr txBox="1"/>
          <p:nvPr/>
        </p:nvSpPr>
        <p:spPr>
          <a:xfrm>
            <a:off x="9307286" y="6302829"/>
            <a:ext cx="2601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Urdd.cymru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2217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F73707-9332-6944-6BA1-44ECFB2CA58E}"/>
              </a:ext>
            </a:extLst>
          </p:cNvPr>
          <p:cNvSpPr txBox="1"/>
          <p:nvPr/>
        </p:nvSpPr>
        <p:spPr>
          <a:xfrm>
            <a:off x="3624942" y="2492828"/>
            <a:ext cx="43107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Eisteddfod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C0E9E7-6E50-D8CE-35D0-6470875600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403461">
            <a:off x="8577943" y="666750"/>
            <a:ext cx="2982685" cy="22370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59994C-7BB3-10F5-D4ED-3AA118C3F35C}"/>
              </a:ext>
            </a:extLst>
          </p:cNvPr>
          <p:cNvSpPr txBox="1"/>
          <p:nvPr/>
        </p:nvSpPr>
        <p:spPr>
          <a:xfrm rot="403461">
            <a:off x="8338458" y="3058136"/>
            <a:ext cx="2982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commons.wikimedia.org/wiki/Category:2017_Bridgend_Taff-Ely_Urdd_National_Eisteddfo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E1BE7B2-087D-7E3F-C324-DC9055EAFC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489640" y="3429000"/>
            <a:ext cx="2581345" cy="33722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22AACD4-0B99-2748-13BD-3554F6D9F1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20787269">
            <a:off x="545803" y="732608"/>
            <a:ext cx="4298315" cy="210529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85BD82A-6592-B324-DB00-281E9F44EC19}"/>
              </a:ext>
            </a:extLst>
          </p:cNvPr>
          <p:cNvSpPr txBox="1"/>
          <p:nvPr/>
        </p:nvSpPr>
        <p:spPr>
          <a:xfrm>
            <a:off x="599803" y="3282911"/>
            <a:ext cx="224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stateofwales.com/2023/03/census-2021-wales-languag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79A69D-6470-6F7D-A6BF-0CE8AF69E105}"/>
              </a:ext>
            </a:extLst>
          </p:cNvPr>
          <p:cNvSpPr txBox="1"/>
          <p:nvPr/>
        </p:nvSpPr>
        <p:spPr>
          <a:xfrm>
            <a:off x="8327093" y="6183086"/>
            <a:ext cx="2493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Urdd.Cymru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02520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58391C-F135-FB0B-3F58-833F729D2B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4572" y="1748337"/>
            <a:ext cx="5947610" cy="33613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E7CBB1-9985-3538-4BF9-CEEB48BFE07B}"/>
              </a:ext>
            </a:extLst>
          </p:cNvPr>
          <p:cNvSpPr txBox="1"/>
          <p:nvPr/>
        </p:nvSpPr>
        <p:spPr>
          <a:xfrm rot="560289">
            <a:off x="7802448" y="231185"/>
            <a:ext cx="43107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2022-2023 Worth almost £45 million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015CDA-CFD3-7AB1-45AF-8E264E46E7B7}"/>
              </a:ext>
            </a:extLst>
          </p:cNvPr>
          <p:cNvSpPr txBox="1"/>
          <p:nvPr/>
        </p:nvSpPr>
        <p:spPr>
          <a:xfrm rot="20721679">
            <a:off x="322124" y="-82462"/>
            <a:ext cx="387531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5 years almost doubled economy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951103-4F3F-6783-871B-311E22DFECCE}"/>
              </a:ext>
            </a:extLst>
          </p:cNvPr>
          <p:cNvSpPr txBox="1"/>
          <p:nvPr/>
        </p:nvSpPr>
        <p:spPr>
          <a:xfrm>
            <a:off x="6655744" y="5268684"/>
            <a:ext cx="5536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Residential </a:t>
            </a:r>
            <a:r>
              <a:rPr lang="en-GB" sz="4000">
                <a:solidFill>
                  <a:srgbClr val="FF0000"/>
                </a:solidFill>
              </a:rPr>
              <a:t>£7.9 </a:t>
            </a:r>
            <a:r>
              <a:rPr lang="en-GB" sz="4000" dirty="0">
                <a:solidFill>
                  <a:srgbClr val="FF0000"/>
                </a:solidFill>
              </a:rPr>
              <a:t>million</a:t>
            </a:r>
          </a:p>
          <a:p>
            <a:r>
              <a:rPr lang="en-GB" sz="4000" dirty="0">
                <a:solidFill>
                  <a:srgbClr val="FF0000"/>
                </a:solidFill>
              </a:rPr>
              <a:t>Sports £6.1 million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052EB1-BC75-D888-A188-F19072D43533}"/>
              </a:ext>
            </a:extLst>
          </p:cNvPr>
          <p:cNvSpPr txBox="1"/>
          <p:nvPr/>
        </p:nvSpPr>
        <p:spPr>
          <a:xfrm rot="769743">
            <a:off x="313679" y="4114522"/>
            <a:ext cx="27867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80% apprentices work for the Urdd.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76CB7E-24A3-3593-52DA-2347C15DFF91}"/>
              </a:ext>
            </a:extLst>
          </p:cNvPr>
          <p:cNvSpPr txBox="1"/>
          <p:nvPr/>
        </p:nvSpPr>
        <p:spPr>
          <a:xfrm>
            <a:off x="10085955" y="6407457"/>
            <a:ext cx="2237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Urdd.cymru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0328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F4B849-8B78-CE8C-D43F-0DF39DE48EDF}"/>
              </a:ext>
            </a:extLst>
          </p:cNvPr>
          <p:cNvSpPr txBox="1"/>
          <p:nvPr/>
        </p:nvSpPr>
        <p:spPr>
          <a:xfrm>
            <a:off x="2917371" y="1427593"/>
            <a:ext cx="60960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0" i="0" dirty="0">
                <a:solidFill>
                  <a:srgbClr val="000000"/>
                </a:solidFill>
                <a:effectLst/>
                <a:latin typeface="Gotham Rounded SSm A"/>
              </a:rPr>
              <a:t>“I want to thank the </a:t>
            </a:r>
            <a:r>
              <a:rPr lang="en-US" sz="2800" b="0" i="0" dirty="0" err="1">
                <a:solidFill>
                  <a:srgbClr val="000000"/>
                </a:solidFill>
                <a:effectLst/>
                <a:latin typeface="Gotham Rounded SSm A"/>
              </a:rPr>
              <a:t>Urdd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Gotham Rounded SSm A"/>
              </a:rPr>
              <a:t> for the contribution they’ve made to the Welsh economy for over a century. Their efforts support our ambition towards a fairer, greener, and more prosperous Wales – all whilst having </a:t>
            </a:r>
            <a:r>
              <a:rPr lang="en-US" sz="2800" b="0" i="0" dirty="0" err="1">
                <a:solidFill>
                  <a:srgbClr val="000000"/>
                </a:solidFill>
                <a:effectLst/>
                <a:latin typeface="Gotham Rounded SSm A"/>
              </a:rPr>
              <a:t>Cymraeg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Gotham Rounded SSm A"/>
              </a:rPr>
              <a:t> at the core of everything they do.” </a:t>
            </a:r>
            <a:r>
              <a:rPr lang="en-US" sz="2800" b="1" i="0" dirty="0">
                <a:solidFill>
                  <a:srgbClr val="000000"/>
                </a:solidFill>
                <a:effectLst/>
                <a:latin typeface="Gotham Rounded SSm A"/>
              </a:rPr>
              <a:t>Economy Minister, Vaughan Gething”</a:t>
            </a: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35B51F-28BE-A712-4186-D0DE25DBC1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482802">
            <a:off x="10433829" y="384663"/>
            <a:ext cx="1432563" cy="18714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87B901-2173-1C17-F6AF-87BFF5719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0008057">
            <a:off x="320787" y="392319"/>
            <a:ext cx="1432563" cy="1871476"/>
          </a:xfrm>
          <a:prstGeom prst="rect">
            <a:avLst/>
          </a:prstGeom>
        </p:spPr>
      </p:pic>
      <p:pic>
        <p:nvPicPr>
          <p:cNvPr id="7" name="Picture 2" descr="r/Wales - When the day Cymru ever gets their own team in the Olympics. Mr Urdd needs to be our mascot. He already does it for the commonwealth games.">
            <a:extLst>
              <a:ext uri="{FF2B5EF4-FFF2-40B4-BE49-F238E27FC236}">
                <a16:creationId xmlns:a16="http://schemas.microsoft.com/office/drawing/2014/main" id="{FAFF237F-3056-94D8-8964-410D956E3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9693" y="4509953"/>
            <a:ext cx="2902857" cy="217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5E82F8-21F9-3B39-F079-676FACF20E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99080" y="4887686"/>
            <a:ext cx="2999016" cy="17994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3F0E3FA-90F7-C34C-07F1-6308D1DC70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482802">
            <a:off x="10433828" y="384663"/>
            <a:ext cx="1432563" cy="18714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5EE99CC-A986-02AC-00D8-7254E9003D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0008057">
            <a:off x="320786" y="392319"/>
            <a:ext cx="1432563" cy="1871476"/>
          </a:xfrm>
          <a:prstGeom prst="rect">
            <a:avLst/>
          </a:prstGeom>
        </p:spPr>
      </p:pic>
      <p:pic>
        <p:nvPicPr>
          <p:cNvPr id="11" name="Picture 2" descr="r/Wales - When the day Cymru ever gets their own team in the Olympics. Mr Urdd needs to be our mascot. He already does it for the commonwealth games.">
            <a:extLst>
              <a:ext uri="{FF2B5EF4-FFF2-40B4-BE49-F238E27FC236}">
                <a16:creationId xmlns:a16="http://schemas.microsoft.com/office/drawing/2014/main" id="{A673F1DD-352B-CCB3-3C72-F2CEA776A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9692" y="4509953"/>
            <a:ext cx="2902857" cy="217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0950A6-191E-15DB-45B6-159AB14EC224}"/>
              </a:ext>
            </a:extLst>
          </p:cNvPr>
          <p:cNvSpPr txBox="1"/>
          <p:nvPr/>
        </p:nvSpPr>
        <p:spPr>
          <a:xfrm>
            <a:off x="7298871" y="6502430"/>
            <a:ext cx="2405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Urdd.Cymru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22614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C183DA-BCE0-B7F8-5EB0-6633EE297DD8}"/>
              </a:ext>
            </a:extLst>
          </p:cNvPr>
          <p:cNvSpPr txBox="1"/>
          <p:nvPr/>
        </p:nvSpPr>
        <p:spPr>
          <a:xfrm>
            <a:off x="3614056" y="2828835"/>
            <a:ext cx="57585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Conclusion</a:t>
            </a:r>
          </a:p>
        </p:txBody>
      </p:sp>
      <p:pic>
        <p:nvPicPr>
          <p:cNvPr id="4" name="Graphic 3" descr="Smiling face outline with solid fill">
            <a:extLst>
              <a:ext uri="{FF2B5EF4-FFF2-40B4-BE49-F238E27FC236}">
                <a16:creationId xmlns:a16="http://schemas.microsoft.com/office/drawing/2014/main" id="{105D4492-E30B-4191-C3D0-E0A3641345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323909">
            <a:off x="346380" y="478970"/>
            <a:ext cx="2351313" cy="2351313"/>
          </a:xfrm>
          <a:prstGeom prst="rect">
            <a:avLst/>
          </a:prstGeom>
        </p:spPr>
      </p:pic>
      <p:pic>
        <p:nvPicPr>
          <p:cNvPr id="5" name="Graphic 4" descr="Smiling face outline with solid fill">
            <a:extLst>
              <a:ext uri="{FF2B5EF4-FFF2-40B4-BE49-F238E27FC236}">
                <a16:creationId xmlns:a16="http://schemas.microsoft.com/office/drawing/2014/main" id="{F9367203-4D1F-16A4-7C19-9F14802AB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538886">
            <a:off x="9294436" y="525626"/>
            <a:ext cx="2351313" cy="2351313"/>
          </a:xfrm>
          <a:prstGeom prst="rect">
            <a:avLst/>
          </a:prstGeom>
        </p:spPr>
      </p:pic>
      <p:pic>
        <p:nvPicPr>
          <p:cNvPr id="7" name="Graphic 6" descr="Sad face outline with solid fill">
            <a:extLst>
              <a:ext uri="{FF2B5EF4-FFF2-40B4-BE49-F238E27FC236}">
                <a16:creationId xmlns:a16="http://schemas.microsoft.com/office/drawing/2014/main" id="{7484C096-E0C6-5F0A-B0EB-5B3D0084D7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892053">
            <a:off x="847107" y="4180641"/>
            <a:ext cx="2203765" cy="2203765"/>
          </a:xfrm>
          <a:prstGeom prst="rect">
            <a:avLst/>
          </a:prstGeom>
        </p:spPr>
      </p:pic>
      <p:pic>
        <p:nvPicPr>
          <p:cNvPr id="8" name="Graphic 7" descr="Sad face outline with solid fill">
            <a:extLst>
              <a:ext uri="{FF2B5EF4-FFF2-40B4-BE49-F238E27FC236}">
                <a16:creationId xmlns:a16="http://schemas.microsoft.com/office/drawing/2014/main" id="{A8022D42-CCFE-DC7E-986D-C450D163F8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305546">
            <a:off x="9269063" y="4191681"/>
            <a:ext cx="2203765" cy="2203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07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114B3F-5F3C-0E85-0351-D27D0760787B}"/>
              </a:ext>
            </a:extLst>
          </p:cNvPr>
          <p:cNvSpPr txBox="1"/>
          <p:nvPr/>
        </p:nvSpPr>
        <p:spPr>
          <a:xfrm>
            <a:off x="1894114" y="400929"/>
            <a:ext cx="8403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References</a:t>
            </a:r>
          </a:p>
          <a:p>
            <a:pPr algn="ctr"/>
            <a:endParaRPr lang="en-GB" u="sng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20A5924-395B-53BD-B0A3-D5DFABF31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9675" y="882594"/>
            <a:ext cx="9772650" cy="6278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Adobe.com.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Publish Online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https://indd.adobe.com/view/1b916988-b2f9-45f6-9b5e-f78201ddcc86 [Accessed 10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BBC Cymru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Fyw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Torri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dwy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record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byd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ben-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blwydd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100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BBC Cymru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Fyw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https://www.bbc.co.uk/cymrufyw/60112849 [Accessed 10 Jan. 2026].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200" dirty="0"/>
              <a:t>Bates, B. (2019) </a:t>
            </a:r>
            <a:r>
              <a:rPr lang="en-US" sz="1200" i="1" dirty="0"/>
              <a:t>Learning Theories Simplified</a:t>
            </a:r>
            <a:r>
              <a:rPr lang="en-US" sz="1200" dirty="0"/>
              <a:t>. 2nd </a:t>
            </a:r>
            <a:r>
              <a:rPr lang="en-US" sz="1200" dirty="0" err="1"/>
              <a:t>edn</a:t>
            </a:r>
            <a:r>
              <a:rPr lang="en-US" sz="1200" dirty="0"/>
              <a:t>. Sage.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Cambrian News reporter (2017).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PICTURES: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football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tournament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Cambrian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News. Available at: https://www.cambrian-news.co.uk/news/pictures-urdd-football-tournament-94541 [Accessed 10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Reddit.com.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Reddit - The heart of the internet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https://www.reddit.com/r/Wales/comments/p0d2dp/when_the_day_cymru_ever_gets_their_own_team_in/#lightbox [Accessed 10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- Sport Wales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Sport Wales. Available at: https://www.sport.wales/partners/national-partners/the-urdd/ [Accessed 6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Eisteddfod: Photos from a festival of sunshine and showers.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BBC News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30 May. Available at: https://www.bbc.co.uk/news/articles/c6ppkp513nqo [Accessed 10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Urdd.cymru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(2022a).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/ The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worth almost £45 million to Welsh economy in 2022-23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https://www.urdd.cymru/en/about-us/news-press/urdd-gobaith-cymru-werth-bron-45-miliwn-i-economi-cymru-yn-2022-23/ [Accessed 10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Urdd.cymru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(2022b).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/ The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worth almost £45 million to Welsh economy in 2022-23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https://www.urdd.cymru/en/about-us/news-press/urdd-gobaith-cymru-werth-bron-45-miliwn-i-economi-cymru-yn-2022-23/ [Accessed 10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Urdd.cymru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(2025a).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/ Duke of Edinburgh Award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https://www.urdd.cymru/en/outdoor-education-service/y-wobr/ [Accessed 10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Urdd.cymru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(2025b).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/ Residential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https://www.urdd.cymru/en/residential-centres/ [Accessed 9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Urdd.cymru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(2025c).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/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x Net World Sports Partnership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https://www.urdd.cymru/en/sports/competitions/upcoming-national-competitions/urdd-networldsports-partnership/ [Accessed 9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Wales.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- an inclusive, welcoming, and very Welsh youth movement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https://www.wales.com/culture-and-sport/urdd-welsh-and-welcoming-youth-movement [Accessed 5 Jan.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www.urdd.cymru. (n.d.).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Urdd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Gobaith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Cymru / Our History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https://www.urdd.cymru/en/about-us/our-history/ [Accessed 9 Jan. 2026].</a:t>
            </a:r>
          </a:p>
          <a:p>
            <a:r>
              <a:rPr lang="en-GB" sz="1200" i="1" dirty="0"/>
              <a:t>Urdd Eisteddfod | National Youth Festival of Wales - Welsh Centre for International Affairs</a:t>
            </a:r>
            <a:r>
              <a:rPr lang="en-GB" sz="1200" dirty="0"/>
              <a:t> (2025) </a:t>
            </a:r>
            <a:r>
              <a:rPr lang="en-GB" sz="1200" i="1" dirty="0"/>
              <a:t>Wcia.org.uk</a:t>
            </a:r>
            <a:r>
              <a:rPr lang="en-GB" sz="1200" dirty="0"/>
              <a:t>. Available at: https://www.wcia.org.uk/events/urdd-eisteddfod-2025/?print=print (Accessed: 11 January 2026).</a:t>
            </a:r>
          </a:p>
          <a:p>
            <a:r>
              <a:rPr lang="en-GB" dirty="0"/>
              <a:t>‌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r>
              <a:rPr lang="en-US" dirty="0"/>
              <a:t>‌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578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</TotalTime>
  <Words>859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Gotham Rounded SSm A</vt:lpstr>
      <vt:lpstr>Times New Roman</vt:lpstr>
      <vt:lpstr>Office Theme</vt:lpstr>
      <vt:lpstr>PowerPoint Presentation</vt:lpstr>
      <vt:lpstr>PowerPoint Presentation</vt:lpstr>
      <vt:lpstr>What is the Urdd?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Gemma Thomas</dc:creator>
  <cp:lastModifiedBy>Gemma Thomas</cp:lastModifiedBy>
  <cp:revision>1</cp:revision>
  <dcterms:created xsi:type="dcterms:W3CDTF">2026-01-10T19:06:49Z</dcterms:created>
  <dcterms:modified xsi:type="dcterms:W3CDTF">2026-01-11T20:44:59Z</dcterms:modified>
</cp:coreProperties>
</file>