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293D2B-5306-644E-9637-68DEC719014C}" v="60" dt="2026-06-15T01:14:05.9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58"/>
  </p:normalViewPr>
  <p:slideViewPr>
    <p:cSldViewPr snapToGrid="0">
      <p:cViewPr varScale="1">
        <p:scale>
          <a:sx n="120" d="100"/>
          <a:sy n="120" d="100"/>
        </p:scale>
        <p:origin x="800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brahim Kabal (2528515)" userId="71c5fd3d-6709-453e-91c6-bd2f1f352f67" providerId="ADAL" clId="{80B03F2D-1A0E-5B28-A42B-0FFB9FE13723}"/>
    <pc:docChg chg="undo custSel addSld delSld modSld">
      <pc:chgData name="Ibrahim Kabal (2528515)" userId="71c5fd3d-6709-453e-91c6-bd2f1f352f67" providerId="ADAL" clId="{80B03F2D-1A0E-5B28-A42B-0FFB9FE13723}" dt="2026-06-15T01:28:48.777" v="1233" actId="20577"/>
      <pc:docMkLst>
        <pc:docMk/>
      </pc:docMkLst>
      <pc:sldChg chg="addSp modSp mod">
        <pc:chgData name="Ibrahim Kabal (2528515)" userId="71c5fd3d-6709-453e-91c6-bd2f1f352f67" providerId="ADAL" clId="{80B03F2D-1A0E-5B28-A42B-0FFB9FE13723}" dt="2026-06-12T23:29:01.115" v="210" actId="20577"/>
        <pc:sldMkLst>
          <pc:docMk/>
          <pc:sldMk cId="1020068392" sldId="257"/>
        </pc:sldMkLst>
        <pc:spChg chg="mod">
          <ac:chgData name="Ibrahim Kabal (2528515)" userId="71c5fd3d-6709-453e-91c6-bd2f1f352f67" providerId="ADAL" clId="{80B03F2D-1A0E-5B28-A42B-0FFB9FE13723}" dt="2026-06-12T23:29:01.115" v="210" actId="20577"/>
          <ac:spMkLst>
            <pc:docMk/>
            <pc:sldMk cId="1020068392" sldId="257"/>
            <ac:spMk id="3" creationId="{DE06E8D1-8EDD-C847-BBDB-25BBB24305AE}"/>
          </ac:spMkLst>
        </pc:spChg>
        <pc:picChg chg="add mod">
          <ac:chgData name="Ibrahim Kabal (2528515)" userId="71c5fd3d-6709-453e-91c6-bd2f1f352f67" providerId="ADAL" clId="{80B03F2D-1A0E-5B28-A42B-0FFB9FE13723}" dt="2026-06-09T10:20:52.725" v="30" actId="14100"/>
          <ac:picMkLst>
            <pc:docMk/>
            <pc:sldMk cId="1020068392" sldId="257"/>
            <ac:picMk id="1026" creationId="{17768180-BB01-2E89-8473-9FCD64FA6E18}"/>
          </ac:picMkLst>
        </pc:picChg>
        <pc:picChg chg="add mod">
          <ac:chgData name="Ibrahim Kabal (2528515)" userId="71c5fd3d-6709-453e-91c6-bd2f1f352f67" providerId="ADAL" clId="{80B03F2D-1A0E-5B28-A42B-0FFB9FE13723}" dt="2026-06-09T10:20:44.275" v="29" actId="14100"/>
          <ac:picMkLst>
            <pc:docMk/>
            <pc:sldMk cId="1020068392" sldId="257"/>
            <ac:picMk id="1028" creationId="{C22D1A96-5DA3-83AC-9F5E-87F8C19CA980}"/>
          </ac:picMkLst>
        </pc:picChg>
      </pc:sldChg>
      <pc:sldChg chg="addSp modSp mod">
        <pc:chgData name="Ibrahim Kabal (2528515)" userId="71c5fd3d-6709-453e-91c6-bd2f1f352f67" providerId="ADAL" clId="{80B03F2D-1A0E-5B28-A42B-0FFB9FE13723}" dt="2026-06-15T01:06:49.270" v="1103" actId="1076"/>
        <pc:sldMkLst>
          <pc:docMk/>
          <pc:sldMk cId="3079920383" sldId="258"/>
        </pc:sldMkLst>
        <pc:spChg chg="mod">
          <ac:chgData name="Ibrahim Kabal (2528515)" userId="71c5fd3d-6709-453e-91c6-bd2f1f352f67" providerId="ADAL" clId="{80B03F2D-1A0E-5B28-A42B-0FFB9FE13723}" dt="2026-06-12T23:49:15.114" v="668" actId="20577"/>
          <ac:spMkLst>
            <pc:docMk/>
            <pc:sldMk cId="3079920383" sldId="258"/>
            <ac:spMk id="3" creationId="{812F0447-2BAB-D464-8B27-500144966F07}"/>
          </ac:spMkLst>
        </pc:spChg>
        <pc:picChg chg="add mod">
          <ac:chgData name="Ibrahim Kabal (2528515)" userId="71c5fd3d-6709-453e-91c6-bd2f1f352f67" providerId="ADAL" clId="{80B03F2D-1A0E-5B28-A42B-0FFB9FE13723}" dt="2026-06-15T01:06:49.270" v="1103" actId="1076"/>
          <ac:picMkLst>
            <pc:docMk/>
            <pc:sldMk cId="3079920383" sldId="258"/>
            <ac:picMk id="1026" creationId="{24BF0C9B-DF1A-140C-0B3E-338BD6A0700B}"/>
          </ac:picMkLst>
        </pc:picChg>
      </pc:sldChg>
      <pc:sldChg chg="modSp mod">
        <pc:chgData name="Ibrahim Kabal (2528515)" userId="71c5fd3d-6709-453e-91c6-bd2f1f352f67" providerId="ADAL" clId="{80B03F2D-1A0E-5B28-A42B-0FFB9FE13723}" dt="2026-06-14T17:13:30.919" v="1082" actId="20577"/>
        <pc:sldMkLst>
          <pc:docMk/>
          <pc:sldMk cId="3145671024" sldId="259"/>
        </pc:sldMkLst>
        <pc:spChg chg="mod">
          <ac:chgData name="Ibrahim Kabal (2528515)" userId="71c5fd3d-6709-453e-91c6-bd2f1f352f67" providerId="ADAL" clId="{80B03F2D-1A0E-5B28-A42B-0FFB9FE13723}" dt="2026-06-14T17:13:30.919" v="1082" actId="20577"/>
          <ac:spMkLst>
            <pc:docMk/>
            <pc:sldMk cId="3145671024" sldId="259"/>
            <ac:spMk id="3" creationId="{55EC589E-94E3-793C-AFEB-3D0BAE3F7407}"/>
          </ac:spMkLst>
        </pc:spChg>
        <pc:spChg chg="mod">
          <ac:chgData name="Ibrahim Kabal (2528515)" userId="71c5fd3d-6709-453e-91c6-bd2f1f352f67" providerId="ADAL" clId="{80B03F2D-1A0E-5B28-A42B-0FFB9FE13723}" dt="2026-06-12T23:47:21.546" v="613" actId="20577"/>
          <ac:spMkLst>
            <pc:docMk/>
            <pc:sldMk cId="3145671024" sldId="259"/>
            <ac:spMk id="5" creationId="{424CD0EB-8A55-FF61-ACA2-84E3D940C5AA}"/>
          </ac:spMkLst>
        </pc:spChg>
      </pc:sldChg>
      <pc:sldChg chg="addSp modSp new mod">
        <pc:chgData name="Ibrahim Kabal (2528515)" userId="71c5fd3d-6709-453e-91c6-bd2f1f352f67" providerId="ADAL" clId="{80B03F2D-1A0E-5B28-A42B-0FFB9FE13723}" dt="2026-06-15T01:28:48.777" v="1233" actId="20577"/>
        <pc:sldMkLst>
          <pc:docMk/>
          <pc:sldMk cId="3100490009" sldId="260"/>
        </pc:sldMkLst>
        <pc:spChg chg="mod">
          <ac:chgData name="Ibrahim Kabal (2528515)" userId="71c5fd3d-6709-453e-91c6-bd2f1f352f67" providerId="ADAL" clId="{80B03F2D-1A0E-5B28-A42B-0FFB9FE13723}" dt="2026-06-12T23:18:58.800" v="54" actId="20577"/>
          <ac:spMkLst>
            <pc:docMk/>
            <pc:sldMk cId="3100490009" sldId="260"/>
            <ac:spMk id="2" creationId="{9F0366C7-6658-A106-4844-91B7F811BE75}"/>
          </ac:spMkLst>
        </pc:spChg>
        <pc:spChg chg="mod">
          <ac:chgData name="Ibrahim Kabal (2528515)" userId="71c5fd3d-6709-453e-91c6-bd2f1f352f67" providerId="ADAL" clId="{80B03F2D-1A0E-5B28-A42B-0FFB9FE13723}" dt="2026-06-15T01:28:48.777" v="1233" actId="20577"/>
          <ac:spMkLst>
            <pc:docMk/>
            <pc:sldMk cId="3100490009" sldId="260"/>
            <ac:spMk id="3" creationId="{85D9167E-C37F-0650-D3AB-84414F625067}"/>
          </ac:spMkLst>
        </pc:spChg>
        <pc:spChg chg="add mod">
          <ac:chgData name="Ibrahim Kabal (2528515)" userId="71c5fd3d-6709-453e-91c6-bd2f1f352f67" providerId="ADAL" clId="{80B03F2D-1A0E-5B28-A42B-0FFB9FE13723}" dt="2026-06-12T23:51:02.440" v="723" actId="20577"/>
          <ac:spMkLst>
            <pc:docMk/>
            <pc:sldMk cId="3100490009" sldId="260"/>
            <ac:spMk id="4" creationId="{005D0613-CBBD-D61F-FEAE-582634370197}"/>
          </ac:spMkLst>
        </pc:spChg>
        <pc:picChg chg="add mod">
          <ac:chgData name="Ibrahim Kabal (2528515)" userId="71c5fd3d-6709-453e-91c6-bd2f1f352f67" providerId="ADAL" clId="{80B03F2D-1A0E-5B28-A42B-0FFB9FE13723}" dt="2026-06-15T01:10:00.153" v="1108" actId="14100"/>
          <ac:picMkLst>
            <pc:docMk/>
            <pc:sldMk cId="3100490009" sldId="260"/>
            <ac:picMk id="2050" creationId="{B842377B-41EA-F803-AE96-521497B48DFB}"/>
          </ac:picMkLst>
        </pc:picChg>
      </pc:sldChg>
      <pc:sldChg chg="addSp modSp new mod">
        <pc:chgData name="Ibrahim Kabal (2528515)" userId="71c5fd3d-6709-453e-91c6-bd2f1f352f67" providerId="ADAL" clId="{80B03F2D-1A0E-5B28-A42B-0FFB9FE13723}" dt="2026-06-15T01:25:15.020" v="1191" actId="5793"/>
        <pc:sldMkLst>
          <pc:docMk/>
          <pc:sldMk cId="4012212614" sldId="261"/>
        </pc:sldMkLst>
        <pc:spChg chg="mod">
          <ac:chgData name="Ibrahim Kabal (2528515)" userId="71c5fd3d-6709-453e-91c6-bd2f1f352f67" providerId="ADAL" clId="{80B03F2D-1A0E-5B28-A42B-0FFB9FE13723}" dt="2026-06-12T23:19:29.155" v="74" actId="20577"/>
          <ac:spMkLst>
            <pc:docMk/>
            <pc:sldMk cId="4012212614" sldId="261"/>
            <ac:spMk id="2" creationId="{B15328DD-A005-6F68-C2C1-85B0A0FBAD60}"/>
          </ac:spMkLst>
        </pc:spChg>
        <pc:spChg chg="mod">
          <ac:chgData name="Ibrahim Kabal (2528515)" userId="71c5fd3d-6709-453e-91c6-bd2f1f352f67" providerId="ADAL" clId="{80B03F2D-1A0E-5B28-A42B-0FFB9FE13723}" dt="2026-06-15T01:25:15.020" v="1191" actId="5793"/>
          <ac:spMkLst>
            <pc:docMk/>
            <pc:sldMk cId="4012212614" sldId="261"/>
            <ac:spMk id="3" creationId="{AB64DD6A-259A-F831-4EDB-12680F59226A}"/>
          </ac:spMkLst>
        </pc:spChg>
        <pc:picChg chg="add mod">
          <ac:chgData name="Ibrahim Kabal (2528515)" userId="71c5fd3d-6709-453e-91c6-bd2f1f352f67" providerId="ADAL" clId="{80B03F2D-1A0E-5B28-A42B-0FFB9FE13723}" dt="2026-06-15T01:11:52.286" v="1114" actId="1076"/>
          <ac:picMkLst>
            <pc:docMk/>
            <pc:sldMk cId="4012212614" sldId="261"/>
            <ac:picMk id="3074" creationId="{937D37B9-C2B1-7399-9841-CCE072750CD4}"/>
          </ac:picMkLst>
        </pc:picChg>
      </pc:sldChg>
      <pc:sldChg chg="addSp delSp modSp new mod">
        <pc:chgData name="Ibrahim Kabal (2528515)" userId="71c5fd3d-6709-453e-91c6-bd2f1f352f67" providerId="ADAL" clId="{80B03F2D-1A0E-5B28-A42B-0FFB9FE13723}" dt="2026-06-15T01:24:44.044" v="1190" actId="20577"/>
        <pc:sldMkLst>
          <pc:docMk/>
          <pc:sldMk cId="2489780976" sldId="262"/>
        </pc:sldMkLst>
        <pc:spChg chg="mod">
          <ac:chgData name="Ibrahim Kabal (2528515)" userId="71c5fd3d-6709-453e-91c6-bd2f1f352f67" providerId="ADAL" clId="{80B03F2D-1A0E-5B28-A42B-0FFB9FE13723}" dt="2026-06-12T23:20:08.020" v="112" actId="20577"/>
          <ac:spMkLst>
            <pc:docMk/>
            <pc:sldMk cId="2489780976" sldId="262"/>
            <ac:spMk id="2" creationId="{4977EF35-FF42-730E-A21B-3767A479731B}"/>
          </ac:spMkLst>
        </pc:spChg>
        <pc:spChg chg="add del mod">
          <ac:chgData name="Ibrahim Kabal (2528515)" userId="71c5fd3d-6709-453e-91c6-bd2f1f352f67" providerId="ADAL" clId="{80B03F2D-1A0E-5B28-A42B-0FFB9FE13723}" dt="2026-06-15T01:24:44.044" v="1190" actId="20577"/>
          <ac:spMkLst>
            <pc:docMk/>
            <pc:sldMk cId="2489780976" sldId="262"/>
            <ac:spMk id="3" creationId="{670A3B54-CB88-AFD2-A3FD-FBB1D6F777A2}"/>
          </ac:spMkLst>
        </pc:spChg>
      </pc:sldChg>
      <pc:sldChg chg="delSp modSp new mod">
        <pc:chgData name="Ibrahim Kabal (2528515)" userId="71c5fd3d-6709-453e-91c6-bd2f1f352f67" providerId="ADAL" clId="{80B03F2D-1A0E-5B28-A42B-0FFB9FE13723}" dt="2026-06-15T01:12:52.139" v="1173" actId="1076"/>
        <pc:sldMkLst>
          <pc:docMk/>
          <pc:sldMk cId="1078739437" sldId="263"/>
        </pc:sldMkLst>
        <pc:spChg chg="mod">
          <ac:chgData name="Ibrahim Kabal (2528515)" userId="71c5fd3d-6709-453e-91c6-bd2f1f352f67" providerId="ADAL" clId="{80B03F2D-1A0E-5B28-A42B-0FFB9FE13723}" dt="2026-06-15T01:12:52.139" v="1173" actId="1076"/>
          <ac:spMkLst>
            <pc:docMk/>
            <pc:sldMk cId="1078739437" sldId="263"/>
            <ac:spMk id="2" creationId="{B292A51D-57B8-7C72-5211-A4AF6C6A707B}"/>
          </ac:spMkLst>
        </pc:spChg>
        <pc:spChg chg="del mod">
          <ac:chgData name="Ibrahim Kabal (2528515)" userId="71c5fd3d-6709-453e-91c6-bd2f1f352f67" providerId="ADAL" clId="{80B03F2D-1A0E-5B28-A42B-0FFB9FE13723}" dt="2026-06-15T01:12:46.242" v="1172" actId="478"/>
          <ac:spMkLst>
            <pc:docMk/>
            <pc:sldMk cId="1078739437" sldId="263"/>
            <ac:spMk id="3" creationId="{6A5101D2-C060-FC6B-9C32-1591BB39BE7B}"/>
          </ac:spMkLst>
        </pc:spChg>
      </pc:sldChg>
      <pc:sldChg chg="add del">
        <pc:chgData name="Ibrahim Kabal (2528515)" userId="71c5fd3d-6709-453e-91c6-bd2f1f352f67" providerId="ADAL" clId="{80B03F2D-1A0E-5B28-A42B-0FFB9FE13723}" dt="2026-06-15T01:11:23.315" v="1110" actId="2696"/>
        <pc:sldMkLst>
          <pc:docMk/>
          <pc:sldMk cId="2449963630" sldId="263"/>
        </pc:sldMkLst>
      </pc:sldChg>
      <pc:sldChg chg="addSp delSp modSp new mod setBg">
        <pc:chgData name="Ibrahim Kabal (2528515)" userId="71c5fd3d-6709-453e-91c6-bd2f1f352f67" providerId="ADAL" clId="{80B03F2D-1A0E-5B28-A42B-0FFB9FE13723}" dt="2026-06-15T01:14:05.986" v="1183" actId="1076"/>
        <pc:sldMkLst>
          <pc:docMk/>
          <pc:sldMk cId="2956076423" sldId="264"/>
        </pc:sldMkLst>
        <pc:spChg chg="del mod ord">
          <ac:chgData name="Ibrahim Kabal (2528515)" userId="71c5fd3d-6709-453e-91c6-bd2f1f352f67" providerId="ADAL" clId="{80B03F2D-1A0E-5B28-A42B-0FFB9FE13723}" dt="2026-06-15T01:13:56.829" v="1179" actId="478"/>
          <ac:spMkLst>
            <pc:docMk/>
            <pc:sldMk cId="2956076423" sldId="264"/>
            <ac:spMk id="2" creationId="{1CF7A02E-A53F-1B4C-EBE0-14507E32BD6A}"/>
          </ac:spMkLst>
        </pc:spChg>
        <pc:spChg chg="del">
          <ac:chgData name="Ibrahim Kabal (2528515)" userId="71c5fd3d-6709-453e-91c6-bd2f1f352f67" providerId="ADAL" clId="{80B03F2D-1A0E-5B28-A42B-0FFB9FE13723}" dt="2026-06-15T01:13:35.607" v="1175"/>
          <ac:spMkLst>
            <pc:docMk/>
            <pc:sldMk cId="2956076423" sldId="264"/>
            <ac:spMk id="3" creationId="{6F5E6684-5001-55E9-800F-D6381D0CF443}"/>
          </ac:spMkLst>
        </pc:spChg>
        <pc:spChg chg="add del">
          <ac:chgData name="Ibrahim Kabal (2528515)" userId="71c5fd3d-6709-453e-91c6-bd2f1f352f67" providerId="ADAL" clId="{80B03F2D-1A0E-5B28-A42B-0FFB9FE13723}" dt="2026-06-15T01:13:59.610" v="1180" actId="478"/>
          <ac:spMkLst>
            <pc:docMk/>
            <pc:sldMk cId="2956076423" sldId="264"/>
            <ac:spMk id="4102" creationId="{2AA4E9E1-6B84-D30A-D340-E2BFB865D86A}"/>
          </ac:spMkLst>
        </pc:spChg>
        <pc:spChg chg="add">
          <ac:chgData name="Ibrahim Kabal (2528515)" userId="71c5fd3d-6709-453e-91c6-bd2f1f352f67" providerId="ADAL" clId="{80B03F2D-1A0E-5B28-A42B-0FFB9FE13723}" dt="2026-06-15T01:13:44.830" v="1176" actId="26606"/>
          <ac:spMkLst>
            <pc:docMk/>
            <pc:sldMk cId="2956076423" sldId="264"/>
            <ac:spMk id="4105" creationId="{3BA513B0-82FF-4F41-8178-885375D1CFB5}"/>
          </ac:spMkLst>
        </pc:spChg>
        <pc:grpChg chg="add">
          <ac:chgData name="Ibrahim Kabal (2528515)" userId="71c5fd3d-6709-453e-91c6-bd2f1f352f67" providerId="ADAL" clId="{80B03F2D-1A0E-5B28-A42B-0FFB9FE13723}" dt="2026-06-15T01:13:44.830" v="1176" actId="26606"/>
          <ac:grpSpMkLst>
            <pc:docMk/>
            <pc:sldMk cId="2956076423" sldId="264"/>
            <ac:grpSpMk id="4107" creationId="{93DB8501-F9F2-4ACD-B56A-9019CD5006D6}"/>
          </ac:grpSpMkLst>
        </pc:grpChg>
        <pc:picChg chg="add mod">
          <ac:chgData name="Ibrahim Kabal (2528515)" userId="71c5fd3d-6709-453e-91c6-bd2f1f352f67" providerId="ADAL" clId="{80B03F2D-1A0E-5B28-A42B-0FFB9FE13723}" dt="2026-06-15T01:14:05.986" v="1183" actId="1076"/>
          <ac:picMkLst>
            <pc:docMk/>
            <pc:sldMk cId="2956076423" sldId="264"/>
            <ac:picMk id="4098" creationId="{F76F496D-9FF3-8624-91C2-595C69EAA0D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03033-458F-0AFE-CD99-C7177674B0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585350-968F-1184-4B1B-5F37340599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A690C0-B9AF-46A2-20AE-DF4B3DF59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652E9-B0F7-674F-895A-15E10BA311F8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AD7353-0523-B51F-6E9F-1A118F4CEC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3FAEF1-C9D0-5192-F630-0AD599DE5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90D94-5A38-5040-A394-1AE3A6B7E0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2323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C228E-DB0E-E69F-5B1B-F0E7E448B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D3546-C330-2775-EC02-7A444E2636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89246B-2DE2-9791-7AD0-7E9EDE358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652E9-B0F7-674F-895A-15E10BA311F8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ED9688-34F0-3190-E3DA-7EEFB39576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48B155-E30E-7AD7-5660-5D31CDE46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90D94-5A38-5040-A394-1AE3A6B7E0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5175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45557-B617-AF07-431C-B321364F0F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2862AA-4097-99CA-1942-E94D7A37A6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12CA7-C0F2-4FE1-B921-DEFF3C2885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652E9-B0F7-674F-895A-15E10BA311F8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5C13E3-72C8-5E84-A371-3B9E7CCDF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BA07A6-6F37-CFE8-4DAE-EC0D4A49D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90D94-5A38-5040-A394-1AE3A6B7E0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595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DCEF0-5929-8508-F922-676133E6A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210B7-6EB2-F4FD-E335-51BEAFD66F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AC810A-0B44-1693-3B76-2730293437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423E4A-D78F-1787-65B9-6A94BF686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652E9-B0F7-674F-895A-15E10BA311F8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A817E3-B39C-1122-13A2-093D6C475D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F7BA1F-B145-3616-EC1A-668362411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90D94-5A38-5040-A394-1AE3A6B7E0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25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A2A22-C53F-5C44-9835-6C75D13E3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C12AE8-6DE9-B6CF-9B03-1F0A32314F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595046-2C59-9B6C-3B13-2B514C1570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23F6DA-BF95-04E5-BF0C-BC1C81009C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AE5597-06A2-89C5-784F-E724019737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B60FEF-F288-9CA9-A036-9125F36A7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652E9-B0F7-674F-895A-15E10BA311F8}" type="datetimeFigureOut">
              <a:rPr lang="en-US" smtClean="0"/>
              <a:t>6/15/26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B407DE-A10B-7CDA-4592-F865256951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FB7296-869E-0A79-76C5-4C7A07E9B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90D94-5A38-5040-A394-1AE3A6B7E0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769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01481-E15A-5972-E4F2-862F854672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1E3140-403B-9921-C427-DBC4E52EE3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652E9-B0F7-674F-895A-15E10BA311F8}" type="datetimeFigureOut">
              <a:rPr lang="en-US" smtClean="0"/>
              <a:t>6/15/26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2ECA240-EF8C-FB3A-A0AB-CF659F1C7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B46FE4-233D-725E-3B9C-92A5C0824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90D94-5A38-5040-A394-1AE3A6B7E0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844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D91AB1-5DCB-6E16-492A-94DE996D4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652E9-B0F7-674F-895A-15E10BA311F8}" type="datetimeFigureOut">
              <a:rPr lang="en-US" smtClean="0"/>
              <a:t>6/15/26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A16B7B-A11E-594B-E285-E442C58F1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BFFC26-973C-1C73-ED0C-8614BD788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90D94-5A38-5040-A394-1AE3A6B7E0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6063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2013E-4316-781C-61C4-A647B19FF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D49C41-D5AC-448C-9210-0C59568339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B96887-1427-250A-2343-E39E7B9DC9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6F3DC6-25C4-7642-0C92-56C65A2FAC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652E9-B0F7-674F-895A-15E10BA311F8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1BE120-5A9C-6065-C9AB-C04080AC28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1C6ACF-55E9-4496-7074-6BD4BD490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90D94-5A38-5040-A394-1AE3A6B7E0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7732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542CB-9B75-45B9-7C97-DDA197E2B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40F46AD-ADE0-5478-B23B-C505F24445D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2C4F29-CBDD-AEFB-A9FB-F7AC501314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8F29A0-39FA-D26D-6C9B-D3AC1F2A15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652E9-B0F7-674F-895A-15E10BA311F8}" type="datetimeFigureOut">
              <a:rPr lang="en-US" smtClean="0"/>
              <a:t>6/15/26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222CFA-D81A-9655-DA21-0FC8ED594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ACB03C-9C92-C170-2F55-E39731DED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90D94-5A38-5040-A394-1AE3A6B7E0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814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BAADFF-BFDA-B8BB-6A05-FE2B1142F7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8809D6-1A4E-AFD9-572C-F440A4DFA5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B0ED6-2AB5-2142-DF0E-568FA9FD1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652E9-B0F7-674F-895A-15E10BA311F8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0C61C1-C959-E28E-61D2-2ED4F1C2D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68CAC1-459A-8FB9-A962-18218A6D9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90D94-5A38-5040-A394-1AE3A6B7E0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150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4E19E95-41AC-FB7D-FB5D-FCE3C38DEF4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020D20-5F4F-9387-A3F9-CC42F4CF01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D24491-69F5-938E-4BBB-DEC52AB3D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2652E9-B0F7-674F-895A-15E10BA311F8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25392-BFDE-EF50-9A7C-7883E4994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9C33-2777-3C99-4DAE-989AAF7578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D90D94-5A38-5040-A394-1AE3A6B7E0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632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0E0765-1BE4-8F09-D29B-C37838A8D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7D70D0-0984-96B1-17A6-621BC6E48D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81B0F4-975C-38DD-C9FB-1D37169A6F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2652E9-B0F7-674F-895A-15E10BA311F8}" type="datetimeFigureOut">
              <a:rPr lang="en-US" smtClean="0"/>
              <a:t>6/15/26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3B7644-ABFF-DC99-87C7-079F490895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03ED02-A3E9-9ACE-42FF-83108225A2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4D90D94-5A38-5040-A394-1AE3A6B7E0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5128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" TargetMode="External"/><Relationship Id="rId2" Type="http://schemas.openxmlformats.org/officeDocument/2006/relationships/hyperlink" Target="https://www.ons.gov.uk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E53D0-D3D8-0ED1-1923-3326EA90EB7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Basil’s bakery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8C606E-8DE5-6BD6-7BC1-0988C1CF81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Sales stagnation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B97C99-9830-0B3F-9F66-BB74549CA758}"/>
              </a:ext>
            </a:extLst>
          </p:cNvPr>
          <p:cNvSpPr txBox="1"/>
          <p:nvPr/>
        </p:nvSpPr>
        <p:spPr>
          <a:xfrm>
            <a:off x="1371600" y="4699591"/>
            <a:ext cx="385977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Ibrahim</a:t>
            </a:r>
          </a:p>
          <a:p>
            <a:r>
              <a:rPr lang="en-US" dirty="0"/>
              <a:t>2528515</a:t>
            </a:r>
          </a:p>
          <a:p>
            <a:r>
              <a:rPr lang="en-US" dirty="0"/>
              <a:t>LCLM 4004</a:t>
            </a:r>
          </a:p>
          <a:p>
            <a:r>
              <a:rPr lang="en-US" dirty="0"/>
              <a:t>Annamarie Dufficy</a:t>
            </a:r>
          </a:p>
          <a:p>
            <a:r>
              <a:rPr lang="en-US" dirty="0"/>
              <a:t>Problem solving and decision making</a:t>
            </a:r>
          </a:p>
          <a:p>
            <a:r>
              <a:rPr lang="en-US" dirty="0"/>
              <a:t>Component 1: 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2465159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6B2DF-779F-C4A7-C572-FF522AAADE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6E8D1-8EDD-C847-BBDB-25BBB24305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• Small bakery in Coventry</a:t>
            </a:r>
            <a:br>
              <a:rPr lang="en-GB" dirty="0"/>
            </a:br>
            <a:r>
              <a:rPr lang="en-GB" dirty="0"/>
              <a:t>• Opened in 2015</a:t>
            </a:r>
            <a:br>
              <a:rPr lang="en-GB" dirty="0"/>
            </a:br>
            <a:r>
              <a:rPr lang="en-GB" dirty="0"/>
              <a:t>• Sales grew until COVID</a:t>
            </a:r>
            <a:br>
              <a:rPr lang="en-GB" dirty="0"/>
            </a:br>
            <a:r>
              <a:rPr lang="en-GB" dirty="0"/>
              <a:t>• Sales are still 25% lower than 2019</a:t>
            </a:r>
            <a:br>
              <a:rPr lang="en-GB" dirty="0"/>
            </a:br>
            <a:r>
              <a:rPr lang="en-GB" dirty="0"/>
              <a:t>• I will look at the problems and what is causing a decline in sales using PESTL and Fishbone analysis</a:t>
            </a:r>
          </a:p>
          <a:p>
            <a:endParaRPr lang="en-GB" dirty="0"/>
          </a:p>
        </p:txBody>
      </p:sp>
      <p:pic>
        <p:nvPicPr>
          <p:cNvPr id="1026" name="Picture 2" descr="From global inspiration to local implementation in the bakery industry - PT  Sinar Mas Agro Resources and Technology Tbk (PT SMART Tbk)">
            <a:extLst>
              <a:ext uri="{FF2B5EF4-FFF2-40B4-BE49-F238E27FC236}">
                <a16:creationId xmlns:a16="http://schemas.microsoft.com/office/drawing/2014/main" id="{17768180-BB01-2E89-8473-9FCD64FA6E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76580"/>
            <a:ext cx="3937687" cy="238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oronavirus and Cavernoma - Cavernoma Alliance UK (CAUK)">
            <a:extLst>
              <a:ext uri="{FF2B5EF4-FFF2-40B4-BE49-F238E27FC236}">
                <a16:creationId xmlns:a16="http://schemas.microsoft.com/office/drawing/2014/main" id="{C22D1A96-5DA3-83AC-9F5E-87F8C19CA9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7687" y="4476580"/>
            <a:ext cx="6642786" cy="238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00683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64B8F-DC59-9DDF-8667-9F6F6D5815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Main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F0447-2BAB-D464-8B27-500144966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External:</a:t>
            </a:r>
          </a:p>
          <a:p>
            <a:pPr marL="0" indent="0">
              <a:buNone/>
            </a:pPr>
            <a:r>
              <a:rPr lang="en-GB" dirty="0"/>
              <a:t>• Fewer people visit the retail park</a:t>
            </a:r>
            <a:br>
              <a:rPr lang="en-GB" dirty="0"/>
            </a:br>
            <a:r>
              <a:rPr lang="en-GB" dirty="0"/>
              <a:t>• Shops are closing</a:t>
            </a:r>
            <a:br>
              <a:rPr lang="en-GB" dirty="0"/>
            </a:br>
            <a:r>
              <a:rPr lang="en-GB" dirty="0"/>
              <a:t>• More people work from home</a:t>
            </a:r>
          </a:p>
          <a:p>
            <a:pPr marL="0" indent="0">
              <a:buNone/>
            </a:pPr>
            <a:r>
              <a:rPr lang="en-GB" dirty="0"/>
              <a:t>Internal:</a:t>
            </a:r>
            <a:br>
              <a:rPr lang="en-GB" dirty="0"/>
            </a:br>
            <a:r>
              <a:rPr lang="en-GB" dirty="0"/>
              <a:t>• No delivery service</a:t>
            </a:r>
            <a:br>
              <a:rPr lang="en-GB" dirty="0"/>
            </a:br>
            <a:r>
              <a:rPr lang="en-GB" dirty="0"/>
              <a:t>• Customers wait too long</a:t>
            </a:r>
          </a:p>
          <a:p>
            <a:pPr marL="0" indent="0">
              <a:buNone/>
            </a:pPr>
            <a:r>
              <a:rPr lang="en-GB" dirty="0"/>
              <a:t>Economic:</a:t>
            </a:r>
            <a:br>
              <a:rPr lang="en-GB" dirty="0"/>
            </a:br>
            <a:r>
              <a:rPr lang="en-GB" dirty="0"/>
              <a:t>• Costs have gone up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Basil’s Bakery Case Study (2026).</a:t>
            </a:r>
          </a:p>
          <a:p>
            <a:endParaRPr lang="en-US" dirty="0"/>
          </a:p>
        </p:txBody>
      </p:sp>
      <p:pic>
        <p:nvPicPr>
          <p:cNvPr id="1026" name="Picture 2" descr="8 Questions to Ask When Your Sales are Falling Short?">
            <a:extLst>
              <a:ext uri="{FF2B5EF4-FFF2-40B4-BE49-F238E27FC236}">
                <a16:creationId xmlns:a16="http://schemas.microsoft.com/office/drawing/2014/main" id="{24BF0C9B-DF1A-140C-0B3E-338BD6A070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733" y="3640535"/>
            <a:ext cx="4975462" cy="3217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9203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661E9-BDCE-EF87-8B09-35605623A0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C589E-94E3-793C-AFEB-3D0BAE3F74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Political - Higher business costs</a:t>
            </a:r>
            <a:br>
              <a:rPr lang="en-GB" dirty="0"/>
            </a:br>
            <a:r>
              <a:rPr lang="en-GB" dirty="0"/>
              <a:t>Economic - Inflation and expensive stock</a:t>
            </a:r>
            <a:br>
              <a:rPr lang="en-GB" dirty="0"/>
            </a:br>
            <a:r>
              <a:rPr lang="en-GB" dirty="0"/>
              <a:t>Social - Home working changes habits</a:t>
            </a:r>
            <a:br>
              <a:rPr lang="en-GB" dirty="0"/>
            </a:br>
            <a:r>
              <a:rPr lang="en-GB" dirty="0"/>
              <a:t>Technological - Limited online ordering and no delivery</a:t>
            </a:r>
            <a:br>
              <a:rPr lang="en-GB" dirty="0"/>
            </a:br>
            <a:r>
              <a:rPr lang="en-GB" dirty="0"/>
              <a:t>Environmental - Organic food affected by weather</a:t>
            </a:r>
            <a:br>
              <a:rPr lang="en-GB" dirty="0"/>
            </a:br>
            <a:r>
              <a:rPr lang="en-GB" dirty="0"/>
              <a:t>Legal - Food and business laws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424CD0EB-8A55-FF61-ACA2-84E3D940C5AA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27590" y="5242150"/>
            <a:ext cx="8523767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Basil’s Bakery Case Study, 2026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Office For National Statistics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2026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Johnson et al. 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Exploring Strategy 2026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i="1" dirty="0">
                <a:solidFill>
                  <a:srgbClr val="000000"/>
                </a:solidFill>
                <a:latin typeface="Arial" panose="020B0604020202020204" pitchFamily="34" charset="0"/>
              </a:rPr>
              <a:t>UK Government 2026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145671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366C7-6658-A106-4844-91B7F811B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Fishbone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D9167E-C37F-0650-D3AB-84414F6250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392865"/>
            <a:ext cx="12365664" cy="546513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7200" dirty="0"/>
              <a:t>     Problem: </a:t>
            </a:r>
          </a:p>
          <a:p>
            <a:r>
              <a:rPr lang="en-GB" sz="7200" dirty="0"/>
              <a:t>Sales are not growing</a:t>
            </a:r>
            <a:br>
              <a:rPr lang="en-GB" sz="7200" dirty="0"/>
            </a:br>
            <a:br>
              <a:rPr lang="en-GB" sz="7200" dirty="0"/>
            </a:br>
            <a:r>
              <a:rPr lang="en-GB" sz="7200" dirty="0"/>
              <a:t>People:</a:t>
            </a:r>
          </a:p>
          <a:p>
            <a:r>
              <a:rPr lang="en-GB" sz="7200" dirty="0"/>
              <a:t> Fewer customers</a:t>
            </a:r>
          </a:p>
          <a:p>
            <a:pPr marL="0" indent="0">
              <a:buNone/>
            </a:pPr>
            <a:br>
              <a:rPr lang="en-GB" sz="7200" dirty="0"/>
            </a:br>
            <a:r>
              <a:rPr lang="en-GB" sz="7200" dirty="0"/>
              <a:t>     Process:</a:t>
            </a:r>
          </a:p>
          <a:p>
            <a:r>
              <a:rPr lang="en-GB" sz="7200" dirty="0"/>
              <a:t> Long queues</a:t>
            </a:r>
            <a:br>
              <a:rPr lang="en-GB" sz="7200" dirty="0"/>
            </a:br>
            <a:endParaRPr lang="en-GB" sz="7200" dirty="0"/>
          </a:p>
          <a:p>
            <a:pPr marL="0" indent="0">
              <a:buNone/>
            </a:pPr>
            <a:r>
              <a:rPr lang="en-GB" sz="7200" dirty="0"/>
              <a:t>     Place:</a:t>
            </a:r>
          </a:p>
          <a:p>
            <a:r>
              <a:rPr lang="en-GB" sz="7200" dirty="0"/>
              <a:t>Quiet retail park</a:t>
            </a:r>
            <a:br>
              <a:rPr lang="en-GB" sz="7200" dirty="0"/>
            </a:br>
            <a:endParaRPr lang="en-GB" sz="7200" dirty="0"/>
          </a:p>
          <a:p>
            <a:pPr marL="0" indent="0">
              <a:buNone/>
            </a:pPr>
            <a:r>
              <a:rPr lang="en-GB" sz="7200" dirty="0"/>
              <a:t>     Technology:</a:t>
            </a:r>
          </a:p>
          <a:p>
            <a:r>
              <a:rPr lang="en-GB" sz="7200" dirty="0"/>
              <a:t>No online ordering or delivery</a:t>
            </a:r>
            <a:br>
              <a:rPr lang="en-GB" sz="7200" dirty="0"/>
            </a:br>
            <a:endParaRPr lang="en-GB" sz="7200" dirty="0"/>
          </a:p>
          <a:p>
            <a:pPr marL="0" indent="0">
              <a:buNone/>
            </a:pPr>
            <a:r>
              <a:rPr lang="en-GB" sz="7200" dirty="0"/>
              <a:t>     Money:</a:t>
            </a:r>
          </a:p>
          <a:p>
            <a:r>
              <a:rPr lang="en-GB" sz="7200" dirty="0"/>
              <a:t> Higher operating costs</a:t>
            </a:r>
            <a:br>
              <a:rPr lang="en-GB" sz="7200" dirty="0"/>
            </a:br>
            <a:endParaRPr lang="en-GB" sz="7200" dirty="0"/>
          </a:p>
          <a:p>
            <a:pPr marL="0" indent="0">
              <a:buNone/>
            </a:pPr>
            <a:r>
              <a:rPr lang="en-GB" sz="7200" dirty="0"/>
              <a:t>     Product:</a:t>
            </a:r>
          </a:p>
          <a:p>
            <a:r>
              <a:rPr lang="en-GB" sz="7200" dirty="0"/>
              <a:t>Hard to buy if sold out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5D0613-CBBD-D61F-FEAE-582634370197}"/>
              </a:ext>
            </a:extLst>
          </p:cNvPr>
          <p:cNvSpPr txBox="1"/>
          <p:nvPr/>
        </p:nvSpPr>
        <p:spPr>
          <a:xfrm>
            <a:off x="8771860" y="5911703"/>
            <a:ext cx="32223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Sources: Basil’s Bakery (2026).</a:t>
            </a:r>
          </a:p>
          <a:p>
            <a:r>
              <a:rPr lang="en-US" dirty="0"/>
              <a:t>Johnson et al (2023)</a:t>
            </a:r>
          </a:p>
        </p:txBody>
      </p:sp>
      <p:pic>
        <p:nvPicPr>
          <p:cNvPr id="2050" name="Picture 2" descr="Word Problems Explained For Elementary School">
            <a:extLst>
              <a:ext uri="{FF2B5EF4-FFF2-40B4-BE49-F238E27FC236}">
                <a16:creationId xmlns:a16="http://schemas.microsoft.com/office/drawing/2014/main" id="{B842377B-41EA-F803-AE96-521497B48D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2846" y="3493577"/>
            <a:ext cx="6429154" cy="33644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0490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328DD-A005-6F68-C2C1-85B0A0FBA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4DD6A-259A-F831-4EDB-12680F5922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 Main problem is declining customer numbers</a:t>
            </a:r>
            <a:br>
              <a:rPr lang="en-GB" dirty="0"/>
            </a:br>
            <a:r>
              <a:rPr lang="en-GB" dirty="0"/>
              <a:t>• Working from home has reduced sales</a:t>
            </a:r>
            <a:br>
              <a:rPr lang="en-GB" dirty="0"/>
            </a:br>
            <a:r>
              <a:rPr lang="en-GB" dirty="0"/>
              <a:t>• Rising costs have reduced profits</a:t>
            </a:r>
            <a:br>
              <a:rPr lang="en-GB" dirty="0"/>
            </a:br>
            <a:r>
              <a:rPr lang="en-GB" dirty="0"/>
              <a:t>• Basil needs easier ordering</a:t>
            </a:r>
            <a:br>
              <a:rPr lang="en-GB" dirty="0"/>
            </a:br>
            <a:r>
              <a:rPr lang="en-GB" dirty="0"/>
              <a:t>• Delivery could bring in more customers</a:t>
            </a: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Key findings icon vector image can be used for market research | Premium  Vector">
            <a:extLst>
              <a:ext uri="{FF2B5EF4-FFF2-40B4-BE49-F238E27FC236}">
                <a16:creationId xmlns:a16="http://schemas.microsoft.com/office/drawing/2014/main" id="{937D37B9-C2B1-7399-9841-CCE072750C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8868" y="3225114"/>
            <a:ext cx="3632886" cy="363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2212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7EF35-FF42-730E-A21B-3767A4797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A3B54-CB88-AFD2-A3FD-FBB1D6F77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Basil’s Bakery Case Study (2026).</a:t>
            </a:r>
          </a:p>
          <a:p>
            <a:pPr marL="0" indent="0">
              <a:buNone/>
            </a:pPr>
            <a:r>
              <a:rPr lang="en-GB" dirty="0"/>
              <a:t>University module materials</a:t>
            </a:r>
          </a:p>
          <a:p>
            <a:r>
              <a:rPr lang="en-GB" dirty="0"/>
              <a:t>Office for National Statistics (2026) Retail sales and economic statistics. Available at: </a:t>
            </a:r>
            <a:r>
              <a:rPr lang="en-GB" dirty="0">
                <a:hlinkClick r:id="rId2"/>
              </a:rPr>
              <a:t>https://www.ons.gov.uk</a:t>
            </a:r>
            <a:r>
              <a:rPr lang="en-GB" dirty="0"/>
              <a:t> (Accessed: 9 June 2026).</a:t>
            </a:r>
          </a:p>
          <a:p>
            <a:r>
              <a:rPr lang="en-GB" dirty="0"/>
              <a:t>UK Government (2026) Business and food safety guidance. Available at: </a:t>
            </a:r>
            <a:r>
              <a:rPr lang="en-GB" dirty="0">
                <a:hlinkClick r:id="rId3"/>
              </a:rPr>
              <a:t>https://www.gov.uk</a:t>
            </a:r>
            <a:r>
              <a:rPr lang="en-GB" dirty="0"/>
              <a:t> (Accessed: 9 June 2026).</a:t>
            </a:r>
          </a:p>
          <a:p>
            <a:r>
              <a:rPr lang="en-GB" dirty="0"/>
              <a:t> Johnson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, G., Scholes, K., Whittington, R. and Angwin, D. (2023) </a:t>
            </a:r>
            <a:r>
              <a:rPr lang="en-US" altLang="en-US" i="1" dirty="0">
                <a:solidFill>
                  <a:srgbClr val="000000"/>
                </a:solidFill>
                <a:latin typeface="Arial" panose="020B0604020202020204" pitchFamily="34" charset="0"/>
              </a:rPr>
              <a:t>Exploring Strategy</a:t>
            </a:r>
            <a:r>
              <a:rPr lang="en-US" altLang="en-US" dirty="0">
                <a:solidFill>
                  <a:srgbClr val="000000"/>
                </a:solidFill>
                <a:latin typeface="Arial" panose="020B0604020202020204" pitchFamily="34" charset="0"/>
              </a:rPr>
              <a:t>. 13th ed. Harlow: Pearson.</a:t>
            </a:r>
            <a:endParaRPr lang="en-US" altLang="en-US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9780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2A51D-57B8-7C72-5211-A4AF6C6A7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3060" y="2766218"/>
            <a:ext cx="10515600" cy="1325563"/>
          </a:xfrm>
        </p:spPr>
        <p:txBody>
          <a:bodyPr/>
          <a:lstStyle/>
          <a:p>
            <a:r>
              <a:rPr lang="en-US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10787394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QNA, Questions, Help, Support, Knowledge PNG">
            <a:extLst>
              <a:ext uri="{FF2B5EF4-FFF2-40B4-BE49-F238E27FC236}">
                <a16:creationId xmlns:a16="http://schemas.microsoft.com/office/drawing/2014/main" id="{F76F496D-9FF3-8624-91C2-595C69EAA0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6341"/>
          <a:stretch>
            <a:fillRect/>
          </a:stretch>
        </p:blipFill>
        <p:spPr bwMode="auto">
          <a:xfrm>
            <a:off x="17758" y="149350"/>
            <a:ext cx="12228129" cy="46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07" name="Group 4106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4108" name="Freeform: Shape 4107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09" name="Freeform: Shape 4108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10" name="Freeform: Shape 4109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4111" name="Freeform: Shape 4110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9560764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399</Words>
  <Application>Microsoft Macintosh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Basil’s bakery</vt:lpstr>
      <vt:lpstr>Introduction</vt:lpstr>
      <vt:lpstr>Main issues</vt:lpstr>
      <vt:lpstr>PESTEL Analysis</vt:lpstr>
      <vt:lpstr>Fishbone analysis</vt:lpstr>
      <vt:lpstr>Key findings</vt:lpstr>
      <vt:lpstr>References</vt:lpstr>
      <vt:lpstr>Thank you for listening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Ibrahim Kabal (2528515)</dc:creator>
  <cp:lastModifiedBy>Ibrahim Kabal (2528515)</cp:lastModifiedBy>
  <cp:revision>1</cp:revision>
  <dcterms:created xsi:type="dcterms:W3CDTF">2026-06-08T23:51:04Z</dcterms:created>
  <dcterms:modified xsi:type="dcterms:W3CDTF">2026-06-15T01:28:58Z</dcterms:modified>
</cp:coreProperties>
</file>