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64" r:id="rId2"/>
    <p:sldId id="383" r:id="rId3"/>
    <p:sldId id="380" r:id="rId4"/>
    <p:sldId id="365" r:id="rId5"/>
    <p:sldId id="381" r:id="rId6"/>
    <p:sldId id="378" r:id="rId7"/>
    <p:sldId id="384" r:id="rId8"/>
    <p:sldId id="385" r:id="rId9"/>
    <p:sldId id="379" r:id="rId10"/>
    <p:sldId id="38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B363B-087B-49E0-9EA0-FB40EF45CA9C}" v="10" dt="2025-10-01T10:54:21.2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89"/>
  </p:normalViewPr>
  <p:slideViewPr>
    <p:cSldViewPr snapToGrid="0" showGuides="1">
      <p:cViewPr varScale="1">
        <p:scale>
          <a:sx n="78" d="100"/>
          <a:sy n="78" d="100"/>
        </p:scale>
        <p:origin x="85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05/11/2025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 smtClean="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433" y="3429001"/>
            <a:ext cx="6606869" cy="4562834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Module Number: LCHS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4009 (LON)</a:t>
            </a:r>
          </a:p>
          <a:p>
            <a:pPr marL="0" indent="0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Assignment No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: Assignment 1</a:t>
            </a:r>
          </a:p>
          <a:p>
            <a:pPr marL="0" indent="0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Student Name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: Cheila Tavares</a:t>
            </a:r>
          </a:p>
          <a:p>
            <a:pPr marL="0" indent="0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Student ID: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2430825</a:t>
            </a:r>
            <a:endParaRPr lang="en-GB" alt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Lecturer’s name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: Odette Jack</a:t>
            </a:r>
          </a:p>
          <a:p>
            <a:endParaRPr lang="en-GB" altLang="en-US" b="1" i="1" dirty="0"/>
          </a:p>
        </p:txBody>
      </p:sp>
      <p:pic>
        <p:nvPicPr>
          <p:cNvPr id="7" name="Picture 6" descr="A group of people standing around a table&#10;&#10;AI-generated content may be incorrect.">
            <a:extLst>
              <a:ext uri="{FF2B5EF4-FFF2-40B4-BE49-F238E27FC236}">
                <a16:creationId xmlns:a16="http://schemas.microsoft.com/office/drawing/2014/main" id="{FCE6508C-550C-2444-A14D-6ED086415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5266" y="0"/>
            <a:ext cx="5702301" cy="57023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F08BA25-45CC-2537-B32E-F7EEDC4D601B}"/>
              </a:ext>
            </a:extLst>
          </p:cNvPr>
          <p:cNvSpPr txBox="1"/>
          <p:nvPr/>
        </p:nvSpPr>
        <p:spPr>
          <a:xfrm>
            <a:off x="0" y="619432"/>
            <a:ext cx="642046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4400" b="1" dirty="0">
                <a:latin typeface="+mj-lt"/>
                <a:cs typeface="Arial" panose="020B0604020202020204" pitchFamily="34" charset="0"/>
              </a:rPr>
              <a:t>Professional Career Development within H&amp;SC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774" y="2367117"/>
            <a:ext cx="10972800" cy="3917032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dirty="0"/>
              <a:t>I have not used AI for this presentation.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437CAAEC-4CD3-D3A1-CC31-1121EF7CC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Overview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5FF0828E-3873-85A7-99B1-9569FFB07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0258" y="1219763"/>
            <a:ext cx="8229600" cy="4060825"/>
          </a:xfrm>
        </p:spPr>
        <p:txBody>
          <a:bodyPr/>
          <a:lstStyle/>
          <a:p>
            <a:pPr>
              <a:defRPr/>
            </a:pPr>
            <a:r>
              <a:rPr lang="en-GB" altLang="en-US" sz="2400" dirty="0"/>
              <a:t>Introduction </a:t>
            </a:r>
          </a:p>
          <a:p>
            <a:pPr>
              <a:defRPr/>
            </a:pPr>
            <a:r>
              <a:rPr lang="en-GB" altLang="en-US" sz="2400" dirty="0"/>
              <a:t>What is SWOT analysis and why is it important in personal and professional development?</a:t>
            </a:r>
          </a:p>
          <a:p>
            <a:pPr>
              <a:defRPr/>
            </a:pPr>
            <a:r>
              <a:rPr lang="en-GB" altLang="en-US" sz="2400" dirty="0"/>
              <a:t>SWOT analysis for future career</a:t>
            </a:r>
          </a:p>
          <a:p>
            <a:pPr>
              <a:defRPr/>
            </a:pPr>
            <a:r>
              <a:rPr lang="en-GB" altLang="en-US" sz="2400" dirty="0"/>
              <a:t>Using strengths to overcome weaknesses and minimise threats</a:t>
            </a:r>
          </a:p>
          <a:p>
            <a:pPr>
              <a:defRPr/>
            </a:pPr>
            <a:r>
              <a:rPr lang="en-GB" altLang="en-US" sz="2400" dirty="0"/>
              <a:t>Available opportunities and how I will utilise them with my strengths </a:t>
            </a:r>
          </a:p>
          <a:p>
            <a:pPr>
              <a:defRPr/>
            </a:pPr>
            <a:r>
              <a:rPr lang="en-GB" altLang="en-US" sz="2400" dirty="0"/>
              <a:t>Conclusion </a:t>
            </a:r>
          </a:p>
          <a:p>
            <a:pPr>
              <a:defRPr/>
            </a:pPr>
            <a:r>
              <a:rPr lang="en-GB" altLang="en-US" sz="2400" dirty="0"/>
              <a:t>References </a:t>
            </a: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534C0-F26B-E03E-B6DE-F41139592B5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 smtClean="0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7173" name="Slide Number Placeholder 4">
            <a:extLst>
              <a:ext uri="{FF2B5EF4-FFF2-40B4-BE49-F238E27FC236}">
                <a16:creationId xmlns:a16="http://schemas.microsoft.com/office/drawing/2014/main" id="{BF6032E4-8687-CDA8-6A56-B310EB9F7A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F62C13-3DF8-4B55-9E1B-D07C54478AE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FF99867-3357-4233-5905-8EE9CCE8E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b="1" dirty="0"/>
              <a:t>Introduction</a:t>
            </a:r>
            <a:endParaRPr lang="en-US" altLang="en-US" b="1" i="1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3B14B-BF33-2508-AD1A-B195373A47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05/11/2025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8196" name="Slide Number Placeholder 4">
            <a:extLst>
              <a:ext uri="{FF2B5EF4-FFF2-40B4-BE49-F238E27FC236}">
                <a16:creationId xmlns:a16="http://schemas.microsoft.com/office/drawing/2014/main" id="{886431FF-65F4-96D9-3AC1-A1CF78A656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ED4D28C-0A3F-4416-BB82-3A291C9C4B3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7D47917-3C8A-D3F7-6E1D-4C05B4122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875"/>
            <a:ext cx="8229600" cy="4103688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n-GB" sz="2400" dirty="0"/>
              <a:t> My name is Cheila Tavares.</a:t>
            </a:r>
          </a:p>
          <a:p>
            <a:pPr marL="0" indent="0" algn="ctr">
              <a:buNone/>
              <a:defRPr/>
            </a:pPr>
            <a:r>
              <a:rPr lang="en-GB" sz="2400" dirty="0"/>
              <a:t>Student on the BSC Health and Social Care.</a:t>
            </a:r>
          </a:p>
          <a:p>
            <a:pPr marL="0" indent="0" algn="ctr">
              <a:buNone/>
              <a:defRPr/>
            </a:pPr>
            <a:endParaRPr lang="en-GB" sz="2400" dirty="0"/>
          </a:p>
          <a:p>
            <a:pPr marL="0" indent="0" algn="ctr">
              <a:buNone/>
              <a:defRPr/>
            </a:pPr>
            <a:r>
              <a:rPr lang="en-GB" sz="2400" dirty="0"/>
              <a:t>This presentation is about Personal SWOT analysis related to my future career to be a Social Worker. </a:t>
            </a:r>
          </a:p>
          <a:p>
            <a:pPr marL="0" indent="0" algn="ctr">
              <a:buNone/>
              <a:defRPr/>
            </a:pPr>
            <a:r>
              <a:rPr lang="en-GB" sz="2400" dirty="0"/>
              <a:t>In the following slides you will be able to see how SWOT analysis will personally help me in my future.</a:t>
            </a:r>
          </a:p>
          <a:p>
            <a:pPr marL="0" indent="0" algn="ctr">
              <a:buNone/>
              <a:defRPr/>
            </a:pPr>
            <a:endParaRPr lang="en-GB" sz="2400" dirty="0"/>
          </a:p>
          <a:p>
            <a:pPr marL="0" indent="0">
              <a:buNone/>
              <a:defRPr/>
            </a:pPr>
            <a:endParaRPr lang="en-GB" b="1" dirty="0"/>
          </a:p>
          <a:p>
            <a:pPr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299"/>
            <a:ext cx="10972800" cy="1159330"/>
          </a:xfrm>
        </p:spPr>
        <p:txBody>
          <a:bodyPr/>
          <a:lstStyle/>
          <a:p>
            <a:r>
              <a:rPr lang="en-GB" sz="3200" b="1" dirty="0"/>
              <a:t>What is a SWOT Analysis and why is it important to your personal and professional development?</a:t>
            </a:r>
            <a:endParaRPr lang="en-GB" altLang="en-US" sz="3200" b="1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1048" y="2025870"/>
            <a:ext cx="8875986" cy="2010102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05/11/2025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2D0034-A6BD-AD3D-9856-A1C1A1D0EFDB}"/>
              </a:ext>
            </a:extLst>
          </p:cNvPr>
          <p:cNvSpPr txBox="1">
            <a:spLocks/>
          </p:cNvSpPr>
          <p:nvPr/>
        </p:nvSpPr>
        <p:spPr bwMode="auto">
          <a:xfrm>
            <a:off x="781664" y="1273629"/>
            <a:ext cx="10628672" cy="386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2800" dirty="0"/>
              <a:t>A SWOT analysis helps find the best match between environmental trends (opportunities and threats) and internal capabilities</a:t>
            </a:r>
          </a:p>
          <a:p>
            <a:pPr marL="0" indent="0">
              <a:buNone/>
              <a:defRPr/>
            </a:pPr>
            <a:endParaRPr lang="en-GB" sz="2800" dirty="0"/>
          </a:p>
          <a:p>
            <a:pPr marL="0" indent="0">
              <a:buNone/>
              <a:defRPr/>
            </a:pPr>
            <a:r>
              <a:rPr lang="en-GB" sz="2800" b="1" dirty="0">
                <a:latin typeface="+mj-lt"/>
              </a:rPr>
              <a:t>It is important for personal and professional development because: </a:t>
            </a:r>
          </a:p>
          <a:p>
            <a:pPr>
              <a:defRPr/>
            </a:pPr>
            <a:r>
              <a:rPr lang="en-GB" sz="2400" dirty="0"/>
              <a:t>see areas where they could improve</a:t>
            </a:r>
          </a:p>
          <a:p>
            <a:r>
              <a:rPr lang="en-GB" sz="2400" dirty="0"/>
              <a:t>where they can plan for future eventualities</a:t>
            </a:r>
          </a:p>
          <a:p>
            <a:r>
              <a:rPr lang="en-GB" sz="2400" dirty="0"/>
              <a:t>highlight opportunities for future developments</a:t>
            </a:r>
          </a:p>
          <a:p>
            <a:pPr>
              <a:defRPr/>
            </a:pPr>
            <a:endParaRPr lang="en-GB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9FF706-F2FA-E265-E6A2-5727F842424D}"/>
              </a:ext>
            </a:extLst>
          </p:cNvPr>
          <p:cNvSpPr txBox="1"/>
          <p:nvPr/>
        </p:nvSpPr>
        <p:spPr>
          <a:xfrm>
            <a:off x="9763432" y="5247549"/>
            <a:ext cx="1818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Blewitt, (2024)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EF2CA1-F224-9492-EDA0-B13A48B73443}"/>
              </a:ext>
            </a:extLst>
          </p:cNvPr>
          <p:cNvSpPr txBox="1"/>
          <p:nvPr/>
        </p:nvSpPr>
        <p:spPr>
          <a:xfrm>
            <a:off x="9404555" y="2432959"/>
            <a:ext cx="1970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Rowe et al. (1994)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05/11/2025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6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752" y="310897"/>
            <a:ext cx="10972800" cy="859535"/>
          </a:xfrm>
        </p:spPr>
        <p:txBody>
          <a:bodyPr/>
          <a:lstStyle/>
          <a:p>
            <a:r>
              <a:rPr lang="en-GB" sz="3200" b="1" dirty="0"/>
              <a:t>SWOT analysis for future career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E6D86FC-4A3E-6173-D8D8-FD370BDE3508}"/>
              </a:ext>
            </a:extLst>
          </p:cNvPr>
          <p:cNvCxnSpPr>
            <a:cxnSpLocks/>
          </p:cNvCxnSpPr>
          <p:nvPr/>
        </p:nvCxnSpPr>
        <p:spPr>
          <a:xfrm>
            <a:off x="1062182" y="3364992"/>
            <a:ext cx="9892330" cy="0"/>
          </a:xfrm>
          <a:prstGeom prst="line">
            <a:avLst/>
          </a:prstGeom>
          <a:effectLst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ED0A35B-0378-4A23-6E8E-0B01671357FF}"/>
              </a:ext>
            </a:extLst>
          </p:cNvPr>
          <p:cNvSpPr txBox="1"/>
          <p:nvPr/>
        </p:nvSpPr>
        <p:spPr>
          <a:xfrm>
            <a:off x="334433" y="1349828"/>
            <a:ext cx="5445879" cy="18832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4BACC6"/>
            </a:solidFill>
          </a:ln>
        </p:spPr>
        <p:txBody>
          <a:bodyPr wrap="square" rtlCol="0">
            <a:noAutofit/>
          </a:bodyPr>
          <a:lstStyle/>
          <a:p>
            <a:r>
              <a:rPr lang="en-GB" b="1" dirty="0"/>
              <a:t>STRENGTHS</a:t>
            </a:r>
            <a:endParaRPr lang="en-GB" sz="1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0538F9-C306-0F3E-28E1-89A72A735427}"/>
              </a:ext>
            </a:extLst>
          </p:cNvPr>
          <p:cNvSpPr txBox="1"/>
          <p:nvPr/>
        </p:nvSpPr>
        <p:spPr>
          <a:xfrm>
            <a:off x="6411689" y="1326064"/>
            <a:ext cx="5246910" cy="188329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WEAKNESSES</a:t>
            </a:r>
            <a:endParaRPr lang="en-GB" sz="1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9BE14E-9AAE-B0FA-CAEF-F687324E6BA7}"/>
              </a:ext>
            </a:extLst>
          </p:cNvPr>
          <p:cNvSpPr txBox="1"/>
          <p:nvPr/>
        </p:nvSpPr>
        <p:spPr>
          <a:xfrm>
            <a:off x="334441" y="3520285"/>
            <a:ext cx="5445871" cy="188329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OPPORTUNITIES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E4A104-A4EE-B803-A9E6-7110FFC0A54D}"/>
              </a:ext>
            </a:extLst>
          </p:cNvPr>
          <p:cNvSpPr txBox="1"/>
          <p:nvPr/>
        </p:nvSpPr>
        <p:spPr>
          <a:xfrm>
            <a:off x="6411689" y="3493008"/>
            <a:ext cx="5246909" cy="1883296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THREATS</a:t>
            </a:r>
            <a:endParaRPr lang="en-GB" sz="1400" b="1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FCFDF46-9465-2CDC-F3D1-9C91B323CB0E}"/>
              </a:ext>
            </a:extLst>
          </p:cNvPr>
          <p:cNvCxnSpPr>
            <a:cxnSpLocks/>
          </p:cNvCxnSpPr>
          <p:nvPr/>
        </p:nvCxnSpPr>
        <p:spPr>
          <a:xfrm flipV="1">
            <a:off x="6096000" y="1349828"/>
            <a:ext cx="0" cy="4077857"/>
          </a:xfrm>
          <a:prstGeom prst="line">
            <a:avLst/>
          </a:prstGeom>
          <a:effectLst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5FB5FAD-0281-1C3B-35FE-EB89020109DD}"/>
              </a:ext>
            </a:extLst>
          </p:cNvPr>
          <p:cNvSpPr txBox="1"/>
          <p:nvPr/>
        </p:nvSpPr>
        <p:spPr>
          <a:xfrm>
            <a:off x="727587" y="2045110"/>
            <a:ext cx="3913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Highly disciplined and organized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Empathetic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Good teamwork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09B415-7F31-6D40-6D3E-3AB2E1F72FBB}"/>
              </a:ext>
            </a:extLst>
          </p:cNvPr>
          <p:cNvSpPr txBox="1"/>
          <p:nvPr/>
        </p:nvSpPr>
        <p:spPr>
          <a:xfrm>
            <a:off x="6735097" y="2045110"/>
            <a:ext cx="30185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Perfectionist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Emotional sensitivity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Fear of failure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C90461-0485-9550-83A6-4B68A12F211D}"/>
              </a:ext>
            </a:extLst>
          </p:cNvPr>
          <p:cNvSpPr txBox="1"/>
          <p:nvPr/>
        </p:nvSpPr>
        <p:spPr>
          <a:xfrm>
            <a:off x="727587" y="4188542"/>
            <a:ext cx="3028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Continuous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Attending workshops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Volunteering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22BC82-EABA-A381-3CC6-2C5C69A901BE}"/>
              </a:ext>
            </a:extLst>
          </p:cNvPr>
          <p:cNvSpPr txBox="1"/>
          <p:nvPr/>
        </p:nvSpPr>
        <p:spPr>
          <a:xfrm>
            <a:off x="6735097" y="4188542"/>
            <a:ext cx="30185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Overcommitment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Self doubt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Language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Explain how you could leverage your strengths to overcome your weaknesses and minimise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01878"/>
            <a:ext cx="10903974" cy="3630561"/>
          </a:xfrm>
        </p:spPr>
        <p:txBody>
          <a:bodyPr/>
          <a:lstStyle/>
          <a:p>
            <a:r>
              <a:rPr lang="en-GB" sz="2800" b="1" dirty="0"/>
              <a:t>Highly disciplined and organized:</a:t>
            </a:r>
          </a:p>
          <a:p>
            <a:pPr marL="0" indent="0">
              <a:buNone/>
            </a:pPr>
            <a:r>
              <a:rPr lang="en-GB" sz="2400" dirty="0"/>
              <a:t>Discipline and organize are key strengths that can help me manage both my perfectionism and the risk of overcommitment.</a:t>
            </a:r>
          </a:p>
          <a:p>
            <a:r>
              <a:rPr lang="en-GB" sz="2800" b="1" dirty="0"/>
              <a:t>Empathetic:</a:t>
            </a:r>
          </a:p>
          <a:p>
            <a:pPr marL="0" indent="0">
              <a:buNone/>
            </a:pPr>
            <a:r>
              <a:rPr lang="en-GB" sz="2400" dirty="0"/>
              <a:t>To overcome this I can use my empathy with awareness, showing compassion while also practicing emotional boundaries, such as reflection time after work or mindfulness exercises to release emotional weight.</a:t>
            </a:r>
          </a:p>
          <a:p>
            <a:r>
              <a:rPr lang="en-GB" sz="2800" b="1" dirty="0"/>
              <a:t>Good teamwork:</a:t>
            </a:r>
          </a:p>
          <a:p>
            <a:pPr marL="0" indent="0">
              <a:buNone/>
            </a:pPr>
            <a:r>
              <a:rPr lang="en-GB" sz="2400" dirty="0"/>
              <a:t>Collaborating with others allows me been more resilient and effective in my role as a social worker.</a:t>
            </a:r>
          </a:p>
          <a:p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1668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What opportunities are available to you, and how do you utilise them with your strengths?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dirty="0"/>
              <a:t>Continuous learning: </a:t>
            </a:r>
          </a:p>
          <a:p>
            <a:pPr marL="0" indent="0">
              <a:buNone/>
            </a:pPr>
            <a:r>
              <a:rPr lang="en-GB" sz="2000" dirty="0"/>
              <a:t>My discipline and organization allow me create learning plans, set goals for professional growth and developing my skills.</a:t>
            </a:r>
          </a:p>
          <a:p>
            <a:pPr marL="0" indent="0">
              <a:buNone/>
            </a:pPr>
            <a:r>
              <a:rPr lang="en-GB" sz="2400" b="1" dirty="0"/>
              <a:t>Attending workshops:</a:t>
            </a:r>
          </a:p>
          <a:p>
            <a:pPr marL="0" indent="0">
              <a:buNone/>
            </a:pPr>
            <a:r>
              <a:rPr lang="en-GB" sz="2000" dirty="0"/>
              <a:t>With my empathy I can engage meaningfully with trainers, understanding diverse perspective and learn best practices and stay updated on social work policies. </a:t>
            </a:r>
          </a:p>
          <a:p>
            <a:pPr marL="0" indent="0">
              <a:buNone/>
            </a:pPr>
            <a:r>
              <a:rPr lang="en-GB" sz="2400" b="1" dirty="0"/>
              <a:t>Volunteering:</a:t>
            </a:r>
          </a:p>
          <a:p>
            <a:pPr marL="0" indent="0">
              <a:buNone/>
            </a:pPr>
            <a:r>
              <a:rPr lang="en-GB" sz="2000" dirty="0"/>
              <a:t>My teamwork skills help me collaborate effectively with colleagues, and support clients, while my empathy ensure I remains sensitive needs of those I serve.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05/11/2025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28600"/>
            <a:ext cx="8229600" cy="1143000"/>
          </a:xfrm>
        </p:spPr>
        <p:txBody>
          <a:bodyPr/>
          <a:lstStyle/>
          <a:p>
            <a:r>
              <a:rPr lang="en-GB" altLang="en-US" b="1" dirty="0"/>
              <a:t>Conclusion</a:t>
            </a:r>
            <a:endParaRPr lang="en-GB" altLang="en-US" b="1" i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5562" y="2168013"/>
            <a:ext cx="8229600" cy="3916363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sz="2400" dirty="0"/>
              <a:t>Through my personal SWOT analysis, I learned how self awareness supports growth and balance.</a:t>
            </a:r>
          </a:p>
          <a:p>
            <a:pPr marL="0" indent="0" algn="ctr">
              <a:buNone/>
            </a:pPr>
            <a:r>
              <a:rPr lang="en-GB" altLang="en-US" sz="2400" dirty="0"/>
              <a:t>Understanding my strengths help me face challenges with confidence, while recognizing weaknesses and threats allows me to plan improvements.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05/11/2025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solidFill>
                  <a:srgbClr val="000000"/>
                </a:solidFill>
              </a:rPr>
              <a:t>References List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0154" y="1417638"/>
            <a:ext cx="10564761" cy="1889233"/>
          </a:xfrm>
        </p:spPr>
        <p:txBody>
          <a:bodyPr/>
          <a:lstStyle/>
          <a:p>
            <a:r>
              <a:rPr lang="en-GB" sz="2400" dirty="0"/>
              <a:t> Blewitt, D., 2024. SWOT Analysis for Personal Development. [online] Available at: https://www.careersmarter.com/swot-analysis-for-personal-development/?</a:t>
            </a:r>
            <a:r>
              <a:rPr lang="en-GB" sz="2400" dirty="0" err="1"/>
              <a:t>srsltid</a:t>
            </a:r>
            <a:r>
              <a:rPr lang="en-GB" sz="2400" dirty="0"/>
              <a:t>=AfmBOoq5kWBbgRimbowZIZ7186RplzAWge8xG7c1fHO4HB8nvAGL-qrp￼ [Accessed 5 November 2025].</a:t>
            </a:r>
            <a:endParaRPr lang="en-GB" altLang="en-US" sz="2400" dirty="0"/>
          </a:p>
          <a:p>
            <a:pPr marL="0" indent="0">
              <a:buNone/>
            </a:pPr>
            <a:endParaRPr lang="en-GB" altLang="en-US" sz="2400" dirty="0"/>
          </a:p>
          <a:p>
            <a:r>
              <a:rPr lang="en-GB" sz="2400" dirty="0"/>
              <a:t>Rowe, Mason, Dickel, Mann, Mockler; "Strategic Management: a methodological approach". 4th Edition, 1994. Addison-Wesley. Reading Mass</a:t>
            </a: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05/11/2025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571</Words>
  <Application>Microsoft Office PowerPoint</Application>
  <PresentationFormat>Widescreen</PresentationFormat>
  <Paragraphs>91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Myriad Pro</vt:lpstr>
      <vt:lpstr>20140311PresentationUWTSDTemplate</vt:lpstr>
      <vt:lpstr>PowerPoint Presentation</vt:lpstr>
      <vt:lpstr>Acknowledge use of AI</vt:lpstr>
      <vt:lpstr>Overview</vt:lpstr>
      <vt:lpstr>Introduction</vt:lpstr>
      <vt:lpstr>What is a SWOT Analysis and why is it important to your personal and professional development?</vt:lpstr>
      <vt:lpstr>SWOT analysis for future career</vt:lpstr>
      <vt:lpstr>Explain how you could leverage your strengths to overcome your weaknesses and minimise threats</vt:lpstr>
      <vt:lpstr>What opportunities are available to you, and how do you utilise them with your strengths?</vt:lpstr>
      <vt:lpstr>Conclusion</vt:lpstr>
      <vt:lpstr>References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Cheila Patricia Lopes Tavares (2430825)</cp:lastModifiedBy>
  <cp:revision>30</cp:revision>
  <dcterms:created xsi:type="dcterms:W3CDTF">2025-02-21T18:28:54Z</dcterms:created>
  <dcterms:modified xsi:type="dcterms:W3CDTF">2025-11-05T22:34:03Z</dcterms:modified>
</cp:coreProperties>
</file>