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D75D79-6D39-168D-B11B-1470937C464C}" v="1189" dt="2019-09-23T20:56:22.8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0DD75D79-6D39-168D-B11B-1470937C464C}"/>
    <pc:docChg chg="modSld">
      <pc:chgData name="" userId="" providerId="" clId="Web-{0DD75D79-6D39-168D-B11B-1470937C464C}" dt="2019-09-23T20:39:26.811" v="7" actId="20577"/>
      <pc:docMkLst>
        <pc:docMk/>
      </pc:docMkLst>
      <pc:sldChg chg="modSp">
        <pc:chgData name="" userId="" providerId="" clId="Web-{0DD75D79-6D39-168D-B11B-1470937C464C}" dt="2019-09-23T20:39:26.811" v="6" actId="20577"/>
        <pc:sldMkLst>
          <pc:docMk/>
          <pc:sldMk cId="1084158819" sldId="256"/>
        </pc:sldMkLst>
        <pc:spChg chg="mod">
          <ac:chgData name="" userId="" providerId="" clId="Web-{0DD75D79-6D39-168D-B11B-1470937C464C}" dt="2019-09-23T20:39:26.811" v="6" actId="20577"/>
          <ac:spMkLst>
            <pc:docMk/>
            <pc:sldMk cId="1084158819" sldId="256"/>
            <ac:spMk id="2" creationId="{FB0FD139-5ABE-4273-8612-6EF9D579B458}"/>
          </ac:spMkLst>
        </pc:spChg>
      </pc:sldChg>
    </pc:docChg>
  </pc:docChgLst>
  <pc:docChgLst>
    <pc:chgData name="Kylie Lee (1800888)" userId="S::1800888@student.uwtsd.ac.uk::08cfcaeb-eaed-4f33-bd35-42588c9a005a" providerId="AD" clId="Web-{0DD75D79-6D39-168D-B11B-1470937C464C}"/>
    <pc:docChg chg="modSld">
      <pc:chgData name="Kylie Lee (1800888)" userId="S::1800888@student.uwtsd.ac.uk::08cfcaeb-eaed-4f33-bd35-42588c9a005a" providerId="AD" clId="Web-{0DD75D79-6D39-168D-B11B-1470937C464C}" dt="2019-09-23T20:56:22.829" v="1179" actId="20577"/>
      <pc:docMkLst>
        <pc:docMk/>
      </pc:docMkLst>
      <pc:sldChg chg="modSp">
        <pc:chgData name="Kylie Lee (1800888)" userId="S::1800888@student.uwtsd.ac.uk::08cfcaeb-eaed-4f33-bd35-42588c9a005a" providerId="AD" clId="Web-{0DD75D79-6D39-168D-B11B-1470937C464C}" dt="2019-09-23T20:56:22.829" v="1179" actId="20577"/>
        <pc:sldMkLst>
          <pc:docMk/>
          <pc:sldMk cId="1084158819" sldId="256"/>
        </pc:sldMkLst>
        <pc:spChg chg="mod">
          <ac:chgData name="Kylie Lee (1800888)" userId="S::1800888@student.uwtsd.ac.uk::08cfcaeb-eaed-4f33-bd35-42588c9a005a" providerId="AD" clId="Web-{0DD75D79-6D39-168D-B11B-1470937C464C}" dt="2019-09-23T20:41:30.888" v="148" actId="20577"/>
          <ac:spMkLst>
            <pc:docMk/>
            <pc:sldMk cId="1084158819" sldId="256"/>
            <ac:spMk id="2" creationId="{FB0FD139-5ABE-4273-8612-6EF9D579B458}"/>
          </ac:spMkLst>
        </pc:spChg>
        <pc:spChg chg="mod">
          <ac:chgData name="Kylie Lee (1800888)" userId="S::1800888@student.uwtsd.ac.uk::08cfcaeb-eaed-4f33-bd35-42588c9a005a" providerId="AD" clId="Web-{0DD75D79-6D39-168D-B11B-1470937C464C}" dt="2019-09-23T20:45:19.822" v="482" actId="20577"/>
          <ac:spMkLst>
            <pc:docMk/>
            <pc:sldMk cId="1084158819" sldId="256"/>
            <ac:spMk id="3" creationId="{27A2CB15-584F-481E-B7DF-10AB9F0A8EEA}"/>
          </ac:spMkLst>
        </pc:spChg>
        <pc:spChg chg="mod">
          <ac:chgData name="Kylie Lee (1800888)" userId="S::1800888@student.uwtsd.ac.uk::08cfcaeb-eaed-4f33-bd35-42588c9a005a" providerId="AD" clId="Web-{0DD75D79-6D39-168D-B11B-1470937C464C}" dt="2019-09-23T20:56:22.829" v="1179" actId="20577"/>
          <ac:spMkLst>
            <pc:docMk/>
            <pc:sldMk cId="1084158819" sldId="256"/>
            <ac:spMk id="4" creationId="{1650CB6B-916F-411C-942D-B0BE5494443C}"/>
          </ac:spMkLst>
        </pc:spChg>
        <pc:spChg chg="mod">
          <ac:chgData name="Kylie Lee (1800888)" userId="S::1800888@student.uwtsd.ac.uk::08cfcaeb-eaed-4f33-bd35-42588c9a005a" providerId="AD" clId="Web-{0DD75D79-6D39-168D-B11B-1470937C464C}" dt="2019-09-23T20:56:19.360" v="1176" actId="20577"/>
          <ac:spMkLst>
            <pc:docMk/>
            <pc:sldMk cId="1084158819" sldId="256"/>
            <ac:spMk id="5" creationId="{F048A699-A763-4386-B075-2AD1D3102FB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0817-A112-4847-8014-A94B7D2A4EA3}" type="datetime1">
              <a:rPr lang="en-US" smtClean="0"/>
              <a:t>9/23/2019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037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4089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133998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912327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68293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01352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11532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12032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83426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89313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4593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8031313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37009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970252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7560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400753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363179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6FA2B21-3FCD-4721-B95C-427943F61125}" type="datetime1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1267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204EBEB-4E79-443B-AB82-8EFD884E32C5}"/>
              </a:ext>
            </a:extLst>
          </p:cNvPr>
          <p:cNvSpPr/>
          <p:nvPr/>
        </p:nvSpPr>
        <p:spPr>
          <a:xfrm>
            <a:off x="4493108" y="0"/>
            <a:ext cx="3488787" cy="34606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C771D86-6842-4144-B7C4-4336EFD70876}"/>
              </a:ext>
            </a:extLst>
          </p:cNvPr>
          <p:cNvSpPr txBox="1"/>
          <p:nvPr/>
        </p:nvSpPr>
        <p:spPr>
          <a:xfrm>
            <a:off x="4493108" y="253470"/>
            <a:ext cx="3488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 err="1"/>
              <a:t>Amdana</a:t>
            </a:r>
            <a:r>
              <a:rPr lang="en-GB" sz="1400" b="1" u="sng" dirty="0"/>
              <a:t> </a:t>
            </a:r>
            <a:r>
              <a:rPr lang="en-GB" sz="1400" b="1" u="sng" dirty="0" err="1"/>
              <a:t>i</a:t>
            </a:r>
            <a:endParaRPr lang="en-GB" sz="1400" b="1" u="sng" dirty="0"/>
          </a:p>
          <a:p>
            <a:pPr algn="ctr"/>
            <a:r>
              <a:rPr lang="en-GB" sz="1400" b="1" u="sng" dirty="0"/>
              <a:t>About Me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27247FC5-9A3C-4853-BCDD-AE5AB8EC9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29" y="1488759"/>
            <a:ext cx="3505504" cy="189175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DC883CD3-C83C-4023-86A9-8EB1A4090D56}"/>
              </a:ext>
            </a:extLst>
          </p:cNvPr>
          <p:cNvSpPr txBox="1"/>
          <p:nvPr/>
        </p:nvSpPr>
        <p:spPr>
          <a:xfrm>
            <a:off x="140329" y="1562724"/>
            <a:ext cx="3488787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 err="1"/>
              <a:t>Profiad</a:t>
            </a:r>
            <a:r>
              <a:rPr lang="en-GB" sz="1200" b="1" u="sng" dirty="0"/>
              <a:t> </a:t>
            </a:r>
            <a:r>
              <a:rPr lang="en-GB" sz="1200" b="1" u="sng" dirty="0" err="1"/>
              <a:t>addysgu</a:t>
            </a:r>
            <a:r>
              <a:rPr lang="en-GB" sz="1200" b="1" u="sng" dirty="0"/>
              <a:t> </a:t>
            </a:r>
            <a:r>
              <a:rPr lang="en-GB" sz="1200" b="1" u="sng" dirty="0" err="1"/>
              <a:t>blaenorol</a:t>
            </a:r>
            <a:endParaRPr lang="en-GB" sz="1200" b="1" u="sng" dirty="0"/>
          </a:p>
          <a:p>
            <a:pPr algn="ctr"/>
            <a:r>
              <a:rPr lang="en-GB" sz="1200" b="1" u="sng" dirty="0"/>
              <a:t>Previous teaching experiences </a:t>
            </a:r>
          </a:p>
          <a:p>
            <a:endParaRPr lang="en-GB" sz="1200" dirty="0"/>
          </a:p>
          <a:p>
            <a:r>
              <a:rPr lang="en-GB" sz="1200" dirty="0"/>
              <a:t>- I have worked in a primary school for 9 years.  Most of my time has been spent within the early years.  I have been a HLTA for the past 6 years.</a:t>
            </a:r>
          </a:p>
          <a:p>
            <a:endParaRPr lang="en-GB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FD98C07E-5EED-4E2B-BAD8-85196D4537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0401" y="3604878"/>
            <a:ext cx="5607495" cy="3249495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790B48A9-DCB0-4E73-BD5B-5F3E3E50BE70}"/>
              </a:ext>
            </a:extLst>
          </p:cNvPr>
          <p:cNvSpPr txBox="1"/>
          <p:nvPr/>
        </p:nvSpPr>
        <p:spPr>
          <a:xfrm>
            <a:off x="4057009" y="3686924"/>
            <a:ext cx="535427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 err="1"/>
              <a:t>Rhesymau</a:t>
            </a:r>
            <a:r>
              <a:rPr lang="en-GB" sz="1400" b="1" u="sng" dirty="0"/>
              <a:t> </a:t>
            </a:r>
            <a:r>
              <a:rPr lang="en-GB" sz="1400" b="1" u="sng" dirty="0" err="1"/>
              <a:t>dros</a:t>
            </a:r>
            <a:r>
              <a:rPr lang="en-GB" sz="1400" b="1" u="sng" dirty="0"/>
              <a:t> </a:t>
            </a:r>
            <a:r>
              <a:rPr lang="en-GB" sz="1400" b="1" u="sng" dirty="0" err="1"/>
              <a:t>ddewis</a:t>
            </a:r>
            <a:r>
              <a:rPr lang="en-GB" sz="1400" b="1" u="sng" dirty="0"/>
              <a:t> </a:t>
            </a:r>
            <a:r>
              <a:rPr lang="en-GB" sz="1400" b="1" u="sng" dirty="0" err="1"/>
              <a:t>addysgu</a:t>
            </a:r>
            <a:r>
              <a:rPr lang="en-GB" sz="1400" b="1" u="sng" dirty="0"/>
              <a:t> </a:t>
            </a:r>
            <a:r>
              <a:rPr lang="en-GB" sz="1400" b="1" u="sng" dirty="0" err="1"/>
              <a:t>fel</a:t>
            </a:r>
            <a:r>
              <a:rPr lang="en-GB" sz="1400" b="1" u="sng" dirty="0"/>
              <a:t> </a:t>
            </a:r>
            <a:r>
              <a:rPr lang="en-GB" sz="1400" b="1" u="sng" dirty="0" err="1"/>
              <a:t>proffesiwn</a:t>
            </a:r>
            <a:endParaRPr lang="en-GB" sz="1400" b="1" u="sng" dirty="0"/>
          </a:p>
          <a:p>
            <a:pPr algn="ctr"/>
            <a:r>
              <a:rPr lang="en-GB" sz="1400" b="1" u="sng" dirty="0"/>
              <a:t>Reasons for entering the teaching profession </a:t>
            </a:r>
          </a:p>
          <a:p>
            <a:endParaRPr lang="en-GB" sz="1100" dirty="0"/>
          </a:p>
          <a:p>
            <a:pPr marL="228600" indent="-228600">
              <a:buAutoNum type="arabicParenR"/>
            </a:pPr>
            <a:endParaRPr lang="en-GB" sz="1100" dirty="0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D918A36B-7853-4111-8D3B-8CD1DAA16A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5370" y="1377691"/>
            <a:ext cx="3716630" cy="2153222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9B5B33C0-C8D5-40A4-8E7B-A15741A16A2F}"/>
              </a:ext>
            </a:extLst>
          </p:cNvPr>
          <p:cNvSpPr txBox="1"/>
          <p:nvPr/>
        </p:nvSpPr>
        <p:spPr>
          <a:xfrm>
            <a:off x="8546169" y="1438639"/>
            <a:ext cx="35055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/>
              <a:t>Y math o </a:t>
            </a:r>
            <a:r>
              <a:rPr lang="en-GB" sz="1200" b="1" u="sng" dirty="0" err="1"/>
              <a:t>athro</a:t>
            </a:r>
            <a:r>
              <a:rPr lang="en-GB" sz="1200" b="1" u="sng" dirty="0"/>
              <a:t> </a:t>
            </a:r>
            <a:r>
              <a:rPr lang="en-GB" sz="1200" b="1" u="sng" dirty="0" err="1"/>
              <a:t>hoffaf</a:t>
            </a:r>
            <a:r>
              <a:rPr lang="en-GB" sz="1200" b="1" u="sng" dirty="0"/>
              <a:t> bod</a:t>
            </a:r>
          </a:p>
          <a:p>
            <a:r>
              <a:rPr lang="en-GB" sz="1200" b="1" u="sng" dirty="0"/>
              <a:t>The kind of teacher I aspire to be</a:t>
            </a:r>
          </a:p>
          <a:p>
            <a:endParaRPr lang="en-GB" sz="1200" dirty="0"/>
          </a:p>
          <a:p>
            <a:pPr marL="228600" indent="-228600">
              <a:buAutoNum type="arabicParenR"/>
            </a:pPr>
            <a:endParaRPr lang="en-GB" sz="1200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FCC90589-A3E8-4369-8088-A861A56A2D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0253" y="3680748"/>
            <a:ext cx="2451418" cy="2153222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64B893A5-04B7-4831-9F75-23466AF3DA69}"/>
              </a:ext>
            </a:extLst>
          </p:cNvPr>
          <p:cNvSpPr txBox="1"/>
          <p:nvPr/>
        </p:nvSpPr>
        <p:spPr>
          <a:xfrm>
            <a:off x="9664504" y="3792219"/>
            <a:ext cx="22292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 err="1"/>
              <a:t>Meysydd</a:t>
            </a:r>
            <a:r>
              <a:rPr lang="en-GB" sz="1200" b="1" u="sng" dirty="0"/>
              <a:t> / </a:t>
            </a:r>
            <a:r>
              <a:rPr lang="en-GB" sz="1200" b="1" u="sng" dirty="0" err="1"/>
              <a:t>pynciau</a:t>
            </a:r>
            <a:r>
              <a:rPr lang="en-GB" sz="1200" b="1" u="sng" dirty="0"/>
              <a:t> </a:t>
            </a:r>
            <a:r>
              <a:rPr lang="en-GB" sz="1200" b="1" u="sng" dirty="0" err="1"/>
              <a:t>medraf</a:t>
            </a:r>
            <a:r>
              <a:rPr lang="en-GB" sz="1200" b="1" u="sng" dirty="0"/>
              <a:t> </a:t>
            </a:r>
            <a:r>
              <a:rPr lang="en-GB" sz="1200" b="1" u="sng" dirty="0" err="1"/>
              <a:t>eu</a:t>
            </a:r>
            <a:r>
              <a:rPr lang="en-GB" sz="1200" b="1" u="sng" dirty="0"/>
              <a:t> </a:t>
            </a:r>
            <a:r>
              <a:rPr lang="en-GB" sz="1200" b="1" u="sng" dirty="0" err="1"/>
              <a:t>haddysgu</a:t>
            </a:r>
            <a:endParaRPr lang="en-GB" sz="1200" b="1" u="sng" dirty="0"/>
          </a:p>
          <a:p>
            <a:pPr algn="ctr"/>
            <a:r>
              <a:rPr lang="en-GB" sz="1200" b="1" u="sng" dirty="0"/>
              <a:t>Areas / subjects I could teach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7247FC5-9A3C-4853-BCDD-AE5AB8EC9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529" y="4024141"/>
            <a:ext cx="3505504" cy="189175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C883CD3-C83C-4023-86A9-8EB1A4090D56}"/>
              </a:ext>
            </a:extLst>
          </p:cNvPr>
          <p:cNvSpPr txBox="1"/>
          <p:nvPr/>
        </p:nvSpPr>
        <p:spPr>
          <a:xfrm>
            <a:off x="264424" y="4160452"/>
            <a:ext cx="3488787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 err="1"/>
              <a:t>Cefndir</a:t>
            </a:r>
            <a:r>
              <a:rPr lang="en-GB" sz="1200" b="1" u="sng" dirty="0"/>
              <a:t> </a:t>
            </a:r>
            <a:r>
              <a:rPr lang="en-GB" sz="1200" b="1" u="sng" dirty="0" err="1"/>
              <a:t>academaidd</a:t>
            </a:r>
            <a:endParaRPr lang="en-GB" sz="1200" b="1" u="sng" dirty="0"/>
          </a:p>
          <a:p>
            <a:pPr algn="ctr"/>
            <a:r>
              <a:rPr lang="en-GB" sz="1200" b="1" u="sng" dirty="0"/>
              <a:t>Academic history</a:t>
            </a:r>
          </a:p>
          <a:p>
            <a:endParaRPr lang="en-GB" sz="1200" dirty="0"/>
          </a:p>
          <a:p>
            <a:r>
              <a:rPr lang="en-GB" sz="1200" dirty="0"/>
              <a:t>- I have a BSc Hons Degree in Childhood Studies. </a:t>
            </a:r>
          </a:p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0FD139-5ABE-4273-8612-6EF9D579B458}"/>
              </a:ext>
            </a:extLst>
          </p:cNvPr>
          <p:cNvSpPr txBox="1"/>
          <p:nvPr/>
        </p:nvSpPr>
        <p:spPr>
          <a:xfrm>
            <a:off x="4476390" y="805789"/>
            <a:ext cx="3345531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1200" dirty="0"/>
              <a:t>   My name is Kylie Louise Lee.</a:t>
            </a:r>
          </a:p>
          <a:p>
            <a:endParaRPr lang="en-GB" sz="1200" dirty="0"/>
          </a:p>
          <a:p>
            <a:pPr marL="285750" indent="-285750">
              <a:buFontTx/>
              <a:buChar char="-"/>
            </a:pPr>
            <a:r>
              <a:rPr lang="en-GB" sz="1200" dirty="0"/>
              <a:t>I am 31 years old.</a:t>
            </a:r>
          </a:p>
          <a:p>
            <a:pPr marL="285750" indent="-285750">
              <a:buFontTx/>
              <a:buChar char="-"/>
            </a:pPr>
            <a:r>
              <a:rPr lang="en-GB" sz="1200" dirty="0"/>
              <a:t>I am a mother of two boys. </a:t>
            </a:r>
          </a:p>
          <a:p>
            <a:pPr marL="285750" indent="-285750">
              <a:buFontTx/>
              <a:buChar char="-"/>
            </a:pPr>
            <a:r>
              <a:rPr lang="en-GB" sz="1200" dirty="0"/>
              <a:t>I live in Merthyr Tydfil.</a:t>
            </a:r>
          </a:p>
          <a:p>
            <a:pPr marL="285750" indent="-285750">
              <a:buFontTx/>
              <a:buChar char="-"/>
            </a:pPr>
            <a:r>
              <a:rPr lang="en-GB" sz="1200" dirty="0"/>
              <a:t>The things I love most is spending time as a family particularly on a sunny holiday.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A2CB15-584F-481E-B7DF-10AB9F0A8EEA}"/>
              </a:ext>
            </a:extLst>
          </p:cNvPr>
          <p:cNvSpPr txBox="1"/>
          <p:nvPr/>
        </p:nvSpPr>
        <p:spPr>
          <a:xfrm>
            <a:off x="8619735" y="1888967"/>
            <a:ext cx="3469688" cy="175432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1200" dirty="0"/>
              <a:t>-I aspire to be a positive role model for children.</a:t>
            </a:r>
          </a:p>
          <a:p>
            <a:r>
              <a:rPr lang="en-GB" sz="1200" dirty="0"/>
              <a:t>-I want to continue my professional  learning to be the 'outstanding teacher' that creates the learning environment our children need. </a:t>
            </a:r>
          </a:p>
          <a:p>
            <a:r>
              <a:rPr lang="en-GB" sz="1200" dirty="0"/>
              <a:t>-I aspire to provide fun, interesting lessons that will deliver  and lifelong educational skills to all children.</a:t>
            </a:r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50CB6B-916F-411C-942D-B0BE5494443C}"/>
              </a:ext>
            </a:extLst>
          </p:cNvPr>
          <p:cNvSpPr txBox="1"/>
          <p:nvPr/>
        </p:nvSpPr>
        <p:spPr>
          <a:xfrm>
            <a:off x="9664505" y="4897635"/>
            <a:ext cx="2423303" cy="120032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1200" dirty="0"/>
              <a:t>-Primary based teaching. </a:t>
            </a:r>
          </a:p>
          <a:p>
            <a:r>
              <a:rPr lang="en-GB" sz="1200" dirty="0"/>
              <a:t>-I will teach a cross curriculum approach that will place the children's well-being at the centre of their learning.</a:t>
            </a:r>
          </a:p>
          <a:p>
            <a:endParaRPr lang="en-GB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048A699-A763-4386-B075-2AD1D3102FBE}"/>
              </a:ext>
            </a:extLst>
          </p:cNvPr>
          <p:cNvSpPr txBox="1"/>
          <p:nvPr/>
        </p:nvSpPr>
        <p:spPr>
          <a:xfrm>
            <a:off x="4053557" y="4403270"/>
            <a:ext cx="5132221" cy="2492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1200" dirty="0"/>
              <a:t>-My passion for teaching begun from a very young age.  I found my education experience a joyful and exciting experience.</a:t>
            </a:r>
          </a:p>
          <a:p>
            <a:endParaRPr lang="en-GB" sz="1200" dirty="0"/>
          </a:p>
          <a:p>
            <a:r>
              <a:rPr lang="en-GB" sz="1200" dirty="0"/>
              <a:t>-I believe that teachers have a role to deliver skills through a range of activities.  </a:t>
            </a:r>
          </a:p>
          <a:p>
            <a:r>
              <a:rPr lang="en-GB" sz="1200" dirty="0"/>
              <a:t>- I feel passionate towards planning and implementing these activities/skills for children, which I believe will help them become confident independent thinkers, a skill that is essential for everyday life.</a:t>
            </a:r>
            <a:endParaRPr lang="en-GB" dirty="0"/>
          </a:p>
          <a:p>
            <a:r>
              <a:rPr lang="en-GB" sz="1200" dirty="0"/>
              <a:t>-I enjoy observing children develop their confidence, independence and thinking skills on a daily basis.</a:t>
            </a:r>
          </a:p>
          <a:p>
            <a:r>
              <a:rPr lang="en-GB" sz="1200" dirty="0"/>
              <a:t>-I am passionate about becoming the role model for young children . </a:t>
            </a:r>
          </a:p>
        </p:txBody>
      </p:sp>
    </p:spTree>
    <p:extLst>
      <p:ext uri="{BB962C8B-B14F-4D97-AF65-F5344CB8AC3E}">
        <p14:creationId xmlns:p14="http://schemas.microsoft.com/office/powerpoint/2010/main" val="1084158819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3B00B9D084464B970E6F5A4ABBB667" ma:contentTypeVersion="0" ma:contentTypeDescription="Create a new document." ma:contentTypeScope="" ma:versionID="4488c9c45714215309fdd5cc9308775c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ee4b7b6d5e216db7f759cfd5da55ccf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944B995-BB22-438D-AEF0-7CEF774F7CD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D7BF408C-3864-4DB1-9BCD-6C135D35A4EF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A3DE860-C81C-46B4-B5D4-6B27DDA8E54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67</TotalTime>
  <Words>284</Words>
  <Application>Microsoft Office PowerPoint</Application>
  <PresentationFormat>Widescreen</PresentationFormat>
  <Paragraphs>31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Slice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Davies</dc:creator>
  <cp:lastModifiedBy>Kylie Lee (1800888)</cp:lastModifiedBy>
  <cp:revision>156</cp:revision>
  <dcterms:created xsi:type="dcterms:W3CDTF">2019-09-05T20:58:34Z</dcterms:created>
  <dcterms:modified xsi:type="dcterms:W3CDTF">2019-09-23T20:56:27Z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0x010100AD3B00B9D084464B970E6F5A4ABBB667</vt:lpwstr>
  </property>
</Properties>
</file>