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475562-5CFF-48ED-AFE1-4C5D69B51AA5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</dgm:pt>
    <dgm:pt modelId="{52DAD58D-1B41-4D77-91F4-DDB9F88DD0E3}">
      <dgm:prSet phldrT="[Text]"/>
      <dgm:spPr/>
      <dgm:t>
        <a:bodyPr/>
        <a:lstStyle/>
        <a:p>
          <a:r>
            <a:rPr lang="en-GB" dirty="0" smtClean="0"/>
            <a:t>Where are we now?</a:t>
          </a:r>
          <a:endParaRPr lang="en-GB" dirty="0"/>
        </a:p>
      </dgm:t>
    </dgm:pt>
    <dgm:pt modelId="{20620F4C-E03D-4847-A874-00B86FA7729F}" type="parTrans" cxnId="{D09AD6AB-E527-42EC-8573-247E3F6B7AE2}">
      <dgm:prSet/>
      <dgm:spPr/>
      <dgm:t>
        <a:bodyPr/>
        <a:lstStyle/>
        <a:p>
          <a:endParaRPr lang="en-GB"/>
        </a:p>
      </dgm:t>
    </dgm:pt>
    <dgm:pt modelId="{CBD94C80-3625-4F2C-BE96-F7E7F8CEC6B0}" type="sibTrans" cxnId="{D09AD6AB-E527-42EC-8573-247E3F6B7AE2}">
      <dgm:prSet/>
      <dgm:spPr/>
      <dgm:t>
        <a:bodyPr/>
        <a:lstStyle/>
        <a:p>
          <a:endParaRPr lang="en-GB"/>
        </a:p>
      </dgm:t>
    </dgm:pt>
    <dgm:pt modelId="{1C64CEE2-3537-43C8-A039-0A3D52751919}">
      <dgm:prSet phldrT="[Text]"/>
      <dgm:spPr/>
      <dgm:t>
        <a:bodyPr/>
        <a:lstStyle/>
        <a:p>
          <a:endParaRPr lang="en-GB" dirty="0"/>
        </a:p>
      </dgm:t>
    </dgm:pt>
    <dgm:pt modelId="{A14B6D31-E461-4520-9DA8-4ECED3972EF9}" type="parTrans" cxnId="{85E3F214-352D-4B61-B46A-23AD7B96CAA7}">
      <dgm:prSet/>
      <dgm:spPr/>
      <dgm:t>
        <a:bodyPr/>
        <a:lstStyle/>
        <a:p>
          <a:endParaRPr lang="en-GB"/>
        </a:p>
      </dgm:t>
    </dgm:pt>
    <dgm:pt modelId="{08AB0F5B-3C12-4998-8573-02B76B593F32}" type="sibTrans" cxnId="{85E3F214-352D-4B61-B46A-23AD7B96CAA7}">
      <dgm:prSet/>
      <dgm:spPr/>
      <dgm:t>
        <a:bodyPr/>
        <a:lstStyle/>
        <a:p>
          <a:endParaRPr lang="en-GB"/>
        </a:p>
      </dgm:t>
    </dgm:pt>
    <dgm:pt modelId="{BCB19133-82E2-40EB-A334-BDFF4E51B844}">
      <dgm:prSet phldrT="[Text]"/>
      <dgm:spPr/>
      <dgm:t>
        <a:bodyPr/>
        <a:lstStyle/>
        <a:p>
          <a:endParaRPr lang="en-GB" dirty="0"/>
        </a:p>
      </dgm:t>
    </dgm:pt>
    <dgm:pt modelId="{0032027E-46B7-46F4-80EE-267C9328E822}" type="parTrans" cxnId="{170ED488-EF84-4BD5-8EFD-0FAED1159B96}">
      <dgm:prSet/>
      <dgm:spPr/>
      <dgm:t>
        <a:bodyPr/>
        <a:lstStyle/>
        <a:p>
          <a:endParaRPr lang="en-GB"/>
        </a:p>
      </dgm:t>
    </dgm:pt>
    <dgm:pt modelId="{C5F88A6E-8E1F-47CB-89B9-D91BC540EE23}" type="sibTrans" cxnId="{170ED488-EF84-4BD5-8EFD-0FAED1159B96}">
      <dgm:prSet/>
      <dgm:spPr/>
      <dgm:t>
        <a:bodyPr/>
        <a:lstStyle/>
        <a:p>
          <a:endParaRPr lang="en-GB"/>
        </a:p>
      </dgm:t>
    </dgm:pt>
    <dgm:pt modelId="{181E4D1C-74C7-407D-AAA2-F62C1EDD268F}" type="pres">
      <dgm:prSet presAssocID="{AE475562-5CFF-48ED-AFE1-4C5D69B51AA5}" presName="CompostProcess" presStyleCnt="0">
        <dgm:presLayoutVars>
          <dgm:dir/>
          <dgm:resizeHandles val="exact"/>
        </dgm:presLayoutVars>
      </dgm:prSet>
      <dgm:spPr/>
    </dgm:pt>
    <dgm:pt modelId="{687EC39F-B878-4933-AA1E-B29DA624C680}" type="pres">
      <dgm:prSet presAssocID="{AE475562-5CFF-48ED-AFE1-4C5D69B51AA5}" presName="arrow" presStyleLbl="bgShp" presStyleIdx="0" presStyleCnt="1" custLinFactNeighborX="226" custLinFactNeighborY="3516"/>
      <dgm:spPr/>
    </dgm:pt>
    <dgm:pt modelId="{7949FF71-402A-4C08-A5F7-8FACF6755FD0}" type="pres">
      <dgm:prSet presAssocID="{AE475562-5CFF-48ED-AFE1-4C5D69B51AA5}" presName="linearProcess" presStyleCnt="0"/>
      <dgm:spPr/>
    </dgm:pt>
    <dgm:pt modelId="{6E7384F6-FF38-49A2-8F7B-FDDAF74FD7A2}" type="pres">
      <dgm:prSet presAssocID="{52DAD58D-1B41-4D77-91F4-DDB9F88DD0E3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5A19C20-4B4A-466C-8E02-97ED483325CC}" type="pres">
      <dgm:prSet presAssocID="{CBD94C80-3625-4F2C-BE96-F7E7F8CEC6B0}" presName="sibTrans" presStyleCnt="0"/>
      <dgm:spPr/>
    </dgm:pt>
    <dgm:pt modelId="{0D2636A3-E1CB-48D4-8AC0-16A5EFC57ACA}" type="pres">
      <dgm:prSet presAssocID="{1C64CEE2-3537-43C8-A039-0A3D52751919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D006C3C-477F-4B5B-AA03-29382E8EA145}" type="pres">
      <dgm:prSet presAssocID="{08AB0F5B-3C12-4998-8573-02B76B593F32}" presName="sibTrans" presStyleCnt="0"/>
      <dgm:spPr/>
    </dgm:pt>
    <dgm:pt modelId="{1D28D83C-8027-48F6-B1C8-A22A601444B4}" type="pres">
      <dgm:prSet presAssocID="{BCB19133-82E2-40EB-A334-BDFF4E51B844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23781EB-E407-48CB-87F1-D13F2EF8C8BA}" type="presOf" srcId="{BCB19133-82E2-40EB-A334-BDFF4E51B844}" destId="{1D28D83C-8027-48F6-B1C8-A22A601444B4}" srcOrd="0" destOrd="0" presId="urn:microsoft.com/office/officeart/2005/8/layout/hProcess9"/>
    <dgm:cxn modelId="{170ED488-EF84-4BD5-8EFD-0FAED1159B96}" srcId="{AE475562-5CFF-48ED-AFE1-4C5D69B51AA5}" destId="{BCB19133-82E2-40EB-A334-BDFF4E51B844}" srcOrd="2" destOrd="0" parTransId="{0032027E-46B7-46F4-80EE-267C9328E822}" sibTransId="{C5F88A6E-8E1F-47CB-89B9-D91BC540EE23}"/>
    <dgm:cxn modelId="{B9FFA2DD-75C9-46A0-98AD-3D33C8FA1E30}" type="presOf" srcId="{AE475562-5CFF-48ED-AFE1-4C5D69B51AA5}" destId="{181E4D1C-74C7-407D-AAA2-F62C1EDD268F}" srcOrd="0" destOrd="0" presId="urn:microsoft.com/office/officeart/2005/8/layout/hProcess9"/>
    <dgm:cxn modelId="{D09AD6AB-E527-42EC-8573-247E3F6B7AE2}" srcId="{AE475562-5CFF-48ED-AFE1-4C5D69B51AA5}" destId="{52DAD58D-1B41-4D77-91F4-DDB9F88DD0E3}" srcOrd="0" destOrd="0" parTransId="{20620F4C-E03D-4847-A874-00B86FA7729F}" sibTransId="{CBD94C80-3625-4F2C-BE96-F7E7F8CEC6B0}"/>
    <dgm:cxn modelId="{85E3F214-352D-4B61-B46A-23AD7B96CAA7}" srcId="{AE475562-5CFF-48ED-AFE1-4C5D69B51AA5}" destId="{1C64CEE2-3537-43C8-A039-0A3D52751919}" srcOrd="1" destOrd="0" parTransId="{A14B6D31-E461-4520-9DA8-4ECED3972EF9}" sibTransId="{08AB0F5B-3C12-4998-8573-02B76B593F32}"/>
    <dgm:cxn modelId="{38EC472E-A7E0-48BD-8151-5FB8C8DA37C0}" type="presOf" srcId="{1C64CEE2-3537-43C8-A039-0A3D52751919}" destId="{0D2636A3-E1CB-48D4-8AC0-16A5EFC57ACA}" srcOrd="0" destOrd="0" presId="urn:microsoft.com/office/officeart/2005/8/layout/hProcess9"/>
    <dgm:cxn modelId="{42EB7A66-D876-41A2-9E03-3E3AAFCA2968}" type="presOf" srcId="{52DAD58D-1B41-4D77-91F4-DDB9F88DD0E3}" destId="{6E7384F6-FF38-49A2-8F7B-FDDAF74FD7A2}" srcOrd="0" destOrd="0" presId="urn:microsoft.com/office/officeart/2005/8/layout/hProcess9"/>
    <dgm:cxn modelId="{3C816ECF-5858-455E-A72C-C994BA51175D}" type="presParOf" srcId="{181E4D1C-74C7-407D-AAA2-F62C1EDD268F}" destId="{687EC39F-B878-4933-AA1E-B29DA624C680}" srcOrd="0" destOrd="0" presId="urn:microsoft.com/office/officeart/2005/8/layout/hProcess9"/>
    <dgm:cxn modelId="{6B14A833-98DF-43AA-B3A6-BC627CD96DB8}" type="presParOf" srcId="{181E4D1C-74C7-407D-AAA2-F62C1EDD268F}" destId="{7949FF71-402A-4C08-A5F7-8FACF6755FD0}" srcOrd="1" destOrd="0" presId="urn:microsoft.com/office/officeart/2005/8/layout/hProcess9"/>
    <dgm:cxn modelId="{92A7F73A-C07A-42CE-B49F-DB052F45E965}" type="presParOf" srcId="{7949FF71-402A-4C08-A5F7-8FACF6755FD0}" destId="{6E7384F6-FF38-49A2-8F7B-FDDAF74FD7A2}" srcOrd="0" destOrd="0" presId="urn:microsoft.com/office/officeart/2005/8/layout/hProcess9"/>
    <dgm:cxn modelId="{42DDC063-AA66-4F2E-B53A-B2AE4DD9AF25}" type="presParOf" srcId="{7949FF71-402A-4C08-A5F7-8FACF6755FD0}" destId="{85A19C20-4B4A-466C-8E02-97ED483325CC}" srcOrd="1" destOrd="0" presId="urn:microsoft.com/office/officeart/2005/8/layout/hProcess9"/>
    <dgm:cxn modelId="{8C478D64-E9FA-484C-9AD1-6F60817AB2F3}" type="presParOf" srcId="{7949FF71-402A-4C08-A5F7-8FACF6755FD0}" destId="{0D2636A3-E1CB-48D4-8AC0-16A5EFC57ACA}" srcOrd="2" destOrd="0" presId="urn:microsoft.com/office/officeart/2005/8/layout/hProcess9"/>
    <dgm:cxn modelId="{79F49126-D3A9-4984-8852-F6CB4252A9AF}" type="presParOf" srcId="{7949FF71-402A-4C08-A5F7-8FACF6755FD0}" destId="{4D006C3C-477F-4B5B-AA03-29382E8EA145}" srcOrd="3" destOrd="0" presId="urn:microsoft.com/office/officeart/2005/8/layout/hProcess9"/>
    <dgm:cxn modelId="{FAD86954-7516-4609-B1E1-B8528019A58A}" type="presParOf" srcId="{7949FF71-402A-4C08-A5F7-8FACF6755FD0}" destId="{1D28D83C-8027-48F6-B1C8-A22A601444B4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00B89B-5383-4E73-9163-2564213925FE}" type="doc">
      <dgm:prSet loTypeId="urn:microsoft.com/office/officeart/2005/8/layout/matrix3" loCatId="matrix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A8AFE68B-901C-42FA-AC05-8977CFB7808D}">
      <dgm:prSet phldrT="[Text]"/>
      <dgm:spPr/>
      <dgm:t>
        <a:bodyPr/>
        <a:lstStyle/>
        <a:p>
          <a:r>
            <a:rPr lang="en-GB" dirty="0" smtClean="0"/>
            <a:t>Consciously competent</a:t>
          </a:r>
          <a:endParaRPr lang="en-GB" dirty="0"/>
        </a:p>
      </dgm:t>
    </dgm:pt>
    <dgm:pt modelId="{EA4DCE63-0FDC-4082-89CF-92187A4010A5}" type="parTrans" cxnId="{AADA20C5-B356-4A2B-BD12-9AF4984C1BD7}">
      <dgm:prSet/>
      <dgm:spPr/>
      <dgm:t>
        <a:bodyPr/>
        <a:lstStyle/>
        <a:p>
          <a:endParaRPr lang="en-GB"/>
        </a:p>
      </dgm:t>
    </dgm:pt>
    <dgm:pt modelId="{B8F20057-55CE-418D-8DA8-E4E935AFFD2E}" type="sibTrans" cxnId="{AADA20C5-B356-4A2B-BD12-9AF4984C1BD7}">
      <dgm:prSet/>
      <dgm:spPr/>
      <dgm:t>
        <a:bodyPr/>
        <a:lstStyle/>
        <a:p>
          <a:endParaRPr lang="en-GB"/>
        </a:p>
      </dgm:t>
    </dgm:pt>
    <dgm:pt modelId="{63C178BA-A586-4E8C-B47F-0C9A713F3AF6}">
      <dgm:prSet phldrT="[Text]"/>
      <dgm:spPr/>
      <dgm:t>
        <a:bodyPr/>
        <a:lstStyle/>
        <a:p>
          <a:r>
            <a:rPr lang="en-GB" dirty="0" smtClean="0"/>
            <a:t>Unconsciously Competent</a:t>
          </a:r>
          <a:endParaRPr lang="en-GB" dirty="0"/>
        </a:p>
      </dgm:t>
    </dgm:pt>
    <dgm:pt modelId="{3199BF2C-5C20-4686-890A-B757CF769A0D}" type="parTrans" cxnId="{83EDE59F-D437-4C27-965A-AF3FC28C3785}">
      <dgm:prSet/>
      <dgm:spPr/>
      <dgm:t>
        <a:bodyPr/>
        <a:lstStyle/>
        <a:p>
          <a:endParaRPr lang="en-GB"/>
        </a:p>
      </dgm:t>
    </dgm:pt>
    <dgm:pt modelId="{E2DA9488-2F04-4B68-BF84-473A0F808FB6}" type="sibTrans" cxnId="{83EDE59F-D437-4C27-965A-AF3FC28C3785}">
      <dgm:prSet/>
      <dgm:spPr/>
      <dgm:t>
        <a:bodyPr/>
        <a:lstStyle/>
        <a:p>
          <a:endParaRPr lang="en-GB"/>
        </a:p>
      </dgm:t>
    </dgm:pt>
    <dgm:pt modelId="{F2257091-FD62-43AD-84C4-721B47326164}">
      <dgm:prSet phldrT="[Text]"/>
      <dgm:spPr/>
      <dgm:t>
        <a:bodyPr/>
        <a:lstStyle/>
        <a:p>
          <a:r>
            <a:rPr lang="en-GB" dirty="0" smtClean="0"/>
            <a:t>Consciously incompetent</a:t>
          </a:r>
          <a:endParaRPr lang="en-GB" dirty="0"/>
        </a:p>
      </dgm:t>
    </dgm:pt>
    <dgm:pt modelId="{F968C127-C7CE-458C-820F-22B67F00F147}" type="parTrans" cxnId="{A3CCEDE1-3168-4F54-B49A-1891B70F62E9}">
      <dgm:prSet/>
      <dgm:spPr/>
      <dgm:t>
        <a:bodyPr/>
        <a:lstStyle/>
        <a:p>
          <a:endParaRPr lang="en-GB"/>
        </a:p>
      </dgm:t>
    </dgm:pt>
    <dgm:pt modelId="{73170667-B683-4FD9-A820-BAE19049B936}" type="sibTrans" cxnId="{A3CCEDE1-3168-4F54-B49A-1891B70F62E9}">
      <dgm:prSet/>
      <dgm:spPr/>
      <dgm:t>
        <a:bodyPr/>
        <a:lstStyle/>
        <a:p>
          <a:endParaRPr lang="en-GB"/>
        </a:p>
      </dgm:t>
    </dgm:pt>
    <dgm:pt modelId="{5A650E04-7122-459F-B28B-E9353C26719E}">
      <dgm:prSet phldrT="[Text]"/>
      <dgm:spPr/>
      <dgm:t>
        <a:bodyPr/>
        <a:lstStyle/>
        <a:p>
          <a:r>
            <a:rPr lang="en-GB" dirty="0" smtClean="0"/>
            <a:t>Unconsciously incompetent</a:t>
          </a:r>
          <a:endParaRPr lang="en-GB" dirty="0"/>
        </a:p>
      </dgm:t>
    </dgm:pt>
    <dgm:pt modelId="{C1CEF6B9-6AC0-44D2-A0A8-B3964042F882}" type="parTrans" cxnId="{5695ACF6-7BBD-46B9-B97C-DC87DB601557}">
      <dgm:prSet/>
      <dgm:spPr/>
      <dgm:t>
        <a:bodyPr/>
        <a:lstStyle/>
        <a:p>
          <a:endParaRPr lang="en-GB"/>
        </a:p>
      </dgm:t>
    </dgm:pt>
    <dgm:pt modelId="{D64D97D4-A62B-42FC-9211-AA7F28A24C39}" type="sibTrans" cxnId="{5695ACF6-7BBD-46B9-B97C-DC87DB601557}">
      <dgm:prSet/>
      <dgm:spPr/>
      <dgm:t>
        <a:bodyPr/>
        <a:lstStyle/>
        <a:p>
          <a:endParaRPr lang="en-GB"/>
        </a:p>
      </dgm:t>
    </dgm:pt>
    <dgm:pt modelId="{C38B56BD-74AC-4768-B586-08CA4F46AEDB}" type="pres">
      <dgm:prSet presAssocID="{1A00B89B-5383-4E73-9163-2564213925FE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309757A-66A8-444F-A69F-A945F73777D2}" type="pres">
      <dgm:prSet presAssocID="{1A00B89B-5383-4E73-9163-2564213925FE}" presName="diamond" presStyleLbl="bgShp" presStyleIdx="0" presStyleCnt="1"/>
      <dgm:spPr/>
      <dgm:t>
        <a:bodyPr/>
        <a:lstStyle/>
        <a:p>
          <a:endParaRPr lang="en-GB"/>
        </a:p>
      </dgm:t>
    </dgm:pt>
    <dgm:pt modelId="{84BB9036-CB02-446E-83BD-CEDB86F2F254}" type="pres">
      <dgm:prSet presAssocID="{1A00B89B-5383-4E73-9163-2564213925FE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DF04E2-F0F4-462A-9E40-B0444C6E53F1}" type="pres">
      <dgm:prSet presAssocID="{1A00B89B-5383-4E73-9163-2564213925FE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D516022-8B44-407E-B3E0-B396E25D3A61}" type="pres">
      <dgm:prSet presAssocID="{1A00B89B-5383-4E73-9163-2564213925FE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BE1A79-F452-4DA3-884D-9731736E2F13}" type="pres">
      <dgm:prSet presAssocID="{1A00B89B-5383-4E73-9163-2564213925FE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89933C7-E647-4281-840E-FCB48FEF18B0}" type="presOf" srcId="{1A00B89B-5383-4E73-9163-2564213925FE}" destId="{C38B56BD-74AC-4768-B586-08CA4F46AEDB}" srcOrd="0" destOrd="0" presId="urn:microsoft.com/office/officeart/2005/8/layout/matrix3"/>
    <dgm:cxn modelId="{52E91D5E-D352-4969-9FC7-75DD66AB539A}" type="presOf" srcId="{A8AFE68B-901C-42FA-AC05-8977CFB7808D}" destId="{84BB9036-CB02-446E-83BD-CEDB86F2F254}" srcOrd="0" destOrd="0" presId="urn:microsoft.com/office/officeart/2005/8/layout/matrix3"/>
    <dgm:cxn modelId="{5695ACF6-7BBD-46B9-B97C-DC87DB601557}" srcId="{1A00B89B-5383-4E73-9163-2564213925FE}" destId="{5A650E04-7122-459F-B28B-E9353C26719E}" srcOrd="3" destOrd="0" parTransId="{C1CEF6B9-6AC0-44D2-A0A8-B3964042F882}" sibTransId="{D64D97D4-A62B-42FC-9211-AA7F28A24C39}"/>
    <dgm:cxn modelId="{8D4BF3E1-8D38-4B98-ABEB-AE1CC6DEEF47}" type="presOf" srcId="{F2257091-FD62-43AD-84C4-721B47326164}" destId="{4D516022-8B44-407E-B3E0-B396E25D3A61}" srcOrd="0" destOrd="0" presId="urn:microsoft.com/office/officeart/2005/8/layout/matrix3"/>
    <dgm:cxn modelId="{83EDE59F-D437-4C27-965A-AF3FC28C3785}" srcId="{1A00B89B-5383-4E73-9163-2564213925FE}" destId="{63C178BA-A586-4E8C-B47F-0C9A713F3AF6}" srcOrd="1" destOrd="0" parTransId="{3199BF2C-5C20-4686-890A-B757CF769A0D}" sibTransId="{E2DA9488-2F04-4B68-BF84-473A0F808FB6}"/>
    <dgm:cxn modelId="{AADA20C5-B356-4A2B-BD12-9AF4984C1BD7}" srcId="{1A00B89B-5383-4E73-9163-2564213925FE}" destId="{A8AFE68B-901C-42FA-AC05-8977CFB7808D}" srcOrd="0" destOrd="0" parTransId="{EA4DCE63-0FDC-4082-89CF-92187A4010A5}" sibTransId="{B8F20057-55CE-418D-8DA8-E4E935AFFD2E}"/>
    <dgm:cxn modelId="{0AAE9569-D927-4838-B27D-31823C74D956}" type="presOf" srcId="{63C178BA-A586-4E8C-B47F-0C9A713F3AF6}" destId="{03DF04E2-F0F4-462A-9E40-B0444C6E53F1}" srcOrd="0" destOrd="0" presId="urn:microsoft.com/office/officeart/2005/8/layout/matrix3"/>
    <dgm:cxn modelId="{A3CCEDE1-3168-4F54-B49A-1891B70F62E9}" srcId="{1A00B89B-5383-4E73-9163-2564213925FE}" destId="{F2257091-FD62-43AD-84C4-721B47326164}" srcOrd="2" destOrd="0" parTransId="{F968C127-C7CE-458C-820F-22B67F00F147}" sibTransId="{73170667-B683-4FD9-A820-BAE19049B936}"/>
    <dgm:cxn modelId="{D5539146-286E-4DCF-BC44-48EC52C45EA4}" type="presOf" srcId="{5A650E04-7122-459F-B28B-E9353C26719E}" destId="{C1BE1A79-F452-4DA3-884D-9731736E2F13}" srcOrd="0" destOrd="0" presId="urn:microsoft.com/office/officeart/2005/8/layout/matrix3"/>
    <dgm:cxn modelId="{B667A60C-5A1A-49F5-88E9-9A44D6CE40CA}" type="presParOf" srcId="{C38B56BD-74AC-4768-B586-08CA4F46AEDB}" destId="{F309757A-66A8-444F-A69F-A945F73777D2}" srcOrd="0" destOrd="0" presId="urn:microsoft.com/office/officeart/2005/8/layout/matrix3"/>
    <dgm:cxn modelId="{9704B6CA-FEA2-458C-9B10-EF8D3AC0D338}" type="presParOf" srcId="{C38B56BD-74AC-4768-B586-08CA4F46AEDB}" destId="{84BB9036-CB02-446E-83BD-CEDB86F2F254}" srcOrd="1" destOrd="0" presId="urn:microsoft.com/office/officeart/2005/8/layout/matrix3"/>
    <dgm:cxn modelId="{5D48248C-6B0A-4E21-BDC4-39054D258C9C}" type="presParOf" srcId="{C38B56BD-74AC-4768-B586-08CA4F46AEDB}" destId="{03DF04E2-F0F4-462A-9E40-B0444C6E53F1}" srcOrd="2" destOrd="0" presId="urn:microsoft.com/office/officeart/2005/8/layout/matrix3"/>
    <dgm:cxn modelId="{A9CDFDB3-5637-4CC4-B2B9-CDFEFCAD0DD3}" type="presParOf" srcId="{C38B56BD-74AC-4768-B586-08CA4F46AEDB}" destId="{4D516022-8B44-407E-B3E0-B396E25D3A61}" srcOrd="3" destOrd="0" presId="urn:microsoft.com/office/officeart/2005/8/layout/matrix3"/>
    <dgm:cxn modelId="{22B887E9-7E00-49AC-9506-62336E3D20E8}" type="presParOf" srcId="{C38B56BD-74AC-4768-B586-08CA4F46AEDB}" destId="{C1BE1A79-F452-4DA3-884D-9731736E2F1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475562-5CFF-48ED-AFE1-4C5D69B51AA5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</dgm:pt>
    <dgm:pt modelId="{52DAD58D-1B41-4D77-91F4-DDB9F88DD0E3}">
      <dgm:prSet phldrT="[Text]"/>
      <dgm:spPr/>
      <dgm:t>
        <a:bodyPr/>
        <a:lstStyle/>
        <a:p>
          <a:r>
            <a:rPr lang="en-GB" dirty="0" smtClean="0"/>
            <a:t>Where are we now?</a:t>
          </a:r>
          <a:endParaRPr lang="en-GB" dirty="0"/>
        </a:p>
      </dgm:t>
    </dgm:pt>
    <dgm:pt modelId="{20620F4C-E03D-4847-A874-00B86FA7729F}" type="parTrans" cxnId="{D09AD6AB-E527-42EC-8573-247E3F6B7AE2}">
      <dgm:prSet/>
      <dgm:spPr/>
      <dgm:t>
        <a:bodyPr/>
        <a:lstStyle/>
        <a:p>
          <a:endParaRPr lang="en-GB"/>
        </a:p>
      </dgm:t>
    </dgm:pt>
    <dgm:pt modelId="{CBD94C80-3625-4F2C-BE96-F7E7F8CEC6B0}" type="sibTrans" cxnId="{D09AD6AB-E527-42EC-8573-247E3F6B7AE2}">
      <dgm:prSet/>
      <dgm:spPr/>
      <dgm:t>
        <a:bodyPr/>
        <a:lstStyle/>
        <a:p>
          <a:endParaRPr lang="en-GB"/>
        </a:p>
      </dgm:t>
    </dgm:pt>
    <dgm:pt modelId="{1C64CEE2-3537-43C8-A039-0A3D52751919}">
      <dgm:prSet phldrT="[Text]"/>
      <dgm:spPr/>
      <dgm:t>
        <a:bodyPr/>
        <a:lstStyle/>
        <a:p>
          <a:r>
            <a:rPr lang="en-GB" dirty="0" smtClean="0"/>
            <a:t>Where do we want to be?</a:t>
          </a:r>
          <a:endParaRPr lang="en-GB" dirty="0"/>
        </a:p>
      </dgm:t>
    </dgm:pt>
    <dgm:pt modelId="{A14B6D31-E461-4520-9DA8-4ECED3972EF9}" type="parTrans" cxnId="{85E3F214-352D-4B61-B46A-23AD7B96CAA7}">
      <dgm:prSet/>
      <dgm:spPr/>
      <dgm:t>
        <a:bodyPr/>
        <a:lstStyle/>
        <a:p>
          <a:endParaRPr lang="en-GB"/>
        </a:p>
      </dgm:t>
    </dgm:pt>
    <dgm:pt modelId="{08AB0F5B-3C12-4998-8573-02B76B593F32}" type="sibTrans" cxnId="{85E3F214-352D-4B61-B46A-23AD7B96CAA7}">
      <dgm:prSet/>
      <dgm:spPr/>
      <dgm:t>
        <a:bodyPr/>
        <a:lstStyle/>
        <a:p>
          <a:endParaRPr lang="en-GB"/>
        </a:p>
      </dgm:t>
    </dgm:pt>
    <dgm:pt modelId="{BCB19133-82E2-40EB-A334-BDFF4E51B844}">
      <dgm:prSet phldrT="[Text]"/>
      <dgm:spPr/>
      <dgm:t>
        <a:bodyPr/>
        <a:lstStyle/>
        <a:p>
          <a:endParaRPr lang="en-GB" dirty="0"/>
        </a:p>
      </dgm:t>
    </dgm:pt>
    <dgm:pt modelId="{0032027E-46B7-46F4-80EE-267C9328E822}" type="parTrans" cxnId="{170ED488-EF84-4BD5-8EFD-0FAED1159B96}">
      <dgm:prSet/>
      <dgm:spPr/>
      <dgm:t>
        <a:bodyPr/>
        <a:lstStyle/>
        <a:p>
          <a:endParaRPr lang="en-GB"/>
        </a:p>
      </dgm:t>
    </dgm:pt>
    <dgm:pt modelId="{C5F88A6E-8E1F-47CB-89B9-D91BC540EE23}" type="sibTrans" cxnId="{170ED488-EF84-4BD5-8EFD-0FAED1159B96}">
      <dgm:prSet/>
      <dgm:spPr/>
      <dgm:t>
        <a:bodyPr/>
        <a:lstStyle/>
        <a:p>
          <a:endParaRPr lang="en-GB"/>
        </a:p>
      </dgm:t>
    </dgm:pt>
    <dgm:pt modelId="{181E4D1C-74C7-407D-AAA2-F62C1EDD268F}" type="pres">
      <dgm:prSet presAssocID="{AE475562-5CFF-48ED-AFE1-4C5D69B51AA5}" presName="CompostProcess" presStyleCnt="0">
        <dgm:presLayoutVars>
          <dgm:dir/>
          <dgm:resizeHandles val="exact"/>
        </dgm:presLayoutVars>
      </dgm:prSet>
      <dgm:spPr/>
    </dgm:pt>
    <dgm:pt modelId="{687EC39F-B878-4933-AA1E-B29DA624C680}" type="pres">
      <dgm:prSet presAssocID="{AE475562-5CFF-48ED-AFE1-4C5D69B51AA5}" presName="arrow" presStyleLbl="bgShp" presStyleIdx="0" presStyleCnt="1" custLinFactNeighborX="226" custLinFactNeighborY="3516"/>
      <dgm:spPr/>
    </dgm:pt>
    <dgm:pt modelId="{7949FF71-402A-4C08-A5F7-8FACF6755FD0}" type="pres">
      <dgm:prSet presAssocID="{AE475562-5CFF-48ED-AFE1-4C5D69B51AA5}" presName="linearProcess" presStyleCnt="0"/>
      <dgm:spPr/>
    </dgm:pt>
    <dgm:pt modelId="{6E7384F6-FF38-49A2-8F7B-FDDAF74FD7A2}" type="pres">
      <dgm:prSet presAssocID="{52DAD58D-1B41-4D77-91F4-DDB9F88DD0E3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5A19C20-4B4A-466C-8E02-97ED483325CC}" type="pres">
      <dgm:prSet presAssocID="{CBD94C80-3625-4F2C-BE96-F7E7F8CEC6B0}" presName="sibTrans" presStyleCnt="0"/>
      <dgm:spPr/>
    </dgm:pt>
    <dgm:pt modelId="{0D2636A3-E1CB-48D4-8AC0-16A5EFC57ACA}" type="pres">
      <dgm:prSet presAssocID="{1C64CEE2-3537-43C8-A039-0A3D52751919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D006C3C-477F-4B5B-AA03-29382E8EA145}" type="pres">
      <dgm:prSet presAssocID="{08AB0F5B-3C12-4998-8573-02B76B593F32}" presName="sibTrans" presStyleCnt="0"/>
      <dgm:spPr/>
    </dgm:pt>
    <dgm:pt modelId="{1D28D83C-8027-48F6-B1C8-A22A601444B4}" type="pres">
      <dgm:prSet presAssocID="{BCB19133-82E2-40EB-A334-BDFF4E51B844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5FCFEFC-D69B-45C6-B969-50ECC39EB0F7}" type="presOf" srcId="{BCB19133-82E2-40EB-A334-BDFF4E51B844}" destId="{1D28D83C-8027-48F6-B1C8-A22A601444B4}" srcOrd="0" destOrd="0" presId="urn:microsoft.com/office/officeart/2005/8/layout/hProcess9"/>
    <dgm:cxn modelId="{170ED488-EF84-4BD5-8EFD-0FAED1159B96}" srcId="{AE475562-5CFF-48ED-AFE1-4C5D69B51AA5}" destId="{BCB19133-82E2-40EB-A334-BDFF4E51B844}" srcOrd="2" destOrd="0" parTransId="{0032027E-46B7-46F4-80EE-267C9328E822}" sibTransId="{C5F88A6E-8E1F-47CB-89B9-D91BC540EE23}"/>
    <dgm:cxn modelId="{D09AD6AB-E527-42EC-8573-247E3F6B7AE2}" srcId="{AE475562-5CFF-48ED-AFE1-4C5D69B51AA5}" destId="{52DAD58D-1B41-4D77-91F4-DDB9F88DD0E3}" srcOrd="0" destOrd="0" parTransId="{20620F4C-E03D-4847-A874-00B86FA7729F}" sibTransId="{CBD94C80-3625-4F2C-BE96-F7E7F8CEC6B0}"/>
    <dgm:cxn modelId="{19890055-7EB4-479E-9689-12DA37F9B41B}" type="presOf" srcId="{52DAD58D-1B41-4D77-91F4-DDB9F88DD0E3}" destId="{6E7384F6-FF38-49A2-8F7B-FDDAF74FD7A2}" srcOrd="0" destOrd="0" presId="urn:microsoft.com/office/officeart/2005/8/layout/hProcess9"/>
    <dgm:cxn modelId="{85E3F214-352D-4B61-B46A-23AD7B96CAA7}" srcId="{AE475562-5CFF-48ED-AFE1-4C5D69B51AA5}" destId="{1C64CEE2-3537-43C8-A039-0A3D52751919}" srcOrd="1" destOrd="0" parTransId="{A14B6D31-E461-4520-9DA8-4ECED3972EF9}" sibTransId="{08AB0F5B-3C12-4998-8573-02B76B593F32}"/>
    <dgm:cxn modelId="{C595FCF7-58BA-4195-8269-60D662D582B7}" type="presOf" srcId="{AE475562-5CFF-48ED-AFE1-4C5D69B51AA5}" destId="{181E4D1C-74C7-407D-AAA2-F62C1EDD268F}" srcOrd="0" destOrd="0" presId="urn:microsoft.com/office/officeart/2005/8/layout/hProcess9"/>
    <dgm:cxn modelId="{D56CC964-B16C-456B-BA15-85116E615D36}" type="presOf" srcId="{1C64CEE2-3537-43C8-A039-0A3D52751919}" destId="{0D2636A3-E1CB-48D4-8AC0-16A5EFC57ACA}" srcOrd="0" destOrd="0" presId="urn:microsoft.com/office/officeart/2005/8/layout/hProcess9"/>
    <dgm:cxn modelId="{DD1BE191-DCB6-4DE8-BD43-FB162432541B}" type="presParOf" srcId="{181E4D1C-74C7-407D-AAA2-F62C1EDD268F}" destId="{687EC39F-B878-4933-AA1E-B29DA624C680}" srcOrd="0" destOrd="0" presId="urn:microsoft.com/office/officeart/2005/8/layout/hProcess9"/>
    <dgm:cxn modelId="{C792E357-0FC5-450F-AFCA-DAE138A64B39}" type="presParOf" srcId="{181E4D1C-74C7-407D-AAA2-F62C1EDD268F}" destId="{7949FF71-402A-4C08-A5F7-8FACF6755FD0}" srcOrd="1" destOrd="0" presId="urn:microsoft.com/office/officeart/2005/8/layout/hProcess9"/>
    <dgm:cxn modelId="{E43351E3-88F2-4738-AAC3-34A6B69BA61C}" type="presParOf" srcId="{7949FF71-402A-4C08-A5F7-8FACF6755FD0}" destId="{6E7384F6-FF38-49A2-8F7B-FDDAF74FD7A2}" srcOrd="0" destOrd="0" presId="urn:microsoft.com/office/officeart/2005/8/layout/hProcess9"/>
    <dgm:cxn modelId="{31C0E8A9-075E-4574-9881-0EE40A5CEE93}" type="presParOf" srcId="{7949FF71-402A-4C08-A5F7-8FACF6755FD0}" destId="{85A19C20-4B4A-466C-8E02-97ED483325CC}" srcOrd="1" destOrd="0" presId="urn:microsoft.com/office/officeart/2005/8/layout/hProcess9"/>
    <dgm:cxn modelId="{F450AACE-56C6-48A0-B3C6-F0E466C3A37A}" type="presParOf" srcId="{7949FF71-402A-4C08-A5F7-8FACF6755FD0}" destId="{0D2636A3-E1CB-48D4-8AC0-16A5EFC57ACA}" srcOrd="2" destOrd="0" presId="urn:microsoft.com/office/officeart/2005/8/layout/hProcess9"/>
    <dgm:cxn modelId="{BAE206B5-6F9C-4851-B759-B82F22E43D86}" type="presParOf" srcId="{7949FF71-402A-4C08-A5F7-8FACF6755FD0}" destId="{4D006C3C-477F-4B5B-AA03-29382E8EA145}" srcOrd="3" destOrd="0" presId="urn:microsoft.com/office/officeart/2005/8/layout/hProcess9"/>
    <dgm:cxn modelId="{6C927A96-45C8-4310-812A-0B6903F63A11}" type="presParOf" srcId="{7949FF71-402A-4C08-A5F7-8FACF6755FD0}" destId="{1D28D83C-8027-48F6-B1C8-A22A601444B4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475562-5CFF-48ED-AFE1-4C5D69B51AA5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52DAD58D-1B41-4D77-91F4-DDB9F88DD0E3}">
      <dgm:prSet phldrT="[Text]"/>
      <dgm:spPr/>
      <dgm:t>
        <a:bodyPr/>
        <a:lstStyle/>
        <a:p>
          <a:r>
            <a:rPr lang="en-GB" dirty="0" smtClean="0"/>
            <a:t>Where are we now?</a:t>
          </a:r>
          <a:endParaRPr lang="en-GB" dirty="0"/>
        </a:p>
      </dgm:t>
    </dgm:pt>
    <dgm:pt modelId="{20620F4C-E03D-4847-A874-00B86FA7729F}" type="parTrans" cxnId="{D09AD6AB-E527-42EC-8573-247E3F6B7AE2}">
      <dgm:prSet/>
      <dgm:spPr/>
      <dgm:t>
        <a:bodyPr/>
        <a:lstStyle/>
        <a:p>
          <a:endParaRPr lang="en-GB"/>
        </a:p>
      </dgm:t>
    </dgm:pt>
    <dgm:pt modelId="{CBD94C80-3625-4F2C-BE96-F7E7F8CEC6B0}" type="sibTrans" cxnId="{D09AD6AB-E527-42EC-8573-247E3F6B7AE2}">
      <dgm:prSet/>
      <dgm:spPr/>
      <dgm:t>
        <a:bodyPr/>
        <a:lstStyle/>
        <a:p>
          <a:endParaRPr lang="en-GB"/>
        </a:p>
      </dgm:t>
    </dgm:pt>
    <dgm:pt modelId="{1C64CEE2-3537-43C8-A039-0A3D52751919}">
      <dgm:prSet phldrT="[Text]"/>
      <dgm:spPr/>
      <dgm:t>
        <a:bodyPr/>
        <a:lstStyle/>
        <a:p>
          <a:r>
            <a:rPr lang="en-GB" dirty="0" smtClean="0"/>
            <a:t>Where do we want to be?</a:t>
          </a:r>
          <a:endParaRPr lang="en-GB" dirty="0"/>
        </a:p>
      </dgm:t>
    </dgm:pt>
    <dgm:pt modelId="{A14B6D31-E461-4520-9DA8-4ECED3972EF9}" type="parTrans" cxnId="{85E3F214-352D-4B61-B46A-23AD7B96CAA7}">
      <dgm:prSet/>
      <dgm:spPr/>
      <dgm:t>
        <a:bodyPr/>
        <a:lstStyle/>
        <a:p>
          <a:endParaRPr lang="en-GB"/>
        </a:p>
      </dgm:t>
    </dgm:pt>
    <dgm:pt modelId="{08AB0F5B-3C12-4998-8573-02B76B593F32}" type="sibTrans" cxnId="{85E3F214-352D-4B61-B46A-23AD7B96CAA7}">
      <dgm:prSet/>
      <dgm:spPr/>
      <dgm:t>
        <a:bodyPr/>
        <a:lstStyle/>
        <a:p>
          <a:endParaRPr lang="en-GB"/>
        </a:p>
      </dgm:t>
    </dgm:pt>
    <dgm:pt modelId="{BCB19133-82E2-40EB-A334-BDFF4E51B844}">
      <dgm:prSet phldrT="[Text]"/>
      <dgm:spPr/>
      <dgm:t>
        <a:bodyPr/>
        <a:lstStyle/>
        <a:p>
          <a:r>
            <a:rPr lang="en-GB" dirty="0" smtClean="0"/>
            <a:t>How are we going to get there?</a:t>
          </a:r>
          <a:endParaRPr lang="en-GB" dirty="0"/>
        </a:p>
      </dgm:t>
    </dgm:pt>
    <dgm:pt modelId="{0032027E-46B7-46F4-80EE-267C9328E822}" type="parTrans" cxnId="{170ED488-EF84-4BD5-8EFD-0FAED1159B96}">
      <dgm:prSet/>
      <dgm:spPr/>
      <dgm:t>
        <a:bodyPr/>
        <a:lstStyle/>
        <a:p>
          <a:endParaRPr lang="en-GB"/>
        </a:p>
      </dgm:t>
    </dgm:pt>
    <dgm:pt modelId="{C5F88A6E-8E1F-47CB-89B9-D91BC540EE23}" type="sibTrans" cxnId="{170ED488-EF84-4BD5-8EFD-0FAED1159B96}">
      <dgm:prSet/>
      <dgm:spPr/>
      <dgm:t>
        <a:bodyPr/>
        <a:lstStyle/>
        <a:p>
          <a:endParaRPr lang="en-GB"/>
        </a:p>
      </dgm:t>
    </dgm:pt>
    <dgm:pt modelId="{181E4D1C-74C7-407D-AAA2-F62C1EDD268F}" type="pres">
      <dgm:prSet presAssocID="{AE475562-5CFF-48ED-AFE1-4C5D69B51AA5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87EC39F-B878-4933-AA1E-B29DA624C680}" type="pres">
      <dgm:prSet presAssocID="{AE475562-5CFF-48ED-AFE1-4C5D69B51AA5}" presName="arrow" presStyleLbl="bgShp" presStyleIdx="0" presStyleCnt="1" custLinFactNeighborX="226" custLinFactNeighborY="3516"/>
      <dgm:spPr/>
    </dgm:pt>
    <dgm:pt modelId="{7949FF71-402A-4C08-A5F7-8FACF6755FD0}" type="pres">
      <dgm:prSet presAssocID="{AE475562-5CFF-48ED-AFE1-4C5D69B51AA5}" presName="linearProcess" presStyleCnt="0"/>
      <dgm:spPr/>
    </dgm:pt>
    <dgm:pt modelId="{6E7384F6-FF38-49A2-8F7B-FDDAF74FD7A2}" type="pres">
      <dgm:prSet presAssocID="{52DAD58D-1B41-4D77-91F4-DDB9F88DD0E3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5A19C20-4B4A-466C-8E02-97ED483325CC}" type="pres">
      <dgm:prSet presAssocID="{CBD94C80-3625-4F2C-BE96-F7E7F8CEC6B0}" presName="sibTrans" presStyleCnt="0"/>
      <dgm:spPr/>
    </dgm:pt>
    <dgm:pt modelId="{0D2636A3-E1CB-48D4-8AC0-16A5EFC57ACA}" type="pres">
      <dgm:prSet presAssocID="{1C64CEE2-3537-43C8-A039-0A3D52751919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D006C3C-477F-4B5B-AA03-29382E8EA145}" type="pres">
      <dgm:prSet presAssocID="{08AB0F5B-3C12-4998-8573-02B76B593F32}" presName="sibTrans" presStyleCnt="0"/>
      <dgm:spPr/>
    </dgm:pt>
    <dgm:pt modelId="{1D28D83C-8027-48F6-B1C8-A22A601444B4}" type="pres">
      <dgm:prSet presAssocID="{BCB19133-82E2-40EB-A334-BDFF4E51B844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4FC808-1FB8-4B23-802C-CC44E8070E1B}" type="presOf" srcId="{AE475562-5CFF-48ED-AFE1-4C5D69B51AA5}" destId="{181E4D1C-74C7-407D-AAA2-F62C1EDD268F}" srcOrd="0" destOrd="0" presId="urn:microsoft.com/office/officeart/2005/8/layout/hProcess9"/>
    <dgm:cxn modelId="{170ED488-EF84-4BD5-8EFD-0FAED1159B96}" srcId="{AE475562-5CFF-48ED-AFE1-4C5D69B51AA5}" destId="{BCB19133-82E2-40EB-A334-BDFF4E51B844}" srcOrd="2" destOrd="0" parTransId="{0032027E-46B7-46F4-80EE-267C9328E822}" sibTransId="{C5F88A6E-8E1F-47CB-89B9-D91BC540EE23}"/>
    <dgm:cxn modelId="{D09AD6AB-E527-42EC-8573-247E3F6B7AE2}" srcId="{AE475562-5CFF-48ED-AFE1-4C5D69B51AA5}" destId="{52DAD58D-1B41-4D77-91F4-DDB9F88DD0E3}" srcOrd="0" destOrd="0" parTransId="{20620F4C-E03D-4847-A874-00B86FA7729F}" sibTransId="{CBD94C80-3625-4F2C-BE96-F7E7F8CEC6B0}"/>
    <dgm:cxn modelId="{92EF3F63-1CFF-482D-B95A-975E803739BF}" type="presOf" srcId="{52DAD58D-1B41-4D77-91F4-DDB9F88DD0E3}" destId="{6E7384F6-FF38-49A2-8F7B-FDDAF74FD7A2}" srcOrd="0" destOrd="0" presId="urn:microsoft.com/office/officeart/2005/8/layout/hProcess9"/>
    <dgm:cxn modelId="{951D6313-BBCE-4802-A01A-A5775EC45922}" type="presOf" srcId="{BCB19133-82E2-40EB-A334-BDFF4E51B844}" destId="{1D28D83C-8027-48F6-B1C8-A22A601444B4}" srcOrd="0" destOrd="0" presId="urn:microsoft.com/office/officeart/2005/8/layout/hProcess9"/>
    <dgm:cxn modelId="{85E3F214-352D-4B61-B46A-23AD7B96CAA7}" srcId="{AE475562-5CFF-48ED-AFE1-4C5D69B51AA5}" destId="{1C64CEE2-3537-43C8-A039-0A3D52751919}" srcOrd="1" destOrd="0" parTransId="{A14B6D31-E461-4520-9DA8-4ECED3972EF9}" sibTransId="{08AB0F5B-3C12-4998-8573-02B76B593F32}"/>
    <dgm:cxn modelId="{5AF2AB2B-7DE0-4BC1-A9FE-5DD85866295E}" type="presOf" srcId="{1C64CEE2-3537-43C8-A039-0A3D52751919}" destId="{0D2636A3-E1CB-48D4-8AC0-16A5EFC57ACA}" srcOrd="0" destOrd="0" presId="urn:microsoft.com/office/officeart/2005/8/layout/hProcess9"/>
    <dgm:cxn modelId="{3F20CDF6-1393-47F0-BBF8-32A91672A7F7}" type="presParOf" srcId="{181E4D1C-74C7-407D-AAA2-F62C1EDD268F}" destId="{687EC39F-B878-4933-AA1E-B29DA624C680}" srcOrd="0" destOrd="0" presId="urn:microsoft.com/office/officeart/2005/8/layout/hProcess9"/>
    <dgm:cxn modelId="{EA3B3F9C-288D-4298-A0B0-1A25B964316F}" type="presParOf" srcId="{181E4D1C-74C7-407D-AAA2-F62C1EDD268F}" destId="{7949FF71-402A-4C08-A5F7-8FACF6755FD0}" srcOrd="1" destOrd="0" presId="urn:microsoft.com/office/officeart/2005/8/layout/hProcess9"/>
    <dgm:cxn modelId="{569CAA4B-0766-4091-9FCE-794DBE9D3B9C}" type="presParOf" srcId="{7949FF71-402A-4C08-A5F7-8FACF6755FD0}" destId="{6E7384F6-FF38-49A2-8F7B-FDDAF74FD7A2}" srcOrd="0" destOrd="0" presId="urn:microsoft.com/office/officeart/2005/8/layout/hProcess9"/>
    <dgm:cxn modelId="{171E4D1A-09DD-4F61-B391-99886A76F4E6}" type="presParOf" srcId="{7949FF71-402A-4C08-A5F7-8FACF6755FD0}" destId="{85A19C20-4B4A-466C-8E02-97ED483325CC}" srcOrd="1" destOrd="0" presId="urn:microsoft.com/office/officeart/2005/8/layout/hProcess9"/>
    <dgm:cxn modelId="{CFC6FE3C-A20C-42C5-8DB1-18F5ED6545E5}" type="presParOf" srcId="{7949FF71-402A-4C08-A5F7-8FACF6755FD0}" destId="{0D2636A3-E1CB-48D4-8AC0-16A5EFC57ACA}" srcOrd="2" destOrd="0" presId="urn:microsoft.com/office/officeart/2005/8/layout/hProcess9"/>
    <dgm:cxn modelId="{98EB3958-E407-4E2C-B315-4B68F43AF7D2}" type="presParOf" srcId="{7949FF71-402A-4C08-A5F7-8FACF6755FD0}" destId="{4D006C3C-477F-4B5B-AA03-29382E8EA145}" srcOrd="3" destOrd="0" presId="urn:microsoft.com/office/officeart/2005/8/layout/hProcess9"/>
    <dgm:cxn modelId="{0136B293-2D34-425C-A254-F09C523579E1}" type="presParOf" srcId="{7949FF71-402A-4C08-A5F7-8FACF6755FD0}" destId="{1D28D83C-8027-48F6-B1C8-A22A601444B4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EC39F-B878-4933-AA1E-B29DA624C680}">
      <dsp:nvSpPr>
        <dsp:cNvPr id="0" name=""/>
        <dsp:cNvSpPr/>
      </dsp:nvSpPr>
      <dsp:spPr>
        <a:xfrm>
          <a:off x="633029" y="0"/>
          <a:ext cx="6995160" cy="4525963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384F6-FF38-49A2-8F7B-FDDAF74FD7A2}">
      <dsp:nvSpPr>
        <dsp:cNvPr id="0" name=""/>
        <dsp:cNvSpPr/>
      </dsp:nvSpPr>
      <dsp:spPr>
        <a:xfrm>
          <a:off x="4344" y="1357788"/>
          <a:ext cx="2643728" cy="18103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Where are we now?</a:t>
          </a:r>
          <a:endParaRPr lang="en-GB" sz="3900" kern="1200" dirty="0"/>
        </a:p>
      </dsp:txBody>
      <dsp:txXfrm>
        <a:off x="92720" y="1446164"/>
        <a:ext cx="2466976" cy="1633633"/>
      </dsp:txXfrm>
    </dsp:sp>
    <dsp:sp modelId="{0D2636A3-E1CB-48D4-8AC0-16A5EFC57ACA}">
      <dsp:nvSpPr>
        <dsp:cNvPr id="0" name=""/>
        <dsp:cNvSpPr/>
      </dsp:nvSpPr>
      <dsp:spPr>
        <a:xfrm>
          <a:off x="2792935" y="1357788"/>
          <a:ext cx="2643728" cy="1810385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900" kern="1200" dirty="0"/>
        </a:p>
      </dsp:txBody>
      <dsp:txXfrm>
        <a:off x="2881311" y="1446164"/>
        <a:ext cx="2466976" cy="1633633"/>
      </dsp:txXfrm>
    </dsp:sp>
    <dsp:sp modelId="{1D28D83C-8027-48F6-B1C8-A22A601444B4}">
      <dsp:nvSpPr>
        <dsp:cNvPr id="0" name=""/>
        <dsp:cNvSpPr/>
      </dsp:nvSpPr>
      <dsp:spPr>
        <a:xfrm>
          <a:off x="5581526" y="1357788"/>
          <a:ext cx="2643728" cy="1810385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900" kern="1200" dirty="0"/>
        </a:p>
      </dsp:txBody>
      <dsp:txXfrm>
        <a:off x="5669902" y="1446164"/>
        <a:ext cx="2466976" cy="16336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09757A-66A8-444F-A69F-A945F73777D2}">
      <dsp:nvSpPr>
        <dsp:cNvPr id="0" name=""/>
        <dsp:cNvSpPr/>
      </dsp:nvSpPr>
      <dsp:spPr>
        <a:xfrm>
          <a:off x="1851818" y="0"/>
          <a:ext cx="4525963" cy="452596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BB9036-CB02-446E-83BD-CEDB86F2F254}">
      <dsp:nvSpPr>
        <dsp:cNvPr id="0" name=""/>
        <dsp:cNvSpPr/>
      </dsp:nvSpPr>
      <dsp:spPr>
        <a:xfrm>
          <a:off x="2281784" y="429966"/>
          <a:ext cx="1765125" cy="17651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Consciously competent</a:t>
          </a:r>
          <a:endParaRPr lang="en-GB" sz="1900" kern="1200" dirty="0"/>
        </a:p>
      </dsp:txBody>
      <dsp:txXfrm>
        <a:off x="2367950" y="516132"/>
        <a:ext cx="1592793" cy="1592793"/>
      </dsp:txXfrm>
    </dsp:sp>
    <dsp:sp modelId="{03DF04E2-F0F4-462A-9E40-B0444C6E53F1}">
      <dsp:nvSpPr>
        <dsp:cNvPr id="0" name=""/>
        <dsp:cNvSpPr/>
      </dsp:nvSpPr>
      <dsp:spPr>
        <a:xfrm>
          <a:off x="4182689" y="429966"/>
          <a:ext cx="1765125" cy="17651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Unconsciously Competent</a:t>
          </a:r>
          <a:endParaRPr lang="en-GB" sz="1900" kern="1200" dirty="0"/>
        </a:p>
      </dsp:txBody>
      <dsp:txXfrm>
        <a:off x="4268855" y="516132"/>
        <a:ext cx="1592793" cy="1592793"/>
      </dsp:txXfrm>
    </dsp:sp>
    <dsp:sp modelId="{4D516022-8B44-407E-B3E0-B396E25D3A61}">
      <dsp:nvSpPr>
        <dsp:cNvPr id="0" name=""/>
        <dsp:cNvSpPr/>
      </dsp:nvSpPr>
      <dsp:spPr>
        <a:xfrm>
          <a:off x="2281784" y="2330870"/>
          <a:ext cx="1765125" cy="17651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Consciously incompetent</a:t>
          </a:r>
          <a:endParaRPr lang="en-GB" sz="1900" kern="1200" dirty="0"/>
        </a:p>
      </dsp:txBody>
      <dsp:txXfrm>
        <a:off x="2367950" y="2417036"/>
        <a:ext cx="1592793" cy="1592793"/>
      </dsp:txXfrm>
    </dsp:sp>
    <dsp:sp modelId="{C1BE1A79-F452-4DA3-884D-9731736E2F13}">
      <dsp:nvSpPr>
        <dsp:cNvPr id="0" name=""/>
        <dsp:cNvSpPr/>
      </dsp:nvSpPr>
      <dsp:spPr>
        <a:xfrm>
          <a:off x="4182689" y="2330870"/>
          <a:ext cx="1765125" cy="17651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Unconsciously incompetent</a:t>
          </a:r>
          <a:endParaRPr lang="en-GB" sz="1900" kern="1200" dirty="0"/>
        </a:p>
      </dsp:txBody>
      <dsp:txXfrm>
        <a:off x="4268855" y="2417036"/>
        <a:ext cx="1592793" cy="15927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EC39F-B878-4933-AA1E-B29DA624C680}">
      <dsp:nvSpPr>
        <dsp:cNvPr id="0" name=""/>
        <dsp:cNvSpPr/>
      </dsp:nvSpPr>
      <dsp:spPr>
        <a:xfrm>
          <a:off x="633029" y="0"/>
          <a:ext cx="6995160" cy="4525963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384F6-FF38-49A2-8F7B-FDDAF74FD7A2}">
      <dsp:nvSpPr>
        <dsp:cNvPr id="0" name=""/>
        <dsp:cNvSpPr/>
      </dsp:nvSpPr>
      <dsp:spPr>
        <a:xfrm>
          <a:off x="278874" y="1357788"/>
          <a:ext cx="2468880" cy="18103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Where are we now?</a:t>
          </a:r>
          <a:endParaRPr lang="en-GB" sz="3300" kern="1200" dirty="0"/>
        </a:p>
      </dsp:txBody>
      <dsp:txXfrm>
        <a:off x="367250" y="1446164"/>
        <a:ext cx="2292128" cy="1633633"/>
      </dsp:txXfrm>
    </dsp:sp>
    <dsp:sp modelId="{0D2636A3-E1CB-48D4-8AC0-16A5EFC57ACA}">
      <dsp:nvSpPr>
        <dsp:cNvPr id="0" name=""/>
        <dsp:cNvSpPr/>
      </dsp:nvSpPr>
      <dsp:spPr>
        <a:xfrm>
          <a:off x="2880359" y="1357788"/>
          <a:ext cx="2468880" cy="1810385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Where do we want to be?</a:t>
          </a:r>
          <a:endParaRPr lang="en-GB" sz="3300" kern="1200" dirty="0"/>
        </a:p>
      </dsp:txBody>
      <dsp:txXfrm>
        <a:off x="2968735" y="1446164"/>
        <a:ext cx="2292128" cy="1633633"/>
      </dsp:txXfrm>
    </dsp:sp>
    <dsp:sp modelId="{1D28D83C-8027-48F6-B1C8-A22A601444B4}">
      <dsp:nvSpPr>
        <dsp:cNvPr id="0" name=""/>
        <dsp:cNvSpPr/>
      </dsp:nvSpPr>
      <dsp:spPr>
        <a:xfrm>
          <a:off x="5481845" y="1357788"/>
          <a:ext cx="2468880" cy="1810385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300" kern="1200" dirty="0"/>
        </a:p>
      </dsp:txBody>
      <dsp:txXfrm>
        <a:off x="5570221" y="1446164"/>
        <a:ext cx="2292128" cy="16336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96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553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474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014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661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739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16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032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594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06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242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EC9CF-6037-4591-9B4B-26FF9920E2F0}" type="datetimeFigureOut">
              <a:rPr lang="en-GB" smtClean="0"/>
              <a:t>19/09/2017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9A4AB-9713-4355-9E87-1B17A30EA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553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04801"/>
            <a:ext cx="7772400" cy="1600199"/>
          </a:xfrm>
        </p:spPr>
        <p:txBody>
          <a:bodyPr/>
          <a:lstStyle/>
          <a:p>
            <a:r>
              <a:rPr lang="en-GB" altLang="en-US" dirty="0" smtClean="0">
                <a:cs typeface="Arial" charset="0"/>
              </a:rPr>
              <a:t>Marketing Information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648200"/>
            <a:ext cx="6400800" cy="1447800"/>
          </a:xfrm>
        </p:spPr>
        <p:txBody>
          <a:bodyPr/>
          <a:lstStyle/>
          <a:p>
            <a:pPr>
              <a:defRPr/>
            </a:pPr>
            <a:r>
              <a:rPr lang="en-GB" sz="3600" dirty="0">
                <a:solidFill>
                  <a:schemeClr val="bg1">
                    <a:lumMod val="50000"/>
                  </a:schemeClr>
                </a:solidFill>
              </a:rPr>
              <a:t>Session 1: </a:t>
            </a:r>
            <a:r>
              <a:rPr lang="en-GB" sz="3600" i="1" dirty="0">
                <a:solidFill>
                  <a:schemeClr val="bg1">
                    <a:lumMod val="50000"/>
                  </a:schemeClr>
                </a:solidFill>
              </a:rPr>
              <a:t>Introduction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Presented by Will Fleming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1752600"/>
            <a:ext cx="71628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10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Welcome!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>
                <a:cs typeface="Arial" charset="0"/>
              </a:rPr>
              <a:t>Today’s session</a:t>
            </a:r>
          </a:p>
          <a:p>
            <a:pPr lvl="1"/>
            <a:r>
              <a:rPr lang="en-GB" altLang="en-US" sz="3200" dirty="0" smtClean="0">
                <a:cs typeface="Arial" charset="0"/>
              </a:rPr>
              <a:t>Welcome and introductions</a:t>
            </a:r>
          </a:p>
          <a:p>
            <a:pPr lvl="1"/>
            <a:r>
              <a:rPr lang="en-GB" altLang="en-US" sz="3200" dirty="0" smtClean="0">
                <a:cs typeface="Arial" charset="0"/>
              </a:rPr>
              <a:t>About the course</a:t>
            </a:r>
          </a:p>
          <a:p>
            <a:pPr lvl="1"/>
            <a:r>
              <a:rPr lang="en-GB" altLang="en-US" sz="3200" dirty="0" smtClean="0">
                <a:cs typeface="Arial" charset="0"/>
              </a:rPr>
              <a:t>What we will be learning about</a:t>
            </a:r>
          </a:p>
          <a:p>
            <a:pPr lvl="1"/>
            <a:r>
              <a:rPr lang="en-GB" altLang="en-US" sz="3200" dirty="0" smtClean="0">
                <a:cs typeface="Arial" charset="0"/>
              </a:rPr>
              <a:t>How you will be assessed</a:t>
            </a:r>
          </a:p>
          <a:p>
            <a:pPr lvl="1"/>
            <a:r>
              <a:rPr lang="en-GB" altLang="en-US" sz="3200" dirty="0" smtClean="0">
                <a:cs typeface="Arial" charset="0"/>
              </a:rPr>
              <a:t>What you will be expected to do</a:t>
            </a:r>
          </a:p>
          <a:p>
            <a:pPr lvl="1"/>
            <a:r>
              <a:rPr lang="en-GB" altLang="en-US" sz="3200" dirty="0" smtClean="0">
                <a:cs typeface="Arial" charset="0"/>
              </a:rPr>
              <a:t>Introduction to the issues</a:t>
            </a:r>
          </a:p>
        </p:txBody>
      </p:sp>
    </p:spTree>
    <p:extLst>
      <p:ext uri="{BB962C8B-B14F-4D97-AF65-F5344CB8AC3E}">
        <p14:creationId xmlns:p14="http://schemas.microsoft.com/office/powerpoint/2010/main" val="4290971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So, where do we start?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0816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Where are we now?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altLang="en-US" dirty="0" smtClean="0">
                <a:cs typeface="Arial" charset="0"/>
              </a:rPr>
              <a:t>What have you learned about marketing so far?</a:t>
            </a:r>
          </a:p>
          <a:p>
            <a:r>
              <a:rPr lang="en-GB" altLang="en-US" dirty="0" smtClean="0">
                <a:cs typeface="Arial" charset="0"/>
              </a:rPr>
              <a:t>What are the basic principles?</a:t>
            </a:r>
          </a:p>
          <a:p>
            <a:r>
              <a:rPr lang="en-GB" altLang="en-US" dirty="0" smtClean="0">
                <a:cs typeface="Arial" charset="0"/>
              </a:rPr>
              <a:t>Does it work?</a:t>
            </a:r>
          </a:p>
          <a:p>
            <a:r>
              <a:rPr lang="en-GB" altLang="en-US" dirty="0" smtClean="0">
                <a:cs typeface="Arial" charset="0"/>
              </a:rPr>
              <a:t>What is marketing anyway?</a:t>
            </a:r>
          </a:p>
          <a:p>
            <a:r>
              <a:rPr lang="en-GB" altLang="en-US" dirty="0" smtClean="0">
                <a:cs typeface="Arial" charset="0"/>
              </a:rPr>
              <a:t>What are the key theories?</a:t>
            </a:r>
          </a:p>
          <a:p>
            <a:r>
              <a:rPr lang="en-GB" altLang="en-US" dirty="0" smtClean="0">
                <a:cs typeface="Arial" charset="0"/>
              </a:rPr>
              <a:t>What are the models and frameworks?</a:t>
            </a:r>
          </a:p>
          <a:p>
            <a:r>
              <a:rPr lang="en-GB" altLang="en-US" dirty="0" smtClean="0">
                <a:cs typeface="Arial" charset="0"/>
              </a:rPr>
              <a:t>Can you apply them?</a:t>
            </a:r>
          </a:p>
          <a:p>
            <a:r>
              <a:rPr lang="en-GB" altLang="en-US" dirty="0" smtClean="0">
                <a:cs typeface="Arial" charset="0"/>
              </a:rPr>
              <a:t>Do you think/ believe you are a marketer?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205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>
                <a:cs typeface="Arial" charset="0"/>
              </a:rPr>
              <a:t>Paradoxically, you need to know….                            </a:t>
            </a:r>
            <a:r>
              <a:rPr lang="en-GB" altLang="en-US" dirty="0">
                <a:cs typeface="Arial" charset="0"/>
              </a:rPr>
              <a:t>W</a:t>
            </a:r>
            <a:r>
              <a:rPr lang="en-GB" altLang="en-US" dirty="0" smtClean="0">
                <a:cs typeface="Arial" charset="0"/>
              </a:rPr>
              <a:t>hat you don’t know?!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9771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So, where do we start?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02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85800" y="3200400"/>
            <a:ext cx="61722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800" dirty="0">
                <a:solidFill>
                  <a:schemeClr val="bg1"/>
                </a:solidFill>
              </a:rPr>
              <a:t>“The only place where success comes before work is in the dictionary. ” </a:t>
            </a:r>
          </a:p>
          <a:p>
            <a:pPr algn="r">
              <a:defRPr/>
            </a:pPr>
            <a:r>
              <a:rPr lang="en-US" sz="2800" dirty="0">
                <a:solidFill>
                  <a:schemeClr val="bg1"/>
                </a:solidFill>
              </a:rPr>
              <a:t>Vidal Sassoon</a:t>
            </a:r>
          </a:p>
          <a:p>
            <a:pPr algn="r">
              <a:defRPr/>
            </a:pPr>
            <a:endParaRPr lang="en-US" sz="28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sz="2800" dirty="0">
                <a:solidFill>
                  <a:schemeClr val="bg1"/>
                </a:solidFill>
              </a:rPr>
              <a:t>“I'm a great believer in luck, and I find the harder I work the more I have of it. ” </a:t>
            </a:r>
          </a:p>
          <a:p>
            <a:pPr algn="r">
              <a:defRPr/>
            </a:pPr>
            <a:r>
              <a:rPr lang="en-US" sz="2800" dirty="0">
                <a:solidFill>
                  <a:schemeClr val="bg1"/>
                </a:solidFill>
              </a:rPr>
              <a:t>Thomas Jefferson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133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60800"/>
            <a:ext cx="4787900" cy="299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18"/>
          <a:stretch>
            <a:fillRect/>
          </a:stretch>
        </p:blipFill>
        <p:spPr bwMode="auto">
          <a:xfrm>
            <a:off x="5724525" y="0"/>
            <a:ext cx="3444875" cy="304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011863" cy="400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750" y="2997200"/>
            <a:ext cx="5175250" cy="386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75" y="2205038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5" name="Content Placeholder 2"/>
          <p:cNvSpPr>
            <a:spLocks noGrp="1"/>
          </p:cNvSpPr>
          <p:nvPr>
            <p:ph idx="1"/>
          </p:nvPr>
        </p:nvSpPr>
        <p:spPr>
          <a:xfrm>
            <a:off x="0" y="2420938"/>
            <a:ext cx="3995738" cy="1584325"/>
          </a:xfrm>
          <a:solidFill>
            <a:srgbClr val="DDDDDD">
              <a:alpha val="81175"/>
            </a:srgbClr>
          </a:solidFill>
        </p:spPr>
        <p:txBody>
          <a:bodyPr/>
          <a:lstStyle/>
          <a:p>
            <a:pPr>
              <a:buFont typeface="Arial" charset="0"/>
              <a:buNone/>
            </a:pPr>
            <a:r>
              <a:rPr lang="en-US" altLang="en-US" sz="4800" b="1" smtClean="0">
                <a:cs typeface="Arial" charset="0"/>
              </a:rPr>
              <a:t>What are you aiming for?</a:t>
            </a:r>
            <a:endParaRPr lang="en-GB" altLang="en-US" sz="4800" b="1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17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So, where do we start?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8939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ctrTitle"/>
          </p:nvPr>
        </p:nvSpPr>
        <p:spPr>
          <a:xfrm>
            <a:off x="684213" y="2636838"/>
            <a:ext cx="7772400" cy="2016125"/>
          </a:xfrm>
          <a:noFill/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sz="6000" dirty="0" smtClean="0">
                <a:solidFill>
                  <a:schemeClr val="bg1"/>
                </a:solidFill>
              </a:rPr>
              <a:t>We/ you have only around</a:t>
            </a: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sz="266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100</a:t>
            </a:r>
            <a:r>
              <a:rPr lang="en-US" sz="2400" b="1" dirty="0" smtClean="0">
                <a:solidFill>
                  <a:schemeClr val="bg1"/>
                </a:solidFill>
              </a:rPr>
              <a:t>ish</a:t>
            </a: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sz="6700" dirty="0" smtClean="0">
                <a:solidFill>
                  <a:schemeClr val="bg1"/>
                </a:solidFill>
              </a:rPr>
              <a:t>Days</a:t>
            </a:r>
            <a:br>
              <a:rPr lang="en-US" sz="6700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itle 3"/>
          <p:cNvSpPr txBox="1">
            <a:spLocks/>
          </p:cNvSpPr>
          <p:nvPr/>
        </p:nvSpPr>
        <p:spPr bwMode="auto">
          <a:xfrm>
            <a:off x="684213" y="4876800"/>
            <a:ext cx="7772400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normAutofit fontScale="52500" lnSpcReduction="20000"/>
          </a:bodyPr>
          <a:lstStyle/>
          <a:p>
            <a:pPr algn="r">
              <a:defRPr/>
            </a:pPr>
            <a:endParaRPr lang="en-US" sz="4100" dirty="0" smtClean="0">
              <a:solidFill>
                <a:schemeClr val="bg1"/>
              </a:solidFill>
              <a:latin typeface="+mn-lt"/>
              <a:ea typeface="+mj-ea"/>
              <a:cs typeface="Arial" pitchFamily="34" charset="0"/>
            </a:endParaRPr>
          </a:p>
          <a:p>
            <a:pPr algn="r">
              <a:defRPr/>
            </a:pPr>
            <a:endParaRPr lang="en-US" sz="4100" dirty="0" smtClean="0">
              <a:solidFill>
                <a:schemeClr val="bg1"/>
              </a:solidFill>
              <a:ea typeface="+mj-ea"/>
              <a:cs typeface="Arial" pitchFamily="34" charset="0"/>
            </a:endParaRPr>
          </a:p>
          <a:p>
            <a:pPr algn="r">
              <a:defRPr/>
            </a:pPr>
            <a:endParaRPr lang="en-US" sz="4100" dirty="0">
              <a:solidFill>
                <a:schemeClr val="bg1"/>
              </a:solidFill>
              <a:ea typeface="+mj-ea"/>
              <a:cs typeface="Arial" pitchFamily="34" charset="0"/>
            </a:endParaRPr>
          </a:p>
          <a:p>
            <a:pPr algn="r">
              <a:defRPr/>
            </a:pPr>
            <a:endParaRPr lang="en-US" sz="4100" dirty="0" smtClean="0">
              <a:solidFill>
                <a:schemeClr val="bg1"/>
              </a:solidFill>
              <a:latin typeface="+mn-lt"/>
              <a:ea typeface="+mj-ea"/>
              <a:cs typeface="Arial" pitchFamily="34" charset="0"/>
            </a:endParaRPr>
          </a:p>
          <a:p>
            <a:pPr algn="r">
              <a:defRPr/>
            </a:pPr>
            <a:r>
              <a:rPr lang="en-US" sz="5900" dirty="0" smtClean="0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rPr>
              <a:t>Make </a:t>
            </a:r>
            <a:r>
              <a:rPr lang="en-US" sz="5900" dirty="0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rPr>
              <a:t>them all count!</a:t>
            </a:r>
            <a:r>
              <a:rPr lang="en-GB" sz="4000" dirty="0">
                <a:solidFill>
                  <a:srgbClr val="0D0D0D"/>
                </a:solidFill>
                <a:latin typeface="+mn-lt"/>
                <a:ea typeface="+mj-ea"/>
                <a:cs typeface="Arial" pitchFamily="34" charset="0"/>
              </a:rPr>
              <a:t/>
            </a:r>
            <a:br>
              <a:rPr lang="en-GB" sz="4000" dirty="0">
                <a:solidFill>
                  <a:srgbClr val="0D0D0D"/>
                </a:solidFill>
                <a:latin typeface="+mn-lt"/>
                <a:ea typeface="+mj-ea"/>
                <a:cs typeface="Arial" pitchFamily="34" charset="0"/>
              </a:rPr>
            </a:br>
            <a:endParaRPr lang="en-GB" sz="4000" dirty="0">
              <a:solidFill>
                <a:srgbClr val="0D0D0D"/>
              </a:solidFill>
              <a:latin typeface="+mn-lt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39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Teaching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754563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 smtClean="0">
                <a:cs typeface="Arial" charset="0"/>
              </a:rPr>
              <a:t>Structure</a:t>
            </a:r>
          </a:p>
          <a:p>
            <a:pPr lvl="1"/>
            <a:r>
              <a:rPr lang="en-GB" altLang="en-US" dirty="0" err="1" smtClean="0">
                <a:solidFill>
                  <a:srgbClr val="00B0F0"/>
                </a:solidFill>
                <a:cs typeface="Arial" charset="0"/>
              </a:rPr>
              <a:t>Approx</a:t>
            </a:r>
            <a:r>
              <a:rPr lang="en-GB" altLang="en-US" dirty="0" smtClean="0">
                <a:solidFill>
                  <a:srgbClr val="00B0F0"/>
                </a:solidFill>
                <a:cs typeface="Arial" charset="0"/>
              </a:rPr>
              <a:t> 11 weeks contact of 4 hours per week</a:t>
            </a:r>
          </a:p>
          <a:p>
            <a:pPr lvl="1"/>
            <a:r>
              <a:rPr lang="en-GB" altLang="en-US" dirty="0" smtClean="0">
                <a:solidFill>
                  <a:srgbClr val="00B0F0"/>
                </a:solidFill>
                <a:cs typeface="Arial" charset="0"/>
              </a:rPr>
              <a:t>Plus 3 weeks holidays for X-mas and New Year</a:t>
            </a:r>
          </a:p>
          <a:p>
            <a:r>
              <a:rPr lang="en-GB" altLang="en-US" sz="2800" dirty="0" smtClean="0">
                <a:cs typeface="Arial" charset="0"/>
              </a:rPr>
              <a:t>About the sessions</a:t>
            </a:r>
          </a:p>
          <a:p>
            <a:pPr lvl="1"/>
            <a:r>
              <a:rPr lang="en-GB" altLang="en-US" dirty="0" smtClean="0">
                <a:cs typeface="Arial" charset="0"/>
              </a:rPr>
              <a:t>Each week there will be a lecture session and a tutorial session</a:t>
            </a:r>
          </a:p>
          <a:p>
            <a:pPr lvl="1"/>
            <a:r>
              <a:rPr lang="en-GB" altLang="en-US" dirty="0" smtClean="0">
                <a:solidFill>
                  <a:srgbClr val="00B0F0"/>
                </a:solidFill>
                <a:cs typeface="Arial" charset="0"/>
              </a:rPr>
              <a:t>We may use the social learning space and  other venues when applicable</a:t>
            </a:r>
            <a:endParaRPr lang="en-GB" altLang="en-US" dirty="0" smtClean="0">
              <a:cs typeface="Arial" charset="0"/>
            </a:endParaRPr>
          </a:p>
          <a:p>
            <a:pPr lvl="1"/>
            <a:r>
              <a:rPr lang="en-GB" altLang="en-US" dirty="0" smtClean="0">
                <a:cs typeface="Arial" charset="0"/>
              </a:rPr>
              <a:t>You can help shape the choice of topics and the teaching methods…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485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Moodle &amp;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>
                <a:cs typeface="Arial" charset="0"/>
              </a:rPr>
              <a:t>All lecture slides will be posted on Moodle before the session</a:t>
            </a:r>
          </a:p>
          <a:p>
            <a:r>
              <a:rPr lang="en-GB" altLang="en-US" dirty="0" smtClean="0">
                <a:cs typeface="Arial" charset="0"/>
              </a:rPr>
              <a:t>Additional materials, reading list and announcements will be posted on Moodle or provided as handouts in class</a:t>
            </a:r>
          </a:p>
          <a:p>
            <a:r>
              <a:rPr lang="en-GB" altLang="en-US" dirty="0" smtClean="0">
                <a:cs typeface="Arial" charset="0"/>
              </a:rPr>
              <a:t>You are expected to attend ALL the sessions. If you are unable to attend a session you should email me</a:t>
            </a:r>
          </a:p>
          <a:p>
            <a:r>
              <a:rPr lang="en-GB" altLang="en-US" dirty="0" smtClean="0">
                <a:cs typeface="Arial" charset="0"/>
              </a:rPr>
              <a:t>Keep an eye out for e-mails and messages for up-to-date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548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6600" dirty="0" smtClean="0">
                <a:cs typeface="Arial" charset="0"/>
              </a:rPr>
              <a:t>Reading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altLang="en-US" sz="2400" dirty="0">
                <a:cs typeface="Arial" charset="0"/>
              </a:rPr>
              <a:t>The core  textbook is:</a:t>
            </a:r>
          </a:p>
          <a:p>
            <a:pPr>
              <a:defRPr/>
            </a:pPr>
            <a:r>
              <a:rPr lang="en-GB" sz="2400" dirty="0"/>
              <a:t>Arthur. L, (2013) </a:t>
            </a:r>
            <a:r>
              <a:rPr lang="en-GB" sz="2400" i="1" u="sng" dirty="0"/>
              <a:t>Big Data Marketing: Engage Your Customers More Effectively and Drive Value .</a:t>
            </a:r>
            <a:r>
              <a:rPr lang="en-GB" sz="2400" dirty="0"/>
              <a:t> New Jersey. John Wiley &amp; Sons Inc.</a:t>
            </a:r>
          </a:p>
          <a:p>
            <a:pPr>
              <a:defRPr/>
            </a:pPr>
            <a:r>
              <a:rPr lang="en-GB" sz="2400" dirty="0"/>
              <a:t>Gordon. K, (2007) </a:t>
            </a:r>
            <a:r>
              <a:rPr lang="en-GB" sz="2400" i="1" u="sng" dirty="0"/>
              <a:t>Principles of Data Management: Facilitating Information Sharing</a:t>
            </a:r>
            <a:r>
              <a:rPr lang="en-GB" sz="2400" dirty="0"/>
              <a:t> . </a:t>
            </a:r>
            <a:r>
              <a:rPr lang="en-GB" sz="2400" dirty="0" err="1"/>
              <a:t>capdm</a:t>
            </a:r>
            <a:r>
              <a:rPr lang="en-GB" sz="2400" dirty="0"/>
              <a:t>. Edinburgh.</a:t>
            </a:r>
          </a:p>
          <a:p>
            <a:pPr>
              <a:defRPr/>
            </a:pPr>
            <a:r>
              <a:rPr lang="en-GB" sz="2400" dirty="0" err="1"/>
              <a:t>Housden</a:t>
            </a:r>
            <a:r>
              <a:rPr lang="en-GB" sz="2400" dirty="0"/>
              <a:t>. M, (2008) </a:t>
            </a:r>
            <a:r>
              <a:rPr lang="en-GB" sz="2400" i="1" u="sng" dirty="0"/>
              <a:t>Market Information &amp; Research.</a:t>
            </a:r>
            <a:r>
              <a:rPr lang="en-GB" sz="2400" dirty="0"/>
              <a:t> Oxford, Butterworth - Heinemann.</a:t>
            </a:r>
          </a:p>
          <a:p>
            <a:pPr marL="0" indent="0">
              <a:buNone/>
              <a:defRPr/>
            </a:pPr>
            <a:r>
              <a:rPr lang="en-GB" altLang="en-US" sz="2400" dirty="0">
                <a:cs typeface="Arial" charset="0"/>
              </a:rPr>
              <a:t>Also a reading list and regular reading assignments given as per the course schedule. </a:t>
            </a:r>
            <a:r>
              <a:rPr lang="en-GB" altLang="en-US" sz="2400" dirty="0" smtClean="0">
                <a:cs typeface="Arial" charset="0"/>
              </a:rPr>
              <a:t>                                                                 </a:t>
            </a:r>
            <a:r>
              <a:rPr lang="en-GB" altLang="en-US" sz="2400" dirty="0">
                <a:cs typeface="Arial" charset="0"/>
              </a:rPr>
              <a:t>However</a:t>
            </a:r>
            <a:r>
              <a:rPr lang="en-GB" altLang="en-US" sz="2400" dirty="0" smtClean="0">
                <a:cs typeface="Arial" charset="0"/>
              </a:rPr>
              <a:t>…………….</a:t>
            </a:r>
            <a:endParaRPr lang="en-GB" altLang="en-US" sz="2400" dirty="0">
              <a:cs typeface="Arial" charset="0"/>
            </a:endParaRPr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447800"/>
            <a:ext cx="320040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5602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>
                <a:cs typeface="Arial" charset="0"/>
              </a:rPr>
              <a:t>Read…listen…watch…think..</a:t>
            </a:r>
            <a:br>
              <a:rPr lang="en-GB" altLang="en-US" dirty="0" smtClean="0">
                <a:cs typeface="Arial" charset="0"/>
              </a:rPr>
            </a:br>
            <a:r>
              <a:rPr lang="en-GB" altLang="en-US" dirty="0" smtClean="0">
                <a:cs typeface="Arial" charset="0"/>
              </a:rPr>
              <a:t>....reflect…speak…do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 smtClean="0">
                <a:cs typeface="Arial" charset="0"/>
              </a:rPr>
              <a:t>It’s not just about reading …</a:t>
            </a:r>
          </a:p>
          <a:p>
            <a:endParaRPr lang="en-GB" dirty="0"/>
          </a:p>
        </p:txBody>
      </p:sp>
      <p:pic>
        <p:nvPicPr>
          <p:cNvPr id="4" name="Picture 9" descr="https://encrypted-tbn3.gstatic.com/images?q=tbn:ANd9GcTqjUETOG9P9eW5joGa9bUK61nGsZUAmYqLiGpMapDajTnAY71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05050"/>
            <a:ext cx="2983229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https://encrypted-tbn3.gstatic.com/images?q=tbn:ANd9GcR5mU1ekCu_Si2IRdVeOZlW3fUMuaXPj4myJDnzOSygs0ui_5MV7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430" y="2301240"/>
            <a:ext cx="2755582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9" descr="https://encrypted-tbn0.gstatic.com/images?q=tbn:ANd9GcRhdkqSbrp7RccQNNtxdCpUGB7rZSDkF7_EKJJnIRGonIwKvHeDU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" y="3970020"/>
            <a:ext cx="3013709" cy="2506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5" descr="http://t3.gstatic.com/images?q=tbn:ANd9GcRasrHz2gLzYwNpyXa1w0dOI4Z4STCZNYLop3f3VE-s-6iKq3cgoOm5QzMv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13" y="5105400"/>
            <a:ext cx="22860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7" descr="https://encrypted-tbn2.gstatic.com/images?q=tbn:ANd9GcQPUMQa_M7xLdt1cbpGRQGOf10Q2vbRWI4V2lDsaGe4Y2X7VehmyQ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12" y="2305050"/>
            <a:ext cx="2286001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5" descr="https://encrypted-tbn1.gstatic.com/images?q=tbn:ANd9GcTTlbKjKPyApp0Iet6g_TMom0tbr4qJz71YZbG3X8oJ2go44ayH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429" y="4732020"/>
            <a:ext cx="2755583" cy="1744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976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What will you be studying?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charset="0"/>
              <a:buNone/>
              <a:defRPr/>
            </a:pPr>
            <a:r>
              <a:rPr lang="en-GB" altLang="en-US" dirty="0">
                <a:cs typeface="Arial" charset="0"/>
              </a:rPr>
              <a:t>Learning Outcomes for the module:</a:t>
            </a:r>
          </a:p>
          <a:p>
            <a:pPr marL="0" indent="0">
              <a:buFont typeface="Arial" charset="0"/>
              <a:buNone/>
              <a:defRPr/>
            </a:pPr>
            <a:r>
              <a:rPr lang="en-GB" altLang="en-US" dirty="0">
                <a:cs typeface="Arial" charset="0"/>
              </a:rPr>
              <a:t>On completion of this course successful students will be able to: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dirty="0"/>
              <a:t>Demonstrate a critical understanding of the role, application and benefits of customer databases in relation to customer relationship management (CRM) and their use in organisations.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dirty="0"/>
              <a:t>Design an effective marketing research programme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502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754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There are two assessments for this module:</a:t>
            </a:r>
          </a:p>
          <a:p>
            <a:pPr marL="971550" lvl="1" indent="-514350">
              <a:buFont typeface="Arial" charset="0"/>
              <a:buAutoNum type="arabicPeriod"/>
              <a:defRPr/>
            </a:pPr>
            <a:r>
              <a:rPr lang="en-GB" sz="2400" dirty="0"/>
              <a:t>You are required to write </a:t>
            </a:r>
            <a:r>
              <a:rPr lang="en-GB" sz="2400" b="1" u="sng" dirty="0"/>
              <a:t>a report</a:t>
            </a:r>
            <a:r>
              <a:rPr lang="en-GB" sz="2400" dirty="0"/>
              <a:t> for </a:t>
            </a:r>
            <a:r>
              <a:rPr lang="en-GB" sz="2400" dirty="0" smtClean="0"/>
              <a:t>company selected by me on </a:t>
            </a:r>
            <a:r>
              <a:rPr lang="en-GB" sz="2400" dirty="0"/>
              <a:t>its data management, good answers will attempt to apply aspects of data management to the case study. </a:t>
            </a:r>
            <a:r>
              <a:rPr lang="en-GB" sz="2400" b="1" dirty="0">
                <a:solidFill>
                  <a:srgbClr val="FF0000"/>
                </a:solidFill>
              </a:rPr>
              <a:t>Hand in </a:t>
            </a:r>
            <a:r>
              <a:rPr lang="en-GB" sz="2400" b="1" dirty="0" smtClean="0">
                <a:solidFill>
                  <a:srgbClr val="FF0000"/>
                </a:solidFill>
              </a:rPr>
              <a:t>Nov 2017.</a:t>
            </a:r>
            <a:endParaRPr lang="en-GB" sz="2400" b="1" dirty="0">
              <a:solidFill>
                <a:srgbClr val="FF0000"/>
              </a:solidFill>
            </a:endParaRPr>
          </a:p>
          <a:p>
            <a:pPr marL="971550" lvl="1" indent="-514350">
              <a:buFont typeface="Arial" charset="0"/>
              <a:buAutoNum type="arabicPeriod"/>
              <a:defRPr/>
            </a:pPr>
            <a:r>
              <a:rPr lang="en-GB" sz="2400" dirty="0"/>
              <a:t>A research proposal for Cinema &amp; Co from its Marketing Research agency to investigate issues around the market with a view to establishing possible actions they can take in order to increase their business. </a:t>
            </a:r>
            <a:r>
              <a:rPr lang="en-GB" sz="2400" b="1" dirty="0">
                <a:solidFill>
                  <a:srgbClr val="FF0000"/>
                </a:solidFill>
              </a:rPr>
              <a:t>Hand in </a:t>
            </a:r>
            <a:r>
              <a:rPr lang="en-GB" sz="2400" b="1" dirty="0" smtClean="0">
                <a:solidFill>
                  <a:srgbClr val="FF0000"/>
                </a:solidFill>
              </a:rPr>
              <a:t>Jan 2018. </a:t>
            </a:r>
            <a:endParaRPr lang="en-GB" sz="2400" b="1" dirty="0">
              <a:solidFill>
                <a:srgbClr val="FF0000"/>
              </a:solidFill>
            </a:endParaRPr>
          </a:p>
          <a:p>
            <a:pPr lvl="1">
              <a:buFont typeface="Arial" charset="0"/>
              <a:buNone/>
              <a:defRPr/>
            </a:pPr>
            <a:r>
              <a:rPr lang="en-GB" sz="2400" dirty="0"/>
              <a:t>All assessment is based on ensuring you have achieved the learning outcomes for the course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956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cs typeface="Arial" charset="0"/>
              </a:rPr>
              <a:t>My objectives for this course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3400" dirty="0" smtClean="0">
                <a:cs typeface="Arial" charset="0"/>
              </a:rPr>
              <a:t>To help you achieve the learning outcomes and pass.</a:t>
            </a:r>
          </a:p>
          <a:p>
            <a:r>
              <a:rPr lang="en-GB" altLang="en-US" sz="3400" dirty="0" smtClean="0">
                <a:cs typeface="Arial" charset="0"/>
              </a:rPr>
              <a:t>To help you develop technical but graduate level skills – notably critical analysis and information evaluation to help you come up with reasoned personal responses.</a:t>
            </a:r>
          </a:p>
          <a:p>
            <a:r>
              <a:rPr lang="en-GB" altLang="en-US" sz="3400" dirty="0" smtClean="0">
                <a:cs typeface="Arial" charset="0"/>
              </a:rPr>
              <a:t>To help you prepare for your future in the ‘real world’.</a:t>
            </a:r>
          </a:p>
        </p:txBody>
      </p:sp>
    </p:spTree>
    <p:extLst>
      <p:ext uri="{BB962C8B-B14F-4D97-AF65-F5344CB8AC3E}">
        <p14:creationId xmlns:p14="http://schemas.microsoft.com/office/powerpoint/2010/main" val="4827241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646</Words>
  <Application>Microsoft Office PowerPoint</Application>
  <PresentationFormat>On-screen Show (4:3)</PresentationFormat>
  <Paragraphs>81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Marketing Information Systems</vt:lpstr>
      <vt:lpstr>Welcome! </vt:lpstr>
      <vt:lpstr>So, where do we start?</vt:lpstr>
      <vt:lpstr>Where are we now?</vt:lpstr>
      <vt:lpstr>Paradoxically, you need to know….                            What you don’t know?!</vt:lpstr>
      <vt:lpstr>So, where do we start?</vt:lpstr>
      <vt:lpstr>PowerPoint Presentation</vt:lpstr>
      <vt:lpstr>So, where do we start?</vt:lpstr>
      <vt:lpstr>We/ you have only around 100ish Days </vt:lpstr>
      <vt:lpstr>Teaching</vt:lpstr>
      <vt:lpstr>Moodle &amp; Communication</vt:lpstr>
      <vt:lpstr>Reading</vt:lpstr>
      <vt:lpstr>Read…listen…watch…think.. ....reflect…speak…do</vt:lpstr>
      <vt:lpstr>What will you be studying?</vt:lpstr>
      <vt:lpstr>Assessment</vt:lpstr>
      <vt:lpstr>My objectives for this course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Information Systems</dc:title>
  <dc:creator>Fleming</dc:creator>
  <cp:lastModifiedBy>Fleming</cp:lastModifiedBy>
  <cp:revision>4</cp:revision>
  <dcterms:created xsi:type="dcterms:W3CDTF">2017-09-19T16:23:23Z</dcterms:created>
  <dcterms:modified xsi:type="dcterms:W3CDTF">2017-09-19T17:00:25Z</dcterms:modified>
</cp:coreProperties>
</file>