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4"/>
  </p:sldMasterIdLst>
  <p:notesMasterIdLst>
    <p:notesMasterId r:id="rId15"/>
  </p:notesMasterIdLst>
  <p:handoutMasterIdLst>
    <p:handoutMasterId r:id="rId16"/>
  </p:handoutMasterIdLst>
  <p:sldIdLst>
    <p:sldId id="400" r:id="rId5"/>
    <p:sldId id="377" r:id="rId6"/>
    <p:sldId id="390" r:id="rId7"/>
    <p:sldId id="379" r:id="rId8"/>
    <p:sldId id="380" r:id="rId9"/>
    <p:sldId id="388" r:id="rId10"/>
    <p:sldId id="382" r:id="rId11"/>
    <p:sldId id="398" r:id="rId12"/>
    <p:sldId id="399" r:id="rId13"/>
    <p:sldId id="39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16548"/>
    <a:srgbClr val="CB6E50"/>
    <a:srgbClr val="ECECEC"/>
    <a:srgbClr val="EFE9E7"/>
    <a:srgbClr val="E1C9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F94C06-F507-D08B-F0BB-D8018F598950}" v="425" dt="2025-11-21T00:13:49.863"/>
    <p1510:client id="{E1833297-59A9-C66F-5CD9-BAE9940D2DB0}" v="31" dt="2025-11-21T11:34:41.4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58" autoAdjust="0"/>
    <p:restoredTop sz="94744" autoAdjust="0"/>
  </p:normalViewPr>
  <p:slideViewPr>
    <p:cSldViewPr snapToGrid="0">
      <p:cViewPr>
        <p:scale>
          <a:sx n="100" d="100"/>
          <a:sy n="100" d="100"/>
        </p:scale>
        <p:origin x="-398" y="-533"/>
      </p:cViewPr>
      <p:guideLst/>
    </p:cSldViewPr>
  </p:slideViewPr>
  <p:outlineViewPr>
    <p:cViewPr>
      <p:scale>
        <a:sx n="33" d="100"/>
        <a:sy n="33" d="100"/>
      </p:scale>
      <p:origin x="0" y="-684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2" d="100"/>
          <a:sy n="62" d="100"/>
        </p:scale>
        <p:origin x="845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298E82-C41C-4B4C-BF23-EDBD6F0259F1}" type="doc">
      <dgm:prSet loTypeId="urn:microsoft.com/office/officeart/2005/8/layout/pyramid2" loCatId="pyramid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C7E8475-BCF7-4535-B94C-C6E766E17CB8}">
      <dgm:prSet phldrT="[Text]" phldr="0" custT="1"/>
      <dgm:spPr/>
      <dgm:t>
        <a:bodyPr/>
        <a:lstStyle/>
        <a:p>
          <a:pPr rtl="0"/>
          <a:r>
            <a:rPr lang="en-US" sz="1100" b="1" dirty="0">
              <a:latin typeface="Calibri"/>
              <a:ea typeface="Calibri"/>
              <a:cs typeface="Calibri"/>
            </a:rPr>
            <a:t>Chose topic of report.</a:t>
          </a:r>
        </a:p>
      </dgm:t>
    </dgm:pt>
    <dgm:pt modelId="{48083FB3-039F-4ED6-9582-227F92499C8F}" type="parTrans" cxnId="{5203C951-1681-4A72-A4A4-46AB1E047177}">
      <dgm:prSet/>
      <dgm:spPr/>
      <dgm:t>
        <a:bodyPr/>
        <a:lstStyle/>
        <a:p>
          <a:endParaRPr lang="en-US"/>
        </a:p>
      </dgm:t>
    </dgm:pt>
    <dgm:pt modelId="{2587CC1D-60C5-4E61-ADDD-6FDD70C78458}" type="sibTrans" cxnId="{5203C951-1681-4A72-A4A4-46AB1E047177}">
      <dgm:prSet/>
      <dgm:spPr/>
      <dgm:t>
        <a:bodyPr/>
        <a:lstStyle/>
        <a:p>
          <a:endParaRPr lang="en-US"/>
        </a:p>
      </dgm:t>
    </dgm:pt>
    <dgm:pt modelId="{79433DE5-C152-468B-85F5-3394171DDCA8}">
      <dgm:prSet phldrT="[Text]" phldr="0" custT="1"/>
      <dgm:spPr/>
      <dgm:t>
        <a:bodyPr/>
        <a:lstStyle/>
        <a:p>
          <a:pPr rtl="0"/>
          <a:r>
            <a:rPr lang="en-US" sz="1100" b="1" dirty="0">
              <a:latin typeface="Calibri"/>
              <a:ea typeface="Calibri"/>
              <a:cs typeface="Calibri"/>
            </a:rPr>
            <a:t>Conduct Research using digital tool such us e-library and online resources.</a:t>
          </a:r>
        </a:p>
      </dgm:t>
    </dgm:pt>
    <dgm:pt modelId="{12631BC9-89DB-44B7-B059-0ADF1B1B0088}" type="parTrans" cxnId="{56A48126-CD55-4ED6-A152-1A13D6483DE8}">
      <dgm:prSet/>
      <dgm:spPr/>
      <dgm:t>
        <a:bodyPr/>
        <a:lstStyle/>
        <a:p>
          <a:endParaRPr lang="en-US"/>
        </a:p>
      </dgm:t>
    </dgm:pt>
    <dgm:pt modelId="{7550B7C6-405D-4030-8D22-67BB7066325C}" type="sibTrans" cxnId="{56A48126-CD55-4ED6-A152-1A13D6483DE8}">
      <dgm:prSet/>
      <dgm:spPr/>
      <dgm:t>
        <a:bodyPr/>
        <a:lstStyle/>
        <a:p>
          <a:endParaRPr lang="en-US"/>
        </a:p>
      </dgm:t>
    </dgm:pt>
    <dgm:pt modelId="{3C2099FD-8B47-4707-893F-7C7C522AA1DF}">
      <dgm:prSet phldrT="[Text]" phldr="0" custT="1"/>
      <dgm:spPr/>
      <dgm:t>
        <a:bodyPr/>
        <a:lstStyle/>
        <a:p>
          <a:pPr rtl="0"/>
          <a:r>
            <a:rPr lang="en-US" sz="1100" b="1" dirty="0">
              <a:latin typeface="Calibri"/>
              <a:ea typeface="Calibri"/>
              <a:cs typeface="Calibri"/>
            </a:rPr>
            <a:t>Gather information.</a:t>
          </a:r>
        </a:p>
      </dgm:t>
    </dgm:pt>
    <dgm:pt modelId="{BD6629A0-0E00-4A27-9D04-44C758977CFD}" type="parTrans" cxnId="{51ED1458-D8DE-4B82-9338-EEC0B38D2F8D}">
      <dgm:prSet/>
      <dgm:spPr/>
      <dgm:t>
        <a:bodyPr/>
        <a:lstStyle/>
        <a:p>
          <a:endParaRPr lang="en-US"/>
        </a:p>
      </dgm:t>
    </dgm:pt>
    <dgm:pt modelId="{CF69AFD8-FA08-4BA6-8C87-CE50445F36A0}" type="sibTrans" cxnId="{51ED1458-D8DE-4B82-9338-EEC0B38D2F8D}">
      <dgm:prSet/>
      <dgm:spPr/>
      <dgm:t>
        <a:bodyPr/>
        <a:lstStyle/>
        <a:p>
          <a:endParaRPr lang="en-US"/>
        </a:p>
      </dgm:t>
    </dgm:pt>
    <dgm:pt modelId="{835A1E84-1156-42A6-A334-B6E87EF6F27F}">
      <dgm:prSet phldr="0" custT="1"/>
      <dgm:spPr/>
      <dgm:t>
        <a:bodyPr/>
        <a:lstStyle/>
        <a:p>
          <a:pPr algn="ctr" rtl="0"/>
          <a:r>
            <a:rPr lang="en-US" sz="1100" b="1" dirty="0">
              <a:latin typeface="Calibri"/>
              <a:ea typeface="Calibri"/>
              <a:cs typeface="Calibri"/>
            </a:rPr>
            <a:t>Schedule a timetable for research and writing report.</a:t>
          </a:r>
        </a:p>
      </dgm:t>
    </dgm:pt>
    <dgm:pt modelId="{EEB1E0AF-5FAA-44BE-ABCC-B6225050CBF5}" type="parTrans" cxnId="{73E6093F-A0E1-4736-A40C-5ED99776CFCF}">
      <dgm:prSet/>
      <dgm:spPr/>
    </dgm:pt>
    <dgm:pt modelId="{4760A95D-9D83-453D-9545-88557CC3E6AB}" type="sibTrans" cxnId="{73E6093F-A0E1-4736-A40C-5ED99776CFCF}">
      <dgm:prSet/>
      <dgm:spPr/>
      <dgm:t>
        <a:bodyPr/>
        <a:lstStyle/>
        <a:p>
          <a:endParaRPr lang="en-US"/>
        </a:p>
      </dgm:t>
    </dgm:pt>
    <dgm:pt modelId="{76EE6FC8-8155-48FC-9FAC-9CE1C257C0C1}">
      <dgm:prSet phldr="0" custT="1"/>
      <dgm:spPr/>
      <dgm:t>
        <a:bodyPr/>
        <a:lstStyle/>
        <a:p>
          <a:pPr rtl="0"/>
          <a:r>
            <a:rPr lang="en-US" sz="1100" b="1" dirty="0">
              <a:latin typeface="Calibri"/>
              <a:ea typeface="Calibri"/>
              <a:cs typeface="Calibri"/>
            </a:rPr>
            <a:t>Use PEEL method to identify main idea and evidence.</a:t>
          </a:r>
        </a:p>
      </dgm:t>
    </dgm:pt>
    <dgm:pt modelId="{9497882E-7DD8-4E53-84D1-6985B1146938}" type="parTrans" cxnId="{EEB8A084-2D40-4244-94A2-BC7C76EC6B4E}">
      <dgm:prSet/>
      <dgm:spPr/>
    </dgm:pt>
    <dgm:pt modelId="{946C89E0-872A-4C68-B606-F4AA459AE599}" type="sibTrans" cxnId="{EEB8A084-2D40-4244-94A2-BC7C76EC6B4E}">
      <dgm:prSet/>
      <dgm:spPr/>
      <dgm:t>
        <a:bodyPr/>
        <a:lstStyle/>
        <a:p>
          <a:endParaRPr lang="en-US"/>
        </a:p>
      </dgm:t>
    </dgm:pt>
    <dgm:pt modelId="{C778ED93-8C8F-4E52-8034-7749E4856620}">
      <dgm:prSet phldr="0" custT="1"/>
      <dgm:spPr/>
      <dgm:t>
        <a:bodyPr/>
        <a:lstStyle/>
        <a:p>
          <a:pPr rtl="0"/>
          <a:r>
            <a:rPr lang="en-US" sz="1100" b="1" dirty="0">
              <a:latin typeface="Calibri"/>
              <a:ea typeface="Calibri"/>
              <a:cs typeface="Calibri"/>
            </a:rPr>
            <a:t>Explain main key points and finish with the conclusion.</a:t>
          </a:r>
        </a:p>
      </dgm:t>
    </dgm:pt>
    <dgm:pt modelId="{E135315D-B373-4981-9A03-13BFEBC970D3}" type="parTrans" cxnId="{FEAC4D12-061B-4261-A3A6-A0A2C4448D56}">
      <dgm:prSet/>
      <dgm:spPr/>
    </dgm:pt>
    <dgm:pt modelId="{E8D7C52E-4C9F-434A-83D2-E2544FC7860C}" type="sibTrans" cxnId="{FEAC4D12-061B-4261-A3A6-A0A2C4448D56}">
      <dgm:prSet/>
      <dgm:spPr/>
      <dgm:t>
        <a:bodyPr/>
        <a:lstStyle/>
        <a:p>
          <a:endParaRPr lang="en-US"/>
        </a:p>
      </dgm:t>
    </dgm:pt>
    <dgm:pt modelId="{AC2ED647-99A9-4652-BE1C-8DD2EFF61D30}">
      <dgm:prSet phldr="0" custT="1"/>
      <dgm:spPr/>
      <dgm:t>
        <a:bodyPr/>
        <a:lstStyle/>
        <a:p>
          <a:pPr rtl="0"/>
          <a:r>
            <a:rPr lang="en-US" sz="1100" b="1" dirty="0">
              <a:latin typeface="Calibri"/>
              <a:ea typeface="Calibri"/>
              <a:cs typeface="Calibri"/>
            </a:rPr>
            <a:t>Use of CRAAP test to identify credibility of the source.</a:t>
          </a:r>
        </a:p>
      </dgm:t>
    </dgm:pt>
    <dgm:pt modelId="{35DB1A91-588B-4BA8-97ED-BC0A377773C6}" type="parTrans" cxnId="{A1F1DCA4-308A-4F85-9744-5C1E186D1594}">
      <dgm:prSet/>
      <dgm:spPr/>
    </dgm:pt>
    <dgm:pt modelId="{505165A6-B709-406F-A06F-425E19DEBD65}" type="sibTrans" cxnId="{A1F1DCA4-308A-4F85-9744-5C1E186D1594}">
      <dgm:prSet/>
      <dgm:spPr/>
      <dgm:t>
        <a:bodyPr/>
        <a:lstStyle/>
        <a:p>
          <a:endParaRPr lang="en-US"/>
        </a:p>
      </dgm:t>
    </dgm:pt>
    <dgm:pt modelId="{2FE1B326-0E52-4F93-ACAA-0404EEA61215}" type="pres">
      <dgm:prSet presAssocID="{11298E82-C41C-4B4C-BF23-EDBD6F0259F1}" presName="compositeShape" presStyleCnt="0">
        <dgm:presLayoutVars>
          <dgm:dir/>
          <dgm:resizeHandles/>
        </dgm:presLayoutVars>
      </dgm:prSet>
      <dgm:spPr/>
    </dgm:pt>
    <dgm:pt modelId="{F547F155-FAFB-411D-86A9-2E8D14405C15}" type="pres">
      <dgm:prSet presAssocID="{11298E82-C41C-4B4C-BF23-EDBD6F0259F1}" presName="pyramid" presStyleLbl="node1" presStyleIdx="0" presStyleCnt="1"/>
      <dgm:spPr/>
    </dgm:pt>
    <dgm:pt modelId="{307C59C5-BE12-41D7-94A1-F3DB7E48FC2D}" type="pres">
      <dgm:prSet presAssocID="{11298E82-C41C-4B4C-BF23-EDBD6F0259F1}" presName="theList" presStyleCnt="0"/>
      <dgm:spPr/>
    </dgm:pt>
    <dgm:pt modelId="{53EC1DE5-1893-4F2D-A62B-780E0D75F197}" type="pres">
      <dgm:prSet presAssocID="{835A1E84-1156-42A6-A334-B6E87EF6F27F}" presName="aNode" presStyleLbl="fgAcc1" presStyleIdx="0" presStyleCnt="7">
        <dgm:presLayoutVars>
          <dgm:bulletEnabled val="1"/>
        </dgm:presLayoutVars>
      </dgm:prSet>
      <dgm:spPr/>
    </dgm:pt>
    <dgm:pt modelId="{66DD8D29-7A94-46FA-B4C0-8B7B45929767}" type="pres">
      <dgm:prSet presAssocID="{835A1E84-1156-42A6-A334-B6E87EF6F27F}" presName="aSpace" presStyleCnt="0"/>
      <dgm:spPr/>
    </dgm:pt>
    <dgm:pt modelId="{72F24DF9-A1AA-4DB2-97E0-C6345A708C7E}" type="pres">
      <dgm:prSet presAssocID="{3C7E8475-BCF7-4535-B94C-C6E766E17CB8}" presName="aNode" presStyleLbl="fgAcc1" presStyleIdx="1" presStyleCnt="7">
        <dgm:presLayoutVars>
          <dgm:bulletEnabled val="1"/>
        </dgm:presLayoutVars>
      </dgm:prSet>
      <dgm:spPr/>
    </dgm:pt>
    <dgm:pt modelId="{69B1EBC8-D799-4E06-9984-45B685DC98D1}" type="pres">
      <dgm:prSet presAssocID="{3C7E8475-BCF7-4535-B94C-C6E766E17CB8}" presName="aSpace" presStyleCnt="0"/>
      <dgm:spPr/>
    </dgm:pt>
    <dgm:pt modelId="{8DC04C87-3750-456A-9A8A-0E2272E193BC}" type="pres">
      <dgm:prSet presAssocID="{79433DE5-C152-468B-85F5-3394171DDCA8}" presName="aNode" presStyleLbl="fgAcc1" presStyleIdx="2" presStyleCnt="7">
        <dgm:presLayoutVars>
          <dgm:bulletEnabled val="1"/>
        </dgm:presLayoutVars>
      </dgm:prSet>
      <dgm:spPr/>
    </dgm:pt>
    <dgm:pt modelId="{A83CE668-1859-4B60-ACAA-36EE0C25051C}" type="pres">
      <dgm:prSet presAssocID="{79433DE5-C152-468B-85F5-3394171DDCA8}" presName="aSpace" presStyleCnt="0"/>
      <dgm:spPr/>
    </dgm:pt>
    <dgm:pt modelId="{2CF40585-E6CC-464D-BD41-E3DC036B776C}" type="pres">
      <dgm:prSet presAssocID="{3C2099FD-8B47-4707-893F-7C7C522AA1DF}" presName="aNode" presStyleLbl="fgAcc1" presStyleIdx="3" presStyleCnt="7">
        <dgm:presLayoutVars>
          <dgm:bulletEnabled val="1"/>
        </dgm:presLayoutVars>
      </dgm:prSet>
      <dgm:spPr/>
    </dgm:pt>
    <dgm:pt modelId="{B801C57A-ACC4-4EF9-87C6-56E7C4901CE4}" type="pres">
      <dgm:prSet presAssocID="{3C2099FD-8B47-4707-893F-7C7C522AA1DF}" presName="aSpace" presStyleCnt="0"/>
      <dgm:spPr/>
    </dgm:pt>
    <dgm:pt modelId="{F3A3D93D-E568-4AB7-B8FB-3EE4170ACA07}" type="pres">
      <dgm:prSet presAssocID="{AC2ED647-99A9-4652-BE1C-8DD2EFF61D30}" presName="aNode" presStyleLbl="fgAcc1" presStyleIdx="4" presStyleCnt="7">
        <dgm:presLayoutVars>
          <dgm:bulletEnabled val="1"/>
        </dgm:presLayoutVars>
      </dgm:prSet>
      <dgm:spPr/>
    </dgm:pt>
    <dgm:pt modelId="{A73103AF-845F-475F-B020-039FDEE73A48}" type="pres">
      <dgm:prSet presAssocID="{AC2ED647-99A9-4652-BE1C-8DD2EFF61D30}" presName="aSpace" presStyleCnt="0"/>
      <dgm:spPr/>
    </dgm:pt>
    <dgm:pt modelId="{12BF8552-6D1C-4716-9084-95BCC85CB061}" type="pres">
      <dgm:prSet presAssocID="{76EE6FC8-8155-48FC-9FAC-9CE1C257C0C1}" presName="aNode" presStyleLbl="fgAcc1" presStyleIdx="5" presStyleCnt="7">
        <dgm:presLayoutVars>
          <dgm:bulletEnabled val="1"/>
        </dgm:presLayoutVars>
      </dgm:prSet>
      <dgm:spPr/>
    </dgm:pt>
    <dgm:pt modelId="{B19C6D86-6E27-4A2C-91AD-A6F4C6584AAD}" type="pres">
      <dgm:prSet presAssocID="{76EE6FC8-8155-48FC-9FAC-9CE1C257C0C1}" presName="aSpace" presStyleCnt="0"/>
      <dgm:spPr/>
    </dgm:pt>
    <dgm:pt modelId="{47781633-453F-4F4A-9816-47D9C81C2D49}" type="pres">
      <dgm:prSet presAssocID="{C778ED93-8C8F-4E52-8034-7749E4856620}" presName="aNode" presStyleLbl="fgAcc1" presStyleIdx="6" presStyleCnt="7">
        <dgm:presLayoutVars>
          <dgm:bulletEnabled val="1"/>
        </dgm:presLayoutVars>
      </dgm:prSet>
      <dgm:spPr/>
    </dgm:pt>
    <dgm:pt modelId="{75302C47-8231-470D-80E5-4D5F22B0D4AF}" type="pres">
      <dgm:prSet presAssocID="{C778ED93-8C8F-4E52-8034-7749E4856620}" presName="aSpace" presStyleCnt="0"/>
      <dgm:spPr/>
    </dgm:pt>
  </dgm:ptLst>
  <dgm:cxnLst>
    <dgm:cxn modelId="{FEAC4D12-061B-4261-A3A6-A0A2C4448D56}" srcId="{11298E82-C41C-4B4C-BF23-EDBD6F0259F1}" destId="{C778ED93-8C8F-4E52-8034-7749E4856620}" srcOrd="6" destOrd="0" parTransId="{E135315D-B373-4981-9A03-13BFEBC970D3}" sibTransId="{E8D7C52E-4C9F-434A-83D2-E2544FC7860C}"/>
    <dgm:cxn modelId="{56A48126-CD55-4ED6-A152-1A13D6483DE8}" srcId="{11298E82-C41C-4B4C-BF23-EDBD6F0259F1}" destId="{79433DE5-C152-468B-85F5-3394171DDCA8}" srcOrd="2" destOrd="0" parTransId="{12631BC9-89DB-44B7-B059-0ADF1B1B0088}" sibTransId="{7550B7C6-405D-4030-8D22-67BB7066325C}"/>
    <dgm:cxn modelId="{7DD1A426-410C-4E57-A2FB-F39606C6EF8B}" type="presOf" srcId="{835A1E84-1156-42A6-A334-B6E87EF6F27F}" destId="{53EC1DE5-1893-4F2D-A62B-780E0D75F197}" srcOrd="0" destOrd="0" presId="urn:microsoft.com/office/officeart/2005/8/layout/pyramid2"/>
    <dgm:cxn modelId="{80022335-EC78-435C-B2B5-458BE19A62E7}" type="presOf" srcId="{11298E82-C41C-4B4C-BF23-EDBD6F0259F1}" destId="{2FE1B326-0E52-4F93-ACAA-0404EEA61215}" srcOrd="0" destOrd="0" presId="urn:microsoft.com/office/officeart/2005/8/layout/pyramid2"/>
    <dgm:cxn modelId="{73E6093F-A0E1-4736-A40C-5ED99776CFCF}" srcId="{11298E82-C41C-4B4C-BF23-EDBD6F0259F1}" destId="{835A1E84-1156-42A6-A334-B6E87EF6F27F}" srcOrd="0" destOrd="0" parTransId="{EEB1E0AF-5FAA-44BE-ABCC-B6225050CBF5}" sibTransId="{4760A95D-9D83-453D-9545-88557CC3E6AB}"/>
    <dgm:cxn modelId="{EBC68847-B25F-4351-8084-2EBCDDDF0C33}" type="presOf" srcId="{AC2ED647-99A9-4652-BE1C-8DD2EFF61D30}" destId="{F3A3D93D-E568-4AB7-B8FB-3EE4170ACA07}" srcOrd="0" destOrd="0" presId="urn:microsoft.com/office/officeart/2005/8/layout/pyramid2"/>
    <dgm:cxn modelId="{277AB670-9345-4B8F-8FCB-6AD5E58A73CA}" type="presOf" srcId="{3C2099FD-8B47-4707-893F-7C7C522AA1DF}" destId="{2CF40585-E6CC-464D-BD41-E3DC036B776C}" srcOrd="0" destOrd="0" presId="urn:microsoft.com/office/officeart/2005/8/layout/pyramid2"/>
    <dgm:cxn modelId="{5203C951-1681-4A72-A4A4-46AB1E047177}" srcId="{11298E82-C41C-4B4C-BF23-EDBD6F0259F1}" destId="{3C7E8475-BCF7-4535-B94C-C6E766E17CB8}" srcOrd="1" destOrd="0" parTransId="{48083FB3-039F-4ED6-9582-227F92499C8F}" sibTransId="{2587CC1D-60C5-4E61-ADDD-6FDD70C78458}"/>
    <dgm:cxn modelId="{51ED1458-D8DE-4B82-9338-EEC0B38D2F8D}" srcId="{11298E82-C41C-4B4C-BF23-EDBD6F0259F1}" destId="{3C2099FD-8B47-4707-893F-7C7C522AA1DF}" srcOrd="3" destOrd="0" parTransId="{BD6629A0-0E00-4A27-9D04-44C758977CFD}" sibTransId="{CF69AFD8-FA08-4BA6-8C87-CE50445F36A0}"/>
    <dgm:cxn modelId="{EEB8A084-2D40-4244-94A2-BC7C76EC6B4E}" srcId="{11298E82-C41C-4B4C-BF23-EDBD6F0259F1}" destId="{76EE6FC8-8155-48FC-9FAC-9CE1C257C0C1}" srcOrd="5" destOrd="0" parTransId="{9497882E-7DD8-4E53-84D1-6985B1146938}" sibTransId="{946C89E0-872A-4C68-B606-F4AA459AE599}"/>
    <dgm:cxn modelId="{AB3F099C-B203-4CBB-8079-311E0A68A584}" type="presOf" srcId="{76EE6FC8-8155-48FC-9FAC-9CE1C257C0C1}" destId="{12BF8552-6D1C-4716-9084-95BCC85CB061}" srcOrd="0" destOrd="0" presId="urn:microsoft.com/office/officeart/2005/8/layout/pyramid2"/>
    <dgm:cxn modelId="{A1F1DCA4-308A-4F85-9744-5C1E186D1594}" srcId="{11298E82-C41C-4B4C-BF23-EDBD6F0259F1}" destId="{AC2ED647-99A9-4652-BE1C-8DD2EFF61D30}" srcOrd="4" destOrd="0" parTransId="{35DB1A91-588B-4BA8-97ED-BC0A377773C6}" sibTransId="{505165A6-B709-406F-A06F-425E19DEBD65}"/>
    <dgm:cxn modelId="{8334E7CD-C45B-4070-9925-9AC3C7CA7965}" type="presOf" srcId="{79433DE5-C152-468B-85F5-3394171DDCA8}" destId="{8DC04C87-3750-456A-9A8A-0E2272E193BC}" srcOrd="0" destOrd="0" presId="urn:microsoft.com/office/officeart/2005/8/layout/pyramid2"/>
    <dgm:cxn modelId="{0964B1DC-E45E-4D75-8C34-7616343DAE11}" type="presOf" srcId="{3C7E8475-BCF7-4535-B94C-C6E766E17CB8}" destId="{72F24DF9-A1AA-4DB2-97E0-C6345A708C7E}" srcOrd="0" destOrd="0" presId="urn:microsoft.com/office/officeart/2005/8/layout/pyramid2"/>
    <dgm:cxn modelId="{C5214DF1-5B93-442C-9D27-E5B9D442A13F}" type="presOf" srcId="{C778ED93-8C8F-4E52-8034-7749E4856620}" destId="{47781633-453F-4F4A-9816-47D9C81C2D49}" srcOrd="0" destOrd="0" presId="urn:microsoft.com/office/officeart/2005/8/layout/pyramid2"/>
    <dgm:cxn modelId="{C8D78167-6DB4-48E4-A49E-07EB4ACE450D}" type="presParOf" srcId="{2FE1B326-0E52-4F93-ACAA-0404EEA61215}" destId="{F547F155-FAFB-411D-86A9-2E8D14405C15}" srcOrd="0" destOrd="0" presId="urn:microsoft.com/office/officeart/2005/8/layout/pyramid2"/>
    <dgm:cxn modelId="{83C0B8F4-692D-4EE3-B8FB-63F288321F66}" type="presParOf" srcId="{2FE1B326-0E52-4F93-ACAA-0404EEA61215}" destId="{307C59C5-BE12-41D7-94A1-F3DB7E48FC2D}" srcOrd="1" destOrd="0" presId="urn:microsoft.com/office/officeart/2005/8/layout/pyramid2"/>
    <dgm:cxn modelId="{6ACC9919-3607-49BE-A817-D1E9BC23D312}" type="presParOf" srcId="{307C59C5-BE12-41D7-94A1-F3DB7E48FC2D}" destId="{53EC1DE5-1893-4F2D-A62B-780E0D75F197}" srcOrd="0" destOrd="0" presId="urn:microsoft.com/office/officeart/2005/8/layout/pyramid2"/>
    <dgm:cxn modelId="{FE5AB401-3F38-466E-9298-36C0A5F98407}" type="presParOf" srcId="{307C59C5-BE12-41D7-94A1-F3DB7E48FC2D}" destId="{66DD8D29-7A94-46FA-B4C0-8B7B45929767}" srcOrd="1" destOrd="0" presId="urn:microsoft.com/office/officeart/2005/8/layout/pyramid2"/>
    <dgm:cxn modelId="{73FA0CEA-8A55-4042-9EDA-5854CF107313}" type="presParOf" srcId="{307C59C5-BE12-41D7-94A1-F3DB7E48FC2D}" destId="{72F24DF9-A1AA-4DB2-97E0-C6345A708C7E}" srcOrd="2" destOrd="0" presId="urn:microsoft.com/office/officeart/2005/8/layout/pyramid2"/>
    <dgm:cxn modelId="{15DE25E1-8ECA-46D4-B8CA-AE82DFF65638}" type="presParOf" srcId="{307C59C5-BE12-41D7-94A1-F3DB7E48FC2D}" destId="{69B1EBC8-D799-4E06-9984-45B685DC98D1}" srcOrd="3" destOrd="0" presId="urn:microsoft.com/office/officeart/2005/8/layout/pyramid2"/>
    <dgm:cxn modelId="{10701CB9-D722-42F6-BF6B-ADB405D999D5}" type="presParOf" srcId="{307C59C5-BE12-41D7-94A1-F3DB7E48FC2D}" destId="{8DC04C87-3750-456A-9A8A-0E2272E193BC}" srcOrd="4" destOrd="0" presId="urn:microsoft.com/office/officeart/2005/8/layout/pyramid2"/>
    <dgm:cxn modelId="{6D6B4D42-E18A-447F-B84C-2C52EA5DF4BE}" type="presParOf" srcId="{307C59C5-BE12-41D7-94A1-F3DB7E48FC2D}" destId="{A83CE668-1859-4B60-ACAA-36EE0C25051C}" srcOrd="5" destOrd="0" presId="urn:microsoft.com/office/officeart/2005/8/layout/pyramid2"/>
    <dgm:cxn modelId="{6A110B76-9259-4C6C-A81E-1DD17FD7450A}" type="presParOf" srcId="{307C59C5-BE12-41D7-94A1-F3DB7E48FC2D}" destId="{2CF40585-E6CC-464D-BD41-E3DC036B776C}" srcOrd="6" destOrd="0" presId="urn:microsoft.com/office/officeart/2005/8/layout/pyramid2"/>
    <dgm:cxn modelId="{D2E6B931-6BE1-4434-B491-443F47BE1A1C}" type="presParOf" srcId="{307C59C5-BE12-41D7-94A1-F3DB7E48FC2D}" destId="{B801C57A-ACC4-4EF9-87C6-56E7C4901CE4}" srcOrd="7" destOrd="0" presId="urn:microsoft.com/office/officeart/2005/8/layout/pyramid2"/>
    <dgm:cxn modelId="{B3BE4AC4-5EFB-473B-BEDB-236C06E36DBB}" type="presParOf" srcId="{307C59C5-BE12-41D7-94A1-F3DB7E48FC2D}" destId="{F3A3D93D-E568-4AB7-B8FB-3EE4170ACA07}" srcOrd="8" destOrd="0" presId="urn:microsoft.com/office/officeart/2005/8/layout/pyramid2"/>
    <dgm:cxn modelId="{E43DA015-3D0A-49CB-8D85-04AE5F9E95AA}" type="presParOf" srcId="{307C59C5-BE12-41D7-94A1-F3DB7E48FC2D}" destId="{A73103AF-845F-475F-B020-039FDEE73A48}" srcOrd="9" destOrd="0" presId="urn:microsoft.com/office/officeart/2005/8/layout/pyramid2"/>
    <dgm:cxn modelId="{1928840C-A00B-431C-99BF-E3C0401760C5}" type="presParOf" srcId="{307C59C5-BE12-41D7-94A1-F3DB7E48FC2D}" destId="{12BF8552-6D1C-4716-9084-95BCC85CB061}" srcOrd="10" destOrd="0" presId="urn:microsoft.com/office/officeart/2005/8/layout/pyramid2"/>
    <dgm:cxn modelId="{63D36831-0D4E-4541-85A0-1C60A21EE367}" type="presParOf" srcId="{307C59C5-BE12-41D7-94A1-F3DB7E48FC2D}" destId="{B19C6D86-6E27-4A2C-91AD-A6F4C6584AAD}" srcOrd="11" destOrd="0" presId="urn:microsoft.com/office/officeart/2005/8/layout/pyramid2"/>
    <dgm:cxn modelId="{E45B06F5-842E-46B6-8F7B-EF50D63AEF4E}" type="presParOf" srcId="{307C59C5-BE12-41D7-94A1-F3DB7E48FC2D}" destId="{47781633-453F-4F4A-9816-47D9C81C2D49}" srcOrd="12" destOrd="0" presId="urn:microsoft.com/office/officeart/2005/8/layout/pyramid2"/>
    <dgm:cxn modelId="{470FF4B2-3B34-4878-8383-7EF2D14DCE64}" type="presParOf" srcId="{307C59C5-BE12-41D7-94A1-F3DB7E48FC2D}" destId="{75302C47-8231-470D-80E5-4D5F22B0D4AF}" srcOrd="1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47F155-FAFB-411D-86A9-2E8D14405C15}">
      <dsp:nvSpPr>
        <dsp:cNvPr id="0" name=""/>
        <dsp:cNvSpPr/>
      </dsp:nvSpPr>
      <dsp:spPr>
        <a:xfrm>
          <a:off x="388349" y="0"/>
          <a:ext cx="5142953" cy="5142953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EC1DE5-1893-4F2D-A62B-780E0D75F197}">
      <dsp:nvSpPr>
        <dsp:cNvPr id="0" name=""/>
        <dsp:cNvSpPr/>
      </dsp:nvSpPr>
      <dsp:spPr>
        <a:xfrm>
          <a:off x="2959825" y="514797"/>
          <a:ext cx="3342919" cy="5223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Calibri"/>
              <a:ea typeface="Calibri"/>
              <a:cs typeface="Calibri"/>
            </a:rPr>
            <a:t>Schedule a timetable for research and writing report.</a:t>
          </a:r>
        </a:p>
      </dsp:txBody>
      <dsp:txXfrm>
        <a:off x="2985323" y="540295"/>
        <a:ext cx="3291923" cy="471335"/>
      </dsp:txXfrm>
    </dsp:sp>
    <dsp:sp modelId="{72F24DF9-A1AA-4DB2-97E0-C6345A708C7E}">
      <dsp:nvSpPr>
        <dsp:cNvPr id="0" name=""/>
        <dsp:cNvSpPr/>
      </dsp:nvSpPr>
      <dsp:spPr>
        <a:xfrm>
          <a:off x="2959825" y="1102420"/>
          <a:ext cx="3342919" cy="5223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Calibri"/>
              <a:ea typeface="Calibri"/>
              <a:cs typeface="Calibri"/>
            </a:rPr>
            <a:t>Chose topic of report.</a:t>
          </a:r>
        </a:p>
      </dsp:txBody>
      <dsp:txXfrm>
        <a:off x="2985323" y="1127918"/>
        <a:ext cx="3291923" cy="471335"/>
      </dsp:txXfrm>
    </dsp:sp>
    <dsp:sp modelId="{8DC04C87-3750-456A-9A8A-0E2272E193BC}">
      <dsp:nvSpPr>
        <dsp:cNvPr id="0" name=""/>
        <dsp:cNvSpPr/>
      </dsp:nvSpPr>
      <dsp:spPr>
        <a:xfrm>
          <a:off x="2959825" y="1690042"/>
          <a:ext cx="3342919" cy="5223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Calibri"/>
              <a:ea typeface="Calibri"/>
              <a:cs typeface="Calibri"/>
            </a:rPr>
            <a:t>Conduct Research using digital tool such us e-library and online resources.</a:t>
          </a:r>
        </a:p>
      </dsp:txBody>
      <dsp:txXfrm>
        <a:off x="2985323" y="1715540"/>
        <a:ext cx="3291923" cy="471335"/>
      </dsp:txXfrm>
    </dsp:sp>
    <dsp:sp modelId="{2CF40585-E6CC-464D-BD41-E3DC036B776C}">
      <dsp:nvSpPr>
        <dsp:cNvPr id="0" name=""/>
        <dsp:cNvSpPr/>
      </dsp:nvSpPr>
      <dsp:spPr>
        <a:xfrm>
          <a:off x="2959825" y="2277665"/>
          <a:ext cx="3342919" cy="5223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Calibri"/>
              <a:ea typeface="Calibri"/>
              <a:cs typeface="Calibri"/>
            </a:rPr>
            <a:t>Gather information.</a:t>
          </a:r>
        </a:p>
      </dsp:txBody>
      <dsp:txXfrm>
        <a:off x="2985323" y="2303163"/>
        <a:ext cx="3291923" cy="471335"/>
      </dsp:txXfrm>
    </dsp:sp>
    <dsp:sp modelId="{F3A3D93D-E568-4AB7-B8FB-3EE4170ACA07}">
      <dsp:nvSpPr>
        <dsp:cNvPr id="0" name=""/>
        <dsp:cNvSpPr/>
      </dsp:nvSpPr>
      <dsp:spPr>
        <a:xfrm>
          <a:off x="2959825" y="2865287"/>
          <a:ext cx="3342919" cy="5223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Calibri"/>
              <a:ea typeface="Calibri"/>
              <a:cs typeface="Calibri"/>
            </a:rPr>
            <a:t>Use of CRAAP test to identify credibility of the source.</a:t>
          </a:r>
        </a:p>
      </dsp:txBody>
      <dsp:txXfrm>
        <a:off x="2985323" y="2890785"/>
        <a:ext cx="3291923" cy="471335"/>
      </dsp:txXfrm>
    </dsp:sp>
    <dsp:sp modelId="{12BF8552-6D1C-4716-9084-95BCC85CB061}">
      <dsp:nvSpPr>
        <dsp:cNvPr id="0" name=""/>
        <dsp:cNvSpPr/>
      </dsp:nvSpPr>
      <dsp:spPr>
        <a:xfrm>
          <a:off x="2959825" y="3452910"/>
          <a:ext cx="3342919" cy="5223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Calibri"/>
              <a:ea typeface="Calibri"/>
              <a:cs typeface="Calibri"/>
            </a:rPr>
            <a:t>Use PEEL method to identify main idea and evidence.</a:t>
          </a:r>
        </a:p>
      </dsp:txBody>
      <dsp:txXfrm>
        <a:off x="2985323" y="3478408"/>
        <a:ext cx="3291923" cy="471335"/>
      </dsp:txXfrm>
    </dsp:sp>
    <dsp:sp modelId="{47781633-453F-4F4A-9816-47D9C81C2D49}">
      <dsp:nvSpPr>
        <dsp:cNvPr id="0" name=""/>
        <dsp:cNvSpPr/>
      </dsp:nvSpPr>
      <dsp:spPr>
        <a:xfrm>
          <a:off x="2959825" y="4040532"/>
          <a:ext cx="3342919" cy="5223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Calibri"/>
              <a:ea typeface="Calibri"/>
              <a:cs typeface="Calibri"/>
            </a:rPr>
            <a:t>Explain main key points and finish with the conclusion.</a:t>
          </a:r>
        </a:p>
      </dsp:txBody>
      <dsp:txXfrm>
        <a:off x="2985323" y="4066030"/>
        <a:ext cx="3291923" cy="4713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72623BC-5453-41D9-8AAA-DC8C046E78B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67D222-4B37-4341-A20E-5F7F6C34485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61D9A-746F-451D-A588-E1812F761F0E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166901-B1E0-4CE0-9E4B-28767C87334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224F09-7EC3-4666-A1BC-C6E796D19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48A818-BD7E-4D23-9FDE-11234E86998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06676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AB2845-231E-434A-B678-E6CE4B27D65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3A4303-F8B1-2446-9487-0E9B8F2997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243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159547C-AB38-C793-550F-7C7D6CEE22D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78224" y="-1"/>
            <a:ext cx="11035552" cy="6858001"/>
          </a:xfrm>
          <a:noFill/>
        </p:spPr>
        <p:txBody>
          <a:bodyPr lIns="0" tIns="0" rIns="0" bIns="0" anchor="ctr">
            <a:noAutofit/>
          </a:bodyPr>
          <a:lstStyle>
            <a:lvl1pPr algn="l">
              <a:defRPr sz="8000" kern="1200" spc="1000" baseline="0">
                <a:ln>
                  <a:noFill/>
                </a:ln>
                <a:solidFill>
                  <a:srgbClr val="CB6E50"/>
                </a:solidFill>
                <a:latin typeface="+mj-lt"/>
              </a:defRPr>
            </a:lvl1pPr>
          </a:lstStyle>
          <a:p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</a:p>
        </p:txBody>
      </p:sp>
      <p:sp>
        <p:nvSpPr>
          <p:cNvPr id="8" name="Picture Placeholder 26">
            <a:extLst>
              <a:ext uri="{FF2B5EF4-FFF2-40B4-BE49-F238E27FC236}">
                <a16:creationId xmlns:a16="http://schemas.microsoft.com/office/drawing/2014/main" id="{C0B4C216-E27C-7A50-CF5C-D340913FF5A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528308" y="604554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400" b="0" i="0">
                <a:solidFill>
                  <a:schemeClr val="bg1"/>
                </a:solidFill>
                <a:latin typeface="Avenir Book" panose="02000503020000020003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C4CF15-8EEB-3E61-A35B-A44FACDCD3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28308" y="5901989"/>
            <a:ext cx="4085468" cy="468087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8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30254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F986A58D-6106-E01B-0BDC-2F992AD25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1399032"/>
            <a:ext cx="5486400" cy="676656"/>
          </a:xfrm>
        </p:spPr>
        <p:txBody>
          <a:bodyPr lIns="0" tIns="0" rIns="0" bIns="0" anchor="ctr"/>
          <a:lstStyle>
            <a:lvl1pPr>
              <a:defRPr sz="550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CC404B5F-F158-CEF8-E5AF-9B7601510F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28232" y="1481328"/>
            <a:ext cx="2227344" cy="67781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25014DBD-FC37-6FBB-AEBA-C826652821F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428232" y="3941064"/>
            <a:ext cx="2227344" cy="67781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F62835A7-C3E7-285E-CDF2-A44B022CFA1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326880" y="1481328"/>
            <a:ext cx="2227344" cy="67781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EB251253-703B-546E-AB34-52E0AE4AA63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326880" y="3941064"/>
            <a:ext cx="2227344" cy="67781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AAD5CDF0-03F4-067C-A930-F9EEE3F0E32B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428232" y="2157984"/>
            <a:ext cx="2227344" cy="164592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1EA0E8C0-9652-ED9C-4CD9-6B72392D6DF2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428232" y="4626864"/>
            <a:ext cx="2227344" cy="164592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Text Placeholder 18">
            <a:extLst>
              <a:ext uri="{FF2B5EF4-FFF2-40B4-BE49-F238E27FC236}">
                <a16:creationId xmlns:a16="http://schemas.microsoft.com/office/drawing/2014/main" id="{50155057-5F64-A44D-EBB6-913EC89187C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326880" y="2157984"/>
            <a:ext cx="2227344" cy="164592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095532FA-0A0C-CF19-D640-F92609A7822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326880" y="4626864"/>
            <a:ext cx="2227344" cy="164592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189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6A67D644-32E7-08DE-4A04-59BC59DA67E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923536" y="697867"/>
            <a:ext cx="4344928" cy="5462266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400" b="0" i="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0"/>
            <a:ext cx="10515600" cy="1736204"/>
          </a:xfrm>
        </p:spPr>
        <p:txBody>
          <a:bodyPr anchor="ctr">
            <a:noAutofit/>
          </a:bodyPr>
          <a:lstStyle>
            <a:lvl1pPr algn="ctr">
              <a:defRPr sz="8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Master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21A91CD-FAA1-12A5-36FC-FB6877A5CFC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37235" y="5501848"/>
            <a:ext cx="10515600" cy="1356152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0" spc="500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Master title</a:t>
            </a:r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960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10349A9-96E5-48EF-811D-326560B8C1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0572" y="1188358"/>
            <a:ext cx="5962964" cy="1335273"/>
          </a:xfrm>
        </p:spPr>
        <p:txBody>
          <a:bodyPr lIns="0" tIns="0" rIns="0" bIns="0" anchor="t">
            <a:noAutofit/>
          </a:bodyPr>
          <a:lstStyle>
            <a:lvl1pPr>
              <a:defRPr sz="550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dirty="0"/>
              <a:t>Master title style</a:t>
            </a:r>
          </a:p>
        </p:txBody>
      </p:sp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E0689DF6-C6F5-534C-0D45-ED59D003128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60958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400" b="0" i="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EB251253-703B-546E-AB34-52E0AE4AA63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590571" y="3000733"/>
            <a:ext cx="5763227" cy="2996309"/>
          </a:xfrm>
        </p:spPr>
        <p:txBody>
          <a:bodyPr lIns="0" tIns="0" rIns="0" bIns="0"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edit Master text styles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571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192137"/>
          </a:xfrm>
        </p:spPr>
        <p:txBody>
          <a:bodyPr lIns="0" tIns="0" rIns="0" bIns="0" anchor="t"/>
          <a:lstStyle>
            <a:lvl1pPr algn="ctr">
              <a:defRPr sz="550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edit Master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08E835A2-9A63-E732-F9E2-A4F4914B176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36455" y="1834688"/>
            <a:ext cx="5310927" cy="723085"/>
          </a:xfr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2400" b="0" i="0" spc="5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Master text styles</a:t>
            </a:r>
          </a:p>
        </p:txBody>
      </p: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7CA4D69F-DA63-104E-3FB3-1F2D82C3B599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244466" y="1834688"/>
            <a:ext cx="5310927" cy="723085"/>
          </a:xfr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2400" b="0" i="0" spc="5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Master text styles</a:t>
            </a:r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CC404B5F-F158-CEF8-E5AF-9B7601510FA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36455" y="2557773"/>
            <a:ext cx="1769072" cy="425705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4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ctr">
              <a:buNone/>
              <a:defRPr sz="1600" b="0" i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Master text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CAC50623-C141-FF48-2679-AD0F48D51D1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405526" y="2557773"/>
            <a:ext cx="1772935" cy="425705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4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ctr">
              <a:buNone/>
              <a:defRPr sz="1600" b="0" i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Master text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FAAA39D6-45B2-A7D3-5DC3-C2459FFFC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178310" y="2557773"/>
            <a:ext cx="1769072" cy="425705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4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ctr">
              <a:buNone/>
              <a:defRPr sz="1600" b="0" i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Master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08456420-6A32-6316-DB13-BD852A1B7ECC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244466" y="2557773"/>
            <a:ext cx="1769072" cy="425705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ctr">
              <a:buNone/>
              <a:defRPr sz="16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Master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4006011E-82D1-0E59-8663-132BB94A82AD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8013537" y="2557773"/>
            <a:ext cx="1772935" cy="425705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ctr">
              <a:buNone/>
              <a:defRPr sz="16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Master text</a:t>
            </a:r>
          </a:p>
        </p:txBody>
      </p:sp>
      <p:sp>
        <p:nvSpPr>
          <p:cNvPr id="29" name="Text Placeholder 15">
            <a:extLst>
              <a:ext uri="{FF2B5EF4-FFF2-40B4-BE49-F238E27FC236}">
                <a16:creationId xmlns:a16="http://schemas.microsoft.com/office/drawing/2014/main" id="{979E2337-5EFF-E5EE-D81F-00E835015F4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786321" y="2557773"/>
            <a:ext cx="1769072" cy="425705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ctr">
              <a:buNone/>
              <a:defRPr sz="16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Master text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BAB66CF5-0D1B-FF68-BB2E-8A5D28F0BC56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636455" y="2983478"/>
            <a:ext cx="1769071" cy="2707233"/>
          </a:xfrm>
          <a:ln>
            <a:solidFill>
              <a:schemeClr val="accent4"/>
            </a:solidFill>
          </a:ln>
        </p:spPr>
        <p:txBody>
          <a:bodyPr lIns="182880" tIns="182880" rIns="182880" bIns="18288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sz="1200" b="0" i="0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52E7EFCE-36D7-CF86-2FEF-E3734FE9950E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2405295" y="2983478"/>
            <a:ext cx="1772935" cy="2707233"/>
          </a:xfrm>
          <a:ln>
            <a:solidFill>
              <a:schemeClr val="accent4"/>
            </a:solidFill>
          </a:ln>
        </p:spPr>
        <p:txBody>
          <a:bodyPr lIns="182880" tIns="182880" rIns="182880" bIns="18288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sz="1200" b="0" i="0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6E1DCC08-6799-A1AC-28C2-A872BAF1E55A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4178463" y="2983478"/>
            <a:ext cx="1768919" cy="2707233"/>
          </a:xfrm>
          <a:ln>
            <a:solidFill>
              <a:schemeClr val="accent4"/>
            </a:solidFill>
          </a:ln>
        </p:spPr>
        <p:txBody>
          <a:bodyPr lIns="182880" tIns="182880" rIns="182880" bIns="18288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sz="1200" b="0" i="0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ext Placeholder 18">
            <a:extLst>
              <a:ext uri="{FF2B5EF4-FFF2-40B4-BE49-F238E27FC236}">
                <a16:creationId xmlns:a16="http://schemas.microsoft.com/office/drawing/2014/main" id="{CE1BF705-AAB1-D537-2C0D-A795D1D4D176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6244466" y="2983478"/>
            <a:ext cx="1769071" cy="2707233"/>
          </a:xfrm>
          <a:ln>
            <a:solidFill>
              <a:schemeClr val="accent1"/>
            </a:solidFill>
          </a:ln>
        </p:spPr>
        <p:txBody>
          <a:bodyPr lIns="182880" tIns="182880" rIns="182880" bIns="18288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sz="1200" b="0" i="0" spc="5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Text Placeholder 18">
            <a:extLst>
              <a:ext uri="{FF2B5EF4-FFF2-40B4-BE49-F238E27FC236}">
                <a16:creationId xmlns:a16="http://schemas.microsoft.com/office/drawing/2014/main" id="{5F504EFC-46D9-97D5-DA53-4D8EB52D1340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8013306" y="2983478"/>
            <a:ext cx="1772935" cy="2707233"/>
          </a:xfrm>
          <a:ln>
            <a:solidFill>
              <a:schemeClr val="accent1"/>
            </a:solidFill>
          </a:ln>
        </p:spPr>
        <p:txBody>
          <a:bodyPr lIns="182880" tIns="182880" rIns="182880" bIns="18288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sz="1200" b="0" i="0" spc="5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C1231552-C2DF-2460-9DCB-33B1379D7509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9786474" y="2983478"/>
            <a:ext cx="1768919" cy="2707233"/>
          </a:xfrm>
          <a:ln>
            <a:solidFill>
              <a:schemeClr val="accent1"/>
            </a:solidFill>
          </a:ln>
        </p:spPr>
        <p:txBody>
          <a:bodyPr lIns="182880" tIns="182880" rIns="182880" bIns="18288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sz="1200" b="0" i="0" spc="5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834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anchor="t"/>
          <a:lstStyle>
            <a:lvl1pPr algn="ctr">
              <a:defRPr sz="550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87B17915-F2EE-16C0-9704-09115209610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2064" y="1655064"/>
            <a:ext cx="11164824" cy="4599432"/>
          </a:xfrm>
        </p:spPr>
        <p:txBody>
          <a:bodyPr>
            <a:noAutofit/>
          </a:bodyPr>
          <a:lstStyle>
            <a:lvl1pPr>
              <a:defRPr sz="3200"/>
            </a:lvl1pPr>
            <a:lvl2pPr marL="457200" indent="0" algn="l">
              <a:buNone/>
              <a:defRPr sz="14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1"/>
            <a:r>
              <a:rPr lang="en-US" dirty="0"/>
              <a:t>Smart Graphic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995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anchor="t"/>
          <a:lstStyle>
            <a:lvl1pPr algn="ctr">
              <a:defRPr sz="550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A29FDC8-4969-6E0E-767C-B89B08D3D23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22336" y="2195513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>
              <a:spcBef>
                <a:spcPct val="0"/>
              </a:spcBef>
            </a:pPr>
            <a:r>
              <a:rPr lang="en-US" dirty="0"/>
              <a:t>0</a:t>
            </a:r>
          </a:p>
        </p:txBody>
      </p:sp>
      <p:sp>
        <p:nvSpPr>
          <p:cNvPr id="7" name="Text Placeholder 18">
            <a:extLst>
              <a:ext uri="{FF2B5EF4-FFF2-40B4-BE49-F238E27FC236}">
                <a16:creationId xmlns:a16="http://schemas.microsoft.com/office/drawing/2014/main" id="{894B01F3-B2C5-4835-6EF9-A40EB060128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55389" y="2703910"/>
            <a:ext cx="1743062" cy="2503346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49CE4F9C-B2A8-323E-0B57-0B8FD348FA1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3820511" y="2196231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>
              <a:spcBef>
                <a:spcPct val="0"/>
              </a:spcBef>
            </a:pPr>
            <a:r>
              <a:rPr lang="en-US" dirty="0"/>
              <a:t>0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E9B260B4-D1BC-635B-D388-0E1A9CF2C18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830848" y="2703910"/>
            <a:ext cx="1743062" cy="2503346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470C7D3-57C4-0583-E642-C6AB3565F6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732902" y="2196231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>
              <a:spcBef>
                <a:spcPct val="0"/>
              </a:spcBef>
            </a:pPr>
            <a:r>
              <a:rPr lang="en-US" dirty="0"/>
              <a:t>0</a:t>
            </a:r>
          </a:p>
        </p:txBody>
      </p:sp>
      <p:sp>
        <p:nvSpPr>
          <p:cNvPr id="15" name="Text Placeholder 18">
            <a:extLst>
              <a:ext uri="{FF2B5EF4-FFF2-40B4-BE49-F238E27FC236}">
                <a16:creationId xmlns:a16="http://schemas.microsoft.com/office/drawing/2014/main" id="{6978037E-3163-1C71-E997-16A7D05981D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810474" y="2703910"/>
            <a:ext cx="1743062" cy="2503346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606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575FF4D9-84C9-19DB-9830-B3FFCD6F520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-621792"/>
            <a:ext cx="12192000" cy="7825231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>
                <a:latin typeface="Felix Titling" pitchFamily="82" charset="77"/>
              </a:defRPr>
            </a:lvl2pPr>
            <a:lvl3pPr marL="914400" indent="0">
              <a:buNone/>
              <a:defRPr>
                <a:latin typeface="Felix Titling" pitchFamily="82" charset="77"/>
              </a:defRPr>
            </a:lvl3pPr>
            <a:lvl4pPr marL="1371600" indent="0">
              <a:buNone/>
              <a:defRPr>
                <a:latin typeface="Felix Titling" pitchFamily="82" charset="77"/>
              </a:defRPr>
            </a:lvl4pPr>
            <a:lvl5pPr marL="1828800" indent="0">
              <a:buNone/>
              <a:defRPr>
                <a:latin typeface="Felix Titling" pitchFamily="82" charset="77"/>
              </a:defRPr>
            </a:lvl5pPr>
          </a:lstStyle>
          <a:p>
            <a:pPr lvl="0"/>
            <a:r>
              <a:rPr lang="en-US" dirty="0"/>
              <a:t>Master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878CB881-B4B6-F9E5-06B7-B87D6D53003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31067" y="-2"/>
            <a:ext cx="5329866" cy="6858002"/>
          </a:xfrm>
          <a:custGeom>
            <a:avLst/>
            <a:gdLst>
              <a:gd name="connsiteX0" fmla="*/ 1468671 w 5329866"/>
              <a:gd name="connsiteY0" fmla="*/ 0 h 6858002"/>
              <a:gd name="connsiteX1" fmla="*/ 3861196 w 5329866"/>
              <a:gd name="connsiteY1" fmla="*/ 0 h 6858002"/>
              <a:gd name="connsiteX2" fmla="*/ 3935199 w 5329866"/>
              <a:gd name="connsiteY2" fmla="*/ 35649 h 6858002"/>
              <a:gd name="connsiteX3" fmla="*/ 5329866 w 5329866"/>
              <a:gd name="connsiteY3" fmla="*/ 2378940 h 6858002"/>
              <a:gd name="connsiteX4" fmla="*/ 5326197 w 5329866"/>
              <a:gd name="connsiteY4" fmla="*/ 2451598 h 6858002"/>
              <a:gd name="connsiteX5" fmla="*/ 5329866 w 5329866"/>
              <a:gd name="connsiteY5" fmla="*/ 2451598 h 6858002"/>
              <a:gd name="connsiteX6" fmla="*/ 5329866 w 5329866"/>
              <a:gd name="connsiteY6" fmla="*/ 4479063 h 6858002"/>
              <a:gd name="connsiteX7" fmla="*/ 5329866 w 5329866"/>
              <a:gd name="connsiteY7" fmla="*/ 4613615 h 6858002"/>
              <a:gd name="connsiteX8" fmla="*/ 5323072 w 5329866"/>
              <a:gd name="connsiteY8" fmla="*/ 4613615 h 6858002"/>
              <a:gd name="connsiteX9" fmla="*/ 5316108 w 5329866"/>
              <a:gd name="connsiteY9" fmla="*/ 4751537 h 6858002"/>
              <a:gd name="connsiteX10" fmla="*/ 4074162 w 5329866"/>
              <a:gd name="connsiteY10" fmla="*/ 6741332 h 6858002"/>
              <a:gd name="connsiteX11" fmla="*/ 3866899 w 5329866"/>
              <a:gd name="connsiteY11" fmla="*/ 6858002 h 6858002"/>
              <a:gd name="connsiteX12" fmla="*/ 1462968 w 5329866"/>
              <a:gd name="connsiteY12" fmla="*/ 6858002 h 6858002"/>
              <a:gd name="connsiteX13" fmla="*/ 1255705 w 5329866"/>
              <a:gd name="connsiteY13" fmla="*/ 6741332 h 6858002"/>
              <a:gd name="connsiteX14" fmla="*/ 13759 w 5329866"/>
              <a:gd name="connsiteY14" fmla="*/ 4751537 h 6858002"/>
              <a:gd name="connsiteX15" fmla="*/ 6794 w 5329866"/>
              <a:gd name="connsiteY15" fmla="*/ 4613615 h 6858002"/>
              <a:gd name="connsiteX16" fmla="*/ 2 w 5329866"/>
              <a:gd name="connsiteY16" fmla="*/ 4613615 h 6858002"/>
              <a:gd name="connsiteX17" fmla="*/ 2 w 5329866"/>
              <a:gd name="connsiteY17" fmla="*/ 4479105 h 6858002"/>
              <a:gd name="connsiteX18" fmla="*/ 0 w 5329866"/>
              <a:gd name="connsiteY18" fmla="*/ 4479063 h 6858002"/>
              <a:gd name="connsiteX19" fmla="*/ 2 w 5329866"/>
              <a:gd name="connsiteY19" fmla="*/ 4479021 h 6858002"/>
              <a:gd name="connsiteX20" fmla="*/ 2 w 5329866"/>
              <a:gd name="connsiteY20" fmla="*/ 2451598 h 6858002"/>
              <a:gd name="connsiteX21" fmla="*/ 3670 w 5329866"/>
              <a:gd name="connsiteY21" fmla="*/ 2451598 h 6858002"/>
              <a:gd name="connsiteX22" fmla="*/ 0 w 5329866"/>
              <a:gd name="connsiteY22" fmla="*/ 2378940 h 6858002"/>
              <a:gd name="connsiteX23" fmla="*/ 1394668 w 5329866"/>
              <a:gd name="connsiteY23" fmla="*/ 35649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29866" h="6858002">
                <a:moveTo>
                  <a:pt x="1468671" y="0"/>
                </a:moveTo>
                <a:lnTo>
                  <a:pt x="3861196" y="0"/>
                </a:lnTo>
                <a:lnTo>
                  <a:pt x="3935199" y="35649"/>
                </a:lnTo>
                <a:cubicBezTo>
                  <a:pt x="4765925" y="486927"/>
                  <a:pt x="5329866" y="1367076"/>
                  <a:pt x="5329866" y="2378940"/>
                </a:cubicBezTo>
                <a:lnTo>
                  <a:pt x="5326197" y="2451598"/>
                </a:lnTo>
                <a:lnTo>
                  <a:pt x="5329866" y="2451598"/>
                </a:lnTo>
                <a:lnTo>
                  <a:pt x="5329866" y="4479063"/>
                </a:lnTo>
                <a:lnTo>
                  <a:pt x="5329866" y="4613615"/>
                </a:lnTo>
                <a:lnTo>
                  <a:pt x="5323072" y="4613615"/>
                </a:lnTo>
                <a:lnTo>
                  <a:pt x="5316108" y="4751537"/>
                </a:lnTo>
                <a:cubicBezTo>
                  <a:pt x="5230813" y="5591419"/>
                  <a:pt x="4755512" y="6316003"/>
                  <a:pt x="4074162" y="6741332"/>
                </a:cubicBezTo>
                <a:lnTo>
                  <a:pt x="3866899" y="6858002"/>
                </a:lnTo>
                <a:lnTo>
                  <a:pt x="1462968" y="6858002"/>
                </a:lnTo>
                <a:lnTo>
                  <a:pt x="1255705" y="6741332"/>
                </a:lnTo>
                <a:cubicBezTo>
                  <a:pt x="574355" y="6316003"/>
                  <a:pt x="99054" y="5591419"/>
                  <a:pt x="13759" y="4751537"/>
                </a:cubicBezTo>
                <a:lnTo>
                  <a:pt x="6794" y="4613615"/>
                </a:lnTo>
                <a:lnTo>
                  <a:pt x="2" y="4613615"/>
                </a:lnTo>
                <a:lnTo>
                  <a:pt x="2" y="4479105"/>
                </a:lnTo>
                <a:lnTo>
                  <a:pt x="0" y="4479063"/>
                </a:lnTo>
                <a:lnTo>
                  <a:pt x="2" y="4479021"/>
                </a:lnTo>
                <a:lnTo>
                  <a:pt x="2" y="2451598"/>
                </a:lnTo>
                <a:lnTo>
                  <a:pt x="3670" y="2451598"/>
                </a:lnTo>
                <a:lnTo>
                  <a:pt x="0" y="2378940"/>
                </a:lnTo>
                <a:cubicBezTo>
                  <a:pt x="0" y="1367076"/>
                  <a:pt x="563941" y="486927"/>
                  <a:pt x="1394668" y="3564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400" b="0" i="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B731088F-47E0-33BA-856D-6E68D4A69A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" y="4054639"/>
            <a:ext cx="12192000" cy="996696"/>
          </a:xfrm>
        </p:spPr>
        <p:txBody>
          <a:bodyPr vert="horz" lIns="0" tIns="0" rIns="0" bIns="0" rtlCol="0" anchor="t">
            <a:noAutofit/>
          </a:bodyPr>
          <a:lstStyle>
            <a:lvl1pPr algn="ctr">
              <a:defRPr lang="en-US" sz="8500" b="0" i="0" spc="1000" dirty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algn="ctr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Master Title</a:t>
            </a:r>
          </a:p>
        </p:txBody>
      </p:sp>
    </p:spTree>
    <p:extLst>
      <p:ext uri="{BB962C8B-B14F-4D97-AF65-F5344CB8AC3E}">
        <p14:creationId xmlns:p14="http://schemas.microsoft.com/office/powerpoint/2010/main" val="1882853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0572" y="1188358"/>
            <a:ext cx="6099858" cy="1335273"/>
          </a:xfrm>
        </p:spPr>
        <p:txBody>
          <a:bodyPr lIns="0" tIns="0" rIns="0" bIns="0" anchor="t">
            <a:noAutofit/>
          </a:bodyPr>
          <a:lstStyle>
            <a:lvl1pPr>
              <a:defRPr sz="550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dirty="0"/>
              <a:t>Master 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897E40-8096-E77D-E61A-A0AAC64EA41C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38481" y="581371"/>
            <a:ext cx="3884344" cy="5415673"/>
          </a:xfrm>
          <a:custGeom>
            <a:avLst/>
            <a:gdLst>
              <a:gd name="connsiteX0" fmla="*/ 1942453 w 3884344"/>
              <a:gd name="connsiteY0" fmla="*/ 0 h 5415673"/>
              <a:gd name="connsiteX1" fmla="*/ 3874878 w 3884344"/>
              <a:gd name="connsiteY1" fmla="*/ 1743849 h 5415673"/>
              <a:gd name="connsiteX2" fmla="*/ 3884344 w 3884344"/>
              <a:gd name="connsiteY2" fmla="*/ 1931324 h 5415673"/>
              <a:gd name="connsiteX3" fmla="*/ 3884344 w 3884344"/>
              <a:gd name="connsiteY3" fmla="*/ 1953581 h 5415673"/>
              <a:gd name="connsiteX4" fmla="*/ 3882232 w 3884344"/>
              <a:gd name="connsiteY4" fmla="*/ 1995413 h 5415673"/>
              <a:gd name="connsiteX5" fmla="*/ 3884344 w 3884344"/>
              <a:gd name="connsiteY5" fmla="*/ 1995413 h 5415673"/>
              <a:gd name="connsiteX6" fmla="*/ 3884344 w 3884344"/>
              <a:gd name="connsiteY6" fmla="*/ 3571294 h 5415673"/>
              <a:gd name="connsiteX7" fmla="*/ 3879954 w 3884344"/>
              <a:gd name="connsiteY7" fmla="*/ 3571294 h 5415673"/>
              <a:gd name="connsiteX8" fmla="*/ 3874878 w 3884344"/>
              <a:gd name="connsiteY8" fmla="*/ 3671825 h 5415673"/>
              <a:gd name="connsiteX9" fmla="*/ 1942453 w 3884344"/>
              <a:gd name="connsiteY9" fmla="*/ 5415673 h 5415673"/>
              <a:gd name="connsiteX10" fmla="*/ 10029 w 3884344"/>
              <a:gd name="connsiteY10" fmla="*/ 3671825 h 5415673"/>
              <a:gd name="connsiteX11" fmla="*/ 4952 w 3884344"/>
              <a:gd name="connsiteY11" fmla="*/ 3571294 h 5415673"/>
              <a:gd name="connsiteX12" fmla="*/ 2 w 3884344"/>
              <a:gd name="connsiteY12" fmla="*/ 3571294 h 5415673"/>
              <a:gd name="connsiteX13" fmla="*/ 2 w 3884344"/>
              <a:gd name="connsiteY13" fmla="*/ 3473251 h 5415673"/>
              <a:gd name="connsiteX14" fmla="*/ 0 w 3884344"/>
              <a:gd name="connsiteY14" fmla="*/ 3473220 h 5415673"/>
              <a:gd name="connsiteX15" fmla="*/ 2 w 3884344"/>
              <a:gd name="connsiteY15" fmla="*/ 3473189 h 5415673"/>
              <a:gd name="connsiteX16" fmla="*/ 2 w 3884344"/>
              <a:gd name="connsiteY16" fmla="*/ 1995413 h 5415673"/>
              <a:gd name="connsiteX17" fmla="*/ 2675 w 3884344"/>
              <a:gd name="connsiteY17" fmla="*/ 1995413 h 5415673"/>
              <a:gd name="connsiteX18" fmla="*/ 0 w 3884344"/>
              <a:gd name="connsiteY18" fmla="*/ 1942453 h 5415673"/>
              <a:gd name="connsiteX19" fmla="*/ 1942453 w 3884344"/>
              <a:gd name="connsiteY19" fmla="*/ 0 h 5415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884344" h="5415673">
                <a:moveTo>
                  <a:pt x="1942453" y="0"/>
                </a:moveTo>
                <a:cubicBezTo>
                  <a:pt x="2948191" y="0"/>
                  <a:pt x="3775405" y="764355"/>
                  <a:pt x="3874878" y="1743849"/>
                </a:cubicBezTo>
                <a:lnTo>
                  <a:pt x="3884344" y="1931324"/>
                </a:lnTo>
                <a:lnTo>
                  <a:pt x="3884344" y="1953581"/>
                </a:lnTo>
                <a:lnTo>
                  <a:pt x="3882232" y="1995413"/>
                </a:lnTo>
                <a:lnTo>
                  <a:pt x="3884344" y="1995413"/>
                </a:lnTo>
                <a:lnTo>
                  <a:pt x="3884344" y="3571294"/>
                </a:lnTo>
                <a:lnTo>
                  <a:pt x="3879954" y="3571294"/>
                </a:lnTo>
                <a:lnTo>
                  <a:pt x="3874878" y="3671825"/>
                </a:lnTo>
                <a:cubicBezTo>
                  <a:pt x="3775404" y="4651319"/>
                  <a:pt x="2948192" y="5415673"/>
                  <a:pt x="1942453" y="5415673"/>
                </a:cubicBezTo>
                <a:cubicBezTo>
                  <a:pt x="936714" y="5415673"/>
                  <a:pt x="109502" y="4651319"/>
                  <a:pt x="10029" y="3671825"/>
                </a:cubicBezTo>
                <a:lnTo>
                  <a:pt x="4952" y="3571294"/>
                </a:lnTo>
                <a:lnTo>
                  <a:pt x="2" y="3571294"/>
                </a:lnTo>
                <a:lnTo>
                  <a:pt x="2" y="3473251"/>
                </a:lnTo>
                <a:lnTo>
                  <a:pt x="0" y="3473220"/>
                </a:lnTo>
                <a:lnTo>
                  <a:pt x="2" y="3473189"/>
                </a:lnTo>
                <a:lnTo>
                  <a:pt x="2" y="1995413"/>
                </a:lnTo>
                <a:lnTo>
                  <a:pt x="2675" y="1995413"/>
                </a:lnTo>
                <a:lnTo>
                  <a:pt x="0" y="1942453"/>
                </a:lnTo>
                <a:cubicBezTo>
                  <a:pt x="0" y="869666"/>
                  <a:pt x="869666" y="0"/>
                  <a:pt x="1942453" y="0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b="0"/>
            </a:lvl1pPr>
          </a:lstStyle>
          <a:p>
            <a:endParaRPr lang="en-US" dirty="0"/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6414DEE6-A86D-4699-E6EF-CE6745F5D44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590571" y="3000733"/>
            <a:ext cx="2916821" cy="428268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C68EE5CA-4729-4FEA-F1BC-F976BEEBC48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773609" y="3000733"/>
            <a:ext cx="2916821" cy="428268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CA3BC7A6-D12C-160A-CB5C-E5560525089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590571" y="3530279"/>
            <a:ext cx="2916821" cy="2466764"/>
          </a:xfrm>
        </p:spPr>
        <p:txBody>
          <a:bodyPr lIns="0" tIns="0" rIns="0" bIns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2DF7BAB-7F6A-3D7B-F8A9-D7C4BD1D3B64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773609" y="3530279"/>
            <a:ext cx="2916821" cy="2466764"/>
          </a:xfrm>
        </p:spPr>
        <p:txBody>
          <a:bodyPr lIns="0" tIns="0" rIns="0" bIns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724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anchor="t"/>
          <a:lstStyle>
            <a:lvl1pPr algn="ctr">
              <a:defRPr sz="550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916A793-0543-8519-4E06-4D8E6A4E8CE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19100" y="1837944"/>
            <a:ext cx="11353800" cy="3019086"/>
          </a:xfrm>
        </p:spPr>
        <p:txBody>
          <a:bodyPr>
            <a:noAutofit/>
          </a:bodyPr>
          <a:lstStyle>
            <a:lvl1pPr>
              <a:defRPr sz="3200"/>
            </a:lvl1pPr>
            <a:lvl2pPr marL="457200" indent="0" algn="l">
              <a:buNone/>
              <a:defRPr sz="14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1"/>
            <a:r>
              <a:rPr lang="en-US" dirty="0"/>
              <a:t>Smart Graphic</a:t>
            </a:r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2FA2A82A-5FFB-EAB7-624A-E00F9EA6DE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8459" y="5232509"/>
            <a:ext cx="2188729" cy="493151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Edit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1DD59288-2C4C-BA2F-F3C9-CEEC7BBAE55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547242" y="5232509"/>
            <a:ext cx="2188728" cy="493151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Edit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A221A6B3-B644-8124-2E99-CBB5C1C0B2E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456023" y="5232509"/>
            <a:ext cx="2188729" cy="493151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Edit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282FC433-EED8-C305-2AE2-E3BC9D42E55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364806" y="5232509"/>
            <a:ext cx="2188729" cy="493151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Edit</a:t>
            </a:r>
          </a:p>
        </p:txBody>
      </p:sp>
      <p:sp>
        <p:nvSpPr>
          <p:cNvPr id="9" name="Text Placeholder 18">
            <a:extLst>
              <a:ext uri="{FF2B5EF4-FFF2-40B4-BE49-F238E27FC236}">
                <a16:creationId xmlns:a16="http://schemas.microsoft.com/office/drawing/2014/main" id="{0824A580-B433-CC76-2FDC-C607FC5ECF8A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38459" y="5742851"/>
            <a:ext cx="2188729" cy="369332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5" name="Text Placeholder 18">
            <a:extLst>
              <a:ext uri="{FF2B5EF4-FFF2-40B4-BE49-F238E27FC236}">
                <a16:creationId xmlns:a16="http://schemas.microsoft.com/office/drawing/2014/main" id="{479803CA-9514-7183-8AC8-13CC5B840641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3547241" y="5742851"/>
            <a:ext cx="2188729" cy="369332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861F1384-35C1-15D1-9228-D96AC95355B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456023" y="5742851"/>
            <a:ext cx="2188729" cy="369332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1" name="Text Placeholder 18">
            <a:extLst>
              <a:ext uri="{FF2B5EF4-FFF2-40B4-BE49-F238E27FC236}">
                <a16:creationId xmlns:a16="http://schemas.microsoft.com/office/drawing/2014/main" id="{38B1D216-8DC7-A8D4-4857-4C7529D982E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364806" y="5742851"/>
            <a:ext cx="2188729" cy="369332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3595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E0689DF6-C6F5-534C-0D45-ED59D003128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60958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  <a:latin typeface="Avenir Book" panose="02000503020000020003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8A60E5-D102-7326-D77E-C6DF8BDDA7D6}"/>
              </a:ext>
            </a:extLst>
          </p:cNvPr>
          <p:cNvSpPr txBox="1"/>
          <p:nvPr userDrawn="1"/>
        </p:nvSpPr>
        <p:spPr>
          <a:xfrm>
            <a:off x="6598508" y="60795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D67076B-6CF0-B20E-9689-27FA1127A72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48851" y="0"/>
            <a:ext cx="8160152" cy="6858000"/>
          </a:xfrm>
        </p:spPr>
        <p:txBody>
          <a:bodyPr anchor="ctr">
            <a:noAutofit/>
          </a:bodyPr>
          <a:lstStyle>
            <a:lvl1pPr algn="l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  <a:br>
              <a:rPr lang="en-US" dirty="0"/>
            </a:br>
            <a:r>
              <a:rPr lang="en-US" dirty="0"/>
              <a:t>Master title</a:t>
            </a:r>
          </a:p>
        </p:txBody>
      </p:sp>
    </p:spTree>
    <p:extLst>
      <p:ext uri="{BB962C8B-B14F-4D97-AF65-F5344CB8AC3E}">
        <p14:creationId xmlns:p14="http://schemas.microsoft.com/office/powerpoint/2010/main" val="2353092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F986A58D-6106-E01B-0BDC-2F992AD25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anchor="t"/>
          <a:lstStyle>
            <a:lvl1pPr>
              <a:defRPr sz="550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3F266306-412A-D7DE-40EF-45BBA13E556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38460" y="2539313"/>
            <a:ext cx="685800" cy="6858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200" b="0" i="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3" name="Picture Placeholder 5">
            <a:extLst>
              <a:ext uri="{FF2B5EF4-FFF2-40B4-BE49-F238E27FC236}">
                <a16:creationId xmlns:a16="http://schemas.microsoft.com/office/drawing/2014/main" id="{28BF9A91-4021-72CF-EEBD-43B8B2F764A0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3534372" y="2539313"/>
            <a:ext cx="685800" cy="6858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200" b="0" i="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" name="Picture Placeholder 5">
            <a:extLst>
              <a:ext uri="{FF2B5EF4-FFF2-40B4-BE49-F238E27FC236}">
                <a16:creationId xmlns:a16="http://schemas.microsoft.com/office/drawing/2014/main" id="{5D88CB52-BC08-9751-260B-B531030DCAB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430282" y="2539313"/>
            <a:ext cx="685800" cy="6858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200" b="0" i="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1" name="Picture Placeholder 5">
            <a:extLst>
              <a:ext uri="{FF2B5EF4-FFF2-40B4-BE49-F238E27FC236}">
                <a16:creationId xmlns:a16="http://schemas.microsoft.com/office/drawing/2014/main" id="{06E6C850-58C9-7074-08C7-7D24B9A951FD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26190" y="2539313"/>
            <a:ext cx="685800" cy="6858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200" b="0" i="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CC404B5F-F158-CEF8-E5AF-9B7601510F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462" y="3397603"/>
            <a:ext cx="2227344" cy="430688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0A395A78-D15C-3B71-AC48-52F422FF299A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534372" y="3397603"/>
            <a:ext cx="2227344" cy="430688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C26292D0-5ED9-B06E-0FEC-5ECF9B61DA18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430282" y="3397603"/>
            <a:ext cx="2227344" cy="430688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7025E22B-8EFC-3B41-7DF2-F2F0FBBFC26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326192" y="3397603"/>
            <a:ext cx="2227344" cy="430688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8" name="Text Placeholder 18">
            <a:extLst>
              <a:ext uri="{FF2B5EF4-FFF2-40B4-BE49-F238E27FC236}">
                <a16:creationId xmlns:a16="http://schemas.microsoft.com/office/drawing/2014/main" id="{459D7743-7A8F-C73A-B9D5-49190ED512A1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638462" y="4000780"/>
            <a:ext cx="2227344" cy="2078744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7" name="Text Placeholder 18">
            <a:extLst>
              <a:ext uri="{FF2B5EF4-FFF2-40B4-BE49-F238E27FC236}">
                <a16:creationId xmlns:a16="http://schemas.microsoft.com/office/drawing/2014/main" id="{D4BD1280-EFE5-3F5B-2E53-29FC62D22186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3534372" y="4000780"/>
            <a:ext cx="2227344" cy="2078744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6" name="Text Placeholder 18">
            <a:extLst>
              <a:ext uri="{FF2B5EF4-FFF2-40B4-BE49-F238E27FC236}">
                <a16:creationId xmlns:a16="http://schemas.microsoft.com/office/drawing/2014/main" id="{D7323A54-CEF7-D9AE-B43D-CCF5F95273CC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0282" y="4000780"/>
            <a:ext cx="2227344" cy="2078744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5" name="Text Placeholder 18">
            <a:extLst>
              <a:ext uri="{FF2B5EF4-FFF2-40B4-BE49-F238E27FC236}">
                <a16:creationId xmlns:a16="http://schemas.microsoft.com/office/drawing/2014/main" id="{C50A54A3-4CD3-53F4-3FFE-F664FBFCB16A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326191" y="4000780"/>
            <a:ext cx="2227344" cy="2078744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66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75B86244-CE85-A100-2FAE-57F9E995956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83681" y="4554640"/>
            <a:ext cx="7156551" cy="992899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>
                <a:latin typeface="Felix Titling" pitchFamily="82" charset="77"/>
              </a:defRPr>
            </a:lvl2pPr>
            <a:lvl3pPr marL="914400" indent="0">
              <a:buNone/>
              <a:defRPr>
                <a:latin typeface="Felix Titling" pitchFamily="82" charset="77"/>
              </a:defRPr>
            </a:lvl3pPr>
            <a:lvl4pPr marL="1371600" indent="0">
              <a:buNone/>
              <a:defRPr>
                <a:latin typeface="Felix Titling" pitchFamily="82" charset="77"/>
              </a:defRPr>
            </a:lvl4pPr>
            <a:lvl5pPr marL="1828800" indent="0">
              <a:buNone/>
              <a:defRPr>
                <a:latin typeface="Felix Titling" pitchFamily="82" charset="77"/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1BADE24-E02E-B86B-4973-FF07C9C25E1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83681" y="1296361"/>
            <a:ext cx="7156551" cy="992899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>
                <a:latin typeface="Felix Titling" pitchFamily="82" charset="77"/>
              </a:defRPr>
            </a:lvl2pPr>
            <a:lvl3pPr marL="914400" indent="0">
              <a:buNone/>
              <a:defRPr>
                <a:latin typeface="Felix Titling" pitchFamily="82" charset="77"/>
              </a:defRPr>
            </a:lvl3pPr>
            <a:lvl4pPr marL="1371600" indent="0">
              <a:buNone/>
              <a:defRPr>
                <a:latin typeface="Felix Titling" pitchFamily="82" charset="77"/>
              </a:defRPr>
            </a:lvl4pPr>
            <a:lvl5pPr marL="1828800" indent="0">
              <a:buNone/>
              <a:defRPr>
                <a:latin typeface="Felix Titling" pitchFamily="82" charset="77"/>
              </a:defRPr>
            </a:lvl5pPr>
          </a:lstStyle>
          <a:p>
            <a:pPr lvl="0"/>
            <a:r>
              <a:rPr lang="en-US" dirty="0"/>
              <a:t>Master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96E5F1B-46ED-3EC5-71CF-9A8DF9B5AA9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78452" y="1"/>
            <a:ext cx="5329866" cy="6857999"/>
          </a:xfrm>
          <a:custGeom>
            <a:avLst/>
            <a:gdLst>
              <a:gd name="connsiteX0" fmla="*/ 1468669 w 5329866"/>
              <a:gd name="connsiteY0" fmla="*/ 0 h 6857999"/>
              <a:gd name="connsiteX1" fmla="*/ 3861198 w 5329866"/>
              <a:gd name="connsiteY1" fmla="*/ 0 h 6857999"/>
              <a:gd name="connsiteX2" fmla="*/ 3935198 w 5329866"/>
              <a:gd name="connsiteY2" fmla="*/ 35648 h 6857999"/>
              <a:gd name="connsiteX3" fmla="*/ 5329866 w 5329866"/>
              <a:gd name="connsiteY3" fmla="*/ 2378939 h 6857999"/>
              <a:gd name="connsiteX4" fmla="*/ 5326197 w 5329866"/>
              <a:gd name="connsiteY4" fmla="*/ 2451597 h 6857999"/>
              <a:gd name="connsiteX5" fmla="*/ 5329866 w 5329866"/>
              <a:gd name="connsiteY5" fmla="*/ 2451597 h 6857999"/>
              <a:gd name="connsiteX6" fmla="*/ 5329866 w 5329866"/>
              <a:gd name="connsiteY6" fmla="*/ 4479062 h 6857999"/>
              <a:gd name="connsiteX7" fmla="*/ 5329866 w 5329866"/>
              <a:gd name="connsiteY7" fmla="*/ 4613614 h 6857999"/>
              <a:gd name="connsiteX8" fmla="*/ 5323072 w 5329866"/>
              <a:gd name="connsiteY8" fmla="*/ 4613614 h 6857999"/>
              <a:gd name="connsiteX9" fmla="*/ 5316108 w 5329866"/>
              <a:gd name="connsiteY9" fmla="*/ 4751536 h 6857999"/>
              <a:gd name="connsiteX10" fmla="*/ 4074162 w 5329866"/>
              <a:gd name="connsiteY10" fmla="*/ 6741331 h 6857999"/>
              <a:gd name="connsiteX11" fmla="*/ 3866902 w 5329866"/>
              <a:gd name="connsiteY11" fmla="*/ 6857999 h 6857999"/>
              <a:gd name="connsiteX12" fmla="*/ 1462965 w 5329866"/>
              <a:gd name="connsiteY12" fmla="*/ 6857999 h 6857999"/>
              <a:gd name="connsiteX13" fmla="*/ 1255705 w 5329866"/>
              <a:gd name="connsiteY13" fmla="*/ 6741331 h 6857999"/>
              <a:gd name="connsiteX14" fmla="*/ 13759 w 5329866"/>
              <a:gd name="connsiteY14" fmla="*/ 4751536 h 6857999"/>
              <a:gd name="connsiteX15" fmla="*/ 6794 w 5329866"/>
              <a:gd name="connsiteY15" fmla="*/ 4613614 h 6857999"/>
              <a:gd name="connsiteX16" fmla="*/ 2 w 5329866"/>
              <a:gd name="connsiteY16" fmla="*/ 4613614 h 6857999"/>
              <a:gd name="connsiteX17" fmla="*/ 2 w 5329866"/>
              <a:gd name="connsiteY17" fmla="*/ 4479104 h 6857999"/>
              <a:gd name="connsiteX18" fmla="*/ 0 w 5329866"/>
              <a:gd name="connsiteY18" fmla="*/ 4479062 h 6857999"/>
              <a:gd name="connsiteX19" fmla="*/ 2 w 5329866"/>
              <a:gd name="connsiteY19" fmla="*/ 4479020 h 6857999"/>
              <a:gd name="connsiteX20" fmla="*/ 2 w 5329866"/>
              <a:gd name="connsiteY20" fmla="*/ 2451597 h 6857999"/>
              <a:gd name="connsiteX21" fmla="*/ 3670 w 5329866"/>
              <a:gd name="connsiteY21" fmla="*/ 2451597 h 6857999"/>
              <a:gd name="connsiteX22" fmla="*/ 0 w 5329866"/>
              <a:gd name="connsiteY22" fmla="*/ 2378939 h 6857999"/>
              <a:gd name="connsiteX23" fmla="*/ 1394668 w 5329866"/>
              <a:gd name="connsiteY23" fmla="*/ 35648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29866" h="6857999">
                <a:moveTo>
                  <a:pt x="1468669" y="0"/>
                </a:moveTo>
                <a:lnTo>
                  <a:pt x="3861198" y="0"/>
                </a:lnTo>
                <a:lnTo>
                  <a:pt x="3935198" y="35648"/>
                </a:lnTo>
                <a:cubicBezTo>
                  <a:pt x="4765925" y="486926"/>
                  <a:pt x="5329866" y="1367075"/>
                  <a:pt x="5329866" y="2378939"/>
                </a:cubicBezTo>
                <a:lnTo>
                  <a:pt x="5326197" y="2451597"/>
                </a:lnTo>
                <a:lnTo>
                  <a:pt x="5329866" y="2451597"/>
                </a:lnTo>
                <a:lnTo>
                  <a:pt x="5329866" y="4479062"/>
                </a:lnTo>
                <a:lnTo>
                  <a:pt x="5329866" y="4613614"/>
                </a:lnTo>
                <a:lnTo>
                  <a:pt x="5323072" y="4613614"/>
                </a:lnTo>
                <a:lnTo>
                  <a:pt x="5316108" y="4751536"/>
                </a:lnTo>
                <a:cubicBezTo>
                  <a:pt x="5230813" y="5591417"/>
                  <a:pt x="4755512" y="6316001"/>
                  <a:pt x="4074162" y="6741331"/>
                </a:cubicBezTo>
                <a:lnTo>
                  <a:pt x="3866902" y="6857999"/>
                </a:lnTo>
                <a:lnTo>
                  <a:pt x="1462965" y="6857999"/>
                </a:lnTo>
                <a:lnTo>
                  <a:pt x="1255705" y="6741331"/>
                </a:lnTo>
                <a:cubicBezTo>
                  <a:pt x="574355" y="6316001"/>
                  <a:pt x="99054" y="5591417"/>
                  <a:pt x="13759" y="4751536"/>
                </a:cubicBezTo>
                <a:lnTo>
                  <a:pt x="6794" y="4613614"/>
                </a:lnTo>
                <a:lnTo>
                  <a:pt x="2" y="4613614"/>
                </a:lnTo>
                <a:lnTo>
                  <a:pt x="2" y="4479104"/>
                </a:lnTo>
                <a:lnTo>
                  <a:pt x="0" y="4479062"/>
                </a:lnTo>
                <a:lnTo>
                  <a:pt x="2" y="4479020"/>
                </a:lnTo>
                <a:lnTo>
                  <a:pt x="2" y="2451597"/>
                </a:lnTo>
                <a:lnTo>
                  <a:pt x="3670" y="2451597"/>
                </a:lnTo>
                <a:lnTo>
                  <a:pt x="0" y="2378939"/>
                </a:lnTo>
                <a:cubicBezTo>
                  <a:pt x="0" y="1367075"/>
                  <a:pt x="563941" y="486926"/>
                  <a:pt x="1394668" y="35648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400" b="0" i="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E88BC5D-D10D-D2EE-8AE9-4CDCE46A20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3681" y="2404268"/>
            <a:ext cx="7217511" cy="2049462"/>
          </a:xfrm>
        </p:spPr>
        <p:txBody>
          <a:bodyPr vert="horz" lIns="0" tIns="0" rIns="0" bIns="0" rtlCol="0" anchor="t">
            <a:noAutofit/>
          </a:bodyPr>
          <a:lstStyle>
            <a:lvl1pPr>
              <a:defRPr lang="en-US" sz="8000" b="0" i="0" spc="100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Master Title</a:t>
            </a:r>
          </a:p>
        </p:txBody>
      </p:sp>
    </p:spTree>
    <p:extLst>
      <p:ext uri="{BB962C8B-B14F-4D97-AF65-F5344CB8AC3E}">
        <p14:creationId xmlns:p14="http://schemas.microsoft.com/office/powerpoint/2010/main" val="22122338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245CA8F2-58D1-3DCE-8413-CE65DE3496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0962" y="-801666"/>
            <a:ext cx="4667994" cy="782523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8500" b="0" spc="650" baseline="0">
                <a:solidFill>
                  <a:schemeClr val="tx2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>
                <a:latin typeface="Felix Titling" pitchFamily="82" charset="77"/>
              </a:defRPr>
            </a:lvl2pPr>
            <a:lvl3pPr marL="914400" indent="0">
              <a:buNone/>
              <a:defRPr>
                <a:latin typeface="Felix Titling" pitchFamily="82" charset="77"/>
              </a:defRPr>
            </a:lvl3pPr>
            <a:lvl4pPr marL="1371600" indent="0">
              <a:buNone/>
              <a:defRPr>
                <a:latin typeface="Felix Titling" pitchFamily="82" charset="77"/>
              </a:defRPr>
            </a:lvl4pPr>
            <a:lvl5pPr marL="1828800" indent="0">
              <a:buNone/>
              <a:defRPr>
                <a:latin typeface="Felix Titling" pitchFamily="82" charset="77"/>
              </a:defRPr>
            </a:lvl5pPr>
          </a:lstStyle>
          <a:p>
            <a:pPr lvl="0"/>
            <a:r>
              <a:rPr lang="en-US" dirty="0"/>
              <a:t>Thank</a:t>
            </a:r>
          </a:p>
          <a:p>
            <a:pPr lvl="0"/>
            <a:r>
              <a:rPr lang="en-US" dirty="0"/>
              <a:t>Thank</a:t>
            </a:r>
          </a:p>
          <a:p>
            <a:pPr lvl="0"/>
            <a:r>
              <a:rPr lang="en-US" dirty="0"/>
              <a:t>Thank you</a:t>
            </a:r>
          </a:p>
          <a:p>
            <a:pPr lvl="0"/>
            <a:r>
              <a:rPr lang="en-US" dirty="0"/>
              <a:t>You</a:t>
            </a:r>
          </a:p>
          <a:p>
            <a:pPr lvl="0"/>
            <a:r>
              <a:rPr lang="en-US" dirty="0"/>
              <a:t>You</a:t>
            </a:r>
          </a:p>
          <a:p>
            <a:pPr lvl="0"/>
            <a:r>
              <a:rPr lang="en-US" dirty="0"/>
              <a:t>you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DAB6B870-F337-8AB9-902B-76B31B88B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039033"/>
            <a:ext cx="3478306" cy="3186954"/>
          </a:xfrm>
        </p:spPr>
        <p:txBody>
          <a:bodyPr vert="horz" lIns="0" tIns="0" rIns="0" bIns="0" rtlCol="0" anchor="t">
            <a:noAutofit/>
          </a:bodyPr>
          <a:lstStyle>
            <a:lvl1pPr>
              <a:lnSpc>
                <a:spcPct val="150000"/>
              </a:lnSpc>
              <a:defRPr lang="en-US" sz="1600" b="1" i="0" spc="5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C413E8F7-437B-CCB5-23CA-F7ABF62FD06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290962" y="1467062"/>
            <a:ext cx="4667994" cy="2420772"/>
          </a:xfrm>
        </p:spPr>
        <p:txBody>
          <a:bodyPr lIns="0" tIns="0" rIns="0" bIns="0" anchor="ctr"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8500" b="0" spc="65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>
                <a:latin typeface="Felix Titling" pitchFamily="82" charset="77"/>
              </a:defRPr>
            </a:lvl2pPr>
            <a:lvl3pPr marL="914400" indent="0">
              <a:buNone/>
              <a:defRPr>
                <a:latin typeface="Felix Titling" pitchFamily="82" charset="77"/>
              </a:defRPr>
            </a:lvl3pPr>
            <a:lvl4pPr marL="1371600" indent="0">
              <a:buNone/>
              <a:defRPr>
                <a:latin typeface="Felix Titling" pitchFamily="82" charset="77"/>
              </a:defRPr>
            </a:lvl4pPr>
            <a:lvl5pPr marL="1828800" indent="0">
              <a:buNone/>
              <a:defRPr>
                <a:latin typeface="Felix Titling" pitchFamily="82" charset="77"/>
              </a:defRPr>
            </a:lvl5pPr>
          </a:lstStyle>
          <a:p>
            <a:pPr lvl="0"/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153117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B94F4E-FF39-0408-C3C6-A986750D8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1" y="365125"/>
            <a:ext cx="109150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B616EB-5E9D-04D9-F6DC-33F7E5BBA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8460" y="1825625"/>
            <a:ext cx="109150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1C11A-4AAF-B1E1-B1F3-67C0A55EFF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10336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 spc="50" baseline="0">
                <a:solidFill>
                  <a:schemeClr val="accent2">
                    <a:lumMod val="90000"/>
                  </a:schemeClr>
                </a:solidFill>
                <a:latin typeface="+mn-lt"/>
              </a:defRPr>
            </a:lvl1pPr>
          </a:lstStyle>
          <a:p>
            <a:fld id="{295C7AAE-A677-454A-8BDB-62A0650ACE9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63DBDAD-8830-10AA-86C7-A42D122927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8460" y="6356350"/>
            <a:ext cx="4114800" cy="365125"/>
          </a:xfrm>
          <a:prstGeom prst="rect">
            <a:avLst/>
          </a:prstGeom>
        </p:spPr>
        <p:txBody>
          <a:bodyPr anchor="ctr"/>
          <a:lstStyle>
            <a:lvl1pPr>
              <a:defRPr sz="1200" b="0" i="0" spc="50" baseline="0">
                <a:solidFill>
                  <a:schemeClr val="accent2">
                    <a:lumMod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553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11" r:id="rId9"/>
    <p:sldLayoutId id="2147483706" r:id="rId10"/>
    <p:sldLayoutId id="2147483707" r:id="rId11"/>
    <p:sldLayoutId id="2147483708" r:id="rId12"/>
    <p:sldLayoutId id="2147483709" r:id="rId13"/>
    <p:sldLayoutId id="2147483710" r:id="rId1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500" kern="1200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1" i="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venir Book" panose="02000503020000020003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bsco.com/research-starters/social-sciences-and-humanities/craap-test" TargetMode="External"/><Relationship Id="rId2" Type="http://schemas.openxmlformats.org/officeDocument/2006/relationships/hyperlink" Target="http://htettps:/asana.com/resources/eisenhower-matrix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studiosity.com/blog/how-to-structure-paragraphs-using-the-peel-metho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04FAF4-16FF-B323-9EC1-D94CBECF1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4266" y="1709769"/>
            <a:ext cx="5218035" cy="345603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</a:pPr>
            <a:r>
              <a:rPr lang="en-US" sz="1600" b="1" kern="1200" dirty="0">
                <a:solidFill>
                  <a:schemeClr val="tx1"/>
                </a:solidFill>
                <a:latin typeface="Felix Titling"/>
                <a:cs typeface="Arial"/>
              </a:rPr>
              <a:t>Module Name: </a:t>
            </a:r>
            <a:r>
              <a:rPr lang="en-US" sz="1600" kern="1200" dirty="0">
                <a:solidFill>
                  <a:schemeClr val="tx1"/>
                </a:solidFill>
                <a:latin typeface="Felix Titling"/>
                <a:cs typeface="Arial"/>
              </a:rPr>
              <a:t>Academic Skills in the Digital Era</a:t>
            </a:r>
            <a:endParaRPr lang="en-US" sz="1600" dirty="0">
              <a:solidFill>
                <a:schemeClr val="tx1"/>
              </a:solidFill>
              <a:latin typeface="Felix Titling"/>
              <a:cs typeface="Arial"/>
            </a:endParaRPr>
          </a:p>
          <a:p>
            <a:pPr marL="285750" indent="-285750">
              <a:lnSpc>
                <a:spcPct val="150000"/>
              </a:lnSpc>
            </a:pPr>
            <a:r>
              <a:rPr lang="en-US" sz="1600" b="1" kern="1200" dirty="0">
                <a:solidFill>
                  <a:schemeClr val="tx1"/>
                </a:solidFill>
                <a:latin typeface="Felix Titling"/>
                <a:cs typeface="Arial"/>
              </a:rPr>
              <a:t>Module Code:  </a:t>
            </a:r>
            <a:r>
              <a:rPr lang="en-US" sz="1600" kern="1200" dirty="0">
                <a:solidFill>
                  <a:schemeClr val="tx1"/>
                </a:solidFill>
                <a:latin typeface="Felix Titling"/>
                <a:cs typeface="Arial"/>
              </a:rPr>
              <a:t>BMSW4013</a:t>
            </a:r>
          </a:p>
          <a:p>
            <a:pPr marL="285750" indent="-285750">
              <a:lnSpc>
                <a:spcPct val="150000"/>
              </a:lnSpc>
            </a:pPr>
            <a:r>
              <a:rPr lang="en-US" sz="1600" b="1" kern="1200" dirty="0">
                <a:solidFill>
                  <a:schemeClr val="tx1"/>
                </a:solidFill>
                <a:latin typeface="Felix Titling"/>
                <a:cs typeface="Arial"/>
              </a:rPr>
              <a:t>Student Name: </a:t>
            </a:r>
            <a:r>
              <a:rPr lang="en-US" sz="1600" kern="1200" dirty="0">
                <a:solidFill>
                  <a:schemeClr val="tx1"/>
                </a:solidFill>
                <a:latin typeface="Felix Titling"/>
                <a:cs typeface="Arial"/>
              </a:rPr>
              <a:t>Farzana Begum</a:t>
            </a:r>
          </a:p>
          <a:p>
            <a:pPr marL="285750" indent="-285750">
              <a:lnSpc>
                <a:spcPct val="150000"/>
              </a:lnSpc>
            </a:pPr>
            <a:r>
              <a:rPr lang="en-US" sz="1600" b="1" kern="1200" dirty="0">
                <a:solidFill>
                  <a:schemeClr val="tx1"/>
                </a:solidFill>
                <a:latin typeface="Felix Titling"/>
                <a:cs typeface="Arial"/>
              </a:rPr>
              <a:t>Student Number: </a:t>
            </a:r>
            <a:r>
              <a:rPr lang="en-US" sz="1600" kern="1200" dirty="0">
                <a:solidFill>
                  <a:schemeClr val="tx1"/>
                </a:solidFill>
                <a:latin typeface="Felix Titling"/>
                <a:cs typeface="Arial"/>
              </a:rPr>
              <a:t>2437279</a:t>
            </a:r>
          </a:p>
          <a:p>
            <a:pPr marL="285750" indent="-228600">
              <a:lnSpc>
                <a:spcPct val="150000"/>
              </a:lnSpc>
            </a:pPr>
            <a:r>
              <a:rPr lang="en-US" sz="1600" b="1" kern="1200" dirty="0" err="1">
                <a:solidFill>
                  <a:schemeClr val="tx1"/>
                </a:solidFill>
                <a:latin typeface="Felix Titling"/>
                <a:cs typeface="Arial"/>
              </a:rPr>
              <a:t>Lecturer:</a:t>
            </a:r>
            <a:r>
              <a:rPr lang="en-US" sz="1600" b="1" dirty="0" err="1">
                <a:solidFill>
                  <a:schemeClr val="tx1"/>
                </a:solidFill>
                <a:latin typeface="Felix Titling"/>
                <a:cs typeface="Arial"/>
              </a:rPr>
              <a:t>FFion</a:t>
            </a:r>
            <a:r>
              <a:rPr lang="en-US" sz="1600" b="1" dirty="0">
                <a:solidFill>
                  <a:schemeClr val="tx1"/>
                </a:solidFill>
                <a:latin typeface="Felix Titling"/>
                <a:cs typeface="Arial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Felix Titling"/>
                <a:cs typeface="Arial"/>
              </a:rPr>
              <a:t>cumberpatch</a:t>
            </a:r>
            <a:endParaRPr lang="en-US" sz="1600" kern="1200" dirty="0" err="1">
              <a:solidFill>
                <a:schemeClr val="tx1"/>
              </a:solidFill>
              <a:latin typeface="Felix Titling"/>
              <a:cs typeface="Arial"/>
            </a:endParaRPr>
          </a:p>
        </p:txBody>
      </p:sp>
      <p:pic>
        <p:nvPicPr>
          <p:cNvPr id="11" name="Picture 10" descr="A close-up of black text&#10;&#10;AI-generated content may be incorrect.">
            <a:extLst>
              <a:ext uri="{FF2B5EF4-FFF2-40B4-BE49-F238E27FC236}">
                <a16:creationId xmlns:a16="http://schemas.microsoft.com/office/drawing/2014/main" id="{41ACEDCE-5D7A-CA1D-9DB5-80D53B9AAE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470" y="3063025"/>
            <a:ext cx="4141760" cy="1646349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20750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 light bulb with a blurry background&#10;&#10;AI-generated content may be incorrect.">
            <a:extLst>
              <a:ext uri="{FF2B5EF4-FFF2-40B4-BE49-F238E27FC236}">
                <a16:creationId xmlns:a16="http://schemas.microsoft.com/office/drawing/2014/main" id="{A9499312-56D5-72C7-9DA2-82232427E46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alphaModFix amt="50000"/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  <a:solidFill>
            <a:srgbClr val="C16548">
              <a:lumMod val="75000"/>
            </a:srgb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706A25-0569-0BFE-AB1C-FC206CC58B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reflective</a:t>
            </a:r>
            <a:br>
              <a:rPr lang="en-US" sz="6000">
                <a:solidFill>
                  <a:srgbClr val="FFFFFF"/>
                </a:solidFill>
              </a:rPr>
            </a:br>
            <a:r>
              <a:rPr lang="en-US" sz="6000">
                <a:solidFill>
                  <a:srgbClr val="FFFFFF"/>
                </a:solidFill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927122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al 18">
            <a:extLst>
              <a:ext uri="{FF2B5EF4-FFF2-40B4-BE49-F238E27FC236}">
                <a16:creationId xmlns:a16="http://schemas.microsoft.com/office/drawing/2014/main" id="{99C871B8-9211-EECF-05BA-B3CB60695782}"/>
              </a:ext>
            </a:extLst>
          </p:cNvPr>
          <p:cNvSpPr/>
          <p:nvPr/>
        </p:nvSpPr>
        <p:spPr>
          <a:xfrm>
            <a:off x="9376898" y="3576338"/>
            <a:ext cx="2765251" cy="2572222"/>
          </a:xfrm>
          <a:prstGeom prst="ellips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C816A6E-20EB-ADB3-B01B-D3BBA5F3B4D7}"/>
              </a:ext>
            </a:extLst>
          </p:cNvPr>
          <p:cNvSpPr/>
          <p:nvPr/>
        </p:nvSpPr>
        <p:spPr>
          <a:xfrm>
            <a:off x="7524950" y="1840137"/>
            <a:ext cx="2755605" cy="2562575"/>
          </a:xfrm>
          <a:prstGeom prst="ellips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38C92D0-2717-5DA7-FCD3-0DDFB542666F}"/>
              </a:ext>
            </a:extLst>
          </p:cNvPr>
          <p:cNvSpPr/>
          <p:nvPr/>
        </p:nvSpPr>
        <p:spPr>
          <a:xfrm>
            <a:off x="5557254" y="451174"/>
            <a:ext cx="2736314" cy="2572221"/>
          </a:xfrm>
          <a:prstGeom prst="ellips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2953FD73-3C20-1A2D-592F-07E395610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err="1">
                <a:solidFill>
                  <a:schemeClr val="accent4">
                    <a:alpha val="10000"/>
                  </a:schemeClr>
                </a:solidFill>
              </a:rPr>
              <a:t>Itroduction</a:t>
            </a:r>
            <a:r>
              <a:rPr lang="en-US" sz="4000" dirty="0"/>
              <a:t> </a:t>
            </a:r>
            <a:br>
              <a:rPr lang="en-US" sz="4000" dirty="0"/>
            </a:br>
            <a:r>
              <a:rPr lang="en-US" sz="4000" dirty="0"/>
              <a:t>Introduction </a:t>
            </a:r>
            <a:br>
              <a:rPr lang="en-US" sz="4000" dirty="0"/>
            </a:br>
            <a:r>
              <a:rPr lang="en-US" sz="4000" dirty="0">
                <a:solidFill>
                  <a:schemeClr val="accent4">
                    <a:alpha val="10000"/>
                  </a:schemeClr>
                </a:solidFill>
              </a:rPr>
              <a:t>Introduction</a:t>
            </a:r>
            <a:endParaRPr lang="en-US" sz="4800" dirty="0">
              <a:solidFill>
                <a:schemeClr val="accent4">
                  <a:alpha val="10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573208-F9ED-993D-477F-AD36CA6ABB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717599" y="733158"/>
            <a:ext cx="963775" cy="31128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/>
              <a:t> </a:t>
            </a:r>
            <a:r>
              <a:rPr lang="en-US" sz="1400" dirty="0">
                <a:solidFill>
                  <a:schemeClr val="tx2">
                    <a:lumMod val="49000"/>
                  </a:schemeClr>
                </a:solidFill>
              </a:rPr>
              <a:t>Focus​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E22715B-93B4-5AF2-4CF7-4210F6FACB2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286459" y="3960355"/>
            <a:ext cx="2227344" cy="67781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400" dirty="0">
                <a:solidFill>
                  <a:schemeClr val="tx2">
                    <a:lumMod val="49000"/>
                  </a:schemeClr>
                </a:solidFill>
              </a:rPr>
              <a:t>Conclusion</a:t>
            </a:r>
            <a:r>
              <a:rPr lang="en-US" sz="1400" dirty="0"/>
              <a:t>​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8AA8EA-154B-1586-1B03-2A3E56C82B9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400905" y="2349430"/>
            <a:ext cx="2227344" cy="67781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400" dirty="0">
                <a:solidFill>
                  <a:schemeClr val="tx2">
                    <a:lumMod val="49000"/>
                  </a:schemeClr>
                </a:solidFill>
              </a:rPr>
              <a:t>Main findings​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FFF4002-1A50-108B-9DC3-0DFAA750E43E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745724" y="380"/>
            <a:ext cx="2358196" cy="1881347"/>
          </a:xfrm>
        </p:spPr>
        <p:txBody>
          <a:bodyPr vert="horz" lIns="0" tIns="0" rIns="0" bIns="0" rtlCol="0" anchor="t">
            <a:noAutofit/>
          </a:bodyPr>
          <a:lstStyle/>
          <a:p>
            <a:pPr algn="ctr"/>
            <a:endParaRPr lang="en-US" sz="1800" b="1" dirty="0">
              <a:solidFill>
                <a:srgbClr val="FFFFFF"/>
              </a:solidFill>
            </a:endParaRPr>
          </a:p>
          <a:p>
            <a:br>
              <a:rPr lang="en-US" dirty="0"/>
            </a:br>
            <a:endParaRPr lang="en-US">
              <a:solidFill>
                <a:schemeClr val="tx2">
                  <a:lumMod val="49000"/>
                </a:schemeClr>
              </a:solidFill>
            </a:endParaRPr>
          </a:p>
          <a:p>
            <a:pPr algn="ctr"/>
            <a:r>
              <a:rPr lang="en-US" sz="1400" b="1" dirty="0">
                <a:solidFill>
                  <a:schemeClr val="tx2">
                    <a:lumMod val="49000"/>
                  </a:schemeClr>
                </a:solidFill>
                <a:latin typeface="Avenir Next LT Pro"/>
                <a:ea typeface="+mn-lt"/>
                <a:cs typeface="+mn-lt"/>
              </a:rPr>
              <a:t> </a:t>
            </a:r>
            <a:r>
              <a:rPr lang="en-US" dirty="0">
                <a:solidFill>
                  <a:schemeClr val="tx2">
                    <a:lumMod val="49000"/>
                  </a:schemeClr>
                </a:solidFill>
                <a:latin typeface="Avenir Next LT Pro"/>
                <a:ea typeface="+mn-lt"/>
                <a:cs typeface="+mn-lt"/>
              </a:rPr>
              <a:t>The benefits of digital e-learning and finding resources online</a:t>
            </a:r>
            <a:endParaRPr lang="en-US">
              <a:solidFill>
                <a:schemeClr val="tx2">
                  <a:lumMod val="49000"/>
                </a:schemeClr>
              </a:solidFill>
              <a:latin typeface="Avenir Next LT Pro"/>
              <a:ea typeface="Calibri"/>
              <a:cs typeface="Calibri"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B9220A8-F124-7A65-E119-AC65CC91023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657290" y="3998854"/>
            <a:ext cx="2309969" cy="1752720"/>
          </a:xfrm>
        </p:spPr>
        <p:txBody>
          <a:bodyPr vert="horz" lIns="0" tIns="0" rIns="0" bIns="0" rtlCol="0" anchor="t">
            <a:noAutofit/>
          </a:bodyPr>
          <a:lstStyle/>
          <a:p>
            <a:endParaRPr lang="en-US" sz="1400" dirty="0">
              <a:solidFill>
                <a:schemeClr val="tx2">
                  <a:lumMod val="49000"/>
                </a:schemeClr>
              </a:solidFill>
            </a:endParaRPr>
          </a:p>
          <a:p>
            <a:r>
              <a:rPr lang="en-US" dirty="0">
                <a:solidFill>
                  <a:schemeClr val="tx2">
                    <a:lumMod val="49000"/>
                  </a:schemeClr>
                </a:solidFill>
                <a:ea typeface="+mn-lt"/>
                <a:cs typeface="+mn-lt"/>
              </a:rPr>
              <a:t>How digital tools deliver positive outcome and effective learning and easy access.</a:t>
            </a:r>
            <a:endParaRPr lang="en-US" dirty="0">
              <a:solidFill>
                <a:schemeClr val="tx2">
                  <a:lumMod val="49000"/>
                </a:schemeClr>
              </a:solidFill>
            </a:endParaRPr>
          </a:p>
          <a:p>
            <a:br>
              <a:rPr lang="en-US" dirty="0"/>
            </a:br>
            <a:endParaRPr lang="en-US" dirty="0"/>
          </a:p>
          <a:p>
            <a:endParaRPr lang="en-US" dirty="0"/>
          </a:p>
        </p:txBody>
      </p:sp>
      <p:sp>
        <p:nvSpPr>
          <p:cNvPr id="133" name="Text Placeholder 132">
            <a:extLst>
              <a:ext uri="{FF2B5EF4-FFF2-40B4-BE49-F238E27FC236}">
                <a16:creationId xmlns:a16="http://schemas.microsoft.com/office/drawing/2014/main" id="{7642D3A8-5C4E-FC41-22B8-E5B06B4FF72C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7688646" y="2075241"/>
            <a:ext cx="2596894" cy="1929125"/>
          </a:xfrm>
        </p:spPr>
        <p:txBody>
          <a:bodyPr vert="horz" lIns="0" tIns="0" rIns="0" bIns="0" rtlCol="0" anchor="t">
            <a:noAutofit/>
          </a:bodyPr>
          <a:lstStyle/>
          <a:p>
            <a:pPr algn="ctr"/>
            <a:br>
              <a:rPr lang="en-US" dirty="0"/>
            </a:br>
            <a:endParaRPr lang="en-US">
              <a:solidFill>
                <a:schemeClr val="tx2">
                  <a:lumMod val="49000"/>
                </a:schemeClr>
              </a:solidFill>
            </a:endParaRPr>
          </a:p>
          <a:p>
            <a:pPr algn="ctr"/>
            <a:r>
              <a:rPr lang="en-US" dirty="0">
                <a:solidFill>
                  <a:schemeClr val="tx2">
                    <a:lumMod val="49000"/>
                  </a:schemeClr>
                </a:solidFill>
                <a:ea typeface="+mn-lt"/>
                <a:cs typeface="+mn-lt"/>
              </a:rPr>
              <a:t>How digital tools help student to succeed in their academics</a:t>
            </a:r>
            <a:endParaRPr lang="en-US">
              <a:solidFill>
                <a:schemeClr val="tx2">
                  <a:lumMod val="49000"/>
                </a:schemeClr>
              </a:solidFill>
            </a:endParaRPr>
          </a:p>
          <a:p>
            <a:pPr algn="ctr"/>
            <a:r>
              <a:rPr lang="en-US" dirty="0">
                <a:solidFill>
                  <a:schemeClr val="tx2">
                    <a:lumMod val="49000"/>
                  </a:schemeClr>
                </a:solidFill>
                <a:ea typeface="+mn-lt"/>
                <a:cs typeface="+mn-lt"/>
              </a:rPr>
              <a:t>And challenges they face from using them.</a:t>
            </a:r>
            <a:endParaRPr lang="en-US">
              <a:solidFill>
                <a:schemeClr val="tx2">
                  <a:lumMod val="49000"/>
                </a:schemeClr>
              </a:solidFill>
            </a:endParaRPr>
          </a:p>
          <a:p>
            <a:br>
              <a:rPr lang="en-US" dirty="0"/>
            </a:br>
            <a:endParaRPr lang="en-US">
              <a:solidFill>
                <a:srgbClr val="CB6E50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F15EB22-D187-64BD-D2F1-25063327CD6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6652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  <p:bldP spid="5" grpId="0" build="p"/>
      <p:bldP spid="11" grpId="0" build="p"/>
      <p:bldP spid="12" grpId="0" build="p"/>
      <p:bldP spid="13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47B8C-65D0-EA39-A5A8-A5EFE8FEB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0572" y="415920"/>
            <a:ext cx="5962964" cy="210771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3600" dirty="0">
                <a:solidFill>
                  <a:schemeClr val="tx1"/>
                </a:solidFill>
              </a:rPr>
              <a:t>Resources used for the report: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 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2">
                    <a:lumMod val="76000"/>
                  </a:schemeClr>
                </a:solidFill>
              </a:rPr>
              <a:t> e-library and online research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40E75FEC-7F95-5A39-8B6C-287F85369E8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3486" r="23486"/>
          <a:stretch/>
        </p:blipFill>
        <p:spPr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rgbClr val="EFE9E7"/>
          </a:solidFill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8F216EA-9AFD-4401-305E-28A262A69B0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Positive outcome:</a:t>
            </a:r>
          </a:p>
          <a:p>
            <a:pPr marL="0" indent="0" algn="ctr">
              <a:buNone/>
            </a:pPr>
            <a:r>
              <a:rPr lang="en-US" b="0" dirty="0">
                <a:solidFill>
                  <a:schemeClr val="tx2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 Identifying credibility of information and for academic use.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Difficulties throughout the research:</a:t>
            </a:r>
          </a:p>
          <a:p>
            <a:pPr marL="0" indent="0" algn="ctr">
              <a:buNone/>
            </a:pPr>
            <a:r>
              <a:rPr lang="en-US" b="0" dirty="0">
                <a:solidFill>
                  <a:schemeClr val="tx2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Searching information  was time consuming and stressful.</a:t>
            </a:r>
            <a:endParaRPr lang="en-US" dirty="0">
              <a:solidFill>
                <a:schemeClr val="tx2">
                  <a:lumMod val="49000"/>
                </a:schemeClr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US" dirty="0">
                <a:solidFill>
                  <a:schemeClr val="tx2"/>
                </a:solidFill>
                <a:latin typeface="Calibri"/>
                <a:ea typeface="+mn-lt"/>
                <a:cs typeface="+mn-lt"/>
              </a:rPr>
              <a:t>Perspective of research: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tx2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                          </a:t>
            </a:r>
            <a:r>
              <a:rPr lang="en-US" b="0" dirty="0">
                <a:solidFill>
                  <a:schemeClr val="tx2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Digital tools offers flexibility and easy access to online resources.  Lighter alternative, easy research.</a:t>
            </a:r>
            <a:endParaRPr lang="en-US">
              <a:solidFill>
                <a:schemeClr val="tx2">
                  <a:lumMod val="49000"/>
                </a:schemeClr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>
              <a:solidFill>
                <a:schemeClr val="tx2">
                  <a:lumMod val="49000"/>
                </a:schemeClr>
              </a:solidFill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8530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9A004-BF6D-FE16-E2E8-44F687F19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0928" y="196714"/>
            <a:ext cx="6192607" cy="2024204"/>
          </a:xfrm>
        </p:spPr>
        <p:txBody>
          <a:bodyPr/>
          <a:lstStyle/>
          <a:p>
            <a:pPr algn="ctr"/>
            <a:r>
              <a:rPr lang="en-US" sz="4000" dirty="0">
                <a:solidFill>
                  <a:schemeClr val="accent1">
                    <a:lumMod val="76000"/>
                  </a:schemeClr>
                </a:solidFill>
              </a:rPr>
              <a:t>Planning &amp; writing report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1743C7-C079-31F6-50CF-CAF5C83A5964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8" name="Picture Placeholder 7" descr="A hourglass with a white sand running through it&#10;&#10;AI-generated content may be incorrect.">
            <a:extLst>
              <a:ext uri="{FF2B5EF4-FFF2-40B4-BE49-F238E27FC236}">
                <a16:creationId xmlns:a16="http://schemas.microsoft.com/office/drawing/2014/main" id="{46E956B8-9C56-3110-8561-F76D2691C5E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3356" r="23356"/>
          <a:stretch/>
        </p:blipFill>
        <p:spPr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rgbClr val="E1C9C1"/>
          </a:solidFill>
        </p:spPr>
      </p:pic>
      <p:graphicFrame>
        <p:nvGraphicFramePr>
          <p:cNvPr id="48" name="Diagram 47">
            <a:extLst>
              <a:ext uri="{FF2B5EF4-FFF2-40B4-BE49-F238E27FC236}">
                <a16:creationId xmlns:a16="http://schemas.microsoft.com/office/drawing/2014/main" id="{342062AB-F443-A60B-B4DD-B229B732B2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886447"/>
              </p:ext>
            </p:extLst>
          </p:nvPr>
        </p:nvGraphicFramePr>
        <p:xfrm>
          <a:off x="5344331" y="1210872"/>
          <a:ext cx="6691094" cy="51429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67298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84AE-BD2E-60E8-D843-BB0B7BCB0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0572" y="123977"/>
            <a:ext cx="6099858" cy="1335273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90000"/>
                  </a:schemeClr>
                </a:solidFill>
              </a:rPr>
              <a:t>Challenge</a:t>
            </a:r>
            <a:r>
              <a:rPr lang="en-US" dirty="0"/>
              <a:t> </a:t>
            </a:r>
            <a:r>
              <a:rPr lang="en-US" dirty="0">
                <a:solidFill>
                  <a:schemeClr val="accent2">
                    <a:lumMod val="76000"/>
                  </a:schemeClr>
                </a:solidFill>
              </a:rPr>
              <a:t>and</a:t>
            </a:r>
            <a:r>
              <a:rPr lang="en-US" dirty="0">
                <a:solidFill>
                  <a:schemeClr val="accent2">
                    <a:lumMod val="49000"/>
                  </a:schemeClr>
                </a:solidFill>
              </a:rPr>
              <a:t> success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5897947-B469-B9FE-BF14-D3F36C685F7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592618" y="2171185"/>
            <a:ext cx="2916821" cy="428268"/>
          </a:xfrm>
        </p:spPr>
        <p:txBody>
          <a:bodyPr vert="horz" lIns="0" tIns="0" rIns="0" bIns="0" rtlCol="0" anchor="t">
            <a:noAutofit/>
          </a:bodyPr>
          <a:lstStyle/>
          <a:p>
            <a:pPr algn="ctr"/>
            <a:r>
              <a:rPr lang="en-US" dirty="0"/>
              <a:t>Challenges:</a:t>
            </a:r>
          </a:p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B7510DD-84F1-3900-70E8-FE08D029C5FA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809895" y="2171185"/>
            <a:ext cx="2916821" cy="428268"/>
          </a:xfrm>
        </p:spPr>
        <p:txBody>
          <a:bodyPr vert="horz" lIns="0" tIns="0" rIns="0" bIns="0" rtlCol="0" anchor="t">
            <a:noAutofit/>
          </a:bodyPr>
          <a:lstStyle/>
          <a:p>
            <a:pPr algn="ctr"/>
            <a:r>
              <a:rPr lang="en-US" dirty="0"/>
              <a:t>Successes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A1506EC-0924-5261-B6EA-746D20E0C56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587640" y="2297329"/>
            <a:ext cx="2916821" cy="2260589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endParaRPr lang="en-ZA" b="1" dirty="0">
              <a:solidFill>
                <a:schemeClr val="accent1">
                  <a:lumMod val="49000"/>
                </a:schemeClr>
              </a:solidFill>
            </a:endParaRPr>
          </a:p>
          <a:p>
            <a:pPr marL="0" indent="0" algn="ctr">
              <a:buNone/>
            </a:pPr>
            <a:r>
              <a:rPr lang="en-ZA" sz="1400" dirty="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Managing my time for studying was challenging as I have children at home it was difficult and stressful.</a:t>
            </a:r>
            <a:endParaRPr lang="en-ZA" sz="1400">
              <a:solidFill>
                <a:schemeClr val="accent1">
                  <a:lumMod val="49000"/>
                </a:schemeClr>
              </a:solidFill>
            </a:endParaRPr>
          </a:p>
          <a:p>
            <a:pPr marL="0" indent="0" algn="ctr">
              <a:buNone/>
            </a:pPr>
            <a:r>
              <a:rPr lang="en-ZA" sz="1400" dirty="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I overcome this looking at </a:t>
            </a:r>
            <a:r>
              <a:rPr lang="en-ZA" sz="1400" dirty="0" err="1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Eishenhower's</a:t>
            </a:r>
            <a:r>
              <a:rPr lang="en-ZA" sz="1400" dirty="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 matrix method,  by setting up my goal, scheduling my time for studying and putting a side tasks less important or non-urgent and prioritizing my studying time first.</a:t>
            </a:r>
            <a:endParaRPr lang="en-ZA" sz="1400">
              <a:solidFill>
                <a:schemeClr val="accent1">
                  <a:lumMod val="49000"/>
                </a:schemeClr>
              </a:solidFill>
            </a:endParaRPr>
          </a:p>
          <a:p>
            <a:pPr marL="0" indent="0" algn="ctr">
              <a:buNone/>
            </a:pPr>
            <a:br>
              <a:rPr lang="en-US" dirty="0"/>
            </a:br>
            <a:endParaRPr lang="en-US" sz="140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92DA987-3F13-6F52-C518-DD2467E3B5A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810331" y="2514279"/>
            <a:ext cx="2880099" cy="3651076"/>
          </a:xfrm>
        </p:spPr>
        <p:txBody>
          <a:bodyPr vert="horz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ZA" sz="1400" dirty="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Completion of  my  set goals effectively which are:</a:t>
            </a:r>
          </a:p>
          <a:p>
            <a:pPr marL="0" indent="0" algn="ctr">
              <a:buNone/>
            </a:pPr>
            <a:r>
              <a:rPr lang="en-ZA" sz="1400" dirty="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prioritising my </a:t>
            </a:r>
            <a:r>
              <a:rPr lang="en-ZA" sz="1400" dirty="0" err="1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tasks,staying</a:t>
            </a:r>
            <a:r>
              <a:rPr lang="en-ZA" sz="1400" dirty="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 motivated and </a:t>
            </a:r>
            <a:r>
              <a:rPr lang="en-ZA" sz="1400" dirty="0" err="1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focused,finishing</a:t>
            </a:r>
            <a:r>
              <a:rPr lang="en-ZA" sz="1400" dirty="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 report  on time and writing the report in academic standards.</a:t>
            </a:r>
            <a:endParaRPr lang="en-ZA" sz="1400">
              <a:solidFill>
                <a:schemeClr val="accent1">
                  <a:lumMod val="49000"/>
                </a:schemeClr>
              </a:solidFill>
            </a:endParaRPr>
          </a:p>
          <a:p>
            <a:pPr marL="0" indent="0" algn="ctr">
              <a:buNone/>
            </a:pPr>
            <a:r>
              <a:rPr lang="en-ZA" sz="1400" dirty="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Achievement of  critical thinking skills and time management skills</a:t>
            </a:r>
          </a:p>
          <a:p>
            <a:pPr marL="0" indent="0" algn="ctr">
              <a:buNone/>
            </a:pPr>
            <a:r>
              <a:rPr lang="en-ZA" sz="1400" dirty="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.Development of new skills such as Research skills</a:t>
            </a:r>
            <a:endParaRPr lang="en-ZA" sz="1400" dirty="0">
              <a:solidFill>
                <a:schemeClr val="accent1">
                  <a:lumMod val="49000"/>
                </a:schemeClr>
              </a:solidFill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581866-CCAA-E4BC-90F2-F3D61AF03241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2" name="Picture Placeholder 11" descr="A ladder leading to a row of white ladders&#10;&#10;AI-generated content may be incorrect.">
            <a:extLst>
              <a:ext uri="{FF2B5EF4-FFF2-40B4-BE49-F238E27FC236}">
                <a16:creationId xmlns:a16="http://schemas.microsoft.com/office/drawing/2014/main" id="{CCE1EA4F-7AC9-7CBD-B756-FA8D5292B430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2"/>
          <a:srcRect l="23106" r="23106"/>
          <a:stretch/>
        </p:blipFill>
        <p:spPr>
          <a:custGeom>
            <a:avLst/>
            <a:gdLst>
              <a:gd name="connsiteX0" fmla="*/ 1942453 w 3884344"/>
              <a:gd name="connsiteY0" fmla="*/ 0 h 5415673"/>
              <a:gd name="connsiteX1" fmla="*/ 3874878 w 3884344"/>
              <a:gd name="connsiteY1" fmla="*/ 1743849 h 5415673"/>
              <a:gd name="connsiteX2" fmla="*/ 3884344 w 3884344"/>
              <a:gd name="connsiteY2" fmla="*/ 1931324 h 5415673"/>
              <a:gd name="connsiteX3" fmla="*/ 3884344 w 3884344"/>
              <a:gd name="connsiteY3" fmla="*/ 1953581 h 5415673"/>
              <a:gd name="connsiteX4" fmla="*/ 3882232 w 3884344"/>
              <a:gd name="connsiteY4" fmla="*/ 1995413 h 5415673"/>
              <a:gd name="connsiteX5" fmla="*/ 3884344 w 3884344"/>
              <a:gd name="connsiteY5" fmla="*/ 1995413 h 5415673"/>
              <a:gd name="connsiteX6" fmla="*/ 3884344 w 3884344"/>
              <a:gd name="connsiteY6" fmla="*/ 3571294 h 5415673"/>
              <a:gd name="connsiteX7" fmla="*/ 3879954 w 3884344"/>
              <a:gd name="connsiteY7" fmla="*/ 3571294 h 5415673"/>
              <a:gd name="connsiteX8" fmla="*/ 3874878 w 3884344"/>
              <a:gd name="connsiteY8" fmla="*/ 3671825 h 5415673"/>
              <a:gd name="connsiteX9" fmla="*/ 1942453 w 3884344"/>
              <a:gd name="connsiteY9" fmla="*/ 5415673 h 5415673"/>
              <a:gd name="connsiteX10" fmla="*/ 10029 w 3884344"/>
              <a:gd name="connsiteY10" fmla="*/ 3671825 h 5415673"/>
              <a:gd name="connsiteX11" fmla="*/ 4952 w 3884344"/>
              <a:gd name="connsiteY11" fmla="*/ 3571294 h 5415673"/>
              <a:gd name="connsiteX12" fmla="*/ 2 w 3884344"/>
              <a:gd name="connsiteY12" fmla="*/ 3571294 h 5415673"/>
              <a:gd name="connsiteX13" fmla="*/ 2 w 3884344"/>
              <a:gd name="connsiteY13" fmla="*/ 3473251 h 5415673"/>
              <a:gd name="connsiteX14" fmla="*/ 0 w 3884344"/>
              <a:gd name="connsiteY14" fmla="*/ 3473220 h 5415673"/>
              <a:gd name="connsiteX15" fmla="*/ 2 w 3884344"/>
              <a:gd name="connsiteY15" fmla="*/ 3473189 h 5415673"/>
              <a:gd name="connsiteX16" fmla="*/ 2 w 3884344"/>
              <a:gd name="connsiteY16" fmla="*/ 1995413 h 5415673"/>
              <a:gd name="connsiteX17" fmla="*/ 2675 w 3884344"/>
              <a:gd name="connsiteY17" fmla="*/ 1995413 h 5415673"/>
              <a:gd name="connsiteX18" fmla="*/ 0 w 3884344"/>
              <a:gd name="connsiteY18" fmla="*/ 1942453 h 5415673"/>
              <a:gd name="connsiteX19" fmla="*/ 1942453 w 3884344"/>
              <a:gd name="connsiteY19" fmla="*/ 0 h 5415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884344" h="5415673">
                <a:moveTo>
                  <a:pt x="1942453" y="0"/>
                </a:moveTo>
                <a:cubicBezTo>
                  <a:pt x="2948191" y="0"/>
                  <a:pt x="3775405" y="764355"/>
                  <a:pt x="3874878" y="1743849"/>
                </a:cubicBezTo>
                <a:lnTo>
                  <a:pt x="3884344" y="1931324"/>
                </a:lnTo>
                <a:lnTo>
                  <a:pt x="3884344" y="1953581"/>
                </a:lnTo>
                <a:lnTo>
                  <a:pt x="3882232" y="1995413"/>
                </a:lnTo>
                <a:lnTo>
                  <a:pt x="3884344" y="1995413"/>
                </a:lnTo>
                <a:lnTo>
                  <a:pt x="3884344" y="3571294"/>
                </a:lnTo>
                <a:lnTo>
                  <a:pt x="3879954" y="3571294"/>
                </a:lnTo>
                <a:lnTo>
                  <a:pt x="3874878" y="3671825"/>
                </a:lnTo>
                <a:cubicBezTo>
                  <a:pt x="3775404" y="4651319"/>
                  <a:pt x="2948192" y="5415673"/>
                  <a:pt x="1942453" y="5415673"/>
                </a:cubicBezTo>
                <a:cubicBezTo>
                  <a:pt x="936714" y="5415673"/>
                  <a:pt x="109502" y="4651319"/>
                  <a:pt x="10029" y="3671825"/>
                </a:cubicBezTo>
                <a:lnTo>
                  <a:pt x="4952" y="3571294"/>
                </a:lnTo>
                <a:lnTo>
                  <a:pt x="2" y="3571294"/>
                </a:lnTo>
                <a:lnTo>
                  <a:pt x="2" y="3473251"/>
                </a:lnTo>
                <a:lnTo>
                  <a:pt x="0" y="3473220"/>
                </a:lnTo>
                <a:lnTo>
                  <a:pt x="2" y="3473189"/>
                </a:lnTo>
                <a:lnTo>
                  <a:pt x="2" y="1995413"/>
                </a:lnTo>
                <a:lnTo>
                  <a:pt x="2675" y="1995413"/>
                </a:lnTo>
                <a:lnTo>
                  <a:pt x="0" y="1942453"/>
                </a:lnTo>
                <a:cubicBezTo>
                  <a:pt x="0" y="869666"/>
                  <a:pt x="869666" y="0"/>
                  <a:pt x="1942453" y="0"/>
                </a:cubicBezTo>
                <a:close/>
              </a:path>
            </a:pathLst>
          </a:custGeom>
          <a:solidFill>
            <a:srgbClr val="E1C9C1"/>
          </a:solidFill>
        </p:spPr>
      </p:pic>
    </p:spTree>
    <p:extLst>
      <p:ext uri="{BB962C8B-B14F-4D97-AF65-F5344CB8AC3E}">
        <p14:creationId xmlns:p14="http://schemas.microsoft.com/office/powerpoint/2010/main" val="23195070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8" grpId="0" build="p"/>
      <p:bldP spid="7" grpId="0" build="p"/>
      <p:bldP spid="9" grpId="0" build="p"/>
      <p:bldP spid="9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D67BE-B026-1F48-8512-45DC759CD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49000"/>
                  </a:schemeClr>
                </a:solidFill>
              </a:rPr>
              <a:t>Future</a:t>
            </a:r>
            <a:r>
              <a:rPr lang="en-US" dirty="0"/>
              <a:t> </a:t>
            </a:r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improvements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32DDF84-DF3E-9DBB-67F6-123251884EE5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US" sz="2000">
                <a:solidFill>
                  <a:schemeClr val="tx2">
                    <a:lumMod val="40000"/>
                    <a:lumOff val="60000"/>
                  </a:schemeClr>
                </a:solidFill>
              </a:rPr>
              <a:t>One thing</a:t>
            </a:r>
            <a:endParaRPr lang="en-US"/>
          </a:p>
          <a:p>
            <a:r>
              <a:rPr lang="en-US" sz="2000">
                <a:solidFill>
                  <a:schemeClr val="tx2">
                    <a:lumMod val="40000"/>
                    <a:lumOff val="60000"/>
                  </a:schemeClr>
                </a:solidFill>
              </a:rPr>
              <a:t>I will change:</a:t>
            </a:r>
            <a:endParaRPr lang="en-US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5C3CFB-D853-978B-6688-1A361A5D690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238863" y="2890363"/>
            <a:ext cx="1960776" cy="2503346"/>
          </a:xfrm>
        </p:spPr>
        <p:txBody>
          <a:bodyPr vert="horz" lIns="0" tIns="0" rIns="0" bIns="0" rtlCol="0" anchor="t">
            <a:noAutofit/>
          </a:bodyPr>
          <a:lstStyle/>
          <a:p>
            <a:endParaRPr lang="en-US" sz="1400" dirty="0">
              <a:solidFill>
                <a:schemeClr val="accent1">
                  <a:lumMod val="49000"/>
                </a:schemeClr>
              </a:solidFill>
              <a:latin typeface="Avenir Next LT Pro"/>
            </a:endParaRPr>
          </a:p>
          <a:p>
            <a:r>
              <a:rPr lang="en-US" sz="1400" dirty="0">
                <a:solidFill>
                  <a:schemeClr val="accent1">
                    <a:lumMod val="49000"/>
                  </a:schemeClr>
                </a:solidFill>
                <a:latin typeface="Avenir Next LT Pro"/>
              </a:rPr>
              <a:t>Scheduling time for doing only research for each component as it took me very long to do the assignment for not researching before starting it.</a:t>
            </a:r>
          </a:p>
          <a:p>
            <a:endParaRPr lang="en-US" sz="1800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610B3F0F-637F-BBEC-B050-71F3B5F80724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359773" y="2465862"/>
            <a:ext cx="1965813" cy="3884612"/>
          </a:xfrm>
        </p:spPr>
        <p:txBody>
          <a:bodyPr/>
          <a:lstStyle/>
          <a:p>
            <a:r>
              <a:rPr lang="en-US" sz="2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One thing </a:t>
            </a:r>
            <a:endParaRPr lang="en-US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en-US" sz="2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I will do:</a:t>
            </a:r>
            <a:endParaRPr lang="en-US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559DD27-4FCB-2F22-0412-F235D0699C3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464083" y="3164646"/>
            <a:ext cx="1743062" cy="2503346"/>
          </a:xfrm>
        </p:spPr>
        <p:txBody>
          <a:bodyPr vert="horz" lIns="0" tIns="0" rIns="0" bIns="0" rtlCol="0" anchor="t">
            <a:noAutofit/>
          </a:bodyPr>
          <a:lstStyle/>
          <a:p>
            <a:endParaRPr lang="en-US" sz="1400" dirty="0">
              <a:solidFill>
                <a:schemeClr val="accent1">
                  <a:lumMod val="49000"/>
                </a:schemeClr>
              </a:solidFill>
              <a:latin typeface="Avenir Next LT Pro"/>
            </a:endParaRPr>
          </a:p>
          <a:p>
            <a:r>
              <a:rPr lang="en-US" sz="1400" dirty="0">
                <a:solidFill>
                  <a:schemeClr val="accent1">
                    <a:lumMod val="49000"/>
                  </a:schemeClr>
                </a:solidFill>
                <a:latin typeface="Avenir Next LT Pro"/>
              </a:rPr>
              <a:t>Allowing enough time , setting up my timetable and managing my tasks that are urgent and important first.</a:t>
            </a:r>
          </a:p>
          <a:p>
            <a:endParaRPr lang="en-US" sz="1000" dirty="0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6F769E73-A82C-1A16-49AC-EDA4F69F34F6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7599854" y="2837279"/>
            <a:ext cx="1743075" cy="3884612"/>
          </a:xfrm>
        </p:spPr>
        <p:txBody>
          <a:bodyPr/>
          <a:lstStyle/>
          <a:p>
            <a:r>
              <a:rPr lang="en-US" sz="2000">
                <a:solidFill>
                  <a:schemeClr val="tx2">
                    <a:lumMod val="40000"/>
                    <a:lumOff val="60000"/>
                  </a:schemeClr>
                </a:solidFill>
              </a:rPr>
              <a:t>Future goal:</a:t>
            </a:r>
            <a:endParaRPr lang="en-US" sz="20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621E2C0-775D-81A7-EA2E-E3DAC45405B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134815" y="3434277"/>
            <a:ext cx="1743062" cy="2503346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US" sz="1400" dirty="0">
                <a:solidFill>
                  <a:schemeClr val="accent2">
                    <a:lumMod val="49000"/>
                  </a:schemeClr>
                </a:solidFill>
                <a:ea typeface="+mn-lt"/>
                <a:cs typeface="+mn-lt"/>
              </a:rPr>
              <a:t>T</a:t>
            </a:r>
            <a:r>
              <a:rPr lang="en-US" sz="1400" dirty="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o be able to achieve a new skill , improve my research and succeed with completion of assignment.</a:t>
            </a:r>
            <a:endParaRPr lang="en-US" sz="1400">
              <a:solidFill>
                <a:schemeClr val="accent1">
                  <a:lumMod val="49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C3AF59-9CE7-4CE6-C397-FFB5DBD78F4E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7067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 build="p"/>
      <p:bldP spid="5" grpId="0" build="p"/>
      <p:bldP spid="21" grpId="0" build="p"/>
      <p:bldP spid="6" grpId="0" build="p"/>
      <p:bldP spid="22" grpId="0" build="p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78CF9C-107A-FF66-6814-2A716FD32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Placeholder 33" descr="A white question mark on a blue background&#10;&#10;AI-generated content may be incorrect.">
            <a:extLst>
              <a:ext uri="{FF2B5EF4-FFF2-40B4-BE49-F238E27FC236}">
                <a16:creationId xmlns:a16="http://schemas.microsoft.com/office/drawing/2014/main" id="{C2C69D39-04C5-822A-DAD5-86D27DACAEB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alphaModFix amt="50000"/>
          </a:blip>
          <a:srcRect t="10747" b="14253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  <a:solidFill>
            <a:srgbClr val="E1C9C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4D3CB7-136E-F070-C5AF-A8EBC8B06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2962791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5C606-E85B-8A54-1A8C-81CC20D18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4501" y="707572"/>
            <a:ext cx="6099858" cy="700274"/>
          </a:xfrm>
        </p:spPr>
        <p:txBody>
          <a:bodyPr/>
          <a:lstStyle/>
          <a:p>
            <a:r>
              <a:rPr lang="en-US" sz="440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REference</a:t>
            </a:r>
            <a:r>
              <a:rPr lang="en-US" sz="4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list: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5580EA-9CB0-87B5-A05B-07CC793CDD6C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736191" y="1598065"/>
            <a:ext cx="8991327" cy="3664192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Team asana.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The Eisenhower Matrix: How to prioritize your to-do list(2025)</a:t>
            </a: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htettps://asana.com/resources/eisenhower-matrix</a:t>
            </a: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(Accessed: 19 of November)</a:t>
            </a:r>
            <a:endParaRPr lang="en-US" sz="160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Lasky, </a:t>
            </a:r>
            <a:r>
              <a:rPr lang="en-US" sz="16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Jack.</a:t>
            </a:r>
            <a:r>
              <a:rPr lang="en-US" sz="1600" i="1" dirty="0" err="1">
                <a:solidFill>
                  <a:schemeClr val="tx1"/>
                </a:solidFill>
                <a:latin typeface="Arial"/>
                <a:cs typeface="Arial"/>
              </a:rPr>
              <a:t>CRAAP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 Test</a:t>
            </a: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(2024)Available at:</a:t>
            </a: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https://www.ebsco.com/research-starters/social-sciences-and-humanities/craap-test</a:t>
            </a: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(Accessed: 19 of November)</a:t>
            </a:r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Sophia </a:t>
            </a:r>
            <a:r>
              <a:rPr lang="en-US" sz="16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Gardner.</a:t>
            </a:r>
            <a:r>
              <a:rPr lang="en-US" sz="1600" i="1" err="1">
                <a:solidFill>
                  <a:schemeClr val="tx1"/>
                </a:solidFill>
                <a:latin typeface="Arial"/>
                <a:cs typeface="Arial"/>
              </a:rPr>
              <a:t>How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 to structure paragraphs using the PEEL method</a:t>
            </a:r>
            <a:r>
              <a:rPr lang="en-US" sz="1600" i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(</a:t>
            </a: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2023)Available at: </a:t>
            </a: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https://www.studiosity.com/blog/how-to-structure-paragraphs-using-the-peel-method</a:t>
            </a:r>
            <a:r>
              <a:rPr lang="en-US" sz="16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(Accessed: 19 of November)</a:t>
            </a:r>
            <a:endParaRPr lang="en-US" sz="1600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FA1A37-13E5-CD7C-9B14-D1E3358EB2C2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5C7AAE-A677-454A-8BDB-62A0650ACE98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785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C2C5D4E-F481-B17C-DFEF-7F9F7D414FC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Thank</a:t>
            </a:r>
          </a:p>
          <a:p>
            <a:r>
              <a:rPr lang="en-US" dirty="0"/>
              <a:t>thank</a:t>
            </a:r>
          </a:p>
          <a:p>
            <a:r>
              <a:rPr lang="en-US" dirty="0"/>
              <a:t>Thank</a:t>
            </a:r>
          </a:p>
          <a:p>
            <a:r>
              <a:rPr lang="en-US" dirty="0"/>
              <a:t>You</a:t>
            </a:r>
          </a:p>
          <a:p>
            <a:r>
              <a:rPr lang="en-US" dirty="0"/>
              <a:t>You</a:t>
            </a:r>
          </a:p>
          <a:p>
            <a:r>
              <a:rPr lang="en-US" dirty="0"/>
              <a:t>You</a:t>
            </a:r>
          </a:p>
          <a:p>
            <a:r>
              <a:rPr lang="en-US" dirty="0"/>
              <a:t>you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A810EE3C-B2C8-8259-C6FD-8E6EB78A4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2">
                    <a:lumMod val="76000"/>
                  </a:schemeClr>
                </a:solidFill>
              </a:rPr>
              <a:t>Farzana Begum</a:t>
            </a:r>
            <a:br>
              <a:rPr lang="en-US" dirty="0">
                <a:solidFill>
                  <a:schemeClr val="accent2">
                    <a:lumMod val="76000"/>
                  </a:schemeClr>
                </a:solidFill>
              </a:rPr>
            </a:br>
            <a:r>
              <a:rPr lang="en-US" dirty="0">
                <a:solidFill>
                  <a:schemeClr val="accent2">
                    <a:lumMod val="76000"/>
                  </a:schemeClr>
                </a:solidFill>
              </a:rPr>
              <a:t>Student Number: 2437279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4B71A9C-F374-B122-4E3F-6FED0190920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0680723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ustom Design">
  <a:themeElements>
    <a:clrScheme name="Product-Summary">
      <a:dk1>
        <a:srgbClr val="000000"/>
      </a:dk1>
      <a:lt1>
        <a:srgbClr val="FFFFFF"/>
      </a:lt1>
      <a:dk2>
        <a:srgbClr val="C16548"/>
      </a:dk2>
      <a:lt2>
        <a:srgbClr val="E7E6E6"/>
      </a:lt2>
      <a:accent1>
        <a:srgbClr val="C16548"/>
      </a:accent1>
      <a:accent2>
        <a:srgbClr val="E1C9C1"/>
      </a:accent2>
      <a:accent3>
        <a:srgbClr val="EFE9E7"/>
      </a:accent3>
      <a:accent4>
        <a:srgbClr val="7C8C5F"/>
      </a:accent4>
      <a:accent5>
        <a:srgbClr val="DAE7C3"/>
      </a:accent5>
      <a:accent6>
        <a:srgbClr val="ECF1E3"/>
      </a:accent6>
      <a:hlink>
        <a:srgbClr val="0563C1"/>
      </a:hlink>
      <a:folHlink>
        <a:srgbClr val="954F72"/>
      </a:folHlink>
    </a:clrScheme>
    <a:fontScheme name="Custom 11">
      <a:majorFont>
        <a:latin typeface="Felix Titl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vert="horz" lIns="0" tIns="0" rIns="0" bIns="0" rtlCol="0" anchor="t">
        <a:noAutofit/>
      </a:bodyPr>
      <a:lstStyle>
        <a:defPPr algn="l">
          <a:defRPr sz="75000" spc="500" dirty="0">
            <a:solidFill>
              <a:srgbClr val="C16548">
                <a:alpha val="5000"/>
              </a:srgbClr>
            </a:solidFill>
            <a:latin typeface="Felix Titling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13D244-673F-4B54-B682-B43236447E1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CEB43C32-D02E-4131-BCF6-0A73823842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64BA4E-BFD8-44AA-8176-266329CB233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685</Words>
  <Application>Microsoft Office PowerPoint</Application>
  <PresentationFormat>Widescreen</PresentationFormat>
  <Paragraphs>243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Custom Design</vt:lpstr>
      <vt:lpstr>Module Name: Academic Skills in the Digital Era Module Code:  BMSW4013 Student Name: Farzana Begum Student Number: 2437279 Lecturer:FFion cumberpatch</vt:lpstr>
      <vt:lpstr>reflective presentation</vt:lpstr>
      <vt:lpstr>Itroduction  Introduction  Introduction</vt:lpstr>
      <vt:lpstr> Resources used for the report:    e-library and online research</vt:lpstr>
      <vt:lpstr>Planning &amp; writing report</vt:lpstr>
      <vt:lpstr>Challenge and success</vt:lpstr>
      <vt:lpstr>Future improvements</vt:lpstr>
      <vt:lpstr>Any questions</vt:lpstr>
      <vt:lpstr>REference list:</vt:lpstr>
      <vt:lpstr>Farzana Begum Student Number: 2437279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928</cp:revision>
  <dcterms:created xsi:type="dcterms:W3CDTF">2025-11-14T09:43:16Z</dcterms:created>
  <dcterms:modified xsi:type="dcterms:W3CDTF">2025-11-21T12:38:27Z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