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72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466" userDrawn="1">
          <p15:clr>
            <a:srgbClr val="A4A3A4"/>
          </p15:clr>
        </p15:guide>
        <p15:guide id="2" pos="624" userDrawn="1">
          <p15:clr>
            <a:srgbClr val="A4A3A4"/>
          </p15:clr>
        </p15:guide>
        <p15:guide id="3" orient="horz" pos="841" userDrawn="1">
          <p15:clr>
            <a:srgbClr val="A4A3A4"/>
          </p15:clr>
        </p15:guide>
        <p15:guide id="4" orient="horz" pos="549" userDrawn="1">
          <p15:clr>
            <a:srgbClr val="A4A3A4"/>
          </p15:clr>
        </p15:guide>
        <p15:guide id="5" pos="256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89B1"/>
    <a:srgbClr val="12326E"/>
    <a:srgbClr val="EA5472"/>
    <a:srgbClr val="00B0AD"/>
    <a:srgbClr val="A5DAEC"/>
    <a:srgbClr val="D14A95"/>
    <a:srgbClr val="6AB651"/>
    <a:srgbClr val="AFB700"/>
    <a:srgbClr val="00AFD7"/>
    <a:srgbClr val="EA53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1A642-DBC6-4714-BA6A-46EC3405BE64}" v="4" dt="2026-09-09T10:56:08.05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82" autoAdjust="0"/>
    <p:restoredTop sz="94628"/>
  </p:normalViewPr>
  <p:slideViewPr>
    <p:cSldViewPr>
      <p:cViewPr varScale="1">
        <p:scale>
          <a:sx n="94" d="100"/>
          <a:sy n="94" d="100"/>
        </p:scale>
        <p:origin x="232" y="280"/>
      </p:cViewPr>
      <p:guideLst>
        <p:guide orient="horz" pos="1466"/>
        <p:guide pos="624"/>
        <p:guide orient="horz" pos="841"/>
        <p:guide orient="horz" pos="549"/>
        <p:guide pos="2566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111" d="100"/>
          <a:sy n="111" d="100"/>
        </p:scale>
        <p:origin x="53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D63AF3D-0F6F-4055-8D29-5A50470835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E16A40-F7AF-47F8-B470-1D194186492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942F0-87FB-4853-B5D8-B6DC5606DE6D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B6B668-E4A4-44C8-8F05-EF10D9030CB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E2860F-FF83-48B8-B505-CBD293762A2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3DE8BE-FD1A-4B56-9CB7-3E901F0D1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674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375873-6249-4528-ADEC-01E1BBEACA34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D7851-BFFC-475D-A46C-33442DDD9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573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WHY slide. Don't rush it. Ask students: why did you choose this course? Let them connect their personal reason to the sector's reason.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End on identity and belief — not logistics. The QR code is on the previous slide. This slide should leave students feeling like joining a profession, not signing up to a mailing list.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3270" cy="6858000"/>
          </a:xfrm>
          <a:custGeom>
            <a:avLst/>
            <a:gdLst/>
            <a:ahLst/>
            <a:cxnLst/>
            <a:rect l="l" t="t" r="r" b="b"/>
            <a:pathLst>
              <a:path w="12193270" h="6858000">
                <a:moveTo>
                  <a:pt x="0" y="6858000"/>
                </a:moveTo>
                <a:lnTo>
                  <a:pt x="12193206" y="6858000"/>
                </a:lnTo>
                <a:lnTo>
                  <a:pt x="1219320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12326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k object 29"/>
          <p:cNvSpPr/>
          <p:nvPr/>
        </p:nvSpPr>
        <p:spPr>
          <a:xfrm>
            <a:off x="0" y="3642788"/>
            <a:ext cx="3445510" cy="3215640"/>
          </a:xfrm>
          <a:custGeom>
            <a:avLst/>
            <a:gdLst/>
            <a:ahLst/>
            <a:cxnLst/>
            <a:rect l="l" t="t" r="r" b="b"/>
            <a:pathLst>
              <a:path w="3445510" h="3215640">
                <a:moveTo>
                  <a:pt x="0" y="0"/>
                </a:moveTo>
                <a:lnTo>
                  <a:pt x="0" y="3215211"/>
                </a:lnTo>
                <a:lnTo>
                  <a:pt x="3444963" y="3215211"/>
                </a:lnTo>
                <a:lnTo>
                  <a:pt x="1224727" y="1933977"/>
                </a:lnTo>
                <a:lnTo>
                  <a:pt x="1181549" y="1908436"/>
                </a:lnTo>
                <a:lnTo>
                  <a:pt x="1139018" y="1882095"/>
                </a:lnTo>
                <a:lnTo>
                  <a:pt x="1097139" y="1854968"/>
                </a:lnTo>
                <a:lnTo>
                  <a:pt x="1055920" y="1827067"/>
                </a:lnTo>
                <a:lnTo>
                  <a:pt x="1015366" y="1798406"/>
                </a:lnTo>
                <a:lnTo>
                  <a:pt x="975486" y="1768998"/>
                </a:lnTo>
                <a:lnTo>
                  <a:pt x="936285" y="1738855"/>
                </a:lnTo>
                <a:lnTo>
                  <a:pt x="897770" y="1707991"/>
                </a:lnTo>
                <a:lnTo>
                  <a:pt x="859948" y="1676419"/>
                </a:lnTo>
                <a:lnTo>
                  <a:pt x="822825" y="1644153"/>
                </a:lnTo>
                <a:lnTo>
                  <a:pt x="786409" y="1611204"/>
                </a:lnTo>
                <a:lnTo>
                  <a:pt x="750705" y="1577587"/>
                </a:lnTo>
                <a:lnTo>
                  <a:pt x="715721" y="1543315"/>
                </a:lnTo>
                <a:lnTo>
                  <a:pt x="681463" y="1508400"/>
                </a:lnTo>
                <a:lnTo>
                  <a:pt x="647938" y="1472856"/>
                </a:lnTo>
                <a:lnTo>
                  <a:pt x="612345" y="1433609"/>
                </a:lnTo>
                <a:lnTo>
                  <a:pt x="603989" y="1424237"/>
                </a:lnTo>
                <a:lnTo>
                  <a:pt x="601144" y="1421112"/>
                </a:lnTo>
                <a:lnTo>
                  <a:pt x="562610" y="1376765"/>
                </a:lnTo>
                <a:lnTo>
                  <a:pt x="528282" y="1335192"/>
                </a:lnTo>
                <a:lnTo>
                  <a:pt x="495352" y="1293256"/>
                </a:lnTo>
                <a:lnTo>
                  <a:pt x="463793" y="1251009"/>
                </a:lnTo>
                <a:lnTo>
                  <a:pt x="433576" y="1208500"/>
                </a:lnTo>
                <a:lnTo>
                  <a:pt x="404675" y="1165780"/>
                </a:lnTo>
                <a:lnTo>
                  <a:pt x="377063" y="1122900"/>
                </a:lnTo>
                <a:lnTo>
                  <a:pt x="350711" y="1079910"/>
                </a:lnTo>
                <a:lnTo>
                  <a:pt x="325592" y="1036861"/>
                </a:lnTo>
                <a:lnTo>
                  <a:pt x="301283" y="994049"/>
                </a:lnTo>
                <a:lnTo>
                  <a:pt x="277833" y="950758"/>
                </a:lnTo>
                <a:lnTo>
                  <a:pt x="255249" y="907000"/>
                </a:lnTo>
                <a:lnTo>
                  <a:pt x="233538" y="862790"/>
                </a:lnTo>
                <a:lnTo>
                  <a:pt x="212707" y="818139"/>
                </a:lnTo>
                <a:lnTo>
                  <a:pt x="192765" y="773063"/>
                </a:lnTo>
                <a:lnTo>
                  <a:pt x="173717" y="727572"/>
                </a:lnTo>
                <a:lnTo>
                  <a:pt x="155572" y="681682"/>
                </a:lnTo>
                <a:lnTo>
                  <a:pt x="138337" y="635404"/>
                </a:lnTo>
                <a:lnTo>
                  <a:pt x="122019" y="588753"/>
                </a:lnTo>
                <a:lnTo>
                  <a:pt x="106625" y="541741"/>
                </a:lnTo>
                <a:lnTo>
                  <a:pt x="92163" y="494381"/>
                </a:lnTo>
                <a:lnTo>
                  <a:pt x="78640" y="446687"/>
                </a:lnTo>
                <a:lnTo>
                  <a:pt x="66063" y="398672"/>
                </a:lnTo>
                <a:lnTo>
                  <a:pt x="54440" y="350348"/>
                </a:lnTo>
                <a:lnTo>
                  <a:pt x="43778" y="301730"/>
                </a:lnTo>
                <a:lnTo>
                  <a:pt x="34084" y="252830"/>
                </a:lnTo>
                <a:lnTo>
                  <a:pt x="25366" y="203662"/>
                </a:lnTo>
                <a:lnTo>
                  <a:pt x="17631" y="154238"/>
                </a:lnTo>
                <a:lnTo>
                  <a:pt x="10886" y="104572"/>
                </a:lnTo>
                <a:lnTo>
                  <a:pt x="5138" y="54678"/>
                </a:lnTo>
                <a:lnTo>
                  <a:pt x="396" y="4567"/>
                </a:lnTo>
                <a:lnTo>
                  <a:pt x="0" y="0"/>
                </a:lnTo>
                <a:close/>
              </a:path>
            </a:pathLst>
          </a:custGeom>
          <a:solidFill>
            <a:srgbClr val="00B2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 hasCustomPrompt="1"/>
          </p:nvPr>
        </p:nvSpPr>
        <p:spPr>
          <a:xfrm>
            <a:off x="990718" y="3704836"/>
            <a:ext cx="5993765" cy="867164"/>
          </a:xfrm>
          <a:prstGeom prst="rect">
            <a:avLst/>
          </a:prstGeom>
        </p:spPr>
        <p:txBody>
          <a:bodyPr vert="horz" wrap="square" lIns="0" tIns="12700" rIns="0" bIns="0" rtlCol="0">
            <a:noAutofit/>
          </a:bodyPr>
          <a:lstStyle>
            <a:lvl1pPr marL="0" indent="0">
              <a:buNone/>
              <a:defRPr sz="2100" spc="-5">
                <a:solidFill>
                  <a:srgbClr val="FFFFFF"/>
                </a:solidFill>
              </a:defRPr>
            </a:lvl1pPr>
          </a:lstStyle>
          <a:p>
            <a:pPr marL="12700" lvl="0" algn="l" defTabSz="914400" rtl="0" eaLnBrk="1" latinLnBrk="0" hangingPunct="1">
              <a:lnSpc>
                <a:spcPct val="100000"/>
              </a:lnSpc>
              <a:spcBef>
                <a:spcPts val="100"/>
              </a:spcBef>
            </a:pPr>
            <a:r>
              <a:rPr lang="en-GB"/>
              <a:t>Subtitle</a:t>
            </a:r>
            <a:endParaRPr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4BE8953-376F-4B0C-9899-67C117AA92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0718" y="1981200"/>
            <a:ext cx="7772282" cy="1485900"/>
          </a:xfrm>
        </p:spPr>
        <p:txBody>
          <a:bodyPr vert="horz" wrap="square" lIns="0" tIns="88900" rIns="0" bIns="0" rtlCol="0">
            <a:noAutofit/>
          </a:bodyPr>
          <a:lstStyle>
            <a:lvl1pPr>
              <a:lnSpc>
                <a:spcPct val="90000"/>
              </a:lnSpc>
              <a:defRPr lang="en-GB" kern="1200" spc="-35">
                <a:solidFill>
                  <a:srgbClr val="FFFFFF"/>
                </a:solidFill>
                <a:ea typeface="+mn-ea"/>
              </a:defRPr>
            </a:lvl1pPr>
          </a:lstStyle>
          <a:p>
            <a:pPr lvl="0">
              <a:lnSpc>
                <a:spcPct val="90000"/>
              </a:lnSpc>
            </a:pPr>
            <a:r>
              <a:rPr lang="en-US"/>
              <a:t>Click to edit Title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8FBDAC-FF36-416D-BD67-101A11F7086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E512F0-A24F-9D4C-B02C-6D8F03CA4944}"/>
              </a:ext>
            </a:extLst>
          </p:cNvPr>
          <p:cNvPicPr>
            <a:picLocks noChangeAspect="1"/>
          </p:cNvPicPr>
          <p:nvPr userDrawn="1"/>
        </p:nvPicPr>
        <p:blipFill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990718" y="990600"/>
            <a:ext cx="3050396" cy="752864"/>
          </a:xfrm>
          <a:prstGeom prst="rect">
            <a:avLst/>
          </a:prstGeom>
        </p:spPr>
      </p:pic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ject 4">
            <a:extLst>
              <a:ext uri="{FF2B5EF4-FFF2-40B4-BE49-F238E27FC236}">
                <a16:creationId xmlns:a16="http://schemas.microsoft.com/office/drawing/2014/main" id="{825D0505-3246-47BF-8A25-E7CA8FB57510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B7BB693-A7EA-4834-9DF8-392FC9437D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506200" y="6152306"/>
            <a:ext cx="335915" cy="269304"/>
          </a:xfrm>
        </p:spPr>
        <p:txBody>
          <a:bodyPr anchor="ctr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9A3DB-64DF-44C8-B4B7-7EA860A677B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704" y="2009662"/>
            <a:ext cx="10447617" cy="3705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D1EEDA6-F8D0-43FC-9384-E25374DB609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TE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ject 2">
            <a:extLst>
              <a:ext uri="{FF2B5EF4-FFF2-40B4-BE49-F238E27FC236}">
                <a16:creationId xmlns:a16="http://schemas.microsoft.com/office/drawing/2014/main" id="{4B93CDC7-3C26-49D9-9BCD-3DF1DE062D76}"/>
              </a:ext>
            </a:extLst>
          </p:cNvPr>
          <p:cNvSpPr/>
          <p:nvPr userDrawn="1"/>
        </p:nvSpPr>
        <p:spPr>
          <a:xfrm>
            <a:off x="0" y="0"/>
            <a:ext cx="12193270" cy="6858000"/>
          </a:xfrm>
          <a:custGeom>
            <a:avLst/>
            <a:gdLst/>
            <a:ahLst/>
            <a:cxnLst/>
            <a:rect l="l" t="t" r="r" b="b"/>
            <a:pathLst>
              <a:path w="12193270" h="6858000">
                <a:moveTo>
                  <a:pt x="0" y="6858000"/>
                </a:moveTo>
                <a:lnTo>
                  <a:pt x="12193206" y="6858000"/>
                </a:lnTo>
                <a:lnTo>
                  <a:pt x="1219320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AF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B7BB693-A7EA-4834-9DF8-392FC9437D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2179DC9-D4C8-424E-9364-5AF12F7AD851}"/>
              </a:ext>
            </a:extLst>
          </p:cNvPr>
          <p:cNvGrpSpPr/>
          <p:nvPr userDrawn="1"/>
        </p:nvGrpSpPr>
        <p:grpSpPr>
          <a:xfrm>
            <a:off x="10896600" y="6056335"/>
            <a:ext cx="318159" cy="461246"/>
            <a:chOff x="11120177" y="6056335"/>
            <a:chExt cx="318159" cy="461246"/>
          </a:xfrm>
        </p:grpSpPr>
        <p:sp>
          <p:nvSpPr>
            <p:cNvPr id="13" name="object 5">
              <a:extLst>
                <a:ext uri="{FF2B5EF4-FFF2-40B4-BE49-F238E27FC236}">
                  <a16:creationId xmlns:a16="http://schemas.microsoft.com/office/drawing/2014/main" id="{EDC175D7-C5E2-4122-BD43-E8C7E1A80CEA}"/>
                </a:ext>
              </a:extLst>
            </p:cNvPr>
            <p:cNvSpPr/>
            <p:nvPr/>
          </p:nvSpPr>
          <p:spPr>
            <a:xfrm>
              <a:off x="11210779" y="6056335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110" y="5575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42" y="44602"/>
                  </a:lnTo>
                  <a:lnTo>
                    <a:pt x="56642" y="38303"/>
                  </a:lnTo>
                  <a:lnTo>
                    <a:pt x="62280" y="37795"/>
                  </a:lnTo>
                  <a:lnTo>
                    <a:pt x="118267" y="37795"/>
                  </a:lnTo>
                  <a:lnTo>
                    <a:pt x="128498" y="23107"/>
                  </a:lnTo>
                  <a:lnTo>
                    <a:pt x="41545" y="23107"/>
                  </a:lnTo>
                  <a:lnTo>
                    <a:pt x="34407" y="21772"/>
                  </a:lnTo>
                  <a:lnTo>
                    <a:pt x="29636" y="18739"/>
                  </a:lnTo>
                  <a:lnTo>
                    <a:pt x="25336" y="14008"/>
                  </a:lnTo>
                  <a:lnTo>
                    <a:pt x="18110" y="5575"/>
                  </a:lnTo>
                  <a:close/>
                </a:path>
                <a:path w="137159" h="45085">
                  <a:moveTo>
                    <a:pt x="118267" y="37795"/>
                  </a:moveTo>
                  <a:lnTo>
                    <a:pt x="74587" y="37795"/>
                  </a:lnTo>
                  <a:lnTo>
                    <a:pt x="80225" y="38303"/>
                  </a:lnTo>
                  <a:lnTo>
                    <a:pt x="113525" y="44602"/>
                  </a:lnTo>
                  <a:lnTo>
                    <a:pt x="118267" y="37795"/>
                  </a:lnTo>
                  <a:close/>
                </a:path>
                <a:path w="137159" h="45085">
                  <a:moveTo>
                    <a:pt x="74587" y="37795"/>
                  </a:moveTo>
                  <a:lnTo>
                    <a:pt x="62280" y="37795"/>
                  </a:lnTo>
                  <a:lnTo>
                    <a:pt x="67919" y="37820"/>
                  </a:lnTo>
                  <a:lnTo>
                    <a:pt x="74587" y="37795"/>
                  </a:lnTo>
                  <a:close/>
                </a:path>
                <a:path w="137159" h="45085">
                  <a:moveTo>
                    <a:pt x="68745" y="0"/>
                  </a:moveTo>
                  <a:lnTo>
                    <a:pt x="63576" y="12"/>
                  </a:lnTo>
                  <a:lnTo>
                    <a:pt x="59131" y="177"/>
                  </a:lnTo>
                  <a:lnTo>
                    <a:pt x="54724" y="431"/>
                  </a:lnTo>
                  <a:lnTo>
                    <a:pt x="52946" y="22745"/>
                  </a:lnTo>
                  <a:lnTo>
                    <a:pt x="41545" y="23107"/>
                  </a:lnTo>
                  <a:lnTo>
                    <a:pt x="95329" y="23107"/>
                  </a:lnTo>
                  <a:lnTo>
                    <a:pt x="83934" y="22745"/>
                  </a:lnTo>
                  <a:lnTo>
                    <a:pt x="82143" y="431"/>
                  </a:lnTo>
                  <a:lnTo>
                    <a:pt x="77749" y="177"/>
                  </a:lnTo>
                  <a:lnTo>
                    <a:pt x="73291" y="12"/>
                  </a:lnTo>
                  <a:lnTo>
                    <a:pt x="68745" y="0"/>
                  </a:lnTo>
                  <a:close/>
                </a:path>
                <a:path w="137159" h="45085">
                  <a:moveTo>
                    <a:pt x="118757" y="5575"/>
                  </a:moveTo>
                  <a:lnTo>
                    <a:pt x="111531" y="14008"/>
                  </a:lnTo>
                  <a:lnTo>
                    <a:pt x="107237" y="18739"/>
                  </a:lnTo>
                  <a:lnTo>
                    <a:pt x="102466" y="21772"/>
                  </a:lnTo>
                  <a:lnTo>
                    <a:pt x="95329" y="23107"/>
                  </a:lnTo>
                  <a:lnTo>
                    <a:pt x="128498" y="23107"/>
                  </a:lnTo>
                  <a:lnTo>
                    <a:pt x="136880" y="11074"/>
                  </a:lnTo>
                  <a:lnTo>
                    <a:pt x="131318" y="8991"/>
                  </a:lnTo>
                  <a:lnTo>
                    <a:pt x="125285" y="7124"/>
                  </a:lnTo>
                  <a:lnTo>
                    <a:pt x="118757" y="5575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6">
              <a:extLst>
                <a:ext uri="{FF2B5EF4-FFF2-40B4-BE49-F238E27FC236}">
                  <a16:creationId xmlns:a16="http://schemas.microsoft.com/office/drawing/2014/main" id="{69341BFE-74BF-4051-ABE9-784CE7DEC79A}"/>
                </a:ext>
              </a:extLst>
            </p:cNvPr>
            <p:cNvSpPr/>
            <p:nvPr/>
          </p:nvSpPr>
          <p:spPr>
            <a:xfrm>
              <a:off x="11120201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46" y="73685"/>
                  </a:moveTo>
                  <a:lnTo>
                    <a:pt x="276885" y="73685"/>
                  </a:lnTo>
                  <a:lnTo>
                    <a:pt x="277418" y="74002"/>
                  </a:lnTo>
                  <a:lnTo>
                    <a:pt x="277418" y="209943"/>
                  </a:lnTo>
                  <a:lnTo>
                    <a:pt x="277596" y="210273"/>
                  </a:lnTo>
                  <a:lnTo>
                    <a:pt x="317207" y="233133"/>
                  </a:lnTo>
                  <a:lnTo>
                    <a:pt x="318046" y="232651"/>
                  </a:lnTo>
                  <a:lnTo>
                    <a:pt x="318046" y="73685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69" y="28746"/>
                  </a:lnTo>
                  <a:lnTo>
                    <a:pt x="24165" y="62369"/>
                  </a:lnTo>
                  <a:lnTo>
                    <a:pt x="155625" y="139890"/>
                  </a:lnTo>
                  <a:lnTo>
                    <a:pt x="158927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07" y="139890"/>
                  </a:lnTo>
                  <a:lnTo>
                    <a:pt x="276885" y="73685"/>
                  </a:lnTo>
                  <a:lnTo>
                    <a:pt x="318046" y="73685"/>
                  </a:lnTo>
                  <a:lnTo>
                    <a:pt x="318046" y="40555"/>
                  </a:lnTo>
                  <a:lnTo>
                    <a:pt x="81867" y="40555"/>
                  </a:lnTo>
                  <a:lnTo>
                    <a:pt x="73123" y="40186"/>
                  </a:lnTo>
                  <a:lnTo>
                    <a:pt x="23744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49"/>
                  </a:moveTo>
                  <a:lnTo>
                    <a:pt x="147358" y="30657"/>
                  </a:lnTo>
                  <a:lnTo>
                    <a:pt x="106730" y="38341"/>
                  </a:lnTo>
                  <a:lnTo>
                    <a:pt x="93112" y="40094"/>
                  </a:lnTo>
                  <a:lnTo>
                    <a:pt x="81867" y="40555"/>
                  </a:lnTo>
                  <a:lnTo>
                    <a:pt x="236153" y="40555"/>
                  </a:lnTo>
                  <a:lnTo>
                    <a:pt x="224913" y="40094"/>
                  </a:lnTo>
                  <a:lnTo>
                    <a:pt x="211302" y="38341"/>
                  </a:lnTo>
                  <a:lnTo>
                    <a:pt x="170662" y="30657"/>
                  </a:lnTo>
                  <a:lnTo>
                    <a:pt x="165399" y="30187"/>
                  </a:lnTo>
                  <a:lnTo>
                    <a:pt x="159296" y="30187"/>
                  </a:lnTo>
                  <a:lnTo>
                    <a:pt x="153060" y="30149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78" y="1574"/>
                  </a:lnTo>
                  <a:lnTo>
                    <a:pt x="306069" y="8978"/>
                  </a:lnTo>
                  <a:lnTo>
                    <a:pt x="266447" y="35282"/>
                  </a:lnTo>
                  <a:lnTo>
                    <a:pt x="236153" y="40555"/>
                  </a:lnTo>
                  <a:lnTo>
                    <a:pt x="318046" y="40555"/>
                  </a:lnTo>
                  <a:lnTo>
                    <a:pt x="318033" y="13398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49"/>
                  </a:moveTo>
                  <a:lnTo>
                    <a:pt x="159296" y="30187"/>
                  </a:lnTo>
                  <a:lnTo>
                    <a:pt x="165399" y="30187"/>
                  </a:lnTo>
                  <a:lnTo>
                    <a:pt x="164972" y="30149"/>
                  </a:lnTo>
                  <a:close/>
                </a:path>
                <a:path w="318134" h="233679">
                  <a:moveTo>
                    <a:pt x="318046" y="13385"/>
                  </a:move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7">
              <a:extLst>
                <a:ext uri="{FF2B5EF4-FFF2-40B4-BE49-F238E27FC236}">
                  <a16:creationId xmlns:a16="http://schemas.microsoft.com/office/drawing/2014/main" id="{E1F97E46-9C1E-4735-B305-CCA4F71B1357}"/>
                </a:ext>
              </a:extLst>
            </p:cNvPr>
            <p:cNvSpPr/>
            <p:nvPr/>
          </p:nvSpPr>
          <p:spPr>
            <a:xfrm>
              <a:off x="11120177" y="6175639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701" y="0"/>
                  </a:moveTo>
                  <a:lnTo>
                    <a:pt x="0" y="622"/>
                  </a:lnTo>
                  <a:lnTo>
                    <a:pt x="0" y="27774"/>
                  </a:lnTo>
                  <a:lnTo>
                    <a:pt x="190" y="29743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7"/>
                  </a:lnTo>
                  <a:lnTo>
                    <a:pt x="10871" y="57937"/>
                  </a:lnTo>
                  <a:lnTo>
                    <a:pt x="17398" y="65277"/>
                  </a:lnTo>
                  <a:lnTo>
                    <a:pt x="21869" y="68960"/>
                  </a:lnTo>
                  <a:lnTo>
                    <a:pt x="315506" y="238417"/>
                  </a:lnTo>
                  <a:lnTo>
                    <a:pt x="316255" y="238112"/>
                  </a:lnTo>
                  <a:lnTo>
                    <a:pt x="317131" y="234632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92" y="43560"/>
                  </a:lnTo>
                  <a:lnTo>
                    <a:pt x="60807" y="40081"/>
                  </a:lnTo>
                  <a:lnTo>
                    <a:pt x="49098" y="33324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8">
              <a:extLst>
                <a:ext uri="{FF2B5EF4-FFF2-40B4-BE49-F238E27FC236}">
                  <a16:creationId xmlns:a16="http://schemas.microsoft.com/office/drawing/2014/main" id="{D4DD3FFD-E336-4882-9E1F-E0D7E224D09F}"/>
                </a:ext>
              </a:extLst>
            </p:cNvPr>
            <p:cNvSpPr/>
            <p:nvPr/>
          </p:nvSpPr>
          <p:spPr>
            <a:xfrm>
              <a:off x="11120177" y="6275152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701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8"/>
                  </a:lnTo>
                  <a:lnTo>
                    <a:pt x="10871" y="57937"/>
                  </a:lnTo>
                  <a:lnTo>
                    <a:pt x="17398" y="65278"/>
                  </a:lnTo>
                  <a:lnTo>
                    <a:pt x="21869" y="68961"/>
                  </a:lnTo>
                  <a:lnTo>
                    <a:pt x="245071" y="197764"/>
                  </a:lnTo>
                  <a:lnTo>
                    <a:pt x="245452" y="197764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92" y="43561"/>
                  </a:lnTo>
                  <a:lnTo>
                    <a:pt x="54851" y="36677"/>
                  </a:lnTo>
                  <a:lnTo>
                    <a:pt x="42697" y="29565"/>
                  </a:lnTo>
                  <a:lnTo>
                    <a:pt x="32902" y="23597"/>
                  </a:lnTo>
                  <a:lnTo>
                    <a:pt x="21553" y="16206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9">
              <a:extLst>
                <a:ext uri="{FF2B5EF4-FFF2-40B4-BE49-F238E27FC236}">
                  <a16:creationId xmlns:a16="http://schemas.microsoft.com/office/drawing/2014/main" id="{66E44B3E-FDDB-4479-B41E-EF8ECA0B380C}"/>
                </a:ext>
              </a:extLst>
            </p:cNvPr>
            <p:cNvSpPr/>
            <p:nvPr/>
          </p:nvSpPr>
          <p:spPr>
            <a:xfrm>
              <a:off x="11120177" y="6374668"/>
              <a:ext cx="202755" cy="1429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78497B-B90E-4C97-B2CC-9C8702A668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20" name="object 4">
            <a:extLst>
              <a:ext uri="{FF2B5EF4-FFF2-40B4-BE49-F238E27FC236}">
                <a16:creationId xmlns:a16="http://schemas.microsoft.com/office/drawing/2014/main" id="{8F85BFBA-032A-4CF4-A584-0F15470A6B68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E2EAC2-92C1-44CE-81D0-55B252EC72B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704" y="2009662"/>
            <a:ext cx="10447617" cy="3705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214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SALM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ject 2">
            <a:extLst>
              <a:ext uri="{FF2B5EF4-FFF2-40B4-BE49-F238E27FC236}">
                <a16:creationId xmlns:a16="http://schemas.microsoft.com/office/drawing/2014/main" id="{85D8E194-08BE-4FAC-8D5D-C209015A2EBD}"/>
              </a:ext>
            </a:extLst>
          </p:cNvPr>
          <p:cNvSpPr/>
          <p:nvPr userDrawn="1"/>
        </p:nvSpPr>
        <p:spPr>
          <a:xfrm>
            <a:off x="0" y="0"/>
            <a:ext cx="12193270" cy="6858000"/>
          </a:xfrm>
          <a:custGeom>
            <a:avLst/>
            <a:gdLst/>
            <a:ahLst/>
            <a:cxnLst/>
            <a:rect l="l" t="t" r="r" b="b"/>
            <a:pathLst>
              <a:path w="12193270" h="6858000">
                <a:moveTo>
                  <a:pt x="0" y="6858000"/>
                </a:moveTo>
                <a:lnTo>
                  <a:pt x="12193206" y="6858000"/>
                </a:lnTo>
                <a:lnTo>
                  <a:pt x="1219320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A53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B7BB693-A7EA-4834-9DF8-392FC9437D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2179DC9-D4C8-424E-9364-5AF12F7AD851}"/>
              </a:ext>
            </a:extLst>
          </p:cNvPr>
          <p:cNvGrpSpPr/>
          <p:nvPr userDrawn="1"/>
        </p:nvGrpSpPr>
        <p:grpSpPr>
          <a:xfrm>
            <a:off x="10896600" y="6056335"/>
            <a:ext cx="318159" cy="461246"/>
            <a:chOff x="11120177" y="6056335"/>
            <a:chExt cx="318159" cy="461246"/>
          </a:xfrm>
        </p:grpSpPr>
        <p:sp>
          <p:nvSpPr>
            <p:cNvPr id="13" name="object 5">
              <a:extLst>
                <a:ext uri="{FF2B5EF4-FFF2-40B4-BE49-F238E27FC236}">
                  <a16:creationId xmlns:a16="http://schemas.microsoft.com/office/drawing/2014/main" id="{EDC175D7-C5E2-4122-BD43-E8C7E1A80CEA}"/>
                </a:ext>
              </a:extLst>
            </p:cNvPr>
            <p:cNvSpPr/>
            <p:nvPr/>
          </p:nvSpPr>
          <p:spPr>
            <a:xfrm>
              <a:off x="11210779" y="6056335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110" y="5575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42" y="44602"/>
                  </a:lnTo>
                  <a:lnTo>
                    <a:pt x="56642" y="38303"/>
                  </a:lnTo>
                  <a:lnTo>
                    <a:pt x="62280" y="37795"/>
                  </a:lnTo>
                  <a:lnTo>
                    <a:pt x="118267" y="37795"/>
                  </a:lnTo>
                  <a:lnTo>
                    <a:pt x="128498" y="23107"/>
                  </a:lnTo>
                  <a:lnTo>
                    <a:pt x="41545" y="23107"/>
                  </a:lnTo>
                  <a:lnTo>
                    <a:pt x="34407" y="21772"/>
                  </a:lnTo>
                  <a:lnTo>
                    <a:pt x="29636" y="18739"/>
                  </a:lnTo>
                  <a:lnTo>
                    <a:pt x="25336" y="14008"/>
                  </a:lnTo>
                  <a:lnTo>
                    <a:pt x="18110" y="5575"/>
                  </a:lnTo>
                  <a:close/>
                </a:path>
                <a:path w="137159" h="45085">
                  <a:moveTo>
                    <a:pt x="118267" y="37795"/>
                  </a:moveTo>
                  <a:lnTo>
                    <a:pt x="74587" y="37795"/>
                  </a:lnTo>
                  <a:lnTo>
                    <a:pt x="80225" y="38303"/>
                  </a:lnTo>
                  <a:lnTo>
                    <a:pt x="113525" y="44602"/>
                  </a:lnTo>
                  <a:lnTo>
                    <a:pt x="118267" y="37795"/>
                  </a:lnTo>
                  <a:close/>
                </a:path>
                <a:path w="137159" h="45085">
                  <a:moveTo>
                    <a:pt x="74587" y="37795"/>
                  </a:moveTo>
                  <a:lnTo>
                    <a:pt x="62280" y="37795"/>
                  </a:lnTo>
                  <a:lnTo>
                    <a:pt x="67919" y="37820"/>
                  </a:lnTo>
                  <a:lnTo>
                    <a:pt x="74587" y="37795"/>
                  </a:lnTo>
                  <a:close/>
                </a:path>
                <a:path w="137159" h="45085">
                  <a:moveTo>
                    <a:pt x="68745" y="0"/>
                  </a:moveTo>
                  <a:lnTo>
                    <a:pt x="63576" y="12"/>
                  </a:lnTo>
                  <a:lnTo>
                    <a:pt x="59131" y="177"/>
                  </a:lnTo>
                  <a:lnTo>
                    <a:pt x="54724" y="431"/>
                  </a:lnTo>
                  <a:lnTo>
                    <a:pt x="52946" y="22745"/>
                  </a:lnTo>
                  <a:lnTo>
                    <a:pt x="41545" y="23107"/>
                  </a:lnTo>
                  <a:lnTo>
                    <a:pt x="95329" y="23107"/>
                  </a:lnTo>
                  <a:lnTo>
                    <a:pt x="83934" y="22745"/>
                  </a:lnTo>
                  <a:lnTo>
                    <a:pt x="82143" y="431"/>
                  </a:lnTo>
                  <a:lnTo>
                    <a:pt x="77749" y="177"/>
                  </a:lnTo>
                  <a:lnTo>
                    <a:pt x="73291" y="12"/>
                  </a:lnTo>
                  <a:lnTo>
                    <a:pt x="68745" y="0"/>
                  </a:lnTo>
                  <a:close/>
                </a:path>
                <a:path w="137159" h="45085">
                  <a:moveTo>
                    <a:pt x="118757" y="5575"/>
                  </a:moveTo>
                  <a:lnTo>
                    <a:pt x="111531" y="14008"/>
                  </a:lnTo>
                  <a:lnTo>
                    <a:pt x="107237" y="18739"/>
                  </a:lnTo>
                  <a:lnTo>
                    <a:pt x="102466" y="21772"/>
                  </a:lnTo>
                  <a:lnTo>
                    <a:pt x="95329" y="23107"/>
                  </a:lnTo>
                  <a:lnTo>
                    <a:pt x="128498" y="23107"/>
                  </a:lnTo>
                  <a:lnTo>
                    <a:pt x="136880" y="11074"/>
                  </a:lnTo>
                  <a:lnTo>
                    <a:pt x="131318" y="8991"/>
                  </a:lnTo>
                  <a:lnTo>
                    <a:pt x="125285" y="7124"/>
                  </a:lnTo>
                  <a:lnTo>
                    <a:pt x="118757" y="5575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6">
              <a:extLst>
                <a:ext uri="{FF2B5EF4-FFF2-40B4-BE49-F238E27FC236}">
                  <a16:creationId xmlns:a16="http://schemas.microsoft.com/office/drawing/2014/main" id="{69341BFE-74BF-4051-ABE9-784CE7DEC79A}"/>
                </a:ext>
              </a:extLst>
            </p:cNvPr>
            <p:cNvSpPr/>
            <p:nvPr/>
          </p:nvSpPr>
          <p:spPr>
            <a:xfrm>
              <a:off x="11120201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46" y="73685"/>
                  </a:moveTo>
                  <a:lnTo>
                    <a:pt x="276885" y="73685"/>
                  </a:lnTo>
                  <a:lnTo>
                    <a:pt x="277418" y="74002"/>
                  </a:lnTo>
                  <a:lnTo>
                    <a:pt x="277418" y="209943"/>
                  </a:lnTo>
                  <a:lnTo>
                    <a:pt x="277596" y="210273"/>
                  </a:lnTo>
                  <a:lnTo>
                    <a:pt x="317207" y="233133"/>
                  </a:lnTo>
                  <a:lnTo>
                    <a:pt x="318046" y="232651"/>
                  </a:lnTo>
                  <a:lnTo>
                    <a:pt x="318046" y="73685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69" y="28746"/>
                  </a:lnTo>
                  <a:lnTo>
                    <a:pt x="24165" y="62369"/>
                  </a:lnTo>
                  <a:lnTo>
                    <a:pt x="155625" y="139890"/>
                  </a:lnTo>
                  <a:lnTo>
                    <a:pt x="158927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07" y="139890"/>
                  </a:lnTo>
                  <a:lnTo>
                    <a:pt x="276885" y="73685"/>
                  </a:lnTo>
                  <a:lnTo>
                    <a:pt x="318046" y="73685"/>
                  </a:lnTo>
                  <a:lnTo>
                    <a:pt x="318046" y="40555"/>
                  </a:lnTo>
                  <a:lnTo>
                    <a:pt x="81867" y="40555"/>
                  </a:lnTo>
                  <a:lnTo>
                    <a:pt x="73123" y="40186"/>
                  </a:lnTo>
                  <a:lnTo>
                    <a:pt x="23744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49"/>
                  </a:moveTo>
                  <a:lnTo>
                    <a:pt x="147358" y="30657"/>
                  </a:lnTo>
                  <a:lnTo>
                    <a:pt x="106730" y="38341"/>
                  </a:lnTo>
                  <a:lnTo>
                    <a:pt x="93112" y="40094"/>
                  </a:lnTo>
                  <a:lnTo>
                    <a:pt x="81867" y="40555"/>
                  </a:lnTo>
                  <a:lnTo>
                    <a:pt x="236153" y="40555"/>
                  </a:lnTo>
                  <a:lnTo>
                    <a:pt x="224913" y="40094"/>
                  </a:lnTo>
                  <a:lnTo>
                    <a:pt x="211302" y="38341"/>
                  </a:lnTo>
                  <a:lnTo>
                    <a:pt x="170662" y="30657"/>
                  </a:lnTo>
                  <a:lnTo>
                    <a:pt x="165399" y="30187"/>
                  </a:lnTo>
                  <a:lnTo>
                    <a:pt x="159296" y="30187"/>
                  </a:lnTo>
                  <a:lnTo>
                    <a:pt x="153060" y="30149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78" y="1574"/>
                  </a:lnTo>
                  <a:lnTo>
                    <a:pt x="306069" y="8978"/>
                  </a:lnTo>
                  <a:lnTo>
                    <a:pt x="266447" y="35282"/>
                  </a:lnTo>
                  <a:lnTo>
                    <a:pt x="236153" y="40555"/>
                  </a:lnTo>
                  <a:lnTo>
                    <a:pt x="318046" y="40555"/>
                  </a:lnTo>
                  <a:lnTo>
                    <a:pt x="318033" y="13398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49"/>
                  </a:moveTo>
                  <a:lnTo>
                    <a:pt x="159296" y="30187"/>
                  </a:lnTo>
                  <a:lnTo>
                    <a:pt x="165399" y="30187"/>
                  </a:lnTo>
                  <a:lnTo>
                    <a:pt x="164972" y="30149"/>
                  </a:lnTo>
                  <a:close/>
                </a:path>
                <a:path w="318134" h="233679">
                  <a:moveTo>
                    <a:pt x="318046" y="13385"/>
                  </a:move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7">
              <a:extLst>
                <a:ext uri="{FF2B5EF4-FFF2-40B4-BE49-F238E27FC236}">
                  <a16:creationId xmlns:a16="http://schemas.microsoft.com/office/drawing/2014/main" id="{E1F97E46-9C1E-4735-B305-CCA4F71B1357}"/>
                </a:ext>
              </a:extLst>
            </p:cNvPr>
            <p:cNvSpPr/>
            <p:nvPr/>
          </p:nvSpPr>
          <p:spPr>
            <a:xfrm>
              <a:off x="11120177" y="6175639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701" y="0"/>
                  </a:moveTo>
                  <a:lnTo>
                    <a:pt x="0" y="622"/>
                  </a:lnTo>
                  <a:lnTo>
                    <a:pt x="0" y="27774"/>
                  </a:lnTo>
                  <a:lnTo>
                    <a:pt x="190" y="29743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7"/>
                  </a:lnTo>
                  <a:lnTo>
                    <a:pt x="10871" y="57937"/>
                  </a:lnTo>
                  <a:lnTo>
                    <a:pt x="17398" y="65277"/>
                  </a:lnTo>
                  <a:lnTo>
                    <a:pt x="21869" y="68960"/>
                  </a:lnTo>
                  <a:lnTo>
                    <a:pt x="315506" y="238417"/>
                  </a:lnTo>
                  <a:lnTo>
                    <a:pt x="316255" y="238112"/>
                  </a:lnTo>
                  <a:lnTo>
                    <a:pt x="317131" y="234632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92" y="43560"/>
                  </a:lnTo>
                  <a:lnTo>
                    <a:pt x="60807" y="40081"/>
                  </a:lnTo>
                  <a:lnTo>
                    <a:pt x="49098" y="33324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8">
              <a:extLst>
                <a:ext uri="{FF2B5EF4-FFF2-40B4-BE49-F238E27FC236}">
                  <a16:creationId xmlns:a16="http://schemas.microsoft.com/office/drawing/2014/main" id="{D4DD3FFD-E336-4882-9E1F-E0D7E224D09F}"/>
                </a:ext>
              </a:extLst>
            </p:cNvPr>
            <p:cNvSpPr/>
            <p:nvPr/>
          </p:nvSpPr>
          <p:spPr>
            <a:xfrm>
              <a:off x="11120177" y="6275152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701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8"/>
                  </a:lnTo>
                  <a:lnTo>
                    <a:pt x="10871" y="57937"/>
                  </a:lnTo>
                  <a:lnTo>
                    <a:pt x="17398" y="65278"/>
                  </a:lnTo>
                  <a:lnTo>
                    <a:pt x="21869" y="68961"/>
                  </a:lnTo>
                  <a:lnTo>
                    <a:pt x="245071" y="197764"/>
                  </a:lnTo>
                  <a:lnTo>
                    <a:pt x="245452" y="197764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92" y="43561"/>
                  </a:lnTo>
                  <a:lnTo>
                    <a:pt x="54851" y="36677"/>
                  </a:lnTo>
                  <a:lnTo>
                    <a:pt x="42697" y="29565"/>
                  </a:lnTo>
                  <a:lnTo>
                    <a:pt x="32902" y="23597"/>
                  </a:lnTo>
                  <a:lnTo>
                    <a:pt x="21553" y="16206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9">
              <a:extLst>
                <a:ext uri="{FF2B5EF4-FFF2-40B4-BE49-F238E27FC236}">
                  <a16:creationId xmlns:a16="http://schemas.microsoft.com/office/drawing/2014/main" id="{66E44B3E-FDDB-4479-B41E-EF8ECA0B380C}"/>
                </a:ext>
              </a:extLst>
            </p:cNvPr>
            <p:cNvSpPr/>
            <p:nvPr/>
          </p:nvSpPr>
          <p:spPr>
            <a:xfrm>
              <a:off x="11120177" y="6374668"/>
              <a:ext cx="202755" cy="1429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995E1C-58CA-475E-90A2-8855245261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19" name="object 4">
            <a:extLst>
              <a:ext uri="{FF2B5EF4-FFF2-40B4-BE49-F238E27FC236}">
                <a16:creationId xmlns:a16="http://schemas.microsoft.com/office/drawing/2014/main" id="{16AE00A8-F241-4B91-A8BC-3CE9B23F0768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32A68F-74A9-4A7A-85E9-8B6B2D86E6A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704" y="2009662"/>
            <a:ext cx="10447617" cy="3705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15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ject 2">
            <a:extLst>
              <a:ext uri="{FF2B5EF4-FFF2-40B4-BE49-F238E27FC236}">
                <a16:creationId xmlns:a16="http://schemas.microsoft.com/office/drawing/2014/main" id="{66B0D1DC-4315-45C8-8372-B4D13794D675}"/>
              </a:ext>
            </a:extLst>
          </p:cNvPr>
          <p:cNvSpPr/>
          <p:nvPr userDrawn="1"/>
        </p:nvSpPr>
        <p:spPr>
          <a:xfrm>
            <a:off x="0" y="0"/>
            <a:ext cx="12193270" cy="6858000"/>
          </a:xfrm>
          <a:custGeom>
            <a:avLst/>
            <a:gdLst/>
            <a:ahLst/>
            <a:cxnLst/>
            <a:rect l="l" t="t" r="r" b="b"/>
            <a:pathLst>
              <a:path w="12193270" h="6858000">
                <a:moveTo>
                  <a:pt x="0" y="6858000"/>
                </a:moveTo>
                <a:lnTo>
                  <a:pt x="12193206" y="6858000"/>
                </a:lnTo>
                <a:lnTo>
                  <a:pt x="1219320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6AB6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B7BB693-A7EA-4834-9DF8-392FC9437D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2179DC9-D4C8-424E-9364-5AF12F7AD851}"/>
              </a:ext>
            </a:extLst>
          </p:cNvPr>
          <p:cNvGrpSpPr/>
          <p:nvPr userDrawn="1"/>
        </p:nvGrpSpPr>
        <p:grpSpPr>
          <a:xfrm>
            <a:off x="10896600" y="6056335"/>
            <a:ext cx="318159" cy="461246"/>
            <a:chOff x="11120177" y="6056335"/>
            <a:chExt cx="318159" cy="461246"/>
          </a:xfrm>
        </p:grpSpPr>
        <p:sp>
          <p:nvSpPr>
            <p:cNvPr id="13" name="object 5">
              <a:extLst>
                <a:ext uri="{FF2B5EF4-FFF2-40B4-BE49-F238E27FC236}">
                  <a16:creationId xmlns:a16="http://schemas.microsoft.com/office/drawing/2014/main" id="{EDC175D7-C5E2-4122-BD43-E8C7E1A80CEA}"/>
                </a:ext>
              </a:extLst>
            </p:cNvPr>
            <p:cNvSpPr/>
            <p:nvPr/>
          </p:nvSpPr>
          <p:spPr>
            <a:xfrm>
              <a:off x="11210779" y="6056335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110" y="5575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42" y="44602"/>
                  </a:lnTo>
                  <a:lnTo>
                    <a:pt x="56642" y="38303"/>
                  </a:lnTo>
                  <a:lnTo>
                    <a:pt x="62280" y="37795"/>
                  </a:lnTo>
                  <a:lnTo>
                    <a:pt x="118267" y="37795"/>
                  </a:lnTo>
                  <a:lnTo>
                    <a:pt x="128498" y="23107"/>
                  </a:lnTo>
                  <a:lnTo>
                    <a:pt x="41545" y="23107"/>
                  </a:lnTo>
                  <a:lnTo>
                    <a:pt x="34407" y="21772"/>
                  </a:lnTo>
                  <a:lnTo>
                    <a:pt x="29636" y="18739"/>
                  </a:lnTo>
                  <a:lnTo>
                    <a:pt x="25336" y="14008"/>
                  </a:lnTo>
                  <a:lnTo>
                    <a:pt x="18110" y="5575"/>
                  </a:lnTo>
                  <a:close/>
                </a:path>
                <a:path w="137159" h="45085">
                  <a:moveTo>
                    <a:pt x="118267" y="37795"/>
                  </a:moveTo>
                  <a:lnTo>
                    <a:pt x="74587" y="37795"/>
                  </a:lnTo>
                  <a:lnTo>
                    <a:pt x="80225" y="38303"/>
                  </a:lnTo>
                  <a:lnTo>
                    <a:pt x="113525" y="44602"/>
                  </a:lnTo>
                  <a:lnTo>
                    <a:pt x="118267" y="37795"/>
                  </a:lnTo>
                  <a:close/>
                </a:path>
                <a:path w="137159" h="45085">
                  <a:moveTo>
                    <a:pt x="74587" y="37795"/>
                  </a:moveTo>
                  <a:lnTo>
                    <a:pt x="62280" y="37795"/>
                  </a:lnTo>
                  <a:lnTo>
                    <a:pt x="67919" y="37820"/>
                  </a:lnTo>
                  <a:lnTo>
                    <a:pt x="74587" y="37795"/>
                  </a:lnTo>
                  <a:close/>
                </a:path>
                <a:path w="137159" h="45085">
                  <a:moveTo>
                    <a:pt x="68745" y="0"/>
                  </a:moveTo>
                  <a:lnTo>
                    <a:pt x="63576" y="12"/>
                  </a:lnTo>
                  <a:lnTo>
                    <a:pt x="59131" y="177"/>
                  </a:lnTo>
                  <a:lnTo>
                    <a:pt x="54724" y="431"/>
                  </a:lnTo>
                  <a:lnTo>
                    <a:pt x="52946" y="22745"/>
                  </a:lnTo>
                  <a:lnTo>
                    <a:pt x="41545" y="23107"/>
                  </a:lnTo>
                  <a:lnTo>
                    <a:pt x="95329" y="23107"/>
                  </a:lnTo>
                  <a:lnTo>
                    <a:pt x="83934" y="22745"/>
                  </a:lnTo>
                  <a:lnTo>
                    <a:pt x="82143" y="431"/>
                  </a:lnTo>
                  <a:lnTo>
                    <a:pt x="77749" y="177"/>
                  </a:lnTo>
                  <a:lnTo>
                    <a:pt x="73291" y="12"/>
                  </a:lnTo>
                  <a:lnTo>
                    <a:pt x="68745" y="0"/>
                  </a:lnTo>
                  <a:close/>
                </a:path>
                <a:path w="137159" h="45085">
                  <a:moveTo>
                    <a:pt x="118757" y="5575"/>
                  </a:moveTo>
                  <a:lnTo>
                    <a:pt x="111531" y="14008"/>
                  </a:lnTo>
                  <a:lnTo>
                    <a:pt x="107237" y="18739"/>
                  </a:lnTo>
                  <a:lnTo>
                    <a:pt x="102466" y="21772"/>
                  </a:lnTo>
                  <a:lnTo>
                    <a:pt x="95329" y="23107"/>
                  </a:lnTo>
                  <a:lnTo>
                    <a:pt x="128498" y="23107"/>
                  </a:lnTo>
                  <a:lnTo>
                    <a:pt x="136880" y="11074"/>
                  </a:lnTo>
                  <a:lnTo>
                    <a:pt x="131318" y="8991"/>
                  </a:lnTo>
                  <a:lnTo>
                    <a:pt x="125285" y="7124"/>
                  </a:lnTo>
                  <a:lnTo>
                    <a:pt x="118757" y="5575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6">
              <a:extLst>
                <a:ext uri="{FF2B5EF4-FFF2-40B4-BE49-F238E27FC236}">
                  <a16:creationId xmlns:a16="http://schemas.microsoft.com/office/drawing/2014/main" id="{69341BFE-74BF-4051-ABE9-784CE7DEC79A}"/>
                </a:ext>
              </a:extLst>
            </p:cNvPr>
            <p:cNvSpPr/>
            <p:nvPr/>
          </p:nvSpPr>
          <p:spPr>
            <a:xfrm>
              <a:off x="11120201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46" y="73685"/>
                  </a:moveTo>
                  <a:lnTo>
                    <a:pt x="276885" y="73685"/>
                  </a:lnTo>
                  <a:lnTo>
                    <a:pt x="277418" y="74002"/>
                  </a:lnTo>
                  <a:lnTo>
                    <a:pt x="277418" y="209943"/>
                  </a:lnTo>
                  <a:lnTo>
                    <a:pt x="277596" y="210273"/>
                  </a:lnTo>
                  <a:lnTo>
                    <a:pt x="317207" y="233133"/>
                  </a:lnTo>
                  <a:lnTo>
                    <a:pt x="318046" y="232651"/>
                  </a:lnTo>
                  <a:lnTo>
                    <a:pt x="318046" y="73685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69" y="28746"/>
                  </a:lnTo>
                  <a:lnTo>
                    <a:pt x="24165" y="62369"/>
                  </a:lnTo>
                  <a:lnTo>
                    <a:pt x="155625" y="139890"/>
                  </a:lnTo>
                  <a:lnTo>
                    <a:pt x="158927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07" y="139890"/>
                  </a:lnTo>
                  <a:lnTo>
                    <a:pt x="276885" y="73685"/>
                  </a:lnTo>
                  <a:lnTo>
                    <a:pt x="318046" y="73685"/>
                  </a:lnTo>
                  <a:lnTo>
                    <a:pt x="318046" y="40555"/>
                  </a:lnTo>
                  <a:lnTo>
                    <a:pt x="81867" y="40555"/>
                  </a:lnTo>
                  <a:lnTo>
                    <a:pt x="73123" y="40186"/>
                  </a:lnTo>
                  <a:lnTo>
                    <a:pt x="23744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49"/>
                  </a:moveTo>
                  <a:lnTo>
                    <a:pt x="147358" y="30657"/>
                  </a:lnTo>
                  <a:lnTo>
                    <a:pt x="106730" y="38341"/>
                  </a:lnTo>
                  <a:lnTo>
                    <a:pt x="93112" y="40094"/>
                  </a:lnTo>
                  <a:lnTo>
                    <a:pt x="81867" y="40555"/>
                  </a:lnTo>
                  <a:lnTo>
                    <a:pt x="236153" y="40555"/>
                  </a:lnTo>
                  <a:lnTo>
                    <a:pt x="224913" y="40094"/>
                  </a:lnTo>
                  <a:lnTo>
                    <a:pt x="211302" y="38341"/>
                  </a:lnTo>
                  <a:lnTo>
                    <a:pt x="170662" y="30657"/>
                  </a:lnTo>
                  <a:lnTo>
                    <a:pt x="165399" y="30187"/>
                  </a:lnTo>
                  <a:lnTo>
                    <a:pt x="159296" y="30187"/>
                  </a:lnTo>
                  <a:lnTo>
                    <a:pt x="153060" y="30149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78" y="1574"/>
                  </a:lnTo>
                  <a:lnTo>
                    <a:pt x="306069" y="8978"/>
                  </a:lnTo>
                  <a:lnTo>
                    <a:pt x="266447" y="35282"/>
                  </a:lnTo>
                  <a:lnTo>
                    <a:pt x="236153" y="40555"/>
                  </a:lnTo>
                  <a:lnTo>
                    <a:pt x="318046" y="40555"/>
                  </a:lnTo>
                  <a:lnTo>
                    <a:pt x="318033" y="13398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49"/>
                  </a:moveTo>
                  <a:lnTo>
                    <a:pt x="159296" y="30187"/>
                  </a:lnTo>
                  <a:lnTo>
                    <a:pt x="165399" y="30187"/>
                  </a:lnTo>
                  <a:lnTo>
                    <a:pt x="164972" y="30149"/>
                  </a:lnTo>
                  <a:close/>
                </a:path>
                <a:path w="318134" h="233679">
                  <a:moveTo>
                    <a:pt x="318046" y="13385"/>
                  </a:move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7">
              <a:extLst>
                <a:ext uri="{FF2B5EF4-FFF2-40B4-BE49-F238E27FC236}">
                  <a16:creationId xmlns:a16="http://schemas.microsoft.com/office/drawing/2014/main" id="{E1F97E46-9C1E-4735-B305-CCA4F71B1357}"/>
                </a:ext>
              </a:extLst>
            </p:cNvPr>
            <p:cNvSpPr/>
            <p:nvPr/>
          </p:nvSpPr>
          <p:spPr>
            <a:xfrm>
              <a:off x="11120177" y="6175639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701" y="0"/>
                  </a:moveTo>
                  <a:lnTo>
                    <a:pt x="0" y="622"/>
                  </a:lnTo>
                  <a:lnTo>
                    <a:pt x="0" y="27774"/>
                  </a:lnTo>
                  <a:lnTo>
                    <a:pt x="190" y="29743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7"/>
                  </a:lnTo>
                  <a:lnTo>
                    <a:pt x="10871" y="57937"/>
                  </a:lnTo>
                  <a:lnTo>
                    <a:pt x="17398" y="65277"/>
                  </a:lnTo>
                  <a:lnTo>
                    <a:pt x="21869" y="68960"/>
                  </a:lnTo>
                  <a:lnTo>
                    <a:pt x="315506" y="238417"/>
                  </a:lnTo>
                  <a:lnTo>
                    <a:pt x="316255" y="238112"/>
                  </a:lnTo>
                  <a:lnTo>
                    <a:pt x="317131" y="234632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92" y="43560"/>
                  </a:lnTo>
                  <a:lnTo>
                    <a:pt x="60807" y="40081"/>
                  </a:lnTo>
                  <a:lnTo>
                    <a:pt x="49098" y="33324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8">
              <a:extLst>
                <a:ext uri="{FF2B5EF4-FFF2-40B4-BE49-F238E27FC236}">
                  <a16:creationId xmlns:a16="http://schemas.microsoft.com/office/drawing/2014/main" id="{D4DD3FFD-E336-4882-9E1F-E0D7E224D09F}"/>
                </a:ext>
              </a:extLst>
            </p:cNvPr>
            <p:cNvSpPr/>
            <p:nvPr/>
          </p:nvSpPr>
          <p:spPr>
            <a:xfrm>
              <a:off x="11120177" y="6275152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701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8"/>
                  </a:lnTo>
                  <a:lnTo>
                    <a:pt x="10871" y="57937"/>
                  </a:lnTo>
                  <a:lnTo>
                    <a:pt x="17398" y="65278"/>
                  </a:lnTo>
                  <a:lnTo>
                    <a:pt x="21869" y="68961"/>
                  </a:lnTo>
                  <a:lnTo>
                    <a:pt x="245071" y="197764"/>
                  </a:lnTo>
                  <a:lnTo>
                    <a:pt x="245452" y="197764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92" y="43561"/>
                  </a:lnTo>
                  <a:lnTo>
                    <a:pt x="54851" y="36677"/>
                  </a:lnTo>
                  <a:lnTo>
                    <a:pt x="42697" y="29565"/>
                  </a:lnTo>
                  <a:lnTo>
                    <a:pt x="32902" y="23597"/>
                  </a:lnTo>
                  <a:lnTo>
                    <a:pt x="21553" y="16206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9">
              <a:extLst>
                <a:ext uri="{FF2B5EF4-FFF2-40B4-BE49-F238E27FC236}">
                  <a16:creationId xmlns:a16="http://schemas.microsoft.com/office/drawing/2014/main" id="{66E44B3E-FDDB-4479-B41E-EF8ECA0B380C}"/>
                </a:ext>
              </a:extLst>
            </p:cNvPr>
            <p:cNvSpPr/>
            <p:nvPr/>
          </p:nvSpPr>
          <p:spPr>
            <a:xfrm>
              <a:off x="11120177" y="6374668"/>
              <a:ext cx="202755" cy="1429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995E1C-58CA-475E-90A2-8855245261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20" name="object 4">
            <a:extLst>
              <a:ext uri="{FF2B5EF4-FFF2-40B4-BE49-F238E27FC236}">
                <a16:creationId xmlns:a16="http://schemas.microsoft.com/office/drawing/2014/main" id="{D1301F91-CA9D-4FA7-9B9D-B9C003999257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697BD7-1725-41E7-B0E8-74A2CD59DC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704" y="2009662"/>
            <a:ext cx="10447617" cy="3705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846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ject 2">
            <a:extLst>
              <a:ext uri="{FF2B5EF4-FFF2-40B4-BE49-F238E27FC236}">
                <a16:creationId xmlns:a16="http://schemas.microsoft.com/office/drawing/2014/main" id="{4E727F63-D623-416B-A0CD-CE4AF98E8F75}"/>
              </a:ext>
            </a:extLst>
          </p:cNvPr>
          <p:cNvSpPr/>
          <p:nvPr userDrawn="1"/>
        </p:nvSpPr>
        <p:spPr>
          <a:xfrm>
            <a:off x="0" y="0"/>
            <a:ext cx="12193270" cy="6858000"/>
          </a:xfrm>
          <a:custGeom>
            <a:avLst/>
            <a:gdLst/>
            <a:ahLst/>
            <a:cxnLst/>
            <a:rect l="l" t="t" r="r" b="b"/>
            <a:pathLst>
              <a:path w="12193270" h="6858000">
                <a:moveTo>
                  <a:pt x="0" y="6858000"/>
                </a:moveTo>
                <a:lnTo>
                  <a:pt x="12193206" y="6858000"/>
                </a:lnTo>
                <a:lnTo>
                  <a:pt x="1219320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AE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B7BB693-A7EA-4834-9DF8-392FC9437D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2179DC9-D4C8-424E-9364-5AF12F7AD851}"/>
              </a:ext>
            </a:extLst>
          </p:cNvPr>
          <p:cNvGrpSpPr/>
          <p:nvPr userDrawn="1"/>
        </p:nvGrpSpPr>
        <p:grpSpPr>
          <a:xfrm>
            <a:off x="10896600" y="6056335"/>
            <a:ext cx="318159" cy="461246"/>
            <a:chOff x="11120177" y="6056335"/>
            <a:chExt cx="318159" cy="461246"/>
          </a:xfrm>
        </p:grpSpPr>
        <p:sp>
          <p:nvSpPr>
            <p:cNvPr id="13" name="object 5">
              <a:extLst>
                <a:ext uri="{FF2B5EF4-FFF2-40B4-BE49-F238E27FC236}">
                  <a16:creationId xmlns:a16="http://schemas.microsoft.com/office/drawing/2014/main" id="{EDC175D7-C5E2-4122-BD43-E8C7E1A80CEA}"/>
                </a:ext>
              </a:extLst>
            </p:cNvPr>
            <p:cNvSpPr/>
            <p:nvPr/>
          </p:nvSpPr>
          <p:spPr>
            <a:xfrm>
              <a:off x="11210779" y="6056335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110" y="5575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42" y="44602"/>
                  </a:lnTo>
                  <a:lnTo>
                    <a:pt x="56642" y="38303"/>
                  </a:lnTo>
                  <a:lnTo>
                    <a:pt x="62280" y="37795"/>
                  </a:lnTo>
                  <a:lnTo>
                    <a:pt x="118267" y="37795"/>
                  </a:lnTo>
                  <a:lnTo>
                    <a:pt x="128498" y="23107"/>
                  </a:lnTo>
                  <a:lnTo>
                    <a:pt x="41545" y="23107"/>
                  </a:lnTo>
                  <a:lnTo>
                    <a:pt x="34407" y="21772"/>
                  </a:lnTo>
                  <a:lnTo>
                    <a:pt x="29636" y="18739"/>
                  </a:lnTo>
                  <a:lnTo>
                    <a:pt x="25336" y="14008"/>
                  </a:lnTo>
                  <a:lnTo>
                    <a:pt x="18110" y="5575"/>
                  </a:lnTo>
                  <a:close/>
                </a:path>
                <a:path w="137159" h="45085">
                  <a:moveTo>
                    <a:pt x="118267" y="37795"/>
                  </a:moveTo>
                  <a:lnTo>
                    <a:pt x="74587" y="37795"/>
                  </a:lnTo>
                  <a:lnTo>
                    <a:pt x="80225" y="38303"/>
                  </a:lnTo>
                  <a:lnTo>
                    <a:pt x="113525" y="44602"/>
                  </a:lnTo>
                  <a:lnTo>
                    <a:pt x="118267" y="37795"/>
                  </a:lnTo>
                  <a:close/>
                </a:path>
                <a:path w="137159" h="45085">
                  <a:moveTo>
                    <a:pt x="74587" y="37795"/>
                  </a:moveTo>
                  <a:lnTo>
                    <a:pt x="62280" y="37795"/>
                  </a:lnTo>
                  <a:lnTo>
                    <a:pt x="67919" y="37820"/>
                  </a:lnTo>
                  <a:lnTo>
                    <a:pt x="74587" y="37795"/>
                  </a:lnTo>
                  <a:close/>
                </a:path>
                <a:path w="137159" h="45085">
                  <a:moveTo>
                    <a:pt x="68745" y="0"/>
                  </a:moveTo>
                  <a:lnTo>
                    <a:pt x="63576" y="12"/>
                  </a:lnTo>
                  <a:lnTo>
                    <a:pt x="59131" y="177"/>
                  </a:lnTo>
                  <a:lnTo>
                    <a:pt x="54724" y="431"/>
                  </a:lnTo>
                  <a:lnTo>
                    <a:pt x="52946" y="22745"/>
                  </a:lnTo>
                  <a:lnTo>
                    <a:pt x="41545" y="23107"/>
                  </a:lnTo>
                  <a:lnTo>
                    <a:pt x="95329" y="23107"/>
                  </a:lnTo>
                  <a:lnTo>
                    <a:pt x="83934" y="22745"/>
                  </a:lnTo>
                  <a:lnTo>
                    <a:pt x="82143" y="431"/>
                  </a:lnTo>
                  <a:lnTo>
                    <a:pt x="77749" y="177"/>
                  </a:lnTo>
                  <a:lnTo>
                    <a:pt x="73291" y="12"/>
                  </a:lnTo>
                  <a:lnTo>
                    <a:pt x="68745" y="0"/>
                  </a:lnTo>
                  <a:close/>
                </a:path>
                <a:path w="137159" h="45085">
                  <a:moveTo>
                    <a:pt x="118757" y="5575"/>
                  </a:moveTo>
                  <a:lnTo>
                    <a:pt x="111531" y="14008"/>
                  </a:lnTo>
                  <a:lnTo>
                    <a:pt x="107237" y="18739"/>
                  </a:lnTo>
                  <a:lnTo>
                    <a:pt x="102466" y="21772"/>
                  </a:lnTo>
                  <a:lnTo>
                    <a:pt x="95329" y="23107"/>
                  </a:lnTo>
                  <a:lnTo>
                    <a:pt x="128498" y="23107"/>
                  </a:lnTo>
                  <a:lnTo>
                    <a:pt x="136880" y="11074"/>
                  </a:lnTo>
                  <a:lnTo>
                    <a:pt x="131318" y="8991"/>
                  </a:lnTo>
                  <a:lnTo>
                    <a:pt x="125285" y="7124"/>
                  </a:lnTo>
                  <a:lnTo>
                    <a:pt x="118757" y="5575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6">
              <a:extLst>
                <a:ext uri="{FF2B5EF4-FFF2-40B4-BE49-F238E27FC236}">
                  <a16:creationId xmlns:a16="http://schemas.microsoft.com/office/drawing/2014/main" id="{69341BFE-74BF-4051-ABE9-784CE7DEC79A}"/>
                </a:ext>
              </a:extLst>
            </p:cNvPr>
            <p:cNvSpPr/>
            <p:nvPr/>
          </p:nvSpPr>
          <p:spPr>
            <a:xfrm>
              <a:off x="11120201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46" y="73685"/>
                  </a:moveTo>
                  <a:lnTo>
                    <a:pt x="276885" y="73685"/>
                  </a:lnTo>
                  <a:lnTo>
                    <a:pt x="277418" y="74002"/>
                  </a:lnTo>
                  <a:lnTo>
                    <a:pt x="277418" y="209943"/>
                  </a:lnTo>
                  <a:lnTo>
                    <a:pt x="277596" y="210273"/>
                  </a:lnTo>
                  <a:lnTo>
                    <a:pt x="317207" y="233133"/>
                  </a:lnTo>
                  <a:lnTo>
                    <a:pt x="318046" y="232651"/>
                  </a:lnTo>
                  <a:lnTo>
                    <a:pt x="318046" y="73685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69" y="28746"/>
                  </a:lnTo>
                  <a:lnTo>
                    <a:pt x="24165" y="62369"/>
                  </a:lnTo>
                  <a:lnTo>
                    <a:pt x="155625" y="139890"/>
                  </a:lnTo>
                  <a:lnTo>
                    <a:pt x="158927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07" y="139890"/>
                  </a:lnTo>
                  <a:lnTo>
                    <a:pt x="276885" y="73685"/>
                  </a:lnTo>
                  <a:lnTo>
                    <a:pt x="318046" y="73685"/>
                  </a:lnTo>
                  <a:lnTo>
                    <a:pt x="318046" y="40555"/>
                  </a:lnTo>
                  <a:lnTo>
                    <a:pt x="81867" y="40555"/>
                  </a:lnTo>
                  <a:lnTo>
                    <a:pt x="73123" y="40186"/>
                  </a:lnTo>
                  <a:lnTo>
                    <a:pt x="23744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49"/>
                  </a:moveTo>
                  <a:lnTo>
                    <a:pt x="147358" y="30657"/>
                  </a:lnTo>
                  <a:lnTo>
                    <a:pt x="106730" y="38341"/>
                  </a:lnTo>
                  <a:lnTo>
                    <a:pt x="93112" y="40094"/>
                  </a:lnTo>
                  <a:lnTo>
                    <a:pt x="81867" y="40555"/>
                  </a:lnTo>
                  <a:lnTo>
                    <a:pt x="236153" y="40555"/>
                  </a:lnTo>
                  <a:lnTo>
                    <a:pt x="224913" y="40094"/>
                  </a:lnTo>
                  <a:lnTo>
                    <a:pt x="211302" y="38341"/>
                  </a:lnTo>
                  <a:lnTo>
                    <a:pt x="170662" y="30657"/>
                  </a:lnTo>
                  <a:lnTo>
                    <a:pt x="165399" y="30187"/>
                  </a:lnTo>
                  <a:lnTo>
                    <a:pt x="159296" y="30187"/>
                  </a:lnTo>
                  <a:lnTo>
                    <a:pt x="153060" y="30149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78" y="1574"/>
                  </a:lnTo>
                  <a:lnTo>
                    <a:pt x="306069" y="8978"/>
                  </a:lnTo>
                  <a:lnTo>
                    <a:pt x="266447" y="35282"/>
                  </a:lnTo>
                  <a:lnTo>
                    <a:pt x="236153" y="40555"/>
                  </a:lnTo>
                  <a:lnTo>
                    <a:pt x="318046" y="40555"/>
                  </a:lnTo>
                  <a:lnTo>
                    <a:pt x="318033" y="13398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49"/>
                  </a:moveTo>
                  <a:lnTo>
                    <a:pt x="159296" y="30187"/>
                  </a:lnTo>
                  <a:lnTo>
                    <a:pt x="165399" y="30187"/>
                  </a:lnTo>
                  <a:lnTo>
                    <a:pt x="164972" y="30149"/>
                  </a:lnTo>
                  <a:close/>
                </a:path>
                <a:path w="318134" h="233679">
                  <a:moveTo>
                    <a:pt x="318046" y="13385"/>
                  </a:move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7">
              <a:extLst>
                <a:ext uri="{FF2B5EF4-FFF2-40B4-BE49-F238E27FC236}">
                  <a16:creationId xmlns:a16="http://schemas.microsoft.com/office/drawing/2014/main" id="{E1F97E46-9C1E-4735-B305-CCA4F71B1357}"/>
                </a:ext>
              </a:extLst>
            </p:cNvPr>
            <p:cNvSpPr/>
            <p:nvPr/>
          </p:nvSpPr>
          <p:spPr>
            <a:xfrm>
              <a:off x="11120177" y="6175639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701" y="0"/>
                  </a:moveTo>
                  <a:lnTo>
                    <a:pt x="0" y="622"/>
                  </a:lnTo>
                  <a:lnTo>
                    <a:pt x="0" y="27774"/>
                  </a:lnTo>
                  <a:lnTo>
                    <a:pt x="190" y="29743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7"/>
                  </a:lnTo>
                  <a:lnTo>
                    <a:pt x="10871" y="57937"/>
                  </a:lnTo>
                  <a:lnTo>
                    <a:pt x="17398" y="65277"/>
                  </a:lnTo>
                  <a:lnTo>
                    <a:pt x="21869" y="68960"/>
                  </a:lnTo>
                  <a:lnTo>
                    <a:pt x="315506" y="238417"/>
                  </a:lnTo>
                  <a:lnTo>
                    <a:pt x="316255" y="238112"/>
                  </a:lnTo>
                  <a:lnTo>
                    <a:pt x="317131" y="234632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92" y="43560"/>
                  </a:lnTo>
                  <a:lnTo>
                    <a:pt x="60807" y="40081"/>
                  </a:lnTo>
                  <a:lnTo>
                    <a:pt x="49098" y="33324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8">
              <a:extLst>
                <a:ext uri="{FF2B5EF4-FFF2-40B4-BE49-F238E27FC236}">
                  <a16:creationId xmlns:a16="http://schemas.microsoft.com/office/drawing/2014/main" id="{D4DD3FFD-E336-4882-9E1F-E0D7E224D09F}"/>
                </a:ext>
              </a:extLst>
            </p:cNvPr>
            <p:cNvSpPr/>
            <p:nvPr/>
          </p:nvSpPr>
          <p:spPr>
            <a:xfrm>
              <a:off x="11120177" y="6275152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701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8"/>
                  </a:lnTo>
                  <a:lnTo>
                    <a:pt x="10871" y="57937"/>
                  </a:lnTo>
                  <a:lnTo>
                    <a:pt x="17398" y="65278"/>
                  </a:lnTo>
                  <a:lnTo>
                    <a:pt x="21869" y="68961"/>
                  </a:lnTo>
                  <a:lnTo>
                    <a:pt x="245071" y="197764"/>
                  </a:lnTo>
                  <a:lnTo>
                    <a:pt x="245452" y="197764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92" y="43561"/>
                  </a:lnTo>
                  <a:lnTo>
                    <a:pt x="54851" y="36677"/>
                  </a:lnTo>
                  <a:lnTo>
                    <a:pt x="42697" y="29565"/>
                  </a:lnTo>
                  <a:lnTo>
                    <a:pt x="32902" y="23597"/>
                  </a:lnTo>
                  <a:lnTo>
                    <a:pt x="21553" y="16206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9">
              <a:extLst>
                <a:ext uri="{FF2B5EF4-FFF2-40B4-BE49-F238E27FC236}">
                  <a16:creationId xmlns:a16="http://schemas.microsoft.com/office/drawing/2014/main" id="{66E44B3E-FDDB-4479-B41E-EF8ECA0B380C}"/>
                </a:ext>
              </a:extLst>
            </p:cNvPr>
            <p:cNvSpPr/>
            <p:nvPr/>
          </p:nvSpPr>
          <p:spPr>
            <a:xfrm>
              <a:off x="11120177" y="6374668"/>
              <a:ext cx="202755" cy="1429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995E1C-58CA-475E-90A2-8855245261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19" name="object 4">
            <a:extLst>
              <a:ext uri="{FF2B5EF4-FFF2-40B4-BE49-F238E27FC236}">
                <a16:creationId xmlns:a16="http://schemas.microsoft.com/office/drawing/2014/main" id="{50DC5227-59F3-4AF0-91E6-EC1A267980CA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87703A-691B-4B2E-AB9D-3FBAD0D0231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704" y="2009662"/>
            <a:ext cx="10447617" cy="3705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buClr>
                <a:schemeClr val="bg1"/>
              </a:buClr>
              <a:defRPr>
                <a:solidFill>
                  <a:schemeClr val="bg1"/>
                </a:solidFill>
              </a:defRPr>
            </a:lvl2pPr>
            <a:lvl3pPr>
              <a:buClr>
                <a:schemeClr val="bg1"/>
              </a:buClr>
              <a:defRPr>
                <a:solidFill>
                  <a:schemeClr val="bg1"/>
                </a:solidFill>
              </a:defRPr>
            </a:lvl3pPr>
            <a:lvl4pPr>
              <a:buClr>
                <a:schemeClr val="bg1"/>
              </a:buClr>
              <a:defRPr>
                <a:solidFill>
                  <a:schemeClr val="bg1"/>
                </a:solidFill>
              </a:defRPr>
            </a:lvl4pPr>
            <a:lvl5pPr>
              <a:buClr>
                <a:schemeClr val="bg1"/>
              </a:buCl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85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NAVY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ject 2">
            <a:extLst>
              <a:ext uri="{FF2B5EF4-FFF2-40B4-BE49-F238E27FC236}">
                <a16:creationId xmlns:a16="http://schemas.microsoft.com/office/drawing/2014/main" id="{12CDCA2B-B390-4FDC-BA59-0DAA3C4F05D1}"/>
              </a:ext>
            </a:extLst>
          </p:cNvPr>
          <p:cNvSpPr/>
          <p:nvPr userDrawn="1"/>
        </p:nvSpPr>
        <p:spPr>
          <a:xfrm>
            <a:off x="0" y="0"/>
            <a:ext cx="12193270" cy="6858000"/>
          </a:xfrm>
          <a:custGeom>
            <a:avLst/>
            <a:gdLst/>
            <a:ahLst/>
            <a:cxnLst/>
            <a:rect l="l" t="t" r="r" b="b"/>
            <a:pathLst>
              <a:path w="12193270" h="6858000">
                <a:moveTo>
                  <a:pt x="0" y="6858000"/>
                </a:moveTo>
                <a:lnTo>
                  <a:pt x="12193206" y="6858000"/>
                </a:lnTo>
                <a:lnTo>
                  <a:pt x="1219320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12326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B7BB693-A7EA-4834-9DF8-392FC9437D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95E1C-58CA-475E-90A2-8855245261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F4C5138-73DF-4424-BDE6-2CD7B8CA630C}"/>
              </a:ext>
            </a:extLst>
          </p:cNvPr>
          <p:cNvGrpSpPr/>
          <p:nvPr userDrawn="1"/>
        </p:nvGrpSpPr>
        <p:grpSpPr>
          <a:xfrm>
            <a:off x="10896600" y="6056331"/>
            <a:ext cx="318146" cy="461249"/>
            <a:chOff x="11120183" y="6056331"/>
            <a:chExt cx="318146" cy="461249"/>
          </a:xfrm>
        </p:grpSpPr>
        <p:sp>
          <p:nvSpPr>
            <p:cNvPr id="23" name="bk object 17">
              <a:extLst>
                <a:ext uri="{FF2B5EF4-FFF2-40B4-BE49-F238E27FC236}">
                  <a16:creationId xmlns:a16="http://schemas.microsoft.com/office/drawing/2014/main" id="{2583C172-045C-4FA0-87F9-EF69B19AFF89}"/>
                </a:ext>
              </a:extLst>
            </p:cNvPr>
            <p:cNvSpPr/>
            <p:nvPr/>
          </p:nvSpPr>
          <p:spPr>
            <a:xfrm>
              <a:off x="11210785" y="6056331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097" y="5588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29" y="44602"/>
                  </a:lnTo>
                  <a:lnTo>
                    <a:pt x="56642" y="38303"/>
                  </a:lnTo>
                  <a:lnTo>
                    <a:pt x="62280" y="37807"/>
                  </a:lnTo>
                  <a:lnTo>
                    <a:pt x="118255" y="37807"/>
                  </a:lnTo>
                  <a:lnTo>
                    <a:pt x="128486" y="23113"/>
                  </a:lnTo>
                  <a:lnTo>
                    <a:pt x="41534" y="23113"/>
                  </a:lnTo>
                  <a:lnTo>
                    <a:pt x="34401" y="21778"/>
                  </a:lnTo>
                  <a:lnTo>
                    <a:pt x="29634" y="18746"/>
                  </a:lnTo>
                  <a:lnTo>
                    <a:pt x="25336" y="14020"/>
                  </a:lnTo>
                  <a:lnTo>
                    <a:pt x="18097" y="5588"/>
                  </a:lnTo>
                  <a:close/>
                </a:path>
                <a:path w="137159" h="45085">
                  <a:moveTo>
                    <a:pt x="118255" y="37807"/>
                  </a:moveTo>
                  <a:lnTo>
                    <a:pt x="74587" y="37807"/>
                  </a:lnTo>
                  <a:lnTo>
                    <a:pt x="80213" y="38303"/>
                  </a:lnTo>
                  <a:lnTo>
                    <a:pt x="113525" y="44602"/>
                  </a:lnTo>
                  <a:lnTo>
                    <a:pt x="118255" y="37807"/>
                  </a:lnTo>
                  <a:close/>
                </a:path>
                <a:path w="137159" h="45085">
                  <a:moveTo>
                    <a:pt x="74587" y="37807"/>
                  </a:moveTo>
                  <a:lnTo>
                    <a:pt x="62280" y="37807"/>
                  </a:lnTo>
                  <a:lnTo>
                    <a:pt x="67906" y="37820"/>
                  </a:lnTo>
                  <a:lnTo>
                    <a:pt x="74587" y="37807"/>
                  </a:lnTo>
                  <a:close/>
                </a:path>
                <a:path w="137159" h="45085">
                  <a:moveTo>
                    <a:pt x="68732" y="0"/>
                  </a:moveTo>
                  <a:lnTo>
                    <a:pt x="63563" y="12"/>
                  </a:lnTo>
                  <a:lnTo>
                    <a:pt x="59118" y="190"/>
                  </a:lnTo>
                  <a:lnTo>
                    <a:pt x="54711" y="431"/>
                  </a:lnTo>
                  <a:lnTo>
                    <a:pt x="52933" y="22745"/>
                  </a:lnTo>
                  <a:lnTo>
                    <a:pt x="41534" y="23113"/>
                  </a:lnTo>
                  <a:lnTo>
                    <a:pt x="95322" y="23113"/>
                  </a:lnTo>
                  <a:lnTo>
                    <a:pt x="83921" y="22745"/>
                  </a:lnTo>
                  <a:lnTo>
                    <a:pt x="82130" y="431"/>
                  </a:lnTo>
                  <a:lnTo>
                    <a:pt x="77749" y="190"/>
                  </a:lnTo>
                  <a:lnTo>
                    <a:pt x="73279" y="12"/>
                  </a:lnTo>
                  <a:lnTo>
                    <a:pt x="68732" y="0"/>
                  </a:lnTo>
                  <a:close/>
                </a:path>
                <a:path w="137159" h="45085">
                  <a:moveTo>
                    <a:pt x="118757" y="5588"/>
                  </a:moveTo>
                  <a:lnTo>
                    <a:pt x="111531" y="14020"/>
                  </a:lnTo>
                  <a:lnTo>
                    <a:pt x="107231" y="18746"/>
                  </a:lnTo>
                  <a:lnTo>
                    <a:pt x="102460" y="21778"/>
                  </a:lnTo>
                  <a:lnTo>
                    <a:pt x="95322" y="23113"/>
                  </a:lnTo>
                  <a:lnTo>
                    <a:pt x="128486" y="23113"/>
                  </a:lnTo>
                  <a:lnTo>
                    <a:pt x="136867" y="11074"/>
                  </a:lnTo>
                  <a:lnTo>
                    <a:pt x="131305" y="8991"/>
                  </a:lnTo>
                  <a:lnTo>
                    <a:pt x="125272" y="7124"/>
                  </a:lnTo>
                  <a:lnTo>
                    <a:pt x="118757" y="558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bk object 18">
              <a:extLst>
                <a:ext uri="{FF2B5EF4-FFF2-40B4-BE49-F238E27FC236}">
                  <a16:creationId xmlns:a16="http://schemas.microsoft.com/office/drawing/2014/main" id="{14E79D10-A7AD-4584-9422-40A0C59CBB46}"/>
                </a:ext>
              </a:extLst>
            </p:cNvPr>
            <p:cNvSpPr/>
            <p:nvPr/>
          </p:nvSpPr>
          <p:spPr>
            <a:xfrm>
              <a:off x="11120194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58" y="73698"/>
                  </a:moveTo>
                  <a:lnTo>
                    <a:pt x="276898" y="73698"/>
                  </a:lnTo>
                  <a:lnTo>
                    <a:pt x="277310" y="73939"/>
                  </a:lnTo>
                  <a:lnTo>
                    <a:pt x="277418" y="209943"/>
                  </a:lnTo>
                  <a:lnTo>
                    <a:pt x="277596" y="210286"/>
                  </a:lnTo>
                  <a:lnTo>
                    <a:pt x="317207" y="233133"/>
                  </a:lnTo>
                  <a:lnTo>
                    <a:pt x="318058" y="232651"/>
                  </a:lnTo>
                  <a:lnTo>
                    <a:pt x="318058" y="73698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84" y="28746"/>
                  </a:lnTo>
                  <a:lnTo>
                    <a:pt x="24177" y="62367"/>
                  </a:lnTo>
                  <a:lnTo>
                    <a:pt x="155625" y="139890"/>
                  </a:lnTo>
                  <a:lnTo>
                    <a:pt x="158940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20" y="139890"/>
                  </a:lnTo>
                  <a:lnTo>
                    <a:pt x="268135" y="78827"/>
                  </a:lnTo>
                  <a:lnTo>
                    <a:pt x="276453" y="73939"/>
                  </a:lnTo>
                  <a:lnTo>
                    <a:pt x="276898" y="73698"/>
                  </a:lnTo>
                  <a:lnTo>
                    <a:pt x="318058" y="73698"/>
                  </a:lnTo>
                  <a:lnTo>
                    <a:pt x="318058" y="40560"/>
                  </a:lnTo>
                  <a:lnTo>
                    <a:pt x="81868" y="40560"/>
                  </a:lnTo>
                  <a:lnTo>
                    <a:pt x="73128" y="40191"/>
                  </a:lnTo>
                  <a:lnTo>
                    <a:pt x="23746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62"/>
                  </a:moveTo>
                  <a:lnTo>
                    <a:pt x="147370" y="30657"/>
                  </a:lnTo>
                  <a:lnTo>
                    <a:pt x="106730" y="38341"/>
                  </a:lnTo>
                  <a:lnTo>
                    <a:pt x="93112" y="40096"/>
                  </a:lnTo>
                  <a:lnTo>
                    <a:pt x="81868" y="40560"/>
                  </a:lnTo>
                  <a:lnTo>
                    <a:pt x="236161" y="40560"/>
                  </a:lnTo>
                  <a:lnTo>
                    <a:pt x="224924" y="40096"/>
                  </a:lnTo>
                  <a:lnTo>
                    <a:pt x="211315" y="38341"/>
                  </a:lnTo>
                  <a:lnTo>
                    <a:pt x="170662" y="30657"/>
                  </a:lnTo>
                  <a:lnTo>
                    <a:pt x="165264" y="30187"/>
                  </a:lnTo>
                  <a:lnTo>
                    <a:pt x="153060" y="30162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91" y="1574"/>
                  </a:lnTo>
                  <a:lnTo>
                    <a:pt x="306082" y="8978"/>
                  </a:lnTo>
                  <a:lnTo>
                    <a:pt x="266454" y="35282"/>
                  </a:lnTo>
                  <a:lnTo>
                    <a:pt x="236161" y="40560"/>
                  </a:lnTo>
                  <a:lnTo>
                    <a:pt x="318058" y="40560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62"/>
                  </a:moveTo>
                  <a:lnTo>
                    <a:pt x="159296" y="30187"/>
                  </a:lnTo>
                  <a:lnTo>
                    <a:pt x="165264" y="30187"/>
                  </a:lnTo>
                  <a:lnTo>
                    <a:pt x="164972" y="30162"/>
                  </a:lnTo>
                  <a:close/>
                </a:path>
                <a:path w="318134" h="233679">
                  <a:moveTo>
                    <a:pt x="318058" y="13385"/>
                  </a:move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bk object 19">
              <a:extLst>
                <a:ext uri="{FF2B5EF4-FFF2-40B4-BE49-F238E27FC236}">
                  <a16:creationId xmlns:a16="http://schemas.microsoft.com/office/drawing/2014/main" id="{BBDDE385-2742-4B0E-AC4F-B28E84B76B14}"/>
                </a:ext>
              </a:extLst>
            </p:cNvPr>
            <p:cNvSpPr/>
            <p:nvPr/>
          </p:nvSpPr>
          <p:spPr>
            <a:xfrm>
              <a:off x="11120183" y="6175635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689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27" y="45478"/>
                  </a:lnTo>
                  <a:lnTo>
                    <a:pt x="7302" y="52298"/>
                  </a:lnTo>
                  <a:lnTo>
                    <a:pt x="8902" y="55118"/>
                  </a:lnTo>
                  <a:lnTo>
                    <a:pt x="10858" y="57937"/>
                  </a:lnTo>
                  <a:lnTo>
                    <a:pt x="17398" y="65278"/>
                  </a:lnTo>
                  <a:lnTo>
                    <a:pt x="21856" y="68961"/>
                  </a:lnTo>
                  <a:lnTo>
                    <a:pt x="315506" y="238417"/>
                  </a:lnTo>
                  <a:lnTo>
                    <a:pt x="316242" y="238112"/>
                  </a:lnTo>
                  <a:lnTo>
                    <a:pt x="317118" y="234645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79" y="43561"/>
                  </a:lnTo>
                  <a:lnTo>
                    <a:pt x="54838" y="36677"/>
                  </a:lnTo>
                  <a:lnTo>
                    <a:pt x="42684" y="29578"/>
                  </a:lnTo>
                  <a:lnTo>
                    <a:pt x="32891" y="23602"/>
                  </a:lnTo>
                  <a:lnTo>
                    <a:pt x="21545" y="16208"/>
                  </a:lnTo>
                  <a:lnTo>
                    <a:pt x="10752" y="8361"/>
                  </a:lnTo>
                  <a:lnTo>
                    <a:pt x="2616" y="1028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bk object 20">
              <a:extLst>
                <a:ext uri="{FF2B5EF4-FFF2-40B4-BE49-F238E27FC236}">
                  <a16:creationId xmlns:a16="http://schemas.microsoft.com/office/drawing/2014/main" id="{31C8070F-F773-4DD8-A2C2-0CF7C8EC53DE}"/>
                </a:ext>
              </a:extLst>
            </p:cNvPr>
            <p:cNvSpPr/>
            <p:nvPr/>
          </p:nvSpPr>
          <p:spPr>
            <a:xfrm>
              <a:off x="11120183" y="6275151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689" y="0"/>
                  </a:moveTo>
                  <a:lnTo>
                    <a:pt x="0" y="634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27" y="45478"/>
                  </a:lnTo>
                  <a:lnTo>
                    <a:pt x="7302" y="52298"/>
                  </a:lnTo>
                  <a:lnTo>
                    <a:pt x="8902" y="55117"/>
                  </a:lnTo>
                  <a:lnTo>
                    <a:pt x="10858" y="57937"/>
                  </a:lnTo>
                  <a:lnTo>
                    <a:pt x="17398" y="65277"/>
                  </a:lnTo>
                  <a:lnTo>
                    <a:pt x="21856" y="68960"/>
                  </a:lnTo>
                  <a:lnTo>
                    <a:pt x="245071" y="197764"/>
                  </a:lnTo>
                  <a:lnTo>
                    <a:pt x="245440" y="197764"/>
                  </a:lnTo>
                  <a:lnTo>
                    <a:pt x="266756" y="185483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79" y="43560"/>
                  </a:lnTo>
                  <a:lnTo>
                    <a:pt x="54838" y="36677"/>
                  </a:lnTo>
                  <a:lnTo>
                    <a:pt x="42684" y="29578"/>
                  </a:lnTo>
                  <a:lnTo>
                    <a:pt x="32891" y="23602"/>
                  </a:lnTo>
                  <a:lnTo>
                    <a:pt x="21545" y="16208"/>
                  </a:lnTo>
                  <a:lnTo>
                    <a:pt x="10752" y="8361"/>
                  </a:lnTo>
                  <a:lnTo>
                    <a:pt x="2616" y="1028"/>
                  </a:lnTo>
                  <a:lnTo>
                    <a:pt x="168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bk object 21">
              <a:extLst>
                <a:ext uri="{FF2B5EF4-FFF2-40B4-BE49-F238E27FC236}">
                  <a16:creationId xmlns:a16="http://schemas.microsoft.com/office/drawing/2014/main" id="{D06A218C-90B9-4467-B378-AEB6935CC94C}"/>
                </a:ext>
              </a:extLst>
            </p:cNvPr>
            <p:cNvSpPr/>
            <p:nvPr/>
          </p:nvSpPr>
          <p:spPr>
            <a:xfrm>
              <a:off x="11120183" y="6374667"/>
              <a:ext cx="202755" cy="1429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4">
            <a:extLst>
              <a:ext uri="{FF2B5EF4-FFF2-40B4-BE49-F238E27FC236}">
                <a16:creationId xmlns:a16="http://schemas.microsoft.com/office/drawing/2014/main" id="{BF1C76E6-8210-4968-AC22-F3EFF5E6209B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AB4AAF-E59A-4F63-A2AD-CC1EF34774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704" y="2009662"/>
            <a:ext cx="10447617" cy="3705338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626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de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4">
            <a:extLst>
              <a:ext uri="{FF2B5EF4-FFF2-40B4-BE49-F238E27FC236}">
                <a16:creationId xmlns:a16="http://schemas.microsoft.com/office/drawing/2014/main" id="{9B72EBC3-358E-413D-854E-FC5523DB3C46}"/>
              </a:ext>
            </a:extLst>
          </p:cNvPr>
          <p:cNvSpPr/>
          <p:nvPr userDrawn="1"/>
        </p:nvSpPr>
        <p:spPr>
          <a:xfrm>
            <a:off x="0" y="3984607"/>
            <a:ext cx="2894330" cy="2874010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759DF-20FC-4396-ADD5-F6D7398892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B7630365-1B39-474A-8097-6C1C2AA867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0705" y="803579"/>
            <a:ext cx="2916555" cy="2549221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211FD-9CDE-4B12-B6D6-2CD550A44EF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5032511" y="803579"/>
            <a:ext cx="5773420" cy="51136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C0377D-7B5E-4E2D-B0D1-AB9864471D2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17" name="object 4">
            <a:extLst>
              <a:ext uri="{FF2B5EF4-FFF2-40B4-BE49-F238E27FC236}">
                <a16:creationId xmlns:a16="http://schemas.microsoft.com/office/drawing/2014/main" id="{CE8D5ECA-382F-45CE-936A-DCDBB82392FD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AA9C67-AC51-4A3C-B64E-0D1CF3ABB165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90704" y="2009662"/>
            <a:ext cx="5105296" cy="370439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Object</a:t>
            </a:r>
          </a:p>
          <a:p>
            <a:pPr lvl="1"/>
            <a:endParaRPr lang="en-GB"/>
          </a:p>
        </p:txBody>
      </p:sp>
      <p:sp>
        <p:nvSpPr>
          <p:cNvPr id="18" name="Content Placeholder 4">
            <a:extLst>
              <a:ext uri="{FF2B5EF4-FFF2-40B4-BE49-F238E27FC236}">
                <a16:creationId xmlns:a16="http://schemas.microsoft.com/office/drawing/2014/main" id="{E0C9A3EC-871E-46DA-9174-3B614DF802D8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333027" y="2009662"/>
            <a:ext cx="5105296" cy="370439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Object</a:t>
            </a:r>
          </a:p>
          <a:p>
            <a:pPr lvl="1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754DD09-A328-4A99-814C-0D8C388586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759DF-20FC-4396-ADD5-F6D7398892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15" name="object 4">
            <a:extLst>
              <a:ext uri="{FF2B5EF4-FFF2-40B4-BE49-F238E27FC236}">
                <a16:creationId xmlns:a16="http://schemas.microsoft.com/office/drawing/2014/main" id="{23D183BE-D8CB-4561-8179-051812DE336A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B7FF9-2496-47F4-BC1B-1C035E6BC1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763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de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759DF-20FC-4396-ADD5-F6D7398892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A2DA4-5294-4436-AE1A-974F939792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0705" y="803579"/>
            <a:ext cx="2916555" cy="2549222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16" name="object 4">
            <a:extLst>
              <a:ext uri="{FF2B5EF4-FFF2-40B4-BE49-F238E27FC236}">
                <a16:creationId xmlns:a16="http://schemas.microsoft.com/office/drawing/2014/main" id="{95C8FCF4-6002-4415-824B-4E1CE8201C70}"/>
              </a:ext>
            </a:extLst>
          </p:cNvPr>
          <p:cNvSpPr/>
          <p:nvPr userDrawn="1"/>
        </p:nvSpPr>
        <p:spPr>
          <a:xfrm>
            <a:off x="0" y="3984607"/>
            <a:ext cx="2894330" cy="2874010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72316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759DF-20FC-4396-ADD5-F6D7398892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16" name="object 4">
            <a:extLst>
              <a:ext uri="{FF2B5EF4-FFF2-40B4-BE49-F238E27FC236}">
                <a16:creationId xmlns:a16="http://schemas.microsoft.com/office/drawing/2014/main" id="{BCC75D25-AD78-49A5-83EE-C07D048CFA35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E20894-EF4B-4146-8822-4DB05B2EE6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90705" y="2008800"/>
            <a:ext cx="2871470" cy="2851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663039F-1FB8-4E8C-82CB-5AFB06227E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257800" y="2008800"/>
            <a:ext cx="6248400" cy="2895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1C7419C-98EF-4953-81C0-99311A6151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2560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gr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759DF-20FC-4396-ADD5-F6D7398892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15" name="object 4">
            <a:extLst>
              <a:ext uri="{FF2B5EF4-FFF2-40B4-BE49-F238E27FC236}">
                <a16:creationId xmlns:a16="http://schemas.microsoft.com/office/drawing/2014/main" id="{9F8B9FA8-5317-43EA-A726-494D0E2BA486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0C15BB-44B8-4D5D-A654-B47B8B4720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90705" y="2008800"/>
            <a:ext cx="2871470" cy="2851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0AC89F2-C96E-4603-848D-BCA7FEE06C0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21250" y="2008799"/>
            <a:ext cx="6488113" cy="34686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1519D846-80EE-406B-A71E-AEE2B028FF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52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759DF-20FC-4396-ADD5-F6D73988920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15" name="object 4">
            <a:extLst>
              <a:ext uri="{FF2B5EF4-FFF2-40B4-BE49-F238E27FC236}">
                <a16:creationId xmlns:a16="http://schemas.microsoft.com/office/drawing/2014/main" id="{1931264B-5CD8-45BD-AE51-1CA1A044EC3E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D9485-624D-42B0-8630-34E948A44A8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90705" y="2008800"/>
            <a:ext cx="2871470" cy="2851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F6E0CD73-9B26-4E07-AA5A-EEF3272B979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25125" y="2008800"/>
            <a:ext cx="2871470" cy="2851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CE03EB4A-FD8D-489C-AAD9-E6AE91EBC9B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59544" y="2008800"/>
            <a:ext cx="2871470" cy="2851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6CCAE99-B25C-48C4-93E5-F9006E10A3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6781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DD989A-E01E-4D5A-B220-174E9687EB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74C12BD-5601-4E6E-A7FE-AC40CF1BDFB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DD989A-E01E-4D5A-B220-174E9687EB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51B1A697-748C-4C25-92F1-6C497E540FAA}"/>
              </a:ext>
            </a:extLst>
          </p:cNvPr>
          <p:cNvSpPr/>
          <p:nvPr userDrawn="1"/>
        </p:nvSpPr>
        <p:spPr>
          <a:xfrm>
            <a:off x="0" y="5345315"/>
            <a:ext cx="1524000" cy="1513301"/>
          </a:xfrm>
          <a:custGeom>
            <a:avLst/>
            <a:gdLst/>
            <a:ahLst/>
            <a:cxnLst/>
            <a:rect l="l" t="t" r="r" b="b"/>
            <a:pathLst>
              <a:path w="2894330" h="2874009">
                <a:moveTo>
                  <a:pt x="0" y="0"/>
                </a:moveTo>
                <a:lnTo>
                  <a:pt x="0" y="2873392"/>
                </a:lnTo>
                <a:lnTo>
                  <a:pt x="2893847" y="2873392"/>
                </a:lnTo>
                <a:lnTo>
                  <a:pt x="1223276" y="1909354"/>
                </a:lnTo>
                <a:lnTo>
                  <a:pt x="1180063" y="1883794"/>
                </a:lnTo>
                <a:lnTo>
                  <a:pt x="1137497" y="1857433"/>
                </a:lnTo>
                <a:lnTo>
                  <a:pt x="1095584" y="1830284"/>
                </a:lnTo>
                <a:lnTo>
                  <a:pt x="1054331" y="1802362"/>
                </a:lnTo>
                <a:lnTo>
                  <a:pt x="1013745" y="1773678"/>
                </a:lnTo>
                <a:lnTo>
                  <a:pt x="973832" y="1744246"/>
                </a:lnTo>
                <a:lnTo>
                  <a:pt x="934599" y="1714079"/>
                </a:lnTo>
                <a:lnTo>
                  <a:pt x="896053" y="1683191"/>
                </a:lnTo>
                <a:lnTo>
                  <a:pt x="858200" y="1651594"/>
                </a:lnTo>
                <a:lnTo>
                  <a:pt x="821047" y="1619301"/>
                </a:lnTo>
                <a:lnTo>
                  <a:pt x="784601" y="1586326"/>
                </a:lnTo>
                <a:lnTo>
                  <a:pt x="748869" y="1552683"/>
                </a:lnTo>
                <a:lnTo>
                  <a:pt x="713856" y="1518383"/>
                </a:lnTo>
                <a:lnTo>
                  <a:pt x="679571" y="1483440"/>
                </a:lnTo>
                <a:lnTo>
                  <a:pt x="646018" y="1447868"/>
                </a:lnTo>
                <a:lnTo>
                  <a:pt x="610400" y="1408580"/>
                </a:lnTo>
                <a:lnTo>
                  <a:pt x="602043" y="1399195"/>
                </a:lnTo>
                <a:lnTo>
                  <a:pt x="599185" y="1396083"/>
                </a:lnTo>
                <a:lnTo>
                  <a:pt x="560623" y="1351693"/>
                </a:lnTo>
                <a:lnTo>
                  <a:pt x="526268" y="1310088"/>
                </a:lnTo>
                <a:lnTo>
                  <a:pt x="493313" y="1268119"/>
                </a:lnTo>
                <a:lnTo>
                  <a:pt x="461729" y="1225838"/>
                </a:lnTo>
                <a:lnTo>
                  <a:pt x="431489" y="1183295"/>
                </a:lnTo>
                <a:lnTo>
                  <a:pt x="402566" y="1140542"/>
                </a:lnTo>
                <a:lnTo>
                  <a:pt x="374931" y="1097628"/>
                </a:lnTo>
                <a:lnTo>
                  <a:pt x="348557" y="1054607"/>
                </a:lnTo>
                <a:lnTo>
                  <a:pt x="323418" y="1011527"/>
                </a:lnTo>
                <a:lnTo>
                  <a:pt x="299090" y="968681"/>
                </a:lnTo>
                <a:lnTo>
                  <a:pt x="275622" y="925354"/>
                </a:lnTo>
                <a:lnTo>
                  <a:pt x="253020" y="881561"/>
                </a:lnTo>
                <a:lnTo>
                  <a:pt x="231291" y="837315"/>
                </a:lnTo>
                <a:lnTo>
                  <a:pt x="210444" y="792629"/>
                </a:lnTo>
                <a:lnTo>
                  <a:pt x="190485" y="747515"/>
                </a:lnTo>
                <a:lnTo>
                  <a:pt x="171422" y="701988"/>
                </a:lnTo>
                <a:lnTo>
                  <a:pt x="153262" y="656061"/>
                </a:lnTo>
                <a:lnTo>
                  <a:pt x="136013" y="609746"/>
                </a:lnTo>
                <a:lnTo>
                  <a:pt x="119681" y="563057"/>
                </a:lnTo>
                <a:lnTo>
                  <a:pt x="104274" y="516007"/>
                </a:lnTo>
                <a:lnTo>
                  <a:pt x="89800" y="468609"/>
                </a:lnTo>
                <a:lnTo>
                  <a:pt x="76266" y="420876"/>
                </a:lnTo>
                <a:lnTo>
                  <a:pt x="63678" y="372822"/>
                </a:lnTo>
                <a:lnTo>
                  <a:pt x="52045" y="324459"/>
                </a:lnTo>
                <a:lnTo>
                  <a:pt x="41374" y="275802"/>
                </a:lnTo>
                <a:lnTo>
                  <a:pt x="31672" y="226862"/>
                </a:lnTo>
                <a:lnTo>
                  <a:pt x="22946" y="177654"/>
                </a:lnTo>
                <a:lnTo>
                  <a:pt x="15204" y="128190"/>
                </a:lnTo>
                <a:lnTo>
                  <a:pt x="8454" y="78483"/>
                </a:lnTo>
                <a:lnTo>
                  <a:pt x="2701" y="28547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305D7FF-3E46-4CFF-A503-A3FA903E34F1}"/>
              </a:ext>
            </a:extLst>
          </p:cNvPr>
          <p:cNvGrpSpPr/>
          <p:nvPr userDrawn="1"/>
        </p:nvGrpSpPr>
        <p:grpSpPr>
          <a:xfrm>
            <a:off x="10896600" y="6056335"/>
            <a:ext cx="318159" cy="461246"/>
            <a:chOff x="11120177" y="6056335"/>
            <a:chExt cx="318159" cy="461246"/>
          </a:xfrm>
        </p:grpSpPr>
        <p:sp>
          <p:nvSpPr>
            <p:cNvPr id="12" name="object 5">
              <a:extLst>
                <a:ext uri="{FF2B5EF4-FFF2-40B4-BE49-F238E27FC236}">
                  <a16:creationId xmlns:a16="http://schemas.microsoft.com/office/drawing/2014/main" id="{8FFEF7D7-31BB-48F9-85E3-AC76145AE4E5}"/>
                </a:ext>
              </a:extLst>
            </p:cNvPr>
            <p:cNvSpPr/>
            <p:nvPr/>
          </p:nvSpPr>
          <p:spPr>
            <a:xfrm>
              <a:off x="11210779" y="6056335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110" y="5575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42" y="44602"/>
                  </a:lnTo>
                  <a:lnTo>
                    <a:pt x="56642" y="38303"/>
                  </a:lnTo>
                  <a:lnTo>
                    <a:pt x="62280" y="37795"/>
                  </a:lnTo>
                  <a:lnTo>
                    <a:pt x="118267" y="37795"/>
                  </a:lnTo>
                  <a:lnTo>
                    <a:pt x="128498" y="23107"/>
                  </a:lnTo>
                  <a:lnTo>
                    <a:pt x="41545" y="23107"/>
                  </a:lnTo>
                  <a:lnTo>
                    <a:pt x="34407" y="21772"/>
                  </a:lnTo>
                  <a:lnTo>
                    <a:pt x="29636" y="18739"/>
                  </a:lnTo>
                  <a:lnTo>
                    <a:pt x="25336" y="14008"/>
                  </a:lnTo>
                  <a:lnTo>
                    <a:pt x="18110" y="5575"/>
                  </a:lnTo>
                  <a:close/>
                </a:path>
                <a:path w="137159" h="45085">
                  <a:moveTo>
                    <a:pt x="118267" y="37795"/>
                  </a:moveTo>
                  <a:lnTo>
                    <a:pt x="74587" y="37795"/>
                  </a:lnTo>
                  <a:lnTo>
                    <a:pt x="80225" y="38303"/>
                  </a:lnTo>
                  <a:lnTo>
                    <a:pt x="113525" y="44602"/>
                  </a:lnTo>
                  <a:lnTo>
                    <a:pt x="118267" y="37795"/>
                  </a:lnTo>
                  <a:close/>
                </a:path>
                <a:path w="137159" h="45085">
                  <a:moveTo>
                    <a:pt x="74587" y="37795"/>
                  </a:moveTo>
                  <a:lnTo>
                    <a:pt x="62280" y="37795"/>
                  </a:lnTo>
                  <a:lnTo>
                    <a:pt x="67919" y="37820"/>
                  </a:lnTo>
                  <a:lnTo>
                    <a:pt x="74587" y="37795"/>
                  </a:lnTo>
                  <a:close/>
                </a:path>
                <a:path w="137159" h="45085">
                  <a:moveTo>
                    <a:pt x="68745" y="0"/>
                  </a:moveTo>
                  <a:lnTo>
                    <a:pt x="63576" y="12"/>
                  </a:lnTo>
                  <a:lnTo>
                    <a:pt x="59131" y="177"/>
                  </a:lnTo>
                  <a:lnTo>
                    <a:pt x="54724" y="431"/>
                  </a:lnTo>
                  <a:lnTo>
                    <a:pt x="52946" y="22745"/>
                  </a:lnTo>
                  <a:lnTo>
                    <a:pt x="41545" y="23107"/>
                  </a:lnTo>
                  <a:lnTo>
                    <a:pt x="95329" y="23107"/>
                  </a:lnTo>
                  <a:lnTo>
                    <a:pt x="83934" y="22745"/>
                  </a:lnTo>
                  <a:lnTo>
                    <a:pt x="82143" y="431"/>
                  </a:lnTo>
                  <a:lnTo>
                    <a:pt x="77749" y="177"/>
                  </a:lnTo>
                  <a:lnTo>
                    <a:pt x="73291" y="12"/>
                  </a:lnTo>
                  <a:lnTo>
                    <a:pt x="68745" y="0"/>
                  </a:lnTo>
                  <a:close/>
                </a:path>
                <a:path w="137159" h="45085">
                  <a:moveTo>
                    <a:pt x="118757" y="5575"/>
                  </a:moveTo>
                  <a:lnTo>
                    <a:pt x="111531" y="14008"/>
                  </a:lnTo>
                  <a:lnTo>
                    <a:pt x="107237" y="18739"/>
                  </a:lnTo>
                  <a:lnTo>
                    <a:pt x="102466" y="21772"/>
                  </a:lnTo>
                  <a:lnTo>
                    <a:pt x="95329" y="23107"/>
                  </a:lnTo>
                  <a:lnTo>
                    <a:pt x="128498" y="23107"/>
                  </a:lnTo>
                  <a:lnTo>
                    <a:pt x="136880" y="11074"/>
                  </a:lnTo>
                  <a:lnTo>
                    <a:pt x="131318" y="8991"/>
                  </a:lnTo>
                  <a:lnTo>
                    <a:pt x="125285" y="7124"/>
                  </a:lnTo>
                  <a:lnTo>
                    <a:pt x="118757" y="5575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6">
              <a:extLst>
                <a:ext uri="{FF2B5EF4-FFF2-40B4-BE49-F238E27FC236}">
                  <a16:creationId xmlns:a16="http://schemas.microsoft.com/office/drawing/2014/main" id="{8E151F4C-3D61-4AE2-B5DD-101783E17C4D}"/>
                </a:ext>
              </a:extLst>
            </p:cNvPr>
            <p:cNvSpPr/>
            <p:nvPr/>
          </p:nvSpPr>
          <p:spPr>
            <a:xfrm>
              <a:off x="11120201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46" y="73685"/>
                  </a:moveTo>
                  <a:lnTo>
                    <a:pt x="276885" y="73685"/>
                  </a:lnTo>
                  <a:lnTo>
                    <a:pt x="277418" y="74002"/>
                  </a:lnTo>
                  <a:lnTo>
                    <a:pt x="277418" y="209943"/>
                  </a:lnTo>
                  <a:lnTo>
                    <a:pt x="277596" y="210273"/>
                  </a:lnTo>
                  <a:lnTo>
                    <a:pt x="317207" y="233133"/>
                  </a:lnTo>
                  <a:lnTo>
                    <a:pt x="318046" y="232651"/>
                  </a:lnTo>
                  <a:lnTo>
                    <a:pt x="318046" y="73685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69" y="28746"/>
                  </a:lnTo>
                  <a:lnTo>
                    <a:pt x="24165" y="62369"/>
                  </a:lnTo>
                  <a:lnTo>
                    <a:pt x="155625" y="139890"/>
                  </a:lnTo>
                  <a:lnTo>
                    <a:pt x="158927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07" y="139890"/>
                  </a:lnTo>
                  <a:lnTo>
                    <a:pt x="276885" y="73685"/>
                  </a:lnTo>
                  <a:lnTo>
                    <a:pt x="318046" y="73685"/>
                  </a:lnTo>
                  <a:lnTo>
                    <a:pt x="318046" y="40555"/>
                  </a:lnTo>
                  <a:lnTo>
                    <a:pt x="81867" y="40555"/>
                  </a:lnTo>
                  <a:lnTo>
                    <a:pt x="73123" y="40186"/>
                  </a:lnTo>
                  <a:lnTo>
                    <a:pt x="23744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49"/>
                  </a:moveTo>
                  <a:lnTo>
                    <a:pt x="147358" y="30657"/>
                  </a:lnTo>
                  <a:lnTo>
                    <a:pt x="106730" y="38341"/>
                  </a:lnTo>
                  <a:lnTo>
                    <a:pt x="93112" y="40094"/>
                  </a:lnTo>
                  <a:lnTo>
                    <a:pt x="81867" y="40555"/>
                  </a:lnTo>
                  <a:lnTo>
                    <a:pt x="236153" y="40555"/>
                  </a:lnTo>
                  <a:lnTo>
                    <a:pt x="224913" y="40094"/>
                  </a:lnTo>
                  <a:lnTo>
                    <a:pt x="211302" y="38341"/>
                  </a:lnTo>
                  <a:lnTo>
                    <a:pt x="170662" y="30657"/>
                  </a:lnTo>
                  <a:lnTo>
                    <a:pt x="165399" y="30187"/>
                  </a:lnTo>
                  <a:lnTo>
                    <a:pt x="159296" y="30187"/>
                  </a:lnTo>
                  <a:lnTo>
                    <a:pt x="153060" y="30149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78" y="1574"/>
                  </a:lnTo>
                  <a:lnTo>
                    <a:pt x="306069" y="8978"/>
                  </a:lnTo>
                  <a:lnTo>
                    <a:pt x="266447" y="35282"/>
                  </a:lnTo>
                  <a:lnTo>
                    <a:pt x="236153" y="40555"/>
                  </a:lnTo>
                  <a:lnTo>
                    <a:pt x="318046" y="40555"/>
                  </a:lnTo>
                  <a:lnTo>
                    <a:pt x="318033" y="13398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49"/>
                  </a:moveTo>
                  <a:lnTo>
                    <a:pt x="159296" y="30187"/>
                  </a:lnTo>
                  <a:lnTo>
                    <a:pt x="165399" y="30187"/>
                  </a:lnTo>
                  <a:lnTo>
                    <a:pt x="164972" y="30149"/>
                  </a:lnTo>
                  <a:close/>
                </a:path>
                <a:path w="318134" h="233679">
                  <a:moveTo>
                    <a:pt x="318046" y="13385"/>
                  </a:move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7">
              <a:extLst>
                <a:ext uri="{FF2B5EF4-FFF2-40B4-BE49-F238E27FC236}">
                  <a16:creationId xmlns:a16="http://schemas.microsoft.com/office/drawing/2014/main" id="{FE495DDA-14C8-47CE-B210-024B667B92CD}"/>
                </a:ext>
              </a:extLst>
            </p:cNvPr>
            <p:cNvSpPr/>
            <p:nvPr/>
          </p:nvSpPr>
          <p:spPr>
            <a:xfrm>
              <a:off x="11120177" y="6175639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701" y="0"/>
                  </a:moveTo>
                  <a:lnTo>
                    <a:pt x="0" y="622"/>
                  </a:lnTo>
                  <a:lnTo>
                    <a:pt x="0" y="27774"/>
                  </a:lnTo>
                  <a:lnTo>
                    <a:pt x="190" y="29743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7"/>
                  </a:lnTo>
                  <a:lnTo>
                    <a:pt x="10871" y="57937"/>
                  </a:lnTo>
                  <a:lnTo>
                    <a:pt x="17398" y="65277"/>
                  </a:lnTo>
                  <a:lnTo>
                    <a:pt x="21869" y="68960"/>
                  </a:lnTo>
                  <a:lnTo>
                    <a:pt x="315506" y="238417"/>
                  </a:lnTo>
                  <a:lnTo>
                    <a:pt x="316255" y="238112"/>
                  </a:lnTo>
                  <a:lnTo>
                    <a:pt x="317131" y="234632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92" y="43560"/>
                  </a:lnTo>
                  <a:lnTo>
                    <a:pt x="60807" y="40081"/>
                  </a:lnTo>
                  <a:lnTo>
                    <a:pt x="49098" y="33324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8">
              <a:extLst>
                <a:ext uri="{FF2B5EF4-FFF2-40B4-BE49-F238E27FC236}">
                  <a16:creationId xmlns:a16="http://schemas.microsoft.com/office/drawing/2014/main" id="{56000D03-0BD1-4F3D-974E-A75329A10CA4}"/>
                </a:ext>
              </a:extLst>
            </p:cNvPr>
            <p:cNvSpPr/>
            <p:nvPr/>
          </p:nvSpPr>
          <p:spPr>
            <a:xfrm>
              <a:off x="11120177" y="6275152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701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8"/>
                  </a:lnTo>
                  <a:lnTo>
                    <a:pt x="10871" y="57937"/>
                  </a:lnTo>
                  <a:lnTo>
                    <a:pt x="17398" y="65278"/>
                  </a:lnTo>
                  <a:lnTo>
                    <a:pt x="21869" y="68961"/>
                  </a:lnTo>
                  <a:lnTo>
                    <a:pt x="245071" y="197764"/>
                  </a:lnTo>
                  <a:lnTo>
                    <a:pt x="245452" y="197764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92" y="43561"/>
                  </a:lnTo>
                  <a:lnTo>
                    <a:pt x="54851" y="36677"/>
                  </a:lnTo>
                  <a:lnTo>
                    <a:pt x="42697" y="29565"/>
                  </a:lnTo>
                  <a:lnTo>
                    <a:pt x="32902" y="23597"/>
                  </a:lnTo>
                  <a:lnTo>
                    <a:pt x="21553" y="16206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9">
              <a:extLst>
                <a:ext uri="{FF2B5EF4-FFF2-40B4-BE49-F238E27FC236}">
                  <a16:creationId xmlns:a16="http://schemas.microsoft.com/office/drawing/2014/main" id="{524F8723-40EF-4DA9-8FF2-2BDECA3DDB72}"/>
                </a:ext>
              </a:extLst>
            </p:cNvPr>
            <p:cNvSpPr/>
            <p:nvPr/>
          </p:nvSpPr>
          <p:spPr>
            <a:xfrm>
              <a:off x="11120177" y="6374668"/>
              <a:ext cx="202755" cy="1429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8648792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9A3DB-64DF-44C8-B4B7-7EA860A677B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704" y="2009662"/>
            <a:ext cx="10447617" cy="3705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578CFCD-2CEF-4214-B126-6EDDF65BC871}"/>
              </a:ext>
            </a:extLst>
          </p:cNvPr>
          <p:cNvSpPr/>
          <p:nvPr userDrawn="1"/>
        </p:nvSpPr>
        <p:spPr>
          <a:xfrm>
            <a:off x="10820400" y="5943600"/>
            <a:ext cx="685800" cy="78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B7BB693-A7EA-4834-9DF8-392FC9437D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506200" y="6152306"/>
            <a:ext cx="335915" cy="269304"/>
          </a:xfrm>
        </p:spPr>
        <p:txBody>
          <a:bodyPr anchor="ctr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lang="en-GB" smtClean="0"/>
              <a:pPr marL="25400">
                <a:lnSpc>
                  <a:spcPts val="2090"/>
                </a:lnSpc>
              </a:pPr>
              <a:t>‹#›</a:t>
            </a:fld>
            <a:endParaRPr lang="en-GB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9425C97-8553-4BD4-B6C3-A68CCDAE52F6}"/>
              </a:ext>
            </a:extLst>
          </p:cNvPr>
          <p:cNvGrpSpPr/>
          <p:nvPr userDrawn="1"/>
        </p:nvGrpSpPr>
        <p:grpSpPr>
          <a:xfrm>
            <a:off x="10896600" y="6056335"/>
            <a:ext cx="318159" cy="461246"/>
            <a:chOff x="11120177" y="6056335"/>
            <a:chExt cx="318159" cy="461246"/>
          </a:xfrm>
        </p:grpSpPr>
        <p:sp>
          <p:nvSpPr>
            <p:cNvPr id="21" name="object 5">
              <a:extLst>
                <a:ext uri="{FF2B5EF4-FFF2-40B4-BE49-F238E27FC236}">
                  <a16:creationId xmlns:a16="http://schemas.microsoft.com/office/drawing/2014/main" id="{913A4C65-AE8E-4E54-BC36-83DB8EAE47A9}"/>
                </a:ext>
              </a:extLst>
            </p:cNvPr>
            <p:cNvSpPr/>
            <p:nvPr/>
          </p:nvSpPr>
          <p:spPr>
            <a:xfrm>
              <a:off x="11210779" y="6056335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110" y="5575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42" y="44602"/>
                  </a:lnTo>
                  <a:lnTo>
                    <a:pt x="56642" y="38303"/>
                  </a:lnTo>
                  <a:lnTo>
                    <a:pt x="62280" y="37795"/>
                  </a:lnTo>
                  <a:lnTo>
                    <a:pt x="118267" y="37795"/>
                  </a:lnTo>
                  <a:lnTo>
                    <a:pt x="128498" y="23107"/>
                  </a:lnTo>
                  <a:lnTo>
                    <a:pt x="41545" y="23107"/>
                  </a:lnTo>
                  <a:lnTo>
                    <a:pt x="34407" y="21772"/>
                  </a:lnTo>
                  <a:lnTo>
                    <a:pt x="29636" y="18739"/>
                  </a:lnTo>
                  <a:lnTo>
                    <a:pt x="25336" y="14008"/>
                  </a:lnTo>
                  <a:lnTo>
                    <a:pt x="18110" y="5575"/>
                  </a:lnTo>
                  <a:close/>
                </a:path>
                <a:path w="137159" h="45085">
                  <a:moveTo>
                    <a:pt x="118267" y="37795"/>
                  </a:moveTo>
                  <a:lnTo>
                    <a:pt x="74587" y="37795"/>
                  </a:lnTo>
                  <a:lnTo>
                    <a:pt x="80225" y="38303"/>
                  </a:lnTo>
                  <a:lnTo>
                    <a:pt x="113525" y="44602"/>
                  </a:lnTo>
                  <a:lnTo>
                    <a:pt x="118267" y="37795"/>
                  </a:lnTo>
                  <a:close/>
                </a:path>
                <a:path w="137159" h="45085">
                  <a:moveTo>
                    <a:pt x="74587" y="37795"/>
                  </a:moveTo>
                  <a:lnTo>
                    <a:pt x="62280" y="37795"/>
                  </a:lnTo>
                  <a:lnTo>
                    <a:pt x="67919" y="37820"/>
                  </a:lnTo>
                  <a:lnTo>
                    <a:pt x="74587" y="37795"/>
                  </a:lnTo>
                  <a:close/>
                </a:path>
                <a:path w="137159" h="45085">
                  <a:moveTo>
                    <a:pt x="68745" y="0"/>
                  </a:moveTo>
                  <a:lnTo>
                    <a:pt x="63576" y="12"/>
                  </a:lnTo>
                  <a:lnTo>
                    <a:pt x="59131" y="177"/>
                  </a:lnTo>
                  <a:lnTo>
                    <a:pt x="54724" y="431"/>
                  </a:lnTo>
                  <a:lnTo>
                    <a:pt x="52946" y="22745"/>
                  </a:lnTo>
                  <a:lnTo>
                    <a:pt x="41545" y="23107"/>
                  </a:lnTo>
                  <a:lnTo>
                    <a:pt x="95329" y="23107"/>
                  </a:lnTo>
                  <a:lnTo>
                    <a:pt x="83934" y="22745"/>
                  </a:lnTo>
                  <a:lnTo>
                    <a:pt x="82143" y="431"/>
                  </a:lnTo>
                  <a:lnTo>
                    <a:pt x="77749" y="177"/>
                  </a:lnTo>
                  <a:lnTo>
                    <a:pt x="73291" y="12"/>
                  </a:lnTo>
                  <a:lnTo>
                    <a:pt x="68745" y="0"/>
                  </a:lnTo>
                  <a:close/>
                </a:path>
                <a:path w="137159" h="45085">
                  <a:moveTo>
                    <a:pt x="118757" y="5575"/>
                  </a:moveTo>
                  <a:lnTo>
                    <a:pt x="111531" y="14008"/>
                  </a:lnTo>
                  <a:lnTo>
                    <a:pt x="107237" y="18739"/>
                  </a:lnTo>
                  <a:lnTo>
                    <a:pt x="102466" y="21772"/>
                  </a:lnTo>
                  <a:lnTo>
                    <a:pt x="95329" y="23107"/>
                  </a:lnTo>
                  <a:lnTo>
                    <a:pt x="128498" y="23107"/>
                  </a:lnTo>
                  <a:lnTo>
                    <a:pt x="136880" y="11074"/>
                  </a:lnTo>
                  <a:lnTo>
                    <a:pt x="131318" y="8991"/>
                  </a:lnTo>
                  <a:lnTo>
                    <a:pt x="125285" y="7124"/>
                  </a:lnTo>
                  <a:lnTo>
                    <a:pt x="118757" y="5575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6">
              <a:extLst>
                <a:ext uri="{FF2B5EF4-FFF2-40B4-BE49-F238E27FC236}">
                  <a16:creationId xmlns:a16="http://schemas.microsoft.com/office/drawing/2014/main" id="{80D7C354-108B-4E72-B544-805141EA09B0}"/>
                </a:ext>
              </a:extLst>
            </p:cNvPr>
            <p:cNvSpPr/>
            <p:nvPr/>
          </p:nvSpPr>
          <p:spPr>
            <a:xfrm>
              <a:off x="11120201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46" y="73685"/>
                  </a:moveTo>
                  <a:lnTo>
                    <a:pt x="276885" y="73685"/>
                  </a:lnTo>
                  <a:lnTo>
                    <a:pt x="277418" y="74002"/>
                  </a:lnTo>
                  <a:lnTo>
                    <a:pt x="277418" y="209943"/>
                  </a:lnTo>
                  <a:lnTo>
                    <a:pt x="277596" y="210273"/>
                  </a:lnTo>
                  <a:lnTo>
                    <a:pt x="317207" y="233133"/>
                  </a:lnTo>
                  <a:lnTo>
                    <a:pt x="318046" y="232651"/>
                  </a:lnTo>
                  <a:lnTo>
                    <a:pt x="318046" y="73685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69" y="28746"/>
                  </a:lnTo>
                  <a:lnTo>
                    <a:pt x="24165" y="62369"/>
                  </a:lnTo>
                  <a:lnTo>
                    <a:pt x="155625" y="139890"/>
                  </a:lnTo>
                  <a:lnTo>
                    <a:pt x="158927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07" y="139890"/>
                  </a:lnTo>
                  <a:lnTo>
                    <a:pt x="276885" y="73685"/>
                  </a:lnTo>
                  <a:lnTo>
                    <a:pt x="318046" y="73685"/>
                  </a:lnTo>
                  <a:lnTo>
                    <a:pt x="318046" y="40555"/>
                  </a:lnTo>
                  <a:lnTo>
                    <a:pt x="81867" y="40555"/>
                  </a:lnTo>
                  <a:lnTo>
                    <a:pt x="73123" y="40186"/>
                  </a:lnTo>
                  <a:lnTo>
                    <a:pt x="23744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49"/>
                  </a:moveTo>
                  <a:lnTo>
                    <a:pt x="147358" y="30657"/>
                  </a:lnTo>
                  <a:lnTo>
                    <a:pt x="106730" y="38341"/>
                  </a:lnTo>
                  <a:lnTo>
                    <a:pt x="93112" y="40094"/>
                  </a:lnTo>
                  <a:lnTo>
                    <a:pt x="81867" y="40555"/>
                  </a:lnTo>
                  <a:lnTo>
                    <a:pt x="236153" y="40555"/>
                  </a:lnTo>
                  <a:lnTo>
                    <a:pt x="224913" y="40094"/>
                  </a:lnTo>
                  <a:lnTo>
                    <a:pt x="211302" y="38341"/>
                  </a:lnTo>
                  <a:lnTo>
                    <a:pt x="170662" y="30657"/>
                  </a:lnTo>
                  <a:lnTo>
                    <a:pt x="165399" y="30187"/>
                  </a:lnTo>
                  <a:lnTo>
                    <a:pt x="159296" y="30187"/>
                  </a:lnTo>
                  <a:lnTo>
                    <a:pt x="153060" y="30149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78" y="1574"/>
                  </a:lnTo>
                  <a:lnTo>
                    <a:pt x="306069" y="8978"/>
                  </a:lnTo>
                  <a:lnTo>
                    <a:pt x="266447" y="35282"/>
                  </a:lnTo>
                  <a:lnTo>
                    <a:pt x="236153" y="40555"/>
                  </a:lnTo>
                  <a:lnTo>
                    <a:pt x="318046" y="40555"/>
                  </a:lnTo>
                  <a:lnTo>
                    <a:pt x="318033" y="13398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49"/>
                  </a:moveTo>
                  <a:lnTo>
                    <a:pt x="159296" y="30187"/>
                  </a:lnTo>
                  <a:lnTo>
                    <a:pt x="165399" y="30187"/>
                  </a:lnTo>
                  <a:lnTo>
                    <a:pt x="164972" y="30149"/>
                  </a:lnTo>
                  <a:close/>
                </a:path>
                <a:path w="318134" h="233679">
                  <a:moveTo>
                    <a:pt x="318046" y="13385"/>
                  </a:move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7">
              <a:extLst>
                <a:ext uri="{FF2B5EF4-FFF2-40B4-BE49-F238E27FC236}">
                  <a16:creationId xmlns:a16="http://schemas.microsoft.com/office/drawing/2014/main" id="{6C6C8349-1EA8-437B-A47C-CAA98EB069F4}"/>
                </a:ext>
              </a:extLst>
            </p:cNvPr>
            <p:cNvSpPr/>
            <p:nvPr/>
          </p:nvSpPr>
          <p:spPr>
            <a:xfrm>
              <a:off x="11120177" y="6175639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701" y="0"/>
                  </a:moveTo>
                  <a:lnTo>
                    <a:pt x="0" y="622"/>
                  </a:lnTo>
                  <a:lnTo>
                    <a:pt x="0" y="27774"/>
                  </a:lnTo>
                  <a:lnTo>
                    <a:pt x="190" y="29743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7"/>
                  </a:lnTo>
                  <a:lnTo>
                    <a:pt x="10871" y="57937"/>
                  </a:lnTo>
                  <a:lnTo>
                    <a:pt x="17398" y="65277"/>
                  </a:lnTo>
                  <a:lnTo>
                    <a:pt x="21869" y="68960"/>
                  </a:lnTo>
                  <a:lnTo>
                    <a:pt x="315506" y="238417"/>
                  </a:lnTo>
                  <a:lnTo>
                    <a:pt x="316255" y="238112"/>
                  </a:lnTo>
                  <a:lnTo>
                    <a:pt x="317131" y="234632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92" y="43560"/>
                  </a:lnTo>
                  <a:lnTo>
                    <a:pt x="60807" y="40081"/>
                  </a:lnTo>
                  <a:lnTo>
                    <a:pt x="49098" y="33324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8">
              <a:extLst>
                <a:ext uri="{FF2B5EF4-FFF2-40B4-BE49-F238E27FC236}">
                  <a16:creationId xmlns:a16="http://schemas.microsoft.com/office/drawing/2014/main" id="{34E813AF-F813-443F-B2BB-F6E9F6DE4E02}"/>
                </a:ext>
              </a:extLst>
            </p:cNvPr>
            <p:cNvSpPr/>
            <p:nvPr/>
          </p:nvSpPr>
          <p:spPr>
            <a:xfrm>
              <a:off x="11120177" y="6275152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701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8"/>
                  </a:lnTo>
                  <a:lnTo>
                    <a:pt x="10871" y="57937"/>
                  </a:lnTo>
                  <a:lnTo>
                    <a:pt x="17398" y="65278"/>
                  </a:lnTo>
                  <a:lnTo>
                    <a:pt x="21869" y="68961"/>
                  </a:lnTo>
                  <a:lnTo>
                    <a:pt x="245071" y="197764"/>
                  </a:lnTo>
                  <a:lnTo>
                    <a:pt x="245452" y="197764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92" y="43561"/>
                  </a:lnTo>
                  <a:lnTo>
                    <a:pt x="54851" y="36677"/>
                  </a:lnTo>
                  <a:lnTo>
                    <a:pt x="42697" y="29565"/>
                  </a:lnTo>
                  <a:lnTo>
                    <a:pt x="32902" y="23597"/>
                  </a:lnTo>
                  <a:lnTo>
                    <a:pt x="21553" y="16206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9">
              <a:extLst>
                <a:ext uri="{FF2B5EF4-FFF2-40B4-BE49-F238E27FC236}">
                  <a16:creationId xmlns:a16="http://schemas.microsoft.com/office/drawing/2014/main" id="{A8717312-3DC1-4A06-8C5B-12DB59BA03C0}"/>
                </a:ext>
              </a:extLst>
            </p:cNvPr>
            <p:cNvSpPr/>
            <p:nvPr/>
          </p:nvSpPr>
          <p:spPr>
            <a:xfrm>
              <a:off x="11120177" y="6374668"/>
              <a:ext cx="202755" cy="1429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F1549F40-76E3-4EAD-BFE2-27D1353299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9028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8290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90705" y="803579"/>
            <a:ext cx="10447618" cy="7874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lvl="0">
              <a:lnSpc>
                <a:spcPct val="100000"/>
              </a:lnSpc>
            </a:pPr>
            <a:r>
              <a:rPr lang="en-GB"/>
              <a:t>Click to edit Title</a:t>
            </a:r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506200" y="6152305"/>
            <a:ext cx="335915" cy="269304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209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DEE1F5D-22C1-414B-BDC4-7765DFA066C6}"/>
              </a:ext>
            </a:extLst>
          </p:cNvPr>
          <p:cNvGrpSpPr/>
          <p:nvPr userDrawn="1"/>
        </p:nvGrpSpPr>
        <p:grpSpPr>
          <a:xfrm>
            <a:off x="10896600" y="6068481"/>
            <a:ext cx="318159" cy="461246"/>
            <a:chOff x="11120177" y="6056335"/>
            <a:chExt cx="318159" cy="461246"/>
          </a:xfrm>
        </p:grpSpPr>
        <p:sp>
          <p:nvSpPr>
            <p:cNvPr id="7" name="object 5">
              <a:extLst>
                <a:ext uri="{FF2B5EF4-FFF2-40B4-BE49-F238E27FC236}">
                  <a16:creationId xmlns:a16="http://schemas.microsoft.com/office/drawing/2014/main" id="{64FC7D38-5DF6-4CD9-85F0-52FDE64C9C12}"/>
                </a:ext>
              </a:extLst>
            </p:cNvPr>
            <p:cNvSpPr/>
            <p:nvPr/>
          </p:nvSpPr>
          <p:spPr>
            <a:xfrm>
              <a:off x="11210779" y="6056335"/>
              <a:ext cx="137160" cy="45085"/>
            </a:xfrm>
            <a:custGeom>
              <a:avLst/>
              <a:gdLst/>
              <a:ahLst/>
              <a:cxnLst/>
              <a:rect l="l" t="t" r="r" b="b"/>
              <a:pathLst>
                <a:path w="137159" h="45085">
                  <a:moveTo>
                    <a:pt x="18110" y="5575"/>
                  </a:moveTo>
                  <a:lnTo>
                    <a:pt x="11595" y="7124"/>
                  </a:lnTo>
                  <a:lnTo>
                    <a:pt x="5549" y="8991"/>
                  </a:lnTo>
                  <a:lnTo>
                    <a:pt x="0" y="11074"/>
                  </a:lnTo>
                  <a:lnTo>
                    <a:pt x="23342" y="44602"/>
                  </a:lnTo>
                  <a:lnTo>
                    <a:pt x="56642" y="38303"/>
                  </a:lnTo>
                  <a:lnTo>
                    <a:pt x="62280" y="37795"/>
                  </a:lnTo>
                  <a:lnTo>
                    <a:pt x="118267" y="37795"/>
                  </a:lnTo>
                  <a:lnTo>
                    <a:pt x="128498" y="23107"/>
                  </a:lnTo>
                  <a:lnTo>
                    <a:pt x="41545" y="23107"/>
                  </a:lnTo>
                  <a:lnTo>
                    <a:pt x="34407" y="21772"/>
                  </a:lnTo>
                  <a:lnTo>
                    <a:pt x="29636" y="18739"/>
                  </a:lnTo>
                  <a:lnTo>
                    <a:pt x="25336" y="14008"/>
                  </a:lnTo>
                  <a:lnTo>
                    <a:pt x="18110" y="5575"/>
                  </a:lnTo>
                  <a:close/>
                </a:path>
                <a:path w="137159" h="45085">
                  <a:moveTo>
                    <a:pt x="118267" y="37795"/>
                  </a:moveTo>
                  <a:lnTo>
                    <a:pt x="74587" y="37795"/>
                  </a:lnTo>
                  <a:lnTo>
                    <a:pt x="80225" y="38303"/>
                  </a:lnTo>
                  <a:lnTo>
                    <a:pt x="113525" y="44602"/>
                  </a:lnTo>
                  <a:lnTo>
                    <a:pt x="118267" y="37795"/>
                  </a:lnTo>
                  <a:close/>
                </a:path>
                <a:path w="137159" h="45085">
                  <a:moveTo>
                    <a:pt x="74587" y="37795"/>
                  </a:moveTo>
                  <a:lnTo>
                    <a:pt x="62280" y="37795"/>
                  </a:lnTo>
                  <a:lnTo>
                    <a:pt x="67919" y="37820"/>
                  </a:lnTo>
                  <a:lnTo>
                    <a:pt x="74587" y="37795"/>
                  </a:lnTo>
                  <a:close/>
                </a:path>
                <a:path w="137159" h="45085">
                  <a:moveTo>
                    <a:pt x="68745" y="0"/>
                  </a:moveTo>
                  <a:lnTo>
                    <a:pt x="63576" y="12"/>
                  </a:lnTo>
                  <a:lnTo>
                    <a:pt x="59131" y="177"/>
                  </a:lnTo>
                  <a:lnTo>
                    <a:pt x="54724" y="431"/>
                  </a:lnTo>
                  <a:lnTo>
                    <a:pt x="52946" y="22745"/>
                  </a:lnTo>
                  <a:lnTo>
                    <a:pt x="41545" y="23107"/>
                  </a:lnTo>
                  <a:lnTo>
                    <a:pt x="95329" y="23107"/>
                  </a:lnTo>
                  <a:lnTo>
                    <a:pt x="83934" y="22745"/>
                  </a:lnTo>
                  <a:lnTo>
                    <a:pt x="82143" y="431"/>
                  </a:lnTo>
                  <a:lnTo>
                    <a:pt x="77749" y="177"/>
                  </a:lnTo>
                  <a:lnTo>
                    <a:pt x="73291" y="12"/>
                  </a:lnTo>
                  <a:lnTo>
                    <a:pt x="68745" y="0"/>
                  </a:lnTo>
                  <a:close/>
                </a:path>
                <a:path w="137159" h="45085">
                  <a:moveTo>
                    <a:pt x="118757" y="5575"/>
                  </a:moveTo>
                  <a:lnTo>
                    <a:pt x="111531" y="14008"/>
                  </a:lnTo>
                  <a:lnTo>
                    <a:pt x="107237" y="18739"/>
                  </a:lnTo>
                  <a:lnTo>
                    <a:pt x="102466" y="21772"/>
                  </a:lnTo>
                  <a:lnTo>
                    <a:pt x="95329" y="23107"/>
                  </a:lnTo>
                  <a:lnTo>
                    <a:pt x="128498" y="23107"/>
                  </a:lnTo>
                  <a:lnTo>
                    <a:pt x="136880" y="11074"/>
                  </a:lnTo>
                  <a:lnTo>
                    <a:pt x="131318" y="8991"/>
                  </a:lnTo>
                  <a:lnTo>
                    <a:pt x="125285" y="7124"/>
                  </a:lnTo>
                  <a:lnTo>
                    <a:pt x="118757" y="5575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6">
              <a:extLst>
                <a:ext uri="{FF2B5EF4-FFF2-40B4-BE49-F238E27FC236}">
                  <a16:creationId xmlns:a16="http://schemas.microsoft.com/office/drawing/2014/main" id="{C2AB9D51-B138-4DDF-A9C0-742B7FBAE570}"/>
                </a:ext>
              </a:extLst>
            </p:cNvPr>
            <p:cNvSpPr/>
            <p:nvPr/>
          </p:nvSpPr>
          <p:spPr>
            <a:xfrm>
              <a:off x="11120201" y="6082220"/>
              <a:ext cx="318135" cy="233679"/>
            </a:xfrm>
            <a:custGeom>
              <a:avLst/>
              <a:gdLst/>
              <a:ahLst/>
              <a:cxnLst/>
              <a:rect l="l" t="t" r="r" b="b"/>
              <a:pathLst>
                <a:path w="318134" h="233679">
                  <a:moveTo>
                    <a:pt x="318046" y="73685"/>
                  </a:moveTo>
                  <a:lnTo>
                    <a:pt x="276885" y="73685"/>
                  </a:lnTo>
                  <a:lnTo>
                    <a:pt x="277418" y="74002"/>
                  </a:lnTo>
                  <a:lnTo>
                    <a:pt x="277418" y="209943"/>
                  </a:lnTo>
                  <a:lnTo>
                    <a:pt x="277596" y="210273"/>
                  </a:lnTo>
                  <a:lnTo>
                    <a:pt x="317207" y="233133"/>
                  </a:lnTo>
                  <a:lnTo>
                    <a:pt x="318046" y="232651"/>
                  </a:lnTo>
                  <a:lnTo>
                    <a:pt x="318046" y="73685"/>
                  </a:lnTo>
                  <a:close/>
                </a:path>
                <a:path w="318134" h="233679">
                  <a:moveTo>
                    <a:pt x="3543" y="0"/>
                  </a:moveTo>
                  <a:lnTo>
                    <a:pt x="888" y="888"/>
                  </a:lnTo>
                  <a:lnTo>
                    <a:pt x="0" y="2120"/>
                  </a:lnTo>
                  <a:lnTo>
                    <a:pt x="69" y="28746"/>
                  </a:lnTo>
                  <a:lnTo>
                    <a:pt x="24165" y="62369"/>
                  </a:lnTo>
                  <a:lnTo>
                    <a:pt x="155625" y="139890"/>
                  </a:lnTo>
                  <a:lnTo>
                    <a:pt x="158927" y="140868"/>
                  </a:lnTo>
                  <a:lnTo>
                    <a:pt x="160248" y="140804"/>
                  </a:lnTo>
                  <a:lnTo>
                    <a:pt x="161239" y="140538"/>
                  </a:lnTo>
                  <a:lnTo>
                    <a:pt x="162407" y="139890"/>
                  </a:lnTo>
                  <a:lnTo>
                    <a:pt x="276885" y="73685"/>
                  </a:lnTo>
                  <a:lnTo>
                    <a:pt x="318046" y="73685"/>
                  </a:lnTo>
                  <a:lnTo>
                    <a:pt x="318046" y="40555"/>
                  </a:lnTo>
                  <a:lnTo>
                    <a:pt x="81867" y="40555"/>
                  </a:lnTo>
                  <a:lnTo>
                    <a:pt x="73123" y="40186"/>
                  </a:lnTo>
                  <a:lnTo>
                    <a:pt x="23744" y="19943"/>
                  </a:lnTo>
                  <a:lnTo>
                    <a:pt x="5003" y="457"/>
                  </a:lnTo>
                  <a:lnTo>
                    <a:pt x="3543" y="0"/>
                  </a:lnTo>
                  <a:close/>
                </a:path>
                <a:path w="318134" h="233679">
                  <a:moveTo>
                    <a:pt x="153060" y="30149"/>
                  </a:moveTo>
                  <a:lnTo>
                    <a:pt x="147358" y="30657"/>
                  </a:lnTo>
                  <a:lnTo>
                    <a:pt x="106730" y="38341"/>
                  </a:lnTo>
                  <a:lnTo>
                    <a:pt x="93112" y="40094"/>
                  </a:lnTo>
                  <a:lnTo>
                    <a:pt x="81867" y="40555"/>
                  </a:lnTo>
                  <a:lnTo>
                    <a:pt x="236153" y="40555"/>
                  </a:lnTo>
                  <a:lnTo>
                    <a:pt x="224913" y="40094"/>
                  </a:lnTo>
                  <a:lnTo>
                    <a:pt x="211302" y="38341"/>
                  </a:lnTo>
                  <a:lnTo>
                    <a:pt x="170662" y="30657"/>
                  </a:lnTo>
                  <a:lnTo>
                    <a:pt x="165399" y="30187"/>
                  </a:lnTo>
                  <a:lnTo>
                    <a:pt x="159296" y="30187"/>
                  </a:lnTo>
                  <a:lnTo>
                    <a:pt x="153060" y="30149"/>
                  </a:lnTo>
                  <a:close/>
                </a:path>
                <a:path w="318134" h="233679">
                  <a:moveTo>
                    <a:pt x="314490" y="0"/>
                  </a:moveTo>
                  <a:lnTo>
                    <a:pt x="313016" y="457"/>
                  </a:lnTo>
                  <a:lnTo>
                    <a:pt x="312178" y="1574"/>
                  </a:lnTo>
                  <a:lnTo>
                    <a:pt x="306069" y="8978"/>
                  </a:lnTo>
                  <a:lnTo>
                    <a:pt x="266447" y="35282"/>
                  </a:lnTo>
                  <a:lnTo>
                    <a:pt x="236153" y="40555"/>
                  </a:lnTo>
                  <a:lnTo>
                    <a:pt x="318046" y="40555"/>
                  </a:lnTo>
                  <a:lnTo>
                    <a:pt x="318033" y="13398"/>
                  </a:lnTo>
                  <a:lnTo>
                    <a:pt x="318033" y="2120"/>
                  </a:lnTo>
                  <a:lnTo>
                    <a:pt x="317144" y="888"/>
                  </a:lnTo>
                  <a:lnTo>
                    <a:pt x="314490" y="0"/>
                  </a:lnTo>
                  <a:close/>
                </a:path>
                <a:path w="318134" h="233679">
                  <a:moveTo>
                    <a:pt x="164972" y="30149"/>
                  </a:moveTo>
                  <a:lnTo>
                    <a:pt x="159296" y="30187"/>
                  </a:lnTo>
                  <a:lnTo>
                    <a:pt x="165399" y="30187"/>
                  </a:lnTo>
                  <a:lnTo>
                    <a:pt x="164972" y="30149"/>
                  </a:lnTo>
                  <a:close/>
                </a:path>
                <a:path w="318134" h="233679">
                  <a:moveTo>
                    <a:pt x="318046" y="13385"/>
                  </a:move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7">
              <a:extLst>
                <a:ext uri="{FF2B5EF4-FFF2-40B4-BE49-F238E27FC236}">
                  <a16:creationId xmlns:a16="http://schemas.microsoft.com/office/drawing/2014/main" id="{6871A1CF-7512-4599-A01C-536BD8138161}"/>
                </a:ext>
              </a:extLst>
            </p:cNvPr>
            <p:cNvSpPr/>
            <p:nvPr/>
          </p:nvSpPr>
          <p:spPr>
            <a:xfrm>
              <a:off x="11120177" y="6175639"/>
              <a:ext cx="318135" cy="238760"/>
            </a:xfrm>
            <a:custGeom>
              <a:avLst/>
              <a:gdLst/>
              <a:ahLst/>
              <a:cxnLst/>
              <a:rect l="l" t="t" r="r" b="b"/>
              <a:pathLst>
                <a:path w="318134" h="238760">
                  <a:moveTo>
                    <a:pt x="1701" y="0"/>
                  </a:moveTo>
                  <a:lnTo>
                    <a:pt x="0" y="622"/>
                  </a:lnTo>
                  <a:lnTo>
                    <a:pt x="0" y="27774"/>
                  </a:lnTo>
                  <a:lnTo>
                    <a:pt x="190" y="29743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7"/>
                  </a:lnTo>
                  <a:lnTo>
                    <a:pt x="10871" y="57937"/>
                  </a:lnTo>
                  <a:lnTo>
                    <a:pt x="17398" y="65277"/>
                  </a:lnTo>
                  <a:lnTo>
                    <a:pt x="21869" y="68960"/>
                  </a:lnTo>
                  <a:lnTo>
                    <a:pt x="315506" y="238417"/>
                  </a:lnTo>
                  <a:lnTo>
                    <a:pt x="316255" y="238112"/>
                  </a:lnTo>
                  <a:lnTo>
                    <a:pt x="317131" y="234632"/>
                  </a:lnTo>
                  <a:lnTo>
                    <a:pt x="317626" y="231736"/>
                  </a:lnTo>
                  <a:lnTo>
                    <a:pt x="317868" y="228777"/>
                  </a:lnTo>
                  <a:lnTo>
                    <a:pt x="318071" y="226809"/>
                  </a:lnTo>
                  <a:lnTo>
                    <a:pt x="318071" y="188683"/>
                  </a:lnTo>
                  <a:lnTo>
                    <a:pt x="317880" y="188353"/>
                  </a:lnTo>
                  <a:lnTo>
                    <a:pt x="66992" y="43560"/>
                  </a:lnTo>
                  <a:lnTo>
                    <a:pt x="60807" y="40081"/>
                  </a:lnTo>
                  <a:lnTo>
                    <a:pt x="49098" y="33324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8">
              <a:extLst>
                <a:ext uri="{FF2B5EF4-FFF2-40B4-BE49-F238E27FC236}">
                  <a16:creationId xmlns:a16="http://schemas.microsoft.com/office/drawing/2014/main" id="{20E0E8B8-4F0F-40A3-B537-80D6CF2BA4D6}"/>
                </a:ext>
              </a:extLst>
            </p:cNvPr>
            <p:cNvSpPr/>
            <p:nvPr/>
          </p:nvSpPr>
          <p:spPr>
            <a:xfrm>
              <a:off x="11120177" y="6275152"/>
              <a:ext cx="289560" cy="198120"/>
            </a:xfrm>
            <a:custGeom>
              <a:avLst/>
              <a:gdLst/>
              <a:ahLst/>
              <a:cxnLst/>
              <a:rect l="l" t="t" r="r" b="b"/>
              <a:pathLst>
                <a:path w="289559" h="198120">
                  <a:moveTo>
                    <a:pt x="1701" y="0"/>
                  </a:moveTo>
                  <a:lnTo>
                    <a:pt x="0" y="635"/>
                  </a:lnTo>
                  <a:lnTo>
                    <a:pt x="0" y="27774"/>
                  </a:lnTo>
                  <a:lnTo>
                    <a:pt x="190" y="29756"/>
                  </a:lnTo>
                  <a:lnTo>
                    <a:pt x="876" y="37795"/>
                  </a:lnTo>
                  <a:lnTo>
                    <a:pt x="3340" y="45478"/>
                  </a:lnTo>
                  <a:lnTo>
                    <a:pt x="7302" y="52298"/>
                  </a:lnTo>
                  <a:lnTo>
                    <a:pt x="8915" y="55118"/>
                  </a:lnTo>
                  <a:lnTo>
                    <a:pt x="10871" y="57937"/>
                  </a:lnTo>
                  <a:lnTo>
                    <a:pt x="17398" y="65278"/>
                  </a:lnTo>
                  <a:lnTo>
                    <a:pt x="21869" y="68961"/>
                  </a:lnTo>
                  <a:lnTo>
                    <a:pt x="245071" y="197764"/>
                  </a:lnTo>
                  <a:lnTo>
                    <a:pt x="245452" y="197764"/>
                  </a:lnTo>
                  <a:lnTo>
                    <a:pt x="288988" y="172643"/>
                  </a:lnTo>
                  <a:lnTo>
                    <a:pt x="288988" y="171678"/>
                  </a:lnTo>
                  <a:lnTo>
                    <a:pt x="66992" y="43561"/>
                  </a:lnTo>
                  <a:lnTo>
                    <a:pt x="54851" y="36677"/>
                  </a:lnTo>
                  <a:lnTo>
                    <a:pt x="42697" y="29565"/>
                  </a:lnTo>
                  <a:lnTo>
                    <a:pt x="32902" y="23597"/>
                  </a:lnTo>
                  <a:lnTo>
                    <a:pt x="21553" y="16206"/>
                  </a:lnTo>
                  <a:lnTo>
                    <a:pt x="10759" y="8361"/>
                  </a:lnTo>
                  <a:lnTo>
                    <a:pt x="2628" y="1028"/>
                  </a:lnTo>
                  <a:lnTo>
                    <a:pt x="1701" y="0"/>
                  </a:lnTo>
                  <a:close/>
                </a:path>
              </a:pathLst>
            </a:custGeom>
            <a:solidFill>
              <a:srgbClr val="1231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9">
              <a:extLst>
                <a:ext uri="{FF2B5EF4-FFF2-40B4-BE49-F238E27FC236}">
                  <a16:creationId xmlns:a16="http://schemas.microsoft.com/office/drawing/2014/main" id="{74BB117B-4724-47EE-B80E-646BD493B8C3}"/>
                </a:ext>
              </a:extLst>
            </p:cNvPr>
            <p:cNvSpPr/>
            <p:nvPr/>
          </p:nvSpPr>
          <p:spPr>
            <a:xfrm>
              <a:off x="11120177" y="6374668"/>
              <a:ext cx="202755" cy="142913"/>
            </a:xfrm>
            <a:prstGeom prst="rect">
              <a:avLst/>
            </a:prstGeom>
            <a:blipFill>
              <a:blip r:embed="rId2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3E9FD1-45CC-4120-B593-3FEFB9417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0704" y="2009662"/>
            <a:ext cx="10447617" cy="3705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6" r:id="rId3"/>
    <p:sldLayoutId id="2147483667" r:id="rId4"/>
    <p:sldLayoutId id="2147483677" r:id="rId5"/>
    <p:sldLayoutId id="2147483678" r:id="rId6"/>
    <p:sldLayoutId id="2147483679" r:id="rId7"/>
    <p:sldLayoutId id="2147483664" r:id="rId8"/>
    <p:sldLayoutId id="2147483663" r:id="rId9"/>
    <p:sldLayoutId id="2147483672" r:id="rId10"/>
    <p:sldLayoutId id="2147483673" r:id="rId11"/>
    <p:sldLayoutId id="2147483674" r:id="rId12"/>
    <p:sldLayoutId id="2147483676" r:id="rId13"/>
    <p:sldLayoutId id="2147483675" r:id="rId14"/>
    <p:sldLayoutId id="2147483665" r:id="rId15"/>
    <p:sldLayoutId id="2147483671" r:id="rId16"/>
    <p:sldLayoutId id="2147483680" r:id="rId17"/>
    <p:sldLayoutId id="2147483681" r:id="rId18"/>
  </p:sldLayoutIdLst>
  <p:hf hdr="0" ftr="0" dt="0"/>
  <p:txStyles>
    <p:titleStyle>
      <a:lvl1pPr eaLnBrk="1" hangingPunct="1">
        <a:lnSpc>
          <a:spcPct val="90000"/>
        </a:lnSpc>
        <a:defRPr sz="5000" b="1" i="0" spc="-55">
          <a:solidFill>
            <a:schemeClr val="tx2"/>
          </a:solidFill>
          <a:latin typeface="Arial"/>
          <a:ea typeface="+mj-ea"/>
          <a:cs typeface="Arial"/>
        </a:defRPr>
      </a:lvl1pPr>
    </p:titleStyle>
    <p:bodyStyle>
      <a:lvl1pPr marL="355600" indent="-342900" eaLnBrk="1" hangingPunct="1">
        <a:spcBef>
          <a:spcPts val="1200"/>
        </a:spcBef>
        <a:buClr>
          <a:schemeClr val="tx2"/>
        </a:buClr>
        <a:buFont typeface="Wingdings" panose="05000000000000000000" pitchFamily="2" charset="2"/>
        <a:buChar char="§"/>
        <a:defRPr sz="2400" kern="1200" spc="-70">
          <a:solidFill>
            <a:schemeClr val="tx1"/>
          </a:solidFill>
          <a:latin typeface="Arial"/>
          <a:ea typeface="+mn-ea"/>
          <a:cs typeface="Arial"/>
        </a:defRPr>
      </a:lvl1pPr>
      <a:lvl2pPr marL="715963" indent="-357188" eaLnBrk="1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lang="en-GB" sz="2000" kern="1200" spc="-80" smtClean="0">
          <a:solidFill>
            <a:schemeClr val="tx1"/>
          </a:solidFill>
          <a:latin typeface="Arial"/>
          <a:ea typeface="+mn-ea"/>
          <a:cs typeface="Arial"/>
        </a:defRPr>
      </a:lvl2pPr>
      <a:lvl3pPr marL="1074738" indent="-358775" eaLnBrk="1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lang="en-GB" sz="1800" kern="1200" spc="-80" smtClean="0">
          <a:solidFill>
            <a:schemeClr val="tx1"/>
          </a:solidFill>
          <a:latin typeface="Arial"/>
          <a:ea typeface="+mn-ea"/>
          <a:cs typeface="Arial"/>
        </a:defRPr>
      </a:lvl3pPr>
      <a:lvl4pPr marL="1433513" indent="-358775" eaLnBrk="1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lang="en-GB" sz="1600" kern="1200" spc="-80" smtClean="0">
          <a:solidFill>
            <a:schemeClr val="tx1"/>
          </a:solidFill>
          <a:latin typeface="Arial"/>
          <a:ea typeface="+mn-ea"/>
          <a:cs typeface="Arial"/>
        </a:defRPr>
      </a:lvl4pPr>
      <a:lvl5pPr marL="1790700" indent="-357188" eaLnBrk="1" hangingPunct="1">
        <a:spcBef>
          <a:spcPts val="600"/>
        </a:spcBef>
        <a:buClr>
          <a:schemeClr val="accent1"/>
        </a:buClr>
        <a:buFont typeface="Wingdings" panose="05000000000000000000" pitchFamily="2" charset="2"/>
        <a:buChar char="§"/>
        <a:defRPr lang="en-GB" sz="1400" kern="1200" spc="-80" smtClean="0">
          <a:solidFill>
            <a:schemeClr val="tx1"/>
          </a:solidFill>
          <a:latin typeface="Arial"/>
          <a:ea typeface="+mn-ea"/>
          <a:cs typeface="Arial"/>
        </a:defRPr>
      </a:lvl5pPr>
      <a:lvl6pPr marL="2286000" eaLnBrk="1" hangingPunct="1">
        <a:defRPr>
          <a:latin typeface="+mn-lt"/>
          <a:ea typeface="+mn-ea"/>
          <a:cs typeface="+mn-cs"/>
        </a:defRPr>
      </a:lvl6pPr>
      <a:lvl7pPr marL="2743200" eaLnBrk="1" hangingPunct="1">
        <a:defRPr>
          <a:latin typeface="+mn-lt"/>
          <a:ea typeface="+mn-ea"/>
          <a:cs typeface="+mn-cs"/>
        </a:defRPr>
      </a:lvl7pPr>
      <a:lvl8pPr marL="3200400" eaLnBrk="1" hangingPunct="1">
        <a:defRPr>
          <a:latin typeface="+mn-lt"/>
          <a:ea typeface="+mn-ea"/>
          <a:cs typeface="+mn-cs"/>
        </a:defRPr>
      </a:lvl8pPr>
      <a:lvl9pPr marL="3657600" eaLnBrk="1" hangingPunct="1">
        <a:defRPr>
          <a:latin typeface="+mn-lt"/>
          <a:ea typeface="+mn-ea"/>
          <a:cs typeface="+mn-cs"/>
        </a:defRPr>
      </a:lvl9pPr>
    </p:bodyStyle>
    <p:otherStyle>
      <a:lvl1pPr marL="0" eaLnBrk="1" hangingPunct="1">
        <a:defRPr>
          <a:latin typeface="+mn-lt"/>
          <a:ea typeface="+mn-ea"/>
          <a:cs typeface="+mn-cs"/>
        </a:defRPr>
      </a:lvl1pPr>
      <a:lvl2pPr marL="457200" eaLnBrk="1" hangingPunct="1">
        <a:defRPr>
          <a:latin typeface="+mn-lt"/>
          <a:ea typeface="+mn-ea"/>
          <a:cs typeface="+mn-cs"/>
        </a:defRPr>
      </a:lvl2pPr>
      <a:lvl3pPr marL="914400" eaLnBrk="1" hangingPunct="1">
        <a:defRPr>
          <a:latin typeface="+mn-lt"/>
          <a:ea typeface="+mn-ea"/>
          <a:cs typeface="+mn-cs"/>
        </a:defRPr>
      </a:lvl3pPr>
      <a:lvl4pPr marL="1371600" eaLnBrk="1" hangingPunct="1">
        <a:defRPr>
          <a:latin typeface="+mn-lt"/>
          <a:ea typeface="+mn-ea"/>
          <a:cs typeface="+mn-cs"/>
        </a:defRPr>
      </a:lvl4pPr>
      <a:lvl5pPr marL="1828800" eaLnBrk="1" hangingPunct="1">
        <a:defRPr>
          <a:latin typeface="+mn-lt"/>
          <a:ea typeface="+mn-ea"/>
          <a:cs typeface="+mn-cs"/>
        </a:defRPr>
      </a:lvl5pPr>
      <a:lvl6pPr marL="2286000" eaLnBrk="1" hangingPunct="1">
        <a:defRPr>
          <a:latin typeface="+mn-lt"/>
          <a:ea typeface="+mn-ea"/>
          <a:cs typeface="+mn-cs"/>
        </a:defRPr>
      </a:lvl6pPr>
      <a:lvl7pPr marL="2743200" eaLnBrk="1" hangingPunct="1">
        <a:defRPr>
          <a:latin typeface="+mn-lt"/>
          <a:ea typeface="+mn-ea"/>
          <a:cs typeface="+mn-cs"/>
        </a:defRPr>
      </a:lvl7pPr>
      <a:lvl8pPr marL="3200400" eaLnBrk="1" hangingPunct="1">
        <a:defRPr>
          <a:latin typeface="+mn-lt"/>
          <a:ea typeface="+mn-ea"/>
          <a:cs typeface="+mn-cs"/>
        </a:defRPr>
      </a:lvl8pPr>
      <a:lvl9pPr marL="3657600" eaLnBrk="1" hangingPunct="1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AB6100E3-F3A2-4F5C-B235-388F778F3D9B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1019318" y="3573016"/>
            <a:ext cx="10433874" cy="867164"/>
          </a:xfrm>
        </p:spPr>
        <p:txBody>
          <a:bodyPr/>
          <a:lstStyle/>
          <a:p>
            <a:r>
              <a:rPr lang="en-US" sz="2800" i="1" dirty="0">
                <a:latin typeface="Poppins" panose="00000500000000000000" pitchFamily="50" charset="0"/>
                <a:cs typeface="Poppins" panose="00000500000000000000" pitchFamily="50" charset="0"/>
              </a:rPr>
              <a:t>Now let's make sure you get the </a:t>
            </a:r>
            <a:r>
              <a:rPr lang="en-US" sz="2800" b="1" i="1" dirty="0">
                <a:solidFill>
                  <a:srgbClr val="F089B1"/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professional recognition </a:t>
            </a:r>
            <a:r>
              <a:rPr lang="en-US" sz="2800" i="1" dirty="0">
                <a:latin typeface="Poppins" panose="00000500000000000000" pitchFamily="50" charset="0"/>
                <a:cs typeface="Poppins" panose="00000500000000000000" pitchFamily="50" charset="0"/>
              </a:rPr>
              <a:t>that you deserve!!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1EC582F-32C8-462F-AAD7-BBA02565C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718" y="1953404"/>
            <a:ext cx="10217850" cy="1485900"/>
          </a:xfrm>
        </p:spPr>
        <p:txBody>
          <a:bodyPr vert="horz" wrap="square" lIns="0" tIns="88900" rIns="0" bIns="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You chose this sector</a:t>
            </a:r>
            <a:r>
              <a:rPr lang="en-US" sz="3600" b="0" spc="0" dirty="0">
                <a:solidFill>
                  <a:prstClr val="black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because </a:t>
            </a:r>
            <a:b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</a:b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sport and physical activity matters to you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itchFamily="34" charset="0"/>
                <a:ea typeface="Cambria" pitchFamily="34" charset="-122"/>
                <a:cs typeface="Cambria" pitchFamily="34" charset="-120"/>
              </a:rPr>
              <a:t>.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4">
            <a:extLst>
              <a:ext uri="{FF2B5EF4-FFF2-40B4-BE49-F238E27FC236}">
                <a16:creationId xmlns:a16="http://schemas.microsoft.com/office/drawing/2014/main" id="{AA62A4A3-6964-7AE7-74FF-860C98AA5B79}"/>
              </a:ext>
            </a:extLst>
          </p:cNvPr>
          <p:cNvSpPr/>
          <p:nvPr/>
        </p:nvSpPr>
        <p:spPr>
          <a:xfrm>
            <a:off x="1019318" y="5013176"/>
            <a:ext cx="8046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b="1" dirty="0">
                <a:solidFill>
                  <a:schemeClr val="bg1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Education Partners - Student Membership Journey 2026/27</a:t>
            </a:r>
            <a:endParaRPr lang="en-US" b="1" dirty="0">
              <a:solidFill>
                <a:schemeClr val="bg1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134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426720"/>
            <a:ext cx="1072896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000" b="1" dirty="0">
                <a:solidFill>
                  <a:srgbClr val="12326E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What we'll cover today</a:t>
            </a:r>
            <a:endParaRPr lang="en-US" sz="40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31520" y="1524000"/>
            <a:ext cx="10728960" cy="755904"/>
          </a:xfrm>
          <a:prstGeom prst="roundRect">
            <a:avLst>
              <a:gd name="adj" fmla="val 12903"/>
            </a:avLst>
          </a:prstGeom>
          <a:solidFill>
            <a:srgbClr val="12326E"/>
          </a:solidFill>
          <a:ln w="12700">
            <a:solidFill>
              <a:srgbClr val="0D1B4B"/>
            </a:solidFill>
            <a:prstDash val="solid"/>
          </a:ln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36320" y="1584960"/>
            <a:ext cx="999744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1.  Why this sector matters — and why you matter to it</a:t>
            </a:r>
            <a:endParaRPr lang="en-US" sz="18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31520" y="2474976"/>
            <a:ext cx="10728960" cy="755904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36320" y="2535936"/>
            <a:ext cx="999744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2.  What it means to hold a CIMSPA-endorsed qualification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731520" y="3425952"/>
            <a:ext cx="10728960" cy="755904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036320" y="3486912"/>
            <a:ext cx="999744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3.  Your student membership — and what it unlocks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31520" y="4376928"/>
            <a:ext cx="10728960" cy="755904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036320" y="4437888"/>
            <a:ext cx="999744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4.  How CIMSPA walks with you, every step of your career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731520" y="5327904"/>
            <a:ext cx="10728960" cy="755904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036320" y="5388864"/>
            <a:ext cx="9997440" cy="6339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5.  What to do right now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487680"/>
            <a:ext cx="670560" cy="67056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645920" y="426720"/>
            <a:ext cx="999744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000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Why this sector matters</a:t>
            </a:r>
            <a:endParaRPr lang="en-US" sz="40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731520" y="1463040"/>
            <a:ext cx="4876800" cy="4511040"/>
          </a:xfrm>
          <a:prstGeom prst="roundRect">
            <a:avLst>
              <a:gd name="adj" fmla="val 4054"/>
            </a:avLst>
          </a:prstGeom>
          <a:solidFill>
            <a:srgbClr val="00A9CE">
              <a:alpha val="90000"/>
            </a:srgbClr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853440" y="1706880"/>
            <a:ext cx="463296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85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1 in 4</a:t>
            </a:r>
            <a:endParaRPr lang="en-US" sz="85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914400" y="3108960"/>
            <a:ext cx="451104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sz="1867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adults in the UK are physically inactive. </a:t>
            </a:r>
          </a:p>
          <a:p>
            <a:pPr algn="ctr"/>
            <a:endParaRPr lang="en-US" sz="1867" dirty="0">
              <a:solidFill>
                <a:srgbClr val="FFFFFF"/>
              </a:solidFill>
              <a:latin typeface="Poppins" panose="00000500000000000000" pitchFamily="50" charset="0"/>
              <a:ea typeface="Calibri" pitchFamily="34" charset="-122"/>
              <a:cs typeface="Poppins" panose="00000500000000000000" pitchFamily="50" charset="0"/>
            </a:endParaRPr>
          </a:p>
          <a:p>
            <a:pPr algn="ctr"/>
            <a:endParaRPr lang="en-US" sz="1867" dirty="0">
              <a:solidFill>
                <a:srgbClr val="FFFFFF"/>
              </a:solidFill>
              <a:latin typeface="Poppins" panose="00000500000000000000" pitchFamily="50" charset="0"/>
              <a:ea typeface="Calibri" pitchFamily="34" charset="-122"/>
              <a:cs typeface="Poppins" panose="00000500000000000000" pitchFamily="50" charset="0"/>
            </a:endParaRPr>
          </a:p>
          <a:p>
            <a:pPr algn="ctr"/>
            <a:r>
              <a:rPr lang="en-US" sz="1867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The people in this room exist to change that.</a:t>
            </a:r>
            <a:endParaRPr lang="en-US" sz="18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6096000" y="1463040"/>
            <a:ext cx="5608320" cy="1219200"/>
          </a:xfrm>
          <a:prstGeom prst="roundRect">
            <a:avLst>
              <a:gd name="adj" fmla="val 10000"/>
            </a:avLst>
          </a:prstGeom>
          <a:solidFill>
            <a:srgbClr val="1A306E"/>
          </a:solidFill>
          <a:ln w="12700">
            <a:solidFill>
              <a:srgbClr val="00A9CE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278880" y="1560576"/>
            <a:ext cx="524256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i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We believe movement changes lives.</a:t>
            </a:r>
            <a:endParaRPr lang="en-US" sz="20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096000" y="2926080"/>
            <a:ext cx="5608320" cy="1219200"/>
          </a:xfrm>
          <a:prstGeom prst="roundRect">
            <a:avLst>
              <a:gd name="adj" fmla="val 10000"/>
            </a:avLst>
          </a:prstGeom>
          <a:solidFill>
            <a:srgbClr val="1A306E"/>
          </a:solidFill>
          <a:ln w="12700">
            <a:solidFill>
              <a:srgbClr val="00A9CE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278880" y="3023616"/>
            <a:ext cx="524256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i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We believe the </a:t>
            </a:r>
            <a:r>
              <a:rPr lang="en-US" sz="2000" b="1" i="1" u="sng" dirty="0">
                <a:solidFill>
                  <a:srgbClr val="F089B1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professionals</a:t>
            </a:r>
            <a:r>
              <a:rPr lang="en-US" sz="2000" i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 who make that happen deserve to be recognised.</a:t>
            </a:r>
            <a:endParaRPr lang="en-US" sz="20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096000" y="4389120"/>
            <a:ext cx="5608320" cy="1219200"/>
          </a:xfrm>
          <a:prstGeom prst="roundRect">
            <a:avLst>
              <a:gd name="adj" fmla="val 10000"/>
            </a:avLst>
          </a:prstGeom>
          <a:solidFill>
            <a:srgbClr val="1A306E"/>
          </a:solidFill>
          <a:ln w="12700">
            <a:solidFill>
              <a:srgbClr val="00A9CE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278880" y="4486656"/>
            <a:ext cx="524256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i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We believe that starts with you — right now</a:t>
            </a:r>
            <a:r>
              <a:rPr lang="en-US" sz="1733" i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.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645920" y="426720"/>
            <a:ext cx="999744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12326E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We exist to protect and elevate your profession</a:t>
            </a:r>
            <a:endParaRPr lang="en-US" sz="3733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609600" y="1524000"/>
            <a:ext cx="5486400" cy="2072640"/>
          </a:xfrm>
          <a:prstGeom prst="roundRect">
            <a:avLst>
              <a:gd name="adj" fmla="val 7059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914400" y="1706880"/>
            <a:ext cx="512064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The sector's Chartered Professional Body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914400" y="2157984"/>
            <a:ext cx="48768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That chartered status isn't a badge — it's a signal to employers and the public that your profession has standards.</a:t>
            </a:r>
            <a:endParaRPr lang="en-US" sz="16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609600" y="3840480"/>
            <a:ext cx="5486400" cy="2072640"/>
          </a:xfrm>
          <a:prstGeom prst="roundRect">
            <a:avLst>
              <a:gd name="adj" fmla="val 7059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914400" y="4023360"/>
            <a:ext cx="48768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Setting the Standards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914400" y="4474464"/>
            <a:ext cx="48768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We define what 'good' looks like across every role in sport and physical activity — so there's no ambiguity about what great professionals do.</a:t>
            </a:r>
            <a:endParaRPr lang="en-US" sz="16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339840" y="1524000"/>
            <a:ext cx="5486400" cy="2072640"/>
          </a:xfrm>
          <a:prstGeom prst="roundRect">
            <a:avLst>
              <a:gd name="adj" fmla="val 7059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6644640" y="1706880"/>
            <a:ext cx="48768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Championing the Workforce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644640" y="2157984"/>
            <a:ext cx="48768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A sector that's trusted and respected means better careers, better pay, and better outcomes for the people you'll serve.</a:t>
            </a:r>
            <a:endParaRPr lang="en-US" sz="16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6339840" y="3840480"/>
            <a:ext cx="5486400" cy="2072640"/>
          </a:xfrm>
          <a:prstGeom prst="roundRect">
            <a:avLst>
              <a:gd name="adj" fmla="val 7059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644640" y="4023360"/>
            <a:ext cx="48768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867" b="1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Your lifelong career partner</a:t>
            </a:r>
            <a:endParaRPr lang="en-US" sz="18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6644640" y="4474464"/>
            <a:ext cx="48768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From student to chartered professional — we're with you at every stage, not just when you qualify.</a:t>
            </a:r>
            <a:endParaRPr lang="en-US" sz="16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463296"/>
            <a:ext cx="670560" cy="67056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645920" y="426720"/>
            <a:ext cx="999744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7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Your qualification isn't just a certificate.</a:t>
            </a:r>
            <a:endParaRPr lang="en-US" sz="3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31520" y="1341120"/>
            <a:ext cx="10972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i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It's proof you've been held to the standard the sector demands</a:t>
            </a:r>
            <a:r>
              <a:rPr lang="en-US" sz="2133" i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.</a:t>
            </a:r>
            <a:endParaRPr lang="en-US" sz="21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609600" y="2133600"/>
            <a:ext cx="5486400" cy="1682080"/>
          </a:xfrm>
          <a:prstGeom prst="roundRect">
            <a:avLst>
              <a:gd name="adj" fmla="val 7742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914400" y="2316480"/>
            <a:ext cx="4876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Independently reviewed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14400" y="2718816"/>
            <a:ext cx="48768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Your course didn't just apply to carry the CIMSPA endorsement — it was rigorously assessed against professional standards before it earned it.</a:t>
            </a:r>
            <a:endParaRPr lang="en-US" sz="15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6400800" y="2133600"/>
            <a:ext cx="5486400" cy="1682080"/>
          </a:xfrm>
          <a:prstGeom prst="roundRect">
            <a:avLst>
              <a:gd name="adj" fmla="val 7742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705600" y="2316480"/>
            <a:ext cx="4876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Built around real employer needs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705600" y="2718816"/>
            <a:ext cx="48768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The knowledge and skills in your course weren't designed in an ivory tower. They were defined by the employers who'll hire you.</a:t>
            </a:r>
            <a:endParaRPr lang="en-US" sz="15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09600" y="4267200"/>
            <a:ext cx="5486400" cy="1682080"/>
          </a:xfrm>
          <a:prstGeom prst="roundRect">
            <a:avLst>
              <a:gd name="adj" fmla="val 7742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914400" y="4450080"/>
            <a:ext cx="4876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A signal employers recognise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914400" y="4852416"/>
            <a:ext cx="48768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When an employer sees CIMSPA endorsement, they know your training aligns with the sector's expectations — before you've even spoken a word.</a:t>
            </a:r>
            <a:endParaRPr lang="en-US" sz="15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6400800" y="4267200"/>
            <a:ext cx="5486400" cy="1682080"/>
          </a:xfrm>
          <a:prstGeom prst="roundRect">
            <a:avLst>
              <a:gd name="adj" fmla="val 7742"/>
            </a:avLst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6705600" y="4450080"/>
            <a:ext cx="4876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The beginning, not the end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6705600" y="4852416"/>
            <a:ext cx="48768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33" dirty="0">
                <a:solidFill>
                  <a:srgbClr val="1E293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Endorsement connects your qualification to a professional framework that will support your development long after you finish studying.</a:t>
            </a:r>
            <a:endParaRPr lang="en-US" sz="15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463296"/>
            <a:ext cx="670560" cy="67056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645920" y="426720"/>
            <a:ext cx="999744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000" b="1" dirty="0">
                <a:solidFill>
                  <a:srgbClr val="12326E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You're not just a student.</a:t>
            </a:r>
            <a:endParaRPr lang="en-US" sz="40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31520" y="1341120"/>
            <a:ext cx="10972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i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You're a </a:t>
            </a:r>
            <a:r>
              <a:rPr lang="en-US" sz="2400" b="1" i="1" u="sng" dirty="0">
                <a:solidFill>
                  <a:srgbClr val="F089B1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professional</a:t>
            </a:r>
            <a:r>
              <a:rPr lang="en-US" sz="2400" i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 in the making — and that identity starts today.</a:t>
            </a:r>
            <a:endParaRPr lang="en-US" sz="24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1365504" y="2889504"/>
            <a:ext cx="0" cy="341376"/>
          </a:xfrm>
          <a:prstGeom prst="line">
            <a:avLst/>
          </a:prstGeom>
          <a:noFill/>
          <a:ln w="25400">
            <a:solidFill>
              <a:srgbClr val="00A9CE"/>
            </a:solidFill>
            <a:prstDash val="dash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914400" y="2279904"/>
            <a:ext cx="390144" cy="390144"/>
          </a:xfrm>
          <a:prstGeom prst="ellipse">
            <a:avLst/>
          </a:prstGeom>
          <a:solidFill>
            <a:srgbClr val="00A9C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524000" y="2231136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Today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3779520" y="2182368"/>
            <a:ext cx="79248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You join CIMSPA as a student member — complimentary while you study. You're part of a professional community from day one.</a:t>
            </a:r>
            <a:endParaRPr lang="en-US" sz="16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1365504" y="3962400"/>
            <a:ext cx="0" cy="341376"/>
          </a:xfrm>
          <a:prstGeom prst="line">
            <a:avLst/>
          </a:prstGeom>
          <a:noFill/>
          <a:ln w="25400">
            <a:solidFill>
              <a:srgbClr val="00A9CE"/>
            </a:solidFill>
            <a:prstDash val="dash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914400" y="3352800"/>
            <a:ext cx="390144" cy="390144"/>
          </a:xfrm>
          <a:prstGeom prst="ellipse">
            <a:avLst/>
          </a:prstGeom>
          <a:solidFill>
            <a:srgbClr val="00A9C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524000" y="3304032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During your studies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3790192" y="3133344"/>
            <a:ext cx="79248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You build your professional profile, access </a:t>
            </a:r>
            <a:r>
              <a:rPr lang="en-US" sz="1600" b="1" i="1" u="sng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free</a:t>
            </a:r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 CPD, develop your network, and arrive at every interview already a professional.</a:t>
            </a:r>
            <a:endParaRPr lang="en-US" sz="16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1365504" y="5035296"/>
            <a:ext cx="0" cy="341376"/>
          </a:xfrm>
          <a:prstGeom prst="line">
            <a:avLst/>
          </a:prstGeom>
          <a:noFill/>
          <a:ln w="25400">
            <a:solidFill>
              <a:srgbClr val="00A9CE"/>
            </a:solidFill>
            <a:prstDash val="dash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914400" y="4425696"/>
            <a:ext cx="390144" cy="390144"/>
          </a:xfrm>
          <a:prstGeom prst="ellipse">
            <a:avLst/>
          </a:prstGeom>
          <a:solidFill>
            <a:srgbClr val="00A9C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524000" y="4376928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When you qualify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3779520" y="4184904"/>
            <a:ext cx="79248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Your CIMSPA membership evolves with your career — </a:t>
            </a:r>
            <a:r>
              <a:rPr lang="en-US" sz="1600" b="1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supporting progression through to Chartered status.</a:t>
            </a:r>
            <a:endParaRPr lang="en-US" sz="1600" b="1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914400" y="5498592"/>
            <a:ext cx="390144" cy="390144"/>
          </a:xfrm>
          <a:prstGeom prst="ellipse">
            <a:avLst/>
          </a:prstGeom>
          <a:solidFill>
            <a:srgbClr val="00A9C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1524000" y="5449824"/>
            <a:ext cx="2194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Throughout your career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3790192" y="5205984"/>
            <a:ext cx="79248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Recognition, development, and a community of professionals who share your belief in what this sector can do.</a:t>
            </a:r>
            <a:endParaRPr lang="en-US" sz="16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463296"/>
            <a:ext cx="670560" cy="67056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645920" y="426720"/>
            <a:ext cx="999744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000" b="1" dirty="0">
                <a:solidFill>
                  <a:srgbClr val="12326E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Student Membership — what it is</a:t>
            </a:r>
            <a:endParaRPr lang="en-US" sz="40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609600" y="1341120"/>
            <a:ext cx="10972800" cy="914400"/>
          </a:xfrm>
          <a:prstGeom prst="roundRect">
            <a:avLst>
              <a:gd name="adj" fmla="val 16000"/>
            </a:avLst>
          </a:prstGeom>
          <a:solidFill>
            <a:srgbClr val="12326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914400" y="1463040"/>
            <a:ext cx="1036320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000" b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Complimentary membership while you study. No cost. No catch. Just recognised as a professional from day one.</a:t>
            </a:r>
            <a:endParaRPr lang="en-US" sz="20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609600" y="2560320"/>
            <a:ext cx="3596640" cy="1767840"/>
          </a:xfrm>
          <a:prstGeom prst="roundRect">
            <a:avLst>
              <a:gd name="adj" fmla="val 6897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4425696" y="2560320"/>
            <a:ext cx="3596640" cy="1767840"/>
          </a:xfrm>
          <a:prstGeom prst="roundRect">
            <a:avLst>
              <a:gd name="adj" fmla="val 6897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8241792" y="2560320"/>
            <a:ext cx="3596640" cy="1767840"/>
          </a:xfrm>
          <a:prstGeom prst="roundRect">
            <a:avLst>
              <a:gd name="adj" fmla="val 6897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09600" y="4572000"/>
            <a:ext cx="3596640" cy="1767840"/>
          </a:xfrm>
          <a:prstGeom prst="roundRect">
            <a:avLst>
              <a:gd name="adj" fmla="val 6897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4425696" y="4572000"/>
            <a:ext cx="3596640" cy="1767840"/>
          </a:xfrm>
          <a:prstGeom prst="roundRect">
            <a:avLst>
              <a:gd name="adj" fmla="val 6897"/>
            </a:avLst>
          </a:prstGeom>
          <a:solidFill>
            <a:srgbClr val="F4F6F9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440" y="2779776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402080" y="2779776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Recognition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3" name="Text 9"/>
          <p:cNvSpPr/>
          <p:nvPr/>
        </p:nvSpPr>
        <p:spPr>
          <a:xfrm>
            <a:off x="853440" y="3291840"/>
            <a:ext cx="31089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You'll be a member of the sector's Chartered Professional Body — before you've even finished your course.</a:t>
            </a:r>
            <a:endParaRPr lang="en-US" sz="14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9536" y="2779776"/>
            <a:ext cx="426720" cy="42672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5218176" y="2779776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Learning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6" name="Text 11"/>
          <p:cNvSpPr/>
          <p:nvPr/>
        </p:nvSpPr>
        <p:spPr>
          <a:xfrm>
            <a:off x="4669536" y="3291840"/>
            <a:ext cx="31089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Free endorsed CPD, discounted qualifications, exclusive webinars, and access to our digital publication.</a:t>
            </a:r>
            <a:endParaRPr lang="en-US" sz="14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5632" y="2779776"/>
            <a:ext cx="426720" cy="42672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9034272" y="2779776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Community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9" name="Text 13"/>
          <p:cNvSpPr/>
          <p:nvPr/>
        </p:nvSpPr>
        <p:spPr>
          <a:xfrm>
            <a:off x="8485632" y="3291840"/>
            <a:ext cx="31089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Networking opportunities across a vast member and partner community. The sector is bigger than you think — in a good way.</a:t>
            </a:r>
            <a:endParaRPr lang="en-US" sz="14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3440" y="4791456"/>
            <a:ext cx="426720" cy="42672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1402080" y="4791456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Career support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2" name="Text 15"/>
          <p:cNvSpPr/>
          <p:nvPr/>
        </p:nvSpPr>
        <p:spPr>
          <a:xfrm>
            <a:off x="853440" y="5303520"/>
            <a:ext cx="31089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Use the CIMSPA Careers Hub for placements, jobs, and guidance. Demonstrate commitment to the sector before you've even applied.</a:t>
            </a:r>
            <a:endParaRPr lang="en-US" sz="14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23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536" y="4791456"/>
            <a:ext cx="426720" cy="426720"/>
          </a:xfrm>
          <a:prstGeom prst="rect">
            <a:avLst/>
          </a:prstGeom>
        </p:spPr>
      </p:pic>
      <p:sp>
        <p:nvSpPr>
          <p:cNvPr id="24" name="Text 16"/>
          <p:cNvSpPr/>
          <p:nvPr/>
        </p:nvSpPr>
        <p:spPr>
          <a:xfrm>
            <a:off x="5218176" y="4791456"/>
            <a:ext cx="25603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33" b="1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Influence</a:t>
            </a:r>
            <a:endParaRPr lang="en-US" sz="17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5" name="Text 17"/>
          <p:cNvSpPr/>
          <p:nvPr/>
        </p:nvSpPr>
        <p:spPr>
          <a:xfrm>
            <a:off x="4669536" y="5303520"/>
            <a:ext cx="31089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12326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Opportunities to shape the future of the sector through boards, forums, and member consultations. Your voice matters from the start.</a:t>
            </a:r>
            <a:endParaRPr lang="en-US" sz="1467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1"/>
          <p:cNvSpPr/>
          <p:nvPr/>
        </p:nvSpPr>
        <p:spPr>
          <a:xfrm>
            <a:off x="5425440" y="342936"/>
            <a:ext cx="6339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 kern="0" spc="400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STUDENT VOICE</a:t>
            </a:r>
            <a:endParaRPr lang="en-US" sz="28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425440" y="1341120"/>
            <a:ext cx="6339840" cy="1889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“BNU allowed me to gain my gym instructor certificate as part of a 2nd year module. Having the teaching embedded throughout the module made the process much easier — I could complete the certificate alongside my regular studies.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425440" y="3316224"/>
            <a:ext cx="633984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67" b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This certificate has opened many more opportunities for me within the fitness industry. I've now gained a job as a gym instructor, where I can put what I learned into practice”.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5425440" y="5059680"/>
            <a:ext cx="2438400" cy="0"/>
          </a:xfrm>
          <a:prstGeom prst="line">
            <a:avLst/>
          </a:prstGeom>
          <a:noFill/>
          <a:ln w="25400">
            <a:solidFill>
              <a:srgbClr val="00A9CE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5425440" y="5242560"/>
            <a:ext cx="633984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dirty="0">
                <a:solidFill>
                  <a:srgbClr val="FFFFFF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BNU Sport &amp; Physical Activity Graduate</a:t>
            </a:r>
            <a:endParaRPr lang="en-US" sz="16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425440" y="5608320"/>
            <a:ext cx="633984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CIMSPA-endorsed Gym Instructor Certificate</a:t>
            </a:r>
            <a:endParaRPr lang="en-US" sz="1467" dirty="0">
              <a:latin typeface="Poppins" panose="00000500000000000000" pitchFamily="50" charset="0"/>
              <a:cs typeface="Poppins" panose="00000500000000000000" pitchFamily="50" charset="0"/>
            </a:endParaRPr>
          </a:p>
          <a:p>
            <a:r>
              <a:rPr lang="en-US" sz="1467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Buckinghamshire New University</a:t>
            </a:r>
            <a:endParaRPr lang="en-US" sz="14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C3C2627-514C-B91C-C386-D6A57277D0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032" y="2333278"/>
            <a:ext cx="3479979" cy="34545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426720"/>
            <a:ext cx="1072896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000" b="1" dirty="0">
                <a:solidFill>
                  <a:srgbClr val="12326E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Activate your membership — right now</a:t>
            </a:r>
            <a:endParaRPr lang="en-US" sz="4000" dirty="0">
              <a:solidFill>
                <a:srgbClr val="12326E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31520" y="1341120"/>
            <a:ext cx="109728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i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It's free. It takes minutes. And it's the first professional decision of your career.</a:t>
            </a:r>
            <a:endParaRPr lang="en-US" sz="24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1584960" y="2133600"/>
            <a:ext cx="914400" cy="914400"/>
          </a:xfrm>
          <a:prstGeom prst="ellipse">
            <a:avLst/>
          </a:prstGeom>
          <a:solidFill>
            <a:srgbClr val="12326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584960" y="2170176"/>
            <a:ext cx="9144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9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1</a:t>
            </a:r>
            <a:endParaRPr lang="en-US" sz="29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048000" y="2584704"/>
            <a:ext cx="670560" cy="0"/>
          </a:xfrm>
          <a:prstGeom prst="line">
            <a:avLst/>
          </a:prstGeom>
          <a:noFill/>
          <a:ln w="25400">
            <a:solidFill>
              <a:srgbClr val="00A9CE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09600" y="3230880"/>
            <a:ext cx="2682240" cy="14630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31520" y="3352800"/>
            <a:ext cx="24384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67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Scan the QR code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511040" y="2133600"/>
            <a:ext cx="914400" cy="914400"/>
          </a:xfrm>
          <a:prstGeom prst="ellipse">
            <a:avLst/>
          </a:prstGeom>
          <a:solidFill>
            <a:srgbClr val="12326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511040" y="2170176"/>
            <a:ext cx="9144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9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2</a:t>
            </a:r>
            <a:endParaRPr lang="en-US" sz="29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5974080" y="2584704"/>
            <a:ext cx="670560" cy="0"/>
          </a:xfrm>
          <a:prstGeom prst="line">
            <a:avLst/>
          </a:prstGeom>
          <a:noFill/>
          <a:ln w="25400">
            <a:solidFill>
              <a:srgbClr val="00A9CE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535680" y="3230880"/>
            <a:ext cx="2682240" cy="14630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3657600" y="3352800"/>
            <a:ext cx="24384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67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Create your CIMSPA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  <a:p>
            <a:pPr algn="ctr"/>
            <a:r>
              <a:rPr lang="en-US" sz="1667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member profile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437120" y="2133600"/>
            <a:ext cx="914400" cy="914400"/>
          </a:xfrm>
          <a:prstGeom prst="ellipse">
            <a:avLst/>
          </a:prstGeom>
          <a:solidFill>
            <a:srgbClr val="12326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437120" y="2170176"/>
            <a:ext cx="9144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9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3</a:t>
            </a:r>
            <a:endParaRPr lang="en-US" sz="29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8900160" y="2584704"/>
            <a:ext cx="670560" cy="0"/>
          </a:xfrm>
          <a:prstGeom prst="line">
            <a:avLst/>
          </a:prstGeom>
          <a:noFill/>
          <a:ln w="25400">
            <a:solidFill>
              <a:srgbClr val="00A9CE"/>
            </a:solidFill>
            <a:prstDash val="solid"/>
          </a:ln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6461760" y="3230880"/>
            <a:ext cx="2682240" cy="14630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6583680" y="3352800"/>
            <a:ext cx="24384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67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Explore your portal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  <a:p>
            <a:pPr algn="ctr"/>
            <a:r>
              <a:rPr lang="en-US" sz="1667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and Careers Hub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10363200" y="2133600"/>
            <a:ext cx="914400" cy="914400"/>
          </a:xfrm>
          <a:prstGeom prst="ellipse">
            <a:avLst/>
          </a:prstGeom>
          <a:solidFill>
            <a:srgbClr val="12326E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0363200" y="2170176"/>
            <a:ext cx="91440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9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4</a:t>
            </a:r>
            <a:endParaRPr lang="en-US" sz="29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9387840" y="3230880"/>
            <a:ext cx="2682240" cy="14630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9509760" y="3352800"/>
            <a:ext cx="2438400" cy="12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67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Start building your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  <a:p>
            <a:pPr algn="ctr"/>
            <a:r>
              <a:rPr lang="en-US" sz="1667" dirty="0">
                <a:solidFill>
                  <a:srgbClr val="0D1B4B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professional identity</a:t>
            </a:r>
            <a:endParaRPr lang="en-US" sz="1667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5303912" y="4901184"/>
            <a:ext cx="2304256" cy="1861156"/>
          </a:xfrm>
          <a:prstGeom prst="roundRect">
            <a:avLst>
              <a:gd name="adj" fmla="val 10909"/>
            </a:avLst>
          </a:prstGeom>
          <a:solidFill>
            <a:srgbClr val="F089B1"/>
          </a:solidFill>
          <a:ln/>
        </p:spPr>
        <p:txBody>
          <a:bodyPr/>
          <a:lstStyle/>
          <a:p>
            <a:endParaRPr lang="en-US" sz="240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108" name="Picture 107">
            <a:extLst>
              <a:ext uri="{FF2B5EF4-FFF2-40B4-BE49-F238E27FC236}">
                <a16:creationId xmlns:a16="http://schemas.microsoft.com/office/drawing/2014/main" id="{3D8A8F95-AA45-9848-A9E4-90BA2CD3C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700" y="4994422"/>
            <a:ext cx="1674679" cy="167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718632" y="1700808"/>
            <a:ext cx="9753600" cy="2682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69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Welcome to</a:t>
            </a:r>
            <a:endParaRPr lang="en-US" sz="6933" dirty="0">
              <a:latin typeface="Poppins" panose="00000500000000000000" pitchFamily="50" charset="0"/>
              <a:cs typeface="Poppins" panose="00000500000000000000" pitchFamily="50" charset="0"/>
            </a:endParaRPr>
          </a:p>
          <a:p>
            <a:r>
              <a:rPr lang="en-US" sz="6933" b="1" dirty="0">
                <a:solidFill>
                  <a:srgbClr val="FFFFFF"/>
                </a:solidFill>
                <a:latin typeface="Poppins" panose="00000500000000000000" pitchFamily="50" charset="0"/>
                <a:ea typeface="Cambria" pitchFamily="34" charset="-122"/>
                <a:cs typeface="Poppins" panose="00000500000000000000" pitchFamily="50" charset="0"/>
              </a:rPr>
              <a:t>your profession.</a:t>
            </a:r>
            <a:endParaRPr lang="en-US" sz="6933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18632" y="4437112"/>
            <a:ext cx="8185680" cy="1036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i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The sector needs great professionals, </a:t>
            </a:r>
          </a:p>
          <a:p>
            <a:r>
              <a:rPr lang="en-US" sz="3200" i="1" dirty="0">
                <a:solidFill>
                  <a:srgbClr val="00A9CE"/>
                </a:solidFill>
                <a:latin typeface="Poppins" panose="00000500000000000000" pitchFamily="50" charset="0"/>
                <a:ea typeface="Calibri" pitchFamily="34" charset="-122"/>
                <a:cs typeface="Poppins" panose="00000500000000000000" pitchFamily="50" charset="0"/>
              </a:rPr>
              <a:t>and you’re about to become one! </a:t>
            </a:r>
            <a:endParaRPr lang="en-US" sz="3200" dirty="0"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pic>
        <p:nvPicPr>
          <p:cNvPr id="7" name="Graphic 6" descr="Thumbs up sign with solid fill">
            <a:extLst>
              <a:ext uri="{FF2B5EF4-FFF2-40B4-BE49-F238E27FC236}">
                <a16:creationId xmlns:a16="http://schemas.microsoft.com/office/drawing/2014/main" id="{B31C1ED0-8186-3FA9-8446-371EB943A5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16280" y="4355592"/>
            <a:ext cx="1036320" cy="103632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IMSPA">
      <a:dk1>
        <a:sysClr val="windowText" lastClr="000000"/>
      </a:dk1>
      <a:lt1>
        <a:sysClr val="window" lastClr="FFFFFF"/>
      </a:lt1>
      <a:dk2>
        <a:srgbClr val="12326E"/>
      </a:dk2>
      <a:lt2>
        <a:srgbClr val="A5DAEC"/>
      </a:lt2>
      <a:accent1>
        <a:srgbClr val="00AFD7"/>
      </a:accent1>
      <a:accent2>
        <a:srgbClr val="AFB700"/>
      </a:accent2>
      <a:accent3>
        <a:srgbClr val="6AB651"/>
      </a:accent3>
      <a:accent4>
        <a:srgbClr val="00B0AD"/>
      </a:accent4>
      <a:accent5>
        <a:srgbClr val="EA5472"/>
      </a:accent5>
      <a:accent6>
        <a:srgbClr val="F089B1"/>
      </a:accent6>
      <a:hlink>
        <a:srgbClr val="12316D"/>
      </a:hlink>
      <a:folHlink>
        <a:srgbClr val="EA5371"/>
      </a:folHlink>
    </a:clrScheme>
    <a:fontScheme name="CIMPSA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IMSPA-Powerpoint-Test.pptx" id="{05752962-004A-4C9E-88FE-64F96BDCDBFC}" vid="{CB91674E-47D3-41B1-BC36-E246F69B95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8ACCC5C12735428668C0A4F421A8A4" ma:contentTypeVersion="23" ma:contentTypeDescription="Create a new document." ma:contentTypeScope="" ma:versionID="7dc83b4293eb6335fd649659d4f4a4bf">
  <xsd:schema xmlns:xsd="http://www.w3.org/2001/XMLSchema" xmlns:xs="http://www.w3.org/2001/XMLSchema" xmlns:p="http://schemas.microsoft.com/office/2006/metadata/properties" xmlns:ns2="2717a2cc-f512-4d49-8f27-545b42fa0c9a" xmlns:ns3="c1745aab-47d5-421a-999d-4b79c06ba2f6" targetNamespace="http://schemas.microsoft.com/office/2006/metadata/properties" ma:root="true" ma:fieldsID="48d4bccb19ed27ccb8d8dcbb3e73500f" ns2:_="" ns3:_="">
    <xsd:import namespace="2717a2cc-f512-4d49-8f27-545b42fa0c9a"/>
    <xsd:import namespace="c1745aab-47d5-421a-999d-4b79c06ba2f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  <xsd:element ref="ns2:_Flow_SignoffStatu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717a2cc-f512-4d49-8f27-545b42fa0c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2537b0d9-0695-4785-b339-d0789b8fd7f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Flow_SignoffStatus" ma:index="25" nillable="true" ma:displayName="Sign-off status" ma:internalName="Sign_x002d_off_x0020_status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745aab-47d5-421a-999d-4b79c06ba2f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1537d01c-706d-4d61-b5b0-24050e8d5561}" ma:internalName="TaxCatchAll" ma:showField="CatchAllData" ma:web="c1745aab-47d5-421a-999d-4b79c06ba2f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Flow_SignoffStatus xmlns="2717a2cc-f512-4d49-8f27-545b42fa0c9a" xsi:nil="true"/>
    <lcf76f155ced4ddcb4097134ff3c332f xmlns="2717a2cc-f512-4d49-8f27-545b42fa0c9a">
      <Terms xmlns="http://schemas.microsoft.com/office/infopath/2007/PartnerControls"/>
    </lcf76f155ced4ddcb4097134ff3c332f>
    <TaxCatchAll xmlns="c1745aab-47d5-421a-999d-4b79c06ba2f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1322894-B523-4632-8133-881961AEB5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717a2cc-f512-4d49-8f27-545b42fa0c9a"/>
    <ds:schemaRef ds:uri="c1745aab-47d5-421a-999d-4b79c06ba2f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4FA38E-32BF-4036-AE58-65836B0B6B7C}">
  <ds:schemaRefs>
    <ds:schemaRef ds:uri="http://purl.org/dc/elements/1.1/"/>
    <ds:schemaRef ds:uri="http://schemas.microsoft.com/office/2006/documentManagement/types"/>
    <ds:schemaRef ds:uri="c1745aab-47d5-421a-999d-4b79c06ba2f6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2717a2cc-f512-4d49-8f27-545b42fa0c9a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673CF49-B0D3-403E-907E-F34354CBAB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0</TotalTime>
  <Words>862</Words>
  <Application>Microsoft Macintosh PowerPoint</Application>
  <PresentationFormat>Widescreen</PresentationFormat>
  <Paragraphs>93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Cambria</vt:lpstr>
      <vt:lpstr>Poppins</vt:lpstr>
      <vt:lpstr>Wingdings</vt:lpstr>
      <vt:lpstr>Office Theme</vt:lpstr>
      <vt:lpstr>You chose this sector because  sport and physical activity matters to you.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Micki Ruggins</dc:creator>
  <cp:lastModifiedBy>Geraint Forster</cp:lastModifiedBy>
  <cp:revision>40</cp:revision>
  <dcterms:created xsi:type="dcterms:W3CDTF">2026-06-16T15:59:13Z</dcterms:created>
  <dcterms:modified xsi:type="dcterms:W3CDTF">2026-09-16T14:57:21Z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2018-11-19T00:00:00Z</vt:filetime>
  </property>
  <property fmtid="{D5CDD505-2E9C-101B-9397-08002B2CF9AE}" pid="3" name="Creator">
    <vt:lpwstr>Adobe Illustrator CC 23.0 (Macintosh)</vt:lpwstr>
  </property>
  <property fmtid="{D5CDD505-2E9C-101B-9397-08002B2CF9AE}" pid="4" name="LastSaved">
    <vt:filetime>2018-11-19T00:00:00Z</vt:filetime>
  </property>
  <property fmtid="{D5CDD505-2E9C-101B-9397-08002B2CF9AE}" pid="5" name="ContentTypeId">
    <vt:lpwstr>0x010100268ACCC5C12735428668C0A4F421A8A4</vt:lpwstr>
  </property>
  <property fmtid="{D5CDD505-2E9C-101B-9397-08002B2CF9AE}" pid="6" name="MediaServiceImageTags">
    <vt:lpwstr/>
  </property>
</Properties>
</file>