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6"/>
  </p:notesMasterIdLst>
  <p:sldIdLst>
    <p:sldId id="258" r:id="rId6"/>
    <p:sldId id="264" r:id="rId7"/>
    <p:sldId id="289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297" r:id="rId18"/>
    <p:sldId id="295" r:id="rId19"/>
    <p:sldId id="296" r:id="rId20"/>
    <p:sldId id="298" r:id="rId21"/>
    <p:sldId id="299" r:id="rId22"/>
    <p:sldId id="300" r:id="rId23"/>
    <p:sldId id="301" r:id="rId24"/>
    <p:sldId id="29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4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0CBCF403-BBB9-422E-851D-47A336B55825}"/>
    <pc:docChg chg="undo custSel addSld modSld sldOrd">
      <pc:chgData name="Mohamed Asim" userId="463e8671-0eec-4074-8616-21d10d9d1eab" providerId="ADAL" clId="{0CBCF403-BBB9-422E-851D-47A336B55825}" dt="2023-10-17T18:53:32.003" v="2244" actId="20577"/>
      <pc:docMkLst>
        <pc:docMk/>
      </pc:docMkLst>
      <pc:sldChg chg="modSp mod">
        <pc:chgData name="Mohamed Asim" userId="463e8671-0eec-4074-8616-21d10d9d1eab" providerId="ADAL" clId="{0CBCF403-BBB9-422E-851D-47A336B55825}" dt="2023-10-17T18:03:22.719" v="51" actId="20577"/>
        <pc:sldMkLst>
          <pc:docMk/>
          <pc:sldMk cId="1720888879" sldId="258"/>
        </pc:sldMkLst>
        <pc:spChg chg="mod">
          <ac:chgData name="Mohamed Asim" userId="463e8671-0eec-4074-8616-21d10d9d1eab" providerId="ADAL" clId="{0CBCF403-BBB9-422E-851D-47A336B55825}" dt="2023-10-17T18:03:22.719" v="51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 ord">
        <pc:chgData name="Mohamed Asim" userId="463e8671-0eec-4074-8616-21d10d9d1eab" providerId="ADAL" clId="{0CBCF403-BBB9-422E-851D-47A336B55825}" dt="2023-10-17T18:12:25.860" v="726" actId="20577"/>
        <pc:sldMkLst>
          <pc:docMk/>
          <pc:sldMk cId="675937917" sldId="263"/>
        </pc:sldMkLst>
        <pc:spChg chg="mod">
          <ac:chgData name="Mohamed Asim" userId="463e8671-0eec-4074-8616-21d10d9d1eab" providerId="ADAL" clId="{0CBCF403-BBB9-422E-851D-47A336B55825}" dt="2023-10-17T18:04:17.988" v="217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0CBCF403-BBB9-422E-851D-47A336B55825}" dt="2023-10-17T18:12:25.860" v="726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Mohamed Asim" userId="463e8671-0eec-4074-8616-21d10d9d1eab" providerId="ADAL" clId="{0CBCF403-BBB9-422E-851D-47A336B55825}" dt="2023-10-17T18:07:07.430" v="524" actId="20577"/>
        <pc:sldMkLst>
          <pc:docMk/>
          <pc:sldMk cId="1116631375" sldId="264"/>
        </pc:sldMkLst>
        <pc:spChg chg="mod">
          <ac:chgData name="Mohamed Asim" userId="463e8671-0eec-4074-8616-21d10d9d1eab" providerId="ADAL" clId="{0CBCF403-BBB9-422E-851D-47A336B55825}" dt="2023-10-17T18:07:07.430" v="524" actId="20577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0CBCF403-BBB9-422E-851D-47A336B55825}" dt="2023-10-17T18:06:45.615" v="502" actId="20577"/>
          <ac:spMkLst>
            <pc:docMk/>
            <pc:sldMk cId="1116631375" sldId="264"/>
            <ac:spMk id="3" creationId="{882851C0-6472-8C4E-46B8-9AE82FBD8967}"/>
          </ac:spMkLst>
        </pc:spChg>
      </pc:sldChg>
      <pc:sldChg chg="addSp delSp modSp new mod setBg">
        <pc:chgData name="Mohamed Asim" userId="463e8671-0eec-4074-8616-21d10d9d1eab" providerId="ADAL" clId="{0CBCF403-BBB9-422E-851D-47A336B55825}" dt="2023-10-17T18:14:11.346" v="760" actId="26606"/>
        <pc:sldMkLst>
          <pc:docMk/>
          <pc:sldMk cId="3116902116" sldId="265"/>
        </pc:sldMkLst>
        <pc:spChg chg="mod">
          <ac:chgData name="Mohamed Asim" userId="463e8671-0eec-4074-8616-21d10d9d1eab" providerId="ADAL" clId="{0CBCF403-BBB9-422E-851D-47A336B55825}" dt="2023-10-17T18:14:11.346" v="760" actId="26606"/>
          <ac:spMkLst>
            <pc:docMk/>
            <pc:sldMk cId="3116902116" sldId="265"/>
            <ac:spMk id="2" creationId="{33B890F3-EA66-14B8-9515-FBE7A0130EA3}"/>
          </ac:spMkLst>
        </pc:spChg>
        <pc:spChg chg="del">
          <ac:chgData name="Mohamed Asim" userId="463e8671-0eec-4074-8616-21d10d9d1eab" providerId="ADAL" clId="{0CBCF403-BBB9-422E-851D-47A336B55825}" dt="2023-10-17T18:13:56.873" v="759" actId="22"/>
          <ac:spMkLst>
            <pc:docMk/>
            <pc:sldMk cId="3116902116" sldId="265"/>
            <ac:spMk id="3" creationId="{952DA9C7-3E3B-4576-08E9-EBB803E5EBB4}"/>
          </ac:spMkLst>
        </pc:spChg>
        <pc:spChg chg="add">
          <ac:chgData name="Mohamed Asim" userId="463e8671-0eec-4074-8616-21d10d9d1eab" providerId="ADAL" clId="{0CBCF403-BBB9-422E-851D-47A336B55825}" dt="2023-10-17T18:14:11.346" v="760" actId="26606"/>
          <ac:spMkLst>
            <pc:docMk/>
            <pc:sldMk cId="3116902116" sldId="265"/>
            <ac:spMk id="10" creationId="{16C5FA50-8D52-4617-AF91-5C7B1C8352F1}"/>
          </ac:spMkLst>
        </pc:spChg>
        <pc:spChg chg="add">
          <ac:chgData name="Mohamed Asim" userId="463e8671-0eec-4074-8616-21d10d9d1eab" providerId="ADAL" clId="{0CBCF403-BBB9-422E-851D-47A336B55825}" dt="2023-10-17T18:14:11.346" v="760" actId="26606"/>
          <ac:spMkLst>
            <pc:docMk/>
            <pc:sldMk cId="3116902116" sldId="265"/>
            <ac:spMk id="12" creationId="{E223798C-12AD-4B0C-A50C-D676347D67CF}"/>
          </ac:spMkLst>
        </pc:spChg>
        <pc:picChg chg="add mod ord">
          <ac:chgData name="Mohamed Asim" userId="463e8671-0eec-4074-8616-21d10d9d1eab" providerId="ADAL" clId="{0CBCF403-BBB9-422E-851D-47A336B55825}" dt="2023-10-17T18:14:11.346" v="760" actId="26606"/>
          <ac:picMkLst>
            <pc:docMk/>
            <pc:sldMk cId="3116902116" sldId="265"/>
            <ac:picMk id="5" creationId="{F51519FF-1E76-8142-93C7-D0F0E44327C2}"/>
          </ac:picMkLst>
        </pc:picChg>
      </pc:sldChg>
      <pc:sldChg chg="addSp delSp modSp new mod">
        <pc:chgData name="Mohamed Asim" userId="463e8671-0eec-4074-8616-21d10d9d1eab" providerId="ADAL" clId="{0CBCF403-BBB9-422E-851D-47A336B55825}" dt="2023-10-17T18:49:59.548" v="2205" actId="20577"/>
        <pc:sldMkLst>
          <pc:docMk/>
          <pc:sldMk cId="1389466257" sldId="266"/>
        </pc:sldMkLst>
        <pc:spChg chg="mod">
          <ac:chgData name="Mohamed Asim" userId="463e8671-0eec-4074-8616-21d10d9d1eab" providerId="ADAL" clId="{0CBCF403-BBB9-422E-851D-47A336B55825}" dt="2023-10-17T18:49:59.548" v="2205" actId="20577"/>
          <ac:spMkLst>
            <pc:docMk/>
            <pc:sldMk cId="1389466257" sldId="266"/>
            <ac:spMk id="2" creationId="{FCB2497F-26FE-6324-BEC3-B2A68C837D42}"/>
          </ac:spMkLst>
        </pc:spChg>
        <pc:spChg chg="mod">
          <ac:chgData name="Mohamed Asim" userId="463e8671-0eec-4074-8616-21d10d9d1eab" providerId="ADAL" clId="{0CBCF403-BBB9-422E-851D-47A336B55825}" dt="2023-10-17T18:49:48.948" v="2204" actId="20577"/>
          <ac:spMkLst>
            <pc:docMk/>
            <pc:sldMk cId="1389466257" sldId="266"/>
            <ac:spMk id="3" creationId="{5CBA2C4E-8FE0-08FC-0CA9-B3B0B68A0E6E}"/>
          </ac:spMkLst>
        </pc:spChg>
        <pc:picChg chg="add del">
          <ac:chgData name="Mohamed Asim" userId="463e8671-0eec-4074-8616-21d10d9d1eab" providerId="ADAL" clId="{0CBCF403-BBB9-422E-851D-47A336B55825}" dt="2023-10-17T18:17:25.400" v="942" actId="22"/>
          <ac:picMkLst>
            <pc:docMk/>
            <pc:sldMk cId="1389466257" sldId="266"/>
            <ac:picMk id="5" creationId="{E92C62E5-9193-2878-195B-6BD2AB7CD88A}"/>
          </ac:picMkLst>
        </pc:picChg>
      </pc:sldChg>
      <pc:sldChg chg="addSp delSp modSp new mod setBg">
        <pc:chgData name="Mohamed Asim" userId="463e8671-0eec-4074-8616-21d10d9d1eab" providerId="ADAL" clId="{0CBCF403-BBB9-422E-851D-47A336B55825}" dt="2023-10-17T18:20:51.734" v="1049" actId="26606"/>
        <pc:sldMkLst>
          <pc:docMk/>
          <pc:sldMk cId="2425646004" sldId="267"/>
        </pc:sldMkLst>
        <pc:spChg chg="mod">
          <ac:chgData name="Mohamed Asim" userId="463e8671-0eec-4074-8616-21d10d9d1eab" providerId="ADAL" clId="{0CBCF403-BBB9-422E-851D-47A336B55825}" dt="2023-10-17T18:20:51.734" v="1049" actId="26606"/>
          <ac:spMkLst>
            <pc:docMk/>
            <pc:sldMk cId="2425646004" sldId="267"/>
            <ac:spMk id="2" creationId="{13157183-E1E5-1848-071E-BF9C2003219A}"/>
          </ac:spMkLst>
        </pc:spChg>
        <pc:spChg chg="del">
          <ac:chgData name="Mohamed Asim" userId="463e8671-0eec-4074-8616-21d10d9d1eab" providerId="ADAL" clId="{0CBCF403-BBB9-422E-851D-47A336B55825}" dt="2023-10-17T18:20:43.371" v="1048" actId="22"/>
          <ac:spMkLst>
            <pc:docMk/>
            <pc:sldMk cId="2425646004" sldId="267"/>
            <ac:spMk id="3" creationId="{A7F1E323-0941-A0A9-97B7-365C845C00FF}"/>
          </ac:spMkLst>
        </pc:spChg>
        <pc:spChg chg="add">
          <ac:chgData name="Mohamed Asim" userId="463e8671-0eec-4074-8616-21d10d9d1eab" providerId="ADAL" clId="{0CBCF403-BBB9-422E-851D-47A336B55825}" dt="2023-10-17T18:20:51.734" v="1049" actId="26606"/>
          <ac:spMkLst>
            <pc:docMk/>
            <pc:sldMk cId="2425646004" sldId="267"/>
            <ac:spMk id="10" creationId="{16C5FA50-8D52-4617-AF91-5C7B1C8352F1}"/>
          </ac:spMkLst>
        </pc:spChg>
        <pc:spChg chg="add">
          <ac:chgData name="Mohamed Asim" userId="463e8671-0eec-4074-8616-21d10d9d1eab" providerId="ADAL" clId="{0CBCF403-BBB9-422E-851D-47A336B55825}" dt="2023-10-17T18:20:51.734" v="1049" actId="26606"/>
          <ac:spMkLst>
            <pc:docMk/>
            <pc:sldMk cId="2425646004" sldId="267"/>
            <ac:spMk id="12" creationId="{E223798C-12AD-4B0C-A50C-D676347D67CF}"/>
          </ac:spMkLst>
        </pc:spChg>
        <pc:picChg chg="add mod ord">
          <ac:chgData name="Mohamed Asim" userId="463e8671-0eec-4074-8616-21d10d9d1eab" providerId="ADAL" clId="{0CBCF403-BBB9-422E-851D-47A336B55825}" dt="2023-10-17T18:20:51.734" v="1049" actId="26606"/>
          <ac:picMkLst>
            <pc:docMk/>
            <pc:sldMk cId="2425646004" sldId="267"/>
            <ac:picMk id="5" creationId="{3E4E7207-74BB-61E0-8E04-C8D0476E904F}"/>
          </ac:picMkLst>
        </pc:picChg>
      </pc:sldChg>
      <pc:sldChg chg="modSp new mod">
        <pc:chgData name="Mohamed Asim" userId="463e8671-0eec-4074-8616-21d10d9d1eab" providerId="ADAL" clId="{0CBCF403-BBB9-422E-851D-47A336B55825}" dt="2023-10-17T18:19:44.555" v="1025" actId="20577"/>
        <pc:sldMkLst>
          <pc:docMk/>
          <pc:sldMk cId="1511305649" sldId="268"/>
        </pc:sldMkLst>
        <pc:spChg chg="mod">
          <ac:chgData name="Mohamed Asim" userId="463e8671-0eec-4074-8616-21d10d9d1eab" providerId="ADAL" clId="{0CBCF403-BBB9-422E-851D-47A336B55825}" dt="2023-10-17T18:19:44.555" v="1025" actId="20577"/>
          <ac:spMkLst>
            <pc:docMk/>
            <pc:sldMk cId="1511305649" sldId="268"/>
            <ac:spMk id="2" creationId="{E3481FFE-D7F3-3C7F-2329-6F38E1E097AC}"/>
          </ac:spMkLst>
        </pc:spChg>
      </pc:sldChg>
      <pc:sldChg chg="modSp new mod">
        <pc:chgData name="Mohamed Asim" userId="463e8671-0eec-4074-8616-21d10d9d1eab" providerId="ADAL" clId="{0CBCF403-BBB9-422E-851D-47A336B55825}" dt="2023-10-17T18:22:48.119" v="1280" actId="20577"/>
        <pc:sldMkLst>
          <pc:docMk/>
          <pc:sldMk cId="4146544261" sldId="269"/>
        </pc:sldMkLst>
        <pc:spChg chg="mod">
          <ac:chgData name="Mohamed Asim" userId="463e8671-0eec-4074-8616-21d10d9d1eab" providerId="ADAL" clId="{0CBCF403-BBB9-422E-851D-47A336B55825}" dt="2023-10-17T18:21:25.186" v="1074" actId="20577"/>
          <ac:spMkLst>
            <pc:docMk/>
            <pc:sldMk cId="4146544261" sldId="269"/>
            <ac:spMk id="2" creationId="{44BCA478-DC76-54C7-6C42-DFDEA37B94F1}"/>
          </ac:spMkLst>
        </pc:spChg>
        <pc:spChg chg="mod">
          <ac:chgData name="Mohamed Asim" userId="463e8671-0eec-4074-8616-21d10d9d1eab" providerId="ADAL" clId="{0CBCF403-BBB9-422E-851D-47A336B55825}" dt="2023-10-17T18:22:48.119" v="1280" actId="20577"/>
          <ac:spMkLst>
            <pc:docMk/>
            <pc:sldMk cId="4146544261" sldId="269"/>
            <ac:spMk id="3" creationId="{A49B11CB-6A9A-C928-374E-136F985DEAB6}"/>
          </ac:spMkLst>
        </pc:spChg>
      </pc:sldChg>
      <pc:sldChg chg="modSp new mod">
        <pc:chgData name="Mohamed Asim" userId="463e8671-0eec-4074-8616-21d10d9d1eab" providerId="ADAL" clId="{0CBCF403-BBB9-422E-851D-47A336B55825}" dt="2023-10-17T18:29:41.895" v="1721" actId="20577"/>
        <pc:sldMkLst>
          <pc:docMk/>
          <pc:sldMk cId="1308847154" sldId="270"/>
        </pc:sldMkLst>
        <pc:spChg chg="mod">
          <ac:chgData name="Mohamed Asim" userId="463e8671-0eec-4074-8616-21d10d9d1eab" providerId="ADAL" clId="{0CBCF403-BBB9-422E-851D-47A336B55825}" dt="2023-10-17T18:23:51.239" v="1315" actId="20577"/>
          <ac:spMkLst>
            <pc:docMk/>
            <pc:sldMk cId="1308847154" sldId="270"/>
            <ac:spMk id="2" creationId="{29EB78F6-7E56-0431-39B0-5B408BC05E14}"/>
          </ac:spMkLst>
        </pc:spChg>
        <pc:spChg chg="mod">
          <ac:chgData name="Mohamed Asim" userId="463e8671-0eec-4074-8616-21d10d9d1eab" providerId="ADAL" clId="{0CBCF403-BBB9-422E-851D-47A336B55825}" dt="2023-10-17T18:29:41.895" v="1721" actId="20577"/>
          <ac:spMkLst>
            <pc:docMk/>
            <pc:sldMk cId="1308847154" sldId="270"/>
            <ac:spMk id="3" creationId="{3B06A84B-7660-944C-0515-10C511FADD48}"/>
          </ac:spMkLst>
        </pc:spChg>
      </pc:sldChg>
      <pc:sldChg chg="modSp new mod">
        <pc:chgData name="Mohamed Asim" userId="463e8671-0eec-4074-8616-21d10d9d1eab" providerId="ADAL" clId="{0CBCF403-BBB9-422E-851D-47A336B55825}" dt="2023-10-17T18:33:04.942" v="1780" actId="115"/>
        <pc:sldMkLst>
          <pc:docMk/>
          <pc:sldMk cId="1691690398" sldId="271"/>
        </pc:sldMkLst>
        <pc:spChg chg="mod">
          <ac:chgData name="Mohamed Asim" userId="463e8671-0eec-4074-8616-21d10d9d1eab" providerId="ADAL" clId="{0CBCF403-BBB9-422E-851D-47A336B55825}" dt="2023-10-17T18:30:51.130" v="1760" actId="20577"/>
          <ac:spMkLst>
            <pc:docMk/>
            <pc:sldMk cId="1691690398" sldId="271"/>
            <ac:spMk id="2" creationId="{41741A48-38C7-AD60-DD4B-0CA266BB656E}"/>
          </ac:spMkLst>
        </pc:spChg>
        <pc:spChg chg="mod">
          <ac:chgData name="Mohamed Asim" userId="463e8671-0eec-4074-8616-21d10d9d1eab" providerId="ADAL" clId="{0CBCF403-BBB9-422E-851D-47A336B55825}" dt="2023-10-17T18:33:04.942" v="1780" actId="115"/>
          <ac:spMkLst>
            <pc:docMk/>
            <pc:sldMk cId="1691690398" sldId="271"/>
            <ac:spMk id="3" creationId="{7F62CEF3-2C91-D627-1503-BE9FD9852366}"/>
          </ac:spMkLst>
        </pc:spChg>
      </pc:sldChg>
      <pc:sldChg chg="addSp delSp modSp new mod setBg">
        <pc:chgData name="Mohamed Asim" userId="463e8671-0eec-4074-8616-21d10d9d1eab" providerId="ADAL" clId="{0CBCF403-BBB9-422E-851D-47A336B55825}" dt="2023-10-17T18:34:31.533" v="1786" actId="26606"/>
        <pc:sldMkLst>
          <pc:docMk/>
          <pc:sldMk cId="271629956" sldId="272"/>
        </pc:sldMkLst>
        <pc:spChg chg="del">
          <ac:chgData name="Mohamed Asim" userId="463e8671-0eec-4074-8616-21d10d9d1eab" providerId="ADAL" clId="{0CBCF403-BBB9-422E-851D-47A336B55825}" dt="2023-10-17T18:34:31.533" v="1786" actId="26606"/>
          <ac:spMkLst>
            <pc:docMk/>
            <pc:sldMk cId="271629956" sldId="272"/>
            <ac:spMk id="2" creationId="{088BED62-4461-BF61-DF36-8F07F24F5072}"/>
          </ac:spMkLst>
        </pc:spChg>
        <pc:spChg chg="del">
          <ac:chgData name="Mohamed Asim" userId="463e8671-0eec-4074-8616-21d10d9d1eab" providerId="ADAL" clId="{0CBCF403-BBB9-422E-851D-47A336B55825}" dt="2023-10-17T18:34:31.533" v="1786" actId="26606"/>
          <ac:spMkLst>
            <pc:docMk/>
            <pc:sldMk cId="271629956" sldId="272"/>
            <ac:spMk id="3" creationId="{37496EA9-849D-25D3-767E-AE9F77F01688}"/>
          </ac:spMkLst>
        </pc:spChg>
        <pc:spChg chg="add">
          <ac:chgData name="Mohamed Asim" userId="463e8671-0eec-4074-8616-21d10d9d1eab" providerId="ADAL" clId="{0CBCF403-BBB9-422E-851D-47A336B55825}" dt="2023-10-17T18:34:31.533" v="1786" actId="26606"/>
          <ac:spMkLst>
            <pc:docMk/>
            <pc:sldMk cId="271629956" sldId="272"/>
            <ac:spMk id="12" creationId="{42A4FC2C-047E-45A5-965D-8E1E3BF09BC6}"/>
          </ac:spMkLst>
        </pc:spChg>
        <pc:picChg chg="add del mod">
          <ac:chgData name="Mohamed Asim" userId="463e8671-0eec-4074-8616-21d10d9d1eab" providerId="ADAL" clId="{0CBCF403-BBB9-422E-851D-47A336B55825}" dt="2023-10-17T18:34:24.869" v="1784" actId="22"/>
          <ac:picMkLst>
            <pc:docMk/>
            <pc:sldMk cId="271629956" sldId="272"/>
            <ac:picMk id="5" creationId="{708F9598-F823-40AE-E7FB-ADD4F6547B52}"/>
          </ac:picMkLst>
        </pc:picChg>
        <pc:picChg chg="add mod">
          <ac:chgData name="Mohamed Asim" userId="463e8671-0eec-4074-8616-21d10d9d1eab" providerId="ADAL" clId="{0CBCF403-BBB9-422E-851D-47A336B55825}" dt="2023-10-17T18:34:31.533" v="1786" actId="26606"/>
          <ac:picMkLst>
            <pc:docMk/>
            <pc:sldMk cId="271629956" sldId="272"/>
            <ac:picMk id="7" creationId="{079E9D85-471B-7CA8-EF17-8C748F2D5378}"/>
          </ac:picMkLst>
        </pc:picChg>
      </pc:sldChg>
      <pc:sldChg chg="addSp delSp modSp new mod setBg">
        <pc:chgData name="Mohamed Asim" userId="463e8671-0eec-4074-8616-21d10d9d1eab" providerId="ADAL" clId="{0CBCF403-BBB9-422E-851D-47A336B55825}" dt="2023-10-17T18:37:44.507" v="1944" actId="20577"/>
        <pc:sldMkLst>
          <pc:docMk/>
          <pc:sldMk cId="2901255118" sldId="273"/>
        </pc:sldMkLst>
        <pc:spChg chg="add del">
          <ac:chgData name="Mohamed Asim" userId="463e8671-0eec-4074-8616-21d10d9d1eab" providerId="ADAL" clId="{0CBCF403-BBB9-422E-851D-47A336B55825}" dt="2023-10-17T18:36:31.864" v="1799" actId="26606"/>
          <ac:spMkLst>
            <pc:docMk/>
            <pc:sldMk cId="2901255118" sldId="273"/>
            <ac:spMk id="2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31.864" v="1799" actId="26606"/>
          <ac:spMkLst>
            <pc:docMk/>
            <pc:sldMk cId="2901255118" sldId="273"/>
            <ac:spMk id="3" creationId="{3B6657D6-EA8D-B0A2-813E-514ACDD6E9E3}"/>
          </ac:spMkLst>
        </pc:spChg>
        <pc:spChg chg="add del">
          <ac:chgData name="Mohamed Asim" userId="463e8671-0eec-4074-8616-21d10d9d1eab" providerId="ADAL" clId="{0CBCF403-BBB9-422E-851D-47A336B55825}" dt="2023-10-17T18:36:08.202" v="1790" actId="26606"/>
          <ac:spMkLst>
            <pc:docMk/>
            <pc:sldMk cId="2901255118" sldId="273"/>
            <ac:spMk id="10" creationId="{42A4FC2C-047E-45A5-965D-8E1E3BF09BC6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2" creationId="{83C98ABE-055B-441F-B07E-44F97F083C39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3" creationId="{F3060C83-F051-4F0E-ABAD-AA0DFC48B218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4" creationId="{29FDB030-9B49-4CED-8CCD-4D99382388AC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6" creationId="{3783CA14-24A1-485C-8B30-D6A5D87987AD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8" creationId="{9A97C86A-04D6-40F7-AE84-31AB43E6A846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20" creationId="{FF9F2414-84E8-453E-B1F3-389FDE8192D9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22" creationId="{3ECA69A1-7536-43AC-85EF-C7106179F5ED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4" creationId="{0288C6B4-AFC3-407F-A595-EFFD38D4CCAF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5" creationId="{CF236821-17FE-429B-8D2C-08E13A64EA40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6" creationId="{C0BDBCD2-E081-43AB-9119-C55465E59757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7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8" creationId="{98E79BE4-34FE-485A-98A5-92CE8F7C4743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9" creationId="{7A5F0580-5EE9-419F-96EE-B6529EF6E7D0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30" creationId="{3B6657D6-EA8D-B0A2-813E-514ACDD6E9E3}"/>
          </ac:spMkLst>
        </pc:spChg>
        <pc:spChg chg="add del">
          <ac:chgData name="Mohamed Asim" userId="463e8671-0eec-4074-8616-21d10d9d1eab" providerId="ADAL" clId="{0CBCF403-BBB9-422E-851D-47A336B55825}" dt="2023-10-17T18:36:30.149" v="1796" actId="26606"/>
          <ac:spMkLst>
            <pc:docMk/>
            <pc:sldMk cId="2901255118" sldId="273"/>
            <ac:spMk id="32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30.149" v="1796" actId="26606"/>
          <ac:spMkLst>
            <pc:docMk/>
            <pc:sldMk cId="2901255118" sldId="273"/>
            <ac:spMk id="33" creationId="{7ED7575E-88D2-B771-681D-46A7E55415DD}"/>
          </ac:spMkLst>
        </pc:spChg>
        <pc:spChg chg="add del">
          <ac:chgData name="Mohamed Asim" userId="463e8671-0eec-4074-8616-21d10d9d1eab" providerId="ADAL" clId="{0CBCF403-BBB9-422E-851D-47A336B55825}" dt="2023-10-17T18:36:30.149" v="1796" actId="26606"/>
          <ac:spMkLst>
            <pc:docMk/>
            <pc:sldMk cId="2901255118" sldId="273"/>
            <ac:spMk id="35" creationId="{3B6657D6-EA8D-B0A2-813E-514ACDD6E9E3}"/>
          </ac:spMkLst>
        </pc:spChg>
        <pc:spChg chg="add del">
          <ac:chgData name="Mohamed Asim" userId="463e8671-0eec-4074-8616-21d10d9d1eab" providerId="ADAL" clId="{0CBCF403-BBB9-422E-851D-47A336B55825}" dt="2023-10-17T18:36:31.864" v="1798" actId="26606"/>
          <ac:spMkLst>
            <pc:docMk/>
            <pc:sldMk cId="2901255118" sldId="273"/>
            <ac:spMk id="37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31.864" v="1798" actId="26606"/>
          <ac:spMkLst>
            <pc:docMk/>
            <pc:sldMk cId="2901255118" sldId="273"/>
            <ac:spMk id="38" creationId="{3B6657D6-EA8D-B0A2-813E-514ACDD6E9E3}"/>
          </ac:spMkLst>
        </pc:spChg>
        <pc:spChg chg="add mod">
          <ac:chgData name="Mohamed Asim" userId="463e8671-0eec-4074-8616-21d10d9d1eab" providerId="ADAL" clId="{0CBCF403-BBB9-422E-851D-47A336B55825}" dt="2023-10-17T18:37:05.458" v="1843" actId="20577"/>
          <ac:spMkLst>
            <pc:docMk/>
            <pc:sldMk cId="2901255118" sldId="273"/>
            <ac:spMk id="42" creationId="{3185EE02-888C-9BFF-F90B-4A15EE109CF5}"/>
          </ac:spMkLst>
        </pc:spChg>
        <pc:spChg chg="add">
          <ac:chgData name="Mohamed Asim" userId="463e8671-0eec-4074-8616-21d10d9d1eab" providerId="ADAL" clId="{0CBCF403-BBB9-422E-851D-47A336B55825}" dt="2023-10-17T18:36:31.864" v="1799" actId="26606"/>
          <ac:spMkLst>
            <pc:docMk/>
            <pc:sldMk cId="2901255118" sldId="273"/>
            <ac:spMk id="43" creationId="{7ED7575E-88D2-B771-681D-46A7E55415DD}"/>
          </ac:spMkLst>
        </pc:spChg>
        <pc:spChg chg="add mod">
          <ac:chgData name="Mohamed Asim" userId="463e8671-0eec-4074-8616-21d10d9d1eab" providerId="ADAL" clId="{0CBCF403-BBB9-422E-851D-47A336B55825}" dt="2023-10-17T18:37:44.507" v="1944" actId="20577"/>
          <ac:spMkLst>
            <pc:docMk/>
            <pc:sldMk cId="2901255118" sldId="273"/>
            <ac:spMk id="45" creationId="{3B6657D6-EA8D-B0A2-813E-514ACDD6E9E3}"/>
          </ac:spMkLst>
        </pc:spChg>
        <pc:grpChg chg="add del">
          <ac:chgData name="Mohamed Asim" userId="463e8671-0eec-4074-8616-21d10d9d1eab" providerId="ADAL" clId="{0CBCF403-BBB9-422E-851D-47A336B55825}" dt="2023-10-17T18:36:31.864" v="1798" actId="26606"/>
          <ac:grpSpMkLst>
            <pc:docMk/>
            <pc:sldMk cId="2901255118" sldId="273"/>
            <ac:grpSpMk id="39" creationId="{6258F736-B256-8039-9DC6-F4E49A5C5AD5}"/>
          </ac:grpSpMkLst>
        </pc:grpChg>
        <pc:picChg chg="add mod">
          <ac:chgData name="Mohamed Asim" userId="463e8671-0eec-4074-8616-21d10d9d1eab" providerId="ADAL" clId="{0CBCF403-BBB9-422E-851D-47A336B55825}" dt="2023-10-17T18:36:46.561" v="1802" actId="14100"/>
          <ac:picMkLst>
            <pc:docMk/>
            <pc:sldMk cId="2901255118" sldId="273"/>
            <ac:picMk id="5" creationId="{87847850-D5BD-B667-7579-B5DCE9A68B7B}"/>
          </ac:picMkLst>
        </pc:picChg>
        <pc:cxnChg chg="add del">
          <ac:chgData name="Mohamed Asim" userId="463e8671-0eec-4074-8616-21d10d9d1eab" providerId="ADAL" clId="{0CBCF403-BBB9-422E-851D-47A336B55825}" dt="2023-10-17T18:36:30.149" v="1796" actId="26606"/>
          <ac:cxnSpMkLst>
            <pc:docMk/>
            <pc:sldMk cId="2901255118" sldId="273"/>
            <ac:cxnSpMk id="34" creationId="{249EDD1B-F94D-B4E6-ACAA-566B9A26FDE3}"/>
          </ac:cxnSpMkLst>
        </pc:cxnChg>
        <pc:cxnChg chg="add">
          <ac:chgData name="Mohamed Asim" userId="463e8671-0eec-4074-8616-21d10d9d1eab" providerId="ADAL" clId="{0CBCF403-BBB9-422E-851D-47A336B55825}" dt="2023-10-17T18:36:31.864" v="1799" actId="26606"/>
          <ac:cxnSpMkLst>
            <pc:docMk/>
            <pc:sldMk cId="2901255118" sldId="273"/>
            <ac:cxnSpMk id="44" creationId="{249EDD1B-F94D-B4E6-ACAA-566B9A26FDE3}"/>
          </ac:cxnSpMkLst>
        </pc:cxnChg>
      </pc:sldChg>
      <pc:sldChg chg="modSp new mod">
        <pc:chgData name="Mohamed Asim" userId="463e8671-0eec-4074-8616-21d10d9d1eab" providerId="ADAL" clId="{0CBCF403-BBB9-422E-851D-47A336B55825}" dt="2023-10-17T18:39:46.214" v="2117" actId="113"/>
        <pc:sldMkLst>
          <pc:docMk/>
          <pc:sldMk cId="3616253459" sldId="274"/>
        </pc:sldMkLst>
        <pc:spChg chg="mod">
          <ac:chgData name="Mohamed Asim" userId="463e8671-0eec-4074-8616-21d10d9d1eab" providerId="ADAL" clId="{0CBCF403-BBB9-422E-851D-47A336B55825}" dt="2023-10-17T18:38:19.910" v="1978" actId="20577"/>
          <ac:spMkLst>
            <pc:docMk/>
            <pc:sldMk cId="3616253459" sldId="274"/>
            <ac:spMk id="2" creationId="{F03BC654-5421-A384-2279-34F4801E206E}"/>
          </ac:spMkLst>
        </pc:spChg>
        <pc:spChg chg="mod">
          <ac:chgData name="Mohamed Asim" userId="463e8671-0eec-4074-8616-21d10d9d1eab" providerId="ADAL" clId="{0CBCF403-BBB9-422E-851D-47A336B55825}" dt="2023-10-17T18:39:46.214" v="2117" actId="113"/>
          <ac:spMkLst>
            <pc:docMk/>
            <pc:sldMk cId="3616253459" sldId="274"/>
            <ac:spMk id="3" creationId="{3BFC0689-E7AA-71E3-2A42-2070CE2777B3}"/>
          </ac:spMkLst>
        </pc:spChg>
      </pc:sldChg>
      <pc:sldChg chg="addSp delSp modSp new mod setBg">
        <pc:chgData name="Mohamed Asim" userId="463e8671-0eec-4074-8616-21d10d9d1eab" providerId="ADAL" clId="{0CBCF403-BBB9-422E-851D-47A336B55825}" dt="2023-10-17T18:44:15.940" v="2129" actId="14100"/>
        <pc:sldMkLst>
          <pc:docMk/>
          <pc:sldMk cId="3470438892" sldId="275"/>
        </pc:sldMkLst>
        <pc:spChg chg="del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2" creationId="{2644851B-7234-A818-F342-9692B1B2E02C}"/>
          </ac:spMkLst>
        </pc:spChg>
        <pc:spChg chg="del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3" creationId="{01217B08-7837-AA0E-3295-14A764161DEE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0" creationId="{AB8C311F-7253-4AED-9701-7FC0708C41C7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2" creationId="{E2384209-CB15-4CDF-9D31-C44FD9A3F20D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4" creationId="{2633B3B5-CC90-43F0-8714-D31D1F3F0209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6" creationId="{A8D57A06-A426-446D-B02C-A2DC6B62E45E}"/>
          </ac:spMkLst>
        </pc:spChg>
        <pc:picChg chg="add mod">
          <ac:chgData name="Mohamed Asim" userId="463e8671-0eec-4074-8616-21d10d9d1eab" providerId="ADAL" clId="{0CBCF403-BBB9-422E-851D-47A336B55825}" dt="2023-10-17T18:44:15.940" v="2129" actId="14100"/>
          <ac:picMkLst>
            <pc:docMk/>
            <pc:sldMk cId="3470438892" sldId="275"/>
            <ac:picMk id="5" creationId="{4AC4BAF4-163D-740A-DC98-5294A4B8A7F3}"/>
          </ac:picMkLst>
        </pc:picChg>
      </pc:sldChg>
      <pc:sldChg chg="addSp delSp modSp new mod setBg">
        <pc:chgData name="Mohamed Asim" userId="463e8671-0eec-4074-8616-21d10d9d1eab" providerId="ADAL" clId="{0CBCF403-BBB9-422E-851D-47A336B55825}" dt="2023-10-17T18:45:59.949" v="2132" actId="26606"/>
        <pc:sldMkLst>
          <pc:docMk/>
          <pc:sldMk cId="141692553" sldId="276"/>
        </pc:sldMkLst>
        <pc:spChg chg="del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2" creationId="{CE6A50E4-426A-A872-4B1C-EA543E09E362}"/>
          </ac:spMkLst>
        </pc:spChg>
        <pc:spChg chg="del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3" creationId="{E96CD270-7F86-09B3-5179-984327B39810}"/>
          </ac:spMkLst>
        </pc:spChg>
        <pc:spChg chg="add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10" creationId="{32BC26D8-82FB-445E-AA49-62A77D7C1EE0}"/>
          </ac:spMkLst>
        </pc:spChg>
        <pc:spChg chg="add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12" creationId="{CB44330D-EA18-4254-AA95-EB49948539B8}"/>
          </ac:spMkLst>
        </pc:spChg>
        <pc:picChg chg="add mod">
          <ac:chgData name="Mohamed Asim" userId="463e8671-0eec-4074-8616-21d10d9d1eab" providerId="ADAL" clId="{0CBCF403-BBB9-422E-851D-47A336B55825}" dt="2023-10-17T18:45:59.949" v="2132" actId="26606"/>
          <ac:picMkLst>
            <pc:docMk/>
            <pc:sldMk cId="141692553" sldId="276"/>
            <ac:picMk id="5" creationId="{89FEF9FE-AE75-0FEC-8370-6835D1E90877}"/>
          </ac:picMkLst>
        </pc:picChg>
      </pc:sldChg>
      <pc:sldChg chg="modSp new mod">
        <pc:chgData name="Mohamed Asim" userId="463e8671-0eec-4074-8616-21d10d9d1eab" providerId="ADAL" clId="{0CBCF403-BBB9-422E-851D-47A336B55825}" dt="2023-10-17T18:47:02.706" v="2203" actId="20577"/>
        <pc:sldMkLst>
          <pc:docMk/>
          <pc:sldMk cId="3267734555" sldId="277"/>
        </pc:sldMkLst>
        <pc:spChg chg="mod">
          <ac:chgData name="Mohamed Asim" userId="463e8671-0eec-4074-8616-21d10d9d1eab" providerId="ADAL" clId="{0CBCF403-BBB9-422E-851D-47A336B55825}" dt="2023-10-17T18:47:00.232" v="2202" actId="20577"/>
          <ac:spMkLst>
            <pc:docMk/>
            <pc:sldMk cId="3267734555" sldId="277"/>
            <ac:spMk id="2" creationId="{65E2E45A-4BE7-4F46-0D50-D69960334844}"/>
          </ac:spMkLst>
        </pc:spChg>
        <pc:spChg chg="mod">
          <ac:chgData name="Mohamed Asim" userId="463e8671-0eec-4074-8616-21d10d9d1eab" providerId="ADAL" clId="{0CBCF403-BBB9-422E-851D-47A336B55825}" dt="2023-10-17T18:47:02.706" v="2203" actId="20577"/>
          <ac:spMkLst>
            <pc:docMk/>
            <pc:sldMk cId="3267734555" sldId="277"/>
            <ac:spMk id="3" creationId="{D28767DA-9DD1-ECB4-DD6A-2D8D6F8C18B7}"/>
          </ac:spMkLst>
        </pc:spChg>
      </pc:sldChg>
      <pc:sldChg chg="modSp new mod">
        <pc:chgData name="Mohamed Asim" userId="463e8671-0eec-4074-8616-21d10d9d1eab" providerId="ADAL" clId="{0CBCF403-BBB9-422E-851D-47A336B55825}" dt="2023-10-17T18:53:32.003" v="2244" actId="20577"/>
        <pc:sldMkLst>
          <pc:docMk/>
          <pc:sldMk cId="3242883234" sldId="278"/>
        </pc:sldMkLst>
        <pc:spChg chg="mod">
          <ac:chgData name="Mohamed Asim" userId="463e8671-0eec-4074-8616-21d10d9d1eab" providerId="ADAL" clId="{0CBCF403-BBB9-422E-851D-47A336B55825}" dt="2023-10-17T18:53:28.737" v="2243" actId="207"/>
          <ac:spMkLst>
            <pc:docMk/>
            <pc:sldMk cId="3242883234" sldId="278"/>
            <ac:spMk id="2" creationId="{8687C581-AF50-4EF1-EDED-B05863B73D58}"/>
          </ac:spMkLst>
        </pc:spChg>
        <pc:spChg chg="mod">
          <ac:chgData name="Mohamed Asim" userId="463e8671-0eec-4074-8616-21d10d9d1eab" providerId="ADAL" clId="{0CBCF403-BBB9-422E-851D-47A336B55825}" dt="2023-10-17T18:53:32.003" v="2244" actId="20577"/>
          <ac:spMkLst>
            <pc:docMk/>
            <pc:sldMk cId="3242883234" sldId="278"/>
            <ac:spMk id="3" creationId="{356CD0EB-C0FD-EC7F-671D-6CF28221804A}"/>
          </ac:spMkLst>
        </pc:spChg>
      </pc:sldChg>
    </pc:docChg>
  </pc:docChgLst>
  <pc:docChgLst>
    <pc:chgData name="Mohamed Asim" userId="463e8671-0eec-4074-8616-21d10d9d1eab" providerId="ADAL" clId="{FB4C8F60-EFE2-415B-A095-59D9C14FDF37}"/>
    <pc:docChg chg="undo custSel modSld">
      <pc:chgData name="Mohamed Asim" userId="463e8671-0eec-4074-8616-21d10d9d1eab" providerId="ADAL" clId="{FB4C8F60-EFE2-415B-A095-59D9C14FDF37}" dt="2024-10-21T09:34:27.183" v="311" actId="13926"/>
      <pc:docMkLst>
        <pc:docMk/>
      </pc:docMkLst>
      <pc:sldChg chg="modSp mod">
        <pc:chgData name="Mohamed Asim" userId="463e8671-0eec-4074-8616-21d10d9d1eab" providerId="ADAL" clId="{FB4C8F60-EFE2-415B-A095-59D9C14FDF37}" dt="2024-10-21T09:17:22.506" v="233" actId="20577"/>
        <pc:sldMkLst>
          <pc:docMk/>
          <pc:sldMk cId="1720888879" sldId="258"/>
        </pc:sldMkLst>
        <pc:spChg chg="mod">
          <ac:chgData name="Mohamed Asim" userId="463e8671-0eec-4074-8616-21d10d9d1eab" providerId="ADAL" clId="{FB4C8F60-EFE2-415B-A095-59D9C14FDF37}" dt="2024-10-21T09:17:22.506" v="233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Mohamed Asim" userId="463e8671-0eec-4074-8616-21d10d9d1eab" providerId="ADAL" clId="{FB4C8F60-EFE2-415B-A095-59D9C14FDF37}" dt="2024-10-21T09:34:27.183" v="311" actId="13926"/>
        <pc:sldMkLst>
          <pc:docMk/>
          <pc:sldMk cId="1116631375" sldId="264"/>
        </pc:sldMkLst>
        <pc:spChg chg="mod">
          <ac:chgData name="Mohamed Asim" userId="463e8671-0eec-4074-8616-21d10d9d1eab" providerId="ADAL" clId="{FB4C8F60-EFE2-415B-A095-59D9C14FDF37}" dt="2024-10-21T09:34:27.183" v="311" actId="13926"/>
          <ac:spMkLst>
            <pc:docMk/>
            <pc:sldMk cId="1116631375" sldId="264"/>
            <ac:spMk id="3" creationId="{882851C0-6472-8C4E-46B8-9AE82FBD8967}"/>
          </ac:spMkLst>
        </pc:spChg>
      </pc:sldChg>
    </pc:docChg>
  </pc:docChgLst>
  <pc:docChgLst>
    <pc:chgData name="Mohamed Asim" userId="463e8671-0eec-4074-8616-21d10d9d1eab" providerId="ADAL" clId="{73A6392F-CF29-4E07-89B4-E0253B66369E}"/>
    <pc:docChg chg="undo custSel addSld delSld modSld">
      <pc:chgData name="Mohamed Asim" userId="463e8671-0eec-4074-8616-21d10d9d1eab" providerId="ADAL" clId="{73A6392F-CF29-4E07-89B4-E0253B66369E}" dt="2024-02-28T13:32:28.849" v="3373" actId="20577"/>
      <pc:docMkLst>
        <pc:docMk/>
      </pc:docMkLst>
      <pc:sldChg chg="modSp mod">
        <pc:chgData name="Mohamed Asim" userId="463e8671-0eec-4074-8616-21d10d9d1eab" providerId="ADAL" clId="{73A6392F-CF29-4E07-89B4-E0253B66369E}" dt="2024-02-16T13:55:02.887" v="105" actId="20577"/>
        <pc:sldMkLst>
          <pc:docMk/>
          <pc:sldMk cId="1720888879" sldId="258"/>
        </pc:sldMkLst>
        <pc:spChg chg="mod">
          <ac:chgData name="Mohamed Asim" userId="463e8671-0eec-4074-8616-21d10d9d1eab" providerId="ADAL" clId="{73A6392F-CF29-4E07-89B4-E0253B66369E}" dt="2024-02-16T13:55:02.887" v="105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Mohamed Asim" userId="463e8671-0eec-4074-8616-21d10d9d1eab" providerId="ADAL" clId="{73A6392F-CF29-4E07-89B4-E0253B66369E}" dt="2024-02-16T13:58:19.262" v="376" actId="20577"/>
        <pc:sldMkLst>
          <pc:docMk/>
          <pc:sldMk cId="1116631375" sldId="264"/>
        </pc:sldMkLst>
        <pc:spChg chg="mod">
          <ac:chgData name="Mohamed Asim" userId="463e8671-0eec-4074-8616-21d10d9d1eab" providerId="ADAL" clId="{73A6392F-CF29-4E07-89B4-E0253B66369E}" dt="2024-02-16T13:58:19.262" v="376" actId="20577"/>
          <ac:spMkLst>
            <pc:docMk/>
            <pc:sldMk cId="1116631375" sldId="264"/>
            <ac:spMk id="3" creationId="{882851C0-6472-8C4E-46B8-9AE82FBD8967}"/>
          </ac:spMkLst>
        </pc:spChg>
      </pc:sldChg>
      <pc:sldChg chg="del">
        <pc:chgData name="Mohamed Asim" userId="463e8671-0eec-4074-8616-21d10d9d1eab" providerId="ADAL" clId="{73A6392F-CF29-4E07-89B4-E0253B66369E}" dt="2024-02-16T13:58:22.544" v="378" actId="47"/>
        <pc:sldMkLst>
          <pc:docMk/>
          <pc:sldMk cId="3242883234" sldId="278"/>
        </pc:sldMkLst>
      </pc:sldChg>
      <pc:sldChg chg="del">
        <pc:chgData name="Mohamed Asim" userId="463e8671-0eec-4074-8616-21d10d9d1eab" providerId="ADAL" clId="{73A6392F-CF29-4E07-89B4-E0253B66369E}" dt="2024-02-16T13:58:22.371" v="377" actId="47"/>
        <pc:sldMkLst>
          <pc:docMk/>
          <pc:sldMk cId="4288315320" sldId="288"/>
        </pc:sldMkLst>
      </pc:sldChg>
      <pc:sldChg chg="modSp add del mod">
        <pc:chgData name="Mohamed Asim" userId="463e8671-0eec-4074-8616-21d10d9d1eab" providerId="ADAL" clId="{73A6392F-CF29-4E07-89B4-E0253B66369E}" dt="2024-02-20T14:40:16.299" v="3372" actId="27636"/>
        <pc:sldMkLst>
          <pc:docMk/>
          <pc:sldMk cId="19791997" sldId="289"/>
        </pc:sldMkLst>
        <pc:spChg chg="mod">
          <ac:chgData name="Mohamed Asim" userId="463e8671-0eec-4074-8616-21d10d9d1eab" providerId="ADAL" clId="{73A6392F-CF29-4E07-89B4-E0253B66369E}" dt="2024-02-16T13:55:43.099" v="115" actId="20577"/>
          <ac:spMkLst>
            <pc:docMk/>
            <pc:sldMk cId="19791997" sldId="289"/>
            <ac:spMk id="2" creationId="{B5F448CA-5055-2E15-9B65-4610D5EBE3E9}"/>
          </ac:spMkLst>
        </pc:spChg>
        <pc:spChg chg="mod">
          <ac:chgData name="Mohamed Asim" userId="463e8671-0eec-4074-8616-21d10d9d1eab" providerId="ADAL" clId="{73A6392F-CF29-4E07-89B4-E0253B66369E}" dt="2024-02-20T14:40:16.299" v="3372" actId="27636"/>
          <ac:spMkLst>
            <pc:docMk/>
            <pc:sldMk cId="19791997" sldId="289"/>
            <ac:spMk id="3" creationId="{D9818D03-EF6E-8D18-E46F-237601ED3562}"/>
          </ac:spMkLst>
        </pc:spChg>
      </pc:sldChg>
      <pc:sldChg chg="del">
        <pc:chgData name="Mohamed Asim" userId="463e8671-0eec-4074-8616-21d10d9d1eab" providerId="ADAL" clId="{73A6392F-CF29-4E07-89B4-E0253B66369E}" dt="2024-02-16T13:58:22.722" v="379" actId="47"/>
        <pc:sldMkLst>
          <pc:docMk/>
          <pc:sldMk cId="485883576" sldId="290"/>
        </pc:sldMkLst>
      </pc:sldChg>
      <pc:sldChg chg="del">
        <pc:chgData name="Mohamed Asim" userId="463e8671-0eec-4074-8616-21d10d9d1eab" providerId="ADAL" clId="{73A6392F-CF29-4E07-89B4-E0253B66369E}" dt="2024-02-16T13:58:22.905" v="380" actId="47"/>
        <pc:sldMkLst>
          <pc:docMk/>
          <pc:sldMk cId="1265389504" sldId="291"/>
        </pc:sldMkLst>
      </pc:sldChg>
      <pc:sldChg chg="del">
        <pc:chgData name="Mohamed Asim" userId="463e8671-0eec-4074-8616-21d10d9d1eab" providerId="ADAL" clId="{73A6392F-CF29-4E07-89B4-E0253B66369E}" dt="2024-02-16T13:58:23.062" v="381" actId="47"/>
        <pc:sldMkLst>
          <pc:docMk/>
          <pc:sldMk cId="165070677" sldId="292"/>
        </pc:sldMkLst>
      </pc:sldChg>
      <pc:sldChg chg="del">
        <pc:chgData name="Mohamed Asim" userId="463e8671-0eec-4074-8616-21d10d9d1eab" providerId="ADAL" clId="{73A6392F-CF29-4E07-89B4-E0253B66369E}" dt="2024-02-16T13:58:23.223" v="382" actId="47"/>
        <pc:sldMkLst>
          <pc:docMk/>
          <pc:sldMk cId="182684411" sldId="293"/>
        </pc:sldMkLst>
      </pc:sldChg>
      <pc:sldChg chg="add del">
        <pc:chgData name="Mohamed Asim" userId="463e8671-0eec-4074-8616-21d10d9d1eab" providerId="ADAL" clId="{73A6392F-CF29-4E07-89B4-E0253B66369E}" dt="2024-02-16T13:58:30.587" v="386" actId="47"/>
        <pc:sldMkLst>
          <pc:docMk/>
          <pc:sldMk cId="2785037058" sldId="294"/>
        </pc:sldMkLst>
      </pc:sldChg>
      <pc:sldChg chg="addSp delSp modSp new mod setBg">
        <pc:chgData name="Mohamed Asim" userId="463e8671-0eec-4074-8616-21d10d9d1eab" providerId="ADAL" clId="{73A6392F-CF29-4E07-89B4-E0253B66369E}" dt="2024-02-20T12:46:38.078" v="397" actId="1076"/>
        <pc:sldMkLst>
          <pc:docMk/>
          <pc:sldMk cId="3093657144" sldId="295"/>
        </pc:sldMkLst>
        <pc:spChg chg="add del">
          <ac:chgData name="Mohamed Asim" userId="463e8671-0eec-4074-8616-21d10d9d1eab" providerId="ADAL" clId="{73A6392F-CF29-4E07-89B4-E0253B66369E}" dt="2024-02-20T12:46:20.664" v="393" actId="26606"/>
          <ac:spMkLst>
            <pc:docMk/>
            <pc:sldMk cId="3093657144" sldId="295"/>
            <ac:spMk id="2" creationId="{DD0DF70D-34D2-299F-ECB6-2CBD7DABA10A}"/>
          </ac:spMkLst>
        </pc:spChg>
        <pc:spChg chg="add del">
          <ac:chgData name="Mohamed Asim" userId="463e8671-0eec-4074-8616-21d10d9d1eab" providerId="ADAL" clId="{73A6392F-CF29-4E07-89B4-E0253B66369E}" dt="2024-02-20T12:46:20.664" v="393" actId="26606"/>
          <ac:spMkLst>
            <pc:docMk/>
            <pc:sldMk cId="3093657144" sldId="295"/>
            <ac:spMk id="3" creationId="{86F06C68-DDE4-C5CA-5B5C-F272804BB087}"/>
          </ac:spMkLst>
        </pc:spChg>
        <pc:spChg chg="add del">
          <ac:chgData name="Mohamed Asim" userId="463e8671-0eec-4074-8616-21d10d9d1eab" providerId="ADAL" clId="{73A6392F-CF29-4E07-89B4-E0253B66369E}" dt="2024-02-20T12:46:20.664" v="392" actId="26606"/>
          <ac:spMkLst>
            <pc:docMk/>
            <pc:sldMk cId="3093657144" sldId="295"/>
            <ac:spMk id="10" creationId="{42A4FC2C-047E-45A5-965D-8E1E3BF09BC6}"/>
          </ac:spMkLst>
        </pc:spChg>
        <pc:picChg chg="add mod">
          <ac:chgData name="Mohamed Asim" userId="463e8671-0eec-4074-8616-21d10d9d1eab" providerId="ADAL" clId="{73A6392F-CF29-4E07-89B4-E0253B66369E}" dt="2024-02-20T12:46:38.078" v="397" actId="1076"/>
          <ac:picMkLst>
            <pc:docMk/>
            <pc:sldMk cId="3093657144" sldId="295"/>
            <ac:picMk id="5" creationId="{4D473856-13F7-86D9-8AE6-E6AF2192CF82}"/>
          </ac:picMkLst>
        </pc:picChg>
      </pc:sldChg>
      <pc:sldChg chg="addSp delSp modSp new mod setBg">
        <pc:chgData name="Mohamed Asim" userId="463e8671-0eec-4074-8616-21d10d9d1eab" providerId="ADAL" clId="{73A6392F-CF29-4E07-89B4-E0253B66369E}" dt="2024-02-20T12:50:32.231" v="430" actId="20577"/>
        <pc:sldMkLst>
          <pc:docMk/>
          <pc:sldMk cId="3159559169" sldId="296"/>
        </pc:sldMkLst>
        <pc:spChg chg="mod">
          <ac:chgData name="Mohamed Asim" userId="463e8671-0eec-4074-8616-21d10d9d1eab" providerId="ADAL" clId="{73A6392F-CF29-4E07-89B4-E0253B66369E}" dt="2024-02-20T12:50:32.231" v="430" actId="20577"/>
          <ac:spMkLst>
            <pc:docMk/>
            <pc:sldMk cId="3159559169" sldId="296"/>
            <ac:spMk id="2" creationId="{DB151EB6-320D-4B72-5EF9-F8A1CC4060E4}"/>
          </ac:spMkLst>
        </pc:spChg>
        <pc:spChg chg="del">
          <ac:chgData name="Mohamed Asim" userId="463e8671-0eec-4074-8616-21d10d9d1eab" providerId="ADAL" clId="{73A6392F-CF29-4E07-89B4-E0253B66369E}" dt="2024-02-20T12:50:12.995" v="406" actId="26606"/>
          <ac:spMkLst>
            <pc:docMk/>
            <pc:sldMk cId="3159559169" sldId="296"/>
            <ac:spMk id="3" creationId="{E6136182-8A19-0BFE-1AB2-64600C184715}"/>
          </ac:spMkLst>
        </pc:spChg>
        <pc:spChg chg="add">
          <ac:chgData name="Mohamed Asim" userId="463e8671-0eec-4074-8616-21d10d9d1eab" providerId="ADAL" clId="{73A6392F-CF29-4E07-89B4-E0253B66369E}" dt="2024-02-20T12:50:12.995" v="406" actId="26606"/>
          <ac:spMkLst>
            <pc:docMk/>
            <pc:sldMk cId="3159559169" sldId="296"/>
            <ac:spMk id="10" creationId="{6753252F-4873-4F63-801D-CC719279A7D5}"/>
          </ac:spMkLst>
        </pc:spChg>
        <pc:spChg chg="add">
          <ac:chgData name="Mohamed Asim" userId="463e8671-0eec-4074-8616-21d10d9d1eab" providerId="ADAL" clId="{73A6392F-CF29-4E07-89B4-E0253B66369E}" dt="2024-02-20T12:50:12.995" v="406" actId="26606"/>
          <ac:spMkLst>
            <pc:docMk/>
            <pc:sldMk cId="3159559169" sldId="296"/>
            <ac:spMk id="12" creationId="{047C8CCB-F95D-4249-92DD-651249D3535A}"/>
          </ac:spMkLst>
        </pc:spChg>
        <pc:picChg chg="add mod">
          <ac:chgData name="Mohamed Asim" userId="463e8671-0eec-4074-8616-21d10d9d1eab" providerId="ADAL" clId="{73A6392F-CF29-4E07-89B4-E0253B66369E}" dt="2024-02-20T12:50:22.398" v="408" actId="14100"/>
          <ac:picMkLst>
            <pc:docMk/>
            <pc:sldMk cId="3159559169" sldId="296"/>
            <ac:picMk id="5" creationId="{34EDF337-A695-86B8-70F8-A35D727CC088}"/>
          </ac:picMkLst>
        </pc:picChg>
      </pc:sldChg>
      <pc:sldChg chg="addSp delSp modSp new mod setBg">
        <pc:chgData name="Mohamed Asim" userId="463e8671-0eec-4074-8616-21d10d9d1eab" providerId="ADAL" clId="{73A6392F-CF29-4E07-89B4-E0253B66369E}" dt="2024-02-20T12:51:48.669" v="465" actId="20577"/>
        <pc:sldMkLst>
          <pc:docMk/>
          <pc:sldMk cId="2531466119" sldId="297"/>
        </pc:sldMkLst>
        <pc:spChg chg="mod">
          <ac:chgData name="Mohamed Asim" userId="463e8671-0eec-4074-8616-21d10d9d1eab" providerId="ADAL" clId="{73A6392F-CF29-4E07-89B4-E0253B66369E}" dt="2024-02-20T12:51:48.669" v="465" actId="20577"/>
          <ac:spMkLst>
            <pc:docMk/>
            <pc:sldMk cId="2531466119" sldId="297"/>
            <ac:spMk id="2" creationId="{C3C578BD-9E5F-211A-73F4-91D4A3815181}"/>
          </ac:spMkLst>
        </pc:spChg>
        <pc:spChg chg="del">
          <ac:chgData name="Mohamed Asim" userId="463e8671-0eec-4074-8616-21d10d9d1eab" providerId="ADAL" clId="{73A6392F-CF29-4E07-89B4-E0253B66369E}" dt="2024-02-20T12:51:36.602" v="433" actId="26606"/>
          <ac:spMkLst>
            <pc:docMk/>
            <pc:sldMk cId="2531466119" sldId="297"/>
            <ac:spMk id="3" creationId="{CFF8C4DA-D560-3FF8-89FC-67039675DC2D}"/>
          </ac:spMkLst>
        </pc:spChg>
        <pc:spChg chg="add">
          <ac:chgData name="Mohamed Asim" userId="463e8671-0eec-4074-8616-21d10d9d1eab" providerId="ADAL" clId="{73A6392F-CF29-4E07-89B4-E0253B66369E}" dt="2024-02-20T12:51:36.602" v="433" actId="26606"/>
          <ac:spMkLst>
            <pc:docMk/>
            <pc:sldMk cId="2531466119" sldId="297"/>
            <ac:spMk id="10" creationId="{6753252F-4873-4F63-801D-CC719279A7D5}"/>
          </ac:spMkLst>
        </pc:spChg>
        <pc:spChg chg="add">
          <ac:chgData name="Mohamed Asim" userId="463e8671-0eec-4074-8616-21d10d9d1eab" providerId="ADAL" clId="{73A6392F-CF29-4E07-89B4-E0253B66369E}" dt="2024-02-20T12:51:36.602" v="433" actId="26606"/>
          <ac:spMkLst>
            <pc:docMk/>
            <pc:sldMk cId="2531466119" sldId="297"/>
            <ac:spMk id="12" creationId="{047C8CCB-F95D-4249-92DD-651249D3535A}"/>
          </ac:spMkLst>
        </pc:spChg>
        <pc:picChg chg="add mod">
          <ac:chgData name="Mohamed Asim" userId="463e8671-0eec-4074-8616-21d10d9d1eab" providerId="ADAL" clId="{73A6392F-CF29-4E07-89B4-E0253B66369E}" dt="2024-02-20T12:51:36.602" v="433" actId="26606"/>
          <ac:picMkLst>
            <pc:docMk/>
            <pc:sldMk cId="2531466119" sldId="297"/>
            <ac:picMk id="5" creationId="{1F714985-D3D6-6B0B-B024-211E20FB96D9}"/>
          </ac:picMkLst>
        </pc:picChg>
      </pc:sldChg>
      <pc:sldChg chg="modSp new mod">
        <pc:chgData name="Mohamed Asim" userId="463e8671-0eec-4074-8616-21d10d9d1eab" providerId="ADAL" clId="{73A6392F-CF29-4E07-89B4-E0253B66369E}" dt="2024-02-20T12:53:40.967" v="618" actId="20577"/>
        <pc:sldMkLst>
          <pc:docMk/>
          <pc:sldMk cId="1515888775" sldId="298"/>
        </pc:sldMkLst>
        <pc:spChg chg="mod">
          <ac:chgData name="Mohamed Asim" userId="463e8671-0eec-4074-8616-21d10d9d1eab" providerId="ADAL" clId="{73A6392F-CF29-4E07-89B4-E0253B66369E}" dt="2024-02-20T12:53:40.967" v="618" actId="20577"/>
          <ac:spMkLst>
            <pc:docMk/>
            <pc:sldMk cId="1515888775" sldId="298"/>
            <ac:spMk id="2" creationId="{E9D40736-2E3A-984B-9D8F-1333F9B5776C}"/>
          </ac:spMkLst>
        </pc:spChg>
        <pc:spChg chg="mod">
          <ac:chgData name="Mohamed Asim" userId="463e8671-0eec-4074-8616-21d10d9d1eab" providerId="ADAL" clId="{73A6392F-CF29-4E07-89B4-E0253B66369E}" dt="2024-02-20T12:53:35.142" v="603" actId="20577"/>
          <ac:spMkLst>
            <pc:docMk/>
            <pc:sldMk cId="1515888775" sldId="298"/>
            <ac:spMk id="3" creationId="{40F3DB81-1C3B-B322-739C-3A6A28D1AB39}"/>
          </ac:spMkLst>
        </pc:spChg>
      </pc:sldChg>
      <pc:sldChg chg="addSp delSp modSp new mod setBg">
        <pc:chgData name="Mohamed Asim" userId="463e8671-0eec-4074-8616-21d10d9d1eab" providerId="ADAL" clId="{73A6392F-CF29-4E07-89B4-E0253B66369E}" dt="2024-02-20T12:56:35.483" v="669" actId="20577"/>
        <pc:sldMkLst>
          <pc:docMk/>
          <pc:sldMk cId="1620638959" sldId="299"/>
        </pc:sldMkLst>
        <pc:spChg chg="mod">
          <ac:chgData name="Mohamed Asim" userId="463e8671-0eec-4074-8616-21d10d9d1eab" providerId="ADAL" clId="{73A6392F-CF29-4E07-89B4-E0253B66369E}" dt="2024-02-20T12:56:35.483" v="669" actId="20577"/>
          <ac:spMkLst>
            <pc:docMk/>
            <pc:sldMk cId="1620638959" sldId="299"/>
            <ac:spMk id="2" creationId="{3E3EA35D-4174-D4BC-D22C-E609175696EA}"/>
          </ac:spMkLst>
        </pc:spChg>
        <pc:spChg chg="del">
          <ac:chgData name="Mohamed Asim" userId="463e8671-0eec-4074-8616-21d10d9d1eab" providerId="ADAL" clId="{73A6392F-CF29-4E07-89B4-E0253B66369E}" dt="2024-02-20T12:55:29.383" v="621" actId="26606"/>
          <ac:spMkLst>
            <pc:docMk/>
            <pc:sldMk cId="1620638959" sldId="299"/>
            <ac:spMk id="3" creationId="{BE63DB39-CD8D-18BD-A250-914C9485D851}"/>
          </ac:spMkLst>
        </pc:spChg>
        <pc:spChg chg="add">
          <ac:chgData name="Mohamed Asim" userId="463e8671-0eec-4074-8616-21d10d9d1eab" providerId="ADAL" clId="{73A6392F-CF29-4E07-89B4-E0253B66369E}" dt="2024-02-20T12:55:29.383" v="621" actId="26606"/>
          <ac:spMkLst>
            <pc:docMk/>
            <pc:sldMk cId="1620638959" sldId="299"/>
            <ac:spMk id="10" creationId="{6753252F-4873-4F63-801D-CC719279A7D5}"/>
          </ac:spMkLst>
        </pc:spChg>
        <pc:spChg chg="add">
          <ac:chgData name="Mohamed Asim" userId="463e8671-0eec-4074-8616-21d10d9d1eab" providerId="ADAL" clId="{73A6392F-CF29-4E07-89B4-E0253B66369E}" dt="2024-02-20T12:55:29.383" v="621" actId="26606"/>
          <ac:spMkLst>
            <pc:docMk/>
            <pc:sldMk cId="1620638959" sldId="299"/>
            <ac:spMk id="12" creationId="{047C8CCB-F95D-4249-92DD-651249D3535A}"/>
          </ac:spMkLst>
        </pc:spChg>
        <pc:picChg chg="add mod">
          <ac:chgData name="Mohamed Asim" userId="463e8671-0eec-4074-8616-21d10d9d1eab" providerId="ADAL" clId="{73A6392F-CF29-4E07-89B4-E0253B66369E}" dt="2024-02-20T12:55:33.256" v="623" actId="962"/>
          <ac:picMkLst>
            <pc:docMk/>
            <pc:sldMk cId="1620638959" sldId="299"/>
            <ac:picMk id="5" creationId="{6D63BB54-8830-3210-FD55-329AD1AB641D}"/>
          </ac:picMkLst>
        </pc:picChg>
      </pc:sldChg>
      <pc:sldChg chg="addSp delSp modSp new mod setBg">
        <pc:chgData name="Mohamed Asim" userId="463e8671-0eec-4074-8616-21d10d9d1eab" providerId="ADAL" clId="{73A6392F-CF29-4E07-89B4-E0253B66369E}" dt="2024-02-20T12:59:21.380" v="701" actId="20577"/>
        <pc:sldMkLst>
          <pc:docMk/>
          <pc:sldMk cId="3382319212" sldId="300"/>
        </pc:sldMkLst>
        <pc:spChg chg="mod">
          <ac:chgData name="Mohamed Asim" userId="463e8671-0eec-4074-8616-21d10d9d1eab" providerId="ADAL" clId="{73A6392F-CF29-4E07-89B4-E0253B66369E}" dt="2024-02-20T12:59:21.380" v="701" actId="20577"/>
          <ac:spMkLst>
            <pc:docMk/>
            <pc:sldMk cId="3382319212" sldId="300"/>
            <ac:spMk id="2" creationId="{F2EB4037-6159-C728-C3BA-F2AB0232BCCA}"/>
          </ac:spMkLst>
        </pc:spChg>
        <pc:spChg chg="del">
          <ac:chgData name="Mohamed Asim" userId="463e8671-0eec-4074-8616-21d10d9d1eab" providerId="ADAL" clId="{73A6392F-CF29-4E07-89B4-E0253B66369E}" dt="2024-02-20T12:59:09.125" v="671" actId="22"/>
          <ac:spMkLst>
            <pc:docMk/>
            <pc:sldMk cId="3382319212" sldId="300"/>
            <ac:spMk id="3" creationId="{222F7665-2DE8-7A38-DE32-CA379E27232A}"/>
          </ac:spMkLst>
        </pc:spChg>
        <pc:spChg chg="add">
          <ac:chgData name="Mohamed Asim" userId="463e8671-0eec-4074-8616-21d10d9d1eab" providerId="ADAL" clId="{73A6392F-CF29-4E07-89B4-E0253B66369E}" dt="2024-02-20T12:59:13.021" v="672" actId="26606"/>
          <ac:spMkLst>
            <pc:docMk/>
            <pc:sldMk cId="3382319212" sldId="300"/>
            <ac:spMk id="10" creationId="{6753252F-4873-4F63-801D-CC719279A7D5}"/>
          </ac:spMkLst>
        </pc:spChg>
        <pc:spChg chg="add">
          <ac:chgData name="Mohamed Asim" userId="463e8671-0eec-4074-8616-21d10d9d1eab" providerId="ADAL" clId="{73A6392F-CF29-4E07-89B4-E0253B66369E}" dt="2024-02-20T12:59:13.021" v="672" actId="26606"/>
          <ac:spMkLst>
            <pc:docMk/>
            <pc:sldMk cId="3382319212" sldId="300"/>
            <ac:spMk id="12" creationId="{047C8CCB-F95D-4249-92DD-651249D3535A}"/>
          </ac:spMkLst>
        </pc:spChg>
        <pc:picChg chg="add mod ord">
          <ac:chgData name="Mohamed Asim" userId="463e8671-0eec-4074-8616-21d10d9d1eab" providerId="ADAL" clId="{73A6392F-CF29-4E07-89B4-E0253B66369E}" dt="2024-02-20T12:59:13.021" v="672" actId="26606"/>
          <ac:picMkLst>
            <pc:docMk/>
            <pc:sldMk cId="3382319212" sldId="300"/>
            <ac:picMk id="5" creationId="{12C4C1DE-5078-4C8C-2281-79635EF76BC1}"/>
          </ac:picMkLst>
        </pc:picChg>
      </pc:sldChg>
      <pc:sldChg chg="addSp delSp modSp new mod setBg">
        <pc:chgData name="Mohamed Asim" userId="463e8671-0eec-4074-8616-21d10d9d1eab" providerId="ADAL" clId="{73A6392F-CF29-4E07-89B4-E0253B66369E}" dt="2024-02-20T13:02:12.731" v="807" actId="14100"/>
        <pc:sldMkLst>
          <pc:docMk/>
          <pc:sldMk cId="2886258797" sldId="301"/>
        </pc:sldMkLst>
        <pc:spChg chg="mod">
          <ac:chgData name="Mohamed Asim" userId="463e8671-0eec-4074-8616-21d10d9d1eab" providerId="ADAL" clId="{73A6392F-CF29-4E07-89B4-E0253B66369E}" dt="2024-02-20T13:01:59.895" v="805" actId="20577"/>
          <ac:spMkLst>
            <pc:docMk/>
            <pc:sldMk cId="2886258797" sldId="301"/>
            <ac:spMk id="2" creationId="{CEC1B3FE-6A1E-0B2F-2DF6-A3628F03D415}"/>
          </ac:spMkLst>
        </pc:spChg>
        <pc:spChg chg="del">
          <ac:chgData name="Mohamed Asim" userId="463e8671-0eec-4074-8616-21d10d9d1eab" providerId="ADAL" clId="{73A6392F-CF29-4E07-89B4-E0253B66369E}" dt="2024-02-20T13:00:26.551" v="703" actId="22"/>
          <ac:spMkLst>
            <pc:docMk/>
            <pc:sldMk cId="2886258797" sldId="301"/>
            <ac:spMk id="3" creationId="{0725DDF6-808E-D687-6594-3CBB244DBEC9}"/>
          </ac:spMkLst>
        </pc:spChg>
        <pc:spChg chg="add">
          <ac:chgData name="Mohamed Asim" userId="463e8671-0eec-4074-8616-21d10d9d1eab" providerId="ADAL" clId="{73A6392F-CF29-4E07-89B4-E0253B66369E}" dt="2024-02-20T13:00:29.937" v="704" actId="26606"/>
          <ac:spMkLst>
            <pc:docMk/>
            <pc:sldMk cId="2886258797" sldId="301"/>
            <ac:spMk id="10" creationId="{6753252F-4873-4F63-801D-CC719279A7D5}"/>
          </ac:spMkLst>
        </pc:spChg>
        <pc:spChg chg="add">
          <ac:chgData name="Mohamed Asim" userId="463e8671-0eec-4074-8616-21d10d9d1eab" providerId="ADAL" clId="{73A6392F-CF29-4E07-89B4-E0253B66369E}" dt="2024-02-20T13:00:29.937" v="704" actId="26606"/>
          <ac:spMkLst>
            <pc:docMk/>
            <pc:sldMk cId="2886258797" sldId="301"/>
            <ac:spMk id="12" creationId="{047C8CCB-F95D-4249-92DD-651249D3535A}"/>
          </ac:spMkLst>
        </pc:spChg>
        <pc:picChg chg="add mod ord">
          <ac:chgData name="Mohamed Asim" userId="463e8671-0eec-4074-8616-21d10d9d1eab" providerId="ADAL" clId="{73A6392F-CF29-4E07-89B4-E0253B66369E}" dt="2024-02-20T13:02:12.731" v="807" actId="14100"/>
          <ac:picMkLst>
            <pc:docMk/>
            <pc:sldMk cId="2886258797" sldId="301"/>
            <ac:picMk id="5" creationId="{49998C44-92F5-F761-C87E-1F53CB676118}"/>
          </ac:picMkLst>
        </pc:picChg>
      </pc:sldChg>
      <pc:sldChg chg="modSp new mod">
        <pc:chgData name="Mohamed Asim" userId="463e8671-0eec-4074-8616-21d10d9d1eab" providerId="ADAL" clId="{73A6392F-CF29-4E07-89B4-E0253B66369E}" dt="2024-02-20T14:10:11.445" v="1256" actId="20577"/>
        <pc:sldMkLst>
          <pc:docMk/>
          <pc:sldMk cId="3134923219" sldId="302"/>
        </pc:sldMkLst>
        <pc:spChg chg="mod">
          <ac:chgData name="Mohamed Asim" userId="463e8671-0eec-4074-8616-21d10d9d1eab" providerId="ADAL" clId="{73A6392F-CF29-4E07-89B4-E0253B66369E}" dt="2024-02-20T14:04:30.884" v="814" actId="20577"/>
          <ac:spMkLst>
            <pc:docMk/>
            <pc:sldMk cId="3134923219" sldId="302"/>
            <ac:spMk id="2" creationId="{D9507ED7-4017-A81E-3ABB-C8F8A34C64F1}"/>
          </ac:spMkLst>
        </pc:spChg>
        <pc:spChg chg="mod">
          <ac:chgData name="Mohamed Asim" userId="463e8671-0eec-4074-8616-21d10d9d1eab" providerId="ADAL" clId="{73A6392F-CF29-4E07-89B4-E0253B66369E}" dt="2024-02-20T14:10:11.445" v="1256" actId="20577"/>
          <ac:spMkLst>
            <pc:docMk/>
            <pc:sldMk cId="3134923219" sldId="302"/>
            <ac:spMk id="3" creationId="{BC74474F-EFB8-427D-52E3-C0E4160E3A43}"/>
          </ac:spMkLst>
        </pc:spChg>
      </pc:sldChg>
      <pc:sldChg chg="modSp new mod">
        <pc:chgData name="Mohamed Asim" userId="463e8671-0eec-4074-8616-21d10d9d1eab" providerId="ADAL" clId="{73A6392F-CF29-4E07-89B4-E0253B66369E}" dt="2024-02-28T13:32:28.849" v="3373" actId="20577"/>
        <pc:sldMkLst>
          <pc:docMk/>
          <pc:sldMk cId="3767749526" sldId="303"/>
        </pc:sldMkLst>
        <pc:spChg chg="mod">
          <ac:chgData name="Mohamed Asim" userId="463e8671-0eec-4074-8616-21d10d9d1eab" providerId="ADAL" clId="{73A6392F-CF29-4E07-89B4-E0253B66369E}" dt="2024-02-28T13:32:28.849" v="3373" actId="20577"/>
          <ac:spMkLst>
            <pc:docMk/>
            <pc:sldMk cId="3767749526" sldId="303"/>
            <ac:spMk id="2" creationId="{B945410B-2CE0-B23C-B1E4-36F1417BF936}"/>
          </ac:spMkLst>
        </pc:spChg>
        <pc:spChg chg="mod">
          <ac:chgData name="Mohamed Asim" userId="463e8671-0eec-4074-8616-21d10d9d1eab" providerId="ADAL" clId="{73A6392F-CF29-4E07-89B4-E0253B66369E}" dt="2024-02-20T14:13:37.360" v="1502" actId="20577"/>
          <ac:spMkLst>
            <pc:docMk/>
            <pc:sldMk cId="3767749526" sldId="303"/>
            <ac:spMk id="3" creationId="{351ACDF8-CD29-AF2B-9672-E7D5202992A4}"/>
          </ac:spMkLst>
        </pc:spChg>
      </pc:sldChg>
      <pc:sldChg chg="addSp delSp modSp new mod setBg">
        <pc:chgData name="Mohamed Asim" userId="463e8671-0eec-4074-8616-21d10d9d1eab" providerId="ADAL" clId="{73A6392F-CF29-4E07-89B4-E0253B66369E}" dt="2024-02-20T14:14:37.357" v="1505" actId="26606"/>
        <pc:sldMkLst>
          <pc:docMk/>
          <pc:sldMk cId="193275444" sldId="304"/>
        </pc:sldMkLst>
        <pc:spChg chg="del">
          <ac:chgData name="Mohamed Asim" userId="463e8671-0eec-4074-8616-21d10d9d1eab" providerId="ADAL" clId="{73A6392F-CF29-4E07-89B4-E0253B66369E}" dt="2024-02-20T14:14:37.357" v="1505" actId="26606"/>
          <ac:spMkLst>
            <pc:docMk/>
            <pc:sldMk cId="193275444" sldId="304"/>
            <ac:spMk id="2" creationId="{1A475EB5-4AE1-6332-FEA1-94C80D72EDC6}"/>
          </ac:spMkLst>
        </pc:spChg>
        <pc:spChg chg="del">
          <ac:chgData name="Mohamed Asim" userId="463e8671-0eec-4074-8616-21d10d9d1eab" providerId="ADAL" clId="{73A6392F-CF29-4E07-89B4-E0253B66369E}" dt="2024-02-20T14:14:37.357" v="1505" actId="26606"/>
          <ac:spMkLst>
            <pc:docMk/>
            <pc:sldMk cId="193275444" sldId="304"/>
            <ac:spMk id="3" creationId="{4EF007ED-ED9A-A86B-974B-BA2A58263EB4}"/>
          </ac:spMkLst>
        </pc:spChg>
        <pc:picChg chg="add mod">
          <ac:chgData name="Mohamed Asim" userId="463e8671-0eec-4074-8616-21d10d9d1eab" providerId="ADAL" clId="{73A6392F-CF29-4E07-89B4-E0253B66369E}" dt="2024-02-20T14:14:37.357" v="1505" actId="26606"/>
          <ac:picMkLst>
            <pc:docMk/>
            <pc:sldMk cId="193275444" sldId="304"/>
            <ac:picMk id="5" creationId="{7BA87C1C-34BC-5D4B-8016-DA48A778687C}"/>
          </ac:picMkLst>
        </pc:picChg>
      </pc:sldChg>
      <pc:sldChg chg="modSp new mod">
        <pc:chgData name="Mohamed Asim" userId="463e8671-0eec-4074-8616-21d10d9d1eab" providerId="ADAL" clId="{73A6392F-CF29-4E07-89B4-E0253B66369E}" dt="2024-02-20T14:23:19.682" v="2070" actId="20577"/>
        <pc:sldMkLst>
          <pc:docMk/>
          <pc:sldMk cId="1953959388" sldId="305"/>
        </pc:sldMkLst>
        <pc:spChg chg="mod">
          <ac:chgData name="Mohamed Asim" userId="463e8671-0eec-4074-8616-21d10d9d1eab" providerId="ADAL" clId="{73A6392F-CF29-4E07-89B4-E0253B66369E}" dt="2024-02-20T14:19:17.054" v="1527" actId="20577"/>
          <ac:spMkLst>
            <pc:docMk/>
            <pc:sldMk cId="1953959388" sldId="305"/>
            <ac:spMk id="2" creationId="{25CD4F69-5AE5-6CD0-614A-DB94ECF37B9E}"/>
          </ac:spMkLst>
        </pc:spChg>
        <pc:spChg chg="mod">
          <ac:chgData name="Mohamed Asim" userId="463e8671-0eec-4074-8616-21d10d9d1eab" providerId="ADAL" clId="{73A6392F-CF29-4E07-89B4-E0253B66369E}" dt="2024-02-20T14:23:19.682" v="2070" actId="20577"/>
          <ac:spMkLst>
            <pc:docMk/>
            <pc:sldMk cId="1953959388" sldId="305"/>
            <ac:spMk id="3" creationId="{D1CABA02-8E49-044C-9208-7562EA36A192}"/>
          </ac:spMkLst>
        </pc:spChg>
      </pc:sldChg>
      <pc:sldChg chg="modSp new mod">
        <pc:chgData name="Mohamed Asim" userId="463e8671-0eec-4074-8616-21d10d9d1eab" providerId="ADAL" clId="{73A6392F-CF29-4E07-89B4-E0253B66369E}" dt="2024-02-20T14:29:12.651" v="2567" actId="20577"/>
        <pc:sldMkLst>
          <pc:docMk/>
          <pc:sldMk cId="107288652" sldId="306"/>
        </pc:sldMkLst>
        <pc:spChg chg="mod">
          <ac:chgData name="Mohamed Asim" userId="463e8671-0eec-4074-8616-21d10d9d1eab" providerId="ADAL" clId="{73A6392F-CF29-4E07-89B4-E0253B66369E}" dt="2024-02-20T14:23:57.458" v="2107" actId="5793"/>
          <ac:spMkLst>
            <pc:docMk/>
            <pc:sldMk cId="107288652" sldId="306"/>
            <ac:spMk id="2" creationId="{F6D8B4C8-F0B4-E3EF-BFA1-2009E95132EF}"/>
          </ac:spMkLst>
        </pc:spChg>
        <pc:spChg chg="mod">
          <ac:chgData name="Mohamed Asim" userId="463e8671-0eec-4074-8616-21d10d9d1eab" providerId="ADAL" clId="{73A6392F-CF29-4E07-89B4-E0253B66369E}" dt="2024-02-20T14:29:12.651" v="2567" actId="20577"/>
          <ac:spMkLst>
            <pc:docMk/>
            <pc:sldMk cId="107288652" sldId="306"/>
            <ac:spMk id="3" creationId="{D437EABB-84E4-F0E5-E733-1D44DE7B574A}"/>
          </ac:spMkLst>
        </pc:spChg>
      </pc:sldChg>
      <pc:sldChg chg="addSp modSp new mod setBg">
        <pc:chgData name="Mohamed Asim" userId="463e8671-0eec-4074-8616-21d10d9d1eab" providerId="ADAL" clId="{73A6392F-CF29-4E07-89B4-E0253B66369E}" dt="2024-02-20T14:30:35.590" v="2619" actId="962"/>
        <pc:sldMkLst>
          <pc:docMk/>
          <pc:sldMk cId="3145741930" sldId="307"/>
        </pc:sldMkLst>
        <pc:spChg chg="mod">
          <ac:chgData name="Mohamed Asim" userId="463e8671-0eec-4074-8616-21d10d9d1eab" providerId="ADAL" clId="{73A6392F-CF29-4E07-89B4-E0253B66369E}" dt="2024-02-20T14:30:30.494" v="2617" actId="26606"/>
          <ac:spMkLst>
            <pc:docMk/>
            <pc:sldMk cId="3145741930" sldId="307"/>
            <ac:spMk id="2" creationId="{127D3B13-A3A4-3A17-1432-726A1ABCC633}"/>
          </ac:spMkLst>
        </pc:spChg>
        <pc:spChg chg="mod">
          <ac:chgData name="Mohamed Asim" userId="463e8671-0eec-4074-8616-21d10d9d1eab" providerId="ADAL" clId="{73A6392F-CF29-4E07-89B4-E0253B66369E}" dt="2024-02-20T14:30:30.494" v="2617" actId="26606"/>
          <ac:spMkLst>
            <pc:docMk/>
            <pc:sldMk cId="3145741930" sldId="307"/>
            <ac:spMk id="3" creationId="{1A1467BF-138A-1D72-A058-850C3CA9D57F}"/>
          </ac:spMkLst>
        </pc:spChg>
        <pc:spChg chg="add">
          <ac:chgData name="Mohamed Asim" userId="463e8671-0eec-4074-8616-21d10d9d1eab" providerId="ADAL" clId="{73A6392F-CF29-4E07-89B4-E0253B66369E}" dt="2024-02-20T14:30:30.494" v="2617" actId="26606"/>
          <ac:spMkLst>
            <pc:docMk/>
            <pc:sldMk cId="3145741930" sldId="307"/>
            <ac:spMk id="10" creationId="{32AEEBC8-9D30-42EF-95F2-386C2653FBF0}"/>
          </ac:spMkLst>
        </pc:spChg>
        <pc:spChg chg="add">
          <ac:chgData name="Mohamed Asim" userId="463e8671-0eec-4074-8616-21d10d9d1eab" providerId="ADAL" clId="{73A6392F-CF29-4E07-89B4-E0253B66369E}" dt="2024-02-20T14:30:30.494" v="2617" actId="26606"/>
          <ac:spMkLst>
            <pc:docMk/>
            <pc:sldMk cId="3145741930" sldId="307"/>
            <ac:spMk id="12" creationId="{2E92FA66-67D7-4CB4-94D3-E643A9AD4757}"/>
          </ac:spMkLst>
        </pc:spChg>
        <pc:picChg chg="add mod">
          <ac:chgData name="Mohamed Asim" userId="463e8671-0eec-4074-8616-21d10d9d1eab" providerId="ADAL" clId="{73A6392F-CF29-4E07-89B4-E0253B66369E}" dt="2024-02-20T14:30:35.590" v="2619" actId="962"/>
          <ac:picMkLst>
            <pc:docMk/>
            <pc:sldMk cId="3145741930" sldId="307"/>
            <ac:picMk id="5" creationId="{55938AC1-CFF0-C821-5C15-12A93AC51A86}"/>
          </ac:picMkLst>
        </pc:picChg>
      </pc:sldChg>
      <pc:sldChg chg="modSp new mod">
        <pc:chgData name="Mohamed Asim" userId="463e8671-0eec-4074-8616-21d10d9d1eab" providerId="ADAL" clId="{73A6392F-CF29-4E07-89B4-E0253B66369E}" dt="2024-02-20T14:33:46.286" v="2863" actId="20577"/>
        <pc:sldMkLst>
          <pc:docMk/>
          <pc:sldMk cId="3702282055" sldId="308"/>
        </pc:sldMkLst>
        <pc:spChg chg="mod">
          <ac:chgData name="Mohamed Asim" userId="463e8671-0eec-4074-8616-21d10d9d1eab" providerId="ADAL" clId="{73A6392F-CF29-4E07-89B4-E0253B66369E}" dt="2024-02-20T14:31:58.535" v="2642" actId="20577"/>
          <ac:spMkLst>
            <pc:docMk/>
            <pc:sldMk cId="3702282055" sldId="308"/>
            <ac:spMk id="2" creationId="{E46F7F5A-9431-B103-FDEC-244A6AC4CDD3}"/>
          </ac:spMkLst>
        </pc:spChg>
        <pc:spChg chg="mod">
          <ac:chgData name="Mohamed Asim" userId="463e8671-0eec-4074-8616-21d10d9d1eab" providerId="ADAL" clId="{73A6392F-CF29-4E07-89B4-E0253B66369E}" dt="2024-02-20T14:33:46.286" v="2863" actId="20577"/>
          <ac:spMkLst>
            <pc:docMk/>
            <pc:sldMk cId="3702282055" sldId="308"/>
            <ac:spMk id="3" creationId="{05C3348E-FB0E-48C6-664E-62AA35B3FC6D}"/>
          </ac:spMkLst>
        </pc:spChg>
      </pc:sldChg>
      <pc:sldChg chg="modSp new mod">
        <pc:chgData name="Mohamed Asim" userId="463e8671-0eec-4074-8616-21d10d9d1eab" providerId="ADAL" clId="{73A6392F-CF29-4E07-89B4-E0253B66369E}" dt="2024-02-20T14:38:31.746" v="3257" actId="20577"/>
        <pc:sldMkLst>
          <pc:docMk/>
          <pc:sldMk cId="609004536" sldId="309"/>
        </pc:sldMkLst>
        <pc:spChg chg="mod">
          <ac:chgData name="Mohamed Asim" userId="463e8671-0eec-4074-8616-21d10d9d1eab" providerId="ADAL" clId="{73A6392F-CF29-4E07-89B4-E0253B66369E}" dt="2024-02-20T14:34:37.509" v="2900" actId="20577"/>
          <ac:spMkLst>
            <pc:docMk/>
            <pc:sldMk cId="609004536" sldId="309"/>
            <ac:spMk id="2" creationId="{94457310-342E-75F3-4400-3B19C32F50B1}"/>
          </ac:spMkLst>
        </pc:spChg>
        <pc:spChg chg="mod">
          <ac:chgData name="Mohamed Asim" userId="463e8671-0eec-4074-8616-21d10d9d1eab" providerId="ADAL" clId="{73A6392F-CF29-4E07-89B4-E0253B66369E}" dt="2024-02-20T14:38:31.746" v="3257" actId="20577"/>
          <ac:spMkLst>
            <pc:docMk/>
            <pc:sldMk cId="609004536" sldId="309"/>
            <ac:spMk id="3" creationId="{CD0892AA-BD24-AA50-1940-827F70BCF84A}"/>
          </ac:spMkLst>
        </pc:spChg>
      </pc:sldChg>
      <pc:sldChg chg="modSp new mod">
        <pc:chgData name="Mohamed Asim" userId="463e8671-0eec-4074-8616-21d10d9d1eab" providerId="ADAL" clId="{73A6392F-CF29-4E07-89B4-E0253B66369E}" dt="2024-02-20T14:39:10.624" v="3291" actId="20577"/>
        <pc:sldMkLst>
          <pc:docMk/>
          <pc:sldMk cId="1808087556" sldId="310"/>
        </pc:sldMkLst>
        <pc:spChg chg="mod">
          <ac:chgData name="Mohamed Asim" userId="463e8671-0eec-4074-8616-21d10d9d1eab" providerId="ADAL" clId="{73A6392F-CF29-4E07-89B4-E0253B66369E}" dt="2024-02-20T14:39:03.226" v="3277" actId="20577"/>
          <ac:spMkLst>
            <pc:docMk/>
            <pc:sldMk cId="1808087556" sldId="310"/>
            <ac:spMk id="2" creationId="{1688A30B-98E0-E903-D7A5-21ECA4A18D2C}"/>
          </ac:spMkLst>
        </pc:spChg>
        <pc:spChg chg="mod">
          <ac:chgData name="Mohamed Asim" userId="463e8671-0eec-4074-8616-21d10d9d1eab" providerId="ADAL" clId="{73A6392F-CF29-4E07-89B4-E0253B66369E}" dt="2024-02-20T14:39:10.624" v="3291" actId="20577"/>
          <ac:spMkLst>
            <pc:docMk/>
            <pc:sldMk cId="1808087556" sldId="310"/>
            <ac:spMk id="3" creationId="{9320A9E3-F451-2DCE-0576-1F543C92CCF7}"/>
          </ac:spMkLst>
        </pc:spChg>
      </pc:sldChg>
    </pc:docChg>
  </pc:docChgLst>
  <pc:docChgLst>
    <pc:chgData name="Mohamed Asim" userId="S::mohamed.asim@uwtsd.ac.uk::463e8671-0eec-4074-8616-21d10d9d1eab" providerId="AD" clId="Web-{DD391873-9F17-5A80-F82C-29020E314137}"/>
    <pc:docChg chg="modSld delMainMaster">
      <pc:chgData name="Mohamed Asim" userId="S::mohamed.asim@uwtsd.ac.uk::463e8671-0eec-4074-8616-21d10d9d1eab" providerId="AD" clId="Web-{DD391873-9F17-5A80-F82C-29020E314137}" dt="2024-10-16T14:17:33.109" v="17"/>
      <pc:docMkLst>
        <pc:docMk/>
      </pc:docMkLst>
      <pc:sldChg chg="modSp">
        <pc:chgData name="Mohamed Asim" userId="S::mohamed.asim@uwtsd.ac.uk::463e8671-0eec-4074-8616-21d10d9d1eab" providerId="AD" clId="Web-{DD391873-9F17-5A80-F82C-29020E314137}" dt="2024-10-16T14:17:32.890" v="0" actId="20577"/>
        <pc:sldMkLst>
          <pc:docMk/>
          <pc:sldMk cId="1953959388" sldId="305"/>
        </pc:sldMkLst>
        <pc:spChg chg="mod">
          <ac:chgData name="Mohamed Asim" userId="S::mohamed.asim@uwtsd.ac.uk::463e8671-0eec-4074-8616-21d10d9d1eab" providerId="AD" clId="Web-{DD391873-9F17-5A80-F82C-29020E314137}" dt="2024-10-16T14:17:32.890" v="0" actId="20577"/>
          <ac:spMkLst>
            <pc:docMk/>
            <pc:sldMk cId="1953959388" sldId="305"/>
            <ac:spMk id="3" creationId="{D1CABA02-8E49-044C-9208-7562EA36A192}"/>
          </ac:spMkLst>
        </pc:spChg>
      </pc:sldChg>
      <pc:sldMasterChg chg="del delSldLayout">
        <pc:chgData name="Mohamed Asim" userId="S::mohamed.asim@uwtsd.ac.uk::463e8671-0eec-4074-8616-21d10d9d1eab" providerId="AD" clId="Web-{DD391873-9F17-5A80-F82C-29020E314137}" dt="2024-10-16T14:17:33.093" v="1"/>
        <pc:sldMasterMkLst>
          <pc:docMk/>
          <pc:sldMasterMk cId="3994187330" sldId="2147483650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2"/>
        <pc:sldMasterMkLst>
          <pc:docMk/>
          <pc:sldMasterMk cId="99430989" sldId="2147483652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2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3"/>
        <pc:sldMasterMkLst>
          <pc:docMk/>
          <pc:sldMasterMk cId="503966888" sldId="2147483653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3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4"/>
        <pc:sldMasterMkLst>
          <pc:docMk/>
          <pc:sldMasterMk cId="19418140" sldId="2147483654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4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5"/>
        <pc:sldMasterMkLst>
          <pc:docMk/>
          <pc:sldMasterMk cId="537362470" sldId="2147483656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5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15"/>
        <pc:sldMasterMkLst>
          <pc:docMk/>
          <pc:sldMasterMk cId="1800093731" sldId="2147483659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5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16"/>
        <pc:sldMasterMkLst>
          <pc:docMk/>
          <pc:sldMasterMk cId="2581267852" sldId="2147483662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6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109" v="17"/>
        <pc:sldMasterMkLst>
          <pc:docMk/>
          <pc:sldMasterMk cId="754378712" sldId="2147483666"/>
        </pc:sldMasterMkLst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S::mohamed.asim@uwtsd.ac.uk::463e8671-0eec-4074-8616-21d10d9d1eab" providerId="AD" clId="Web-{DD391873-9F17-5A80-F82C-29020E314137}" dt="2024-10-16T14:17:33.109" v="17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6"/>
        <pc:sldMasterMkLst>
          <pc:docMk/>
          <pc:sldMasterMk cId="1466483333" sldId="2147483706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6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7"/>
        <pc:sldMasterMkLst>
          <pc:docMk/>
          <pc:sldMasterMk cId="897765364" sldId="2147483708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7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8"/>
        <pc:sldMasterMkLst>
          <pc:docMk/>
          <pc:sldMasterMk cId="677080840" sldId="2147483710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8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9"/>
        <pc:sldMasterMkLst>
          <pc:docMk/>
          <pc:sldMasterMk cId="298413319" sldId="2147483712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9"/>
          <pc:sldLayoutMkLst>
            <pc:docMk/>
            <pc:sldMasterMk cId="298413319" sldId="2147483712"/>
            <pc:sldLayoutMk cId="816941431" sldId="2147483713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10"/>
        <pc:sldMasterMkLst>
          <pc:docMk/>
          <pc:sldMasterMk cId="3785228503" sldId="2147483714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0"/>
          <pc:sldLayoutMkLst>
            <pc:docMk/>
            <pc:sldMasterMk cId="3785228503" sldId="2147483714"/>
            <pc:sldLayoutMk cId="198213857" sldId="2147483715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11"/>
        <pc:sldMasterMkLst>
          <pc:docMk/>
          <pc:sldMasterMk cId="1861407090" sldId="2147483716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1"/>
          <pc:sldLayoutMkLst>
            <pc:docMk/>
            <pc:sldMasterMk cId="1861407090" sldId="2147483716"/>
            <pc:sldLayoutMk cId="3638965304" sldId="2147483717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12"/>
        <pc:sldMasterMkLst>
          <pc:docMk/>
          <pc:sldMasterMk cId="42203895" sldId="2147483718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2"/>
          <pc:sldLayoutMkLst>
            <pc:docMk/>
            <pc:sldMasterMk cId="42203895" sldId="2147483718"/>
            <pc:sldLayoutMk cId="1582093728" sldId="2147483719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13"/>
        <pc:sldMasterMkLst>
          <pc:docMk/>
          <pc:sldMasterMk cId="3921216059" sldId="2147483720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3"/>
          <pc:sldLayoutMkLst>
            <pc:docMk/>
            <pc:sldMasterMk cId="3921216059" sldId="2147483720"/>
            <pc:sldLayoutMk cId="3706359216" sldId="2147483721"/>
          </pc:sldLayoutMkLst>
        </pc:sldLayoutChg>
      </pc:sldMasterChg>
      <pc:sldMasterChg chg="del delSldLayout">
        <pc:chgData name="Mohamed Asim" userId="S::mohamed.asim@uwtsd.ac.uk::463e8671-0eec-4074-8616-21d10d9d1eab" providerId="AD" clId="Web-{DD391873-9F17-5A80-F82C-29020E314137}" dt="2024-10-16T14:17:33.093" v="14"/>
        <pc:sldMasterMkLst>
          <pc:docMk/>
          <pc:sldMasterMk cId="2412027871" sldId="2147483722"/>
        </pc:sldMasterMkLst>
        <pc:sldLayoutChg chg="del">
          <pc:chgData name="Mohamed Asim" userId="S::mohamed.asim@uwtsd.ac.uk::463e8671-0eec-4074-8616-21d10d9d1eab" providerId="AD" clId="Web-{DD391873-9F17-5A80-F82C-29020E314137}" dt="2024-10-16T14:17:33.093" v="14"/>
          <pc:sldLayoutMkLst>
            <pc:docMk/>
            <pc:sldMasterMk cId="2412027871" sldId="2147483722"/>
            <pc:sldLayoutMk cId="3226134424" sldId="2147483723"/>
          </pc:sldLayoutMkLst>
        </pc:sldLayoutChg>
      </pc:sldMasterChg>
    </pc:docChg>
  </pc:docChgLst>
  <pc:docChgLst>
    <pc:chgData name="Mohamed Asim" userId="463e8671-0eec-4074-8616-21d10d9d1eab" providerId="ADAL" clId="{E6E0CFC1-54A4-4245-BA0A-8293D85BEF9E}"/>
    <pc:docChg chg="undo custSel addSld delSld modSld sldOrd">
      <pc:chgData name="Mohamed Asim" userId="463e8671-0eec-4074-8616-21d10d9d1eab" providerId="ADAL" clId="{E6E0CFC1-54A4-4245-BA0A-8293D85BEF9E}" dt="2023-10-15T10:59:04.612" v="1268" actId="27636"/>
      <pc:docMkLst>
        <pc:docMk/>
      </pc:docMkLst>
      <pc:sldChg chg="modSp add del mod">
        <pc:chgData name="Mohamed Asim" userId="463e8671-0eec-4074-8616-21d10d9d1eab" providerId="ADAL" clId="{E6E0CFC1-54A4-4245-BA0A-8293D85BEF9E}" dt="2023-10-15T10:45:09.654" v="85" actId="20577"/>
        <pc:sldMkLst>
          <pc:docMk/>
          <pc:sldMk cId="1720888879" sldId="258"/>
        </pc:sldMkLst>
        <pc:spChg chg="mod">
          <ac:chgData name="Mohamed Asim" userId="463e8671-0eec-4074-8616-21d10d9d1eab" providerId="ADAL" clId="{E6E0CFC1-54A4-4245-BA0A-8293D85BEF9E}" dt="2023-10-15T10:45:09.654" v="85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 ord">
        <pc:chgData name="Mohamed Asim" userId="463e8671-0eec-4074-8616-21d10d9d1eab" providerId="ADAL" clId="{E6E0CFC1-54A4-4245-BA0A-8293D85BEF9E}" dt="2023-10-15T10:59:04.612" v="1268" actId="27636"/>
        <pc:sldMkLst>
          <pc:docMk/>
          <pc:sldMk cId="675937917" sldId="263"/>
        </pc:sldMkLst>
        <pc:spChg chg="mod">
          <ac:chgData name="Mohamed Asim" userId="463e8671-0eec-4074-8616-21d10d9d1eab" providerId="ADAL" clId="{E6E0CFC1-54A4-4245-BA0A-8293D85BEF9E}" dt="2023-10-15T10:58:57.806" v="1266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E6E0CFC1-54A4-4245-BA0A-8293D85BEF9E}" dt="2023-10-15T10:59:04.612" v="1268" actId="27636"/>
          <ac:spMkLst>
            <pc:docMk/>
            <pc:sldMk cId="675937917" sldId="263"/>
            <ac:spMk id="3" creationId="{362B371C-EBE1-213F-C23F-EAC2867DAF8C}"/>
          </ac:spMkLst>
        </pc:spChg>
      </pc:sldChg>
      <pc:sldChg chg="modSp new del mod">
        <pc:chgData name="Mohamed Asim" userId="463e8671-0eec-4074-8616-21d10d9d1eab" providerId="ADAL" clId="{E6E0CFC1-54A4-4245-BA0A-8293D85BEF9E}" dt="2023-10-15T10:58:43.298" v="1242" actId="2696"/>
        <pc:sldMkLst>
          <pc:docMk/>
          <pc:sldMk cId="1565737506" sldId="264"/>
        </pc:sldMkLst>
        <pc:spChg chg="mod">
          <ac:chgData name="Mohamed Asim" userId="463e8671-0eec-4074-8616-21d10d9d1eab" providerId="ADAL" clId="{E6E0CFC1-54A4-4245-BA0A-8293D85BEF9E}" dt="2023-10-15T10:49:10.219" v="489" actId="20577"/>
          <ac:spMkLst>
            <pc:docMk/>
            <pc:sldMk cId="1565737506" sldId="264"/>
            <ac:spMk id="2" creationId="{AD8CF22C-2935-A181-FFF6-91983BDACA60}"/>
          </ac:spMkLst>
        </pc:spChg>
        <pc:spChg chg="mod">
          <ac:chgData name="Mohamed Asim" userId="463e8671-0eec-4074-8616-21d10d9d1eab" providerId="ADAL" clId="{E6E0CFC1-54A4-4245-BA0A-8293D85BEF9E}" dt="2023-10-15T10:51:29.221" v="842" actId="20577"/>
          <ac:spMkLst>
            <pc:docMk/>
            <pc:sldMk cId="1565737506" sldId="264"/>
            <ac:spMk id="3" creationId="{B88E8836-0FD6-901A-C750-DFCDA9E36730}"/>
          </ac:spMkLst>
        </pc:spChg>
      </pc:sldChg>
      <pc:sldChg chg="del">
        <pc:chgData name="Mohamed Asim" userId="463e8671-0eec-4074-8616-21d10d9d1eab" providerId="ADAL" clId="{E6E0CFC1-54A4-4245-BA0A-8293D85BEF9E}" dt="2023-10-15T10:47:07.192" v="457" actId="47"/>
        <pc:sldMkLst>
          <pc:docMk/>
          <pc:sldMk cId="4161678512" sldId="264"/>
        </pc:sldMkLst>
      </pc:sldChg>
      <pc:sldChg chg="del">
        <pc:chgData name="Mohamed Asim" userId="463e8671-0eec-4074-8616-21d10d9d1eab" providerId="ADAL" clId="{E6E0CFC1-54A4-4245-BA0A-8293D85BEF9E}" dt="2023-10-15T10:46:54.884" v="441" actId="47"/>
        <pc:sldMkLst>
          <pc:docMk/>
          <pc:sldMk cId="174639687" sldId="301"/>
        </pc:sldMkLst>
      </pc:sldChg>
      <pc:sldChg chg="del">
        <pc:chgData name="Mohamed Asim" userId="463e8671-0eec-4074-8616-21d10d9d1eab" providerId="ADAL" clId="{E6E0CFC1-54A4-4245-BA0A-8293D85BEF9E}" dt="2023-10-15T10:47:06.086" v="456" actId="47"/>
        <pc:sldMkLst>
          <pc:docMk/>
          <pc:sldMk cId="1159406842" sldId="313"/>
        </pc:sldMkLst>
      </pc:sldChg>
      <pc:sldChg chg="del">
        <pc:chgData name="Mohamed Asim" userId="463e8671-0eec-4074-8616-21d10d9d1eab" providerId="ADAL" clId="{E6E0CFC1-54A4-4245-BA0A-8293D85BEF9E}" dt="2023-10-15T10:47:05.774" v="455" actId="47"/>
        <pc:sldMkLst>
          <pc:docMk/>
          <pc:sldMk cId="1376560726" sldId="314"/>
        </pc:sldMkLst>
      </pc:sldChg>
      <pc:sldChg chg="del">
        <pc:chgData name="Mohamed Asim" userId="463e8671-0eec-4074-8616-21d10d9d1eab" providerId="ADAL" clId="{E6E0CFC1-54A4-4245-BA0A-8293D85BEF9E}" dt="2023-10-15T10:47:05.513" v="454" actId="47"/>
        <pc:sldMkLst>
          <pc:docMk/>
          <pc:sldMk cId="2416413614" sldId="315"/>
        </pc:sldMkLst>
      </pc:sldChg>
      <pc:sldChg chg="del">
        <pc:chgData name="Mohamed Asim" userId="463e8671-0eec-4074-8616-21d10d9d1eab" providerId="ADAL" clId="{E6E0CFC1-54A4-4245-BA0A-8293D85BEF9E}" dt="2023-10-15T10:47:05.276" v="453" actId="47"/>
        <pc:sldMkLst>
          <pc:docMk/>
          <pc:sldMk cId="1822984217" sldId="316"/>
        </pc:sldMkLst>
      </pc:sldChg>
      <pc:sldChg chg="del">
        <pc:chgData name="Mohamed Asim" userId="463e8671-0eec-4074-8616-21d10d9d1eab" providerId="ADAL" clId="{E6E0CFC1-54A4-4245-BA0A-8293D85BEF9E}" dt="2023-10-15T10:47:05.007" v="452" actId="47"/>
        <pc:sldMkLst>
          <pc:docMk/>
          <pc:sldMk cId="4104450408" sldId="317"/>
        </pc:sldMkLst>
      </pc:sldChg>
      <pc:sldChg chg="del">
        <pc:chgData name="Mohamed Asim" userId="463e8671-0eec-4074-8616-21d10d9d1eab" providerId="ADAL" clId="{E6E0CFC1-54A4-4245-BA0A-8293D85BEF9E}" dt="2023-10-15T10:47:04.707" v="451" actId="47"/>
        <pc:sldMkLst>
          <pc:docMk/>
          <pc:sldMk cId="3066574648" sldId="318"/>
        </pc:sldMkLst>
      </pc:sldChg>
      <pc:sldChg chg="del">
        <pc:chgData name="Mohamed Asim" userId="463e8671-0eec-4074-8616-21d10d9d1eab" providerId="ADAL" clId="{E6E0CFC1-54A4-4245-BA0A-8293D85BEF9E}" dt="2023-10-15T10:47:04.424" v="450" actId="47"/>
        <pc:sldMkLst>
          <pc:docMk/>
          <pc:sldMk cId="1294615422" sldId="319"/>
        </pc:sldMkLst>
      </pc:sldChg>
      <pc:sldChg chg="del">
        <pc:chgData name="Mohamed Asim" userId="463e8671-0eec-4074-8616-21d10d9d1eab" providerId="ADAL" clId="{E6E0CFC1-54A4-4245-BA0A-8293D85BEF9E}" dt="2023-10-15T10:47:04.084" v="449" actId="47"/>
        <pc:sldMkLst>
          <pc:docMk/>
          <pc:sldMk cId="3050232772" sldId="320"/>
        </pc:sldMkLst>
      </pc:sldChg>
      <pc:sldChg chg="del">
        <pc:chgData name="Mohamed Asim" userId="463e8671-0eec-4074-8616-21d10d9d1eab" providerId="ADAL" clId="{E6E0CFC1-54A4-4245-BA0A-8293D85BEF9E}" dt="2023-10-15T10:47:03.737" v="448" actId="47"/>
        <pc:sldMkLst>
          <pc:docMk/>
          <pc:sldMk cId="732267950" sldId="321"/>
        </pc:sldMkLst>
      </pc:sldChg>
      <pc:sldChg chg="del">
        <pc:chgData name="Mohamed Asim" userId="463e8671-0eec-4074-8616-21d10d9d1eab" providerId="ADAL" clId="{E6E0CFC1-54A4-4245-BA0A-8293D85BEF9E}" dt="2023-10-15T10:47:03.311" v="447" actId="47"/>
        <pc:sldMkLst>
          <pc:docMk/>
          <pc:sldMk cId="1185765440" sldId="322"/>
        </pc:sldMkLst>
      </pc:sldChg>
      <pc:sldChg chg="del">
        <pc:chgData name="Mohamed Asim" userId="463e8671-0eec-4074-8616-21d10d9d1eab" providerId="ADAL" clId="{E6E0CFC1-54A4-4245-BA0A-8293D85BEF9E}" dt="2023-10-15T10:47:02.672" v="446" actId="47"/>
        <pc:sldMkLst>
          <pc:docMk/>
          <pc:sldMk cId="3426860384" sldId="323"/>
        </pc:sldMkLst>
      </pc:sldChg>
      <pc:sldChg chg="del">
        <pc:chgData name="Mohamed Asim" userId="463e8671-0eec-4074-8616-21d10d9d1eab" providerId="ADAL" clId="{E6E0CFC1-54A4-4245-BA0A-8293D85BEF9E}" dt="2023-10-15T10:47:01.439" v="445" actId="47"/>
        <pc:sldMkLst>
          <pc:docMk/>
          <pc:sldMk cId="1853996211" sldId="324"/>
        </pc:sldMkLst>
      </pc:sldChg>
      <pc:sldChg chg="del">
        <pc:chgData name="Mohamed Asim" userId="463e8671-0eec-4074-8616-21d10d9d1eab" providerId="ADAL" clId="{E6E0CFC1-54A4-4245-BA0A-8293D85BEF9E}" dt="2023-10-15T10:46:57.530" v="444" actId="47"/>
        <pc:sldMkLst>
          <pc:docMk/>
          <pc:sldMk cId="3607252391" sldId="325"/>
        </pc:sldMkLst>
      </pc:sldChg>
      <pc:sldChg chg="del">
        <pc:chgData name="Mohamed Asim" userId="463e8671-0eec-4074-8616-21d10d9d1eab" providerId="ADAL" clId="{E6E0CFC1-54A4-4245-BA0A-8293D85BEF9E}" dt="2023-10-15T10:46:56.795" v="443" actId="47"/>
        <pc:sldMkLst>
          <pc:docMk/>
          <pc:sldMk cId="2741480056" sldId="326"/>
        </pc:sldMkLst>
      </pc:sldChg>
      <pc:sldChg chg="del">
        <pc:chgData name="Mohamed Asim" userId="463e8671-0eec-4074-8616-21d10d9d1eab" providerId="ADAL" clId="{E6E0CFC1-54A4-4245-BA0A-8293D85BEF9E}" dt="2023-10-15T10:46:56.113" v="442" actId="47"/>
        <pc:sldMkLst>
          <pc:docMk/>
          <pc:sldMk cId="1341494757" sldId="327"/>
        </pc:sldMkLst>
      </pc:sldChg>
      <pc:sldChg chg="del">
        <pc:chgData name="Mohamed Asim" userId="463e8671-0eec-4074-8616-21d10d9d1eab" providerId="ADAL" clId="{E6E0CFC1-54A4-4245-BA0A-8293D85BEF9E}" dt="2023-10-15T10:46:54.394" v="440" actId="47"/>
        <pc:sldMkLst>
          <pc:docMk/>
          <pc:sldMk cId="867362259" sldId="328"/>
        </pc:sldMkLst>
      </pc:sldChg>
    </pc:docChg>
  </pc:docChgLst>
  <pc:docChgLst>
    <pc:chgData name="Mohamed Asim" userId="463e8671-0eec-4074-8616-21d10d9d1eab" providerId="ADAL" clId="{48C3F923-06AA-4D41-AB37-D507D83605AD}"/>
    <pc:docChg chg="custSel addSld modSld">
      <pc:chgData name="Mohamed Asim" userId="463e8671-0eec-4074-8616-21d10d9d1eab" providerId="ADAL" clId="{48C3F923-06AA-4D41-AB37-D507D83605AD}" dt="2023-10-15T11:54:01.799" v="722" actId="20577"/>
      <pc:docMkLst>
        <pc:docMk/>
      </pc:docMkLst>
      <pc:sldChg chg="modSp mod">
        <pc:chgData name="Mohamed Asim" userId="463e8671-0eec-4074-8616-21d10d9d1eab" providerId="ADAL" clId="{48C3F923-06AA-4D41-AB37-D507D83605AD}" dt="2023-10-15T11:41:22.387" v="79" actId="20577"/>
        <pc:sldMkLst>
          <pc:docMk/>
          <pc:sldMk cId="1720888879" sldId="258"/>
        </pc:sldMkLst>
        <pc:spChg chg="mod">
          <ac:chgData name="Mohamed Asim" userId="463e8671-0eec-4074-8616-21d10d9d1eab" providerId="ADAL" clId="{48C3F923-06AA-4D41-AB37-D507D83605AD}" dt="2023-10-15T11:41:22.387" v="79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Mohamed Asim" userId="463e8671-0eec-4074-8616-21d10d9d1eab" providerId="ADAL" clId="{48C3F923-06AA-4D41-AB37-D507D83605AD}" dt="2023-10-15T11:54:01.799" v="722" actId="20577"/>
        <pc:sldMkLst>
          <pc:docMk/>
          <pc:sldMk cId="675937917" sldId="263"/>
        </pc:sldMkLst>
        <pc:spChg chg="mod">
          <ac:chgData name="Mohamed Asim" userId="463e8671-0eec-4074-8616-21d10d9d1eab" providerId="ADAL" clId="{48C3F923-06AA-4D41-AB37-D507D83605AD}" dt="2023-10-15T11:45:52.632" v="475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48C3F923-06AA-4D41-AB37-D507D83605AD}" dt="2023-10-15T11:54:01.799" v="722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new mod">
        <pc:chgData name="Mohamed Asim" userId="463e8671-0eec-4074-8616-21d10d9d1eab" providerId="ADAL" clId="{48C3F923-06AA-4D41-AB37-D507D83605AD}" dt="2023-10-15T11:53:48.990" v="721" actId="20577"/>
        <pc:sldMkLst>
          <pc:docMk/>
          <pc:sldMk cId="1116631375" sldId="264"/>
        </pc:sldMkLst>
        <pc:spChg chg="mod">
          <ac:chgData name="Mohamed Asim" userId="463e8671-0eec-4074-8616-21d10d9d1eab" providerId="ADAL" clId="{48C3F923-06AA-4D41-AB37-D507D83605AD}" dt="2023-10-15T11:46:01.985" v="496" actId="20577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48C3F923-06AA-4D41-AB37-D507D83605AD}" dt="2023-10-15T11:53:48.990" v="721" actId="20577"/>
          <ac:spMkLst>
            <pc:docMk/>
            <pc:sldMk cId="1116631375" sldId="264"/>
            <ac:spMk id="3" creationId="{882851C0-6472-8C4E-46B8-9AE82FBD8967}"/>
          </ac:spMkLst>
        </pc:spChg>
      </pc:sldChg>
    </pc:docChg>
  </pc:docChgLst>
  <pc:docChgLst>
    <pc:chgData name="Mohamed Asim" userId="463e8671-0eec-4074-8616-21d10d9d1eab" providerId="ADAL" clId="{22BEE584-E76A-48F8-B17A-4C2E66425416}"/>
    <pc:docChg chg="undo custSel addSld delSld modSld">
      <pc:chgData name="Mohamed Asim" userId="463e8671-0eec-4074-8616-21d10d9d1eab" providerId="ADAL" clId="{22BEE584-E76A-48F8-B17A-4C2E66425416}" dt="2023-10-14T11:48:21.329" v="4169" actId="14100"/>
      <pc:docMkLst>
        <pc:docMk/>
      </pc:docMkLst>
      <pc:sldChg chg="modSp mod">
        <pc:chgData name="Mohamed Asim" userId="463e8671-0eec-4074-8616-21d10d9d1eab" providerId="ADAL" clId="{22BEE584-E76A-48F8-B17A-4C2E66425416}" dt="2023-10-14T10:43:35.960" v="112" actId="255"/>
        <pc:sldMkLst>
          <pc:docMk/>
          <pc:sldMk cId="1720888879" sldId="258"/>
        </pc:sldMkLst>
        <pc:spChg chg="mod">
          <ac:chgData name="Mohamed Asim" userId="463e8671-0eec-4074-8616-21d10d9d1eab" providerId="ADAL" clId="{22BEE584-E76A-48F8-B17A-4C2E66425416}" dt="2023-10-14T10:43:35.960" v="112" actId="255"/>
          <ac:spMkLst>
            <pc:docMk/>
            <pc:sldMk cId="1720888879" sldId="258"/>
            <ac:spMk id="3" creationId="{74D9E2CC-1AE0-9F1D-FAB0-0A1AD94712BA}"/>
          </ac:spMkLst>
        </pc:spChg>
      </pc:sldChg>
      <pc:sldChg chg="modSp add del mod">
        <pc:chgData name="Mohamed Asim" userId="463e8671-0eec-4074-8616-21d10d9d1eab" providerId="ADAL" clId="{22BEE584-E76A-48F8-B17A-4C2E66425416}" dt="2023-10-14T11:37:53.614" v="3608" actId="20577"/>
        <pc:sldMkLst>
          <pc:docMk/>
          <pc:sldMk cId="675937917" sldId="263"/>
        </pc:sldMkLst>
        <pc:spChg chg="mod">
          <ac:chgData name="Mohamed Asim" userId="463e8671-0eec-4074-8616-21d10d9d1eab" providerId="ADAL" clId="{22BEE584-E76A-48F8-B17A-4C2E66425416}" dt="2023-10-14T10:44:12.711" v="151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22BEE584-E76A-48F8-B17A-4C2E66425416}" dt="2023-10-14T11:37:53.614" v="3608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Mohamed Asim" userId="463e8671-0eec-4074-8616-21d10d9d1eab" providerId="ADAL" clId="{22BEE584-E76A-48F8-B17A-4C2E66425416}" dt="2023-10-14T10:52:04.664" v="791" actId="20577"/>
        <pc:sldMkLst>
          <pc:docMk/>
          <pc:sldMk cId="4161678512" sldId="264"/>
        </pc:sldMkLst>
        <pc:spChg chg="mod">
          <ac:chgData name="Mohamed Asim" userId="463e8671-0eec-4074-8616-21d10d9d1eab" providerId="ADAL" clId="{22BEE584-E76A-48F8-B17A-4C2E66425416}" dt="2023-10-14T10:51:25.713" v="739" actId="20577"/>
          <ac:spMkLst>
            <pc:docMk/>
            <pc:sldMk cId="4161678512" sldId="264"/>
            <ac:spMk id="2" creationId="{D4C6B8F8-9B7D-4643-4E42-59DCD2950458}"/>
          </ac:spMkLst>
        </pc:spChg>
        <pc:spChg chg="mod">
          <ac:chgData name="Mohamed Asim" userId="463e8671-0eec-4074-8616-21d10d9d1eab" providerId="ADAL" clId="{22BEE584-E76A-48F8-B17A-4C2E66425416}" dt="2023-10-14T10:52:04.664" v="791" actId="20577"/>
          <ac:spMkLst>
            <pc:docMk/>
            <pc:sldMk cId="4161678512" sldId="264"/>
            <ac:spMk id="3" creationId="{3EF63BE5-C12D-7B9B-6465-05BC9C5D3AF9}"/>
          </ac:spMkLst>
        </pc:spChg>
      </pc:sldChg>
      <pc:sldChg chg="del">
        <pc:chgData name="Mohamed Asim" userId="463e8671-0eec-4074-8616-21d10d9d1eab" providerId="ADAL" clId="{22BEE584-E76A-48F8-B17A-4C2E66425416}" dt="2023-10-14T11:31:38.311" v="3528" actId="47"/>
        <pc:sldMkLst>
          <pc:docMk/>
          <pc:sldMk cId="3826750058" sldId="309"/>
        </pc:sldMkLst>
      </pc:sldChg>
      <pc:sldChg chg="del">
        <pc:chgData name="Mohamed Asim" userId="463e8671-0eec-4074-8616-21d10d9d1eab" providerId="ADAL" clId="{22BEE584-E76A-48F8-B17A-4C2E66425416}" dt="2023-10-14T11:31:34.878" v="3527" actId="47"/>
        <pc:sldMkLst>
          <pc:docMk/>
          <pc:sldMk cId="312681287" sldId="310"/>
        </pc:sldMkLst>
      </pc:sldChg>
      <pc:sldChg chg="del">
        <pc:chgData name="Mohamed Asim" userId="463e8671-0eec-4074-8616-21d10d9d1eab" providerId="ADAL" clId="{22BEE584-E76A-48F8-B17A-4C2E66425416}" dt="2023-10-14T11:31:32.641" v="3526" actId="47"/>
        <pc:sldMkLst>
          <pc:docMk/>
          <pc:sldMk cId="1377004702" sldId="311"/>
        </pc:sldMkLst>
      </pc:sldChg>
      <pc:sldChg chg="del">
        <pc:chgData name="Mohamed Asim" userId="463e8671-0eec-4074-8616-21d10d9d1eab" providerId="ADAL" clId="{22BEE584-E76A-48F8-B17A-4C2E66425416}" dt="2023-10-14T11:31:29.537" v="3525" actId="47"/>
        <pc:sldMkLst>
          <pc:docMk/>
          <pc:sldMk cId="998201168" sldId="312"/>
        </pc:sldMkLst>
      </pc:sldChg>
      <pc:sldChg chg="modSp new mod">
        <pc:chgData name="Mohamed Asim" userId="463e8671-0eec-4074-8616-21d10d9d1eab" providerId="ADAL" clId="{22BEE584-E76A-48F8-B17A-4C2E66425416}" dt="2023-10-14T11:38:08.524" v="3614" actId="20577"/>
        <pc:sldMkLst>
          <pc:docMk/>
          <pc:sldMk cId="1159406842" sldId="313"/>
        </pc:sldMkLst>
        <pc:spChg chg="mod">
          <ac:chgData name="Mohamed Asim" userId="463e8671-0eec-4074-8616-21d10d9d1eab" providerId="ADAL" clId="{22BEE584-E76A-48F8-B17A-4C2E66425416}" dt="2023-10-14T10:52:19.567" v="797" actId="20577"/>
          <ac:spMkLst>
            <pc:docMk/>
            <pc:sldMk cId="1159406842" sldId="313"/>
            <ac:spMk id="2" creationId="{DB39FAB0-BB50-0756-1135-A21E7E6E8FFF}"/>
          </ac:spMkLst>
        </pc:spChg>
        <pc:spChg chg="mod">
          <ac:chgData name="Mohamed Asim" userId="463e8671-0eec-4074-8616-21d10d9d1eab" providerId="ADAL" clId="{22BEE584-E76A-48F8-B17A-4C2E66425416}" dt="2023-10-14T11:38:08.524" v="3614" actId="20577"/>
          <ac:spMkLst>
            <pc:docMk/>
            <pc:sldMk cId="1159406842" sldId="313"/>
            <ac:spMk id="3" creationId="{0804AB11-ACE7-C954-2D4A-43BD1C38BFB6}"/>
          </ac:spMkLst>
        </pc:spChg>
      </pc:sldChg>
      <pc:sldChg chg="modSp new mod">
        <pc:chgData name="Mohamed Asim" userId="463e8671-0eec-4074-8616-21d10d9d1eab" providerId="ADAL" clId="{22BEE584-E76A-48F8-B17A-4C2E66425416}" dt="2023-10-14T10:58:09.364" v="1243" actId="14100"/>
        <pc:sldMkLst>
          <pc:docMk/>
          <pc:sldMk cId="1376560726" sldId="314"/>
        </pc:sldMkLst>
        <pc:spChg chg="mod">
          <ac:chgData name="Mohamed Asim" userId="463e8671-0eec-4074-8616-21d10d9d1eab" providerId="ADAL" clId="{22BEE584-E76A-48F8-B17A-4C2E66425416}" dt="2023-10-14T10:54:16.808" v="888" actId="20577"/>
          <ac:spMkLst>
            <pc:docMk/>
            <pc:sldMk cId="1376560726" sldId="314"/>
            <ac:spMk id="2" creationId="{097EE5AF-E8A6-7E1A-CFAB-1F2E7FDA342F}"/>
          </ac:spMkLst>
        </pc:spChg>
        <pc:spChg chg="mod">
          <ac:chgData name="Mohamed Asim" userId="463e8671-0eec-4074-8616-21d10d9d1eab" providerId="ADAL" clId="{22BEE584-E76A-48F8-B17A-4C2E66425416}" dt="2023-10-14T10:58:09.364" v="1243" actId="14100"/>
          <ac:spMkLst>
            <pc:docMk/>
            <pc:sldMk cId="1376560726" sldId="314"/>
            <ac:spMk id="3" creationId="{AEBD6F9B-0053-4787-006A-D40894C90571}"/>
          </ac:spMkLst>
        </pc:spChg>
      </pc:sldChg>
      <pc:sldChg chg="modSp new mod">
        <pc:chgData name="Mohamed Asim" userId="463e8671-0eec-4074-8616-21d10d9d1eab" providerId="ADAL" clId="{22BEE584-E76A-48F8-B17A-4C2E66425416}" dt="2023-10-14T11:03:36.738" v="1599" actId="20577"/>
        <pc:sldMkLst>
          <pc:docMk/>
          <pc:sldMk cId="2416413614" sldId="315"/>
        </pc:sldMkLst>
        <pc:spChg chg="mod">
          <ac:chgData name="Mohamed Asim" userId="463e8671-0eec-4074-8616-21d10d9d1eab" providerId="ADAL" clId="{22BEE584-E76A-48F8-B17A-4C2E66425416}" dt="2023-10-14T10:59:07.415" v="1344" actId="20577"/>
          <ac:spMkLst>
            <pc:docMk/>
            <pc:sldMk cId="2416413614" sldId="315"/>
            <ac:spMk id="2" creationId="{87F08696-B13A-E9E2-B417-0341EF0DCAB4}"/>
          </ac:spMkLst>
        </pc:spChg>
        <pc:spChg chg="mod">
          <ac:chgData name="Mohamed Asim" userId="463e8671-0eec-4074-8616-21d10d9d1eab" providerId="ADAL" clId="{22BEE584-E76A-48F8-B17A-4C2E66425416}" dt="2023-10-14T11:03:36.738" v="1599" actId="20577"/>
          <ac:spMkLst>
            <pc:docMk/>
            <pc:sldMk cId="2416413614" sldId="315"/>
            <ac:spMk id="3" creationId="{1BCF189C-1936-7FC7-25B1-9E14501718A9}"/>
          </ac:spMkLst>
        </pc:spChg>
      </pc:sldChg>
      <pc:sldChg chg="modSp new mod">
        <pc:chgData name="Mohamed Asim" userId="463e8671-0eec-4074-8616-21d10d9d1eab" providerId="ADAL" clId="{22BEE584-E76A-48F8-B17A-4C2E66425416}" dt="2023-10-14T11:06:16.147" v="1844" actId="20577"/>
        <pc:sldMkLst>
          <pc:docMk/>
          <pc:sldMk cId="1822984217" sldId="316"/>
        </pc:sldMkLst>
        <pc:spChg chg="mod">
          <ac:chgData name="Mohamed Asim" userId="463e8671-0eec-4074-8616-21d10d9d1eab" providerId="ADAL" clId="{22BEE584-E76A-48F8-B17A-4C2E66425416}" dt="2023-10-14T11:04:32.715" v="1716" actId="20577"/>
          <ac:spMkLst>
            <pc:docMk/>
            <pc:sldMk cId="1822984217" sldId="316"/>
            <ac:spMk id="2" creationId="{A0263649-EE4B-9246-8C23-5F409411AE1F}"/>
          </ac:spMkLst>
        </pc:spChg>
        <pc:spChg chg="mod">
          <ac:chgData name="Mohamed Asim" userId="463e8671-0eec-4074-8616-21d10d9d1eab" providerId="ADAL" clId="{22BEE584-E76A-48F8-B17A-4C2E66425416}" dt="2023-10-14T11:06:16.147" v="1844" actId="20577"/>
          <ac:spMkLst>
            <pc:docMk/>
            <pc:sldMk cId="1822984217" sldId="316"/>
            <ac:spMk id="3" creationId="{EA9374F2-F4DA-CA8A-1E9A-834FB7CA0C75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08:10.782" v="1852" actId="1076"/>
        <pc:sldMkLst>
          <pc:docMk/>
          <pc:sldMk cId="4104450408" sldId="317"/>
        </pc:sldMkLst>
        <pc:spChg chg="del">
          <ac:chgData name="Mohamed Asim" userId="463e8671-0eec-4074-8616-21d10d9d1eab" providerId="ADAL" clId="{22BEE584-E76A-48F8-B17A-4C2E66425416}" dt="2023-10-14T11:07:40.834" v="1847" actId="26606"/>
          <ac:spMkLst>
            <pc:docMk/>
            <pc:sldMk cId="4104450408" sldId="317"/>
            <ac:spMk id="2" creationId="{8799A8B9-F925-DE6E-801D-5820F48688EC}"/>
          </ac:spMkLst>
        </pc:spChg>
        <pc:spChg chg="del">
          <ac:chgData name="Mohamed Asim" userId="463e8671-0eec-4074-8616-21d10d9d1eab" providerId="ADAL" clId="{22BEE584-E76A-48F8-B17A-4C2E66425416}" dt="2023-10-14T11:07:34.244" v="1846" actId="22"/>
          <ac:spMkLst>
            <pc:docMk/>
            <pc:sldMk cId="4104450408" sldId="317"/>
            <ac:spMk id="3" creationId="{A0F6E4B3-91C9-E080-AAFE-E7F613C691FF}"/>
          </ac:spMkLst>
        </pc:spChg>
        <pc:picChg chg="add mod ord">
          <ac:chgData name="Mohamed Asim" userId="463e8671-0eec-4074-8616-21d10d9d1eab" providerId="ADAL" clId="{22BEE584-E76A-48F8-B17A-4C2E66425416}" dt="2023-10-14T11:08:10.782" v="1852" actId="1076"/>
          <ac:picMkLst>
            <pc:docMk/>
            <pc:sldMk cId="4104450408" sldId="317"/>
            <ac:picMk id="5" creationId="{2EE20E88-5118-41DD-5D25-ED9061263C10}"/>
          </ac:picMkLst>
        </pc:picChg>
      </pc:sldChg>
      <pc:sldChg chg="modSp new mod">
        <pc:chgData name="Mohamed Asim" userId="463e8671-0eec-4074-8616-21d10d9d1eab" providerId="ADAL" clId="{22BEE584-E76A-48F8-B17A-4C2E66425416}" dt="2023-10-14T11:10:23.047" v="2084" actId="20577"/>
        <pc:sldMkLst>
          <pc:docMk/>
          <pc:sldMk cId="3066574648" sldId="318"/>
        </pc:sldMkLst>
        <pc:spChg chg="mod">
          <ac:chgData name="Mohamed Asim" userId="463e8671-0eec-4074-8616-21d10d9d1eab" providerId="ADAL" clId="{22BEE584-E76A-48F8-B17A-4C2E66425416}" dt="2023-10-14T11:08:40.143" v="1891" actId="20577"/>
          <ac:spMkLst>
            <pc:docMk/>
            <pc:sldMk cId="3066574648" sldId="318"/>
            <ac:spMk id="2" creationId="{3421106E-4985-2942-C4EA-A0272C5444B2}"/>
          </ac:spMkLst>
        </pc:spChg>
        <pc:spChg chg="mod">
          <ac:chgData name="Mohamed Asim" userId="463e8671-0eec-4074-8616-21d10d9d1eab" providerId="ADAL" clId="{22BEE584-E76A-48F8-B17A-4C2E66425416}" dt="2023-10-14T11:10:23.047" v="2084" actId="20577"/>
          <ac:spMkLst>
            <pc:docMk/>
            <pc:sldMk cId="3066574648" sldId="318"/>
            <ac:spMk id="3" creationId="{EA836D86-411B-B4C5-DFD8-A9402C99284E}"/>
          </ac:spMkLst>
        </pc:spChg>
      </pc:sldChg>
      <pc:sldChg chg="modSp new mod">
        <pc:chgData name="Mohamed Asim" userId="463e8671-0eec-4074-8616-21d10d9d1eab" providerId="ADAL" clId="{22BEE584-E76A-48F8-B17A-4C2E66425416}" dt="2023-10-14T11:12:57.258" v="2348" actId="20577"/>
        <pc:sldMkLst>
          <pc:docMk/>
          <pc:sldMk cId="1294615422" sldId="319"/>
        </pc:sldMkLst>
        <pc:spChg chg="mod">
          <ac:chgData name="Mohamed Asim" userId="463e8671-0eec-4074-8616-21d10d9d1eab" providerId="ADAL" clId="{22BEE584-E76A-48F8-B17A-4C2E66425416}" dt="2023-10-14T11:10:57.942" v="2126" actId="20577"/>
          <ac:spMkLst>
            <pc:docMk/>
            <pc:sldMk cId="1294615422" sldId="319"/>
            <ac:spMk id="2" creationId="{D81C7397-8D2B-8EC4-090A-C3D6EE3637DD}"/>
          </ac:spMkLst>
        </pc:spChg>
        <pc:spChg chg="mod">
          <ac:chgData name="Mohamed Asim" userId="463e8671-0eec-4074-8616-21d10d9d1eab" providerId="ADAL" clId="{22BEE584-E76A-48F8-B17A-4C2E66425416}" dt="2023-10-14T11:12:57.258" v="2348" actId="20577"/>
          <ac:spMkLst>
            <pc:docMk/>
            <pc:sldMk cId="1294615422" sldId="319"/>
            <ac:spMk id="3" creationId="{472324D8-8643-2F12-4570-FB04D9479DCA}"/>
          </ac:spMkLst>
        </pc:spChg>
      </pc:sldChg>
      <pc:sldChg chg="modSp new mod">
        <pc:chgData name="Mohamed Asim" userId="463e8671-0eec-4074-8616-21d10d9d1eab" providerId="ADAL" clId="{22BEE584-E76A-48F8-B17A-4C2E66425416}" dt="2023-10-14T11:14:18.539" v="2514" actId="20577"/>
        <pc:sldMkLst>
          <pc:docMk/>
          <pc:sldMk cId="3050232772" sldId="320"/>
        </pc:sldMkLst>
        <pc:spChg chg="mod">
          <ac:chgData name="Mohamed Asim" userId="463e8671-0eec-4074-8616-21d10d9d1eab" providerId="ADAL" clId="{22BEE584-E76A-48F8-B17A-4C2E66425416}" dt="2023-10-14T11:13:18.461" v="2388" actId="20577"/>
          <ac:spMkLst>
            <pc:docMk/>
            <pc:sldMk cId="3050232772" sldId="320"/>
            <ac:spMk id="2" creationId="{C6A9B46D-AC8E-A1FC-DE30-5CAF84AA325D}"/>
          </ac:spMkLst>
        </pc:spChg>
        <pc:spChg chg="mod">
          <ac:chgData name="Mohamed Asim" userId="463e8671-0eec-4074-8616-21d10d9d1eab" providerId="ADAL" clId="{22BEE584-E76A-48F8-B17A-4C2E66425416}" dt="2023-10-14T11:14:18.539" v="2514" actId="20577"/>
          <ac:spMkLst>
            <pc:docMk/>
            <pc:sldMk cId="3050232772" sldId="320"/>
            <ac:spMk id="3" creationId="{F5F2378C-7F1B-4978-DFD8-55497A87398B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15:56.539" v="2518" actId="1076"/>
        <pc:sldMkLst>
          <pc:docMk/>
          <pc:sldMk cId="732267950" sldId="321"/>
        </pc:sldMkLst>
        <pc:spChg chg="del">
          <ac:chgData name="Mohamed Asim" userId="463e8671-0eec-4074-8616-21d10d9d1eab" providerId="ADAL" clId="{22BEE584-E76A-48F8-B17A-4C2E66425416}" dt="2023-10-14T11:15:47.359" v="2517" actId="26606"/>
          <ac:spMkLst>
            <pc:docMk/>
            <pc:sldMk cId="732267950" sldId="321"/>
            <ac:spMk id="2" creationId="{8E1FCBCE-31EF-3A05-C128-974E7E4752D4}"/>
          </ac:spMkLst>
        </pc:spChg>
        <pc:spChg chg="del">
          <ac:chgData name="Mohamed Asim" userId="463e8671-0eec-4074-8616-21d10d9d1eab" providerId="ADAL" clId="{22BEE584-E76A-48F8-B17A-4C2E66425416}" dt="2023-10-14T11:15:42.110" v="2516" actId="22"/>
          <ac:spMkLst>
            <pc:docMk/>
            <pc:sldMk cId="732267950" sldId="321"/>
            <ac:spMk id="3" creationId="{16E972F0-0E62-04FB-7EE1-2AB768B334F6}"/>
          </ac:spMkLst>
        </pc:spChg>
        <pc:picChg chg="add mod ord">
          <ac:chgData name="Mohamed Asim" userId="463e8671-0eec-4074-8616-21d10d9d1eab" providerId="ADAL" clId="{22BEE584-E76A-48F8-B17A-4C2E66425416}" dt="2023-10-14T11:15:56.539" v="2518" actId="1076"/>
          <ac:picMkLst>
            <pc:docMk/>
            <pc:sldMk cId="732267950" sldId="321"/>
            <ac:picMk id="5" creationId="{8B14C5F5-6528-BF96-F199-6DA041039E4C}"/>
          </ac:picMkLst>
        </pc:picChg>
      </pc:sldChg>
      <pc:sldChg chg="addSp delSp modSp new mod setBg">
        <pc:chgData name="Mohamed Asim" userId="463e8671-0eec-4074-8616-21d10d9d1eab" providerId="ADAL" clId="{22BEE584-E76A-48F8-B17A-4C2E66425416}" dt="2023-10-14T11:17:20.765" v="2522" actId="1076"/>
        <pc:sldMkLst>
          <pc:docMk/>
          <pc:sldMk cId="1185765440" sldId="322"/>
        </pc:sldMkLst>
        <pc:spChg chg="del">
          <ac:chgData name="Mohamed Asim" userId="463e8671-0eec-4074-8616-21d10d9d1eab" providerId="ADAL" clId="{22BEE584-E76A-48F8-B17A-4C2E66425416}" dt="2023-10-14T11:17:12.569" v="2521" actId="26606"/>
          <ac:spMkLst>
            <pc:docMk/>
            <pc:sldMk cId="1185765440" sldId="322"/>
            <ac:spMk id="2" creationId="{618DB83E-3D8C-58FE-3DC6-DD2D6251D289}"/>
          </ac:spMkLst>
        </pc:spChg>
        <pc:spChg chg="del">
          <ac:chgData name="Mohamed Asim" userId="463e8671-0eec-4074-8616-21d10d9d1eab" providerId="ADAL" clId="{22BEE584-E76A-48F8-B17A-4C2E66425416}" dt="2023-10-14T11:17:02.836" v="2520" actId="22"/>
          <ac:spMkLst>
            <pc:docMk/>
            <pc:sldMk cId="1185765440" sldId="322"/>
            <ac:spMk id="3" creationId="{0F094229-D844-11C9-FD8D-A66C76FA7381}"/>
          </ac:spMkLst>
        </pc:spChg>
        <pc:picChg chg="add mod ord">
          <ac:chgData name="Mohamed Asim" userId="463e8671-0eec-4074-8616-21d10d9d1eab" providerId="ADAL" clId="{22BEE584-E76A-48F8-B17A-4C2E66425416}" dt="2023-10-14T11:17:20.765" v="2522" actId="1076"/>
          <ac:picMkLst>
            <pc:docMk/>
            <pc:sldMk cId="1185765440" sldId="322"/>
            <ac:picMk id="5" creationId="{3697B778-70E4-F257-4D56-CD5DA83FBE69}"/>
          </ac:picMkLst>
        </pc:picChg>
      </pc:sldChg>
      <pc:sldChg chg="modSp new mod">
        <pc:chgData name="Mohamed Asim" userId="463e8671-0eec-4074-8616-21d10d9d1eab" providerId="ADAL" clId="{22BEE584-E76A-48F8-B17A-4C2E66425416}" dt="2023-10-14T11:23:59.910" v="3115" actId="20577"/>
        <pc:sldMkLst>
          <pc:docMk/>
          <pc:sldMk cId="3426860384" sldId="323"/>
        </pc:sldMkLst>
        <pc:spChg chg="mod">
          <ac:chgData name="Mohamed Asim" userId="463e8671-0eec-4074-8616-21d10d9d1eab" providerId="ADAL" clId="{22BEE584-E76A-48F8-B17A-4C2E66425416}" dt="2023-10-14T11:18:03.152" v="2554" actId="20577"/>
          <ac:spMkLst>
            <pc:docMk/>
            <pc:sldMk cId="3426860384" sldId="323"/>
            <ac:spMk id="2" creationId="{3EA10375-D9EA-83E7-6521-8CFB7D8226B2}"/>
          </ac:spMkLst>
        </pc:spChg>
        <pc:spChg chg="mod">
          <ac:chgData name="Mohamed Asim" userId="463e8671-0eec-4074-8616-21d10d9d1eab" providerId="ADAL" clId="{22BEE584-E76A-48F8-B17A-4C2E66425416}" dt="2023-10-14T11:23:59.910" v="3115" actId="20577"/>
          <ac:spMkLst>
            <pc:docMk/>
            <pc:sldMk cId="3426860384" sldId="323"/>
            <ac:spMk id="3" creationId="{E0E50BDA-0731-34FB-7632-77472514A6A0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48:21.329" v="4169" actId="14100"/>
        <pc:sldMkLst>
          <pc:docMk/>
          <pc:sldMk cId="1853996211" sldId="324"/>
        </pc:sldMkLst>
        <pc:spChg chg="mod">
          <ac:chgData name="Mohamed Asim" userId="463e8671-0eec-4074-8616-21d10d9d1eab" providerId="ADAL" clId="{22BEE584-E76A-48F8-B17A-4C2E66425416}" dt="2023-10-14T11:48:15.102" v="4167" actId="20577"/>
          <ac:spMkLst>
            <pc:docMk/>
            <pc:sldMk cId="1853996211" sldId="324"/>
            <ac:spMk id="2" creationId="{D9D5D7DB-FB46-9E46-ACE1-B4BE6F276956}"/>
          </ac:spMkLst>
        </pc:spChg>
        <pc:spChg chg="del">
          <ac:chgData name="Mohamed Asim" userId="463e8671-0eec-4074-8616-21d10d9d1eab" providerId="ADAL" clId="{22BEE584-E76A-48F8-B17A-4C2E66425416}" dt="2023-10-14T11:25:12.885" v="3117" actId="22"/>
          <ac:spMkLst>
            <pc:docMk/>
            <pc:sldMk cId="1853996211" sldId="324"/>
            <ac:spMk id="3" creationId="{03BADAD3-7950-2809-C7C2-F26FE3C01523}"/>
          </ac:spMkLst>
        </pc:spChg>
        <pc:spChg chg="add mod">
          <ac:chgData name="Mohamed Asim" userId="463e8671-0eec-4074-8616-21d10d9d1eab" providerId="ADAL" clId="{22BEE584-E76A-48F8-B17A-4C2E66425416}" dt="2023-10-14T11:28:04.388" v="3325" actId="20577"/>
          <ac:spMkLst>
            <pc:docMk/>
            <pc:sldMk cId="1853996211" sldId="324"/>
            <ac:spMk id="9" creationId="{2F2C5B36-59F7-FA14-A8F2-C2EEC9C598AD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2" creationId="{F13C74B1-5B17-4795-BED0-7140497B445A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4" creationId="{D4974D33-8DC5-464E-8C6D-BE58F0669C17}"/>
          </ac:spMkLst>
        </pc:spChg>
        <pc:picChg chg="add mod ord">
          <ac:chgData name="Mohamed Asim" userId="463e8671-0eec-4074-8616-21d10d9d1eab" providerId="ADAL" clId="{22BEE584-E76A-48F8-B17A-4C2E66425416}" dt="2023-10-14T11:48:21.329" v="4169" actId="14100"/>
          <ac:picMkLst>
            <pc:docMk/>
            <pc:sldMk cId="1853996211" sldId="324"/>
            <ac:picMk id="5" creationId="{797E4F7B-A735-9D95-C4EE-DFFF683F59B4}"/>
          </ac:picMkLst>
        </pc:picChg>
      </pc:sldChg>
      <pc:sldChg chg="modSp new add del mod">
        <pc:chgData name="Mohamed Asim" userId="463e8671-0eec-4074-8616-21d10d9d1eab" providerId="ADAL" clId="{22BEE584-E76A-48F8-B17A-4C2E66425416}" dt="2023-10-14T11:31:23.586" v="3524" actId="2696"/>
        <pc:sldMkLst>
          <pc:docMk/>
          <pc:sldMk cId="3607252391" sldId="325"/>
        </pc:sldMkLst>
        <pc:spChg chg="mod">
          <ac:chgData name="Mohamed Asim" userId="463e8671-0eec-4074-8616-21d10d9d1eab" providerId="ADAL" clId="{22BEE584-E76A-48F8-B17A-4C2E66425416}" dt="2023-10-14T11:28:49.082" v="3357" actId="20577"/>
          <ac:spMkLst>
            <pc:docMk/>
            <pc:sldMk cId="3607252391" sldId="325"/>
            <ac:spMk id="2" creationId="{502D0D0D-7CED-6695-9812-E8023FFA8CDD}"/>
          </ac:spMkLst>
        </pc:spChg>
        <pc:spChg chg="mod">
          <ac:chgData name="Mohamed Asim" userId="463e8671-0eec-4074-8616-21d10d9d1eab" providerId="ADAL" clId="{22BEE584-E76A-48F8-B17A-4C2E66425416}" dt="2023-10-14T11:30:59.227" v="3522" actId="5793"/>
          <ac:spMkLst>
            <pc:docMk/>
            <pc:sldMk cId="3607252391" sldId="325"/>
            <ac:spMk id="3" creationId="{DEB35BC1-089C-EE6D-BC04-BCD8D3375114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34:08.027" v="3558" actId="26606"/>
        <pc:sldMkLst>
          <pc:docMk/>
          <pc:sldMk cId="2741480056" sldId="326"/>
        </pc:sldMkLst>
        <pc:spChg chg="mo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2" creationId="{026E70A0-952C-EEF5-BF40-FDA4E38ACEA4}"/>
          </ac:spMkLst>
        </pc:spChg>
        <pc:spChg chg="del">
          <ac:chgData name="Mohamed Asim" userId="463e8671-0eec-4074-8616-21d10d9d1eab" providerId="ADAL" clId="{22BEE584-E76A-48F8-B17A-4C2E66425416}" dt="2023-10-14T11:34:02.049" v="3557" actId="22"/>
          <ac:spMkLst>
            <pc:docMk/>
            <pc:sldMk cId="2741480056" sldId="326"/>
            <ac:spMk id="3" creationId="{59347A46-9D36-4975-A7F5-1DEE5824AECC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0" creationId="{665DBBEF-238B-476B-96AB-8AAC3224ECEA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2" creationId="{3FCFB1DE-0B7E-48CC-BA90-B2AB0889F9D6}"/>
          </ac:spMkLst>
        </pc:spChg>
        <pc:picChg chg="add mod ord">
          <ac:chgData name="Mohamed Asim" userId="463e8671-0eec-4074-8616-21d10d9d1eab" providerId="ADAL" clId="{22BEE584-E76A-48F8-B17A-4C2E66425416}" dt="2023-10-14T11:34:08.027" v="3558" actId="26606"/>
          <ac:picMkLst>
            <pc:docMk/>
            <pc:sldMk cId="2741480056" sldId="326"/>
            <ac:picMk id="5" creationId="{C1BEE09E-3C1D-B7E6-353A-22FCD98EB9E6}"/>
          </ac:picMkLst>
        </pc:picChg>
      </pc:sldChg>
      <pc:sldChg chg="modSp new mod">
        <pc:chgData name="Mohamed Asim" userId="463e8671-0eec-4074-8616-21d10d9d1eab" providerId="ADAL" clId="{22BEE584-E76A-48F8-B17A-4C2E66425416}" dt="2023-10-14T11:46:22.173" v="4134" actId="20577"/>
        <pc:sldMkLst>
          <pc:docMk/>
          <pc:sldMk cId="1341494757" sldId="327"/>
        </pc:sldMkLst>
        <pc:spChg chg="mod">
          <ac:chgData name="Mohamed Asim" userId="463e8671-0eec-4074-8616-21d10d9d1eab" providerId="ADAL" clId="{22BEE584-E76A-48F8-B17A-4C2E66425416}" dt="2023-10-14T11:46:22.173" v="4134" actId="20577"/>
          <ac:spMkLst>
            <pc:docMk/>
            <pc:sldMk cId="1341494757" sldId="327"/>
            <ac:spMk id="2" creationId="{8BEACA2C-5E3D-D1A9-20DE-51897DBB7370}"/>
          </ac:spMkLst>
        </pc:spChg>
        <pc:spChg chg="mod">
          <ac:chgData name="Mohamed Asim" userId="463e8671-0eec-4074-8616-21d10d9d1eab" providerId="ADAL" clId="{22BEE584-E76A-48F8-B17A-4C2E66425416}" dt="2023-10-14T11:44:09.090" v="4100" actId="207"/>
          <ac:spMkLst>
            <pc:docMk/>
            <pc:sldMk cId="1341494757" sldId="327"/>
            <ac:spMk id="3" creationId="{6566FCD9-78DD-071A-77BF-8ABDF602ACB3}"/>
          </ac:spMkLst>
        </pc:spChg>
      </pc:sldChg>
      <pc:sldChg chg="modSp mod delDesignElem">
        <pc:chgData name="Mohamed Asim" userId="463e8671-0eec-4074-8616-21d10d9d1eab" providerId="ADAL" clId="{22BEE584-E76A-48F8-B17A-4C2E66425416}" dt="2023-10-14T11:47:01.060" v="4161" actId="6549"/>
        <pc:sldMkLst>
          <pc:docMk/>
          <pc:sldMk cId="867362259" sldId="328"/>
        </pc:sldMkLst>
        <pc:spChg chg="mod">
          <ac:chgData name="Mohamed Asim" userId="463e8671-0eec-4074-8616-21d10d9d1eab" providerId="ADAL" clId="{22BEE584-E76A-48F8-B17A-4C2E66425416}" dt="2023-10-14T11:46:51.142" v="4159" actId="20577"/>
          <ac:spMkLst>
            <pc:docMk/>
            <pc:sldMk cId="867362259" sldId="328"/>
            <ac:spMk id="2" creationId="{D9D5D7DB-FB46-9E46-ACE1-B4BE6F276956}"/>
          </ac:spMkLst>
        </pc:spChg>
        <pc:spChg chg="mod">
          <ac:chgData name="Mohamed Asim" userId="463e8671-0eec-4074-8616-21d10d9d1eab" providerId="ADAL" clId="{22BEE584-E76A-48F8-B17A-4C2E66425416}" dt="2023-10-14T11:47:01.060" v="4161" actId="6549"/>
          <ac:spMkLst>
            <pc:docMk/>
            <pc:sldMk cId="867362259" sldId="328"/>
            <ac:spMk id="9" creationId="{2F2C5B36-59F7-FA14-A8F2-C2EEC9C598AD}"/>
          </ac:spMkLst>
        </pc:spChg>
      </pc:sldChg>
    </pc:docChg>
  </pc:docChgLst>
  <pc:docChgLst>
    <pc:chgData name="Mohamed Asim" userId="463e8671-0eec-4074-8616-21d10d9d1eab" providerId="ADAL" clId="{9670B96D-5088-49B3-84C0-47AE4C2449D3}"/>
    <pc:docChg chg="undo redo custSel addSld delSld modSld">
      <pc:chgData name="Mohamed Asim" userId="463e8671-0eec-4074-8616-21d10d9d1eab" providerId="ADAL" clId="{9670B96D-5088-49B3-84C0-47AE4C2449D3}" dt="2024-02-16T13:46:00.035" v="2177" actId="20577"/>
      <pc:docMkLst>
        <pc:docMk/>
      </pc:docMkLst>
      <pc:sldChg chg="modSp mod">
        <pc:chgData name="Mohamed Asim" userId="463e8671-0eec-4074-8616-21d10d9d1eab" providerId="ADAL" clId="{9670B96D-5088-49B3-84C0-47AE4C2449D3}" dt="2024-02-16T12:46:15.436" v="165" actId="255"/>
        <pc:sldMkLst>
          <pc:docMk/>
          <pc:sldMk cId="1720888879" sldId="258"/>
        </pc:sldMkLst>
        <pc:spChg chg="mod">
          <ac:chgData name="Mohamed Asim" userId="463e8671-0eec-4074-8616-21d10d9d1eab" providerId="ADAL" clId="{9670B96D-5088-49B3-84C0-47AE4C2449D3}" dt="2024-02-16T12:46:15.436" v="165" actId="255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Mohamed Asim" userId="463e8671-0eec-4074-8616-21d10d9d1eab" providerId="ADAL" clId="{9670B96D-5088-49B3-84C0-47AE4C2449D3}" dt="2024-02-16T13:14:18.743" v="1319" actId="27636"/>
        <pc:sldMkLst>
          <pc:docMk/>
          <pc:sldMk cId="1116631375" sldId="264"/>
        </pc:sldMkLst>
        <pc:spChg chg="mod">
          <ac:chgData name="Mohamed Asim" userId="463e8671-0eec-4074-8616-21d10d9d1eab" providerId="ADAL" clId="{9670B96D-5088-49B3-84C0-47AE4C2449D3}" dt="2024-02-16T13:01:12.025" v="260" actId="20577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9670B96D-5088-49B3-84C0-47AE4C2449D3}" dt="2024-02-16T13:14:18.743" v="1319" actId="27636"/>
          <ac:spMkLst>
            <pc:docMk/>
            <pc:sldMk cId="1116631375" sldId="264"/>
            <ac:spMk id="3" creationId="{882851C0-6472-8C4E-46B8-9AE82FBD8967}"/>
          </ac:spMkLst>
        </pc:spChg>
      </pc:sldChg>
      <pc:sldChg chg="modSp mod">
        <pc:chgData name="Mohamed Asim" userId="463e8671-0eec-4074-8616-21d10d9d1eab" providerId="ADAL" clId="{9670B96D-5088-49B3-84C0-47AE4C2449D3}" dt="2024-02-16T13:30:23.160" v="1702" actId="20577"/>
        <pc:sldMkLst>
          <pc:docMk/>
          <pc:sldMk cId="3242883234" sldId="278"/>
        </pc:sldMkLst>
        <pc:spChg chg="mod">
          <ac:chgData name="Mohamed Asim" userId="463e8671-0eec-4074-8616-21d10d9d1eab" providerId="ADAL" clId="{9670B96D-5088-49B3-84C0-47AE4C2449D3}" dt="2024-02-16T13:30:23.160" v="1702" actId="20577"/>
          <ac:spMkLst>
            <pc:docMk/>
            <pc:sldMk cId="3242883234" sldId="278"/>
            <ac:spMk id="2" creationId="{8687C581-AF50-4EF1-EDED-B05863B73D58}"/>
          </ac:spMkLst>
        </pc:spChg>
        <pc:spChg chg="mod">
          <ac:chgData name="Mohamed Asim" userId="463e8671-0eec-4074-8616-21d10d9d1eab" providerId="ADAL" clId="{9670B96D-5088-49B3-84C0-47AE4C2449D3}" dt="2024-02-16T13:30:09.346" v="1676" actId="5793"/>
          <ac:spMkLst>
            <pc:docMk/>
            <pc:sldMk cId="3242883234" sldId="278"/>
            <ac:spMk id="3" creationId="{356CD0EB-C0FD-EC7F-671D-6CF28221804A}"/>
          </ac:spMkLst>
        </pc:spChg>
      </pc:sldChg>
      <pc:sldChg chg="del">
        <pc:chgData name="Mohamed Asim" userId="463e8671-0eec-4074-8616-21d10d9d1eab" providerId="ADAL" clId="{9670B96D-5088-49B3-84C0-47AE4C2449D3}" dt="2024-02-16T13:00:43.022" v="169" actId="47"/>
        <pc:sldMkLst>
          <pc:docMk/>
          <pc:sldMk cId="1612819537" sldId="279"/>
        </pc:sldMkLst>
      </pc:sldChg>
      <pc:sldChg chg="del">
        <pc:chgData name="Mohamed Asim" userId="463e8671-0eec-4074-8616-21d10d9d1eab" providerId="ADAL" clId="{9670B96D-5088-49B3-84C0-47AE4C2449D3}" dt="2024-02-16T13:00:43.227" v="170" actId="47"/>
        <pc:sldMkLst>
          <pc:docMk/>
          <pc:sldMk cId="1384428703" sldId="280"/>
        </pc:sldMkLst>
      </pc:sldChg>
      <pc:sldChg chg="del">
        <pc:chgData name="Mohamed Asim" userId="463e8671-0eec-4074-8616-21d10d9d1eab" providerId="ADAL" clId="{9670B96D-5088-49B3-84C0-47AE4C2449D3}" dt="2024-02-16T13:00:42.818" v="168" actId="47"/>
        <pc:sldMkLst>
          <pc:docMk/>
          <pc:sldMk cId="3465703010" sldId="281"/>
        </pc:sldMkLst>
      </pc:sldChg>
      <pc:sldChg chg="del">
        <pc:chgData name="Mohamed Asim" userId="463e8671-0eec-4074-8616-21d10d9d1eab" providerId="ADAL" clId="{9670B96D-5088-49B3-84C0-47AE4C2449D3}" dt="2024-02-16T13:00:43.415" v="171" actId="47"/>
        <pc:sldMkLst>
          <pc:docMk/>
          <pc:sldMk cId="3287313156" sldId="282"/>
        </pc:sldMkLst>
      </pc:sldChg>
      <pc:sldChg chg="del">
        <pc:chgData name="Mohamed Asim" userId="463e8671-0eec-4074-8616-21d10d9d1eab" providerId="ADAL" clId="{9670B96D-5088-49B3-84C0-47AE4C2449D3}" dt="2024-02-16T13:00:43.593" v="172" actId="47"/>
        <pc:sldMkLst>
          <pc:docMk/>
          <pc:sldMk cId="1962392154" sldId="283"/>
        </pc:sldMkLst>
      </pc:sldChg>
      <pc:sldChg chg="del">
        <pc:chgData name="Mohamed Asim" userId="463e8671-0eec-4074-8616-21d10d9d1eab" providerId="ADAL" clId="{9670B96D-5088-49B3-84C0-47AE4C2449D3}" dt="2024-02-16T13:00:42.459" v="167" actId="47"/>
        <pc:sldMkLst>
          <pc:docMk/>
          <pc:sldMk cId="90388182" sldId="284"/>
        </pc:sldMkLst>
      </pc:sldChg>
      <pc:sldChg chg="add del">
        <pc:chgData name="Mohamed Asim" userId="463e8671-0eec-4074-8616-21d10d9d1eab" providerId="ADAL" clId="{9670B96D-5088-49B3-84C0-47AE4C2449D3}" dt="2024-02-16T13:00:52.780" v="179" actId="47"/>
        <pc:sldMkLst>
          <pc:docMk/>
          <pc:sldMk cId="2348444318" sldId="285"/>
        </pc:sldMkLst>
      </pc:sldChg>
      <pc:sldChg chg="del">
        <pc:chgData name="Mohamed Asim" userId="463e8671-0eec-4074-8616-21d10d9d1eab" providerId="ADAL" clId="{9670B96D-5088-49B3-84C0-47AE4C2449D3}" dt="2024-02-16T13:00:43.808" v="173" actId="47"/>
        <pc:sldMkLst>
          <pc:docMk/>
          <pc:sldMk cId="1241525016" sldId="286"/>
        </pc:sldMkLst>
      </pc:sldChg>
      <pc:sldChg chg="del">
        <pc:chgData name="Mohamed Asim" userId="463e8671-0eec-4074-8616-21d10d9d1eab" providerId="ADAL" clId="{9670B96D-5088-49B3-84C0-47AE4C2449D3}" dt="2024-02-16T13:00:44.012" v="174" actId="47"/>
        <pc:sldMkLst>
          <pc:docMk/>
          <pc:sldMk cId="3441471996" sldId="287"/>
        </pc:sldMkLst>
      </pc:sldChg>
      <pc:sldChg chg="add del">
        <pc:chgData name="Mohamed Asim" userId="463e8671-0eec-4074-8616-21d10d9d1eab" providerId="ADAL" clId="{9670B96D-5088-49B3-84C0-47AE4C2449D3}" dt="2024-02-16T13:00:49.306" v="177" actId="47"/>
        <pc:sldMkLst>
          <pc:docMk/>
          <pc:sldMk cId="4288315320" sldId="288"/>
        </pc:sldMkLst>
      </pc:sldChg>
      <pc:sldChg chg="modSp new mod">
        <pc:chgData name="Mohamed Asim" userId="463e8671-0eec-4074-8616-21d10d9d1eab" providerId="ADAL" clId="{9670B96D-5088-49B3-84C0-47AE4C2449D3}" dt="2024-02-16T13:23:54.954" v="1515" actId="20577"/>
        <pc:sldMkLst>
          <pc:docMk/>
          <pc:sldMk cId="19791997" sldId="289"/>
        </pc:sldMkLst>
        <pc:spChg chg="mod">
          <ac:chgData name="Mohamed Asim" userId="463e8671-0eec-4074-8616-21d10d9d1eab" providerId="ADAL" clId="{9670B96D-5088-49B3-84C0-47AE4C2449D3}" dt="2024-02-16T13:21:29.149" v="1334" actId="20577"/>
          <ac:spMkLst>
            <pc:docMk/>
            <pc:sldMk cId="19791997" sldId="289"/>
            <ac:spMk id="2" creationId="{B5F448CA-5055-2E15-9B65-4610D5EBE3E9}"/>
          </ac:spMkLst>
        </pc:spChg>
        <pc:spChg chg="mod">
          <ac:chgData name="Mohamed Asim" userId="463e8671-0eec-4074-8616-21d10d9d1eab" providerId="ADAL" clId="{9670B96D-5088-49B3-84C0-47AE4C2449D3}" dt="2024-02-16T13:23:54.954" v="1515" actId="20577"/>
          <ac:spMkLst>
            <pc:docMk/>
            <pc:sldMk cId="19791997" sldId="289"/>
            <ac:spMk id="3" creationId="{D9818D03-EF6E-8D18-E46F-237601ED3562}"/>
          </ac:spMkLst>
        </pc:spChg>
      </pc:sldChg>
      <pc:sldChg chg="addSp delSp modSp new mod setBg">
        <pc:chgData name="Mohamed Asim" userId="463e8671-0eec-4074-8616-21d10d9d1eab" providerId="ADAL" clId="{9670B96D-5088-49B3-84C0-47AE4C2449D3}" dt="2024-02-16T13:31:53.479" v="1739" actId="14100"/>
        <pc:sldMkLst>
          <pc:docMk/>
          <pc:sldMk cId="485883576" sldId="290"/>
        </pc:sldMkLst>
        <pc:spChg chg="mod">
          <ac:chgData name="Mohamed Asim" userId="463e8671-0eec-4074-8616-21d10d9d1eab" providerId="ADAL" clId="{9670B96D-5088-49B3-84C0-47AE4C2449D3}" dt="2024-02-16T13:31:39.754" v="1736" actId="20577"/>
          <ac:spMkLst>
            <pc:docMk/>
            <pc:sldMk cId="485883576" sldId="290"/>
            <ac:spMk id="2" creationId="{DA502736-0652-EA7E-A54B-996980D15393}"/>
          </ac:spMkLst>
        </pc:spChg>
        <pc:spChg chg="del">
          <ac:chgData name="Mohamed Asim" userId="463e8671-0eec-4074-8616-21d10d9d1eab" providerId="ADAL" clId="{9670B96D-5088-49B3-84C0-47AE4C2449D3}" dt="2024-02-16T13:31:16.161" v="1704" actId="22"/>
          <ac:spMkLst>
            <pc:docMk/>
            <pc:sldMk cId="485883576" sldId="290"/>
            <ac:spMk id="3" creationId="{639E91B6-020F-6737-9A44-8E327BED6784}"/>
          </ac:spMkLst>
        </pc:spChg>
        <pc:spChg chg="add">
          <ac:chgData name="Mohamed Asim" userId="463e8671-0eec-4074-8616-21d10d9d1eab" providerId="ADAL" clId="{9670B96D-5088-49B3-84C0-47AE4C2449D3}" dt="2024-02-16T13:31:32.477" v="1705" actId="26606"/>
          <ac:spMkLst>
            <pc:docMk/>
            <pc:sldMk cId="485883576" sldId="290"/>
            <ac:spMk id="10" creationId="{D4771268-CB57-404A-9271-370EB28F6090}"/>
          </ac:spMkLst>
        </pc:spChg>
        <pc:picChg chg="add mod ord">
          <ac:chgData name="Mohamed Asim" userId="463e8671-0eec-4074-8616-21d10d9d1eab" providerId="ADAL" clId="{9670B96D-5088-49B3-84C0-47AE4C2449D3}" dt="2024-02-16T13:31:53.479" v="1739" actId="14100"/>
          <ac:picMkLst>
            <pc:docMk/>
            <pc:sldMk cId="485883576" sldId="290"/>
            <ac:picMk id="5" creationId="{9E5A0563-CD25-A2E9-8305-A73DD180E268}"/>
          </ac:picMkLst>
        </pc:picChg>
      </pc:sldChg>
      <pc:sldChg chg="addSp delSp modSp new mod setBg">
        <pc:chgData name="Mohamed Asim" userId="463e8671-0eec-4074-8616-21d10d9d1eab" providerId="ADAL" clId="{9670B96D-5088-49B3-84C0-47AE4C2449D3}" dt="2024-02-16T13:34:25.627" v="1744" actId="14100"/>
        <pc:sldMkLst>
          <pc:docMk/>
          <pc:sldMk cId="1265389504" sldId="291"/>
        </pc:sldMkLst>
        <pc:spChg chg="del">
          <ac:chgData name="Mohamed Asim" userId="463e8671-0eec-4074-8616-21d10d9d1eab" providerId="ADAL" clId="{9670B96D-5088-49B3-84C0-47AE4C2449D3}" dt="2024-02-16T13:34:10.798" v="1742" actId="26606"/>
          <ac:spMkLst>
            <pc:docMk/>
            <pc:sldMk cId="1265389504" sldId="291"/>
            <ac:spMk id="2" creationId="{33E1B417-F694-CAB3-2C69-1129E41979C8}"/>
          </ac:spMkLst>
        </pc:spChg>
        <pc:spChg chg="del">
          <ac:chgData name="Mohamed Asim" userId="463e8671-0eec-4074-8616-21d10d9d1eab" providerId="ADAL" clId="{9670B96D-5088-49B3-84C0-47AE4C2449D3}" dt="2024-02-16T13:34:03.955" v="1741" actId="22"/>
          <ac:spMkLst>
            <pc:docMk/>
            <pc:sldMk cId="1265389504" sldId="291"/>
            <ac:spMk id="3" creationId="{2D6C2BB7-CD3D-D6E9-51B1-0CD456F2DC99}"/>
          </ac:spMkLst>
        </pc:spChg>
        <pc:picChg chg="add mod ord">
          <ac:chgData name="Mohamed Asim" userId="463e8671-0eec-4074-8616-21d10d9d1eab" providerId="ADAL" clId="{9670B96D-5088-49B3-84C0-47AE4C2449D3}" dt="2024-02-16T13:34:25.627" v="1744" actId="14100"/>
          <ac:picMkLst>
            <pc:docMk/>
            <pc:sldMk cId="1265389504" sldId="291"/>
            <ac:picMk id="5" creationId="{95B02314-A8FE-480F-FA28-54FED84DBE2B}"/>
          </ac:picMkLst>
        </pc:picChg>
      </pc:sldChg>
      <pc:sldChg chg="addSp delSp modSp new mod setBg">
        <pc:chgData name="Mohamed Asim" userId="463e8671-0eec-4074-8616-21d10d9d1eab" providerId="ADAL" clId="{9670B96D-5088-49B3-84C0-47AE4C2449D3}" dt="2024-02-16T13:40:10.200" v="1750" actId="1076"/>
        <pc:sldMkLst>
          <pc:docMk/>
          <pc:sldMk cId="165070677" sldId="292"/>
        </pc:sldMkLst>
        <pc:spChg chg="add del">
          <ac:chgData name="Mohamed Asim" userId="463e8671-0eec-4074-8616-21d10d9d1eab" providerId="ADAL" clId="{9670B96D-5088-49B3-84C0-47AE4C2449D3}" dt="2024-02-16T13:40:05.801" v="1749" actId="26606"/>
          <ac:spMkLst>
            <pc:docMk/>
            <pc:sldMk cId="165070677" sldId="292"/>
            <ac:spMk id="2" creationId="{C4308EC0-008B-796B-7167-4E12AAFC8D31}"/>
          </ac:spMkLst>
        </pc:spChg>
        <pc:spChg chg="del">
          <ac:chgData name="Mohamed Asim" userId="463e8671-0eec-4074-8616-21d10d9d1eab" providerId="ADAL" clId="{9670B96D-5088-49B3-84C0-47AE4C2449D3}" dt="2024-02-16T13:39:58.001" v="1746" actId="22"/>
          <ac:spMkLst>
            <pc:docMk/>
            <pc:sldMk cId="165070677" sldId="292"/>
            <ac:spMk id="3" creationId="{945B8A5B-0434-BFE1-0C42-40A83C963A4C}"/>
          </ac:spMkLst>
        </pc:spChg>
        <pc:picChg chg="add mod ord">
          <ac:chgData name="Mohamed Asim" userId="463e8671-0eec-4074-8616-21d10d9d1eab" providerId="ADAL" clId="{9670B96D-5088-49B3-84C0-47AE4C2449D3}" dt="2024-02-16T13:40:10.200" v="1750" actId="1076"/>
          <ac:picMkLst>
            <pc:docMk/>
            <pc:sldMk cId="165070677" sldId="292"/>
            <ac:picMk id="5" creationId="{F90215FE-EA85-CC17-35B5-C82F1534CF2E}"/>
          </ac:picMkLst>
        </pc:picChg>
      </pc:sldChg>
      <pc:sldChg chg="modSp new mod">
        <pc:chgData name="Mohamed Asim" userId="463e8671-0eec-4074-8616-21d10d9d1eab" providerId="ADAL" clId="{9670B96D-5088-49B3-84C0-47AE4C2449D3}" dt="2024-02-16T13:44:49.831" v="2130" actId="20577"/>
        <pc:sldMkLst>
          <pc:docMk/>
          <pc:sldMk cId="182684411" sldId="293"/>
        </pc:sldMkLst>
        <pc:spChg chg="mod">
          <ac:chgData name="Mohamed Asim" userId="463e8671-0eec-4074-8616-21d10d9d1eab" providerId="ADAL" clId="{9670B96D-5088-49B3-84C0-47AE4C2449D3}" dt="2024-02-16T13:41:15.254" v="1797" actId="20577"/>
          <ac:spMkLst>
            <pc:docMk/>
            <pc:sldMk cId="182684411" sldId="293"/>
            <ac:spMk id="2" creationId="{89564F8B-BBA6-47F5-A5F5-5BA1F68F5BB5}"/>
          </ac:spMkLst>
        </pc:spChg>
        <pc:spChg chg="mod">
          <ac:chgData name="Mohamed Asim" userId="463e8671-0eec-4074-8616-21d10d9d1eab" providerId="ADAL" clId="{9670B96D-5088-49B3-84C0-47AE4C2449D3}" dt="2024-02-16T13:44:49.831" v="2130" actId="20577"/>
          <ac:spMkLst>
            <pc:docMk/>
            <pc:sldMk cId="182684411" sldId="293"/>
            <ac:spMk id="3" creationId="{7C6CCEDA-25A5-C0C4-3A7B-199598B51707}"/>
          </ac:spMkLst>
        </pc:spChg>
      </pc:sldChg>
      <pc:sldChg chg="modSp new mod">
        <pc:chgData name="Mohamed Asim" userId="463e8671-0eec-4074-8616-21d10d9d1eab" providerId="ADAL" clId="{9670B96D-5088-49B3-84C0-47AE4C2449D3}" dt="2024-02-16T13:46:00.035" v="2177" actId="20577"/>
        <pc:sldMkLst>
          <pc:docMk/>
          <pc:sldMk cId="2785037058" sldId="294"/>
        </pc:sldMkLst>
        <pc:spChg chg="mod">
          <ac:chgData name="Mohamed Asim" userId="463e8671-0eec-4074-8616-21d10d9d1eab" providerId="ADAL" clId="{9670B96D-5088-49B3-84C0-47AE4C2449D3}" dt="2024-02-16T13:45:55.658" v="2176" actId="13926"/>
          <ac:spMkLst>
            <pc:docMk/>
            <pc:sldMk cId="2785037058" sldId="294"/>
            <ac:spMk id="2" creationId="{E2202B06-1F37-F440-7ED8-2A954957FEE5}"/>
          </ac:spMkLst>
        </pc:spChg>
        <pc:spChg chg="mod">
          <ac:chgData name="Mohamed Asim" userId="463e8671-0eec-4074-8616-21d10d9d1eab" providerId="ADAL" clId="{9670B96D-5088-49B3-84C0-47AE4C2449D3}" dt="2024-02-16T13:46:00.035" v="2177" actId="20577"/>
          <ac:spMkLst>
            <pc:docMk/>
            <pc:sldMk cId="2785037058" sldId="294"/>
            <ac:spMk id="3" creationId="{1103B69D-9B93-2DEE-1921-4C87CBD6857F}"/>
          </ac:spMkLst>
        </pc:spChg>
      </pc:sldChg>
    </pc:docChg>
  </pc:docChgLst>
  <pc:docChgLst>
    <pc:chgData name="Mohamed Asim" userId="463e8671-0eec-4074-8616-21d10d9d1eab" providerId="ADAL" clId="{B9BDCD4D-F81B-4797-B471-08215EDEF9CC}"/>
    <pc:docChg chg="undo custSel addSld delSld modSld sldOrd">
      <pc:chgData name="Mohamed Asim" userId="463e8671-0eec-4074-8616-21d10d9d1eab" providerId="ADAL" clId="{B9BDCD4D-F81B-4797-B471-08215EDEF9CC}" dt="2024-02-15T14:13:11.774" v="3186" actId="20577"/>
      <pc:docMkLst>
        <pc:docMk/>
      </pc:docMkLst>
      <pc:sldChg chg="modSp mod">
        <pc:chgData name="Mohamed Asim" userId="463e8671-0eec-4074-8616-21d10d9d1eab" providerId="ADAL" clId="{B9BDCD4D-F81B-4797-B471-08215EDEF9CC}" dt="2024-02-13T14:11:59.260" v="180" actId="20577"/>
        <pc:sldMkLst>
          <pc:docMk/>
          <pc:sldMk cId="1720888879" sldId="258"/>
        </pc:sldMkLst>
        <pc:spChg chg="mod">
          <ac:chgData name="Mohamed Asim" userId="463e8671-0eec-4074-8616-21d10d9d1eab" providerId="ADAL" clId="{B9BDCD4D-F81B-4797-B471-08215EDEF9CC}" dt="2024-02-13T14:11:59.260" v="180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del">
        <pc:chgData name="Mohamed Asim" userId="463e8671-0eec-4074-8616-21d10d9d1eab" providerId="ADAL" clId="{B9BDCD4D-F81B-4797-B471-08215EDEF9CC}" dt="2024-02-13T14:15:50.108" v="326" actId="47"/>
        <pc:sldMkLst>
          <pc:docMk/>
          <pc:sldMk cId="675937917" sldId="263"/>
        </pc:sldMkLst>
      </pc:sldChg>
      <pc:sldChg chg="modSp add del mod">
        <pc:chgData name="Mohamed Asim" userId="463e8671-0eec-4074-8616-21d10d9d1eab" providerId="ADAL" clId="{B9BDCD4D-F81B-4797-B471-08215EDEF9CC}" dt="2024-02-14T12:14:00.210" v="2752" actId="255"/>
        <pc:sldMkLst>
          <pc:docMk/>
          <pc:sldMk cId="1116631375" sldId="264"/>
        </pc:sldMkLst>
        <pc:spChg chg="mod">
          <ac:chgData name="Mohamed Asim" userId="463e8671-0eec-4074-8616-21d10d9d1eab" providerId="ADAL" clId="{B9BDCD4D-F81B-4797-B471-08215EDEF9CC}" dt="2024-02-13T14:16:25.990" v="344" actId="27636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B9BDCD4D-F81B-4797-B471-08215EDEF9CC}" dt="2024-02-14T12:14:00.210" v="2752" actId="255"/>
          <ac:spMkLst>
            <pc:docMk/>
            <pc:sldMk cId="1116631375" sldId="264"/>
            <ac:spMk id="3" creationId="{882851C0-6472-8C4E-46B8-9AE82FBD8967}"/>
          </ac:spMkLst>
        </pc:spChg>
      </pc:sldChg>
      <pc:sldChg chg="del">
        <pc:chgData name="Mohamed Asim" userId="463e8671-0eec-4074-8616-21d10d9d1eab" providerId="ADAL" clId="{B9BDCD4D-F81B-4797-B471-08215EDEF9CC}" dt="2024-02-13T14:15:50.969" v="327" actId="47"/>
        <pc:sldMkLst>
          <pc:docMk/>
          <pc:sldMk cId="3116902116" sldId="265"/>
        </pc:sldMkLst>
      </pc:sldChg>
      <pc:sldChg chg="del">
        <pc:chgData name="Mohamed Asim" userId="463e8671-0eec-4074-8616-21d10d9d1eab" providerId="ADAL" clId="{B9BDCD4D-F81B-4797-B471-08215EDEF9CC}" dt="2024-02-13T14:15:51.485" v="328" actId="47"/>
        <pc:sldMkLst>
          <pc:docMk/>
          <pc:sldMk cId="1389466257" sldId="266"/>
        </pc:sldMkLst>
      </pc:sldChg>
      <pc:sldChg chg="del">
        <pc:chgData name="Mohamed Asim" userId="463e8671-0eec-4074-8616-21d10d9d1eab" providerId="ADAL" clId="{B9BDCD4D-F81B-4797-B471-08215EDEF9CC}" dt="2024-02-13T14:15:52.151" v="330" actId="47"/>
        <pc:sldMkLst>
          <pc:docMk/>
          <pc:sldMk cId="2425646004" sldId="267"/>
        </pc:sldMkLst>
      </pc:sldChg>
      <pc:sldChg chg="del">
        <pc:chgData name="Mohamed Asim" userId="463e8671-0eec-4074-8616-21d10d9d1eab" providerId="ADAL" clId="{B9BDCD4D-F81B-4797-B471-08215EDEF9CC}" dt="2024-02-13T14:15:51.827" v="329" actId="47"/>
        <pc:sldMkLst>
          <pc:docMk/>
          <pc:sldMk cId="1511305649" sldId="268"/>
        </pc:sldMkLst>
      </pc:sldChg>
      <pc:sldChg chg="del">
        <pc:chgData name="Mohamed Asim" userId="463e8671-0eec-4074-8616-21d10d9d1eab" providerId="ADAL" clId="{B9BDCD4D-F81B-4797-B471-08215EDEF9CC}" dt="2024-02-13T14:15:52.438" v="331" actId="47"/>
        <pc:sldMkLst>
          <pc:docMk/>
          <pc:sldMk cId="4146544261" sldId="269"/>
        </pc:sldMkLst>
      </pc:sldChg>
      <pc:sldChg chg="del">
        <pc:chgData name="Mohamed Asim" userId="463e8671-0eec-4074-8616-21d10d9d1eab" providerId="ADAL" clId="{B9BDCD4D-F81B-4797-B471-08215EDEF9CC}" dt="2024-02-13T14:15:52.720" v="332" actId="47"/>
        <pc:sldMkLst>
          <pc:docMk/>
          <pc:sldMk cId="1308847154" sldId="270"/>
        </pc:sldMkLst>
      </pc:sldChg>
      <pc:sldChg chg="del">
        <pc:chgData name="Mohamed Asim" userId="463e8671-0eec-4074-8616-21d10d9d1eab" providerId="ADAL" clId="{B9BDCD4D-F81B-4797-B471-08215EDEF9CC}" dt="2024-02-13T14:15:52.971" v="333" actId="47"/>
        <pc:sldMkLst>
          <pc:docMk/>
          <pc:sldMk cId="1691690398" sldId="271"/>
        </pc:sldMkLst>
      </pc:sldChg>
      <pc:sldChg chg="del">
        <pc:chgData name="Mohamed Asim" userId="463e8671-0eec-4074-8616-21d10d9d1eab" providerId="ADAL" clId="{B9BDCD4D-F81B-4797-B471-08215EDEF9CC}" dt="2024-02-13T14:15:53.219" v="334" actId="47"/>
        <pc:sldMkLst>
          <pc:docMk/>
          <pc:sldMk cId="271629956" sldId="272"/>
        </pc:sldMkLst>
      </pc:sldChg>
      <pc:sldChg chg="del">
        <pc:chgData name="Mohamed Asim" userId="463e8671-0eec-4074-8616-21d10d9d1eab" providerId="ADAL" clId="{B9BDCD4D-F81B-4797-B471-08215EDEF9CC}" dt="2024-02-13T14:15:53.500" v="335" actId="47"/>
        <pc:sldMkLst>
          <pc:docMk/>
          <pc:sldMk cId="2901255118" sldId="273"/>
        </pc:sldMkLst>
      </pc:sldChg>
      <pc:sldChg chg="del">
        <pc:chgData name="Mohamed Asim" userId="463e8671-0eec-4074-8616-21d10d9d1eab" providerId="ADAL" clId="{B9BDCD4D-F81B-4797-B471-08215EDEF9CC}" dt="2024-02-13T14:15:53.785" v="336" actId="47"/>
        <pc:sldMkLst>
          <pc:docMk/>
          <pc:sldMk cId="3616253459" sldId="274"/>
        </pc:sldMkLst>
      </pc:sldChg>
      <pc:sldChg chg="del">
        <pc:chgData name="Mohamed Asim" userId="463e8671-0eec-4074-8616-21d10d9d1eab" providerId="ADAL" clId="{B9BDCD4D-F81B-4797-B471-08215EDEF9CC}" dt="2024-02-13T14:15:54.052" v="337" actId="47"/>
        <pc:sldMkLst>
          <pc:docMk/>
          <pc:sldMk cId="3470438892" sldId="275"/>
        </pc:sldMkLst>
      </pc:sldChg>
      <pc:sldChg chg="del">
        <pc:chgData name="Mohamed Asim" userId="463e8671-0eec-4074-8616-21d10d9d1eab" providerId="ADAL" clId="{B9BDCD4D-F81B-4797-B471-08215EDEF9CC}" dt="2024-02-13T14:15:54.324" v="338" actId="47"/>
        <pc:sldMkLst>
          <pc:docMk/>
          <pc:sldMk cId="141692553" sldId="276"/>
        </pc:sldMkLst>
      </pc:sldChg>
      <pc:sldChg chg="del">
        <pc:chgData name="Mohamed Asim" userId="463e8671-0eec-4074-8616-21d10d9d1eab" providerId="ADAL" clId="{B9BDCD4D-F81B-4797-B471-08215EDEF9CC}" dt="2024-02-13T14:15:54.615" v="339" actId="47"/>
        <pc:sldMkLst>
          <pc:docMk/>
          <pc:sldMk cId="3267734555" sldId="277"/>
        </pc:sldMkLst>
      </pc:sldChg>
      <pc:sldChg chg="modSp mod">
        <pc:chgData name="Mohamed Asim" userId="463e8671-0eec-4074-8616-21d10d9d1eab" providerId="ADAL" clId="{B9BDCD4D-F81B-4797-B471-08215EDEF9CC}" dt="2024-02-14T12:17:48.052" v="2906" actId="20577"/>
        <pc:sldMkLst>
          <pc:docMk/>
          <pc:sldMk cId="3242883234" sldId="278"/>
        </pc:sldMkLst>
        <pc:spChg chg="mod">
          <ac:chgData name="Mohamed Asim" userId="463e8671-0eec-4074-8616-21d10d9d1eab" providerId="ADAL" clId="{B9BDCD4D-F81B-4797-B471-08215EDEF9CC}" dt="2024-02-14T12:10:43.536" v="2713" actId="20577"/>
          <ac:spMkLst>
            <pc:docMk/>
            <pc:sldMk cId="3242883234" sldId="278"/>
            <ac:spMk id="2" creationId="{8687C581-AF50-4EF1-EDED-B05863B73D58}"/>
          </ac:spMkLst>
        </pc:spChg>
        <pc:spChg chg="mod">
          <ac:chgData name="Mohamed Asim" userId="463e8671-0eec-4074-8616-21d10d9d1eab" providerId="ADAL" clId="{B9BDCD4D-F81B-4797-B471-08215EDEF9CC}" dt="2024-02-14T12:17:48.052" v="2906" actId="20577"/>
          <ac:spMkLst>
            <pc:docMk/>
            <pc:sldMk cId="3242883234" sldId="278"/>
            <ac:spMk id="3" creationId="{356CD0EB-C0FD-EC7F-671D-6CF28221804A}"/>
          </ac:spMkLst>
        </pc:spChg>
      </pc:sldChg>
      <pc:sldChg chg="modSp new mod">
        <pc:chgData name="Mohamed Asim" userId="463e8671-0eec-4074-8616-21d10d9d1eab" providerId="ADAL" clId="{B9BDCD4D-F81B-4797-B471-08215EDEF9CC}" dt="2024-02-13T14:19:43.078" v="468" actId="13926"/>
        <pc:sldMkLst>
          <pc:docMk/>
          <pc:sldMk cId="1612819537" sldId="279"/>
        </pc:sldMkLst>
        <pc:spChg chg="mod">
          <ac:chgData name="Mohamed Asim" userId="463e8671-0eec-4074-8616-21d10d9d1eab" providerId="ADAL" clId="{B9BDCD4D-F81B-4797-B471-08215EDEF9CC}" dt="2024-02-13T14:18:38.787" v="391" actId="27636"/>
          <ac:spMkLst>
            <pc:docMk/>
            <pc:sldMk cId="1612819537" sldId="279"/>
            <ac:spMk id="2" creationId="{7EE8FD98-D859-A4BB-FE48-A1140D029015}"/>
          </ac:spMkLst>
        </pc:spChg>
        <pc:spChg chg="mod">
          <ac:chgData name="Mohamed Asim" userId="463e8671-0eec-4074-8616-21d10d9d1eab" providerId="ADAL" clId="{B9BDCD4D-F81B-4797-B471-08215EDEF9CC}" dt="2024-02-13T14:19:43.078" v="468" actId="13926"/>
          <ac:spMkLst>
            <pc:docMk/>
            <pc:sldMk cId="1612819537" sldId="279"/>
            <ac:spMk id="3" creationId="{C02EAD50-CDB7-7728-5D6F-C2917CB89145}"/>
          </ac:spMkLst>
        </pc:spChg>
      </pc:sldChg>
      <pc:sldChg chg="modSp new mod">
        <pc:chgData name="Mohamed Asim" userId="463e8671-0eec-4074-8616-21d10d9d1eab" providerId="ADAL" clId="{B9BDCD4D-F81B-4797-B471-08215EDEF9CC}" dt="2024-02-14T12:15:36.989" v="2759" actId="20577"/>
        <pc:sldMkLst>
          <pc:docMk/>
          <pc:sldMk cId="1384428703" sldId="280"/>
        </pc:sldMkLst>
        <pc:spChg chg="mod">
          <ac:chgData name="Mohamed Asim" userId="463e8671-0eec-4074-8616-21d10d9d1eab" providerId="ADAL" clId="{B9BDCD4D-F81B-4797-B471-08215EDEF9CC}" dt="2024-02-13T14:20:05.253" v="497" actId="20577"/>
          <ac:spMkLst>
            <pc:docMk/>
            <pc:sldMk cId="1384428703" sldId="280"/>
            <ac:spMk id="2" creationId="{4292C27C-C5FE-514A-8066-B63FA9A4DE82}"/>
          </ac:spMkLst>
        </pc:spChg>
        <pc:spChg chg="mod">
          <ac:chgData name="Mohamed Asim" userId="463e8671-0eec-4074-8616-21d10d9d1eab" providerId="ADAL" clId="{B9BDCD4D-F81B-4797-B471-08215EDEF9CC}" dt="2024-02-14T12:15:36.989" v="2759" actId="20577"/>
          <ac:spMkLst>
            <pc:docMk/>
            <pc:sldMk cId="1384428703" sldId="280"/>
            <ac:spMk id="3" creationId="{2642B582-CBE0-FA05-FE36-0073999FB13B}"/>
          </ac:spMkLst>
        </pc:spChg>
      </pc:sldChg>
      <pc:sldChg chg="modSp new mod ord">
        <pc:chgData name="Mohamed Asim" userId="463e8671-0eec-4074-8616-21d10d9d1eab" providerId="ADAL" clId="{B9BDCD4D-F81B-4797-B471-08215EDEF9CC}" dt="2024-02-14T11:34:27.222" v="1868"/>
        <pc:sldMkLst>
          <pc:docMk/>
          <pc:sldMk cId="3465703010" sldId="281"/>
        </pc:sldMkLst>
        <pc:spChg chg="mod">
          <ac:chgData name="Mohamed Asim" userId="463e8671-0eec-4074-8616-21d10d9d1eab" providerId="ADAL" clId="{B9BDCD4D-F81B-4797-B471-08215EDEF9CC}" dt="2024-02-13T14:27:40.091" v="1195" actId="122"/>
          <ac:spMkLst>
            <pc:docMk/>
            <pc:sldMk cId="3465703010" sldId="281"/>
            <ac:spMk id="2" creationId="{1C327A7A-2081-8CB8-8C63-E58838056CFB}"/>
          </ac:spMkLst>
        </pc:spChg>
        <pc:spChg chg="mod">
          <ac:chgData name="Mohamed Asim" userId="463e8671-0eec-4074-8616-21d10d9d1eab" providerId="ADAL" clId="{B9BDCD4D-F81B-4797-B471-08215EDEF9CC}" dt="2024-02-14T11:32:02.517" v="1866" actId="20577"/>
          <ac:spMkLst>
            <pc:docMk/>
            <pc:sldMk cId="3465703010" sldId="281"/>
            <ac:spMk id="3" creationId="{837AC134-4E38-A604-2748-31E7D4000430}"/>
          </ac:spMkLst>
        </pc:spChg>
      </pc:sldChg>
      <pc:sldChg chg="modSp new mod">
        <pc:chgData name="Mohamed Asim" userId="463e8671-0eec-4074-8616-21d10d9d1eab" providerId="ADAL" clId="{B9BDCD4D-F81B-4797-B471-08215EDEF9CC}" dt="2024-02-13T15:16:42.679" v="1381" actId="20577"/>
        <pc:sldMkLst>
          <pc:docMk/>
          <pc:sldMk cId="3287313156" sldId="282"/>
        </pc:sldMkLst>
        <pc:spChg chg="mod">
          <ac:chgData name="Mohamed Asim" userId="463e8671-0eec-4074-8616-21d10d9d1eab" providerId="ADAL" clId="{B9BDCD4D-F81B-4797-B471-08215EDEF9CC}" dt="2024-02-13T15:13:25.691" v="1309" actId="14100"/>
          <ac:spMkLst>
            <pc:docMk/>
            <pc:sldMk cId="3287313156" sldId="282"/>
            <ac:spMk id="2" creationId="{0E1033DB-D35E-F42A-F64D-FBA70D7C0C00}"/>
          </ac:spMkLst>
        </pc:spChg>
        <pc:spChg chg="mod">
          <ac:chgData name="Mohamed Asim" userId="463e8671-0eec-4074-8616-21d10d9d1eab" providerId="ADAL" clId="{B9BDCD4D-F81B-4797-B471-08215EDEF9CC}" dt="2024-02-13T15:16:42.679" v="1381" actId="20577"/>
          <ac:spMkLst>
            <pc:docMk/>
            <pc:sldMk cId="3287313156" sldId="282"/>
            <ac:spMk id="3" creationId="{8726DC45-9A96-90CF-7BF3-9A87F4661D0F}"/>
          </ac:spMkLst>
        </pc:spChg>
      </pc:sldChg>
      <pc:sldChg chg="modSp new mod">
        <pc:chgData name="Mohamed Asim" userId="463e8671-0eec-4074-8616-21d10d9d1eab" providerId="ADAL" clId="{B9BDCD4D-F81B-4797-B471-08215EDEF9CC}" dt="2024-02-13T15:17:06.768" v="1399" actId="20577"/>
        <pc:sldMkLst>
          <pc:docMk/>
          <pc:sldMk cId="1962392154" sldId="283"/>
        </pc:sldMkLst>
        <pc:spChg chg="mod">
          <ac:chgData name="Mohamed Asim" userId="463e8671-0eec-4074-8616-21d10d9d1eab" providerId="ADAL" clId="{B9BDCD4D-F81B-4797-B471-08215EDEF9CC}" dt="2024-02-13T15:14:59.486" v="1349" actId="20577"/>
          <ac:spMkLst>
            <pc:docMk/>
            <pc:sldMk cId="1962392154" sldId="283"/>
            <ac:spMk id="2" creationId="{8D6CEFD8-4896-356A-E8FC-BD72BA1109B5}"/>
          </ac:spMkLst>
        </pc:spChg>
        <pc:spChg chg="mod">
          <ac:chgData name="Mohamed Asim" userId="463e8671-0eec-4074-8616-21d10d9d1eab" providerId="ADAL" clId="{B9BDCD4D-F81B-4797-B471-08215EDEF9CC}" dt="2024-02-13T15:17:06.768" v="1399" actId="20577"/>
          <ac:spMkLst>
            <pc:docMk/>
            <pc:sldMk cId="1962392154" sldId="283"/>
            <ac:spMk id="3" creationId="{1519A461-B270-5E9F-1E97-27CF3D1501A3}"/>
          </ac:spMkLst>
        </pc:spChg>
      </pc:sldChg>
      <pc:sldChg chg="modSp new mod">
        <pc:chgData name="Mohamed Asim" userId="463e8671-0eec-4074-8616-21d10d9d1eab" providerId="ADAL" clId="{B9BDCD4D-F81B-4797-B471-08215EDEF9CC}" dt="2024-02-14T11:35:30.198" v="1881" actId="20577"/>
        <pc:sldMkLst>
          <pc:docMk/>
          <pc:sldMk cId="90388182" sldId="284"/>
        </pc:sldMkLst>
        <pc:spChg chg="mod">
          <ac:chgData name="Mohamed Asim" userId="463e8671-0eec-4074-8616-21d10d9d1eab" providerId="ADAL" clId="{B9BDCD4D-F81B-4797-B471-08215EDEF9CC}" dt="2024-02-13T15:27:19.315" v="1426" actId="20577"/>
          <ac:spMkLst>
            <pc:docMk/>
            <pc:sldMk cId="90388182" sldId="284"/>
            <ac:spMk id="2" creationId="{E291973F-0190-4ED2-B477-C687918B3132}"/>
          </ac:spMkLst>
        </pc:spChg>
        <pc:spChg chg="mod">
          <ac:chgData name="Mohamed Asim" userId="463e8671-0eec-4074-8616-21d10d9d1eab" providerId="ADAL" clId="{B9BDCD4D-F81B-4797-B471-08215EDEF9CC}" dt="2024-02-14T11:35:30.198" v="1881" actId="20577"/>
          <ac:spMkLst>
            <pc:docMk/>
            <pc:sldMk cId="90388182" sldId="284"/>
            <ac:spMk id="3" creationId="{B57CD721-8B37-B5D2-382B-D0ABB3031B89}"/>
          </ac:spMkLst>
        </pc:spChg>
      </pc:sldChg>
      <pc:sldChg chg="addSp delSp modSp new mod setBg">
        <pc:chgData name="Mohamed Asim" userId="463e8671-0eec-4074-8616-21d10d9d1eab" providerId="ADAL" clId="{B9BDCD4D-F81B-4797-B471-08215EDEF9CC}" dt="2024-02-14T11:54:54.479" v="1896" actId="14100"/>
        <pc:sldMkLst>
          <pc:docMk/>
          <pc:sldMk cId="2348444318" sldId="285"/>
        </pc:sldMkLst>
        <pc:spChg chg="add del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" creationId="{A7275C22-493A-6AFE-2750-004226F7F6A4}"/>
          </ac:spMkLst>
        </pc:spChg>
        <pc:spChg chg="add del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3" creationId="{64FB7EBC-4F1C-3462-52E6-68ACACEFB202}"/>
          </ac:spMkLst>
        </pc:spChg>
        <pc:spChg chg="add del">
          <ac:chgData name="Mohamed Asim" userId="463e8671-0eec-4074-8616-21d10d9d1eab" providerId="ADAL" clId="{B9BDCD4D-F81B-4797-B471-08215EDEF9CC}" dt="2024-02-14T11:53:20.047" v="1885" actId="26606"/>
          <ac:spMkLst>
            <pc:docMk/>
            <pc:sldMk cId="2348444318" sldId="285"/>
            <ac:spMk id="10" creationId="{42A4FC2C-047E-45A5-965D-8E1E3BF09BC6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2" creationId="{F3060C83-F051-4F0E-ABAD-AA0DFC48B218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4" creationId="{83C98ABE-055B-441F-B07E-44F97F083C39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6" creationId="{29FDB030-9B49-4CED-8CCD-4D99382388AC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8" creationId="{3783CA14-24A1-485C-8B30-D6A5D87987AD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0" creationId="{9A97C86A-04D6-40F7-AE84-31AB43E6A846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2" creationId="{FF9F2414-84E8-453E-B1F3-389FDE8192D9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4" creationId="{3ECA69A1-7536-43AC-85EF-C7106179F5ED}"/>
          </ac:spMkLst>
        </pc:spChg>
        <pc:picChg chg="add del mod">
          <ac:chgData name="Mohamed Asim" userId="463e8671-0eec-4074-8616-21d10d9d1eab" providerId="ADAL" clId="{B9BDCD4D-F81B-4797-B471-08215EDEF9CC}" dt="2024-02-14T11:53:32.537" v="1886" actId="22"/>
          <ac:picMkLst>
            <pc:docMk/>
            <pc:sldMk cId="2348444318" sldId="285"/>
            <ac:picMk id="5" creationId="{10DFAB61-76AD-4A6D-D43A-307CC7497B30}"/>
          </ac:picMkLst>
        </pc:picChg>
        <pc:picChg chg="add mod">
          <ac:chgData name="Mohamed Asim" userId="463e8671-0eec-4074-8616-21d10d9d1eab" providerId="ADAL" clId="{B9BDCD4D-F81B-4797-B471-08215EDEF9CC}" dt="2024-02-14T11:54:54.479" v="1896" actId="14100"/>
          <ac:picMkLst>
            <pc:docMk/>
            <pc:sldMk cId="2348444318" sldId="285"/>
            <ac:picMk id="7" creationId="{B645E384-5DE1-2866-F015-3D3F9647AA33}"/>
          </ac:picMkLst>
        </pc:picChg>
      </pc:sldChg>
      <pc:sldChg chg="modSp new mod">
        <pc:chgData name="Mohamed Asim" userId="463e8671-0eec-4074-8616-21d10d9d1eab" providerId="ADAL" clId="{B9BDCD4D-F81B-4797-B471-08215EDEF9CC}" dt="2024-02-14T12:01:44.855" v="2204" actId="14100"/>
        <pc:sldMkLst>
          <pc:docMk/>
          <pc:sldMk cId="1241525016" sldId="286"/>
        </pc:sldMkLst>
        <pc:spChg chg="mod">
          <ac:chgData name="Mohamed Asim" userId="463e8671-0eec-4074-8616-21d10d9d1eab" providerId="ADAL" clId="{B9BDCD4D-F81B-4797-B471-08215EDEF9CC}" dt="2024-02-14T12:01:44.855" v="2204" actId="14100"/>
          <ac:spMkLst>
            <pc:docMk/>
            <pc:sldMk cId="1241525016" sldId="286"/>
            <ac:spMk id="2" creationId="{54CE0BDC-2259-9ECC-C0D3-AD2CA5ECD160}"/>
          </ac:spMkLst>
        </pc:spChg>
        <pc:spChg chg="mod">
          <ac:chgData name="Mohamed Asim" userId="463e8671-0eec-4074-8616-21d10d9d1eab" providerId="ADAL" clId="{B9BDCD4D-F81B-4797-B471-08215EDEF9CC}" dt="2024-02-14T12:01:36.866" v="2202" actId="20577"/>
          <ac:spMkLst>
            <pc:docMk/>
            <pc:sldMk cId="1241525016" sldId="286"/>
            <ac:spMk id="3" creationId="{A2780A47-F91B-EFD0-E53D-AAAF8571623D}"/>
          </ac:spMkLst>
        </pc:spChg>
      </pc:sldChg>
      <pc:sldChg chg="addSp delSp modSp new mod setBg">
        <pc:chgData name="Mohamed Asim" userId="463e8671-0eec-4074-8616-21d10d9d1eab" providerId="ADAL" clId="{B9BDCD4D-F81B-4797-B471-08215EDEF9CC}" dt="2024-02-14T12:03:14.062" v="2208" actId="1076"/>
        <pc:sldMkLst>
          <pc:docMk/>
          <pc:sldMk cId="3441471996" sldId="287"/>
        </pc:sldMkLst>
        <pc:spChg chg="del">
          <ac:chgData name="Mohamed Asim" userId="463e8671-0eec-4074-8616-21d10d9d1eab" providerId="ADAL" clId="{B9BDCD4D-F81B-4797-B471-08215EDEF9CC}" dt="2024-02-14T12:03:10.389" v="2207" actId="26606"/>
          <ac:spMkLst>
            <pc:docMk/>
            <pc:sldMk cId="3441471996" sldId="287"/>
            <ac:spMk id="2" creationId="{6798B821-9FBB-A211-A8B7-687375605BF4}"/>
          </ac:spMkLst>
        </pc:spChg>
        <pc:spChg chg="del">
          <ac:chgData name="Mohamed Asim" userId="463e8671-0eec-4074-8616-21d10d9d1eab" providerId="ADAL" clId="{B9BDCD4D-F81B-4797-B471-08215EDEF9CC}" dt="2024-02-14T12:03:10.389" v="2207" actId="26606"/>
          <ac:spMkLst>
            <pc:docMk/>
            <pc:sldMk cId="3441471996" sldId="287"/>
            <ac:spMk id="3" creationId="{82E3FE78-F643-332E-2653-6002D3C6AE8D}"/>
          </ac:spMkLst>
        </pc:spChg>
        <pc:picChg chg="add mod">
          <ac:chgData name="Mohamed Asim" userId="463e8671-0eec-4074-8616-21d10d9d1eab" providerId="ADAL" clId="{B9BDCD4D-F81B-4797-B471-08215EDEF9CC}" dt="2024-02-14T12:03:14.062" v="2208" actId="1076"/>
          <ac:picMkLst>
            <pc:docMk/>
            <pc:sldMk cId="3441471996" sldId="287"/>
            <ac:picMk id="5" creationId="{24DB902D-ED78-E0E6-3F1B-017A88711CAD}"/>
          </ac:picMkLst>
        </pc:picChg>
      </pc:sldChg>
      <pc:sldChg chg="addSp delSp modSp new mod setBg">
        <pc:chgData name="Mohamed Asim" userId="463e8671-0eec-4074-8616-21d10d9d1eab" providerId="ADAL" clId="{B9BDCD4D-F81B-4797-B471-08215EDEF9CC}" dt="2024-02-15T14:13:11.774" v="3186" actId="20577"/>
        <pc:sldMkLst>
          <pc:docMk/>
          <pc:sldMk cId="4288315320" sldId="288"/>
        </pc:sldMkLst>
        <pc:spChg chg="mod">
          <ac:chgData name="Mohamed Asim" userId="463e8671-0eec-4074-8616-21d10d9d1eab" providerId="ADAL" clId="{B9BDCD4D-F81B-4797-B471-08215EDEF9CC}" dt="2024-02-15T14:13:11.774" v="3186" actId="20577"/>
          <ac:spMkLst>
            <pc:docMk/>
            <pc:sldMk cId="4288315320" sldId="288"/>
            <ac:spMk id="2" creationId="{9377191A-E9CC-FC8F-DC4A-16B6C41D5F30}"/>
          </ac:spMkLst>
        </pc:spChg>
        <pc:spChg chg="add del mod">
          <ac:chgData name="Mohamed Asim" userId="463e8671-0eec-4074-8616-21d10d9d1eab" providerId="ADAL" clId="{B9BDCD4D-F81B-4797-B471-08215EDEF9CC}" dt="2024-02-14T12:10:18.962" v="2646" actId="26606"/>
          <ac:spMkLst>
            <pc:docMk/>
            <pc:sldMk cId="4288315320" sldId="288"/>
            <ac:spMk id="3" creationId="{E80C1945-C4EB-17F4-51CB-5AABA4834A2C}"/>
          </ac:spMkLst>
        </pc:spChg>
        <pc:spChg chg="add del">
          <ac:chgData name="Mohamed Asim" userId="463e8671-0eec-4074-8616-21d10d9d1eab" providerId="ADAL" clId="{B9BDCD4D-F81B-4797-B471-08215EDEF9CC}" dt="2024-02-14T12:10:16.237" v="2643" actId="26606"/>
          <ac:spMkLst>
            <pc:docMk/>
            <pc:sldMk cId="4288315320" sldId="288"/>
            <ac:spMk id="9" creationId="{C0763A76-9F1C-4FC5-82B7-DD475DA461B2}"/>
          </ac:spMkLst>
        </pc:spChg>
        <pc:spChg chg="add del">
          <ac:chgData name="Mohamed Asim" userId="463e8671-0eec-4074-8616-21d10d9d1eab" providerId="ADAL" clId="{B9BDCD4D-F81B-4797-B471-08215EDEF9CC}" dt="2024-02-14T12:10:16.237" v="2643" actId="26606"/>
          <ac:spMkLst>
            <pc:docMk/>
            <pc:sldMk cId="4288315320" sldId="288"/>
            <ac:spMk id="10" creationId="{E80C1945-C4EB-17F4-51CB-5AABA4834A2C}"/>
          </ac:spMkLst>
        </pc:spChg>
        <pc:spChg chg="add del">
          <ac:chgData name="Mohamed Asim" userId="463e8671-0eec-4074-8616-21d10d9d1eab" providerId="ADAL" clId="{B9BDCD4D-F81B-4797-B471-08215EDEF9CC}" dt="2024-02-14T12:10:16.237" v="2643" actId="26606"/>
          <ac:spMkLst>
            <pc:docMk/>
            <pc:sldMk cId="4288315320" sldId="288"/>
            <ac:spMk id="11" creationId="{E81BF4F6-F2CF-4984-9D14-D6966D92F99F}"/>
          </ac:spMkLst>
        </pc:spChg>
        <pc:spChg chg="add del">
          <ac:chgData name="Mohamed Asim" userId="463e8671-0eec-4074-8616-21d10d9d1eab" providerId="ADAL" clId="{B9BDCD4D-F81B-4797-B471-08215EDEF9CC}" dt="2024-02-14T12:10:18.946" v="2645" actId="26606"/>
          <ac:spMkLst>
            <pc:docMk/>
            <pc:sldMk cId="4288315320" sldId="288"/>
            <ac:spMk id="13" creationId="{9DECDBF4-02B6-4BB4-B65B-B8107AD6A9E8}"/>
          </ac:spMkLst>
        </pc:spChg>
        <pc:spChg chg="add del">
          <ac:chgData name="Mohamed Asim" userId="463e8671-0eec-4074-8616-21d10d9d1eab" providerId="ADAL" clId="{B9BDCD4D-F81B-4797-B471-08215EDEF9CC}" dt="2024-02-14T12:10:18.946" v="2645" actId="26606"/>
          <ac:spMkLst>
            <pc:docMk/>
            <pc:sldMk cId="4288315320" sldId="288"/>
            <ac:spMk id="14" creationId="{53B021B3-DE93-4AB7-8A18-CF5F1CED88B8}"/>
          </ac:spMkLst>
        </pc:spChg>
        <pc:spChg chg="add del">
          <ac:chgData name="Mohamed Asim" userId="463e8671-0eec-4074-8616-21d10d9d1eab" providerId="ADAL" clId="{B9BDCD4D-F81B-4797-B471-08215EDEF9CC}" dt="2024-02-14T12:10:18.946" v="2645" actId="26606"/>
          <ac:spMkLst>
            <pc:docMk/>
            <pc:sldMk cId="4288315320" sldId="288"/>
            <ac:spMk id="15" creationId="{52D502E5-F6B4-4D58-B4AE-FC466FF15EE8}"/>
          </ac:spMkLst>
        </pc:spChg>
        <pc:spChg chg="add">
          <ac:chgData name="Mohamed Asim" userId="463e8671-0eec-4074-8616-21d10d9d1eab" providerId="ADAL" clId="{B9BDCD4D-F81B-4797-B471-08215EDEF9CC}" dt="2024-02-14T12:10:18.962" v="2646" actId="26606"/>
          <ac:spMkLst>
            <pc:docMk/>
            <pc:sldMk cId="4288315320" sldId="288"/>
            <ac:spMk id="18" creationId="{C0763A76-9F1C-4FC5-82B7-DD475DA461B2}"/>
          </ac:spMkLst>
        </pc:spChg>
        <pc:spChg chg="add">
          <ac:chgData name="Mohamed Asim" userId="463e8671-0eec-4074-8616-21d10d9d1eab" providerId="ADAL" clId="{B9BDCD4D-F81B-4797-B471-08215EDEF9CC}" dt="2024-02-14T12:10:18.962" v="2646" actId="26606"/>
          <ac:spMkLst>
            <pc:docMk/>
            <pc:sldMk cId="4288315320" sldId="288"/>
            <ac:spMk id="19" creationId="{E81BF4F6-F2CF-4984-9D14-D6966D92F99F}"/>
          </ac:spMkLst>
        </pc:spChg>
        <pc:spChg chg="add mod">
          <ac:chgData name="Mohamed Asim" userId="463e8671-0eec-4074-8616-21d10d9d1eab" providerId="ADAL" clId="{B9BDCD4D-F81B-4797-B471-08215EDEF9CC}" dt="2024-02-15T14:12:49.909" v="3169" actId="20577"/>
          <ac:spMkLst>
            <pc:docMk/>
            <pc:sldMk cId="4288315320" sldId="288"/>
            <ac:spMk id="20" creationId="{E80C1945-C4EB-17F4-51CB-5AABA4834A2C}"/>
          </ac:spMkLst>
        </pc:spChg>
        <pc:graphicFrameChg chg="add del">
          <ac:chgData name="Mohamed Asim" userId="463e8671-0eec-4074-8616-21d10d9d1eab" providerId="ADAL" clId="{B9BDCD4D-F81B-4797-B471-08215EDEF9CC}" dt="2024-02-14T12:09:59.280" v="2639" actId="26606"/>
          <ac:graphicFrameMkLst>
            <pc:docMk/>
            <pc:sldMk cId="4288315320" sldId="288"/>
            <ac:graphicFrameMk id="5" creationId="{1CFD0AF4-B2B7-210D-4DD3-C475FC55FD0B}"/>
          </ac:graphicFrameMkLst>
        </pc:graphicFrameChg>
        <pc:graphicFrameChg chg="add del">
          <ac:chgData name="Mohamed Asim" userId="463e8671-0eec-4074-8616-21d10d9d1eab" providerId="ADAL" clId="{B9BDCD4D-F81B-4797-B471-08215EDEF9CC}" dt="2024-02-14T12:10:07.741" v="2641" actId="26606"/>
          <ac:graphicFrameMkLst>
            <pc:docMk/>
            <pc:sldMk cId="4288315320" sldId="288"/>
            <ac:graphicFrameMk id="7" creationId="{12C2FDA1-D299-F14D-40E0-CA8197553B48}"/>
          </ac:graphicFrameMkLst>
        </pc:graphicFrameChg>
        <pc:graphicFrameChg chg="add del">
          <ac:chgData name="Mohamed Asim" userId="463e8671-0eec-4074-8616-21d10d9d1eab" providerId="ADAL" clId="{B9BDCD4D-F81B-4797-B471-08215EDEF9CC}" dt="2024-02-14T12:10:18.946" v="2645" actId="26606"/>
          <ac:graphicFrameMkLst>
            <pc:docMk/>
            <pc:sldMk cId="4288315320" sldId="288"/>
            <ac:graphicFrameMk id="16" creationId="{C062201B-602A-1117-2D2C-D887094A4715}"/>
          </ac:graphicFrameMkLst>
        </pc:graphicFrameChg>
        <pc:picChg chg="add del">
          <ac:chgData name="Mohamed Asim" userId="463e8671-0eec-4074-8616-21d10d9d1eab" providerId="ADAL" clId="{B9BDCD4D-F81B-4797-B471-08215EDEF9CC}" dt="2024-02-14T12:10:16.237" v="2643" actId="26606"/>
          <ac:picMkLst>
            <pc:docMk/>
            <pc:sldMk cId="4288315320" sldId="288"/>
            <ac:picMk id="12" creationId="{5DBF06C0-411A-DB45-2CB9-ED2B0CCCDEDC}"/>
          </ac:picMkLst>
        </pc:picChg>
        <pc:picChg chg="add">
          <ac:chgData name="Mohamed Asim" userId="463e8671-0eec-4074-8616-21d10d9d1eab" providerId="ADAL" clId="{B9BDCD4D-F81B-4797-B471-08215EDEF9CC}" dt="2024-02-14T12:10:18.962" v="2646" actId="26606"/>
          <ac:picMkLst>
            <pc:docMk/>
            <pc:sldMk cId="4288315320" sldId="288"/>
            <ac:picMk id="21" creationId="{5DBF06C0-411A-DB45-2CB9-ED2B0CCCDED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191" y="48611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2400" dirty="0"/>
              <a:t>Converting Research into Practice LCDB 7010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dirty="0"/>
              <a:t>Week 3 – Conducting pilot </a:t>
            </a:r>
            <a:r>
              <a:rPr lang="en-GB"/>
              <a:t>studies and Ethics </a:t>
            </a:r>
            <a:r>
              <a:rPr lang="en-GB" dirty="0"/>
              <a:t>in Social Science Research  </a:t>
            </a:r>
          </a:p>
          <a:p>
            <a:pPr marL="0" indent="0">
              <a:buNone/>
            </a:pPr>
            <a:r>
              <a:rPr lang="en-GB" dirty="0"/>
              <a:t>				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08635"/>
          </a:xfrm>
        </p:spPr>
        <p:txBody>
          <a:bodyPr>
            <a:normAutofit fontScale="90000"/>
          </a:bodyPr>
          <a:lstStyle/>
          <a:p>
            <a:r>
              <a:rPr lang="en-GB" dirty="0"/>
              <a:t>Session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851C0-6472-8C4E-46B8-9AE82FBD8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31520"/>
            <a:ext cx="11481847" cy="50495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THIS WEEK (TOMORROW) – SESSION ON ACADEMIC WRITING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 Complete your research proposal and do a presentation</a:t>
            </a:r>
          </a:p>
          <a:p>
            <a:pPr marL="0" indent="0">
              <a:buNone/>
            </a:pPr>
            <a:r>
              <a:rPr lang="en-GB" sz="1900" dirty="0">
                <a:solidFill>
                  <a:schemeClr val="accent1"/>
                </a:solidFill>
              </a:rPr>
              <a:t>	Read Chapters Chapter 4- 10  (Martyn Denscombe 2012) – Book is available on the ONLINE reading list.</a:t>
            </a:r>
          </a:p>
          <a:p>
            <a:pPr marL="0" indent="0">
              <a:buNone/>
            </a:pPr>
            <a:r>
              <a:rPr lang="en-GB" dirty="0"/>
              <a:t>2. Discussion of the Forum Question  </a:t>
            </a:r>
          </a:p>
          <a:p>
            <a:pPr lvl="1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DISCUSS THE WHAT, WHY, HOW AND BENEFITS OF CONDUCTING A PILOT STUDY.  in the context of the </a:t>
            </a:r>
            <a:r>
              <a:rPr lang="en-GB" b="0" i="0" dirty="0">
                <a:solidFill>
                  <a:srgbClr val="000000"/>
                </a:solidFill>
                <a:effectLst/>
                <a:latin typeface="-apple-system"/>
              </a:rPr>
              <a:t>research topic</a:t>
            </a: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 you have identified for class discussion in Week 2. </a:t>
            </a:r>
          </a:p>
          <a:p>
            <a:pPr lvl="1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(Read article uploaded on Moodle Week 3)</a:t>
            </a:r>
          </a:p>
          <a:p>
            <a:pPr marL="0" indent="0">
              <a:buNone/>
            </a:pPr>
            <a:r>
              <a:rPr lang="en-GB" sz="1900" i="1" dirty="0"/>
              <a:t>This is the basis of your Research Article  (Assessment Part1)</a:t>
            </a:r>
          </a:p>
          <a:p>
            <a:pPr marL="0" indent="0">
              <a:buNone/>
            </a:pPr>
            <a:r>
              <a:rPr lang="en-GB" dirty="0"/>
              <a:t>3. Discuss summary of Ethical issues (10- 11am)</a:t>
            </a:r>
          </a:p>
          <a:p>
            <a:pPr marL="457200" lvl="1" indent="0">
              <a:buNone/>
            </a:pPr>
            <a:r>
              <a:rPr lang="en-GB" dirty="0"/>
              <a:t>- Reflect on your research topic vis-à-vis theory covered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448CA-5055-2E15-9B65-4610D5EBE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18D03-EF6E-8D18-E46F-237601ED3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err="1"/>
              <a:t>Wallliman</a:t>
            </a:r>
            <a:r>
              <a:rPr lang="en-GB" dirty="0"/>
              <a:t>, N. 2006. Chapter 12 – Ethics, Social Science Research Methods, SAGE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Saunders, R, 2010. Chapter…</a:t>
            </a:r>
          </a:p>
          <a:p>
            <a:pPr marL="0" indent="0">
              <a:buNone/>
            </a:pPr>
            <a:endParaRPr lang="en-GB" dirty="0"/>
          </a:p>
          <a:p>
            <a:pPr marL="0" indent="0" algn="l" latinLnBrk="1">
              <a:buNone/>
            </a:pPr>
            <a:r>
              <a:rPr lang="en-GB" b="0" i="0" dirty="0" err="1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Mustajoki</a:t>
            </a:r>
            <a:r>
              <a:rPr lang="en-GB" b="0" i="0" dirty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Henrikka</a:t>
            </a:r>
            <a:r>
              <a:rPr lang="en-GB" dirty="0">
                <a:solidFill>
                  <a:srgbClr val="333333"/>
                </a:solidFill>
                <a:latin typeface="Source Sans Pro" panose="020B0503030403020204" pitchFamily="34" charset="0"/>
              </a:rPr>
              <a:t>,  </a:t>
            </a:r>
            <a:r>
              <a:rPr lang="en-GB" b="0" i="0" dirty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A New Approach to Research Ethics : Using </a:t>
            </a:r>
            <a:r>
              <a:rPr lang="en-GB" b="0" i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Guided </a:t>
            </a:r>
          </a:p>
          <a:p>
            <a:pPr marL="0" indent="0" algn="l" latinLnBrk="1">
              <a:buNone/>
            </a:pPr>
            <a:r>
              <a:rPr lang="en-GB" b="0" i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Dialogue </a:t>
            </a:r>
            <a:r>
              <a:rPr lang="en-GB" b="0" i="0" dirty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to Strengthen Research Communities (Edition </a:t>
            </a:r>
            <a:r>
              <a:rPr lang="en-GB" b="0" i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1)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791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07ED7-4017-A81E-3ABB-C8F8A34C6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4474F-EFB8-427D-52E3-C0E4160E3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Definitions :moral principles that govern a person’s </a:t>
            </a:r>
            <a:r>
              <a:rPr lang="en-GB" dirty="0" err="1"/>
              <a:t>behavious</a:t>
            </a:r>
            <a:r>
              <a:rPr lang="en-GB" dirty="0"/>
              <a:t> or the conducting of an activity (Oxford Dictionary)</a:t>
            </a:r>
          </a:p>
          <a:p>
            <a:endParaRPr lang="en-GB" dirty="0"/>
          </a:p>
          <a:p>
            <a:r>
              <a:rPr lang="en-GB" dirty="0"/>
              <a:t>The value of research depends as much on its ethical standing as on the novelty of its findings (</a:t>
            </a:r>
            <a:r>
              <a:rPr lang="en-GB" dirty="0" err="1"/>
              <a:t>Walliman</a:t>
            </a:r>
            <a:r>
              <a:rPr lang="en-GB" dirty="0"/>
              <a:t>, 2008)</a:t>
            </a:r>
          </a:p>
          <a:p>
            <a:r>
              <a:rPr lang="en-GB" dirty="0"/>
              <a:t>How can we believe the results of a research project if we doubt the </a:t>
            </a:r>
            <a:r>
              <a:rPr lang="en-GB" dirty="0" err="1"/>
              <a:t>hoesty</a:t>
            </a:r>
            <a:r>
              <a:rPr lang="en-GB" dirty="0"/>
              <a:t> of the researcher and the integrity of the research methods used</a:t>
            </a:r>
          </a:p>
        </p:txBody>
      </p:sp>
    </p:spTree>
    <p:extLst>
      <p:ext uri="{BB962C8B-B14F-4D97-AF65-F5344CB8AC3E}">
        <p14:creationId xmlns:p14="http://schemas.microsoft.com/office/powerpoint/2010/main" val="3134923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5410B-2CE0-B23C-B1E4-36F1417BF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ACDF8-CD29-AF2B-9672-E7D520299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Miller and Bell (2002) suggests keeping a research diary to keep track of all your </a:t>
            </a:r>
            <a:r>
              <a:rPr lang="en-GB" dirty="0" err="1"/>
              <a:t>activites</a:t>
            </a:r>
            <a:r>
              <a:rPr lang="en-GB" dirty="0"/>
              <a:t> / decisions  - one way of developing an ethics check list – it encourages regular reflection</a:t>
            </a:r>
          </a:p>
          <a:p>
            <a:r>
              <a:rPr lang="en-GB" dirty="0"/>
              <a:t>Ethics are rules of conduct in your research</a:t>
            </a:r>
          </a:p>
        </p:txBody>
      </p:sp>
    </p:spTree>
    <p:extLst>
      <p:ext uri="{BB962C8B-B14F-4D97-AF65-F5344CB8AC3E}">
        <p14:creationId xmlns:p14="http://schemas.microsoft.com/office/powerpoint/2010/main" val="3767749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BA87C1C-34BC-5D4B-8016-DA48A77868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915921"/>
            <a:ext cx="10905066" cy="302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75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D4F69-5AE5-6CD0-614A-DB94ECF37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Honesty in your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ABA02-8E49-044C-9208-7562EA36A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/>
              <a:t>Intellectual ownership and plagiarism</a:t>
            </a:r>
          </a:p>
          <a:p>
            <a:r>
              <a:rPr lang="en-GB" dirty="0"/>
              <a:t>Citation and acknowledgement</a:t>
            </a:r>
          </a:p>
          <a:p>
            <a:r>
              <a:rPr lang="en-GB"/>
              <a:t>Responsibilitiliy</a:t>
            </a:r>
            <a:r>
              <a:rPr lang="en-GB" dirty="0"/>
              <a:t> and accountability of the researcher</a:t>
            </a:r>
          </a:p>
          <a:p>
            <a:pPr lvl="1"/>
            <a:r>
              <a:rPr lang="en-GB" dirty="0"/>
              <a:t>Accurate descriptions are required of what you have done, how you have done it, the information obtained, the techniques you used, the analysis carried out and the results</a:t>
            </a:r>
          </a:p>
          <a:p>
            <a:r>
              <a:rPr lang="en-GB" dirty="0"/>
              <a:t>Data and interpretation </a:t>
            </a:r>
          </a:p>
          <a:p>
            <a:pPr lvl="1"/>
            <a:r>
              <a:rPr lang="en-GB" dirty="0"/>
              <a:t>Temptation to be selective in the data used!</a:t>
            </a:r>
          </a:p>
          <a:p>
            <a:pPr lvl="1"/>
            <a:r>
              <a:rPr lang="en-GB" dirty="0"/>
              <a:t>Silently rejecting or ignoring evidence contrary to one’s belief constitutes a breach of integrity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959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8B4C8-F0B4-E3EF-BFA1-2009E9513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you stand – epistemology?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7EABB-84E4-F0E5-E733-1D44DE7B5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be made clear at the outset so that the ‘ground rules’ or assumptions that underpin the research can be understood by the readers and or subjects of the research</a:t>
            </a:r>
          </a:p>
          <a:p>
            <a:r>
              <a:rPr lang="en-GB" dirty="0"/>
              <a:t>Become aware and understand all the current and past theoretical underpinnings relevant to your research </a:t>
            </a:r>
          </a:p>
          <a:p>
            <a:r>
              <a:rPr lang="en-GB" dirty="0"/>
              <a:t>Doing background research allows you to come to terms on theory that will form the basis of your research approach</a:t>
            </a:r>
          </a:p>
        </p:txBody>
      </p:sp>
    </p:spTree>
    <p:extLst>
      <p:ext uri="{BB962C8B-B14F-4D97-AF65-F5344CB8AC3E}">
        <p14:creationId xmlns:p14="http://schemas.microsoft.com/office/powerpoint/2010/main" val="107288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D3B13-A3A4-3A17-1432-726A1ABCC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Ethics in relation to people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467BF-138A-1D72-A058-850C3CA9D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/>
              <a:t>Use of language</a:t>
            </a:r>
          </a:p>
          <a:p>
            <a:endParaRPr lang="en-US" sz="2200"/>
          </a:p>
        </p:txBody>
      </p:sp>
      <p:pic>
        <p:nvPicPr>
          <p:cNvPr id="5" name="Picture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55938AC1-CFF0-C821-5C15-12A93AC51A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6" y="3015050"/>
            <a:ext cx="10917936" cy="2511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741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F7F5A-9431-B103-FDEC-244A6AC4C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3348E-FB0E-48C6-664E-62AA35B3F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Freedom from coercion</a:t>
            </a:r>
          </a:p>
          <a:p>
            <a:r>
              <a:rPr lang="en-GB" dirty="0"/>
              <a:t>Gaining consent – several layers of consent (when working with an </a:t>
            </a:r>
            <a:r>
              <a:rPr lang="en-GB" dirty="0" err="1"/>
              <a:t>orgasnisation</a:t>
            </a:r>
            <a:r>
              <a:rPr lang="en-GB" dirty="0"/>
              <a:t> consent of managers may be required before approaching individual participants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282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57310-342E-75F3-4400-3B19C32F5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Carrying out the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892AA-BD24-AA50-1940-827F70BCF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Ethical research is aimed at causing no harm but gain</a:t>
            </a:r>
          </a:p>
          <a:p>
            <a:r>
              <a:rPr lang="en-GB" dirty="0"/>
              <a:t>A prediction must be made by the researchers here</a:t>
            </a:r>
          </a:p>
          <a:p>
            <a:r>
              <a:rPr lang="en-GB" dirty="0"/>
              <a:t>Interviews and questionnaires – there is potential for </a:t>
            </a:r>
            <a:r>
              <a:rPr lang="en-GB" dirty="0" err="1"/>
              <a:t>losign</a:t>
            </a:r>
            <a:r>
              <a:rPr lang="en-GB" dirty="0"/>
              <a:t> meaningful data when simplifying transcriptions</a:t>
            </a:r>
          </a:p>
          <a:p>
            <a:r>
              <a:rPr lang="en-GB" dirty="0"/>
              <a:t>Deception and covert methods</a:t>
            </a:r>
          </a:p>
          <a:p>
            <a:r>
              <a:rPr lang="en-GB" dirty="0"/>
              <a:t>Sensitive material !</a:t>
            </a:r>
          </a:p>
          <a:p>
            <a:r>
              <a:rPr lang="en-GB" dirty="0"/>
              <a:t>Storing data</a:t>
            </a:r>
          </a:p>
        </p:txBody>
      </p:sp>
    </p:spTree>
    <p:extLst>
      <p:ext uri="{BB962C8B-B14F-4D97-AF65-F5344CB8AC3E}">
        <p14:creationId xmlns:p14="http://schemas.microsoft.com/office/powerpoint/2010/main" val="609004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8A30B-98E0-E903-D7A5-21ECA4A18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Committees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0A9E3-F451-2DCE-0576-1F543C92C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UWTSD link</a:t>
            </a:r>
          </a:p>
        </p:txBody>
      </p:sp>
    </p:spTree>
    <p:extLst>
      <p:ext uri="{BB962C8B-B14F-4D97-AF65-F5344CB8AC3E}">
        <p14:creationId xmlns:p14="http://schemas.microsoft.com/office/powerpoint/2010/main" val="18080875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84D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578BD-9E5F-211A-73F4-91D4A3815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dirty="0">
                <a:solidFill>
                  <a:srgbClr val="FFFFFF"/>
                </a:solidFill>
              </a:rPr>
              <a:t>Ethical questions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714985-D3D6-6B0B-B024-211E20FB96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0330" y="961812"/>
            <a:ext cx="6424739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466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473856-13F7-86D9-8AE6-E6AF2192CF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8995" y="0"/>
            <a:ext cx="8074010" cy="565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657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433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51EB6-320D-4B72-5EF9-F8A1CC406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Kate</a:t>
            </a:r>
            <a:r>
              <a:rPr lang="en-US" sz="2600" dirty="0">
                <a:solidFill>
                  <a:srgbClr val="FFFFFF"/>
                </a:solidFill>
              </a:rPr>
              <a:t>’s Dilemma</a:t>
            </a:r>
            <a:br>
              <a:rPr lang="en-US" sz="2600" dirty="0">
                <a:solidFill>
                  <a:srgbClr val="FFFFFF"/>
                </a:solidFill>
              </a:rPr>
            </a:b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4EDF337-A695-86B8-70F8-A35D727CC0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22620" y="431800"/>
            <a:ext cx="8899135" cy="618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5591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40736-2E3A-984B-9D8F-1333F9B57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Kate’s dilemma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3DB81-1C3B-B322-739C-3A6A28D1A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case study in Kate’s dilemma to identify stakeholders, understanding rights and responsibilities and defining options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888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935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EA35D-4174-D4BC-D22C-E60917569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Recognise</a:t>
            </a: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Arju</a:t>
            </a:r>
            <a:r>
              <a:rPr lang="en-US" sz="2600" dirty="0">
                <a:solidFill>
                  <a:srgbClr val="FFFFFF"/>
                </a:solidFill>
              </a:rPr>
              <a:t>n’s ethical questions ?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text on a page&#10;&#10;Description automatically generated">
            <a:extLst>
              <a:ext uri="{FF2B5EF4-FFF2-40B4-BE49-F238E27FC236}">
                <a16:creationId xmlns:a16="http://schemas.microsoft.com/office/drawing/2014/main" id="{6D63BB54-8830-3210-FD55-329AD1AB6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41122" y="961812"/>
            <a:ext cx="6383154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6389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D40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B4037-6159-C728-C3BA-F2AB0232B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Principled Approach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C4C1DE-5078-4C8C-2281-79635EF76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2789353"/>
            <a:ext cx="7188199" cy="1275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319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036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1B3FE-6A1E-0B2F-2DF6-A3628F03D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General principles and Rules of the research community considered universal and binding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998C44-92F5-F761-C87E-1F53CB6761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2434" y="722718"/>
            <a:ext cx="8673141" cy="4618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2587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02B06-1F37-F440-7ED8-2A954957F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Remember next week’s FORUM Question!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3B69D-9B93-2DEE-1921-4C87CBD68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0370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elements/1.1/"/>
    <ds:schemaRef ds:uri="http://www.w3.org/XML/1998/namespace"/>
    <ds:schemaRef ds:uri="58fca413-3b36-4298-af2b-d24aa1f4750f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1084fe36-8241-4751-a893-1fa9f44ff20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607</Words>
  <Application>Microsoft Office PowerPoint</Application>
  <PresentationFormat>Widescreen</PresentationFormat>
  <Paragraphs>73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-apple-system</vt:lpstr>
      <vt:lpstr>Arial</vt:lpstr>
      <vt:lpstr>Calibri</vt:lpstr>
      <vt:lpstr>Calibri Light</vt:lpstr>
      <vt:lpstr>Source Sans Pro</vt:lpstr>
      <vt:lpstr>UWTSD 200_Title Page</vt:lpstr>
      <vt:lpstr>UWTSD 200_Text 1</vt:lpstr>
      <vt:lpstr>PowerPoint Presentation</vt:lpstr>
      <vt:lpstr>Session Plan</vt:lpstr>
      <vt:lpstr>Resources </vt:lpstr>
      <vt:lpstr>ethics</vt:lpstr>
      <vt:lpstr>.</vt:lpstr>
      <vt:lpstr>PowerPoint Presentation</vt:lpstr>
      <vt:lpstr>Honesty in your work</vt:lpstr>
      <vt:lpstr>Where do you stand – epistemology?</vt:lpstr>
      <vt:lpstr>Ethics in relation to people</vt:lpstr>
      <vt:lpstr>Choosing participants</vt:lpstr>
      <vt:lpstr>Carrying out the research</vt:lpstr>
      <vt:lpstr>Ethics Committees</vt:lpstr>
      <vt:lpstr>Ethical questions</vt:lpstr>
      <vt:lpstr>PowerPoint Presentation</vt:lpstr>
      <vt:lpstr>Kate’s Dilemma </vt:lpstr>
      <vt:lpstr>Kate’s dilemma</vt:lpstr>
      <vt:lpstr>Recognise Arjun’s ethical questions ?</vt:lpstr>
      <vt:lpstr>The Principled Approach</vt:lpstr>
      <vt:lpstr>General principles and Rules of the research community considered universal and binding</vt:lpstr>
      <vt:lpstr>Remember next week’s FORUM Question!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2</cp:revision>
  <dcterms:created xsi:type="dcterms:W3CDTF">2023-10-08T18:11:10Z</dcterms:created>
  <dcterms:modified xsi:type="dcterms:W3CDTF">2024-10-21T09:34:30Z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