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20"/>
  </p:notesMasterIdLst>
  <p:sldIdLst>
    <p:sldId id="256" r:id="rId2"/>
    <p:sldId id="349" r:id="rId3"/>
    <p:sldId id="350" r:id="rId4"/>
    <p:sldId id="340" r:id="rId5"/>
    <p:sldId id="351" r:id="rId6"/>
    <p:sldId id="336" r:id="rId7"/>
    <p:sldId id="335" r:id="rId8"/>
    <p:sldId id="368" r:id="rId9"/>
    <p:sldId id="334" r:id="rId10"/>
    <p:sldId id="295" r:id="rId11"/>
    <p:sldId id="348" r:id="rId12"/>
    <p:sldId id="311" r:id="rId13"/>
    <p:sldId id="361" r:id="rId14"/>
    <p:sldId id="338" r:id="rId15"/>
    <p:sldId id="319" r:id="rId16"/>
    <p:sldId id="333" r:id="rId17"/>
    <p:sldId id="339" r:id="rId18"/>
    <p:sldId id="332" r:id="rId19"/>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Garamond" pitchFamily="18" charset="0"/>
        <a:ea typeface="+mn-ea"/>
        <a:cs typeface="+mn-cs"/>
      </a:defRPr>
    </a:lvl1pPr>
    <a:lvl2pPr marL="457200" algn="l" rtl="0" fontAlgn="base">
      <a:spcBef>
        <a:spcPct val="0"/>
      </a:spcBef>
      <a:spcAft>
        <a:spcPct val="0"/>
      </a:spcAft>
      <a:defRPr kern="1200">
        <a:solidFill>
          <a:schemeClr val="tx1"/>
        </a:solidFill>
        <a:latin typeface="Garamond" pitchFamily="18" charset="0"/>
        <a:ea typeface="+mn-ea"/>
        <a:cs typeface="+mn-cs"/>
      </a:defRPr>
    </a:lvl2pPr>
    <a:lvl3pPr marL="914400" algn="l" rtl="0" fontAlgn="base">
      <a:spcBef>
        <a:spcPct val="0"/>
      </a:spcBef>
      <a:spcAft>
        <a:spcPct val="0"/>
      </a:spcAft>
      <a:defRPr kern="1200">
        <a:solidFill>
          <a:schemeClr val="tx1"/>
        </a:solidFill>
        <a:latin typeface="Garamond" pitchFamily="18" charset="0"/>
        <a:ea typeface="+mn-ea"/>
        <a:cs typeface="+mn-cs"/>
      </a:defRPr>
    </a:lvl3pPr>
    <a:lvl4pPr marL="1371600" algn="l" rtl="0" fontAlgn="base">
      <a:spcBef>
        <a:spcPct val="0"/>
      </a:spcBef>
      <a:spcAft>
        <a:spcPct val="0"/>
      </a:spcAft>
      <a:defRPr kern="1200">
        <a:solidFill>
          <a:schemeClr val="tx1"/>
        </a:solidFill>
        <a:latin typeface="Garamond" pitchFamily="18" charset="0"/>
        <a:ea typeface="+mn-ea"/>
        <a:cs typeface="+mn-cs"/>
      </a:defRPr>
    </a:lvl4pPr>
    <a:lvl5pPr marL="1828800" algn="l" rtl="0" fontAlgn="base">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772" autoAdjust="0"/>
    <p:restoredTop sz="78438" autoAdjust="0"/>
  </p:normalViewPr>
  <p:slideViewPr>
    <p:cSldViewPr>
      <p:cViewPr>
        <p:scale>
          <a:sx n="65" d="100"/>
          <a:sy n="65" d="100"/>
        </p:scale>
        <p:origin x="-1530" y="-540"/>
      </p:cViewPr>
      <p:guideLst>
        <p:guide orient="horz" pos="1661"/>
        <p:guide pos="5511"/>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5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64515"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32772" name="Rectangle 4"/>
          <p:cNvSpPr>
            <a:spLocks noRo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7"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64518"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64519"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71082BF0-E850-49A7-AEFB-4747EEB919D8}" type="slidenum">
              <a:rPr lang="en-GB"/>
              <a:pPr>
                <a:defRPr/>
              </a:pPr>
              <a:t>‹#›</a:t>
            </a:fld>
            <a:endParaRPr lang="en-GB"/>
          </a:p>
        </p:txBody>
      </p:sp>
    </p:spTree>
    <p:extLst>
      <p:ext uri="{BB962C8B-B14F-4D97-AF65-F5344CB8AC3E}">
        <p14:creationId xmlns:p14="http://schemas.microsoft.com/office/powerpoint/2010/main" val="136714984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Rot="1" noChangeArrowheads="1" noTextEdit="1"/>
          </p:cNvSpPr>
          <p:nvPr>
            <p:ph type="sldImg"/>
          </p:nvPr>
        </p:nvSpPr>
        <p:spPr>
          <a:ln/>
        </p:spPr>
      </p:sp>
      <p:sp>
        <p:nvSpPr>
          <p:cNvPr id="337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zh-CN" alt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fld id="{8711F622-9F84-46C0-A2CE-F6FF134E1C32}" type="slidenum">
              <a:rPr lang="zh-CN" altLang="en-GB" smtClean="0">
                <a:latin typeface="Arial" charset="0"/>
              </a:rPr>
              <a:pPr eaLnBrk="1" hangingPunct="1"/>
              <a:t>10</a:t>
            </a:fld>
            <a:endParaRPr lang="en-GB" altLang="zh-CN" smtClean="0">
              <a:latin typeface="Arial" charset="0"/>
            </a:endParaRPr>
          </a:p>
        </p:txBody>
      </p:sp>
      <p:sp>
        <p:nvSpPr>
          <p:cNvPr id="34819" name="Rectangle 2"/>
          <p:cNvSpPr>
            <a:spLocks noRo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endParaRPr lang="en-US" sz="90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fld id="{D981E349-B0ED-447D-9E1C-994E6FA63796}" type="slidenum">
              <a:rPr lang="zh-CN" altLang="en-GB" smtClean="0">
                <a:latin typeface="Arial" charset="0"/>
              </a:rPr>
              <a:pPr eaLnBrk="1" hangingPunct="1"/>
              <a:t>11</a:t>
            </a:fld>
            <a:endParaRPr lang="en-GB" altLang="zh-CN" smtClean="0">
              <a:latin typeface="Arial" charset="0"/>
            </a:endParaRPr>
          </a:p>
        </p:txBody>
      </p:sp>
      <p:sp>
        <p:nvSpPr>
          <p:cNvPr id="35843" name="Rectangle 2"/>
          <p:cNvSpPr>
            <a:spLocks noRo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fld id="{68AD0A39-C355-43AD-86F2-04E302B6263C}" type="slidenum">
              <a:rPr lang="zh-CN" altLang="en-GB" smtClean="0">
                <a:latin typeface="Arial" charset="0"/>
              </a:rPr>
              <a:pPr eaLnBrk="1" hangingPunct="1"/>
              <a:t>12</a:t>
            </a:fld>
            <a:endParaRPr lang="en-GB" altLang="zh-CN" smtClean="0">
              <a:latin typeface="Arial" charset="0"/>
            </a:endParaRPr>
          </a:p>
        </p:txBody>
      </p:sp>
      <p:sp>
        <p:nvSpPr>
          <p:cNvPr id="36867" name="Rectangle 2"/>
          <p:cNvSpPr>
            <a:spLocks noRo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r" eaLnBrk="1" hangingPunct="1"/>
            <a:fld id="{BB4C2631-A336-4D57-86DC-83BFB280B455}" type="slidenum">
              <a:rPr lang="zh-CN" altLang="en-GB" sz="1200">
                <a:latin typeface="Arial" charset="0"/>
              </a:rPr>
              <a:pPr algn="r" eaLnBrk="1" hangingPunct="1"/>
              <a:t>13</a:t>
            </a:fld>
            <a:endParaRPr lang="en-GB" altLang="zh-CN" sz="1200">
              <a:latin typeface="Arial" charset="0"/>
            </a:endParaRPr>
          </a:p>
        </p:txBody>
      </p:sp>
      <p:sp>
        <p:nvSpPr>
          <p:cNvPr id="37891" name="Rectangle 2"/>
          <p:cNvSpPr>
            <a:spLocks noRo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fld id="{D99938A9-65E0-42D9-AB4B-D91C5AE56A2D}" type="slidenum">
              <a:rPr lang="zh-CN" altLang="en-GB" smtClean="0">
                <a:latin typeface="Arial" charset="0"/>
              </a:rPr>
              <a:pPr eaLnBrk="1" hangingPunct="1"/>
              <a:t>15</a:t>
            </a:fld>
            <a:endParaRPr lang="en-GB" altLang="zh-CN" smtClean="0">
              <a:latin typeface="Arial" charset="0"/>
            </a:endParaRPr>
          </a:p>
        </p:txBody>
      </p:sp>
      <p:sp>
        <p:nvSpPr>
          <p:cNvPr id="38915" name="Rectangle 2"/>
          <p:cNvSpPr>
            <a:spLocks noRo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zh-CN" smtClean="0"/>
              <a:t>The results showed that the quality of Information and Usability are considered to be significantly more important than Interaction in the MCERT WBIS.</a:t>
            </a:r>
          </a:p>
          <a:p>
            <a:pPr eaLnBrk="1" hangingPunct="1"/>
            <a:r>
              <a:rPr lang="en-GB" altLang="zh-CN" smtClean="0"/>
              <a:t>This is as you would anticipate with a system of this nature, where it was recognised early in the development that the information provided was the primary focus of the Information System and this had to be reflected in the quality of provision.</a:t>
            </a:r>
          </a:p>
          <a:p>
            <a:pPr eaLnBrk="1" hangingPunct="1"/>
            <a:endParaRPr lang="en-GB" altLang="zh-CN"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0825" cy="6850063"/>
            <a:chOff x="0" y="0"/>
            <a:chExt cx="5758" cy="4315"/>
          </a:xfrm>
        </p:grpSpPr>
        <p:grpSp>
          <p:nvGrpSpPr>
            <p:cNvPr id="5" name="Group 3"/>
            <p:cNvGrpSpPr>
              <a:grpSpLocks/>
            </p:cNvGrpSpPr>
            <p:nvPr userDrawn="1"/>
          </p:nvGrpSpPr>
          <p:grpSpPr bwMode="auto">
            <a:xfrm>
              <a:off x="1728" y="2230"/>
              <a:ext cx="4027" cy="2085"/>
              <a:chOff x="1728" y="2230"/>
              <a:chExt cx="4027" cy="2085"/>
            </a:xfrm>
          </p:grpSpPr>
          <p:sp>
            <p:nvSpPr>
              <p:cNvPr id="8" name="Freeform 4"/>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9" name="Freeform 5"/>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10" name="Freeform 6"/>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11" name="Freeform 7"/>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12" name="Freeform 8"/>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6" name="Freeform 9"/>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7" name="Freeform 10"/>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5131" name="Rectangle 11"/>
          <p:cNvSpPr>
            <a:spLocks noGrp="1" noChangeArrowheads="1"/>
          </p:cNvSpPr>
          <p:nvPr>
            <p:ph type="ctrTitle" sz="quarter"/>
          </p:nvPr>
        </p:nvSpPr>
        <p:spPr>
          <a:xfrm>
            <a:off x="685800" y="1736725"/>
            <a:ext cx="7772400" cy="1920875"/>
          </a:xfrm>
        </p:spPr>
        <p:txBody>
          <a:bodyPr/>
          <a:lstStyle>
            <a:lvl1pPr>
              <a:defRPr/>
            </a:lvl1pPr>
          </a:lstStyle>
          <a:p>
            <a:r>
              <a:rPr lang="en-GB"/>
              <a:t>Click to edit Master title style</a:t>
            </a:r>
          </a:p>
        </p:txBody>
      </p:sp>
      <p:sp>
        <p:nvSpPr>
          <p:cNvPr id="5132" name="Rectangle 12"/>
          <p:cNvSpPr>
            <a:spLocks noGrp="1" noChangeArrowheads="1"/>
          </p:cNvSpPr>
          <p:nvPr>
            <p:ph type="subTitle" sz="quarter" idx="1"/>
          </p:nvPr>
        </p:nvSpPr>
        <p:spPr>
          <a:xfrm>
            <a:off x="1371600" y="3886200"/>
            <a:ext cx="6400800" cy="1752600"/>
          </a:xfrm>
        </p:spPr>
        <p:txBody>
          <a:bodyPr/>
          <a:lstStyle>
            <a:lvl1pPr marL="0" indent="0" algn="ctr">
              <a:buFont typeface="Wingdings" pitchFamily="2" charset="2"/>
              <a:buNone/>
              <a:defRPr sz="2600"/>
            </a:lvl1pPr>
          </a:lstStyle>
          <a:p>
            <a:r>
              <a:rPr lang="en-GB"/>
              <a:t>Click to edit Master subtitle style</a:t>
            </a:r>
          </a:p>
        </p:txBody>
      </p:sp>
      <p:sp>
        <p:nvSpPr>
          <p:cNvPr id="13" name="Rectangle 13"/>
          <p:cNvSpPr>
            <a:spLocks noGrp="1" noChangeArrowheads="1"/>
          </p:cNvSpPr>
          <p:nvPr>
            <p:ph type="dt" sz="quarter" idx="10"/>
          </p:nvPr>
        </p:nvSpPr>
        <p:spPr bwMode="auto">
          <a:xfrm>
            <a:off x="457200" y="6248400"/>
            <a:ext cx="2133600" cy="476250"/>
          </a:xfrm>
          <a:prstGeom prst="rect">
            <a:avLst/>
          </a:prstGeom>
          <a:ln>
            <a:miter lim="800000"/>
            <a:headEnd/>
            <a:tailEnd/>
          </a:ln>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4" name="Rectangle 14"/>
          <p:cNvSpPr>
            <a:spLocks noGrp="1" noChangeArrowheads="1"/>
          </p:cNvSpPr>
          <p:nvPr>
            <p:ph type="ftr" sz="quarter" idx="11"/>
          </p:nvPr>
        </p:nvSpPr>
        <p:spPr>
          <a:xfrm>
            <a:off x="3124200" y="6251575"/>
            <a:ext cx="2895600" cy="476250"/>
          </a:xfrm>
        </p:spPr>
        <p:txBody>
          <a:bodyPr/>
          <a:lstStyle>
            <a:lvl1pPr>
              <a:defRPr>
                <a:latin typeface="Arial" charset="0"/>
              </a:defRPr>
            </a:lvl1pPr>
          </a:lstStyle>
          <a:p>
            <a:pPr>
              <a:defRPr/>
            </a:pPr>
            <a:endParaRPr lang="en-GB"/>
          </a:p>
        </p:txBody>
      </p:sp>
    </p:spTree>
    <p:extLst>
      <p:ext uri="{BB962C8B-B14F-4D97-AF65-F5344CB8AC3E}">
        <p14:creationId xmlns:p14="http://schemas.microsoft.com/office/powerpoint/2010/main" val="1591382746"/>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4"/>
          <p:cNvSpPr>
            <a:spLocks noGrp="1" noChangeArrowheads="1"/>
          </p:cNvSpPr>
          <p:nvPr>
            <p:ph type="ftr" sz="quarter"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2625DFFF-FA46-4A9B-ACF6-6E08983B811D}" type="slidenum">
              <a:rPr lang="en-GB"/>
              <a:pPr>
                <a:defRPr/>
              </a:pPr>
              <a:t>‹#›</a:t>
            </a:fld>
            <a:endParaRPr lang="en-GB"/>
          </a:p>
        </p:txBody>
      </p:sp>
    </p:spTree>
    <p:extLst>
      <p:ext uri="{BB962C8B-B14F-4D97-AF65-F5344CB8AC3E}">
        <p14:creationId xmlns:p14="http://schemas.microsoft.com/office/powerpoint/2010/main" val="71298012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14"/>
          <p:cNvSpPr>
            <a:spLocks noGrp="1" noChangeArrowheads="1"/>
          </p:cNvSpPr>
          <p:nvPr>
            <p:ph type="ftr" sz="quarter"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AFAD3D09-FE4A-402A-9F90-E6AA6E78C64B}" type="slidenum">
              <a:rPr lang="en-GB"/>
              <a:pPr>
                <a:defRPr/>
              </a:pPr>
              <a:t>‹#›</a:t>
            </a:fld>
            <a:endParaRPr lang="en-GB"/>
          </a:p>
        </p:txBody>
      </p:sp>
    </p:spTree>
    <p:extLst>
      <p:ext uri="{BB962C8B-B14F-4D97-AF65-F5344CB8AC3E}">
        <p14:creationId xmlns:p14="http://schemas.microsoft.com/office/powerpoint/2010/main" val="1139089210"/>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4"/>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61CCEAF7-F0CC-499B-BA8E-4F083A8769B7}" type="slidenum">
              <a:rPr lang="en-GB"/>
              <a:pPr>
                <a:defRPr/>
              </a:pPr>
              <a:t>‹#›</a:t>
            </a:fld>
            <a:endParaRPr lang="en-GB"/>
          </a:p>
        </p:txBody>
      </p:sp>
    </p:spTree>
    <p:extLst>
      <p:ext uri="{BB962C8B-B14F-4D97-AF65-F5344CB8AC3E}">
        <p14:creationId xmlns:p14="http://schemas.microsoft.com/office/powerpoint/2010/main" val="948240934"/>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4"/>
          <p:cNvSpPr>
            <a:spLocks noGrp="1" noChangeArrowheads="1"/>
          </p:cNvSpPr>
          <p:nvPr>
            <p:ph type="ftr" sz="quarter" idx="10"/>
          </p:nvPr>
        </p:nvSpPr>
        <p:spPr>
          <a:ln/>
        </p:spPr>
        <p:txBody>
          <a:bodyPr/>
          <a:lstStyle>
            <a:lvl1pPr>
              <a:defRPr/>
            </a:lvl1pPr>
          </a:lstStyle>
          <a:p>
            <a:pPr>
              <a:defRPr/>
            </a:pPr>
            <a:endParaRPr lang="en-GB"/>
          </a:p>
        </p:txBody>
      </p:sp>
      <p:sp>
        <p:nvSpPr>
          <p:cNvPr id="8" name="Rectangle 3"/>
          <p:cNvSpPr>
            <a:spLocks noGrp="1" noChangeArrowheads="1"/>
          </p:cNvSpPr>
          <p:nvPr>
            <p:ph type="sldNum" sz="quarter" idx="11"/>
          </p:nvPr>
        </p:nvSpPr>
        <p:spPr>
          <a:ln/>
        </p:spPr>
        <p:txBody>
          <a:bodyPr/>
          <a:lstStyle>
            <a:lvl1pPr>
              <a:defRPr/>
            </a:lvl1pPr>
          </a:lstStyle>
          <a:p>
            <a:pPr>
              <a:defRPr/>
            </a:pPr>
            <a:fld id="{4B77F3B2-C56F-4285-A2C3-BE6F695A5A5F}" type="slidenum">
              <a:rPr lang="en-GB"/>
              <a:pPr>
                <a:defRPr/>
              </a:pPr>
              <a:t>‹#›</a:t>
            </a:fld>
            <a:endParaRPr lang="en-GB"/>
          </a:p>
        </p:txBody>
      </p:sp>
    </p:spTree>
    <p:extLst>
      <p:ext uri="{BB962C8B-B14F-4D97-AF65-F5344CB8AC3E}">
        <p14:creationId xmlns:p14="http://schemas.microsoft.com/office/powerpoint/2010/main" val="2930125682"/>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4"/>
          <p:cNvSpPr>
            <a:spLocks noGrp="1" noChangeArrowheads="1"/>
          </p:cNvSpPr>
          <p:nvPr>
            <p:ph type="ftr" sz="quarter" idx="10"/>
          </p:nvPr>
        </p:nvSpPr>
        <p:spPr>
          <a:ln/>
        </p:spPr>
        <p:txBody>
          <a:bodyPr/>
          <a:lstStyle>
            <a:lvl1pPr>
              <a:defRPr/>
            </a:lvl1pPr>
          </a:lstStyle>
          <a:p>
            <a:pPr>
              <a:defRPr/>
            </a:pPr>
            <a:endParaRPr lang="en-GB"/>
          </a:p>
        </p:txBody>
      </p:sp>
      <p:sp>
        <p:nvSpPr>
          <p:cNvPr id="4" name="Rectangle 3"/>
          <p:cNvSpPr>
            <a:spLocks noGrp="1" noChangeArrowheads="1"/>
          </p:cNvSpPr>
          <p:nvPr>
            <p:ph type="sldNum" sz="quarter" idx="11"/>
          </p:nvPr>
        </p:nvSpPr>
        <p:spPr>
          <a:ln/>
        </p:spPr>
        <p:txBody>
          <a:bodyPr/>
          <a:lstStyle>
            <a:lvl1pPr>
              <a:defRPr/>
            </a:lvl1pPr>
          </a:lstStyle>
          <a:p>
            <a:pPr>
              <a:defRPr/>
            </a:pPr>
            <a:fld id="{6DF912DD-380A-4804-8AE8-FF4B1F77ED12}" type="slidenum">
              <a:rPr lang="en-GB"/>
              <a:pPr>
                <a:defRPr/>
              </a:pPr>
              <a:t>‹#›</a:t>
            </a:fld>
            <a:endParaRPr lang="en-GB"/>
          </a:p>
        </p:txBody>
      </p:sp>
    </p:spTree>
    <p:extLst>
      <p:ext uri="{BB962C8B-B14F-4D97-AF65-F5344CB8AC3E}">
        <p14:creationId xmlns:p14="http://schemas.microsoft.com/office/powerpoint/2010/main" val="748873148"/>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4"/>
          <p:cNvSpPr>
            <a:spLocks noGrp="1" noChangeArrowheads="1"/>
          </p:cNvSpPr>
          <p:nvPr>
            <p:ph type="ftr" sz="quarter" idx="10"/>
          </p:nvPr>
        </p:nvSpPr>
        <p:spPr>
          <a:ln/>
        </p:spPr>
        <p:txBody>
          <a:bodyPr/>
          <a:lstStyle>
            <a:lvl1pPr>
              <a:defRPr/>
            </a:lvl1pPr>
          </a:lstStyle>
          <a:p>
            <a:pPr>
              <a:defRPr/>
            </a:pPr>
            <a:endParaRPr lang="en-GB"/>
          </a:p>
        </p:txBody>
      </p:sp>
      <p:sp>
        <p:nvSpPr>
          <p:cNvPr id="3" name="Rectangle 3"/>
          <p:cNvSpPr>
            <a:spLocks noGrp="1" noChangeArrowheads="1"/>
          </p:cNvSpPr>
          <p:nvPr>
            <p:ph type="sldNum" sz="quarter" idx="11"/>
          </p:nvPr>
        </p:nvSpPr>
        <p:spPr>
          <a:ln/>
        </p:spPr>
        <p:txBody>
          <a:bodyPr/>
          <a:lstStyle>
            <a:lvl1pPr>
              <a:defRPr/>
            </a:lvl1pPr>
          </a:lstStyle>
          <a:p>
            <a:pPr>
              <a:defRPr/>
            </a:pPr>
            <a:fld id="{99C17771-BD04-479B-9E6E-636EFE69914D}" type="slidenum">
              <a:rPr lang="en-GB"/>
              <a:pPr>
                <a:defRPr/>
              </a:pPr>
              <a:t>‹#›</a:t>
            </a:fld>
            <a:endParaRPr lang="en-GB"/>
          </a:p>
        </p:txBody>
      </p:sp>
    </p:spTree>
    <p:extLst>
      <p:ext uri="{BB962C8B-B14F-4D97-AF65-F5344CB8AC3E}">
        <p14:creationId xmlns:p14="http://schemas.microsoft.com/office/powerpoint/2010/main" val="1196373202"/>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4"/>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32FD7C90-F174-4727-82E7-59F66CB5E885}" type="slidenum">
              <a:rPr lang="en-GB"/>
              <a:pPr>
                <a:defRPr/>
              </a:pPr>
              <a:t>‹#›</a:t>
            </a:fld>
            <a:endParaRPr lang="en-GB"/>
          </a:p>
        </p:txBody>
      </p:sp>
    </p:spTree>
    <p:extLst>
      <p:ext uri="{BB962C8B-B14F-4D97-AF65-F5344CB8AC3E}">
        <p14:creationId xmlns:p14="http://schemas.microsoft.com/office/powerpoint/2010/main" val="2721633999"/>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14"/>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9FF0E20D-E050-4B6C-885B-093C6CCFCE1D}" type="slidenum">
              <a:rPr lang="en-GB"/>
              <a:pPr>
                <a:defRPr/>
              </a:pPr>
              <a:t>‹#›</a:t>
            </a:fld>
            <a:endParaRPr lang="en-GB"/>
          </a:p>
        </p:txBody>
      </p:sp>
    </p:spTree>
    <p:extLst>
      <p:ext uri="{BB962C8B-B14F-4D97-AF65-F5344CB8AC3E}">
        <p14:creationId xmlns:p14="http://schemas.microsoft.com/office/powerpoint/2010/main" val="685647213"/>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4"/>
          <p:cNvSpPr>
            <a:spLocks noGrp="1" noChangeArrowheads="1"/>
          </p:cNvSpPr>
          <p:nvPr>
            <p:ph type="ftr" sz="quarter"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B2EBBEA5-3CAC-4DFD-A4BB-78C0EE3B3248}" type="slidenum">
              <a:rPr lang="en-GB"/>
              <a:pPr>
                <a:defRPr/>
              </a:pPr>
              <a:t>‹#›</a:t>
            </a:fld>
            <a:endParaRPr lang="en-GB"/>
          </a:p>
        </p:txBody>
      </p:sp>
    </p:spTree>
    <p:extLst>
      <p:ext uri="{BB962C8B-B14F-4D97-AF65-F5344CB8AC3E}">
        <p14:creationId xmlns:p14="http://schemas.microsoft.com/office/powerpoint/2010/main" val="60795450"/>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4"/>
          <p:cNvSpPr>
            <a:spLocks noGrp="1" noChangeArrowheads="1"/>
          </p:cNvSpPr>
          <p:nvPr>
            <p:ph type="ftr" sz="quarter" idx="10"/>
          </p:nvPr>
        </p:nvSpPr>
        <p:spPr>
          <a:ln/>
        </p:spPr>
        <p:txBody>
          <a:bodyPr/>
          <a:lstStyle>
            <a:lvl1pPr>
              <a:defRPr/>
            </a:lvl1pPr>
          </a:lstStyle>
          <a:p>
            <a:pPr>
              <a:defRPr/>
            </a:pPr>
            <a:endParaRPr lang="en-GB"/>
          </a:p>
        </p:txBody>
      </p:sp>
      <p:sp>
        <p:nvSpPr>
          <p:cNvPr id="5" name="Rectangle 3"/>
          <p:cNvSpPr>
            <a:spLocks noGrp="1" noChangeArrowheads="1"/>
          </p:cNvSpPr>
          <p:nvPr>
            <p:ph type="sldNum" sz="quarter" idx="11"/>
          </p:nvPr>
        </p:nvSpPr>
        <p:spPr>
          <a:ln/>
        </p:spPr>
        <p:txBody>
          <a:bodyPr/>
          <a:lstStyle>
            <a:lvl1pPr>
              <a:defRPr/>
            </a:lvl1pPr>
          </a:lstStyle>
          <a:p>
            <a:pPr>
              <a:defRPr/>
            </a:pPr>
            <a:fld id="{CB72AD50-7406-4B87-BE7E-9BBF215B9A96}" type="slidenum">
              <a:rPr lang="en-GB"/>
              <a:pPr>
                <a:defRPr/>
              </a:pPr>
              <a:t>‹#›</a:t>
            </a:fld>
            <a:endParaRPr lang="en-GB"/>
          </a:p>
        </p:txBody>
      </p:sp>
    </p:spTree>
    <p:extLst>
      <p:ext uri="{BB962C8B-B14F-4D97-AF65-F5344CB8AC3E}">
        <p14:creationId xmlns:p14="http://schemas.microsoft.com/office/powerpoint/2010/main" val="3414982890"/>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4"/>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B54D6894-CED8-439F-A015-8FF4D41602FF}" type="slidenum">
              <a:rPr lang="en-GB"/>
              <a:pPr>
                <a:defRPr/>
              </a:pPr>
              <a:t>‹#›</a:t>
            </a:fld>
            <a:endParaRPr lang="en-GB"/>
          </a:p>
        </p:txBody>
      </p:sp>
    </p:spTree>
    <p:extLst>
      <p:ext uri="{BB962C8B-B14F-4D97-AF65-F5344CB8AC3E}">
        <p14:creationId xmlns:p14="http://schemas.microsoft.com/office/powerpoint/2010/main" val="3571865796"/>
      </p:ext>
    </p:extLst>
  </p:cSld>
  <p:clrMapOvr>
    <a:masterClrMapping/>
  </p:clrMapOvr>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4"/>
          <p:cNvSpPr>
            <a:spLocks noGrp="1" noChangeArrowheads="1"/>
          </p:cNvSpPr>
          <p:nvPr>
            <p:ph type="ftr" sz="quarter" idx="10"/>
          </p:nvPr>
        </p:nvSpPr>
        <p:spPr>
          <a:ln/>
        </p:spPr>
        <p:txBody>
          <a:bodyPr/>
          <a:lstStyle>
            <a:lvl1pPr>
              <a:defRPr/>
            </a:lvl1pPr>
          </a:lstStyle>
          <a:p>
            <a:pPr>
              <a:defRPr/>
            </a:pPr>
            <a:endParaRPr lang="en-GB"/>
          </a:p>
        </p:txBody>
      </p:sp>
      <p:sp>
        <p:nvSpPr>
          <p:cNvPr id="6" name="Rectangle 3"/>
          <p:cNvSpPr>
            <a:spLocks noGrp="1" noChangeArrowheads="1"/>
          </p:cNvSpPr>
          <p:nvPr>
            <p:ph type="sldNum" sz="quarter" idx="11"/>
          </p:nvPr>
        </p:nvSpPr>
        <p:spPr>
          <a:ln/>
        </p:spPr>
        <p:txBody>
          <a:bodyPr/>
          <a:lstStyle>
            <a:lvl1pPr>
              <a:defRPr/>
            </a:lvl1pPr>
          </a:lstStyle>
          <a:p>
            <a:pPr>
              <a:defRPr/>
            </a:pPr>
            <a:fld id="{327EFDF3-938C-40FB-931F-5D6F8C59FC5D}" type="slidenum">
              <a:rPr lang="en-GB"/>
              <a:pPr>
                <a:defRPr/>
              </a:pPr>
              <a:t>‹#›</a:t>
            </a:fld>
            <a:endParaRPr lang="en-GB"/>
          </a:p>
        </p:txBody>
      </p:sp>
    </p:spTree>
    <p:extLst>
      <p:ext uri="{BB962C8B-B14F-4D97-AF65-F5344CB8AC3E}">
        <p14:creationId xmlns:p14="http://schemas.microsoft.com/office/powerpoint/2010/main" val="24332256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5" name="Group 4"/>
          <p:cNvGrpSpPr>
            <a:grpSpLocks/>
          </p:cNvGrpSpPr>
          <p:nvPr/>
        </p:nvGrpSpPr>
        <p:grpSpPr bwMode="auto">
          <a:xfrm>
            <a:off x="0" y="-26988"/>
            <a:ext cx="9140825" cy="6850063"/>
            <a:chOff x="0" y="0"/>
            <a:chExt cx="5758" cy="4315"/>
          </a:xfrm>
        </p:grpSpPr>
        <p:grpSp>
          <p:nvGrpSpPr>
            <p:cNvPr id="3079" name="Group 5"/>
            <p:cNvGrpSpPr>
              <a:grpSpLocks/>
            </p:cNvGrpSpPr>
            <p:nvPr userDrawn="1"/>
          </p:nvGrpSpPr>
          <p:grpSpPr bwMode="auto">
            <a:xfrm>
              <a:off x="1728" y="2230"/>
              <a:ext cx="4027" cy="2085"/>
              <a:chOff x="1728" y="2230"/>
              <a:chExt cx="4027" cy="2085"/>
            </a:xfrm>
          </p:grpSpPr>
          <p:sp>
            <p:nvSpPr>
              <p:cNvPr id="4102" name="Freeform 6"/>
              <p:cNvSpPr>
                <a:spLocks/>
              </p:cNvSpPr>
              <p:nvPr/>
            </p:nvSpPr>
            <p:spPr bwMode="hidden">
              <a:xfrm>
                <a:off x="1728" y="2644"/>
                <a:ext cx="2882" cy="1671"/>
              </a:xfrm>
              <a:custGeom>
                <a:avLst/>
                <a:gdLst/>
                <a:ahLst/>
                <a:cxnLst>
                  <a:cxn ang="0">
                    <a:pos x="2740" y="528"/>
                  </a:cxn>
                  <a:cxn ang="0">
                    <a:pos x="2632" y="484"/>
                  </a:cxn>
                  <a:cxn ang="0">
                    <a:pos x="2480" y="424"/>
                  </a:cxn>
                  <a:cxn ang="0">
                    <a:pos x="2203" y="343"/>
                  </a:cxn>
                  <a:cxn ang="0">
                    <a:pos x="1970" y="277"/>
                  </a:cxn>
                  <a:cxn ang="0">
                    <a:pos x="1807" y="212"/>
                  </a:cxn>
                  <a:cxn ang="0">
                    <a:pos x="1693" y="152"/>
                  </a:cxn>
                  <a:cxn ang="0">
                    <a:pos x="1628" y="103"/>
                  </a:cxn>
                  <a:cxn ang="0">
                    <a:pos x="1590" y="60"/>
                  </a:cxn>
                  <a:cxn ang="0">
                    <a:pos x="1579" y="27"/>
                  </a:cxn>
                  <a:cxn ang="0">
                    <a:pos x="1585" y="0"/>
                  </a:cxn>
                  <a:cxn ang="0">
                    <a:pos x="1557" y="49"/>
                  </a:cxn>
                  <a:cxn ang="0">
                    <a:pos x="1568" y="98"/>
                  </a:cxn>
                  <a:cxn ang="0">
                    <a:pos x="1617" y="141"/>
                  </a:cxn>
                  <a:cxn ang="0">
                    <a:pos x="1688" y="185"/>
                  </a:cxn>
                  <a:cxn ang="0">
                    <a:pos x="1791" y="228"/>
                  </a:cxn>
                  <a:cxn ang="0">
                    <a:pos x="2040" y="310"/>
                  </a:cxn>
                  <a:cxn ang="0">
                    <a:pos x="2285" y="381"/>
                  </a:cxn>
                  <a:cxn ang="0">
                    <a:pos x="2464" y="435"/>
                  </a:cxn>
                  <a:cxn ang="0">
                    <a:pos x="2605" y="484"/>
                  </a:cxn>
                  <a:cxn ang="0">
                    <a:pos x="2708" y="528"/>
                  </a:cxn>
                  <a:cxn ang="0">
                    <a:pos x="2768" y="560"/>
                  </a:cxn>
                  <a:cxn ang="0">
                    <a:pos x="2795" y="593"/>
                  </a:cxn>
                  <a:cxn ang="0">
                    <a:pos x="2795" y="642"/>
                  </a:cxn>
                  <a:cxn ang="0">
                    <a:pos x="2762" y="691"/>
                  </a:cxn>
                  <a:cxn ang="0">
                    <a:pos x="2692" y="735"/>
                  </a:cxn>
                  <a:cxn ang="0">
                    <a:pos x="2589" y="778"/>
                  </a:cxn>
                  <a:cxn ang="0">
                    <a:pos x="2458" y="822"/>
                  </a:cxn>
                  <a:cxn ang="0">
                    <a:pos x="2301" y="865"/>
                  </a:cxn>
                  <a:cxn ang="0">
                    <a:pos x="2030" y="930"/>
                  </a:cxn>
                  <a:cxn ang="0">
                    <a:pos x="1606" y="1034"/>
                  </a:cxn>
                  <a:cxn ang="0">
                    <a:pos x="1145" y="1164"/>
                  </a:cxn>
                  <a:cxn ang="0">
                    <a:pos x="673" y="1328"/>
                  </a:cxn>
                  <a:cxn ang="0">
                    <a:pos x="217" y="1545"/>
                  </a:cxn>
                  <a:cxn ang="0">
                    <a:pos x="353" y="1671"/>
                  </a:cxn>
                  <a:cxn ang="0">
                    <a:pos x="754" y="1469"/>
                  </a:cxn>
                  <a:cxn ang="0">
                    <a:pos x="1145" y="1311"/>
                  </a:cxn>
                  <a:cxn ang="0">
                    <a:pos x="1519" y="1186"/>
                  </a:cxn>
                  <a:cxn ang="0">
                    <a:pos x="1861" y="1083"/>
                  </a:cxn>
                  <a:cxn ang="0">
                    <a:pos x="2165" y="1007"/>
                  </a:cxn>
                  <a:cxn ang="0">
                    <a:pos x="2426" y="947"/>
                  </a:cxn>
                  <a:cxn ang="0">
                    <a:pos x="2626" y="892"/>
                  </a:cxn>
                  <a:cxn ang="0">
                    <a:pos x="2762" y="838"/>
                  </a:cxn>
                  <a:cxn ang="0">
                    <a:pos x="2827" y="794"/>
                  </a:cxn>
                  <a:cxn ang="0">
                    <a:pos x="2865" y="745"/>
                  </a:cxn>
                  <a:cxn ang="0">
                    <a:pos x="2882" y="702"/>
                  </a:cxn>
                  <a:cxn ang="0">
                    <a:pos x="2854" y="620"/>
                  </a:cxn>
                  <a:cxn ang="0">
                    <a:pos x="2800" y="560"/>
                  </a:cxn>
                  <a:cxn ang="0">
                    <a:pos x="2773" y="544"/>
                  </a:cxn>
                </a:cxnLst>
                <a:rect l="0" t="0" r="r" b="b"/>
                <a:pathLst>
                  <a:path w="2882" h="1671">
                    <a:moveTo>
                      <a:pt x="2773" y="544"/>
                    </a:moveTo>
                    <a:lnTo>
                      <a:pt x="2740" y="528"/>
                    </a:lnTo>
                    <a:lnTo>
                      <a:pt x="2692" y="506"/>
                    </a:lnTo>
                    <a:lnTo>
                      <a:pt x="2632" y="484"/>
                    </a:lnTo>
                    <a:lnTo>
                      <a:pt x="2561" y="457"/>
                    </a:lnTo>
                    <a:lnTo>
                      <a:pt x="2480" y="424"/>
                    </a:lnTo>
                    <a:lnTo>
                      <a:pt x="2388" y="397"/>
                    </a:lnTo>
                    <a:lnTo>
                      <a:pt x="2203" y="343"/>
                    </a:lnTo>
                    <a:lnTo>
                      <a:pt x="2078" y="310"/>
                    </a:lnTo>
                    <a:lnTo>
                      <a:pt x="1970" y="277"/>
                    </a:lnTo>
                    <a:lnTo>
                      <a:pt x="1878" y="245"/>
                    </a:lnTo>
                    <a:lnTo>
                      <a:pt x="1807" y="212"/>
                    </a:lnTo>
                    <a:lnTo>
                      <a:pt x="1742" y="179"/>
                    </a:lnTo>
                    <a:lnTo>
                      <a:pt x="1693" y="152"/>
                    </a:lnTo>
                    <a:lnTo>
                      <a:pt x="1655" y="125"/>
                    </a:lnTo>
                    <a:lnTo>
                      <a:pt x="1628" y="103"/>
                    </a:lnTo>
                    <a:lnTo>
                      <a:pt x="1606" y="81"/>
                    </a:lnTo>
                    <a:lnTo>
                      <a:pt x="1590" y="60"/>
                    </a:lnTo>
                    <a:lnTo>
                      <a:pt x="1585" y="43"/>
                    </a:lnTo>
                    <a:lnTo>
                      <a:pt x="1579" y="27"/>
                    </a:lnTo>
                    <a:lnTo>
                      <a:pt x="1585" y="5"/>
                    </a:lnTo>
                    <a:lnTo>
                      <a:pt x="1585" y="0"/>
                    </a:lnTo>
                    <a:lnTo>
                      <a:pt x="1568" y="27"/>
                    </a:lnTo>
                    <a:lnTo>
                      <a:pt x="1557" y="49"/>
                    </a:lnTo>
                    <a:lnTo>
                      <a:pt x="1557" y="76"/>
                    </a:lnTo>
                    <a:lnTo>
                      <a:pt x="1568" y="98"/>
                    </a:lnTo>
                    <a:lnTo>
                      <a:pt x="1590" y="120"/>
                    </a:lnTo>
                    <a:lnTo>
                      <a:pt x="1617" y="141"/>
                    </a:lnTo>
                    <a:lnTo>
                      <a:pt x="1650" y="163"/>
                    </a:lnTo>
                    <a:lnTo>
                      <a:pt x="1688" y="185"/>
                    </a:lnTo>
                    <a:lnTo>
                      <a:pt x="1737" y="207"/>
                    </a:lnTo>
                    <a:lnTo>
                      <a:pt x="1791" y="228"/>
                    </a:lnTo>
                    <a:lnTo>
                      <a:pt x="1905" y="267"/>
                    </a:lnTo>
                    <a:lnTo>
                      <a:pt x="2040" y="310"/>
                    </a:lnTo>
                    <a:lnTo>
                      <a:pt x="2182" y="348"/>
                    </a:lnTo>
                    <a:lnTo>
                      <a:pt x="2285" y="381"/>
                    </a:lnTo>
                    <a:lnTo>
                      <a:pt x="2382" y="408"/>
                    </a:lnTo>
                    <a:lnTo>
                      <a:pt x="2464" y="435"/>
                    </a:lnTo>
                    <a:lnTo>
                      <a:pt x="2540" y="462"/>
                    </a:lnTo>
                    <a:lnTo>
                      <a:pt x="2605" y="484"/>
                    </a:lnTo>
                    <a:lnTo>
                      <a:pt x="2659" y="506"/>
                    </a:lnTo>
                    <a:lnTo>
                      <a:pt x="2708" y="528"/>
                    </a:lnTo>
                    <a:lnTo>
                      <a:pt x="2740" y="544"/>
                    </a:lnTo>
                    <a:lnTo>
                      <a:pt x="2768" y="560"/>
                    </a:lnTo>
                    <a:lnTo>
                      <a:pt x="2784" y="577"/>
                    </a:lnTo>
                    <a:lnTo>
                      <a:pt x="2795" y="593"/>
                    </a:lnTo>
                    <a:lnTo>
                      <a:pt x="2800" y="615"/>
                    </a:lnTo>
                    <a:lnTo>
                      <a:pt x="2795" y="642"/>
                    </a:lnTo>
                    <a:lnTo>
                      <a:pt x="2784" y="664"/>
                    </a:lnTo>
                    <a:lnTo>
                      <a:pt x="2762" y="691"/>
                    </a:lnTo>
                    <a:lnTo>
                      <a:pt x="2730" y="713"/>
                    </a:lnTo>
                    <a:lnTo>
                      <a:pt x="2692" y="735"/>
                    </a:lnTo>
                    <a:lnTo>
                      <a:pt x="2643" y="756"/>
                    </a:lnTo>
                    <a:lnTo>
                      <a:pt x="2589" y="778"/>
                    </a:lnTo>
                    <a:lnTo>
                      <a:pt x="2529" y="800"/>
                    </a:lnTo>
                    <a:lnTo>
                      <a:pt x="2458" y="822"/>
                    </a:lnTo>
                    <a:lnTo>
                      <a:pt x="2382" y="843"/>
                    </a:lnTo>
                    <a:lnTo>
                      <a:pt x="2301" y="865"/>
                    </a:lnTo>
                    <a:lnTo>
                      <a:pt x="2214" y="887"/>
                    </a:lnTo>
                    <a:lnTo>
                      <a:pt x="2030" y="930"/>
                    </a:lnTo>
                    <a:lnTo>
                      <a:pt x="1823" y="979"/>
                    </a:lnTo>
                    <a:lnTo>
                      <a:pt x="1606" y="1034"/>
                    </a:lnTo>
                    <a:lnTo>
                      <a:pt x="1378" y="1094"/>
                    </a:lnTo>
                    <a:lnTo>
                      <a:pt x="1145" y="1164"/>
                    </a:lnTo>
                    <a:lnTo>
                      <a:pt x="912" y="1241"/>
                    </a:lnTo>
                    <a:lnTo>
                      <a:pt x="673" y="1328"/>
                    </a:lnTo>
                    <a:lnTo>
                      <a:pt x="440" y="1431"/>
                    </a:lnTo>
                    <a:lnTo>
                      <a:pt x="217" y="1545"/>
                    </a:lnTo>
                    <a:lnTo>
                      <a:pt x="0" y="1671"/>
                    </a:lnTo>
                    <a:lnTo>
                      <a:pt x="353" y="1671"/>
                    </a:lnTo>
                    <a:lnTo>
                      <a:pt x="554" y="1567"/>
                    </a:lnTo>
                    <a:lnTo>
                      <a:pt x="754" y="1469"/>
                    </a:lnTo>
                    <a:lnTo>
                      <a:pt x="955" y="1388"/>
                    </a:lnTo>
                    <a:lnTo>
                      <a:pt x="1145" y="1311"/>
                    </a:lnTo>
                    <a:lnTo>
                      <a:pt x="1335" y="1241"/>
                    </a:lnTo>
                    <a:lnTo>
                      <a:pt x="1519" y="1186"/>
                    </a:lnTo>
                    <a:lnTo>
                      <a:pt x="1693" y="1132"/>
                    </a:lnTo>
                    <a:lnTo>
                      <a:pt x="1861" y="1083"/>
                    </a:lnTo>
                    <a:lnTo>
                      <a:pt x="2019" y="1045"/>
                    </a:lnTo>
                    <a:lnTo>
                      <a:pt x="2165" y="1007"/>
                    </a:lnTo>
                    <a:lnTo>
                      <a:pt x="2301" y="974"/>
                    </a:lnTo>
                    <a:lnTo>
                      <a:pt x="2426" y="947"/>
                    </a:lnTo>
                    <a:lnTo>
                      <a:pt x="2534" y="914"/>
                    </a:lnTo>
                    <a:lnTo>
                      <a:pt x="2626" y="892"/>
                    </a:lnTo>
                    <a:lnTo>
                      <a:pt x="2702" y="865"/>
                    </a:lnTo>
                    <a:lnTo>
                      <a:pt x="2762" y="838"/>
                    </a:lnTo>
                    <a:lnTo>
                      <a:pt x="2800" y="816"/>
                    </a:lnTo>
                    <a:lnTo>
                      <a:pt x="2827" y="794"/>
                    </a:lnTo>
                    <a:lnTo>
                      <a:pt x="2849" y="767"/>
                    </a:lnTo>
                    <a:lnTo>
                      <a:pt x="2865" y="745"/>
                    </a:lnTo>
                    <a:lnTo>
                      <a:pt x="2876" y="724"/>
                    </a:lnTo>
                    <a:lnTo>
                      <a:pt x="2882" y="702"/>
                    </a:lnTo>
                    <a:lnTo>
                      <a:pt x="2876" y="658"/>
                    </a:lnTo>
                    <a:lnTo>
                      <a:pt x="2854" y="620"/>
                    </a:lnTo>
                    <a:lnTo>
                      <a:pt x="2833" y="588"/>
                    </a:lnTo>
                    <a:lnTo>
                      <a:pt x="2800" y="560"/>
                    </a:lnTo>
                    <a:lnTo>
                      <a:pt x="2773" y="544"/>
                    </a:lnTo>
                    <a:lnTo>
                      <a:pt x="2773" y="544"/>
                    </a:lnTo>
                    <a:close/>
                  </a:path>
                </a:pathLst>
              </a:custGeom>
              <a:gradFill rotWithShape="0">
                <a:gsLst>
                  <a:gs pos="0">
                    <a:schemeClr val="bg1"/>
                  </a:gs>
                  <a:gs pos="100000">
                    <a:schemeClr val="bg1">
                      <a:gamma/>
                      <a:shade val="90980"/>
                      <a:invGamma/>
                    </a:schemeClr>
                  </a:gs>
                </a:gsLst>
                <a:lin ang="0" scaled="1"/>
              </a:gradFill>
              <a:ln w="9525">
                <a:noFill/>
                <a:round/>
                <a:headEnd/>
                <a:tailEnd/>
              </a:ln>
            </p:spPr>
            <p:txBody>
              <a:bodyPr/>
              <a:lstStyle/>
              <a:p>
                <a:pPr>
                  <a:defRPr/>
                </a:pPr>
                <a:endParaRPr lang="en-GB"/>
              </a:p>
            </p:txBody>
          </p:sp>
          <p:sp>
            <p:nvSpPr>
              <p:cNvPr id="4103" name="Freeform 7"/>
              <p:cNvSpPr>
                <a:spLocks/>
              </p:cNvSpPr>
              <p:nvPr/>
            </p:nvSpPr>
            <p:spPr bwMode="hidden">
              <a:xfrm>
                <a:off x="4170" y="2671"/>
                <a:ext cx="1259" cy="811"/>
              </a:xfrm>
              <a:custGeom>
                <a:avLst/>
                <a:gdLst/>
                <a:ahLst/>
                <a:cxnLst>
                  <a:cxn ang="0">
                    <a:pos x="1259" y="615"/>
                  </a:cxn>
                  <a:cxn ang="0">
                    <a:pos x="1248" y="588"/>
                  </a:cxn>
                  <a:cxn ang="0">
                    <a:pos x="1237" y="566"/>
                  </a:cxn>
                  <a:cxn ang="0">
                    <a:pos x="1216" y="539"/>
                  </a:cxn>
                  <a:cxn ang="0">
                    <a:pos x="1188" y="517"/>
                  </a:cxn>
                  <a:cxn ang="0">
                    <a:pos x="1123" y="479"/>
                  </a:cxn>
                  <a:cxn ang="0">
                    <a:pos x="1042" y="441"/>
                  </a:cxn>
                  <a:cxn ang="0">
                    <a:pos x="944" y="408"/>
                  </a:cxn>
                  <a:cxn ang="0">
                    <a:pos x="841" y="381"/>
                  </a:cxn>
                  <a:cxn ang="0">
                    <a:pos x="727" y="348"/>
                  </a:cxn>
                  <a:cxn ang="0">
                    <a:pos x="613" y="321"/>
                  </a:cxn>
                  <a:cxn ang="0">
                    <a:pos x="499" y="294"/>
                  </a:cxn>
                  <a:cxn ang="0">
                    <a:pos x="391" y="261"/>
                  </a:cxn>
                  <a:cxn ang="0">
                    <a:pos x="288" y="229"/>
                  </a:cxn>
                  <a:cxn ang="0">
                    <a:pos x="195" y="196"/>
                  </a:cxn>
                  <a:cxn ang="0">
                    <a:pos x="119" y="152"/>
                  </a:cxn>
                  <a:cxn ang="0">
                    <a:pos x="54" y="109"/>
                  </a:cxn>
                  <a:cxn ang="0">
                    <a:pos x="33" y="87"/>
                  </a:cxn>
                  <a:cxn ang="0">
                    <a:pos x="16" y="60"/>
                  </a:cxn>
                  <a:cxn ang="0">
                    <a:pos x="5" y="33"/>
                  </a:cxn>
                  <a:cxn ang="0">
                    <a:pos x="0" y="0"/>
                  </a:cxn>
                  <a:cxn ang="0">
                    <a:pos x="0" y="6"/>
                  </a:cxn>
                  <a:cxn ang="0">
                    <a:pos x="0" y="11"/>
                  </a:cxn>
                  <a:cxn ang="0">
                    <a:pos x="0" y="38"/>
                  </a:cxn>
                  <a:cxn ang="0">
                    <a:pos x="5" y="60"/>
                  </a:cxn>
                  <a:cxn ang="0">
                    <a:pos x="16" y="87"/>
                  </a:cxn>
                  <a:cxn ang="0">
                    <a:pos x="33" y="114"/>
                  </a:cxn>
                  <a:cxn ang="0">
                    <a:pos x="54" y="142"/>
                  </a:cxn>
                  <a:cxn ang="0">
                    <a:pos x="87" y="174"/>
                  </a:cxn>
                  <a:cxn ang="0">
                    <a:pos x="125" y="207"/>
                  </a:cxn>
                  <a:cxn ang="0">
                    <a:pos x="179" y="240"/>
                  </a:cxn>
                  <a:cxn ang="0">
                    <a:pos x="244" y="278"/>
                  </a:cxn>
                  <a:cxn ang="0">
                    <a:pos x="326" y="310"/>
                  </a:cxn>
                  <a:cxn ang="0">
                    <a:pos x="418" y="348"/>
                  </a:cxn>
                  <a:cxn ang="0">
                    <a:pos x="526" y="381"/>
                  </a:cxn>
                  <a:cxn ang="0">
                    <a:pos x="657" y="414"/>
                  </a:cxn>
                  <a:cxn ang="0">
                    <a:pos x="749" y="435"/>
                  </a:cxn>
                  <a:cxn ang="0">
                    <a:pos x="830" y="463"/>
                  </a:cxn>
                  <a:cxn ang="0">
                    <a:pos x="901" y="490"/>
                  </a:cxn>
                  <a:cxn ang="0">
                    <a:pos x="966" y="512"/>
                  </a:cxn>
                  <a:cxn ang="0">
                    <a:pos x="1015" y="539"/>
                  </a:cxn>
                  <a:cxn ang="0">
                    <a:pos x="1053" y="566"/>
                  </a:cxn>
                  <a:cxn ang="0">
                    <a:pos x="1080" y="593"/>
                  </a:cxn>
                  <a:cxn ang="0">
                    <a:pos x="1102" y="620"/>
                  </a:cxn>
                  <a:cxn ang="0">
                    <a:pos x="1112" y="648"/>
                  </a:cxn>
                  <a:cxn ang="0">
                    <a:pos x="1118" y="675"/>
                  </a:cxn>
                  <a:cxn ang="0">
                    <a:pos x="1112" y="697"/>
                  </a:cxn>
                  <a:cxn ang="0">
                    <a:pos x="1096" y="724"/>
                  </a:cxn>
                  <a:cxn ang="0">
                    <a:pos x="1080" y="746"/>
                  </a:cxn>
                  <a:cxn ang="0">
                    <a:pos x="1053" y="767"/>
                  </a:cxn>
                  <a:cxn ang="0">
                    <a:pos x="1015" y="789"/>
                  </a:cxn>
                  <a:cxn ang="0">
                    <a:pos x="977" y="811"/>
                  </a:cxn>
                  <a:cxn ang="0">
                    <a:pos x="1047" y="789"/>
                  </a:cxn>
                  <a:cxn ang="0">
                    <a:pos x="1107" y="767"/>
                  </a:cxn>
                  <a:cxn ang="0">
                    <a:pos x="1156" y="746"/>
                  </a:cxn>
                  <a:cxn ang="0">
                    <a:pos x="1199" y="724"/>
                  </a:cxn>
                  <a:cxn ang="0">
                    <a:pos x="1226" y="702"/>
                  </a:cxn>
                  <a:cxn ang="0">
                    <a:pos x="1248" y="675"/>
                  </a:cxn>
                  <a:cxn ang="0">
                    <a:pos x="1259" y="648"/>
                  </a:cxn>
                  <a:cxn ang="0">
                    <a:pos x="1259" y="615"/>
                  </a:cxn>
                  <a:cxn ang="0">
                    <a:pos x="1259" y="615"/>
                  </a:cxn>
                </a:cxnLst>
                <a:rect l="0" t="0" r="r" b="b"/>
                <a:pathLst>
                  <a:path w="1259" h="811">
                    <a:moveTo>
                      <a:pt x="1259" y="615"/>
                    </a:moveTo>
                    <a:lnTo>
                      <a:pt x="1248" y="588"/>
                    </a:lnTo>
                    <a:lnTo>
                      <a:pt x="1237" y="566"/>
                    </a:lnTo>
                    <a:lnTo>
                      <a:pt x="1216" y="539"/>
                    </a:lnTo>
                    <a:lnTo>
                      <a:pt x="1188" y="517"/>
                    </a:lnTo>
                    <a:lnTo>
                      <a:pt x="1123" y="479"/>
                    </a:lnTo>
                    <a:lnTo>
                      <a:pt x="1042" y="441"/>
                    </a:lnTo>
                    <a:lnTo>
                      <a:pt x="944" y="408"/>
                    </a:lnTo>
                    <a:lnTo>
                      <a:pt x="841" y="381"/>
                    </a:lnTo>
                    <a:lnTo>
                      <a:pt x="727" y="348"/>
                    </a:lnTo>
                    <a:lnTo>
                      <a:pt x="613" y="321"/>
                    </a:lnTo>
                    <a:lnTo>
                      <a:pt x="499" y="294"/>
                    </a:lnTo>
                    <a:lnTo>
                      <a:pt x="391" y="261"/>
                    </a:lnTo>
                    <a:lnTo>
                      <a:pt x="288" y="229"/>
                    </a:lnTo>
                    <a:lnTo>
                      <a:pt x="195" y="196"/>
                    </a:lnTo>
                    <a:lnTo>
                      <a:pt x="119" y="152"/>
                    </a:lnTo>
                    <a:lnTo>
                      <a:pt x="54" y="109"/>
                    </a:lnTo>
                    <a:lnTo>
                      <a:pt x="33" y="87"/>
                    </a:lnTo>
                    <a:lnTo>
                      <a:pt x="16" y="60"/>
                    </a:lnTo>
                    <a:lnTo>
                      <a:pt x="5" y="33"/>
                    </a:lnTo>
                    <a:lnTo>
                      <a:pt x="0" y="0"/>
                    </a:lnTo>
                    <a:lnTo>
                      <a:pt x="0" y="6"/>
                    </a:lnTo>
                    <a:lnTo>
                      <a:pt x="0" y="11"/>
                    </a:lnTo>
                    <a:lnTo>
                      <a:pt x="0" y="38"/>
                    </a:lnTo>
                    <a:lnTo>
                      <a:pt x="5" y="60"/>
                    </a:lnTo>
                    <a:lnTo>
                      <a:pt x="16" y="87"/>
                    </a:lnTo>
                    <a:lnTo>
                      <a:pt x="33" y="114"/>
                    </a:lnTo>
                    <a:lnTo>
                      <a:pt x="54" y="142"/>
                    </a:lnTo>
                    <a:lnTo>
                      <a:pt x="87" y="174"/>
                    </a:lnTo>
                    <a:lnTo>
                      <a:pt x="125" y="207"/>
                    </a:lnTo>
                    <a:lnTo>
                      <a:pt x="179" y="240"/>
                    </a:lnTo>
                    <a:lnTo>
                      <a:pt x="244" y="278"/>
                    </a:lnTo>
                    <a:lnTo>
                      <a:pt x="326" y="310"/>
                    </a:lnTo>
                    <a:lnTo>
                      <a:pt x="418" y="348"/>
                    </a:lnTo>
                    <a:lnTo>
                      <a:pt x="526" y="381"/>
                    </a:lnTo>
                    <a:lnTo>
                      <a:pt x="657" y="414"/>
                    </a:lnTo>
                    <a:lnTo>
                      <a:pt x="749" y="435"/>
                    </a:lnTo>
                    <a:lnTo>
                      <a:pt x="830" y="463"/>
                    </a:lnTo>
                    <a:lnTo>
                      <a:pt x="901" y="490"/>
                    </a:lnTo>
                    <a:lnTo>
                      <a:pt x="966" y="512"/>
                    </a:lnTo>
                    <a:lnTo>
                      <a:pt x="1015" y="539"/>
                    </a:lnTo>
                    <a:lnTo>
                      <a:pt x="1053" y="566"/>
                    </a:lnTo>
                    <a:lnTo>
                      <a:pt x="1080" y="593"/>
                    </a:lnTo>
                    <a:lnTo>
                      <a:pt x="1102" y="620"/>
                    </a:lnTo>
                    <a:lnTo>
                      <a:pt x="1112" y="648"/>
                    </a:lnTo>
                    <a:lnTo>
                      <a:pt x="1118" y="675"/>
                    </a:lnTo>
                    <a:lnTo>
                      <a:pt x="1112" y="697"/>
                    </a:lnTo>
                    <a:lnTo>
                      <a:pt x="1096" y="724"/>
                    </a:lnTo>
                    <a:lnTo>
                      <a:pt x="1080" y="746"/>
                    </a:lnTo>
                    <a:lnTo>
                      <a:pt x="1053" y="767"/>
                    </a:lnTo>
                    <a:lnTo>
                      <a:pt x="1015" y="789"/>
                    </a:lnTo>
                    <a:lnTo>
                      <a:pt x="977" y="811"/>
                    </a:lnTo>
                    <a:lnTo>
                      <a:pt x="1047" y="789"/>
                    </a:lnTo>
                    <a:lnTo>
                      <a:pt x="1107" y="767"/>
                    </a:lnTo>
                    <a:lnTo>
                      <a:pt x="1156" y="746"/>
                    </a:lnTo>
                    <a:lnTo>
                      <a:pt x="1199" y="724"/>
                    </a:lnTo>
                    <a:lnTo>
                      <a:pt x="1226" y="702"/>
                    </a:lnTo>
                    <a:lnTo>
                      <a:pt x="1248" y="675"/>
                    </a:lnTo>
                    <a:lnTo>
                      <a:pt x="1259" y="648"/>
                    </a:lnTo>
                    <a:lnTo>
                      <a:pt x="1259" y="615"/>
                    </a:lnTo>
                    <a:lnTo>
                      <a:pt x="1259" y="615"/>
                    </a:lnTo>
                    <a:close/>
                  </a:path>
                </a:pathLst>
              </a:custGeom>
              <a:gradFill rotWithShape="0">
                <a:gsLst>
                  <a:gs pos="0">
                    <a:schemeClr val="bg1"/>
                  </a:gs>
                  <a:gs pos="100000">
                    <a:schemeClr val="bg1">
                      <a:gamma/>
                      <a:shade val="90980"/>
                      <a:invGamma/>
                    </a:schemeClr>
                  </a:gs>
                </a:gsLst>
                <a:lin ang="2700000" scaled="1"/>
              </a:gradFill>
              <a:ln w="9525">
                <a:noFill/>
                <a:round/>
                <a:headEnd/>
                <a:tailEnd/>
              </a:ln>
            </p:spPr>
            <p:txBody>
              <a:bodyPr/>
              <a:lstStyle/>
              <a:p>
                <a:pPr>
                  <a:defRPr/>
                </a:pPr>
                <a:endParaRPr lang="en-GB"/>
              </a:p>
            </p:txBody>
          </p:sp>
          <p:sp>
            <p:nvSpPr>
              <p:cNvPr id="4104" name="Freeform 8"/>
              <p:cNvSpPr>
                <a:spLocks/>
              </p:cNvSpPr>
              <p:nvPr/>
            </p:nvSpPr>
            <p:spPr bwMode="hidden">
              <a:xfrm>
                <a:off x="2900" y="3346"/>
                <a:ext cx="2849" cy="969"/>
              </a:xfrm>
              <a:custGeom>
                <a:avLst/>
                <a:gdLst/>
                <a:ahLst/>
                <a:cxnLst>
                  <a:cxn ang="0">
                    <a:pos x="92" y="958"/>
                  </a:cxn>
                  <a:cxn ang="0">
                    <a:pos x="0" y="969"/>
                  </a:cxn>
                  <a:cxn ang="0">
                    <a:pos x="391" y="969"/>
                  </a:cxn>
                  <a:cxn ang="0">
                    <a:pos x="434" y="947"/>
                  </a:cxn>
                  <a:cxn ang="0">
                    <a:pos x="483" y="914"/>
                  </a:cxn>
                  <a:cxn ang="0">
                    <a:pos x="554" y="876"/>
                  </a:cxn>
                  <a:cxn ang="0">
                    <a:pos x="635" y="838"/>
                  </a:cxn>
                  <a:cxn ang="0">
                    <a:pos x="727" y="794"/>
                  </a:cxn>
                  <a:cxn ang="0">
                    <a:pos x="836" y="745"/>
                  </a:cxn>
                  <a:cxn ang="0">
                    <a:pos x="961" y="696"/>
                  </a:cxn>
                  <a:cxn ang="0">
                    <a:pos x="1102" y="642"/>
                  </a:cxn>
                  <a:cxn ang="0">
                    <a:pos x="1259" y="582"/>
                  </a:cxn>
                  <a:cxn ang="0">
                    <a:pos x="1433" y="522"/>
                  </a:cxn>
                  <a:cxn ang="0">
                    <a:pos x="1623" y="462"/>
                  </a:cxn>
                  <a:cxn ang="0">
                    <a:pos x="1829" y="403"/>
                  </a:cxn>
                  <a:cxn ang="0">
                    <a:pos x="2057" y="343"/>
                  </a:cxn>
                  <a:cxn ang="0">
                    <a:pos x="2301" y="283"/>
                  </a:cxn>
                  <a:cxn ang="0">
                    <a:pos x="2567" y="223"/>
                  </a:cxn>
                  <a:cxn ang="0">
                    <a:pos x="2849" y="163"/>
                  </a:cxn>
                  <a:cxn ang="0">
                    <a:pos x="2849" y="0"/>
                  </a:cxn>
                  <a:cxn ang="0">
                    <a:pos x="2817" y="16"/>
                  </a:cxn>
                  <a:cxn ang="0">
                    <a:pos x="2773" y="33"/>
                  </a:cxn>
                  <a:cxn ang="0">
                    <a:pos x="2719" y="54"/>
                  </a:cxn>
                  <a:cxn ang="0">
                    <a:pos x="2648" y="76"/>
                  </a:cxn>
                  <a:cxn ang="0">
                    <a:pos x="2572" y="98"/>
                  </a:cxn>
                  <a:cxn ang="0">
                    <a:pos x="2491" y="120"/>
                  </a:cxn>
                  <a:cxn ang="0">
                    <a:pos x="2399" y="147"/>
                  </a:cxn>
                  <a:cxn ang="0">
                    <a:pos x="2301" y="169"/>
                  </a:cxn>
                  <a:cxn ang="0">
                    <a:pos x="2095" y="223"/>
                  </a:cxn>
                  <a:cxn ang="0">
                    <a:pos x="1889" y="277"/>
                  </a:cxn>
                  <a:cxn ang="0">
                    <a:pos x="1688" y="326"/>
                  </a:cxn>
                  <a:cxn ang="0">
                    <a:pos x="1590" y="354"/>
                  </a:cxn>
                  <a:cxn ang="0">
                    <a:pos x="1503" y="381"/>
                  </a:cxn>
                  <a:cxn ang="0">
                    <a:pos x="1107" y="506"/>
                  </a:cxn>
                  <a:cxn ang="0">
                    <a:pos x="912" y="577"/>
                  </a:cxn>
                  <a:cxn ang="0">
                    <a:pos x="727" y="647"/>
                  </a:cxn>
                  <a:cxn ang="0">
                    <a:pos x="548" y="718"/>
                  </a:cxn>
                  <a:cxn ang="0">
                    <a:pos x="380" y="794"/>
                  </a:cxn>
                  <a:cxn ang="0">
                    <a:pos x="228" y="876"/>
                  </a:cxn>
                  <a:cxn ang="0">
                    <a:pos x="92" y="958"/>
                  </a:cxn>
                  <a:cxn ang="0">
                    <a:pos x="92" y="958"/>
                  </a:cxn>
                </a:cxnLst>
                <a:rect l="0" t="0" r="r" b="b"/>
                <a:pathLst>
                  <a:path w="2849" h="969">
                    <a:moveTo>
                      <a:pt x="92" y="958"/>
                    </a:moveTo>
                    <a:lnTo>
                      <a:pt x="0" y="969"/>
                    </a:lnTo>
                    <a:lnTo>
                      <a:pt x="391" y="969"/>
                    </a:lnTo>
                    <a:lnTo>
                      <a:pt x="434" y="947"/>
                    </a:lnTo>
                    <a:lnTo>
                      <a:pt x="483" y="914"/>
                    </a:lnTo>
                    <a:lnTo>
                      <a:pt x="554" y="876"/>
                    </a:lnTo>
                    <a:lnTo>
                      <a:pt x="635" y="838"/>
                    </a:lnTo>
                    <a:lnTo>
                      <a:pt x="727" y="794"/>
                    </a:lnTo>
                    <a:lnTo>
                      <a:pt x="836" y="745"/>
                    </a:lnTo>
                    <a:lnTo>
                      <a:pt x="961" y="696"/>
                    </a:lnTo>
                    <a:lnTo>
                      <a:pt x="1102" y="642"/>
                    </a:lnTo>
                    <a:lnTo>
                      <a:pt x="1259" y="582"/>
                    </a:lnTo>
                    <a:lnTo>
                      <a:pt x="1433" y="522"/>
                    </a:lnTo>
                    <a:lnTo>
                      <a:pt x="1623" y="462"/>
                    </a:lnTo>
                    <a:lnTo>
                      <a:pt x="1829" y="403"/>
                    </a:lnTo>
                    <a:lnTo>
                      <a:pt x="2057" y="343"/>
                    </a:lnTo>
                    <a:lnTo>
                      <a:pt x="2301" y="283"/>
                    </a:lnTo>
                    <a:lnTo>
                      <a:pt x="2567" y="223"/>
                    </a:lnTo>
                    <a:lnTo>
                      <a:pt x="2849" y="163"/>
                    </a:lnTo>
                    <a:lnTo>
                      <a:pt x="2849" y="0"/>
                    </a:lnTo>
                    <a:lnTo>
                      <a:pt x="2817" y="16"/>
                    </a:lnTo>
                    <a:lnTo>
                      <a:pt x="2773" y="33"/>
                    </a:lnTo>
                    <a:lnTo>
                      <a:pt x="2719" y="54"/>
                    </a:lnTo>
                    <a:lnTo>
                      <a:pt x="2648" y="76"/>
                    </a:lnTo>
                    <a:lnTo>
                      <a:pt x="2572" y="98"/>
                    </a:lnTo>
                    <a:lnTo>
                      <a:pt x="2491" y="120"/>
                    </a:lnTo>
                    <a:lnTo>
                      <a:pt x="2399" y="147"/>
                    </a:lnTo>
                    <a:lnTo>
                      <a:pt x="2301" y="169"/>
                    </a:lnTo>
                    <a:lnTo>
                      <a:pt x="2095" y="223"/>
                    </a:lnTo>
                    <a:lnTo>
                      <a:pt x="1889" y="277"/>
                    </a:lnTo>
                    <a:lnTo>
                      <a:pt x="1688" y="326"/>
                    </a:lnTo>
                    <a:lnTo>
                      <a:pt x="1590" y="354"/>
                    </a:lnTo>
                    <a:lnTo>
                      <a:pt x="1503" y="381"/>
                    </a:lnTo>
                    <a:lnTo>
                      <a:pt x="1107" y="506"/>
                    </a:lnTo>
                    <a:lnTo>
                      <a:pt x="912" y="577"/>
                    </a:lnTo>
                    <a:lnTo>
                      <a:pt x="727" y="647"/>
                    </a:lnTo>
                    <a:lnTo>
                      <a:pt x="548" y="718"/>
                    </a:lnTo>
                    <a:lnTo>
                      <a:pt x="380" y="794"/>
                    </a:lnTo>
                    <a:lnTo>
                      <a:pt x="228" y="876"/>
                    </a:lnTo>
                    <a:lnTo>
                      <a:pt x="92" y="958"/>
                    </a:lnTo>
                    <a:lnTo>
                      <a:pt x="92" y="958"/>
                    </a:lnTo>
                    <a:close/>
                  </a:path>
                </a:pathLst>
              </a:custGeom>
              <a:gradFill rotWithShape="0">
                <a:gsLst>
                  <a:gs pos="0">
                    <a:schemeClr val="bg1">
                      <a:gamma/>
                      <a:shade val="81961"/>
                      <a:invGamma/>
                    </a:schemeClr>
                  </a:gs>
                  <a:gs pos="100000">
                    <a:schemeClr val="bg1"/>
                  </a:gs>
                </a:gsLst>
                <a:lin ang="5400000" scaled="1"/>
              </a:gradFill>
              <a:ln w="9525">
                <a:noFill/>
                <a:round/>
                <a:headEnd/>
                <a:tailEnd/>
              </a:ln>
            </p:spPr>
            <p:txBody>
              <a:bodyPr/>
              <a:lstStyle/>
              <a:p>
                <a:pPr>
                  <a:defRPr/>
                </a:pPr>
                <a:endParaRPr lang="en-GB"/>
              </a:p>
            </p:txBody>
          </p:sp>
          <p:sp>
            <p:nvSpPr>
              <p:cNvPr id="4105" name="Freeform 9"/>
              <p:cNvSpPr>
                <a:spLocks/>
              </p:cNvSpPr>
              <p:nvPr/>
            </p:nvSpPr>
            <p:spPr bwMode="hidden">
              <a:xfrm>
                <a:off x="2748" y="2230"/>
                <a:ext cx="3007" cy="2085"/>
              </a:xfrm>
              <a:custGeom>
                <a:avLst/>
                <a:gdLst/>
                <a:ahLst/>
                <a:cxnLst>
                  <a:cxn ang="0">
                    <a:pos x="1433" y="474"/>
                  </a:cxn>
                  <a:cxn ang="0">
                    <a:pos x="1460" y="528"/>
                  </a:cxn>
                  <a:cxn ang="0">
                    <a:pos x="1541" y="593"/>
                  </a:cxn>
                  <a:cxn ang="0">
                    <a:pos x="1715" y="670"/>
                  </a:cxn>
                  <a:cxn ang="0">
                    <a:pos x="1927" y="735"/>
                  </a:cxn>
                  <a:cxn ang="0">
                    <a:pos x="2155" y="789"/>
                  </a:cxn>
                  <a:cxn ang="0">
                    <a:pos x="2372" y="849"/>
                  </a:cxn>
                  <a:cxn ang="0">
                    <a:pos x="2551" y="920"/>
                  </a:cxn>
                  <a:cxn ang="0">
                    <a:pos x="2638" y="980"/>
                  </a:cxn>
                  <a:cxn ang="0">
                    <a:pos x="2676" y="1029"/>
                  </a:cxn>
                  <a:cxn ang="0">
                    <a:pos x="2681" y="1083"/>
                  </a:cxn>
                  <a:cxn ang="0">
                    <a:pos x="2665" y="1127"/>
                  </a:cxn>
                  <a:cxn ang="0">
                    <a:pos x="2616" y="1170"/>
                  </a:cxn>
                  <a:cxn ang="0">
                    <a:pos x="2545" y="1208"/>
                  </a:cxn>
                  <a:cxn ang="0">
                    <a:pos x="2448" y="1241"/>
                  </a:cxn>
                  <a:cxn ang="0">
                    <a:pos x="2328" y="1274"/>
                  </a:cxn>
                  <a:cxn ang="0">
                    <a:pos x="2106" y="1328"/>
                  </a:cxn>
                  <a:cxn ang="0">
                    <a:pos x="1742" y="1421"/>
                  </a:cxn>
                  <a:cxn ang="0">
                    <a:pos x="1308" y="1540"/>
                  </a:cxn>
                  <a:cxn ang="0">
                    <a:pos x="820" y="1709"/>
                  </a:cxn>
                  <a:cxn ang="0">
                    <a:pos x="282" y="1943"/>
                  </a:cxn>
                  <a:cxn ang="0">
                    <a:pos x="152" y="2085"/>
                  </a:cxn>
                  <a:cxn ang="0">
                    <a:pos x="386" y="1992"/>
                  </a:cxn>
                  <a:cxn ang="0">
                    <a:pos x="700" y="1834"/>
                  </a:cxn>
                  <a:cxn ang="0">
                    <a:pos x="1064" y="1693"/>
                  </a:cxn>
                  <a:cxn ang="0">
                    <a:pos x="1661" y="1497"/>
                  </a:cxn>
                  <a:cxn ang="0">
                    <a:pos x="1845" y="1442"/>
                  </a:cxn>
                  <a:cxn ang="0">
                    <a:pos x="2252" y="1339"/>
                  </a:cxn>
                  <a:cxn ang="0">
                    <a:pos x="2551" y="1263"/>
                  </a:cxn>
                  <a:cxn ang="0">
                    <a:pos x="2730" y="1214"/>
                  </a:cxn>
                  <a:cxn ang="0">
                    <a:pos x="2876" y="1170"/>
                  </a:cxn>
                  <a:cxn ang="0">
                    <a:pos x="2974" y="1132"/>
                  </a:cxn>
                  <a:cxn ang="0">
                    <a:pos x="3007" y="871"/>
                  </a:cxn>
                  <a:cxn ang="0">
                    <a:pos x="2860" y="844"/>
                  </a:cxn>
                  <a:cxn ang="0">
                    <a:pos x="2670" y="806"/>
                  </a:cxn>
                  <a:cxn ang="0">
                    <a:pos x="2458" y="757"/>
                  </a:cxn>
                  <a:cxn ang="0">
                    <a:pos x="2138" y="670"/>
                  </a:cxn>
                  <a:cxn ang="0">
                    <a:pos x="1959" y="604"/>
                  </a:cxn>
                  <a:cxn ang="0">
                    <a:pos x="1824" y="534"/>
                  </a:cxn>
                  <a:cxn ang="0">
                    <a:pos x="1769" y="474"/>
                  </a:cxn>
                  <a:cxn ang="0">
                    <a:pos x="1753" y="436"/>
                  </a:cxn>
                  <a:cxn ang="0">
                    <a:pos x="1780" y="381"/>
                  </a:cxn>
                  <a:cxn ang="0">
                    <a:pos x="1862" y="316"/>
                  </a:cxn>
                  <a:cxn ang="0">
                    <a:pos x="1986" y="267"/>
                  </a:cxn>
                  <a:cxn ang="0">
                    <a:pos x="2149" y="229"/>
                  </a:cxn>
                  <a:cxn ang="0">
                    <a:pos x="2431" y="180"/>
                  </a:cxn>
                  <a:cxn ang="0">
                    <a:pos x="2827" y="125"/>
                  </a:cxn>
                  <a:cxn ang="0">
                    <a:pos x="3007" y="87"/>
                  </a:cxn>
                  <a:cxn ang="0">
                    <a:pos x="2909" y="22"/>
                  </a:cxn>
                  <a:cxn ang="0">
                    <a:pos x="2676" y="66"/>
                  </a:cxn>
                  <a:cxn ang="0">
                    <a:pos x="2285" y="120"/>
                  </a:cxn>
                  <a:cxn ang="0">
                    <a:pos x="2030" y="158"/>
                  </a:cxn>
                  <a:cxn ang="0">
                    <a:pos x="1791" y="202"/>
                  </a:cxn>
                  <a:cxn ang="0">
                    <a:pos x="1601" y="261"/>
                  </a:cxn>
                  <a:cxn ang="0">
                    <a:pos x="1471" y="338"/>
                  </a:cxn>
                  <a:cxn ang="0">
                    <a:pos x="1438" y="387"/>
                  </a:cxn>
                  <a:cxn ang="0">
                    <a:pos x="1427" y="441"/>
                  </a:cxn>
                </a:cxnLst>
                <a:rect l="0" t="0" r="r" b="b"/>
                <a:pathLst>
                  <a:path w="3007" h="2085">
                    <a:moveTo>
                      <a:pt x="1427" y="441"/>
                    </a:moveTo>
                    <a:lnTo>
                      <a:pt x="1433" y="474"/>
                    </a:lnTo>
                    <a:lnTo>
                      <a:pt x="1444" y="501"/>
                    </a:lnTo>
                    <a:lnTo>
                      <a:pt x="1460" y="528"/>
                    </a:lnTo>
                    <a:lnTo>
                      <a:pt x="1482" y="550"/>
                    </a:lnTo>
                    <a:lnTo>
                      <a:pt x="1541" y="593"/>
                    </a:lnTo>
                    <a:lnTo>
                      <a:pt x="1623" y="637"/>
                    </a:lnTo>
                    <a:lnTo>
                      <a:pt x="1715" y="670"/>
                    </a:lnTo>
                    <a:lnTo>
                      <a:pt x="1818" y="702"/>
                    </a:lnTo>
                    <a:lnTo>
                      <a:pt x="1927" y="735"/>
                    </a:lnTo>
                    <a:lnTo>
                      <a:pt x="2041" y="762"/>
                    </a:lnTo>
                    <a:lnTo>
                      <a:pt x="2155" y="789"/>
                    </a:lnTo>
                    <a:lnTo>
                      <a:pt x="2269" y="822"/>
                    </a:lnTo>
                    <a:lnTo>
                      <a:pt x="2372" y="849"/>
                    </a:lnTo>
                    <a:lnTo>
                      <a:pt x="2464" y="882"/>
                    </a:lnTo>
                    <a:lnTo>
                      <a:pt x="2551" y="920"/>
                    </a:lnTo>
                    <a:lnTo>
                      <a:pt x="2616" y="958"/>
                    </a:lnTo>
                    <a:lnTo>
                      <a:pt x="2638" y="980"/>
                    </a:lnTo>
                    <a:lnTo>
                      <a:pt x="2659" y="1007"/>
                    </a:lnTo>
                    <a:lnTo>
                      <a:pt x="2676" y="1029"/>
                    </a:lnTo>
                    <a:lnTo>
                      <a:pt x="2681" y="1056"/>
                    </a:lnTo>
                    <a:lnTo>
                      <a:pt x="2681" y="1083"/>
                    </a:lnTo>
                    <a:lnTo>
                      <a:pt x="2676" y="1105"/>
                    </a:lnTo>
                    <a:lnTo>
                      <a:pt x="2665" y="1127"/>
                    </a:lnTo>
                    <a:lnTo>
                      <a:pt x="2643" y="1149"/>
                    </a:lnTo>
                    <a:lnTo>
                      <a:pt x="2616" y="1170"/>
                    </a:lnTo>
                    <a:lnTo>
                      <a:pt x="2583" y="1187"/>
                    </a:lnTo>
                    <a:lnTo>
                      <a:pt x="2545" y="1208"/>
                    </a:lnTo>
                    <a:lnTo>
                      <a:pt x="2502" y="1225"/>
                    </a:lnTo>
                    <a:lnTo>
                      <a:pt x="2448" y="1241"/>
                    </a:lnTo>
                    <a:lnTo>
                      <a:pt x="2388" y="1257"/>
                    </a:lnTo>
                    <a:lnTo>
                      <a:pt x="2328" y="1274"/>
                    </a:lnTo>
                    <a:lnTo>
                      <a:pt x="2258" y="1290"/>
                    </a:lnTo>
                    <a:lnTo>
                      <a:pt x="2106" y="1328"/>
                    </a:lnTo>
                    <a:lnTo>
                      <a:pt x="1932" y="1372"/>
                    </a:lnTo>
                    <a:lnTo>
                      <a:pt x="1742" y="1421"/>
                    </a:lnTo>
                    <a:lnTo>
                      <a:pt x="1531" y="1475"/>
                    </a:lnTo>
                    <a:lnTo>
                      <a:pt x="1308" y="1540"/>
                    </a:lnTo>
                    <a:lnTo>
                      <a:pt x="1069" y="1617"/>
                    </a:lnTo>
                    <a:lnTo>
                      <a:pt x="820" y="1709"/>
                    </a:lnTo>
                    <a:lnTo>
                      <a:pt x="554" y="1818"/>
                    </a:lnTo>
                    <a:lnTo>
                      <a:pt x="282" y="1943"/>
                    </a:lnTo>
                    <a:lnTo>
                      <a:pt x="0" y="2085"/>
                    </a:lnTo>
                    <a:lnTo>
                      <a:pt x="152" y="2085"/>
                    </a:lnTo>
                    <a:lnTo>
                      <a:pt x="244" y="2074"/>
                    </a:lnTo>
                    <a:lnTo>
                      <a:pt x="386" y="1992"/>
                    </a:lnTo>
                    <a:lnTo>
                      <a:pt x="537" y="1910"/>
                    </a:lnTo>
                    <a:lnTo>
                      <a:pt x="700" y="1834"/>
                    </a:lnTo>
                    <a:lnTo>
                      <a:pt x="879" y="1763"/>
                    </a:lnTo>
                    <a:lnTo>
                      <a:pt x="1064" y="1693"/>
                    </a:lnTo>
                    <a:lnTo>
                      <a:pt x="1259" y="1622"/>
                    </a:lnTo>
                    <a:lnTo>
                      <a:pt x="1661" y="1497"/>
                    </a:lnTo>
                    <a:lnTo>
                      <a:pt x="1748" y="1470"/>
                    </a:lnTo>
                    <a:lnTo>
                      <a:pt x="1845" y="1442"/>
                    </a:lnTo>
                    <a:lnTo>
                      <a:pt x="2046" y="1393"/>
                    </a:lnTo>
                    <a:lnTo>
                      <a:pt x="2252" y="1339"/>
                    </a:lnTo>
                    <a:lnTo>
                      <a:pt x="2458" y="1285"/>
                    </a:lnTo>
                    <a:lnTo>
                      <a:pt x="2551" y="1263"/>
                    </a:lnTo>
                    <a:lnTo>
                      <a:pt x="2643" y="1236"/>
                    </a:lnTo>
                    <a:lnTo>
                      <a:pt x="2730" y="1214"/>
                    </a:lnTo>
                    <a:lnTo>
                      <a:pt x="2806" y="1192"/>
                    </a:lnTo>
                    <a:lnTo>
                      <a:pt x="2876" y="1170"/>
                    </a:lnTo>
                    <a:lnTo>
                      <a:pt x="2931" y="1149"/>
                    </a:lnTo>
                    <a:lnTo>
                      <a:pt x="2974" y="1132"/>
                    </a:lnTo>
                    <a:lnTo>
                      <a:pt x="3007" y="1116"/>
                    </a:lnTo>
                    <a:lnTo>
                      <a:pt x="3007" y="871"/>
                    </a:lnTo>
                    <a:lnTo>
                      <a:pt x="2941" y="860"/>
                    </a:lnTo>
                    <a:lnTo>
                      <a:pt x="2860" y="844"/>
                    </a:lnTo>
                    <a:lnTo>
                      <a:pt x="2773" y="827"/>
                    </a:lnTo>
                    <a:lnTo>
                      <a:pt x="2670" y="806"/>
                    </a:lnTo>
                    <a:lnTo>
                      <a:pt x="2567" y="784"/>
                    </a:lnTo>
                    <a:lnTo>
                      <a:pt x="2458" y="757"/>
                    </a:lnTo>
                    <a:lnTo>
                      <a:pt x="2241" y="702"/>
                    </a:lnTo>
                    <a:lnTo>
                      <a:pt x="2138" y="670"/>
                    </a:lnTo>
                    <a:lnTo>
                      <a:pt x="2046" y="637"/>
                    </a:lnTo>
                    <a:lnTo>
                      <a:pt x="1959" y="604"/>
                    </a:lnTo>
                    <a:lnTo>
                      <a:pt x="1883" y="566"/>
                    </a:lnTo>
                    <a:lnTo>
                      <a:pt x="1824" y="534"/>
                    </a:lnTo>
                    <a:lnTo>
                      <a:pt x="1780" y="495"/>
                    </a:lnTo>
                    <a:lnTo>
                      <a:pt x="1769" y="474"/>
                    </a:lnTo>
                    <a:lnTo>
                      <a:pt x="1758" y="457"/>
                    </a:lnTo>
                    <a:lnTo>
                      <a:pt x="1753" y="436"/>
                    </a:lnTo>
                    <a:lnTo>
                      <a:pt x="1758" y="419"/>
                    </a:lnTo>
                    <a:lnTo>
                      <a:pt x="1780" y="381"/>
                    </a:lnTo>
                    <a:lnTo>
                      <a:pt x="1813" y="343"/>
                    </a:lnTo>
                    <a:lnTo>
                      <a:pt x="1862" y="316"/>
                    </a:lnTo>
                    <a:lnTo>
                      <a:pt x="1921" y="289"/>
                    </a:lnTo>
                    <a:lnTo>
                      <a:pt x="1986" y="267"/>
                    </a:lnTo>
                    <a:lnTo>
                      <a:pt x="2062" y="245"/>
                    </a:lnTo>
                    <a:lnTo>
                      <a:pt x="2149" y="229"/>
                    </a:lnTo>
                    <a:lnTo>
                      <a:pt x="2236" y="213"/>
                    </a:lnTo>
                    <a:lnTo>
                      <a:pt x="2431" y="180"/>
                    </a:lnTo>
                    <a:lnTo>
                      <a:pt x="2627" y="158"/>
                    </a:lnTo>
                    <a:lnTo>
                      <a:pt x="2827" y="125"/>
                    </a:lnTo>
                    <a:lnTo>
                      <a:pt x="2920" y="109"/>
                    </a:lnTo>
                    <a:lnTo>
                      <a:pt x="3007" y="87"/>
                    </a:lnTo>
                    <a:lnTo>
                      <a:pt x="3007" y="0"/>
                    </a:lnTo>
                    <a:lnTo>
                      <a:pt x="2909" y="22"/>
                    </a:lnTo>
                    <a:lnTo>
                      <a:pt x="2795" y="44"/>
                    </a:lnTo>
                    <a:lnTo>
                      <a:pt x="2676" y="66"/>
                    </a:lnTo>
                    <a:lnTo>
                      <a:pt x="2551" y="82"/>
                    </a:lnTo>
                    <a:lnTo>
                      <a:pt x="2285" y="120"/>
                    </a:lnTo>
                    <a:lnTo>
                      <a:pt x="2155" y="136"/>
                    </a:lnTo>
                    <a:lnTo>
                      <a:pt x="2030" y="158"/>
                    </a:lnTo>
                    <a:lnTo>
                      <a:pt x="1905" y="174"/>
                    </a:lnTo>
                    <a:lnTo>
                      <a:pt x="1791" y="202"/>
                    </a:lnTo>
                    <a:lnTo>
                      <a:pt x="1688" y="229"/>
                    </a:lnTo>
                    <a:lnTo>
                      <a:pt x="1601" y="261"/>
                    </a:lnTo>
                    <a:lnTo>
                      <a:pt x="1525" y="300"/>
                    </a:lnTo>
                    <a:lnTo>
                      <a:pt x="1471" y="338"/>
                    </a:lnTo>
                    <a:lnTo>
                      <a:pt x="1455" y="359"/>
                    </a:lnTo>
                    <a:lnTo>
                      <a:pt x="1438" y="387"/>
                    </a:lnTo>
                    <a:lnTo>
                      <a:pt x="1427" y="414"/>
                    </a:lnTo>
                    <a:lnTo>
                      <a:pt x="1427" y="441"/>
                    </a:lnTo>
                    <a:lnTo>
                      <a:pt x="1427" y="441"/>
                    </a:lnTo>
                    <a:close/>
                  </a:path>
                </a:pathLst>
              </a:custGeom>
              <a:solidFill>
                <a:schemeClr val="bg1"/>
              </a:solidFill>
              <a:ln w="9525">
                <a:noFill/>
                <a:round/>
                <a:headEnd/>
                <a:tailEnd/>
              </a:ln>
            </p:spPr>
            <p:txBody>
              <a:bodyPr/>
              <a:lstStyle/>
              <a:p>
                <a:pPr>
                  <a:defRPr/>
                </a:pPr>
                <a:endParaRPr lang="en-GB"/>
              </a:p>
            </p:txBody>
          </p:sp>
          <p:sp>
            <p:nvSpPr>
              <p:cNvPr id="4106" name="Freeform 10"/>
              <p:cNvSpPr>
                <a:spLocks/>
              </p:cNvSpPr>
              <p:nvPr/>
            </p:nvSpPr>
            <p:spPr bwMode="hidden">
              <a:xfrm>
                <a:off x="4501" y="2317"/>
                <a:ext cx="1248" cy="539"/>
              </a:xfrm>
              <a:custGeom>
                <a:avLst/>
                <a:gdLst/>
                <a:ahLst/>
                <a:cxnLst>
                  <a:cxn ang="0">
                    <a:pos x="0" y="332"/>
                  </a:cxn>
                  <a:cxn ang="0">
                    <a:pos x="0" y="360"/>
                  </a:cxn>
                  <a:cxn ang="0">
                    <a:pos x="5" y="387"/>
                  </a:cxn>
                  <a:cxn ang="0">
                    <a:pos x="27" y="414"/>
                  </a:cxn>
                  <a:cxn ang="0">
                    <a:pos x="54" y="436"/>
                  </a:cxn>
                  <a:cxn ang="0">
                    <a:pos x="92" y="463"/>
                  </a:cxn>
                  <a:cxn ang="0">
                    <a:pos x="141" y="490"/>
                  </a:cxn>
                  <a:cxn ang="0">
                    <a:pos x="195" y="512"/>
                  </a:cxn>
                  <a:cxn ang="0">
                    <a:pos x="255" y="539"/>
                  </a:cxn>
                  <a:cxn ang="0">
                    <a:pos x="212" y="517"/>
                  </a:cxn>
                  <a:cxn ang="0">
                    <a:pos x="179" y="490"/>
                  </a:cxn>
                  <a:cxn ang="0">
                    <a:pos x="157" y="468"/>
                  </a:cxn>
                  <a:cxn ang="0">
                    <a:pos x="141" y="447"/>
                  </a:cxn>
                  <a:cxn ang="0">
                    <a:pos x="136" y="425"/>
                  </a:cxn>
                  <a:cxn ang="0">
                    <a:pos x="136" y="403"/>
                  </a:cxn>
                  <a:cxn ang="0">
                    <a:pos x="141" y="381"/>
                  </a:cxn>
                  <a:cxn ang="0">
                    <a:pos x="157" y="365"/>
                  </a:cxn>
                  <a:cxn ang="0">
                    <a:pos x="179" y="343"/>
                  </a:cxn>
                  <a:cxn ang="0">
                    <a:pos x="201" y="327"/>
                  </a:cxn>
                  <a:cxn ang="0">
                    <a:pos x="266" y="294"/>
                  </a:cxn>
                  <a:cxn ang="0">
                    <a:pos x="353" y="262"/>
                  </a:cxn>
                  <a:cxn ang="0">
                    <a:pos x="445" y="234"/>
                  </a:cxn>
                  <a:cxn ang="0">
                    <a:pos x="554" y="213"/>
                  </a:cxn>
                  <a:cxn ang="0">
                    <a:pos x="662" y="191"/>
                  </a:cxn>
                  <a:cxn ang="0">
                    <a:pos x="890" y="153"/>
                  </a:cxn>
                  <a:cxn ang="0">
                    <a:pos x="993" y="136"/>
                  </a:cxn>
                  <a:cxn ang="0">
                    <a:pos x="1091" y="120"/>
                  </a:cxn>
                  <a:cxn ang="0">
                    <a:pos x="1178" y="115"/>
                  </a:cxn>
                  <a:cxn ang="0">
                    <a:pos x="1248" y="104"/>
                  </a:cxn>
                  <a:cxn ang="0">
                    <a:pos x="1248" y="0"/>
                  </a:cxn>
                  <a:cxn ang="0">
                    <a:pos x="1161" y="22"/>
                  </a:cxn>
                  <a:cxn ang="0">
                    <a:pos x="1069" y="38"/>
                  </a:cxn>
                  <a:cxn ang="0">
                    <a:pos x="874" y="71"/>
                  </a:cxn>
                  <a:cxn ang="0">
                    <a:pos x="673" y="93"/>
                  </a:cxn>
                  <a:cxn ang="0">
                    <a:pos x="483" y="126"/>
                  </a:cxn>
                  <a:cxn ang="0">
                    <a:pos x="391" y="142"/>
                  </a:cxn>
                  <a:cxn ang="0">
                    <a:pos x="309" y="158"/>
                  </a:cxn>
                  <a:cxn ang="0">
                    <a:pos x="228" y="180"/>
                  </a:cxn>
                  <a:cxn ang="0">
                    <a:pos x="163" y="202"/>
                  </a:cxn>
                  <a:cxn ang="0">
                    <a:pos x="103" y="229"/>
                  </a:cxn>
                  <a:cxn ang="0">
                    <a:pos x="54" y="256"/>
                  </a:cxn>
                  <a:cxn ang="0">
                    <a:pos x="22" y="294"/>
                  </a:cxn>
                  <a:cxn ang="0">
                    <a:pos x="0" y="332"/>
                  </a:cxn>
                  <a:cxn ang="0">
                    <a:pos x="0" y="332"/>
                  </a:cxn>
                </a:cxnLst>
                <a:rect l="0" t="0" r="r" b="b"/>
                <a:pathLst>
                  <a:path w="1248" h="539">
                    <a:moveTo>
                      <a:pt x="0" y="332"/>
                    </a:moveTo>
                    <a:lnTo>
                      <a:pt x="0" y="360"/>
                    </a:lnTo>
                    <a:lnTo>
                      <a:pt x="5" y="387"/>
                    </a:lnTo>
                    <a:lnTo>
                      <a:pt x="27" y="414"/>
                    </a:lnTo>
                    <a:lnTo>
                      <a:pt x="54" y="436"/>
                    </a:lnTo>
                    <a:lnTo>
                      <a:pt x="92" y="463"/>
                    </a:lnTo>
                    <a:lnTo>
                      <a:pt x="141" y="490"/>
                    </a:lnTo>
                    <a:lnTo>
                      <a:pt x="195" y="512"/>
                    </a:lnTo>
                    <a:lnTo>
                      <a:pt x="255" y="539"/>
                    </a:lnTo>
                    <a:lnTo>
                      <a:pt x="212" y="517"/>
                    </a:lnTo>
                    <a:lnTo>
                      <a:pt x="179" y="490"/>
                    </a:lnTo>
                    <a:lnTo>
                      <a:pt x="157" y="468"/>
                    </a:lnTo>
                    <a:lnTo>
                      <a:pt x="141" y="447"/>
                    </a:lnTo>
                    <a:lnTo>
                      <a:pt x="136" y="425"/>
                    </a:lnTo>
                    <a:lnTo>
                      <a:pt x="136" y="403"/>
                    </a:lnTo>
                    <a:lnTo>
                      <a:pt x="141" y="381"/>
                    </a:lnTo>
                    <a:lnTo>
                      <a:pt x="157" y="365"/>
                    </a:lnTo>
                    <a:lnTo>
                      <a:pt x="179" y="343"/>
                    </a:lnTo>
                    <a:lnTo>
                      <a:pt x="201" y="327"/>
                    </a:lnTo>
                    <a:lnTo>
                      <a:pt x="266" y="294"/>
                    </a:lnTo>
                    <a:lnTo>
                      <a:pt x="353" y="262"/>
                    </a:lnTo>
                    <a:lnTo>
                      <a:pt x="445" y="234"/>
                    </a:lnTo>
                    <a:lnTo>
                      <a:pt x="554" y="213"/>
                    </a:lnTo>
                    <a:lnTo>
                      <a:pt x="662" y="191"/>
                    </a:lnTo>
                    <a:lnTo>
                      <a:pt x="890" y="153"/>
                    </a:lnTo>
                    <a:lnTo>
                      <a:pt x="993" y="136"/>
                    </a:lnTo>
                    <a:lnTo>
                      <a:pt x="1091" y="120"/>
                    </a:lnTo>
                    <a:lnTo>
                      <a:pt x="1178" y="115"/>
                    </a:lnTo>
                    <a:lnTo>
                      <a:pt x="1248" y="104"/>
                    </a:lnTo>
                    <a:lnTo>
                      <a:pt x="1248" y="0"/>
                    </a:lnTo>
                    <a:lnTo>
                      <a:pt x="1161" y="22"/>
                    </a:lnTo>
                    <a:lnTo>
                      <a:pt x="1069" y="38"/>
                    </a:lnTo>
                    <a:lnTo>
                      <a:pt x="874" y="71"/>
                    </a:lnTo>
                    <a:lnTo>
                      <a:pt x="673" y="93"/>
                    </a:lnTo>
                    <a:lnTo>
                      <a:pt x="483" y="126"/>
                    </a:lnTo>
                    <a:lnTo>
                      <a:pt x="391" y="142"/>
                    </a:lnTo>
                    <a:lnTo>
                      <a:pt x="309" y="158"/>
                    </a:lnTo>
                    <a:lnTo>
                      <a:pt x="228" y="180"/>
                    </a:lnTo>
                    <a:lnTo>
                      <a:pt x="163" y="202"/>
                    </a:lnTo>
                    <a:lnTo>
                      <a:pt x="103" y="229"/>
                    </a:lnTo>
                    <a:lnTo>
                      <a:pt x="54" y="256"/>
                    </a:lnTo>
                    <a:lnTo>
                      <a:pt x="22" y="294"/>
                    </a:lnTo>
                    <a:lnTo>
                      <a:pt x="0" y="332"/>
                    </a:lnTo>
                    <a:lnTo>
                      <a:pt x="0" y="332"/>
                    </a:lnTo>
                    <a:close/>
                  </a:path>
                </a:pathLst>
              </a:custGeom>
              <a:gradFill rotWithShape="0">
                <a:gsLst>
                  <a:gs pos="0">
                    <a:schemeClr val="bg1">
                      <a:gamma/>
                      <a:shade val="87843"/>
                      <a:invGamma/>
                    </a:schemeClr>
                  </a:gs>
                  <a:gs pos="100000">
                    <a:schemeClr val="bg1"/>
                  </a:gs>
                </a:gsLst>
                <a:lin ang="2700000" scaled="1"/>
              </a:gradFill>
              <a:ln w="9525">
                <a:noFill/>
                <a:round/>
                <a:headEnd/>
                <a:tailEnd/>
              </a:ln>
            </p:spPr>
            <p:txBody>
              <a:bodyPr/>
              <a:lstStyle/>
              <a:p>
                <a:pPr>
                  <a:defRPr/>
                </a:pPr>
                <a:endParaRPr lang="en-GB"/>
              </a:p>
            </p:txBody>
          </p:sp>
        </p:grpSp>
        <p:sp>
          <p:nvSpPr>
            <p:cNvPr id="4107" name="Freeform 11"/>
            <p:cNvSpPr>
              <a:spLocks/>
            </p:cNvSpPr>
            <p:nvPr/>
          </p:nvSpPr>
          <p:spPr bwMode="hidden">
            <a:xfrm>
              <a:off x="3322" y="1341"/>
              <a:ext cx="1825" cy="1537"/>
            </a:xfrm>
            <a:custGeom>
              <a:avLst/>
              <a:gdLst/>
              <a:ahLst/>
              <a:cxnLst>
                <a:cxn ang="0">
                  <a:pos x="982" y="1061"/>
                </a:cxn>
                <a:cxn ang="0">
                  <a:pos x="1357" y="1012"/>
                </a:cxn>
                <a:cxn ang="0">
                  <a:pos x="1666" y="957"/>
                </a:cxn>
                <a:cxn ang="0">
                  <a:pos x="1916" y="897"/>
                </a:cxn>
                <a:cxn ang="0">
                  <a:pos x="2100" y="832"/>
                </a:cxn>
                <a:cxn ang="0">
                  <a:pos x="2220" y="756"/>
                </a:cxn>
                <a:cxn ang="0">
                  <a:pos x="2285" y="669"/>
                </a:cxn>
                <a:cxn ang="0">
                  <a:pos x="2290" y="560"/>
                </a:cxn>
                <a:cxn ang="0">
                  <a:pos x="2241" y="457"/>
                </a:cxn>
                <a:cxn ang="0">
                  <a:pos x="2144" y="364"/>
                </a:cxn>
                <a:cxn ang="0">
                  <a:pos x="2008" y="277"/>
                </a:cxn>
                <a:cxn ang="0">
                  <a:pos x="1769" y="157"/>
                </a:cxn>
                <a:cxn ang="0">
                  <a:pos x="1612" y="92"/>
                </a:cxn>
                <a:cxn ang="0">
                  <a:pos x="1476" y="43"/>
                </a:cxn>
                <a:cxn ang="0">
                  <a:pos x="1384" y="10"/>
                </a:cxn>
                <a:cxn ang="0">
                  <a:pos x="1346" y="0"/>
                </a:cxn>
                <a:cxn ang="0">
                  <a:pos x="1655" y="119"/>
                </a:cxn>
                <a:cxn ang="0">
                  <a:pos x="1948" y="255"/>
                </a:cxn>
                <a:cxn ang="0">
                  <a:pos x="2068" y="326"/>
                </a:cxn>
                <a:cxn ang="0">
                  <a:pos x="2171" y="402"/>
                </a:cxn>
                <a:cxn ang="0">
                  <a:pos x="2236" y="478"/>
                </a:cxn>
                <a:cxn ang="0">
                  <a:pos x="2263" y="560"/>
                </a:cxn>
                <a:cxn ang="0">
                  <a:pos x="2241" y="636"/>
                </a:cxn>
                <a:cxn ang="0">
                  <a:pos x="2171" y="702"/>
                </a:cxn>
                <a:cxn ang="0">
                  <a:pos x="2062" y="756"/>
                </a:cxn>
                <a:cxn ang="0">
                  <a:pos x="1921" y="800"/>
                </a:cxn>
                <a:cxn ang="0">
                  <a:pos x="1748" y="843"/>
                </a:cxn>
                <a:cxn ang="0">
                  <a:pos x="1351" y="908"/>
                </a:cxn>
                <a:cxn ang="0">
                  <a:pos x="923" y="968"/>
                </a:cxn>
                <a:cxn ang="0">
                  <a:pos x="521" y="1028"/>
                </a:cxn>
                <a:cxn ang="0">
                  <a:pos x="353" y="1066"/>
                </a:cxn>
                <a:cxn ang="0">
                  <a:pos x="206" y="1104"/>
                </a:cxn>
                <a:cxn ang="0">
                  <a:pos x="92" y="1148"/>
                </a:cxn>
                <a:cxn ang="0">
                  <a:pos x="22" y="1202"/>
                </a:cxn>
                <a:cxn ang="0">
                  <a:pos x="0" y="1262"/>
                </a:cxn>
                <a:cxn ang="0">
                  <a:pos x="27" y="1327"/>
                </a:cxn>
                <a:cxn ang="0">
                  <a:pos x="98" y="1382"/>
                </a:cxn>
                <a:cxn ang="0">
                  <a:pos x="196" y="1425"/>
                </a:cxn>
                <a:cxn ang="0">
                  <a:pos x="326" y="1469"/>
                </a:cxn>
                <a:cxn ang="0">
                  <a:pos x="217" y="1414"/>
                </a:cxn>
                <a:cxn ang="0">
                  <a:pos x="147" y="1360"/>
                </a:cxn>
                <a:cxn ang="0">
                  <a:pos x="120" y="1306"/>
                </a:cxn>
                <a:cxn ang="0">
                  <a:pos x="141" y="1257"/>
                </a:cxn>
                <a:cxn ang="0">
                  <a:pos x="212" y="1208"/>
                </a:cxn>
                <a:cxn ang="0">
                  <a:pos x="342" y="1164"/>
                </a:cxn>
                <a:cxn ang="0">
                  <a:pos x="527" y="1121"/>
                </a:cxn>
                <a:cxn ang="0">
                  <a:pos x="771" y="1088"/>
                </a:cxn>
              </a:cxnLst>
              <a:rect l="0" t="0" r="r" b="b"/>
              <a:pathLst>
                <a:path w="2296" h="1469">
                  <a:moveTo>
                    <a:pt x="771" y="1088"/>
                  </a:moveTo>
                  <a:lnTo>
                    <a:pt x="982" y="1061"/>
                  </a:lnTo>
                  <a:lnTo>
                    <a:pt x="1178" y="1034"/>
                  </a:lnTo>
                  <a:lnTo>
                    <a:pt x="1357" y="1012"/>
                  </a:lnTo>
                  <a:lnTo>
                    <a:pt x="1520" y="985"/>
                  </a:lnTo>
                  <a:lnTo>
                    <a:pt x="1666" y="957"/>
                  </a:lnTo>
                  <a:lnTo>
                    <a:pt x="1796" y="930"/>
                  </a:lnTo>
                  <a:lnTo>
                    <a:pt x="1916" y="897"/>
                  </a:lnTo>
                  <a:lnTo>
                    <a:pt x="2013" y="870"/>
                  </a:lnTo>
                  <a:lnTo>
                    <a:pt x="2100" y="832"/>
                  </a:lnTo>
                  <a:lnTo>
                    <a:pt x="2171" y="800"/>
                  </a:lnTo>
                  <a:lnTo>
                    <a:pt x="2220" y="756"/>
                  </a:lnTo>
                  <a:lnTo>
                    <a:pt x="2263" y="712"/>
                  </a:lnTo>
                  <a:lnTo>
                    <a:pt x="2285" y="669"/>
                  </a:lnTo>
                  <a:lnTo>
                    <a:pt x="2296" y="614"/>
                  </a:lnTo>
                  <a:lnTo>
                    <a:pt x="2290" y="560"/>
                  </a:lnTo>
                  <a:lnTo>
                    <a:pt x="2269" y="500"/>
                  </a:lnTo>
                  <a:lnTo>
                    <a:pt x="2241" y="457"/>
                  </a:lnTo>
                  <a:lnTo>
                    <a:pt x="2198" y="408"/>
                  </a:lnTo>
                  <a:lnTo>
                    <a:pt x="2144" y="364"/>
                  </a:lnTo>
                  <a:lnTo>
                    <a:pt x="2079" y="321"/>
                  </a:lnTo>
                  <a:lnTo>
                    <a:pt x="2008" y="277"/>
                  </a:lnTo>
                  <a:lnTo>
                    <a:pt x="1927" y="234"/>
                  </a:lnTo>
                  <a:lnTo>
                    <a:pt x="1769" y="157"/>
                  </a:lnTo>
                  <a:lnTo>
                    <a:pt x="1688" y="125"/>
                  </a:lnTo>
                  <a:lnTo>
                    <a:pt x="1612" y="92"/>
                  </a:lnTo>
                  <a:lnTo>
                    <a:pt x="1536" y="65"/>
                  </a:lnTo>
                  <a:lnTo>
                    <a:pt x="1476" y="43"/>
                  </a:lnTo>
                  <a:lnTo>
                    <a:pt x="1422" y="27"/>
                  </a:lnTo>
                  <a:lnTo>
                    <a:pt x="1384" y="10"/>
                  </a:lnTo>
                  <a:lnTo>
                    <a:pt x="1357" y="5"/>
                  </a:lnTo>
                  <a:lnTo>
                    <a:pt x="1346" y="0"/>
                  </a:lnTo>
                  <a:lnTo>
                    <a:pt x="1498" y="54"/>
                  </a:lnTo>
                  <a:lnTo>
                    <a:pt x="1655" y="119"/>
                  </a:lnTo>
                  <a:lnTo>
                    <a:pt x="1807" y="185"/>
                  </a:lnTo>
                  <a:lnTo>
                    <a:pt x="1948" y="255"/>
                  </a:lnTo>
                  <a:lnTo>
                    <a:pt x="2013" y="288"/>
                  </a:lnTo>
                  <a:lnTo>
                    <a:pt x="2068" y="326"/>
                  </a:lnTo>
                  <a:lnTo>
                    <a:pt x="2122" y="364"/>
                  </a:lnTo>
                  <a:lnTo>
                    <a:pt x="2171" y="402"/>
                  </a:lnTo>
                  <a:lnTo>
                    <a:pt x="2209" y="440"/>
                  </a:lnTo>
                  <a:lnTo>
                    <a:pt x="2236" y="478"/>
                  </a:lnTo>
                  <a:lnTo>
                    <a:pt x="2252" y="522"/>
                  </a:lnTo>
                  <a:lnTo>
                    <a:pt x="2263" y="560"/>
                  </a:lnTo>
                  <a:lnTo>
                    <a:pt x="2258" y="598"/>
                  </a:lnTo>
                  <a:lnTo>
                    <a:pt x="2241" y="636"/>
                  </a:lnTo>
                  <a:lnTo>
                    <a:pt x="2214" y="669"/>
                  </a:lnTo>
                  <a:lnTo>
                    <a:pt x="2171" y="702"/>
                  </a:lnTo>
                  <a:lnTo>
                    <a:pt x="2122" y="729"/>
                  </a:lnTo>
                  <a:lnTo>
                    <a:pt x="2062" y="756"/>
                  </a:lnTo>
                  <a:lnTo>
                    <a:pt x="1997" y="778"/>
                  </a:lnTo>
                  <a:lnTo>
                    <a:pt x="1921" y="800"/>
                  </a:lnTo>
                  <a:lnTo>
                    <a:pt x="1834" y="821"/>
                  </a:lnTo>
                  <a:lnTo>
                    <a:pt x="1748" y="843"/>
                  </a:lnTo>
                  <a:lnTo>
                    <a:pt x="1552" y="876"/>
                  </a:lnTo>
                  <a:lnTo>
                    <a:pt x="1351" y="908"/>
                  </a:lnTo>
                  <a:lnTo>
                    <a:pt x="1134" y="941"/>
                  </a:lnTo>
                  <a:lnTo>
                    <a:pt x="923" y="968"/>
                  </a:lnTo>
                  <a:lnTo>
                    <a:pt x="716" y="995"/>
                  </a:lnTo>
                  <a:lnTo>
                    <a:pt x="521" y="1028"/>
                  </a:lnTo>
                  <a:lnTo>
                    <a:pt x="434" y="1044"/>
                  </a:lnTo>
                  <a:lnTo>
                    <a:pt x="353" y="1066"/>
                  </a:lnTo>
                  <a:lnTo>
                    <a:pt x="277" y="1082"/>
                  </a:lnTo>
                  <a:lnTo>
                    <a:pt x="206" y="1104"/>
                  </a:lnTo>
                  <a:lnTo>
                    <a:pt x="147" y="1126"/>
                  </a:lnTo>
                  <a:lnTo>
                    <a:pt x="92" y="1148"/>
                  </a:lnTo>
                  <a:lnTo>
                    <a:pt x="54" y="1175"/>
                  </a:lnTo>
                  <a:lnTo>
                    <a:pt x="22" y="1202"/>
                  </a:lnTo>
                  <a:lnTo>
                    <a:pt x="6" y="1229"/>
                  </a:lnTo>
                  <a:lnTo>
                    <a:pt x="0" y="1262"/>
                  </a:lnTo>
                  <a:lnTo>
                    <a:pt x="11" y="1295"/>
                  </a:lnTo>
                  <a:lnTo>
                    <a:pt x="27" y="1327"/>
                  </a:lnTo>
                  <a:lnTo>
                    <a:pt x="54" y="1355"/>
                  </a:lnTo>
                  <a:lnTo>
                    <a:pt x="98" y="1382"/>
                  </a:lnTo>
                  <a:lnTo>
                    <a:pt x="141" y="1404"/>
                  </a:lnTo>
                  <a:lnTo>
                    <a:pt x="196" y="1425"/>
                  </a:lnTo>
                  <a:lnTo>
                    <a:pt x="261" y="1447"/>
                  </a:lnTo>
                  <a:lnTo>
                    <a:pt x="326" y="1469"/>
                  </a:lnTo>
                  <a:lnTo>
                    <a:pt x="266" y="1442"/>
                  </a:lnTo>
                  <a:lnTo>
                    <a:pt x="217" y="1414"/>
                  </a:lnTo>
                  <a:lnTo>
                    <a:pt x="174" y="1387"/>
                  </a:lnTo>
                  <a:lnTo>
                    <a:pt x="147" y="1360"/>
                  </a:lnTo>
                  <a:lnTo>
                    <a:pt x="125" y="1333"/>
                  </a:lnTo>
                  <a:lnTo>
                    <a:pt x="120" y="1306"/>
                  </a:lnTo>
                  <a:lnTo>
                    <a:pt x="125" y="1278"/>
                  </a:lnTo>
                  <a:lnTo>
                    <a:pt x="141" y="1257"/>
                  </a:lnTo>
                  <a:lnTo>
                    <a:pt x="174" y="1229"/>
                  </a:lnTo>
                  <a:lnTo>
                    <a:pt x="212" y="1208"/>
                  </a:lnTo>
                  <a:lnTo>
                    <a:pt x="272" y="1186"/>
                  </a:lnTo>
                  <a:lnTo>
                    <a:pt x="342" y="1164"/>
                  </a:lnTo>
                  <a:lnTo>
                    <a:pt x="423" y="1142"/>
                  </a:lnTo>
                  <a:lnTo>
                    <a:pt x="527" y="1121"/>
                  </a:lnTo>
                  <a:lnTo>
                    <a:pt x="641" y="1104"/>
                  </a:lnTo>
                  <a:lnTo>
                    <a:pt x="771" y="1088"/>
                  </a:lnTo>
                  <a:lnTo>
                    <a:pt x="771" y="1088"/>
                  </a:lnTo>
                  <a:close/>
                </a:path>
              </a:pathLst>
            </a:custGeom>
            <a:gradFill rotWithShape="0">
              <a:gsLst>
                <a:gs pos="0">
                  <a:schemeClr val="bg1">
                    <a:gamma/>
                    <a:shade val="84706"/>
                    <a:invGamma/>
                  </a:schemeClr>
                </a:gs>
                <a:gs pos="100000">
                  <a:schemeClr val="bg1"/>
                </a:gs>
              </a:gsLst>
              <a:lin ang="2700000" scaled="1"/>
            </a:gradFill>
            <a:ln w="9525">
              <a:noFill/>
              <a:round/>
              <a:headEnd/>
              <a:tailEnd/>
            </a:ln>
          </p:spPr>
          <p:txBody>
            <a:bodyPr/>
            <a:lstStyle/>
            <a:p>
              <a:pPr>
                <a:defRPr/>
              </a:pPr>
              <a:endParaRPr lang="en-GB"/>
            </a:p>
          </p:txBody>
        </p:sp>
        <p:sp>
          <p:nvSpPr>
            <p:cNvPr id="4108" name="Freeform 12"/>
            <p:cNvSpPr>
              <a:spLocks/>
            </p:cNvSpPr>
            <p:nvPr/>
          </p:nvSpPr>
          <p:spPr bwMode="hidden">
            <a:xfrm>
              <a:off x="0" y="0"/>
              <a:ext cx="5758" cy="1776"/>
            </a:xfrm>
            <a:custGeom>
              <a:avLst/>
              <a:gdLst/>
              <a:ahLst/>
              <a:cxnLst>
                <a:cxn ang="0">
                  <a:pos x="0" y="0"/>
                </a:cxn>
                <a:cxn ang="0">
                  <a:pos x="0" y="1906"/>
                </a:cxn>
                <a:cxn ang="0">
                  <a:pos x="5740" y="1906"/>
                </a:cxn>
                <a:cxn ang="0">
                  <a:pos x="5740" y="0"/>
                </a:cxn>
                <a:cxn ang="0">
                  <a:pos x="0" y="0"/>
                </a:cxn>
                <a:cxn ang="0">
                  <a:pos x="0" y="0"/>
                </a:cxn>
              </a:cxnLst>
              <a:rect l="0" t="0" r="r" b="b"/>
              <a:pathLst>
                <a:path w="5740" h="1906">
                  <a:moveTo>
                    <a:pt x="0" y="0"/>
                  </a:moveTo>
                  <a:lnTo>
                    <a:pt x="0" y="1906"/>
                  </a:lnTo>
                  <a:lnTo>
                    <a:pt x="5740" y="1906"/>
                  </a:lnTo>
                  <a:lnTo>
                    <a:pt x="5740" y="0"/>
                  </a:lnTo>
                  <a:lnTo>
                    <a:pt x="0" y="0"/>
                  </a:lnTo>
                  <a:lnTo>
                    <a:pt x="0" y="0"/>
                  </a:lnTo>
                  <a:close/>
                </a:path>
              </a:pathLst>
            </a:custGeom>
            <a:gradFill rotWithShape="0">
              <a:gsLst>
                <a:gs pos="0">
                  <a:schemeClr val="bg2"/>
                </a:gs>
                <a:gs pos="100000">
                  <a:schemeClr val="bg1"/>
                </a:gs>
              </a:gsLst>
              <a:lin ang="5400000" scaled="1"/>
            </a:gradFill>
            <a:ln w="9525">
              <a:noFill/>
              <a:round/>
              <a:headEnd/>
              <a:tailEnd/>
            </a:ln>
          </p:spPr>
          <p:txBody>
            <a:bodyPr/>
            <a:lstStyle/>
            <a:p>
              <a:pPr>
                <a:defRPr/>
              </a:pPr>
              <a:endParaRPr lang="en-GB"/>
            </a:p>
          </p:txBody>
        </p:sp>
      </p:grpSp>
      <p:sp>
        <p:nvSpPr>
          <p:cNvPr id="4109" name="Rectangle 13"/>
          <p:cNvSpPr>
            <a:spLocks noGrp="1" noRot="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4110" name="Rectangle 14"/>
          <p:cNvSpPr>
            <a:spLocks noGrp="1" noChangeArrowheads="1"/>
          </p:cNvSpPr>
          <p:nvPr>
            <p:ph type="ftr" sz="quarter" idx="3"/>
          </p:nvPr>
        </p:nvSpPr>
        <p:spPr bwMode="auto">
          <a:xfrm>
            <a:off x="3124200" y="6248400"/>
            <a:ext cx="2895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atin typeface="+mn-lt"/>
              </a:defRPr>
            </a:lvl1pPr>
          </a:lstStyle>
          <a:p>
            <a:pPr>
              <a:defRPr/>
            </a:pPr>
            <a:endParaRPr lang="en-GB"/>
          </a:p>
        </p:txBody>
      </p:sp>
      <p:sp>
        <p:nvSpPr>
          <p:cNvPr id="3078" name="Rectangle 15"/>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zh-CN" smtClean="0"/>
              <a:t>Click to edit Master text styles</a:t>
            </a:r>
          </a:p>
          <a:p>
            <a:pPr lvl="1"/>
            <a:r>
              <a:rPr lang="en-GB" altLang="zh-CN" smtClean="0"/>
              <a:t>Second level</a:t>
            </a:r>
          </a:p>
          <a:p>
            <a:pPr lvl="2"/>
            <a:r>
              <a:rPr lang="en-GB" altLang="zh-CN" smtClean="0"/>
              <a:t>Third level</a:t>
            </a:r>
          </a:p>
          <a:p>
            <a:pPr lvl="3"/>
            <a:r>
              <a:rPr lang="en-GB" altLang="zh-CN" smtClean="0"/>
              <a:t>Fourth level</a:t>
            </a:r>
          </a:p>
          <a:p>
            <a:pPr lvl="4"/>
            <a:r>
              <a:rPr lang="en-GB" altLang="zh-CN" smtClean="0"/>
              <a:t>Fifth level</a:t>
            </a:r>
          </a:p>
        </p:txBody>
      </p:sp>
      <p:sp>
        <p:nvSpPr>
          <p:cNvPr id="4099" name="Rectangle 3"/>
          <p:cNvSpPr>
            <a:spLocks noGrp="1" noChangeArrowheads="1"/>
          </p:cNvSpPr>
          <p:nvPr>
            <p:ph type="sldNum" sz="quarter" idx="4"/>
          </p:nvPr>
        </p:nvSpPr>
        <p:spPr bwMode="auto">
          <a:xfrm>
            <a:off x="457200" y="6248400"/>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mn-lt"/>
              </a:defRPr>
            </a:lvl1pPr>
          </a:lstStyle>
          <a:p>
            <a:pPr>
              <a:defRPr/>
            </a:pPr>
            <a:fld id="{A6785BC4-4B06-481F-8BA1-746B8C679DAD}"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704" r:id="rId1"/>
    <p:sldLayoutId id="2147483703" r:id="rId2"/>
    <p:sldLayoutId id="2147483702" r:id="rId3"/>
    <p:sldLayoutId id="2147483701" r:id="rId4"/>
    <p:sldLayoutId id="2147483700" r:id="rId5"/>
    <p:sldLayoutId id="2147483699" r:id="rId6"/>
    <p:sldLayoutId id="2147483698" r:id="rId7"/>
    <p:sldLayoutId id="2147483697" r:id="rId8"/>
    <p:sldLayoutId id="2147483696" r:id="rId9"/>
    <p:sldLayoutId id="2147483695" r:id="rId10"/>
    <p:sldLayoutId id="2147483694" r:id="rId11"/>
    <p:sldLayoutId id="2147483693" r:id="rId12"/>
    <p:sldLayoutId id="2147483692" r:id="rId13"/>
  </p:sldLayoutIdLst>
  <p:transition/>
  <p:timing>
    <p:tnLst>
      <p:par>
        <p:cTn id="1" dur="indefinite" restart="never" nodeType="tmRoot"/>
      </p:par>
    </p:tnLst>
  </p:timing>
  <p:hf hdr="0" ftr="0" dt="0"/>
  <p:txStyles>
    <p:titleStyle>
      <a:lvl1pPr algn="ctr" rtl="0" eaLnBrk="0" fontAlgn="base" hangingPunct="0">
        <a:spcBef>
          <a:spcPct val="0"/>
        </a:spcBef>
        <a:spcAft>
          <a:spcPct val="0"/>
        </a:spcAft>
        <a:defRPr sz="3200" b="1">
          <a:solidFill>
            <a:schemeClr val="tx2"/>
          </a:solidFill>
          <a:effectLst>
            <a:outerShdw blurRad="38100" dist="38100" dir="2700000" algn="tl">
              <a:srgbClr val="000000"/>
            </a:outerShdw>
          </a:effectLst>
          <a:latin typeface="+mj-lt"/>
          <a:ea typeface="+mj-ea"/>
          <a:cs typeface="+mj-cs"/>
        </a:defRPr>
      </a:lvl1pPr>
      <a:lvl2pPr algn="ctr" rtl="0" eaLnBrk="0" fontAlgn="base" hangingPunct="0">
        <a:spcBef>
          <a:spcPct val="0"/>
        </a:spcBef>
        <a:spcAft>
          <a:spcPct val="0"/>
        </a:spcAft>
        <a:defRPr sz="3200" b="1">
          <a:solidFill>
            <a:schemeClr val="tx2"/>
          </a:solidFill>
          <a:effectLst>
            <a:outerShdw blurRad="38100" dist="38100" dir="2700000" algn="tl">
              <a:srgbClr val="000000"/>
            </a:outerShdw>
          </a:effectLst>
          <a:latin typeface="Verdana" pitchFamily="34" charset="0"/>
        </a:defRPr>
      </a:lvl2pPr>
      <a:lvl3pPr algn="ctr" rtl="0" eaLnBrk="0" fontAlgn="base" hangingPunct="0">
        <a:spcBef>
          <a:spcPct val="0"/>
        </a:spcBef>
        <a:spcAft>
          <a:spcPct val="0"/>
        </a:spcAft>
        <a:defRPr sz="3200" b="1">
          <a:solidFill>
            <a:schemeClr val="tx2"/>
          </a:solidFill>
          <a:effectLst>
            <a:outerShdw blurRad="38100" dist="38100" dir="2700000" algn="tl">
              <a:srgbClr val="000000"/>
            </a:outerShdw>
          </a:effectLst>
          <a:latin typeface="Verdana" pitchFamily="34" charset="0"/>
        </a:defRPr>
      </a:lvl3pPr>
      <a:lvl4pPr algn="ctr" rtl="0" eaLnBrk="0" fontAlgn="base" hangingPunct="0">
        <a:spcBef>
          <a:spcPct val="0"/>
        </a:spcBef>
        <a:spcAft>
          <a:spcPct val="0"/>
        </a:spcAft>
        <a:defRPr sz="3200" b="1">
          <a:solidFill>
            <a:schemeClr val="tx2"/>
          </a:solidFill>
          <a:effectLst>
            <a:outerShdw blurRad="38100" dist="38100" dir="2700000" algn="tl">
              <a:srgbClr val="000000"/>
            </a:outerShdw>
          </a:effectLst>
          <a:latin typeface="Verdana" pitchFamily="34" charset="0"/>
        </a:defRPr>
      </a:lvl4pPr>
      <a:lvl5pPr algn="ctr" rtl="0" eaLnBrk="0" fontAlgn="base" hangingPunct="0">
        <a:spcBef>
          <a:spcPct val="0"/>
        </a:spcBef>
        <a:spcAft>
          <a:spcPct val="0"/>
        </a:spcAft>
        <a:defRPr sz="3200" b="1">
          <a:solidFill>
            <a:schemeClr val="tx2"/>
          </a:solidFill>
          <a:effectLst>
            <a:outerShdw blurRad="38100" dist="38100" dir="2700000" algn="tl">
              <a:srgbClr val="000000"/>
            </a:outerShdw>
          </a:effectLst>
          <a:latin typeface="Verdana" pitchFamily="34" charset="0"/>
        </a:defRPr>
      </a:lvl5pPr>
      <a:lvl6pPr marL="457200" algn="ctr" rtl="0" fontAlgn="base">
        <a:spcBef>
          <a:spcPct val="0"/>
        </a:spcBef>
        <a:spcAft>
          <a:spcPct val="0"/>
        </a:spcAft>
        <a:defRPr sz="3200" b="1">
          <a:solidFill>
            <a:schemeClr val="tx2"/>
          </a:solidFill>
          <a:effectLst>
            <a:outerShdw blurRad="38100" dist="38100" dir="2700000" algn="tl">
              <a:srgbClr val="000000"/>
            </a:outerShdw>
          </a:effectLst>
          <a:latin typeface="Verdana" pitchFamily="34" charset="0"/>
        </a:defRPr>
      </a:lvl6pPr>
      <a:lvl7pPr marL="914400" algn="ctr" rtl="0" fontAlgn="base">
        <a:spcBef>
          <a:spcPct val="0"/>
        </a:spcBef>
        <a:spcAft>
          <a:spcPct val="0"/>
        </a:spcAft>
        <a:defRPr sz="3200" b="1">
          <a:solidFill>
            <a:schemeClr val="tx2"/>
          </a:solidFill>
          <a:effectLst>
            <a:outerShdw blurRad="38100" dist="38100" dir="2700000" algn="tl">
              <a:srgbClr val="000000"/>
            </a:outerShdw>
          </a:effectLst>
          <a:latin typeface="Verdana" pitchFamily="34" charset="0"/>
        </a:defRPr>
      </a:lvl7pPr>
      <a:lvl8pPr marL="1371600" algn="ctr" rtl="0" fontAlgn="base">
        <a:spcBef>
          <a:spcPct val="0"/>
        </a:spcBef>
        <a:spcAft>
          <a:spcPct val="0"/>
        </a:spcAft>
        <a:defRPr sz="3200" b="1">
          <a:solidFill>
            <a:schemeClr val="tx2"/>
          </a:solidFill>
          <a:effectLst>
            <a:outerShdw blurRad="38100" dist="38100" dir="2700000" algn="tl">
              <a:srgbClr val="000000"/>
            </a:outerShdw>
          </a:effectLst>
          <a:latin typeface="Verdana" pitchFamily="34" charset="0"/>
        </a:defRPr>
      </a:lvl8pPr>
      <a:lvl9pPr marL="1828800" algn="ctr" rtl="0" fontAlgn="base">
        <a:spcBef>
          <a:spcPct val="0"/>
        </a:spcBef>
        <a:spcAft>
          <a:spcPct val="0"/>
        </a:spcAft>
        <a:defRPr sz="3200" b="1">
          <a:solidFill>
            <a:schemeClr val="tx2"/>
          </a:solidFill>
          <a:effectLst>
            <a:outerShdw blurRad="38100" dist="38100" dir="2700000" algn="tl">
              <a:srgbClr val="000000"/>
            </a:outerShdw>
          </a:effectLst>
          <a:latin typeface="Verdana" pitchFamily="34"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28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70000"/>
        <a:buFont typeface="Wingdings" pitchFamily="2" charset="2"/>
        <a:buChar char="n"/>
        <a:defRPr sz="2600">
          <a:solidFill>
            <a:schemeClr val="tx1"/>
          </a:solidFill>
          <a:latin typeface="+mn-lt"/>
        </a:defRPr>
      </a:lvl2pPr>
      <a:lvl3pPr marL="1143000" indent="-228600" algn="l" rtl="0" eaLnBrk="0" fontAlgn="base" hangingPunct="0">
        <a:spcBef>
          <a:spcPct val="20000"/>
        </a:spcBef>
        <a:spcAft>
          <a:spcPct val="0"/>
        </a:spcAft>
        <a:buClr>
          <a:schemeClr val="tx2"/>
        </a:buClr>
        <a:buSzPct val="70000"/>
        <a:buFont typeface="Wingdings" pitchFamily="2" charset="2"/>
        <a:buChar char="n"/>
        <a:defRPr sz="2400">
          <a:solidFill>
            <a:schemeClr val="tx1"/>
          </a:solidFill>
          <a:latin typeface="+mn-lt"/>
        </a:defRPr>
      </a:lvl3pPr>
      <a:lvl4pPr marL="1600200" indent="-228600" algn="l" rtl="0" eaLnBrk="0" fontAlgn="base" hangingPunct="0">
        <a:spcBef>
          <a:spcPct val="20000"/>
        </a:spcBef>
        <a:spcAft>
          <a:spcPct val="0"/>
        </a:spcAft>
        <a:buClr>
          <a:schemeClr val="accent2"/>
        </a:buClr>
        <a:buSzPct val="70000"/>
        <a:buFont typeface="Wingdings" pitchFamily="2" charset="2"/>
        <a:buChar char="n"/>
        <a:defRPr sz="2200">
          <a:solidFill>
            <a:schemeClr val="tx1"/>
          </a:solidFill>
          <a:latin typeface="+mn-lt"/>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2000">
          <a:solidFill>
            <a:schemeClr val="tx1"/>
          </a:solidFill>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85800" y="2133600"/>
            <a:ext cx="7772400" cy="1920875"/>
          </a:xfrm>
        </p:spPr>
        <p:txBody>
          <a:bodyPr/>
          <a:lstStyle/>
          <a:p>
            <a:pPr eaLnBrk="1" hangingPunct="1">
              <a:defRPr/>
            </a:pPr>
            <a:r>
              <a:rPr lang="en-GB" dirty="0" smtClean="0"/>
              <a:t>Developing a Web-Based Information System to Support the Monitoring Certification (MCERT) of Effluent Flow.</a:t>
            </a:r>
            <a:br>
              <a:rPr lang="en-GB" dirty="0" smtClean="0"/>
            </a:br>
            <a:r>
              <a:rPr lang="en-GB" sz="1400" dirty="0" smtClean="0">
                <a:solidFill>
                  <a:schemeClr val="tx1"/>
                </a:solidFill>
              </a:rPr>
              <a:t/>
            </a:r>
            <a:br>
              <a:rPr lang="en-GB" sz="1400" dirty="0" smtClean="0">
                <a:solidFill>
                  <a:schemeClr val="tx1"/>
                </a:solidFill>
              </a:rPr>
            </a:br>
            <a:r>
              <a:rPr lang="en-GB" sz="2400" dirty="0" smtClean="0">
                <a:solidFill>
                  <a:schemeClr val="tx1"/>
                </a:solidFill>
                <a:effectLst/>
              </a:rPr>
              <a:t>By</a:t>
            </a:r>
            <a:br>
              <a:rPr lang="en-GB" sz="2400" dirty="0" smtClean="0">
                <a:solidFill>
                  <a:schemeClr val="tx1"/>
                </a:solidFill>
                <a:effectLst/>
              </a:rPr>
            </a:br>
            <a:r>
              <a:rPr lang="en-GB" sz="2400" dirty="0" smtClean="0">
                <a:solidFill>
                  <a:schemeClr val="tx1"/>
                </a:solidFill>
                <a:effectLst/>
              </a:rPr>
              <a:t>Rufus Hound</a:t>
            </a:r>
            <a:r>
              <a:rPr lang="en-GB" sz="2400" dirty="0" smtClean="0">
                <a:solidFill>
                  <a:schemeClr val="tx1"/>
                </a:solidFill>
                <a:effectLst/>
              </a:rPr>
              <a:t/>
            </a:r>
            <a:br>
              <a:rPr lang="en-GB" sz="2400" dirty="0" smtClean="0">
                <a:solidFill>
                  <a:schemeClr val="tx1"/>
                </a:solidFill>
                <a:effectLst/>
              </a:rPr>
            </a:br>
            <a:r>
              <a:rPr lang="en-GB" sz="2400" dirty="0" smtClean="0">
                <a:solidFill>
                  <a:schemeClr val="tx1"/>
                </a:solidFill>
                <a:effectLst/>
              </a:rPr>
              <a:t/>
            </a:r>
            <a:br>
              <a:rPr lang="en-GB" sz="2400" dirty="0" smtClean="0">
                <a:solidFill>
                  <a:schemeClr val="tx1"/>
                </a:solidFill>
                <a:effectLst/>
              </a:rPr>
            </a:br>
            <a:endParaRPr lang="en-GB" sz="2400" dirty="0" smtClean="0">
              <a:solidFill>
                <a:schemeClr val="tx1"/>
              </a:solidFill>
              <a:effectLst/>
            </a:endParaRPr>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Rot="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zh-CN" smtClean="0">
                <a:effectLst/>
                <a:ea typeface="宋体" charset="-122"/>
              </a:rPr>
              <a:t>Background</a:t>
            </a:r>
          </a:p>
        </p:txBody>
      </p:sp>
      <p:sp>
        <p:nvSpPr>
          <p:cNvPr id="7171" name="Rectangle 3"/>
          <p:cNvSpPr>
            <a:spLocks noGrp="1" noChangeArrowheads="1"/>
          </p:cNvSpPr>
          <p:nvPr>
            <p:ph type="body" idx="1"/>
          </p:nvPr>
        </p:nvSpPr>
        <p:spPr>
          <a:xfrm>
            <a:off x="457200" y="1600200"/>
            <a:ext cx="8229600" cy="5257800"/>
          </a:xfrm>
        </p:spPr>
        <p:txBody>
          <a:bodyPr/>
          <a:lstStyle/>
          <a:p>
            <a:pPr marL="177800" indent="-177800" algn="just">
              <a:lnSpc>
                <a:spcPct val="80000"/>
              </a:lnSpc>
              <a:buFont typeface="Wingdings" pitchFamily="2" charset="2"/>
              <a:buChar char="§"/>
            </a:pPr>
            <a:r>
              <a:rPr lang="en-GB" altLang="zh-CN" sz="2000" smtClean="0">
                <a:ea typeface="宋体" charset="-122"/>
              </a:rPr>
              <a:t>Wastewater is;</a:t>
            </a:r>
          </a:p>
          <a:p>
            <a:pPr marL="827088" lvl="1">
              <a:lnSpc>
                <a:spcPct val="80000"/>
              </a:lnSpc>
              <a:buFont typeface="Wingdings" pitchFamily="2" charset="2"/>
              <a:buChar char="§"/>
            </a:pPr>
            <a:r>
              <a:rPr lang="en-GB" altLang="zh-CN" sz="1900" smtClean="0">
                <a:ea typeface="宋体" charset="-122"/>
              </a:rPr>
              <a:t>“</a:t>
            </a:r>
            <a:r>
              <a:rPr lang="en-GB" altLang="zh-CN" sz="1900" i="1" smtClean="0">
                <a:ea typeface="宋体" charset="-122"/>
              </a:rPr>
              <a:t>spent water after homes, commercial establishments, industries, public institutions and similar entities that have used their waters for various purposes” </a:t>
            </a:r>
          </a:p>
          <a:p>
            <a:pPr marL="827088" lvl="1">
              <a:lnSpc>
                <a:spcPct val="80000"/>
              </a:lnSpc>
              <a:buFont typeface="Wingdings" pitchFamily="2" charset="2"/>
              <a:buNone/>
            </a:pPr>
            <a:r>
              <a:rPr lang="en-GB" altLang="zh-CN" sz="1900" smtClean="0">
                <a:ea typeface="宋体" charset="-122"/>
              </a:rPr>
              <a:t>	Sincero and Sincero (2003, p1)</a:t>
            </a:r>
            <a:r>
              <a:rPr lang="en-GB" altLang="zh-CN" sz="1900" i="1" smtClean="0">
                <a:ea typeface="宋体" charset="-122"/>
              </a:rPr>
              <a:t>.</a:t>
            </a:r>
          </a:p>
          <a:p>
            <a:pPr marL="827088" lvl="1">
              <a:lnSpc>
                <a:spcPct val="80000"/>
              </a:lnSpc>
              <a:buFont typeface="Wingdings" pitchFamily="2" charset="2"/>
              <a:buNone/>
            </a:pPr>
            <a:endParaRPr lang="en-GB" altLang="zh-CN" sz="1900" i="1" smtClean="0">
              <a:ea typeface="宋体" charset="-122"/>
            </a:endParaRPr>
          </a:p>
          <a:p>
            <a:pPr marL="177800" indent="-177800" algn="just">
              <a:lnSpc>
                <a:spcPct val="80000"/>
              </a:lnSpc>
              <a:buFont typeface="Wingdings" pitchFamily="2" charset="2"/>
              <a:buChar char="§"/>
            </a:pPr>
            <a:r>
              <a:rPr lang="en-GB" altLang="zh-CN" sz="2000" smtClean="0">
                <a:ea typeface="宋体" charset="-122"/>
              </a:rPr>
              <a:t>Wastewater treatment is </a:t>
            </a:r>
          </a:p>
          <a:p>
            <a:pPr marL="827088" lvl="1" algn="just">
              <a:lnSpc>
                <a:spcPct val="80000"/>
              </a:lnSpc>
              <a:buFont typeface="Wingdings" pitchFamily="2" charset="2"/>
              <a:buChar char="§"/>
            </a:pPr>
            <a:r>
              <a:rPr lang="en-GB" altLang="zh-CN" sz="1900" smtClean="0">
                <a:ea typeface="宋体" charset="-122"/>
              </a:rPr>
              <a:t>“the treatment of domestic and industrial wastewaters, and the disposal of effluent and sludge, in order to minimise impacts on human health and the environment” Gray (2004).</a:t>
            </a:r>
          </a:p>
          <a:p>
            <a:pPr marL="827088" lvl="1" algn="just">
              <a:lnSpc>
                <a:spcPct val="80000"/>
              </a:lnSpc>
              <a:buFont typeface="Wingdings" pitchFamily="2" charset="2"/>
              <a:buNone/>
            </a:pPr>
            <a:endParaRPr lang="en-GB" altLang="zh-CN" sz="1900" smtClean="0">
              <a:ea typeface="宋体" charset="-122"/>
            </a:endParaRPr>
          </a:p>
          <a:p>
            <a:pPr marL="177800" indent="-177800" algn="just">
              <a:lnSpc>
                <a:spcPct val="80000"/>
              </a:lnSpc>
              <a:buFont typeface="Wingdings" pitchFamily="2" charset="2"/>
              <a:buChar char="§"/>
            </a:pPr>
            <a:r>
              <a:rPr lang="en-GB" altLang="zh-CN" sz="2000" smtClean="0">
                <a:ea typeface="宋体" charset="-122"/>
              </a:rPr>
              <a:t>Discharge into a watercourse must have prior authorisation from the Environment Agency (EA) in the form of a discharge consent, where all consent holders are required to continuously monitor their discharge and report the data to the EA</a:t>
            </a:r>
            <a:r>
              <a:rPr lang="en-GB" altLang="zh-CN" sz="1800" smtClean="0">
                <a:ea typeface="宋体" charset="-122"/>
              </a:rPr>
              <a:t> </a:t>
            </a:r>
          </a:p>
        </p:txBody>
      </p:sp>
      <p:sp>
        <p:nvSpPr>
          <p:cNvPr id="4" name="Slide Number Placeholder 3"/>
          <p:cNvSpPr txBox="1">
            <a:spLocks noGrp="1"/>
          </p:cNvSpPr>
          <p:nvPr/>
        </p:nvSpPr>
        <p:spPr bwMode="auto">
          <a:xfrm>
            <a:off x="457200" y="6248400"/>
            <a:ext cx="2133600" cy="476250"/>
          </a:xfrm>
          <a:prstGeom prst="rect">
            <a:avLst/>
          </a:prstGeom>
          <a:noFill/>
          <a:ln>
            <a:miter lim="800000"/>
            <a:headEnd/>
            <a:tailEnd/>
          </a:ln>
        </p:spPr>
        <p:txBody>
          <a:bodyPr anchor="b"/>
          <a:lstStyle/>
          <a:p>
            <a:pPr>
              <a:defRPr/>
            </a:pPr>
            <a:fld id="{C4EAC337-92D0-4FA2-A3BF-2C7B519F65C5}" type="slidenum">
              <a:rPr lang="en-GB" sz="1200">
                <a:latin typeface="+mn-lt"/>
              </a:rPr>
              <a:pPr>
                <a:defRPr/>
              </a:pPr>
              <a:t>2</a:t>
            </a:fld>
            <a:endParaRPr lang="en-GB" sz="1200">
              <a:latin typeface="+mn-lt"/>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Rot="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zh-CN" sz="2800" smtClean="0">
                <a:effectLst/>
                <a:ea typeface="宋体" charset="-122"/>
              </a:rPr>
              <a:t>BS3680 Flow Monitoring Techniques</a:t>
            </a:r>
          </a:p>
        </p:txBody>
      </p:sp>
      <p:sp>
        <p:nvSpPr>
          <p:cNvPr id="8195" name="Rectangle 3"/>
          <p:cNvSpPr>
            <a:spLocks noGrp="1" noChangeArrowheads="1"/>
          </p:cNvSpPr>
          <p:nvPr>
            <p:ph type="body" idx="1"/>
          </p:nvPr>
        </p:nvSpPr>
        <p:spPr/>
        <p:txBody>
          <a:bodyPr/>
          <a:lstStyle/>
          <a:p>
            <a:pPr marL="0" indent="0" algn="just">
              <a:lnSpc>
                <a:spcPct val="80000"/>
              </a:lnSpc>
              <a:buFont typeface="Wingdings" pitchFamily="2" charset="2"/>
              <a:buNone/>
            </a:pPr>
            <a:r>
              <a:rPr lang="en-GB" altLang="zh-CN" sz="2100" smtClean="0">
                <a:ea typeface="宋体" charset="-122"/>
              </a:rPr>
              <a:t>Flow metering is a complex engineering discipline and there are many designs of open channel and closed pipe flow-metering systems that can be used, though flumes, weirs and electromagnetic flow meters are the most common techniques utilised for effluent flow measurement.</a:t>
            </a:r>
          </a:p>
          <a:p>
            <a:pPr marL="0" indent="0" algn="just">
              <a:lnSpc>
                <a:spcPct val="80000"/>
              </a:lnSpc>
              <a:buFont typeface="Wingdings" pitchFamily="2" charset="2"/>
              <a:buNone/>
            </a:pPr>
            <a:endParaRPr lang="en-GB" altLang="zh-CN" sz="2100" smtClean="0">
              <a:ea typeface="宋体" charset="-122"/>
            </a:endParaRPr>
          </a:p>
          <a:p>
            <a:pPr marL="0" indent="0" algn="just">
              <a:lnSpc>
                <a:spcPct val="80000"/>
              </a:lnSpc>
              <a:buFont typeface="Wingdings" pitchFamily="2" charset="2"/>
              <a:buNone/>
            </a:pPr>
            <a:r>
              <a:rPr lang="en-GB" altLang="zh-CN" sz="2100" smtClean="0">
                <a:ea typeface="宋体" charset="-122"/>
              </a:rPr>
              <a:t>When assessing open channel installations for flow monitoring, the MCERTS Inspector assesses conformance by applying BS3680 4A and BS3680 4C for V-Notch Weirs and Rectangular Throated Flumes respectively.</a:t>
            </a:r>
          </a:p>
        </p:txBody>
      </p:sp>
      <p:sp>
        <p:nvSpPr>
          <p:cNvPr id="4" name="Slide Number Placeholder 3"/>
          <p:cNvSpPr txBox="1">
            <a:spLocks noGrp="1"/>
          </p:cNvSpPr>
          <p:nvPr/>
        </p:nvSpPr>
        <p:spPr bwMode="auto">
          <a:xfrm>
            <a:off x="457200" y="6248400"/>
            <a:ext cx="2133600" cy="476250"/>
          </a:xfrm>
          <a:prstGeom prst="rect">
            <a:avLst/>
          </a:prstGeom>
          <a:noFill/>
          <a:ln>
            <a:miter lim="800000"/>
            <a:headEnd/>
            <a:tailEnd/>
          </a:ln>
        </p:spPr>
        <p:txBody>
          <a:bodyPr anchor="b"/>
          <a:lstStyle/>
          <a:p>
            <a:pPr>
              <a:defRPr/>
            </a:pPr>
            <a:fld id="{4CC37C75-532F-40FC-AC09-5298B0276A96}" type="slidenum">
              <a:rPr lang="en-GB" sz="1200">
                <a:latin typeface="+mn-lt"/>
              </a:rPr>
              <a:pPr>
                <a:defRPr/>
              </a:pPr>
              <a:t>3</a:t>
            </a:fld>
            <a:endParaRPr lang="en-GB" sz="1200">
              <a:latin typeface="+mn-lt"/>
            </a:endParaRP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BS3680 – Complex Engineering</a:t>
            </a:r>
          </a:p>
        </p:txBody>
      </p:sp>
      <p:sp>
        <p:nvSpPr>
          <p:cNvPr id="4" name="Slide Number Placeholder 3"/>
          <p:cNvSpPr>
            <a:spLocks noGrp="1"/>
          </p:cNvSpPr>
          <p:nvPr>
            <p:ph type="sldNum" sz="quarter" idx="11"/>
          </p:nvPr>
        </p:nvSpPr>
        <p:spPr/>
        <p:txBody>
          <a:bodyPr/>
          <a:lstStyle/>
          <a:p>
            <a:pPr>
              <a:defRPr/>
            </a:pPr>
            <a:fld id="{B653CCFA-7342-4764-87CB-C7649949EBCC}" type="slidenum">
              <a:rPr lang="en-GB"/>
              <a:pPr>
                <a:defRPr/>
              </a:pPr>
              <a:t>4</a:t>
            </a:fld>
            <a:endParaRPr lang="en-GB"/>
          </a:p>
        </p:txBody>
      </p:sp>
      <p:sp>
        <p:nvSpPr>
          <p:cNvPr id="9" name="Rectangle 4"/>
          <p:cNvSpPr txBox="1">
            <a:spLocks noChangeArrowheads="1"/>
          </p:cNvSpPr>
          <p:nvPr/>
        </p:nvSpPr>
        <p:spPr>
          <a:xfrm>
            <a:off x="241300" y="1557338"/>
            <a:ext cx="4330700" cy="4205287"/>
          </a:xfrm>
          <a:prstGeom prst="rect">
            <a:avLst/>
          </a:prstGeom>
        </p:spPr>
        <p:txBody>
          <a:bodyPr/>
          <a:lstStyle/>
          <a:p>
            <a:pPr marL="266700" indent="-266700" algn="just">
              <a:lnSpc>
                <a:spcPct val="90000"/>
              </a:lnSpc>
              <a:spcBef>
                <a:spcPct val="20000"/>
              </a:spcBef>
              <a:buClr>
                <a:schemeClr val="hlink"/>
              </a:buClr>
              <a:buSzPct val="70000"/>
              <a:buFont typeface="Wingdings" pitchFamily="2" charset="2"/>
              <a:buChar char="n"/>
              <a:defRPr/>
            </a:pPr>
            <a:r>
              <a:rPr lang="en-GB" kern="0">
                <a:latin typeface="+mn-lt"/>
              </a:rPr>
              <a:t>The rectangular throated flume consists of a construction of rectangular cross section symmetrically disposed with respect to the approach channel</a:t>
            </a:r>
          </a:p>
          <a:p>
            <a:pPr marL="266700" indent="-266700" algn="just">
              <a:lnSpc>
                <a:spcPct val="90000"/>
              </a:lnSpc>
              <a:spcBef>
                <a:spcPct val="20000"/>
              </a:spcBef>
              <a:buClr>
                <a:schemeClr val="hlink"/>
              </a:buClr>
              <a:buSzPct val="70000"/>
              <a:buFont typeface="Wingdings" pitchFamily="2" charset="2"/>
              <a:buChar char="n"/>
              <a:defRPr/>
            </a:pPr>
            <a:r>
              <a:rPr lang="en-GB" kern="0">
                <a:latin typeface="+mn-lt"/>
              </a:rPr>
              <a:t>The invert of the throat shall be level throughout its width and length.</a:t>
            </a:r>
          </a:p>
          <a:p>
            <a:pPr marL="266700" indent="-266700" algn="just">
              <a:lnSpc>
                <a:spcPct val="90000"/>
              </a:lnSpc>
              <a:spcBef>
                <a:spcPct val="20000"/>
              </a:spcBef>
              <a:buClr>
                <a:schemeClr val="hlink"/>
              </a:buClr>
              <a:buSzPct val="70000"/>
              <a:buFont typeface="Wingdings" pitchFamily="2" charset="2"/>
              <a:buChar char="n"/>
              <a:defRPr/>
            </a:pPr>
            <a:r>
              <a:rPr lang="en-GB" kern="0">
                <a:latin typeface="+mn-lt"/>
              </a:rPr>
              <a:t>The sides of the flume throat shall be vertical and parallel and square with the invert, so that the width of the throat is accurate from top to bottom and end to end.</a:t>
            </a:r>
          </a:p>
          <a:p>
            <a:pPr marL="266700" indent="-266700" algn="just">
              <a:lnSpc>
                <a:spcPct val="90000"/>
              </a:lnSpc>
              <a:spcBef>
                <a:spcPct val="20000"/>
              </a:spcBef>
              <a:buClr>
                <a:schemeClr val="hlink"/>
              </a:buClr>
              <a:buSzPct val="70000"/>
              <a:buFont typeface="Wingdings" pitchFamily="2" charset="2"/>
              <a:buChar char="n"/>
              <a:defRPr/>
            </a:pPr>
            <a:r>
              <a:rPr lang="en-GB" kern="0">
                <a:latin typeface="+mn-lt"/>
              </a:rPr>
              <a:t>The surfaces of the throat and entrance transition shall be smooth.</a:t>
            </a:r>
            <a:endParaRPr lang="en-GB" kern="0" dirty="0">
              <a:latin typeface="+mn-lt"/>
            </a:endParaRPr>
          </a:p>
        </p:txBody>
      </p:sp>
      <p:grpSp>
        <p:nvGrpSpPr>
          <p:cNvPr id="9221" name="Group 10"/>
          <p:cNvGrpSpPr>
            <a:grpSpLocks/>
          </p:cNvGrpSpPr>
          <p:nvPr/>
        </p:nvGrpSpPr>
        <p:grpSpPr bwMode="auto">
          <a:xfrm>
            <a:off x="4859338" y="1700213"/>
            <a:ext cx="4103687" cy="3594100"/>
            <a:chOff x="3061" y="1071"/>
            <a:chExt cx="2585" cy="2264"/>
          </a:xfrm>
        </p:grpSpPr>
        <p:pic>
          <p:nvPicPr>
            <p:cNvPr id="9222" name="Picture 7"/>
            <p:cNvPicPr>
              <a:picLocks noChangeAspect="1" noChangeArrowheads="1"/>
            </p:cNvPicPr>
            <p:nvPr/>
          </p:nvPicPr>
          <p:blipFill>
            <a:blip r:embed="rId2">
              <a:extLst>
                <a:ext uri="{28A0092B-C50C-407E-A947-70E740481C1C}">
                  <a14:useLocalDpi xmlns:a14="http://schemas.microsoft.com/office/drawing/2010/main" val="0"/>
                </a:ext>
              </a:extLst>
            </a:blip>
            <a:srcRect l="16647" t="14223" r="14653" b="9645"/>
            <a:stretch>
              <a:fillRect/>
            </a:stretch>
          </p:blipFill>
          <p:spPr bwMode="auto">
            <a:xfrm>
              <a:off x="3102" y="1071"/>
              <a:ext cx="2408" cy="18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23" name="Rectangle 9"/>
            <p:cNvSpPr>
              <a:spLocks noChangeArrowheads="1"/>
            </p:cNvSpPr>
            <p:nvPr/>
          </p:nvSpPr>
          <p:spPr bwMode="auto">
            <a:xfrm>
              <a:off x="3061" y="2931"/>
              <a:ext cx="2585" cy="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a:spcBef>
                  <a:spcPct val="20000"/>
                </a:spcBef>
                <a:buClr>
                  <a:schemeClr val="hlink"/>
                </a:buClr>
                <a:buSzPct val="70000"/>
                <a:buFont typeface="Wingdings" pitchFamily="2" charset="2"/>
                <a:buNone/>
              </a:pPr>
              <a:r>
                <a:rPr lang="en-GB" altLang="zh-CN">
                  <a:ea typeface="宋体" charset="-122"/>
                </a:rPr>
                <a:t>Rectangular Throated Flume (BS3680 4c, 1981)</a:t>
              </a:r>
            </a:p>
          </p:txBody>
        </p:sp>
      </p:gr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Rot="1" noChangeArrowheads="1"/>
          </p:cNvSpPr>
          <p:nvPr>
            <p:ph type="title"/>
          </p:nvPr>
        </p:nvSpPr>
        <p:spPr>
          <a:noFill/>
          <a:extLst>
            <a:ext uri="{909E8E84-426E-40DD-AFC4-6F175D3DCCD1}">
              <a14:hiddenFill xmlns:a14="http://schemas.microsoft.com/office/drawing/2010/main">
                <a:solidFill>
                  <a:srgbClr val="FFFFFF"/>
                </a:solidFill>
              </a14:hiddenFill>
            </a:ext>
          </a:extLst>
        </p:spPr>
        <p:txBody>
          <a:bodyPr/>
          <a:lstStyle/>
          <a:p>
            <a:r>
              <a:rPr lang="en-GB" altLang="zh-CN" smtClean="0">
                <a:effectLst/>
                <a:ea typeface="宋体" charset="-122"/>
              </a:rPr>
              <a:t>The Lack Of Standardisation</a:t>
            </a:r>
          </a:p>
        </p:txBody>
      </p:sp>
      <p:sp>
        <p:nvSpPr>
          <p:cNvPr id="10243" name="Rectangle 3"/>
          <p:cNvSpPr>
            <a:spLocks noGrp="1" noChangeArrowheads="1"/>
          </p:cNvSpPr>
          <p:nvPr>
            <p:ph type="body" idx="1"/>
          </p:nvPr>
        </p:nvSpPr>
        <p:spPr/>
        <p:txBody>
          <a:bodyPr/>
          <a:lstStyle/>
          <a:p>
            <a:pPr marL="266700" indent="-266700">
              <a:lnSpc>
                <a:spcPct val="90000"/>
              </a:lnSpc>
            </a:pPr>
            <a:r>
              <a:rPr lang="en-GB" altLang="zh-CN" sz="2400" smtClean="0">
                <a:ea typeface="宋体" charset="-122"/>
              </a:rPr>
              <a:t>The techniques for calculating the flow and uncertainty values are standardised and well documented.</a:t>
            </a:r>
          </a:p>
          <a:p>
            <a:pPr marL="266700" indent="-266700">
              <a:lnSpc>
                <a:spcPct val="90000"/>
              </a:lnSpc>
            </a:pPr>
            <a:r>
              <a:rPr lang="en-GB" altLang="zh-CN" sz="2400" smtClean="0">
                <a:ea typeface="宋体" charset="-122"/>
              </a:rPr>
              <a:t>No documentation available relating to a standardised software product for processing audit data.</a:t>
            </a:r>
          </a:p>
          <a:p>
            <a:pPr marL="266700" indent="-266700">
              <a:lnSpc>
                <a:spcPct val="90000"/>
              </a:lnSpc>
            </a:pPr>
            <a:r>
              <a:rPr lang="en-GB" altLang="zh-CN" sz="2400" smtClean="0">
                <a:ea typeface="宋体" charset="-122"/>
              </a:rPr>
              <a:t>Each MCERTS auditor must have some form of software to fulfil the role of MCERTS auditor. </a:t>
            </a:r>
          </a:p>
          <a:p>
            <a:pPr marL="266700" indent="-266700">
              <a:lnSpc>
                <a:spcPct val="90000"/>
              </a:lnSpc>
            </a:pPr>
            <a:r>
              <a:rPr lang="en-GB" altLang="zh-CN" sz="2400" smtClean="0">
                <a:ea typeface="宋体" charset="-122"/>
              </a:rPr>
              <a:t>There are currently 6 companies employing auditors who have attained the MCERTS auditor status, this means that there are 6 different processing techniques being utilised</a:t>
            </a:r>
          </a:p>
          <a:p>
            <a:pPr marL="266700" indent="-266700">
              <a:lnSpc>
                <a:spcPct val="90000"/>
              </a:lnSpc>
            </a:pPr>
            <a:r>
              <a:rPr lang="en-GB" altLang="zh-CN" sz="2400" smtClean="0">
                <a:ea typeface="宋体" charset="-122"/>
              </a:rPr>
              <a:t>Consistency and accuracy are considered to be paramount.</a:t>
            </a:r>
          </a:p>
        </p:txBody>
      </p:sp>
      <p:sp>
        <p:nvSpPr>
          <p:cNvPr id="4" name="Slide Number Placeholder 3"/>
          <p:cNvSpPr txBox="1">
            <a:spLocks noGrp="1"/>
          </p:cNvSpPr>
          <p:nvPr/>
        </p:nvSpPr>
        <p:spPr bwMode="auto">
          <a:xfrm>
            <a:off x="457200" y="6248400"/>
            <a:ext cx="2133600" cy="476250"/>
          </a:xfrm>
          <a:prstGeom prst="rect">
            <a:avLst/>
          </a:prstGeom>
          <a:noFill/>
          <a:ln>
            <a:miter lim="800000"/>
            <a:headEnd/>
            <a:tailEnd/>
          </a:ln>
        </p:spPr>
        <p:txBody>
          <a:bodyPr anchor="b"/>
          <a:lstStyle/>
          <a:p>
            <a:pPr>
              <a:defRPr/>
            </a:pPr>
            <a:fld id="{801B1BBC-FE0D-4DF8-9D98-25B1F7CCD2AF}" type="slidenum">
              <a:rPr lang="en-GB" sz="1200">
                <a:latin typeface="+mn-lt"/>
              </a:rPr>
              <a:pPr>
                <a:defRPr/>
              </a:pPr>
              <a:t>5</a:t>
            </a:fld>
            <a:endParaRPr lang="en-GB" sz="1200">
              <a:latin typeface="+mn-lt"/>
            </a:endParaRP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Rationale</a:t>
            </a:r>
          </a:p>
        </p:txBody>
      </p:sp>
      <p:sp>
        <p:nvSpPr>
          <p:cNvPr id="11267" name="Content Placeholder 2"/>
          <p:cNvSpPr>
            <a:spLocks noGrp="1"/>
          </p:cNvSpPr>
          <p:nvPr>
            <p:ph idx="1"/>
          </p:nvPr>
        </p:nvSpPr>
        <p:spPr>
          <a:xfrm>
            <a:off x="457200" y="1600200"/>
            <a:ext cx="8229600" cy="4757738"/>
          </a:xfrm>
        </p:spPr>
        <p:txBody>
          <a:bodyPr/>
          <a:lstStyle/>
          <a:p>
            <a:pPr eaLnBrk="1" hangingPunct="1"/>
            <a:r>
              <a:rPr lang="en-GB" altLang="zh-CN" smtClean="0">
                <a:ea typeface="宋体" charset="-122"/>
              </a:rPr>
              <a:t>In-depth understanding of the subject</a:t>
            </a:r>
          </a:p>
          <a:p>
            <a:pPr eaLnBrk="1" hangingPunct="1"/>
            <a:endParaRPr lang="en-GB" altLang="zh-CN" smtClean="0">
              <a:ea typeface="宋体" charset="-122"/>
            </a:endParaRPr>
          </a:p>
          <a:p>
            <a:pPr eaLnBrk="1" hangingPunct="1"/>
            <a:r>
              <a:rPr lang="en-GB" altLang="zh-CN" smtClean="0">
                <a:ea typeface="宋体" charset="-122"/>
              </a:rPr>
              <a:t>Problems</a:t>
            </a:r>
          </a:p>
          <a:p>
            <a:pPr lvl="1" eaLnBrk="1" hangingPunct="1"/>
            <a:r>
              <a:rPr lang="en-GB" altLang="zh-CN" smtClean="0">
                <a:ea typeface="宋体" charset="-122"/>
              </a:rPr>
              <a:t>Complex problem domain</a:t>
            </a:r>
          </a:p>
          <a:p>
            <a:pPr lvl="1" eaLnBrk="1" hangingPunct="1"/>
            <a:r>
              <a:rPr lang="en-GB" altLang="zh-CN" smtClean="0">
                <a:ea typeface="宋体" charset="-122"/>
              </a:rPr>
              <a:t>Number of auditing organisations</a:t>
            </a:r>
          </a:p>
          <a:p>
            <a:pPr lvl="1" eaLnBrk="1" hangingPunct="1"/>
            <a:r>
              <a:rPr lang="en-GB" altLang="zh-CN" smtClean="0">
                <a:ea typeface="宋体" charset="-122"/>
              </a:rPr>
              <a:t>Many data processing tools</a:t>
            </a:r>
          </a:p>
          <a:p>
            <a:pPr eaLnBrk="1" hangingPunct="1">
              <a:buFont typeface="Wingdings" pitchFamily="2" charset="2"/>
              <a:buNone/>
            </a:pPr>
            <a:endParaRPr lang="zh-CN" altLang="en-GB" smtClean="0">
              <a:ea typeface="宋体" charset="-122"/>
            </a:endParaRPr>
          </a:p>
        </p:txBody>
      </p:sp>
      <p:sp>
        <p:nvSpPr>
          <p:cNvPr id="4" name="Slide Number Placeholder 3"/>
          <p:cNvSpPr>
            <a:spLocks noGrp="1"/>
          </p:cNvSpPr>
          <p:nvPr>
            <p:ph type="sldNum" sz="quarter" idx="11"/>
          </p:nvPr>
        </p:nvSpPr>
        <p:spPr/>
        <p:txBody>
          <a:bodyPr/>
          <a:lstStyle/>
          <a:p>
            <a:pPr>
              <a:defRPr/>
            </a:pPr>
            <a:fld id="{19B338E5-C724-44C8-8658-DB0DAAECCB41}" type="slidenum">
              <a:rPr lang="en-GB"/>
              <a:pPr>
                <a:defRPr/>
              </a:pPr>
              <a:t>6</a:t>
            </a:fld>
            <a:endParaRPr lang="en-GB"/>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Innovation</a:t>
            </a:r>
          </a:p>
        </p:txBody>
      </p:sp>
      <p:sp>
        <p:nvSpPr>
          <p:cNvPr id="12291" name="Content Placeholder 2"/>
          <p:cNvSpPr>
            <a:spLocks noGrp="1"/>
          </p:cNvSpPr>
          <p:nvPr>
            <p:ph idx="1"/>
          </p:nvPr>
        </p:nvSpPr>
        <p:spPr/>
        <p:txBody>
          <a:bodyPr/>
          <a:lstStyle/>
          <a:p>
            <a:pPr eaLnBrk="1" hangingPunct="1"/>
            <a:r>
              <a:rPr lang="en-GB" altLang="zh-CN" sz="2400" smtClean="0">
                <a:ea typeface="宋体" charset="-122"/>
              </a:rPr>
              <a:t>The aim of this project was to develop a web based information system (WBIS) that will be utilised by all the MCERTS approved auditors for the purposes of;</a:t>
            </a:r>
          </a:p>
          <a:p>
            <a:pPr lvl="1" eaLnBrk="1" hangingPunct="1"/>
            <a:r>
              <a:rPr lang="en-GB" altLang="zh-CN" sz="2200" smtClean="0">
                <a:ea typeface="宋体" charset="-122"/>
              </a:rPr>
              <a:t>data processing,</a:t>
            </a:r>
          </a:p>
          <a:p>
            <a:pPr lvl="1" eaLnBrk="1" hangingPunct="1"/>
            <a:r>
              <a:rPr lang="en-GB" altLang="zh-CN" sz="2200" smtClean="0">
                <a:ea typeface="宋体" charset="-122"/>
              </a:rPr>
              <a:t>storage, </a:t>
            </a:r>
          </a:p>
          <a:p>
            <a:pPr lvl="1" eaLnBrk="1" hangingPunct="1"/>
            <a:r>
              <a:rPr lang="en-GB" altLang="zh-CN" sz="2200" smtClean="0">
                <a:ea typeface="宋体" charset="-122"/>
              </a:rPr>
              <a:t>Retrieval</a:t>
            </a:r>
          </a:p>
          <a:p>
            <a:pPr lvl="1" eaLnBrk="1" hangingPunct="1"/>
            <a:r>
              <a:rPr lang="en-GB" altLang="zh-CN" sz="2200" smtClean="0">
                <a:ea typeface="宋体" charset="-122"/>
              </a:rPr>
              <a:t>and presentation, </a:t>
            </a:r>
          </a:p>
          <a:p>
            <a:pPr eaLnBrk="1" hangingPunct="1"/>
            <a:r>
              <a:rPr lang="en-GB" altLang="zh-CN" sz="2400" smtClean="0">
                <a:ea typeface="宋体" charset="-122"/>
              </a:rPr>
              <a:t>in a secure environment that prevents unauthorised access and limits the possibility of modification or deletion issues from arising.</a:t>
            </a:r>
          </a:p>
        </p:txBody>
      </p:sp>
      <p:sp>
        <p:nvSpPr>
          <p:cNvPr id="4" name="Slide Number Placeholder 3"/>
          <p:cNvSpPr>
            <a:spLocks noGrp="1"/>
          </p:cNvSpPr>
          <p:nvPr>
            <p:ph type="sldNum" sz="quarter" idx="11"/>
          </p:nvPr>
        </p:nvSpPr>
        <p:spPr/>
        <p:txBody>
          <a:bodyPr/>
          <a:lstStyle/>
          <a:p>
            <a:pPr>
              <a:defRPr/>
            </a:pPr>
            <a:fld id="{3C3B0A9F-9E6C-44B5-87B7-50C8902B9062}" type="slidenum">
              <a:rPr lang="en-GB"/>
              <a:pPr>
                <a:defRPr/>
              </a:pPr>
              <a:t>7</a:t>
            </a:fld>
            <a:endParaRPr lang="en-GB"/>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p:txBody>
          <a:bodyPr/>
          <a:lstStyle/>
          <a:p>
            <a:pPr eaLnBrk="1" hangingPunct="1">
              <a:defRPr/>
            </a:pPr>
            <a:r>
              <a:rPr lang="en-GB" dirty="0" smtClean="0"/>
              <a:t>Innovation</a:t>
            </a:r>
          </a:p>
        </p:txBody>
      </p:sp>
      <p:sp>
        <p:nvSpPr>
          <p:cNvPr id="13315" name="Content Placeholder 2"/>
          <p:cNvSpPr>
            <a:spLocks noGrp="1"/>
          </p:cNvSpPr>
          <p:nvPr>
            <p:ph idx="4294967295"/>
          </p:nvPr>
        </p:nvSpPr>
        <p:spPr/>
        <p:txBody>
          <a:bodyPr/>
          <a:lstStyle/>
          <a:p>
            <a:pPr eaLnBrk="1" hangingPunct="1"/>
            <a:r>
              <a:rPr lang="en-GB" altLang="zh-CN" sz="2400" smtClean="0">
                <a:ea typeface="宋体" charset="-122"/>
              </a:rPr>
              <a:t>An integrated approach from data collection to process and reporting using a number of technologies including;</a:t>
            </a:r>
          </a:p>
          <a:p>
            <a:pPr lvl="1" eaLnBrk="1" hangingPunct="1"/>
            <a:r>
              <a:rPr lang="en-GB" altLang="zh-CN" sz="2400" smtClean="0">
                <a:ea typeface="宋体" charset="-122"/>
              </a:rPr>
              <a:t>Web</a:t>
            </a:r>
          </a:p>
          <a:p>
            <a:pPr lvl="1" eaLnBrk="1" hangingPunct="1"/>
            <a:r>
              <a:rPr lang="en-GB" altLang="zh-CN" sz="2400" smtClean="0">
                <a:ea typeface="宋体" charset="-122"/>
              </a:rPr>
              <a:t>Mobile </a:t>
            </a:r>
          </a:p>
          <a:p>
            <a:pPr lvl="1" eaLnBrk="1" hangingPunct="1"/>
            <a:r>
              <a:rPr lang="en-GB" altLang="zh-CN" sz="2400" smtClean="0">
                <a:ea typeface="宋体" charset="-122"/>
              </a:rPr>
              <a:t>Database</a:t>
            </a:r>
          </a:p>
        </p:txBody>
      </p:sp>
      <p:sp>
        <p:nvSpPr>
          <p:cNvPr id="4" name="Slide Number Placeholder 3"/>
          <p:cNvSpPr txBox="1">
            <a:spLocks noGrp="1"/>
          </p:cNvSpPr>
          <p:nvPr/>
        </p:nvSpPr>
        <p:spPr bwMode="auto">
          <a:xfrm>
            <a:off x="457200" y="6248400"/>
            <a:ext cx="2133600" cy="476250"/>
          </a:xfrm>
          <a:prstGeom prst="rect">
            <a:avLst/>
          </a:prstGeom>
          <a:noFill/>
          <a:ln>
            <a:miter lim="800000"/>
            <a:headEnd/>
            <a:tailEnd/>
          </a:ln>
        </p:spPr>
        <p:txBody>
          <a:bodyPr anchor="b"/>
          <a:lstStyle/>
          <a:p>
            <a:pPr>
              <a:defRPr/>
            </a:pPr>
            <a:fld id="{EECD035E-BFFB-4DD9-A356-61083EA7B814}" type="slidenum">
              <a:rPr lang="en-GB" sz="1200">
                <a:latin typeface="+mn-lt"/>
              </a:rPr>
              <a:pPr>
                <a:defRPr/>
              </a:pPr>
              <a:t>8</a:t>
            </a:fld>
            <a:endParaRPr lang="en-GB" sz="1200">
              <a:latin typeface="+mn-lt"/>
            </a:endParaRPr>
          </a:p>
        </p:txBody>
      </p:sp>
    </p:spTree>
  </p:cSld>
  <p:clrMapOvr>
    <a:masterClrMapping/>
  </p:clrMapOv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altLang="zh-CN" smtClean="0">
                <a:ea typeface="宋体" charset="-122"/>
              </a:rPr>
              <a:t>Implementation</a:t>
            </a:r>
          </a:p>
        </p:txBody>
      </p:sp>
      <p:sp>
        <p:nvSpPr>
          <p:cNvPr id="14339" name="Content Placeholder 2"/>
          <p:cNvSpPr>
            <a:spLocks noGrp="1"/>
          </p:cNvSpPr>
          <p:nvPr>
            <p:ph idx="1"/>
          </p:nvPr>
        </p:nvSpPr>
        <p:spPr/>
        <p:txBody>
          <a:bodyPr/>
          <a:lstStyle/>
          <a:p>
            <a:pPr eaLnBrk="1" hangingPunct="1"/>
            <a:r>
              <a:rPr lang="en-GB" altLang="zh-CN" smtClean="0">
                <a:ea typeface="宋体" charset="-122"/>
              </a:rPr>
              <a:t>Research</a:t>
            </a:r>
          </a:p>
          <a:p>
            <a:pPr lvl="1" eaLnBrk="1" hangingPunct="1"/>
            <a:r>
              <a:rPr lang="en-GB" altLang="zh-CN" smtClean="0">
                <a:ea typeface="宋体" charset="-122"/>
              </a:rPr>
              <a:t>Case Study</a:t>
            </a:r>
          </a:p>
          <a:p>
            <a:pPr lvl="1" eaLnBrk="1" hangingPunct="1"/>
            <a:r>
              <a:rPr lang="en-GB" altLang="zh-CN" smtClean="0">
                <a:ea typeface="宋体" charset="-122"/>
              </a:rPr>
              <a:t>Interview/Questionnaires</a:t>
            </a:r>
          </a:p>
          <a:p>
            <a:pPr lvl="1" eaLnBrk="1" hangingPunct="1"/>
            <a:endParaRPr lang="en-GB" altLang="zh-CN" smtClean="0">
              <a:ea typeface="宋体" charset="-122"/>
            </a:endParaRPr>
          </a:p>
          <a:p>
            <a:pPr eaLnBrk="1" hangingPunct="1"/>
            <a:r>
              <a:rPr lang="en-GB" altLang="zh-CN" smtClean="0">
                <a:ea typeface="宋体" charset="-122"/>
              </a:rPr>
              <a:t>Development</a:t>
            </a:r>
          </a:p>
          <a:p>
            <a:pPr lvl="1" eaLnBrk="1" hangingPunct="1"/>
            <a:r>
              <a:rPr lang="en-GB" altLang="zh-CN" smtClean="0">
                <a:ea typeface="宋体" charset="-122"/>
              </a:rPr>
              <a:t>WISDM</a:t>
            </a:r>
            <a:endParaRPr lang="zh-CN" altLang="en-GB" smtClean="0">
              <a:ea typeface="宋体" charset="-122"/>
            </a:endParaRPr>
          </a:p>
        </p:txBody>
      </p:sp>
      <p:sp>
        <p:nvSpPr>
          <p:cNvPr id="4" name="Slide Number Placeholder 3"/>
          <p:cNvSpPr>
            <a:spLocks noGrp="1"/>
          </p:cNvSpPr>
          <p:nvPr>
            <p:ph type="sldNum" sz="quarter" idx="11"/>
          </p:nvPr>
        </p:nvSpPr>
        <p:spPr/>
        <p:txBody>
          <a:bodyPr/>
          <a:lstStyle/>
          <a:p>
            <a:pPr>
              <a:defRPr/>
            </a:pPr>
            <a:fld id="{B6BD78EA-75CD-4E78-AF48-1ECF6C85EC33}" type="slidenum">
              <a:rPr lang="en-GB"/>
              <a:pPr>
                <a:defRPr/>
              </a:pPr>
              <a:t>9</a:t>
            </a:fld>
            <a:endParaRPr lang="en-GB"/>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1"/>
          </p:nvPr>
        </p:nvSpPr>
        <p:spPr/>
        <p:txBody>
          <a:bodyPr/>
          <a:lstStyle/>
          <a:p>
            <a:pPr>
              <a:defRPr/>
            </a:pPr>
            <a:fld id="{61631D3F-325E-4CC9-B457-D071F803A64B}" type="slidenum">
              <a:rPr lang="en-GB"/>
              <a:pPr>
                <a:defRPr/>
              </a:pPr>
              <a:t>10</a:t>
            </a:fld>
            <a:endParaRPr lang="en-GB"/>
          </a:p>
        </p:txBody>
      </p:sp>
      <p:sp>
        <p:nvSpPr>
          <p:cNvPr id="78850" name="Rectangle 2"/>
          <p:cNvSpPr>
            <a:spLocks noGrp="1" noRot="1" noChangeArrowheads="1"/>
          </p:cNvSpPr>
          <p:nvPr>
            <p:ph type="title"/>
          </p:nvPr>
        </p:nvSpPr>
        <p:spPr/>
        <p:txBody>
          <a:bodyPr/>
          <a:lstStyle/>
          <a:p>
            <a:pPr eaLnBrk="1" hangingPunct="1">
              <a:defRPr/>
            </a:pPr>
            <a:r>
              <a:rPr lang="en-GB" dirty="0" smtClean="0"/>
              <a:t>WISDM</a:t>
            </a:r>
          </a:p>
        </p:txBody>
      </p:sp>
      <p:sp>
        <p:nvSpPr>
          <p:cNvPr id="15364" name="Rectangle 3"/>
          <p:cNvSpPr>
            <a:spLocks noGrp="1" noChangeArrowheads="1"/>
          </p:cNvSpPr>
          <p:nvPr>
            <p:ph type="body" sz="half" idx="1"/>
          </p:nvPr>
        </p:nvSpPr>
        <p:spPr>
          <a:xfrm>
            <a:off x="457200" y="1239838"/>
            <a:ext cx="8218488" cy="676275"/>
          </a:xfrm>
        </p:spPr>
        <p:txBody>
          <a:bodyPr/>
          <a:lstStyle/>
          <a:p>
            <a:pPr algn="just" eaLnBrk="1" hangingPunct="1"/>
            <a:r>
              <a:rPr lang="en-GB" altLang="zh-CN" sz="2400" smtClean="0">
                <a:ea typeface="宋体" charset="-122"/>
              </a:rPr>
              <a:t>WISDM attempts to achieve a balanced approach to analysis and design through a socio and technical approach.</a:t>
            </a:r>
          </a:p>
        </p:txBody>
      </p:sp>
      <p:pic>
        <p:nvPicPr>
          <p:cNvPr id="15365" name="Picture 10" descr="WISDM%20Matrix"/>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620838" y="2492375"/>
            <a:ext cx="5759450" cy="3921125"/>
          </a:xfrm>
          <a:noFill/>
        </p:spPr>
      </p:pic>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Slide Number Placeholder 3"/>
          <p:cNvSpPr>
            <a:spLocks noGrp="1"/>
          </p:cNvSpPr>
          <p:nvPr>
            <p:ph type="sldNum" sz="quarter" idx="11"/>
          </p:nvPr>
        </p:nvSpPr>
        <p:spPr/>
        <p:txBody>
          <a:bodyPr/>
          <a:lstStyle/>
          <a:p>
            <a:pPr>
              <a:defRPr/>
            </a:pPr>
            <a:fld id="{8AA7C3E7-AF65-47FE-90E8-9799DC5E353E}" type="slidenum">
              <a:rPr lang="en-GB"/>
              <a:pPr>
                <a:defRPr/>
              </a:pPr>
              <a:t>11</a:t>
            </a:fld>
            <a:endParaRPr lang="en-GB"/>
          </a:p>
        </p:txBody>
      </p:sp>
      <p:sp>
        <p:nvSpPr>
          <p:cNvPr id="94210" name="Rectangle 2"/>
          <p:cNvSpPr>
            <a:spLocks noGrp="1" noRot="1" noChangeArrowheads="1"/>
          </p:cNvSpPr>
          <p:nvPr>
            <p:ph type="title"/>
          </p:nvPr>
        </p:nvSpPr>
        <p:spPr/>
        <p:txBody>
          <a:bodyPr/>
          <a:lstStyle/>
          <a:p>
            <a:pPr eaLnBrk="1" hangingPunct="1">
              <a:defRPr/>
            </a:pPr>
            <a:r>
              <a:rPr lang="en-GB" altLang="zh-CN" sz="2800" smtClean="0">
                <a:ea typeface="宋体" charset="-122"/>
              </a:rPr>
              <a:t>System Design</a:t>
            </a:r>
          </a:p>
        </p:txBody>
      </p:sp>
      <p:sp>
        <p:nvSpPr>
          <p:cNvPr id="16388" name="Rectangle 6"/>
          <p:cNvSpPr>
            <a:spLocks noChangeArrowheads="1"/>
          </p:cNvSpPr>
          <p:nvPr/>
        </p:nvSpPr>
        <p:spPr bwMode="auto">
          <a:xfrm>
            <a:off x="2214563" y="1285875"/>
            <a:ext cx="4665662" cy="50831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58864" tIns="29432" rIns="58864" bIns="29432"/>
          <a:lstStyle/>
          <a:p>
            <a:pPr algn="ctr"/>
            <a:r>
              <a:rPr lang="en-GB" altLang="zh-CN" sz="600" b="1">
                <a:latin typeface="Verdana" pitchFamily="34" charset="0"/>
                <a:ea typeface="宋体" charset="-122"/>
              </a:rPr>
              <a:t>Environment Agency MCERT Effluent Flow Monitoring Website</a:t>
            </a:r>
            <a:endParaRPr lang="en-GB" altLang="zh-CN" sz="600">
              <a:ea typeface="宋体" charset="-122"/>
            </a:endParaRPr>
          </a:p>
        </p:txBody>
      </p:sp>
      <p:sp>
        <p:nvSpPr>
          <p:cNvPr id="16389" name="Oval 7"/>
          <p:cNvSpPr>
            <a:spLocks noChangeArrowheads="1"/>
          </p:cNvSpPr>
          <p:nvPr/>
        </p:nvSpPr>
        <p:spPr bwMode="auto">
          <a:xfrm>
            <a:off x="4283075" y="3865563"/>
            <a:ext cx="760413" cy="381000"/>
          </a:xfrm>
          <a:prstGeom prst="ellipse">
            <a:avLst/>
          </a:prstGeom>
          <a:solidFill>
            <a:srgbClr val="FFFFFF"/>
          </a:solidFill>
          <a:ln w="9525">
            <a:solidFill>
              <a:srgbClr val="000000"/>
            </a:solidFill>
            <a:round/>
            <a:headEnd/>
            <a:tailEnd/>
          </a:ln>
        </p:spPr>
        <p:txBody>
          <a:bodyPr lIns="11587" tIns="23175" rIns="11587" bIns="23175"/>
          <a:lstStyle/>
          <a:p>
            <a:pPr algn="ctr"/>
            <a:r>
              <a:rPr lang="en-GB" altLang="zh-CN" sz="600">
                <a:latin typeface="Verdana" pitchFamily="34" charset="0"/>
                <a:ea typeface="宋体" charset="-122"/>
              </a:rPr>
              <a:t>Add Audit Details</a:t>
            </a:r>
            <a:endParaRPr lang="en-GB" altLang="zh-CN" sz="600">
              <a:ea typeface="宋体" charset="-122"/>
            </a:endParaRPr>
          </a:p>
        </p:txBody>
      </p:sp>
      <p:sp>
        <p:nvSpPr>
          <p:cNvPr id="16390" name="Oval 8"/>
          <p:cNvSpPr>
            <a:spLocks noChangeArrowheads="1"/>
          </p:cNvSpPr>
          <p:nvPr/>
        </p:nvSpPr>
        <p:spPr bwMode="auto">
          <a:xfrm>
            <a:off x="4767263" y="5111750"/>
            <a:ext cx="760412" cy="381000"/>
          </a:xfrm>
          <a:prstGeom prst="ellipse">
            <a:avLst/>
          </a:prstGeom>
          <a:solidFill>
            <a:srgbClr val="FFFFFF"/>
          </a:solidFill>
          <a:ln w="9525">
            <a:solidFill>
              <a:srgbClr val="000000"/>
            </a:solidFill>
            <a:round/>
            <a:headEnd/>
            <a:tailEnd/>
          </a:ln>
        </p:spPr>
        <p:txBody>
          <a:bodyPr lIns="11587" tIns="23175" rIns="11587" bIns="23175"/>
          <a:lstStyle/>
          <a:p>
            <a:pPr algn="ctr"/>
            <a:r>
              <a:rPr lang="en-GB" altLang="zh-CN" sz="600">
                <a:latin typeface="Verdana" pitchFamily="34" charset="0"/>
                <a:ea typeface="宋体" charset="-122"/>
              </a:rPr>
              <a:t>Delete Audit Details</a:t>
            </a:r>
            <a:endParaRPr lang="en-GB" altLang="zh-CN" sz="600">
              <a:ea typeface="宋体" charset="-122"/>
            </a:endParaRPr>
          </a:p>
        </p:txBody>
      </p:sp>
      <p:sp>
        <p:nvSpPr>
          <p:cNvPr id="16391" name="Oval 9"/>
          <p:cNvSpPr>
            <a:spLocks noChangeArrowheads="1"/>
          </p:cNvSpPr>
          <p:nvPr/>
        </p:nvSpPr>
        <p:spPr bwMode="auto">
          <a:xfrm>
            <a:off x="3535363" y="4652963"/>
            <a:ext cx="760412" cy="379412"/>
          </a:xfrm>
          <a:prstGeom prst="ellipse">
            <a:avLst/>
          </a:prstGeom>
          <a:solidFill>
            <a:srgbClr val="FFFFFF"/>
          </a:solidFill>
          <a:ln w="9525">
            <a:solidFill>
              <a:srgbClr val="000000"/>
            </a:solidFill>
            <a:round/>
            <a:headEnd/>
            <a:tailEnd/>
          </a:ln>
        </p:spPr>
        <p:txBody>
          <a:bodyPr lIns="11587" tIns="23175" rIns="11587" bIns="23175"/>
          <a:lstStyle/>
          <a:p>
            <a:pPr algn="ctr"/>
            <a:r>
              <a:rPr lang="en-GB" altLang="zh-CN" sz="600">
                <a:latin typeface="Verdana" pitchFamily="34" charset="0"/>
                <a:ea typeface="宋体" charset="-122"/>
              </a:rPr>
              <a:t>View Audit Details</a:t>
            </a:r>
            <a:endParaRPr lang="en-GB" altLang="zh-CN" sz="600">
              <a:ea typeface="宋体" charset="-122"/>
            </a:endParaRPr>
          </a:p>
        </p:txBody>
      </p:sp>
      <p:sp>
        <p:nvSpPr>
          <p:cNvPr id="16392" name="Oval 10"/>
          <p:cNvSpPr>
            <a:spLocks noChangeArrowheads="1"/>
          </p:cNvSpPr>
          <p:nvPr/>
        </p:nvSpPr>
        <p:spPr bwMode="auto">
          <a:xfrm>
            <a:off x="5870575" y="4660900"/>
            <a:ext cx="760413" cy="381000"/>
          </a:xfrm>
          <a:prstGeom prst="ellipse">
            <a:avLst/>
          </a:prstGeom>
          <a:solidFill>
            <a:srgbClr val="FFFFFF"/>
          </a:solidFill>
          <a:ln w="9525">
            <a:solidFill>
              <a:srgbClr val="000000"/>
            </a:solidFill>
            <a:round/>
            <a:headEnd/>
            <a:tailEnd/>
          </a:ln>
        </p:spPr>
        <p:txBody>
          <a:bodyPr lIns="11587" tIns="23175" rIns="11587" bIns="23175"/>
          <a:lstStyle/>
          <a:p>
            <a:pPr algn="ctr"/>
            <a:r>
              <a:rPr lang="en-GB" altLang="zh-CN" sz="600">
                <a:latin typeface="Verdana" pitchFamily="34" charset="0"/>
                <a:ea typeface="宋体" charset="-122"/>
              </a:rPr>
              <a:t>Process</a:t>
            </a:r>
          </a:p>
          <a:p>
            <a:pPr algn="ctr"/>
            <a:r>
              <a:rPr lang="en-GB" altLang="zh-CN" sz="600">
                <a:latin typeface="Verdana" pitchFamily="34" charset="0"/>
                <a:ea typeface="宋体" charset="-122"/>
              </a:rPr>
              <a:t>Data</a:t>
            </a:r>
            <a:endParaRPr lang="en-GB" altLang="zh-CN" sz="600">
              <a:ea typeface="宋体" charset="-122"/>
            </a:endParaRPr>
          </a:p>
        </p:txBody>
      </p:sp>
      <p:sp>
        <p:nvSpPr>
          <p:cNvPr id="16393" name="Oval 11"/>
          <p:cNvSpPr>
            <a:spLocks noChangeArrowheads="1"/>
          </p:cNvSpPr>
          <p:nvPr/>
        </p:nvSpPr>
        <p:spPr bwMode="auto">
          <a:xfrm>
            <a:off x="4308475" y="2641600"/>
            <a:ext cx="760413" cy="381000"/>
          </a:xfrm>
          <a:prstGeom prst="ellipse">
            <a:avLst/>
          </a:prstGeom>
          <a:solidFill>
            <a:srgbClr val="FFFFFF"/>
          </a:solidFill>
          <a:ln w="9525">
            <a:solidFill>
              <a:srgbClr val="000000"/>
            </a:solidFill>
            <a:round/>
            <a:headEnd/>
            <a:tailEnd/>
          </a:ln>
        </p:spPr>
        <p:txBody>
          <a:bodyPr lIns="58864" tIns="46350" rIns="58864" bIns="46350"/>
          <a:lstStyle/>
          <a:p>
            <a:pPr algn="ctr"/>
            <a:r>
              <a:rPr lang="en-GB" altLang="zh-CN" sz="600">
                <a:latin typeface="Verdana" pitchFamily="34" charset="0"/>
                <a:ea typeface="宋体" charset="-122"/>
              </a:rPr>
              <a:t>Print</a:t>
            </a:r>
          </a:p>
          <a:p>
            <a:pPr algn="ctr"/>
            <a:r>
              <a:rPr lang="en-GB" altLang="zh-CN" sz="600">
                <a:latin typeface="Verdana" pitchFamily="34" charset="0"/>
                <a:ea typeface="宋体" charset="-122"/>
              </a:rPr>
              <a:t>Report</a:t>
            </a:r>
            <a:endParaRPr lang="en-GB" altLang="zh-CN" sz="600">
              <a:ea typeface="宋体" charset="-122"/>
            </a:endParaRPr>
          </a:p>
        </p:txBody>
      </p:sp>
      <p:sp>
        <p:nvSpPr>
          <p:cNvPr id="16394" name="Oval 12"/>
          <p:cNvSpPr>
            <a:spLocks noChangeArrowheads="1"/>
          </p:cNvSpPr>
          <p:nvPr/>
        </p:nvSpPr>
        <p:spPr bwMode="auto">
          <a:xfrm>
            <a:off x="4506913" y="5513388"/>
            <a:ext cx="760412" cy="381000"/>
          </a:xfrm>
          <a:prstGeom prst="ellipse">
            <a:avLst/>
          </a:prstGeom>
          <a:solidFill>
            <a:srgbClr val="FFFFFF"/>
          </a:solidFill>
          <a:ln w="9525">
            <a:solidFill>
              <a:srgbClr val="000000"/>
            </a:solidFill>
            <a:round/>
            <a:headEnd/>
            <a:tailEnd/>
          </a:ln>
        </p:spPr>
        <p:txBody>
          <a:bodyPr lIns="11587" tIns="23175" rIns="11587" bIns="23175"/>
          <a:lstStyle/>
          <a:p>
            <a:pPr algn="ctr"/>
            <a:r>
              <a:rPr lang="en-GB" altLang="zh-CN" sz="600">
                <a:latin typeface="Verdana" pitchFamily="34" charset="0"/>
                <a:ea typeface="宋体" charset="-122"/>
              </a:rPr>
              <a:t>Commit Audit Details</a:t>
            </a:r>
            <a:endParaRPr lang="en-GB" altLang="zh-CN" sz="600">
              <a:ea typeface="宋体" charset="-122"/>
            </a:endParaRPr>
          </a:p>
        </p:txBody>
      </p:sp>
      <p:sp>
        <p:nvSpPr>
          <p:cNvPr id="16395" name="Oval 13"/>
          <p:cNvSpPr>
            <a:spLocks noChangeArrowheads="1"/>
          </p:cNvSpPr>
          <p:nvPr/>
        </p:nvSpPr>
        <p:spPr bwMode="auto">
          <a:xfrm>
            <a:off x="4332288" y="1562100"/>
            <a:ext cx="758825" cy="381000"/>
          </a:xfrm>
          <a:prstGeom prst="ellipse">
            <a:avLst/>
          </a:prstGeom>
          <a:solidFill>
            <a:srgbClr val="FFFFFF"/>
          </a:solidFill>
          <a:ln w="9525">
            <a:solidFill>
              <a:srgbClr val="000000"/>
            </a:solidFill>
            <a:round/>
            <a:headEnd/>
            <a:tailEnd/>
          </a:ln>
        </p:spPr>
        <p:txBody>
          <a:bodyPr lIns="58864" tIns="92699" rIns="58864" bIns="46350"/>
          <a:lstStyle/>
          <a:p>
            <a:pPr algn="ctr"/>
            <a:r>
              <a:rPr lang="en-GB" altLang="zh-CN" sz="600">
                <a:latin typeface="Verdana" pitchFamily="34" charset="0"/>
                <a:ea typeface="宋体" charset="-122"/>
              </a:rPr>
              <a:t>Login</a:t>
            </a:r>
            <a:endParaRPr lang="en-GB" altLang="zh-CN" sz="600">
              <a:ea typeface="宋体" charset="-122"/>
            </a:endParaRPr>
          </a:p>
        </p:txBody>
      </p:sp>
      <p:sp>
        <p:nvSpPr>
          <p:cNvPr id="16396" name="Oval 14"/>
          <p:cNvSpPr>
            <a:spLocks noChangeArrowheads="1"/>
          </p:cNvSpPr>
          <p:nvPr/>
        </p:nvSpPr>
        <p:spPr bwMode="auto">
          <a:xfrm>
            <a:off x="2519363" y="5843588"/>
            <a:ext cx="760412" cy="381000"/>
          </a:xfrm>
          <a:prstGeom prst="ellipse">
            <a:avLst/>
          </a:prstGeom>
          <a:solidFill>
            <a:srgbClr val="FFFFFF"/>
          </a:solidFill>
          <a:ln w="9525">
            <a:solidFill>
              <a:srgbClr val="000000"/>
            </a:solidFill>
            <a:round/>
            <a:headEnd/>
            <a:tailEnd/>
          </a:ln>
        </p:spPr>
        <p:txBody>
          <a:bodyPr lIns="11587" tIns="0" rIns="11587" bIns="0"/>
          <a:lstStyle/>
          <a:p>
            <a:pPr algn="ctr"/>
            <a:r>
              <a:rPr lang="en-GB" altLang="zh-CN" sz="600">
                <a:latin typeface="Verdana" pitchFamily="34" charset="0"/>
                <a:ea typeface="宋体" charset="-122"/>
              </a:rPr>
              <a:t>Delete WwTW Details</a:t>
            </a:r>
            <a:endParaRPr lang="en-GB" altLang="zh-CN" sz="600">
              <a:ea typeface="宋体" charset="-122"/>
            </a:endParaRPr>
          </a:p>
        </p:txBody>
      </p:sp>
      <p:sp>
        <p:nvSpPr>
          <p:cNvPr id="16397" name="Oval 15"/>
          <p:cNvSpPr>
            <a:spLocks noChangeArrowheads="1"/>
          </p:cNvSpPr>
          <p:nvPr/>
        </p:nvSpPr>
        <p:spPr bwMode="auto">
          <a:xfrm>
            <a:off x="3386138" y="5372100"/>
            <a:ext cx="758825" cy="381000"/>
          </a:xfrm>
          <a:prstGeom prst="ellipse">
            <a:avLst/>
          </a:prstGeom>
          <a:solidFill>
            <a:srgbClr val="FFFFFF"/>
          </a:solidFill>
          <a:ln w="9525">
            <a:solidFill>
              <a:srgbClr val="000000"/>
            </a:solidFill>
            <a:round/>
            <a:headEnd/>
            <a:tailEnd/>
          </a:ln>
        </p:spPr>
        <p:txBody>
          <a:bodyPr lIns="11587" tIns="0" rIns="11587" bIns="0"/>
          <a:lstStyle/>
          <a:p>
            <a:pPr algn="ctr"/>
            <a:r>
              <a:rPr lang="en-GB" altLang="zh-CN" sz="600">
                <a:latin typeface="Verdana" pitchFamily="34" charset="0"/>
                <a:ea typeface="宋体" charset="-122"/>
              </a:rPr>
              <a:t>Update WwTW Details</a:t>
            </a:r>
            <a:endParaRPr lang="en-GB" altLang="zh-CN" sz="600">
              <a:ea typeface="宋体" charset="-122"/>
            </a:endParaRPr>
          </a:p>
        </p:txBody>
      </p:sp>
      <p:sp>
        <p:nvSpPr>
          <p:cNvPr id="16398" name="Oval 16"/>
          <p:cNvSpPr>
            <a:spLocks noChangeArrowheads="1"/>
          </p:cNvSpPr>
          <p:nvPr/>
        </p:nvSpPr>
        <p:spPr bwMode="auto">
          <a:xfrm>
            <a:off x="2557463" y="4870450"/>
            <a:ext cx="758825" cy="381000"/>
          </a:xfrm>
          <a:prstGeom prst="ellipse">
            <a:avLst/>
          </a:prstGeom>
          <a:solidFill>
            <a:srgbClr val="FFFFFF"/>
          </a:solidFill>
          <a:ln w="9525">
            <a:solidFill>
              <a:srgbClr val="000000"/>
            </a:solidFill>
            <a:round/>
            <a:headEnd/>
            <a:tailEnd/>
          </a:ln>
        </p:spPr>
        <p:txBody>
          <a:bodyPr lIns="11587" tIns="23175" rIns="11587" bIns="23175"/>
          <a:lstStyle/>
          <a:p>
            <a:pPr algn="ctr"/>
            <a:r>
              <a:rPr lang="en-GB" altLang="zh-CN" sz="600">
                <a:latin typeface="Verdana" pitchFamily="34" charset="0"/>
                <a:ea typeface="宋体" charset="-122"/>
              </a:rPr>
              <a:t>View WwTW Details</a:t>
            </a:r>
            <a:endParaRPr lang="en-GB" altLang="zh-CN" sz="600">
              <a:ea typeface="宋体" charset="-122"/>
            </a:endParaRPr>
          </a:p>
        </p:txBody>
      </p:sp>
      <p:sp>
        <p:nvSpPr>
          <p:cNvPr id="16399" name="Oval 17"/>
          <p:cNvSpPr>
            <a:spLocks noChangeArrowheads="1"/>
          </p:cNvSpPr>
          <p:nvPr/>
        </p:nvSpPr>
        <p:spPr bwMode="auto">
          <a:xfrm>
            <a:off x="2825750" y="3873500"/>
            <a:ext cx="758825" cy="381000"/>
          </a:xfrm>
          <a:prstGeom prst="ellipse">
            <a:avLst/>
          </a:prstGeom>
          <a:solidFill>
            <a:srgbClr val="FFFFFF"/>
          </a:solidFill>
          <a:ln w="9525">
            <a:solidFill>
              <a:srgbClr val="000000"/>
            </a:solidFill>
            <a:round/>
            <a:headEnd/>
            <a:tailEnd/>
          </a:ln>
        </p:spPr>
        <p:txBody>
          <a:bodyPr lIns="11587" tIns="23175" rIns="11587" bIns="23175"/>
          <a:lstStyle/>
          <a:p>
            <a:pPr algn="ctr"/>
            <a:r>
              <a:rPr lang="en-GB" altLang="zh-CN" sz="600">
                <a:latin typeface="Verdana" pitchFamily="34" charset="0"/>
                <a:ea typeface="宋体" charset="-122"/>
              </a:rPr>
              <a:t>Add WwTW Details</a:t>
            </a:r>
            <a:endParaRPr lang="en-GB" altLang="zh-CN" sz="600">
              <a:ea typeface="宋体" charset="-122"/>
            </a:endParaRPr>
          </a:p>
        </p:txBody>
      </p:sp>
      <p:sp>
        <p:nvSpPr>
          <p:cNvPr id="16400" name="Oval 18"/>
          <p:cNvSpPr>
            <a:spLocks noChangeArrowheads="1"/>
          </p:cNvSpPr>
          <p:nvPr/>
        </p:nvSpPr>
        <p:spPr bwMode="auto">
          <a:xfrm>
            <a:off x="4483100" y="4357688"/>
            <a:ext cx="760413" cy="381000"/>
          </a:xfrm>
          <a:prstGeom prst="ellipse">
            <a:avLst/>
          </a:prstGeom>
          <a:solidFill>
            <a:srgbClr val="FFFFFF"/>
          </a:solidFill>
          <a:ln w="9525">
            <a:solidFill>
              <a:srgbClr val="000000"/>
            </a:solidFill>
            <a:round/>
            <a:headEnd/>
            <a:tailEnd/>
          </a:ln>
        </p:spPr>
        <p:txBody>
          <a:bodyPr lIns="11587" tIns="23175" rIns="11587" bIns="23175"/>
          <a:lstStyle/>
          <a:p>
            <a:pPr algn="ctr"/>
            <a:r>
              <a:rPr lang="en-GB" altLang="zh-CN" sz="600">
                <a:latin typeface="Verdana" pitchFamily="34" charset="0"/>
                <a:ea typeface="宋体" charset="-122"/>
              </a:rPr>
              <a:t>Update Audit Details</a:t>
            </a:r>
            <a:endParaRPr lang="en-GB" altLang="zh-CN" sz="600">
              <a:ea typeface="宋体" charset="-122"/>
            </a:endParaRPr>
          </a:p>
        </p:txBody>
      </p:sp>
      <p:sp>
        <p:nvSpPr>
          <p:cNvPr id="16401" name="Oval 19"/>
          <p:cNvSpPr>
            <a:spLocks noChangeArrowheads="1"/>
          </p:cNvSpPr>
          <p:nvPr/>
        </p:nvSpPr>
        <p:spPr bwMode="auto">
          <a:xfrm>
            <a:off x="4314825" y="2092325"/>
            <a:ext cx="760413" cy="381000"/>
          </a:xfrm>
          <a:prstGeom prst="ellipse">
            <a:avLst/>
          </a:prstGeom>
          <a:solidFill>
            <a:srgbClr val="FFFFFF"/>
          </a:solidFill>
          <a:ln w="9525">
            <a:solidFill>
              <a:srgbClr val="000000"/>
            </a:solidFill>
            <a:round/>
            <a:headEnd/>
            <a:tailEnd/>
          </a:ln>
        </p:spPr>
        <p:txBody>
          <a:bodyPr lIns="23175" tIns="0" rIns="23175" bIns="0"/>
          <a:lstStyle/>
          <a:p>
            <a:pPr algn="ctr"/>
            <a:r>
              <a:rPr lang="en-GB" altLang="zh-CN" sz="600">
                <a:latin typeface="Verdana" pitchFamily="34" charset="0"/>
                <a:ea typeface="宋体" charset="-122"/>
              </a:rPr>
              <a:t>View Committed Audits</a:t>
            </a:r>
          </a:p>
        </p:txBody>
      </p:sp>
      <p:grpSp>
        <p:nvGrpSpPr>
          <p:cNvPr id="16402" name="Group 20"/>
          <p:cNvGrpSpPr>
            <a:grpSpLocks/>
          </p:cNvGrpSpPr>
          <p:nvPr/>
        </p:nvGrpSpPr>
        <p:grpSpPr bwMode="auto">
          <a:xfrm>
            <a:off x="1012825" y="3559175"/>
            <a:ext cx="608013" cy="1068388"/>
            <a:chOff x="1665" y="5952"/>
            <a:chExt cx="1134" cy="1988"/>
          </a:xfrm>
        </p:grpSpPr>
        <p:grpSp>
          <p:nvGrpSpPr>
            <p:cNvPr id="16444" name="Group 21"/>
            <p:cNvGrpSpPr>
              <a:grpSpLocks/>
            </p:cNvGrpSpPr>
            <p:nvPr/>
          </p:nvGrpSpPr>
          <p:grpSpPr bwMode="auto">
            <a:xfrm>
              <a:off x="1875" y="5952"/>
              <a:ext cx="720" cy="1580"/>
              <a:chOff x="14760" y="3072"/>
              <a:chExt cx="720" cy="1580"/>
            </a:xfrm>
          </p:grpSpPr>
          <p:sp>
            <p:nvSpPr>
              <p:cNvPr id="16446" name="Oval 22"/>
              <p:cNvSpPr>
                <a:spLocks noChangeArrowheads="1"/>
              </p:cNvSpPr>
              <p:nvPr/>
            </p:nvSpPr>
            <p:spPr bwMode="auto">
              <a:xfrm>
                <a:off x="14940" y="3072"/>
                <a:ext cx="360" cy="360"/>
              </a:xfrm>
              <a:prstGeom prst="ellipse">
                <a:avLst/>
              </a:prstGeom>
              <a:solidFill>
                <a:srgbClr val="FFFFFF"/>
              </a:solidFill>
              <a:ln w="9525">
                <a:solidFill>
                  <a:srgbClr val="000000"/>
                </a:solidFill>
                <a:round/>
                <a:headEnd/>
                <a:tailEnd/>
              </a:ln>
            </p:spPr>
            <p:txBody>
              <a:bodyPr/>
              <a:lstStyle/>
              <a:p>
                <a:endParaRPr lang="en-US"/>
              </a:p>
            </p:txBody>
          </p:sp>
          <p:sp>
            <p:nvSpPr>
              <p:cNvPr id="16447" name="Line 23"/>
              <p:cNvSpPr>
                <a:spLocks noChangeShapeType="1"/>
              </p:cNvSpPr>
              <p:nvPr/>
            </p:nvSpPr>
            <p:spPr bwMode="auto">
              <a:xfrm>
                <a:off x="15120" y="3432"/>
                <a:ext cx="1" cy="85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8" name="Line 24"/>
              <p:cNvSpPr>
                <a:spLocks noChangeShapeType="1"/>
              </p:cNvSpPr>
              <p:nvPr/>
            </p:nvSpPr>
            <p:spPr bwMode="auto">
              <a:xfrm>
                <a:off x="14840" y="3792"/>
                <a:ext cx="567" cy="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49" name="Line 25"/>
              <p:cNvSpPr>
                <a:spLocks noChangeShapeType="1"/>
              </p:cNvSpPr>
              <p:nvPr/>
            </p:nvSpPr>
            <p:spPr bwMode="auto">
              <a:xfrm flipH="1">
                <a:off x="14760" y="4292"/>
                <a:ext cx="360" cy="36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50" name="Line 26"/>
              <p:cNvSpPr>
                <a:spLocks noChangeShapeType="1"/>
              </p:cNvSpPr>
              <p:nvPr/>
            </p:nvSpPr>
            <p:spPr bwMode="auto">
              <a:xfrm>
                <a:off x="15120" y="4292"/>
                <a:ext cx="360" cy="36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16445" name="Text Box 27"/>
            <p:cNvSpPr txBox="1">
              <a:spLocks noChangeArrowheads="1"/>
            </p:cNvSpPr>
            <p:nvPr/>
          </p:nvSpPr>
          <p:spPr bwMode="auto">
            <a:xfrm>
              <a:off x="1665" y="7515"/>
              <a:ext cx="1134" cy="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algn="ctr" eaLnBrk="1" hangingPunct="1"/>
              <a:r>
                <a:rPr lang="en-GB" altLang="zh-CN" sz="700">
                  <a:latin typeface="Verdana" pitchFamily="34" charset="0"/>
                  <a:ea typeface="宋体" charset="-122"/>
                </a:rPr>
                <a:t>Auditor</a:t>
              </a:r>
              <a:endParaRPr lang="en-GB" altLang="zh-CN" sz="700">
                <a:ea typeface="宋体" charset="-122"/>
              </a:endParaRPr>
            </a:p>
          </p:txBody>
        </p:sp>
      </p:grpSp>
      <p:sp>
        <p:nvSpPr>
          <p:cNvPr id="16403" name="Line 28"/>
          <p:cNvSpPr>
            <a:spLocks noChangeShapeType="1"/>
          </p:cNvSpPr>
          <p:nvPr/>
        </p:nvSpPr>
        <p:spPr bwMode="auto">
          <a:xfrm flipV="1">
            <a:off x="1543050" y="2208213"/>
            <a:ext cx="2781300" cy="14351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4" name="Line 29"/>
          <p:cNvSpPr>
            <a:spLocks noChangeShapeType="1"/>
          </p:cNvSpPr>
          <p:nvPr/>
        </p:nvSpPr>
        <p:spPr bwMode="auto">
          <a:xfrm>
            <a:off x="1582738" y="4030663"/>
            <a:ext cx="1235075" cy="254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5" name="Line 30"/>
          <p:cNvSpPr>
            <a:spLocks noChangeShapeType="1"/>
          </p:cNvSpPr>
          <p:nvPr/>
        </p:nvSpPr>
        <p:spPr bwMode="auto">
          <a:xfrm>
            <a:off x="1565275" y="4140200"/>
            <a:ext cx="982663" cy="91916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16406" name="Line 31"/>
          <p:cNvSpPr>
            <a:spLocks noChangeShapeType="1"/>
          </p:cNvSpPr>
          <p:nvPr/>
        </p:nvSpPr>
        <p:spPr bwMode="auto">
          <a:xfrm>
            <a:off x="3594100" y="4073525"/>
            <a:ext cx="701675" cy="0"/>
          </a:xfrm>
          <a:prstGeom prst="line">
            <a:avLst/>
          </a:prstGeom>
          <a:noFill/>
          <a:ln w="9525" cap="rnd">
            <a:solidFill>
              <a:srgbClr val="000000"/>
            </a:solidFill>
            <a:prstDash val="sysDot"/>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16407" name="Line 32"/>
          <p:cNvSpPr>
            <a:spLocks noChangeShapeType="1"/>
          </p:cNvSpPr>
          <p:nvPr/>
        </p:nvSpPr>
        <p:spPr bwMode="auto">
          <a:xfrm>
            <a:off x="5083175" y="2217738"/>
            <a:ext cx="1085850" cy="2443162"/>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408" name="Line 33"/>
          <p:cNvSpPr>
            <a:spLocks noChangeShapeType="1"/>
          </p:cNvSpPr>
          <p:nvPr/>
        </p:nvSpPr>
        <p:spPr bwMode="auto">
          <a:xfrm flipH="1" flipV="1">
            <a:off x="5045075" y="4084638"/>
            <a:ext cx="830263" cy="711200"/>
          </a:xfrm>
          <a:prstGeom prst="line">
            <a:avLst/>
          </a:prstGeom>
          <a:noFill/>
          <a:ln w="9525" cap="rnd">
            <a:solidFill>
              <a:srgbClr val="000000"/>
            </a:solidFill>
            <a:prstDash val="sysDot"/>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16409" name="Line 34"/>
          <p:cNvSpPr>
            <a:spLocks noChangeShapeType="1"/>
          </p:cNvSpPr>
          <p:nvPr/>
        </p:nvSpPr>
        <p:spPr bwMode="auto">
          <a:xfrm flipH="1" flipV="1">
            <a:off x="5221288" y="4564063"/>
            <a:ext cx="660400" cy="338137"/>
          </a:xfrm>
          <a:prstGeom prst="line">
            <a:avLst/>
          </a:prstGeom>
          <a:noFill/>
          <a:ln w="9525" cap="rnd">
            <a:solidFill>
              <a:srgbClr val="000000"/>
            </a:solidFill>
            <a:prstDash val="sysDot"/>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16410" name="Line 35"/>
          <p:cNvSpPr>
            <a:spLocks noChangeShapeType="1"/>
          </p:cNvSpPr>
          <p:nvPr/>
        </p:nvSpPr>
        <p:spPr bwMode="auto">
          <a:xfrm flipH="1" flipV="1">
            <a:off x="4306888" y="4849813"/>
            <a:ext cx="1606550" cy="104775"/>
          </a:xfrm>
          <a:prstGeom prst="line">
            <a:avLst/>
          </a:prstGeom>
          <a:noFill/>
          <a:ln w="9525" cap="rnd">
            <a:solidFill>
              <a:srgbClr val="000000"/>
            </a:solidFill>
            <a:prstDash val="sysDot"/>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16411" name="Line 36"/>
          <p:cNvSpPr>
            <a:spLocks noChangeShapeType="1"/>
          </p:cNvSpPr>
          <p:nvPr/>
        </p:nvSpPr>
        <p:spPr bwMode="auto">
          <a:xfrm>
            <a:off x="4713288" y="2427288"/>
            <a:ext cx="0" cy="212725"/>
          </a:xfrm>
          <a:prstGeom prst="line">
            <a:avLst/>
          </a:prstGeom>
          <a:noFill/>
          <a:ln w="9525" cap="rnd">
            <a:solidFill>
              <a:srgbClr val="000000"/>
            </a:solidFill>
            <a:prstDash val="sysDot"/>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16412" name="Line 37"/>
          <p:cNvSpPr>
            <a:spLocks noChangeShapeType="1"/>
          </p:cNvSpPr>
          <p:nvPr/>
        </p:nvSpPr>
        <p:spPr bwMode="auto">
          <a:xfrm flipH="1" flipV="1">
            <a:off x="4170363" y="4972050"/>
            <a:ext cx="641350" cy="223838"/>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413" name="Line 38"/>
          <p:cNvSpPr>
            <a:spLocks noChangeShapeType="1"/>
          </p:cNvSpPr>
          <p:nvPr/>
        </p:nvSpPr>
        <p:spPr bwMode="auto">
          <a:xfrm flipH="1">
            <a:off x="4178300" y="4521200"/>
            <a:ext cx="287338" cy="176213"/>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414" name="Line 39"/>
          <p:cNvSpPr>
            <a:spLocks noChangeShapeType="1"/>
          </p:cNvSpPr>
          <p:nvPr/>
        </p:nvSpPr>
        <p:spPr bwMode="auto">
          <a:xfrm flipH="1" flipV="1">
            <a:off x="3163888" y="5213350"/>
            <a:ext cx="319087" cy="207963"/>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415" name="Line 40"/>
          <p:cNvSpPr>
            <a:spLocks noChangeShapeType="1"/>
          </p:cNvSpPr>
          <p:nvPr/>
        </p:nvSpPr>
        <p:spPr bwMode="auto">
          <a:xfrm flipH="1" flipV="1">
            <a:off x="2914650" y="5260975"/>
            <a:ext cx="6350" cy="571500"/>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416" name="Line 41"/>
          <p:cNvSpPr>
            <a:spLocks noChangeShapeType="1"/>
          </p:cNvSpPr>
          <p:nvPr/>
        </p:nvSpPr>
        <p:spPr bwMode="auto">
          <a:xfrm flipH="1">
            <a:off x="3308350" y="4802188"/>
            <a:ext cx="239713" cy="209550"/>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417" name="Line 42"/>
          <p:cNvSpPr>
            <a:spLocks noChangeShapeType="1"/>
          </p:cNvSpPr>
          <p:nvPr/>
        </p:nvSpPr>
        <p:spPr bwMode="auto">
          <a:xfrm>
            <a:off x="5075238" y="2838450"/>
            <a:ext cx="901700" cy="1862138"/>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418" name="Text Box 43"/>
          <p:cNvSpPr txBox="1">
            <a:spLocks noChangeArrowheads="1"/>
          </p:cNvSpPr>
          <p:nvPr/>
        </p:nvSpPr>
        <p:spPr bwMode="auto">
          <a:xfrm>
            <a:off x="5529263" y="3221038"/>
            <a:ext cx="771525"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&lt;&lt;include&gt;&gt;</a:t>
            </a:r>
            <a:endParaRPr lang="en-GB" altLang="zh-CN" sz="600">
              <a:ea typeface="宋体" charset="-122"/>
            </a:endParaRPr>
          </a:p>
        </p:txBody>
      </p:sp>
      <p:sp>
        <p:nvSpPr>
          <p:cNvPr id="16419" name="Text Box 44"/>
          <p:cNvSpPr txBox="1">
            <a:spLocks noChangeArrowheads="1"/>
          </p:cNvSpPr>
          <p:nvPr/>
        </p:nvSpPr>
        <p:spPr bwMode="auto">
          <a:xfrm>
            <a:off x="4860925" y="3422650"/>
            <a:ext cx="773113"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&lt;&lt;include&gt;&gt;</a:t>
            </a:r>
            <a:endParaRPr lang="en-GB" altLang="zh-CN" sz="600">
              <a:ea typeface="宋体" charset="-122"/>
            </a:endParaRPr>
          </a:p>
        </p:txBody>
      </p:sp>
      <p:sp>
        <p:nvSpPr>
          <p:cNvPr id="16420" name="Text Box 45"/>
          <p:cNvSpPr txBox="1">
            <a:spLocks noChangeArrowheads="1"/>
          </p:cNvSpPr>
          <p:nvPr/>
        </p:nvSpPr>
        <p:spPr bwMode="auto">
          <a:xfrm>
            <a:off x="4973638" y="4162425"/>
            <a:ext cx="773112" cy="18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&lt;&lt;include&gt;&gt;</a:t>
            </a:r>
            <a:endParaRPr lang="en-GB" altLang="zh-CN" sz="600">
              <a:ea typeface="宋体" charset="-122"/>
            </a:endParaRPr>
          </a:p>
        </p:txBody>
      </p:sp>
      <p:sp>
        <p:nvSpPr>
          <p:cNvPr id="16421" name="Text Box 46"/>
          <p:cNvSpPr txBox="1">
            <a:spLocks noChangeArrowheads="1"/>
          </p:cNvSpPr>
          <p:nvPr/>
        </p:nvSpPr>
        <p:spPr bwMode="auto">
          <a:xfrm>
            <a:off x="5062538" y="4629150"/>
            <a:ext cx="771525" cy="18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&lt;&lt;include&gt;&gt;</a:t>
            </a:r>
            <a:endParaRPr lang="en-GB" altLang="zh-CN" sz="600">
              <a:ea typeface="宋体" charset="-122"/>
            </a:endParaRPr>
          </a:p>
        </p:txBody>
      </p:sp>
      <p:sp>
        <p:nvSpPr>
          <p:cNvPr id="16422" name="Text Box 47"/>
          <p:cNvSpPr txBox="1">
            <a:spLocks noChangeArrowheads="1"/>
          </p:cNvSpPr>
          <p:nvPr/>
        </p:nvSpPr>
        <p:spPr bwMode="auto">
          <a:xfrm>
            <a:off x="4667250" y="4838700"/>
            <a:ext cx="773113" cy="18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&lt;&lt;include&gt;&gt;</a:t>
            </a:r>
            <a:endParaRPr lang="en-GB" altLang="zh-CN" sz="600">
              <a:ea typeface="宋体" charset="-122"/>
            </a:endParaRPr>
          </a:p>
        </p:txBody>
      </p:sp>
      <p:sp>
        <p:nvSpPr>
          <p:cNvPr id="16423" name="Text Box 48"/>
          <p:cNvSpPr txBox="1">
            <a:spLocks noChangeArrowheads="1"/>
          </p:cNvSpPr>
          <p:nvPr/>
        </p:nvSpPr>
        <p:spPr bwMode="auto">
          <a:xfrm>
            <a:off x="3613150" y="3921125"/>
            <a:ext cx="773113" cy="18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&lt;&lt;extend&gt;&gt;</a:t>
            </a:r>
            <a:endParaRPr lang="en-GB" altLang="zh-CN" sz="600">
              <a:ea typeface="宋体" charset="-122"/>
            </a:endParaRPr>
          </a:p>
        </p:txBody>
      </p:sp>
      <p:sp>
        <p:nvSpPr>
          <p:cNvPr id="16424" name="Text Box 49"/>
          <p:cNvSpPr txBox="1">
            <a:spLocks noChangeArrowheads="1"/>
          </p:cNvSpPr>
          <p:nvPr/>
        </p:nvSpPr>
        <p:spPr bwMode="auto">
          <a:xfrm>
            <a:off x="3879850" y="4445000"/>
            <a:ext cx="771525"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&lt;&lt;extend&gt;&gt;</a:t>
            </a:r>
            <a:endParaRPr lang="en-GB" altLang="zh-CN" sz="600">
              <a:ea typeface="宋体" charset="-122"/>
            </a:endParaRPr>
          </a:p>
        </p:txBody>
      </p:sp>
      <p:sp>
        <p:nvSpPr>
          <p:cNvPr id="16425" name="Text Box 50"/>
          <p:cNvSpPr txBox="1">
            <a:spLocks noChangeArrowheads="1"/>
          </p:cNvSpPr>
          <p:nvPr/>
        </p:nvSpPr>
        <p:spPr bwMode="auto">
          <a:xfrm>
            <a:off x="4281488" y="5024438"/>
            <a:ext cx="773112" cy="184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&lt;&lt;extend&gt;&gt;</a:t>
            </a:r>
            <a:endParaRPr lang="en-GB" altLang="zh-CN" sz="600">
              <a:ea typeface="宋体" charset="-122"/>
            </a:endParaRPr>
          </a:p>
        </p:txBody>
      </p:sp>
      <p:sp>
        <p:nvSpPr>
          <p:cNvPr id="16426" name="Text Box 51"/>
          <p:cNvSpPr txBox="1">
            <a:spLocks noChangeArrowheads="1"/>
          </p:cNvSpPr>
          <p:nvPr/>
        </p:nvSpPr>
        <p:spPr bwMode="auto">
          <a:xfrm>
            <a:off x="2970213" y="4757738"/>
            <a:ext cx="771525" cy="185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&lt;&lt;extend&gt;&gt;</a:t>
            </a:r>
            <a:endParaRPr lang="en-GB" altLang="zh-CN" sz="600">
              <a:ea typeface="宋体" charset="-122"/>
            </a:endParaRPr>
          </a:p>
        </p:txBody>
      </p:sp>
      <p:sp>
        <p:nvSpPr>
          <p:cNvPr id="16427" name="Text Box 52"/>
          <p:cNvSpPr txBox="1">
            <a:spLocks noChangeArrowheads="1"/>
          </p:cNvSpPr>
          <p:nvPr/>
        </p:nvSpPr>
        <p:spPr bwMode="auto">
          <a:xfrm>
            <a:off x="3251200" y="5200650"/>
            <a:ext cx="773113" cy="18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&lt;&lt;extend&gt;&gt;</a:t>
            </a:r>
            <a:endParaRPr lang="en-GB" altLang="zh-CN" sz="600">
              <a:ea typeface="宋体" charset="-122"/>
            </a:endParaRPr>
          </a:p>
        </p:txBody>
      </p:sp>
      <p:sp>
        <p:nvSpPr>
          <p:cNvPr id="16428" name="Text Box 53"/>
          <p:cNvSpPr txBox="1">
            <a:spLocks noChangeArrowheads="1"/>
          </p:cNvSpPr>
          <p:nvPr/>
        </p:nvSpPr>
        <p:spPr bwMode="auto">
          <a:xfrm>
            <a:off x="2792413" y="5522913"/>
            <a:ext cx="773112" cy="185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&lt;&lt;extend&gt;&gt;</a:t>
            </a:r>
            <a:endParaRPr lang="en-GB" altLang="zh-CN" sz="600">
              <a:ea typeface="宋体" charset="-122"/>
            </a:endParaRPr>
          </a:p>
        </p:txBody>
      </p:sp>
      <p:sp>
        <p:nvSpPr>
          <p:cNvPr id="16429" name="Text Box 54"/>
          <p:cNvSpPr txBox="1">
            <a:spLocks noChangeArrowheads="1"/>
          </p:cNvSpPr>
          <p:nvPr/>
        </p:nvSpPr>
        <p:spPr bwMode="auto">
          <a:xfrm>
            <a:off x="1484313" y="3387725"/>
            <a:ext cx="150812"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3175" tIns="23175" rIns="0" bIns="0"/>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zh-CN" altLang="en-GB" sz="600">
                <a:latin typeface="Verdana" pitchFamily="34" charset="0"/>
                <a:ea typeface="宋体" charset="-122"/>
              </a:rPr>
              <a:t>*</a:t>
            </a:r>
            <a:endParaRPr lang="zh-CN" altLang="en-GB" sz="600">
              <a:ea typeface="宋体" charset="-122"/>
            </a:endParaRPr>
          </a:p>
        </p:txBody>
      </p:sp>
      <p:sp>
        <p:nvSpPr>
          <p:cNvPr id="16430" name="Text Box 55"/>
          <p:cNvSpPr txBox="1">
            <a:spLocks noChangeArrowheads="1"/>
          </p:cNvSpPr>
          <p:nvPr/>
        </p:nvSpPr>
        <p:spPr bwMode="auto">
          <a:xfrm>
            <a:off x="4195763" y="1770063"/>
            <a:ext cx="150812"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3175" tIns="23175" rIns="0" bIns="0"/>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zh-CN" altLang="en-GB" sz="600">
                <a:latin typeface="Verdana" pitchFamily="34" charset="0"/>
                <a:ea typeface="宋体" charset="-122"/>
              </a:rPr>
              <a:t>*</a:t>
            </a:r>
            <a:endParaRPr lang="zh-CN" altLang="en-GB" sz="600">
              <a:ea typeface="宋体" charset="-122"/>
            </a:endParaRPr>
          </a:p>
        </p:txBody>
      </p:sp>
      <p:sp>
        <p:nvSpPr>
          <p:cNvPr id="16431" name="Text Box 56"/>
          <p:cNvSpPr txBox="1">
            <a:spLocks noChangeArrowheads="1"/>
          </p:cNvSpPr>
          <p:nvPr/>
        </p:nvSpPr>
        <p:spPr bwMode="auto">
          <a:xfrm>
            <a:off x="1524000" y="3494088"/>
            <a:ext cx="152400" cy="15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3175" tIns="23175" rIns="0" bIns="0"/>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zh-CN" altLang="en-GB" sz="600">
                <a:latin typeface="Verdana" pitchFamily="34" charset="0"/>
                <a:ea typeface="宋体" charset="-122"/>
              </a:rPr>
              <a:t>*</a:t>
            </a:r>
            <a:endParaRPr lang="zh-CN" altLang="en-GB" sz="600">
              <a:ea typeface="宋体" charset="-122"/>
            </a:endParaRPr>
          </a:p>
        </p:txBody>
      </p:sp>
      <p:sp>
        <p:nvSpPr>
          <p:cNvPr id="16432" name="Text Box 57"/>
          <p:cNvSpPr txBox="1">
            <a:spLocks noChangeArrowheads="1"/>
          </p:cNvSpPr>
          <p:nvPr/>
        </p:nvSpPr>
        <p:spPr bwMode="auto">
          <a:xfrm>
            <a:off x="4138613" y="2132013"/>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3175" tIns="23175" rIns="0" bIns="0"/>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zh-CN" altLang="en-GB" sz="600">
                <a:latin typeface="Verdana" pitchFamily="34" charset="0"/>
                <a:ea typeface="宋体" charset="-122"/>
              </a:rPr>
              <a:t>*</a:t>
            </a:r>
            <a:endParaRPr lang="zh-CN" altLang="en-GB" sz="600">
              <a:ea typeface="宋体" charset="-122"/>
            </a:endParaRPr>
          </a:p>
        </p:txBody>
      </p:sp>
      <p:sp>
        <p:nvSpPr>
          <p:cNvPr id="16433" name="Text Box 58"/>
          <p:cNvSpPr txBox="1">
            <a:spLocks noChangeArrowheads="1"/>
          </p:cNvSpPr>
          <p:nvPr/>
        </p:nvSpPr>
        <p:spPr bwMode="auto">
          <a:xfrm>
            <a:off x="1581150" y="3879850"/>
            <a:ext cx="150813" cy="15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3175" tIns="23175" rIns="0" bIns="0"/>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zh-CN" altLang="en-GB" sz="600">
                <a:latin typeface="Verdana" pitchFamily="34" charset="0"/>
                <a:ea typeface="宋体" charset="-122"/>
              </a:rPr>
              <a:t>*</a:t>
            </a:r>
            <a:endParaRPr lang="zh-CN" altLang="en-GB" sz="600">
              <a:ea typeface="宋体" charset="-122"/>
            </a:endParaRPr>
          </a:p>
        </p:txBody>
      </p:sp>
      <p:sp>
        <p:nvSpPr>
          <p:cNvPr id="16434" name="Text Box 59"/>
          <p:cNvSpPr txBox="1">
            <a:spLocks noChangeArrowheads="1"/>
          </p:cNvSpPr>
          <p:nvPr/>
        </p:nvSpPr>
        <p:spPr bwMode="auto">
          <a:xfrm>
            <a:off x="2674938" y="3871913"/>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3175" tIns="23175" rIns="0" bIns="0"/>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1</a:t>
            </a:r>
            <a:endParaRPr lang="en-GB" altLang="zh-CN" sz="600">
              <a:ea typeface="宋体" charset="-122"/>
            </a:endParaRPr>
          </a:p>
        </p:txBody>
      </p:sp>
      <p:sp>
        <p:nvSpPr>
          <p:cNvPr id="16435" name="Text Box 60"/>
          <p:cNvSpPr txBox="1">
            <a:spLocks noChangeArrowheads="1"/>
          </p:cNvSpPr>
          <p:nvPr/>
        </p:nvSpPr>
        <p:spPr bwMode="auto">
          <a:xfrm>
            <a:off x="1589088" y="4089400"/>
            <a:ext cx="150812"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3175" tIns="23175" rIns="0" bIns="0"/>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zh-CN" altLang="en-GB" sz="600">
                <a:latin typeface="Verdana" pitchFamily="34" charset="0"/>
                <a:ea typeface="宋体" charset="-122"/>
              </a:rPr>
              <a:t>*</a:t>
            </a:r>
            <a:endParaRPr lang="zh-CN" altLang="en-GB" sz="600">
              <a:ea typeface="宋体" charset="-122"/>
            </a:endParaRPr>
          </a:p>
        </p:txBody>
      </p:sp>
      <p:sp>
        <p:nvSpPr>
          <p:cNvPr id="16436" name="Text Box 61"/>
          <p:cNvSpPr txBox="1">
            <a:spLocks noChangeArrowheads="1"/>
          </p:cNvSpPr>
          <p:nvPr/>
        </p:nvSpPr>
        <p:spPr bwMode="auto">
          <a:xfrm>
            <a:off x="2449513" y="4870450"/>
            <a:ext cx="152400" cy="152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3175" tIns="23175" rIns="0" bIns="0"/>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zh-CN" altLang="en-GB" sz="600">
                <a:latin typeface="Verdana" pitchFamily="34" charset="0"/>
                <a:ea typeface="宋体" charset="-122"/>
              </a:rPr>
              <a:t>*</a:t>
            </a:r>
            <a:endParaRPr lang="zh-CN" altLang="en-GB" sz="600">
              <a:ea typeface="宋体" charset="-122"/>
            </a:endParaRPr>
          </a:p>
        </p:txBody>
      </p:sp>
      <p:sp>
        <p:nvSpPr>
          <p:cNvPr id="16437" name="Line 62"/>
          <p:cNvSpPr>
            <a:spLocks noChangeShapeType="1"/>
          </p:cNvSpPr>
          <p:nvPr/>
        </p:nvSpPr>
        <p:spPr bwMode="auto">
          <a:xfrm flipV="1">
            <a:off x="2878138" y="4154488"/>
            <a:ext cx="1466850" cy="723900"/>
          </a:xfrm>
          <a:prstGeom prst="line">
            <a:avLst/>
          </a:prstGeom>
          <a:noFill/>
          <a:ln w="9525" cap="rnd">
            <a:solidFill>
              <a:srgbClr val="000000"/>
            </a:solidFill>
            <a:prstDash val="sysDot"/>
            <a:round/>
            <a:headEnd type="triangle" w="med" len="med"/>
            <a:tailEnd/>
          </a:ln>
          <a:extLst>
            <a:ext uri="{909E8E84-426E-40DD-AFC4-6F175D3DCCD1}">
              <a14:hiddenFill xmlns:a14="http://schemas.microsoft.com/office/drawing/2010/main">
                <a:noFill/>
              </a14:hiddenFill>
            </a:ext>
          </a:extLst>
        </p:spPr>
        <p:txBody>
          <a:bodyPr/>
          <a:lstStyle/>
          <a:p>
            <a:endParaRPr lang="en-GB"/>
          </a:p>
        </p:txBody>
      </p:sp>
      <p:sp>
        <p:nvSpPr>
          <p:cNvPr id="16438" name="Text Box 63"/>
          <p:cNvSpPr txBox="1">
            <a:spLocks noChangeArrowheads="1"/>
          </p:cNvSpPr>
          <p:nvPr/>
        </p:nvSpPr>
        <p:spPr bwMode="auto">
          <a:xfrm>
            <a:off x="3290888" y="4314825"/>
            <a:ext cx="773112" cy="18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endParaRPr lang="en-US" sz="600"/>
          </a:p>
        </p:txBody>
      </p:sp>
      <p:sp>
        <p:nvSpPr>
          <p:cNvPr id="16439" name="Text Box 64"/>
          <p:cNvSpPr txBox="1">
            <a:spLocks noChangeArrowheads="1"/>
          </p:cNvSpPr>
          <p:nvPr/>
        </p:nvSpPr>
        <p:spPr bwMode="auto">
          <a:xfrm>
            <a:off x="4056063" y="5305425"/>
            <a:ext cx="773112" cy="18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endParaRPr lang="en-US" sz="600"/>
          </a:p>
        </p:txBody>
      </p:sp>
      <p:sp>
        <p:nvSpPr>
          <p:cNvPr id="16440" name="Line 65"/>
          <p:cNvSpPr>
            <a:spLocks noChangeShapeType="1"/>
          </p:cNvSpPr>
          <p:nvPr/>
        </p:nvSpPr>
        <p:spPr bwMode="auto">
          <a:xfrm flipH="1" flipV="1">
            <a:off x="3976688" y="5043488"/>
            <a:ext cx="649287" cy="508000"/>
          </a:xfrm>
          <a:prstGeom prst="line">
            <a:avLst/>
          </a:prstGeom>
          <a:noFill/>
          <a:ln w="9525" cap="rnd">
            <a:solidFill>
              <a:srgbClr val="000000"/>
            </a:solidFill>
            <a:prstDash val="sysDot"/>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6441" name="Text Box 66"/>
          <p:cNvSpPr txBox="1">
            <a:spLocks noChangeArrowheads="1"/>
          </p:cNvSpPr>
          <p:nvPr/>
        </p:nvSpPr>
        <p:spPr bwMode="auto">
          <a:xfrm>
            <a:off x="4184650" y="2455863"/>
            <a:ext cx="773113" cy="185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58864" tIns="29432" rIns="58864" bIns="29432"/>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endParaRPr lang="en-US" sz="600"/>
          </a:p>
        </p:txBody>
      </p:sp>
      <p:sp>
        <p:nvSpPr>
          <p:cNvPr id="16442" name="Text Box 67"/>
          <p:cNvSpPr txBox="1">
            <a:spLocks noChangeArrowheads="1"/>
          </p:cNvSpPr>
          <p:nvPr/>
        </p:nvSpPr>
        <p:spPr bwMode="auto">
          <a:xfrm>
            <a:off x="5389563" y="5948363"/>
            <a:ext cx="1460500"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lIns="36000" rIns="36000"/>
          <a:lstStyle>
            <a:lvl1pPr eaLnBrk="0" hangingPunct="0">
              <a:defRPr>
                <a:solidFill>
                  <a:schemeClr val="tx1"/>
                </a:solidFill>
                <a:latin typeface="Garamond" pitchFamily="18" charset="0"/>
              </a:defRPr>
            </a:lvl1pPr>
            <a:lvl2pPr marL="742950" indent="-285750" eaLnBrk="0" hangingPunct="0">
              <a:defRPr>
                <a:solidFill>
                  <a:schemeClr val="tx1"/>
                </a:solidFill>
                <a:latin typeface="Garamond" pitchFamily="18" charset="0"/>
              </a:defRPr>
            </a:lvl2pPr>
            <a:lvl3pPr marL="1143000" indent="-228600" eaLnBrk="0" hangingPunct="0">
              <a:defRPr>
                <a:solidFill>
                  <a:schemeClr val="tx1"/>
                </a:solidFill>
                <a:latin typeface="Garamond" pitchFamily="18" charset="0"/>
              </a:defRPr>
            </a:lvl3pPr>
            <a:lvl4pPr marL="1600200" indent="-228600" eaLnBrk="0" hangingPunct="0">
              <a:defRPr>
                <a:solidFill>
                  <a:schemeClr val="tx1"/>
                </a:solidFill>
                <a:latin typeface="Garamond" pitchFamily="18" charset="0"/>
              </a:defRPr>
            </a:lvl4pPr>
            <a:lvl5pPr marL="2057400" indent="-228600" eaLnBrk="0" hangingPunct="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altLang="zh-CN" sz="600">
                <a:latin typeface="Verdana" pitchFamily="34" charset="0"/>
                <a:ea typeface="宋体" charset="-122"/>
              </a:rPr>
              <a:t>Key:-</a:t>
            </a:r>
          </a:p>
          <a:p>
            <a:pPr eaLnBrk="1" hangingPunct="1"/>
            <a:r>
              <a:rPr lang="en-GB" altLang="zh-CN" sz="600">
                <a:latin typeface="Verdana" pitchFamily="34" charset="0"/>
                <a:ea typeface="宋体" charset="-122"/>
              </a:rPr>
              <a:t>WwTW – Wastewater Treatment      </a:t>
            </a:r>
          </a:p>
          <a:p>
            <a:pPr eaLnBrk="1" hangingPunct="1"/>
            <a:r>
              <a:rPr lang="en-GB" altLang="zh-CN" sz="600">
                <a:latin typeface="Verdana" pitchFamily="34" charset="0"/>
                <a:ea typeface="宋体" charset="-122"/>
              </a:rPr>
              <a:t>              Works</a:t>
            </a:r>
            <a:endParaRPr lang="en-GB" altLang="zh-CN" sz="600">
              <a:ea typeface="宋体" charset="-122"/>
            </a:endParaRPr>
          </a:p>
        </p:txBody>
      </p:sp>
      <p:sp>
        <p:nvSpPr>
          <p:cNvPr id="16443" name="Line 28"/>
          <p:cNvSpPr>
            <a:spLocks noChangeShapeType="1"/>
          </p:cNvSpPr>
          <p:nvPr/>
        </p:nvSpPr>
        <p:spPr bwMode="auto">
          <a:xfrm flipV="1">
            <a:off x="1500188" y="1714500"/>
            <a:ext cx="2852737" cy="164306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pPr>
              <a:defRPr/>
            </a:pPr>
            <a:fld id="{FD2F670C-8577-4A18-B2F4-8F5718E98335}" type="slidenum">
              <a:rPr lang="en-GB"/>
              <a:pPr>
                <a:defRPr/>
              </a:pPr>
              <a:t>12</a:t>
            </a:fld>
            <a:endParaRPr lang="en-GB"/>
          </a:p>
        </p:txBody>
      </p:sp>
      <p:sp>
        <p:nvSpPr>
          <p:cNvPr id="117762" name="Rectangle 2"/>
          <p:cNvSpPr>
            <a:spLocks noGrp="1" noRot="1" noChangeArrowheads="1"/>
          </p:cNvSpPr>
          <p:nvPr>
            <p:ph type="title"/>
          </p:nvPr>
        </p:nvSpPr>
        <p:spPr/>
        <p:txBody>
          <a:bodyPr/>
          <a:lstStyle/>
          <a:p>
            <a:pPr eaLnBrk="1" hangingPunct="1">
              <a:defRPr/>
            </a:pPr>
            <a:r>
              <a:rPr lang="en-GB" dirty="0" smtClean="0"/>
              <a:t>Implementation</a:t>
            </a:r>
          </a:p>
        </p:txBody>
      </p:sp>
      <p:sp>
        <p:nvSpPr>
          <p:cNvPr id="17412" name="Rectangle 3"/>
          <p:cNvSpPr>
            <a:spLocks noGrp="1" noChangeArrowheads="1"/>
          </p:cNvSpPr>
          <p:nvPr>
            <p:ph type="body" idx="1"/>
          </p:nvPr>
        </p:nvSpPr>
        <p:spPr/>
        <p:txBody>
          <a:bodyPr/>
          <a:lstStyle/>
          <a:p>
            <a:pPr eaLnBrk="1" hangingPunct="1"/>
            <a:r>
              <a:rPr lang="en-GB" altLang="zh-CN" sz="2400" smtClean="0">
                <a:ea typeface="宋体" charset="-122"/>
              </a:rPr>
              <a:t>Construction involved knowledge and understanding of three web disciplines;</a:t>
            </a:r>
          </a:p>
          <a:p>
            <a:pPr lvl="1" eaLnBrk="1" hangingPunct="1"/>
            <a:r>
              <a:rPr lang="en-GB" altLang="zh-CN" sz="2200" smtClean="0">
                <a:ea typeface="宋体" charset="-122"/>
              </a:rPr>
              <a:t>Database and Structured Query Language (SQL)</a:t>
            </a:r>
          </a:p>
          <a:p>
            <a:pPr lvl="1" eaLnBrk="1" hangingPunct="1"/>
            <a:r>
              <a:rPr lang="en-GB" altLang="zh-CN" sz="2200" smtClean="0">
                <a:ea typeface="宋体" charset="-122"/>
              </a:rPr>
              <a:t>Web server-side programming</a:t>
            </a:r>
          </a:p>
          <a:p>
            <a:pPr lvl="1" eaLnBrk="1" hangingPunct="1"/>
            <a:r>
              <a:rPr lang="en-GB" altLang="zh-CN" sz="2200" smtClean="0">
                <a:ea typeface="宋体" charset="-122"/>
              </a:rPr>
              <a:t>Web Authoring</a:t>
            </a: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txBox="1">
            <a:spLocks noGrp="1"/>
          </p:cNvSpPr>
          <p:nvPr/>
        </p:nvSpPr>
        <p:spPr bwMode="auto">
          <a:xfrm>
            <a:off x="457200" y="6248400"/>
            <a:ext cx="2133600" cy="476250"/>
          </a:xfrm>
          <a:prstGeom prst="rect">
            <a:avLst/>
          </a:prstGeom>
          <a:noFill/>
          <a:ln>
            <a:miter lim="800000"/>
            <a:headEnd/>
            <a:tailEnd/>
          </a:ln>
        </p:spPr>
        <p:txBody>
          <a:bodyPr anchor="b"/>
          <a:lstStyle/>
          <a:p>
            <a:pPr>
              <a:defRPr/>
            </a:pPr>
            <a:fld id="{68EA48A5-68BC-4D12-8858-1527C4098FE0}" type="slidenum">
              <a:rPr lang="en-GB" sz="1200">
                <a:latin typeface="+mn-lt"/>
              </a:rPr>
              <a:pPr>
                <a:defRPr/>
              </a:pPr>
              <a:t>13</a:t>
            </a:fld>
            <a:endParaRPr lang="en-GB" sz="1200">
              <a:latin typeface="+mn-lt"/>
            </a:endParaRPr>
          </a:p>
        </p:txBody>
      </p:sp>
      <p:pic>
        <p:nvPicPr>
          <p:cNvPr id="18435" name="Picture 9"/>
          <p:cNvPicPr>
            <a:picLocks noChangeAspect="1" noChangeArrowheads="1"/>
          </p:cNvPicPr>
          <p:nvPr/>
        </p:nvPicPr>
        <p:blipFill>
          <a:blip r:embed="rId3">
            <a:extLst>
              <a:ext uri="{28A0092B-C50C-407E-A947-70E740481C1C}">
                <a14:useLocalDpi xmlns:a14="http://schemas.microsoft.com/office/drawing/2010/main" val="0"/>
              </a:ext>
            </a:extLst>
          </a:blip>
          <a:srcRect l="26190" t="27638" r="23238" b="16394"/>
          <a:stretch>
            <a:fillRect/>
          </a:stretch>
        </p:blipFill>
        <p:spPr bwMode="auto">
          <a:xfrm>
            <a:off x="1690688" y="2632075"/>
            <a:ext cx="5689600" cy="3965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7762" name="Rectangle 2"/>
          <p:cNvSpPr>
            <a:spLocks noRot="1" noChangeArrowheads="1"/>
          </p:cNvSpPr>
          <p:nvPr/>
        </p:nvSpPr>
        <p:spPr bwMode="auto">
          <a:xfrm>
            <a:off x="457200" y="274638"/>
            <a:ext cx="8229600" cy="1143000"/>
          </a:xfrm>
          <a:prstGeom prst="rect">
            <a:avLst/>
          </a:prstGeom>
          <a:noFill/>
          <a:ln w="9525">
            <a:noFill/>
            <a:miter lim="800000"/>
            <a:headEnd/>
            <a:tailEnd/>
          </a:ln>
        </p:spPr>
        <p:txBody>
          <a:bodyPr anchor="ctr"/>
          <a:lstStyle/>
          <a:p>
            <a:pPr algn="ctr"/>
            <a:r>
              <a:rPr lang="en-GB" altLang="zh-CN" sz="3200" b="1">
                <a:solidFill>
                  <a:schemeClr val="tx2"/>
                </a:solidFill>
                <a:effectLst>
                  <a:outerShdw blurRad="38100" dist="38100" dir="2700000" algn="tl">
                    <a:srgbClr val="000000"/>
                  </a:outerShdw>
                </a:effectLst>
                <a:latin typeface="Verdana" pitchFamily="34" charset="0"/>
                <a:ea typeface="宋体" charset="-122"/>
              </a:rPr>
              <a:t>Challenges</a:t>
            </a:r>
          </a:p>
        </p:txBody>
      </p:sp>
      <p:sp>
        <p:nvSpPr>
          <p:cNvPr id="18437" name="Rectangle 3"/>
          <p:cNvSpPr>
            <a:spLocks noChangeArrowheads="1"/>
          </p:cNvSpPr>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42900" indent="-342900">
              <a:spcBef>
                <a:spcPct val="20000"/>
              </a:spcBef>
              <a:buClr>
                <a:schemeClr val="hlink"/>
              </a:buClr>
              <a:buSzPct val="70000"/>
              <a:buFont typeface="Wingdings" pitchFamily="2" charset="2"/>
              <a:buChar char="n"/>
            </a:pPr>
            <a:r>
              <a:rPr lang="en-GB" altLang="zh-CN" sz="2800">
                <a:latin typeface="Verdana" pitchFamily="34" charset="0"/>
                <a:ea typeface="宋体" charset="-122"/>
              </a:rPr>
              <a:t>PHPlot Diurnal Flow Pattern</a:t>
            </a:r>
          </a:p>
          <a:p>
            <a:pPr marL="342900" indent="-342900">
              <a:spcBef>
                <a:spcPct val="20000"/>
              </a:spcBef>
              <a:buClr>
                <a:schemeClr val="hlink"/>
              </a:buClr>
              <a:buSzPct val="70000"/>
              <a:buFont typeface="Wingdings" pitchFamily="2" charset="2"/>
              <a:buChar char="n"/>
            </a:pPr>
            <a:r>
              <a:rPr lang="en-GB" altLang="zh-CN" sz="2800">
                <a:latin typeface="Verdana" pitchFamily="34" charset="0"/>
                <a:ea typeface="宋体" charset="-122"/>
              </a:rPr>
              <a:t>Linear Regression</a:t>
            </a:r>
          </a:p>
        </p:txBody>
      </p:sp>
    </p:spTree>
  </p:cSld>
  <p:clrMapOvr>
    <a:masterClrMapping/>
  </p:clrMapOv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Testing</a:t>
            </a:r>
          </a:p>
        </p:txBody>
      </p:sp>
      <p:sp>
        <p:nvSpPr>
          <p:cNvPr id="19459" name="Content Placeholder 2"/>
          <p:cNvSpPr>
            <a:spLocks noGrp="1"/>
          </p:cNvSpPr>
          <p:nvPr>
            <p:ph idx="1"/>
          </p:nvPr>
        </p:nvSpPr>
        <p:spPr/>
        <p:txBody>
          <a:bodyPr/>
          <a:lstStyle/>
          <a:p>
            <a:pPr eaLnBrk="1" hangingPunct="1"/>
            <a:r>
              <a:rPr lang="en-GB" altLang="zh-CN" smtClean="0">
                <a:ea typeface="宋体" charset="-122"/>
              </a:rPr>
              <a:t>Unit Testing</a:t>
            </a:r>
          </a:p>
          <a:p>
            <a:pPr eaLnBrk="1" hangingPunct="1"/>
            <a:r>
              <a:rPr lang="en-GB" altLang="zh-CN" smtClean="0">
                <a:ea typeface="宋体" charset="-122"/>
              </a:rPr>
              <a:t>System Testing</a:t>
            </a:r>
          </a:p>
          <a:p>
            <a:pPr eaLnBrk="1" hangingPunct="1"/>
            <a:r>
              <a:rPr lang="en-GB" altLang="zh-CN" smtClean="0">
                <a:ea typeface="宋体" charset="-122"/>
              </a:rPr>
              <a:t>Acceptance Testing</a:t>
            </a:r>
          </a:p>
          <a:p>
            <a:pPr eaLnBrk="1" hangingPunct="1"/>
            <a:endParaRPr lang="zh-CN" altLang="en-GB" smtClean="0">
              <a:ea typeface="宋体" charset="-122"/>
            </a:endParaRPr>
          </a:p>
        </p:txBody>
      </p:sp>
      <p:sp>
        <p:nvSpPr>
          <p:cNvPr id="4" name="Slide Number Placeholder 3"/>
          <p:cNvSpPr>
            <a:spLocks noGrp="1"/>
          </p:cNvSpPr>
          <p:nvPr>
            <p:ph type="sldNum" sz="quarter" idx="11"/>
          </p:nvPr>
        </p:nvSpPr>
        <p:spPr/>
        <p:txBody>
          <a:bodyPr/>
          <a:lstStyle/>
          <a:p>
            <a:pPr>
              <a:defRPr/>
            </a:pPr>
            <a:fld id="{3DED05C8-64D6-449C-BC45-CF46996B65CE}" type="slidenum">
              <a:rPr lang="en-GB"/>
              <a:pPr>
                <a:defRPr/>
              </a:pPr>
              <a:t>14</a:t>
            </a:fld>
            <a:endParaRPr lang="en-GB"/>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p:cNvSpPr>
            <a:spLocks noGrp="1"/>
          </p:cNvSpPr>
          <p:nvPr>
            <p:ph type="sldNum" sz="quarter" idx="11"/>
          </p:nvPr>
        </p:nvSpPr>
        <p:spPr/>
        <p:txBody>
          <a:bodyPr/>
          <a:lstStyle/>
          <a:p>
            <a:pPr>
              <a:defRPr/>
            </a:pPr>
            <a:fld id="{EEDD9760-D8DA-4244-87EF-D4F40B3BF519}" type="slidenum">
              <a:rPr lang="en-GB"/>
              <a:pPr>
                <a:defRPr/>
              </a:pPr>
              <a:t>15</a:t>
            </a:fld>
            <a:endParaRPr lang="en-GB"/>
          </a:p>
        </p:txBody>
      </p:sp>
      <p:sp>
        <p:nvSpPr>
          <p:cNvPr id="134146" name="Rectangle 2"/>
          <p:cNvSpPr>
            <a:spLocks noGrp="1" noRot="1" noChangeArrowheads="1"/>
          </p:cNvSpPr>
          <p:nvPr>
            <p:ph type="title"/>
          </p:nvPr>
        </p:nvSpPr>
        <p:spPr/>
        <p:txBody>
          <a:bodyPr/>
          <a:lstStyle/>
          <a:p>
            <a:pPr eaLnBrk="1" hangingPunct="1">
              <a:defRPr/>
            </a:pPr>
            <a:r>
              <a:rPr lang="en-GB" smtClean="0"/>
              <a:t>Testing</a:t>
            </a:r>
          </a:p>
        </p:txBody>
      </p:sp>
      <p:sp>
        <p:nvSpPr>
          <p:cNvPr id="20484" name="Rectangle 3"/>
          <p:cNvSpPr>
            <a:spLocks noGrp="1" noChangeArrowheads="1"/>
          </p:cNvSpPr>
          <p:nvPr>
            <p:ph type="body" sz="half" idx="1"/>
          </p:nvPr>
        </p:nvSpPr>
        <p:spPr>
          <a:xfrm>
            <a:off x="457200" y="1600200"/>
            <a:ext cx="8075613" cy="1323975"/>
          </a:xfrm>
        </p:spPr>
        <p:txBody>
          <a:bodyPr/>
          <a:lstStyle/>
          <a:p>
            <a:pPr marL="266700" indent="-266700" eaLnBrk="1" hangingPunct="1">
              <a:buFont typeface="Wingdings" pitchFamily="2" charset="2"/>
              <a:buNone/>
            </a:pPr>
            <a:r>
              <a:rPr lang="en-GB" altLang="zh-CN" sz="2000" b="1" smtClean="0">
                <a:ea typeface="宋体" charset="-122"/>
              </a:rPr>
              <a:t>WebQual</a:t>
            </a:r>
          </a:p>
          <a:p>
            <a:pPr marL="266700" indent="-266700" eaLnBrk="1" hangingPunct="1"/>
            <a:r>
              <a:rPr lang="en-GB" altLang="zh-CN" sz="2000" smtClean="0">
                <a:ea typeface="宋体" charset="-122"/>
              </a:rPr>
              <a:t>The WebQual instrument was issued to Trueflow Surveys Ltd, to determine their views on the development quality. </a:t>
            </a:r>
          </a:p>
        </p:txBody>
      </p:sp>
      <p:pic>
        <p:nvPicPr>
          <p:cNvPr id="20485" name="Picture 4"/>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1765300" y="2781300"/>
            <a:ext cx="5327650" cy="3760788"/>
          </a:xfrm>
          <a:noFill/>
        </p:spPr>
      </p:pic>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Results</a:t>
            </a:r>
          </a:p>
        </p:txBody>
      </p:sp>
      <p:sp>
        <p:nvSpPr>
          <p:cNvPr id="21507" name="Content Placeholder 2"/>
          <p:cNvSpPr>
            <a:spLocks noGrp="1"/>
          </p:cNvSpPr>
          <p:nvPr>
            <p:ph idx="1"/>
          </p:nvPr>
        </p:nvSpPr>
        <p:spPr/>
        <p:txBody>
          <a:bodyPr/>
          <a:lstStyle/>
          <a:p>
            <a:pPr eaLnBrk="1" hangingPunct="1"/>
            <a:r>
              <a:rPr lang="en-GB" altLang="zh-CN" smtClean="0">
                <a:ea typeface="宋体" charset="-122"/>
              </a:rPr>
              <a:t>A WBIS that meets the stakeholder requirements.</a:t>
            </a:r>
          </a:p>
          <a:p>
            <a:pPr eaLnBrk="1" hangingPunct="1"/>
            <a:r>
              <a:rPr lang="en-GB" altLang="zh-CN" smtClean="0">
                <a:ea typeface="宋体" charset="-122"/>
              </a:rPr>
              <a:t>Innovative use of current technology</a:t>
            </a:r>
          </a:p>
          <a:p>
            <a:pPr eaLnBrk="1" hangingPunct="1"/>
            <a:r>
              <a:rPr lang="en-GB" altLang="zh-CN" smtClean="0">
                <a:ea typeface="宋体" charset="-122"/>
              </a:rPr>
              <a:t>Access anytime, anywhere</a:t>
            </a:r>
          </a:p>
          <a:p>
            <a:pPr eaLnBrk="1" hangingPunct="1"/>
            <a:r>
              <a:rPr lang="en-GB" altLang="zh-CN" smtClean="0">
                <a:ea typeface="宋体" charset="-122"/>
              </a:rPr>
              <a:t>Some structures were not included in the development, but provide scope for future development</a:t>
            </a:r>
            <a:endParaRPr lang="zh-CN" altLang="en-GB" smtClean="0">
              <a:solidFill>
                <a:srgbClr val="FF0000"/>
              </a:solidFill>
              <a:ea typeface="宋体" charset="-122"/>
            </a:endParaRPr>
          </a:p>
        </p:txBody>
      </p:sp>
      <p:sp>
        <p:nvSpPr>
          <p:cNvPr id="4" name="Slide Number Placeholder 3"/>
          <p:cNvSpPr>
            <a:spLocks noGrp="1"/>
          </p:cNvSpPr>
          <p:nvPr>
            <p:ph type="sldNum" sz="quarter" idx="11"/>
          </p:nvPr>
        </p:nvSpPr>
        <p:spPr/>
        <p:txBody>
          <a:bodyPr/>
          <a:lstStyle/>
          <a:p>
            <a:pPr>
              <a:defRPr/>
            </a:pPr>
            <a:fld id="{8220CD0D-BFFC-487D-BA29-D9DCCF5462D3}" type="slidenum">
              <a:rPr lang="en-GB"/>
              <a:pPr>
                <a:defRPr/>
              </a:pPr>
              <a:t>16</a:t>
            </a:fld>
            <a:endParaRPr lang="en-GB"/>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Conclusions</a:t>
            </a:r>
          </a:p>
        </p:txBody>
      </p:sp>
      <p:sp>
        <p:nvSpPr>
          <p:cNvPr id="22531" name="Content Placeholder 2"/>
          <p:cNvSpPr>
            <a:spLocks noGrp="1"/>
          </p:cNvSpPr>
          <p:nvPr>
            <p:ph idx="1"/>
          </p:nvPr>
        </p:nvSpPr>
        <p:spPr/>
        <p:txBody>
          <a:bodyPr/>
          <a:lstStyle/>
          <a:p>
            <a:pPr eaLnBrk="1" hangingPunct="1">
              <a:lnSpc>
                <a:spcPct val="80000"/>
              </a:lnSpc>
            </a:pPr>
            <a:r>
              <a:rPr lang="en-GB" altLang="zh-CN" sz="2600" smtClean="0">
                <a:ea typeface="宋体" charset="-122"/>
              </a:rPr>
              <a:t>WISDM provides a detailed structure for development.</a:t>
            </a:r>
          </a:p>
          <a:p>
            <a:pPr eaLnBrk="1" hangingPunct="1">
              <a:lnSpc>
                <a:spcPct val="80000"/>
              </a:lnSpc>
            </a:pPr>
            <a:r>
              <a:rPr lang="en-GB" altLang="zh-CN" sz="2600" smtClean="0">
                <a:ea typeface="宋体" charset="-122"/>
              </a:rPr>
              <a:t>Implementation into software was an easy transition.</a:t>
            </a:r>
          </a:p>
          <a:p>
            <a:pPr eaLnBrk="1" hangingPunct="1">
              <a:lnSpc>
                <a:spcPct val="80000"/>
              </a:lnSpc>
            </a:pPr>
            <a:r>
              <a:rPr lang="en-GB" altLang="zh-CN" sz="2600" smtClean="0">
                <a:ea typeface="宋体" charset="-122"/>
              </a:rPr>
              <a:t>The MCERT WBIS confirms the potential of innovative approaches to data management. </a:t>
            </a:r>
          </a:p>
          <a:p>
            <a:pPr eaLnBrk="1" hangingPunct="1">
              <a:lnSpc>
                <a:spcPct val="80000"/>
              </a:lnSpc>
            </a:pPr>
            <a:r>
              <a:rPr lang="en-GB" altLang="zh-CN" sz="2600" smtClean="0">
                <a:ea typeface="宋体" charset="-122"/>
              </a:rPr>
              <a:t>Potential to access over the internet provides many advantages.</a:t>
            </a:r>
          </a:p>
          <a:p>
            <a:pPr eaLnBrk="1" hangingPunct="1">
              <a:lnSpc>
                <a:spcPct val="90000"/>
              </a:lnSpc>
            </a:pPr>
            <a:r>
              <a:rPr lang="en-GB" altLang="zh-CN" sz="2600" smtClean="0">
                <a:ea typeface="宋体" charset="-122"/>
              </a:rPr>
              <a:t>Effective and efficient tool. </a:t>
            </a:r>
          </a:p>
          <a:p>
            <a:pPr eaLnBrk="1" hangingPunct="1">
              <a:lnSpc>
                <a:spcPct val="90000"/>
              </a:lnSpc>
            </a:pPr>
            <a:r>
              <a:rPr lang="en-GB" altLang="zh-CN" sz="2600" smtClean="0">
                <a:ea typeface="宋体" charset="-122"/>
              </a:rPr>
              <a:t>Technology is progressive and can be used innovatively. </a:t>
            </a:r>
          </a:p>
          <a:p>
            <a:pPr eaLnBrk="1" hangingPunct="1">
              <a:lnSpc>
                <a:spcPct val="90000"/>
              </a:lnSpc>
            </a:pPr>
            <a:r>
              <a:rPr lang="en-GB" altLang="zh-CN" sz="2600" smtClean="0">
                <a:ea typeface="宋体" charset="-122"/>
              </a:rPr>
              <a:t>Support within the audit organisations will be governed by market forces</a:t>
            </a:r>
          </a:p>
        </p:txBody>
      </p:sp>
      <p:sp>
        <p:nvSpPr>
          <p:cNvPr id="4" name="Slide Number Placeholder 3"/>
          <p:cNvSpPr>
            <a:spLocks noGrp="1"/>
          </p:cNvSpPr>
          <p:nvPr>
            <p:ph type="sldNum" sz="quarter" idx="11"/>
          </p:nvPr>
        </p:nvSpPr>
        <p:spPr/>
        <p:txBody>
          <a:bodyPr/>
          <a:lstStyle/>
          <a:p>
            <a:pPr>
              <a:defRPr/>
            </a:pPr>
            <a:fld id="{40DCE015-25DB-445F-9C79-9EF3042FFFCE}" type="slidenum">
              <a:rPr lang="en-GB"/>
              <a:pPr>
                <a:defRPr/>
              </a:pPr>
              <a:t>17</a:t>
            </a:fld>
            <a:endParaRPr lang="en-GB" dirty="0"/>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eaLnBrk="1" hangingPunct="1">
              <a:defRPr/>
            </a:pPr>
            <a:r>
              <a:rPr lang="en-GB" dirty="0" smtClean="0"/>
              <a:t>Future Development</a:t>
            </a:r>
          </a:p>
        </p:txBody>
      </p:sp>
      <p:sp>
        <p:nvSpPr>
          <p:cNvPr id="23555" name="Content Placeholder 2"/>
          <p:cNvSpPr>
            <a:spLocks noGrp="1"/>
          </p:cNvSpPr>
          <p:nvPr>
            <p:ph idx="1"/>
          </p:nvPr>
        </p:nvSpPr>
        <p:spPr/>
        <p:txBody>
          <a:bodyPr/>
          <a:lstStyle/>
          <a:p>
            <a:pPr eaLnBrk="1" hangingPunct="1"/>
            <a:r>
              <a:rPr lang="en-GB" altLang="zh-CN" smtClean="0">
                <a:ea typeface="宋体" charset="-122"/>
              </a:rPr>
              <a:t>The study has confirmed the concept </a:t>
            </a:r>
          </a:p>
          <a:p>
            <a:pPr eaLnBrk="1" hangingPunct="1"/>
            <a:r>
              <a:rPr lang="en-GB" altLang="zh-CN" smtClean="0">
                <a:ea typeface="宋体" charset="-122"/>
              </a:rPr>
              <a:t>Change will only happen with the backing of the Environment Agency for the development and future implementation.</a:t>
            </a:r>
          </a:p>
          <a:p>
            <a:pPr eaLnBrk="1" hangingPunct="1"/>
            <a:endParaRPr lang="en-GB" altLang="zh-CN" smtClean="0">
              <a:ea typeface="宋体" charset="-122"/>
            </a:endParaRPr>
          </a:p>
          <a:p>
            <a:pPr eaLnBrk="1" hangingPunct="1"/>
            <a:r>
              <a:rPr lang="en-GB" altLang="zh-CN" smtClean="0">
                <a:ea typeface="宋体" charset="-122"/>
              </a:rPr>
              <a:t>Future</a:t>
            </a:r>
          </a:p>
          <a:p>
            <a:pPr lvl="1" eaLnBrk="1" hangingPunct="1"/>
            <a:r>
              <a:rPr lang="en-GB" altLang="zh-CN" smtClean="0">
                <a:ea typeface="宋体" charset="-122"/>
              </a:rPr>
              <a:t>Contact software house to market solution to Environment Agency</a:t>
            </a:r>
          </a:p>
        </p:txBody>
      </p:sp>
      <p:sp>
        <p:nvSpPr>
          <p:cNvPr id="4" name="Slide Number Placeholder 3"/>
          <p:cNvSpPr>
            <a:spLocks noGrp="1"/>
          </p:cNvSpPr>
          <p:nvPr>
            <p:ph type="sldNum" sz="quarter" idx="11"/>
          </p:nvPr>
        </p:nvSpPr>
        <p:spPr/>
        <p:txBody>
          <a:bodyPr/>
          <a:lstStyle/>
          <a:p>
            <a:pPr>
              <a:defRPr/>
            </a:pPr>
            <a:fld id="{DEF591B0-64A5-4499-A63E-AA3BF55A4D72}" type="slidenum">
              <a:rPr lang="en-GB"/>
              <a:pPr>
                <a:defRPr/>
              </a:pPr>
              <a:t>18</a:t>
            </a:fld>
            <a:endParaRPr lang="en-GB"/>
          </a:p>
        </p:txBody>
      </p:sp>
    </p:spTree>
  </p:cSld>
  <p:clrMapOvr>
    <a:masterClrMapping/>
  </p:clrMapOvr>
  <p:transition/>
  <p:timing>
    <p:tnLst>
      <p:par>
        <p:cTn id="1" dur="indefinite" restart="never" nodeType="tmRoot"/>
      </p:par>
    </p:tnLst>
  </p:timing>
</p:sld>
</file>

<file path=ppt/theme/theme1.xml><?xml version="1.0" encoding="utf-8"?>
<a:theme xmlns:a="http://schemas.openxmlformats.org/drawingml/2006/main" name="Stream">
  <a:themeElements>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fontScheme name="Stream">
      <a:majorFont>
        <a:latin typeface="Verdana"/>
        <a:ea typeface=""/>
        <a:cs typeface=""/>
      </a:majorFont>
      <a:minorFont>
        <a:latin typeface="Verdan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tream 1">
        <a:dk1>
          <a:srgbClr val="000514"/>
        </a:dk1>
        <a:lt1>
          <a:srgbClr val="FFFFFF"/>
        </a:lt1>
        <a:dk2>
          <a:srgbClr val="003399"/>
        </a:dk2>
        <a:lt2>
          <a:srgbClr val="E5E5FF"/>
        </a:lt2>
        <a:accent1>
          <a:srgbClr val="0099CC"/>
        </a:accent1>
        <a:accent2>
          <a:srgbClr val="A886E0"/>
        </a:accent2>
        <a:accent3>
          <a:srgbClr val="AAADCA"/>
        </a:accent3>
        <a:accent4>
          <a:srgbClr val="DADADA"/>
        </a:accent4>
        <a:accent5>
          <a:srgbClr val="AACAE2"/>
        </a:accent5>
        <a:accent6>
          <a:srgbClr val="9879CB"/>
        </a:accent6>
        <a:hlink>
          <a:srgbClr val="FFCC00"/>
        </a:hlink>
        <a:folHlink>
          <a:srgbClr val="FFFFCC"/>
        </a:folHlink>
      </a:clrScheme>
      <a:clrMap bg1="dk2" tx1="lt1" bg2="dk1" tx2="lt2" accent1="accent1" accent2="accent2" accent3="accent3" accent4="accent4" accent5="accent5" accent6="accent6" hlink="hlink" folHlink="folHlink"/>
    </a:extraClrScheme>
    <a:extraClrScheme>
      <a:clrScheme name="Stream 2">
        <a:dk1>
          <a:srgbClr val="3E3E5C"/>
        </a:dk1>
        <a:lt1>
          <a:srgbClr val="FFFFFF"/>
        </a:lt1>
        <a:dk2>
          <a:srgbClr val="666699"/>
        </a:dk2>
        <a:lt2>
          <a:srgbClr val="DFDFE9"/>
        </a:lt2>
        <a:accent1>
          <a:srgbClr val="CC66FF"/>
        </a:accent1>
        <a:accent2>
          <a:srgbClr val="679ACD"/>
        </a:accent2>
        <a:accent3>
          <a:srgbClr val="B8B8CA"/>
        </a:accent3>
        <a:accent4>
          <a:srgbClr val="DADADA"/>
        </a:accent4>
        <a:accent5>
          <a:srgbClr val="E2B8FF"/>
        </a:accent5>
        <a:accent6>
          <a:srgbClr val="5D8BBA"/>
        </a:accent6>
        <a:hlink>
          <a:srgbClr val="CCECFF"/>
        </a:hlink>
        <a:folHlink>
          <a:srgbClr val="CCCCFF"/>
        </a:folHlink>
      </a:clrScheme>
      <a:clrMap bg1="dk2" tx1="lt1" bg2="dk1" tx2="lt2" accent1="accent1" accent2="accent2" accent3="accent3" accent4="accent4" accent5="accent5" accent6="accent6" hlink="hlink" folHlink="folHlink"/>
    </a:extraClrScheme>
    <a:extraClrScheme>
      <a:clrScheme name="Stream 3">
        <a:dk1>
          <a:srgbClr val="2A5400"/>
        </a:dk1>
        <a:lt1>
          <a:srgbClr val="FFFFFF"/>
        </a:lt1>
        <a:dk2>
          <a:srgbClr val="4A9400"/>
        </a:dk2>
        <a:lt2>
          <a:srgbClr val="BAE8BA"/>
        </a:lt2>
        <a:accent1>
          <a:srgbClr val="33CC33"/>
        </a:accent1>
        <a:accent2>
          <a:srgbClr val="99CC00"/>
        </a:accent2>
        <a:accent3>
          <a:srgbClr val="B1C8AA"/>
        </a:accent3>
        <a:accent4>
          <a:srgbClr val="DADADA"/>
        </a:accent4>
        <a:accent5>
          <a:srgbClr val="ADE2AD"/>
        </a:accent5>
        <a:accent6>
          <a:srgbClr val="8AB900"/>
        </a:accent6>
        <a:hlink>
          <a:srgbClr val="99FF33"/>
        </a:hlink>
        <a:folHlink>
          <a:srgbClr val="FFFF99"/>
        </a:folHlink>
      </a:clrScheme>
      <a:clrMap bg1="dk2" tx1="lt1" bg2="dk1" tx2="lt2" accent1="accent1" accent2="accent2" accent3="accent3" accent4="accent4" accent5="accent5" accent6="accent6" hlink="hlink" folHlink="folHlink"/>
    </a:extraClrScheme>
    <a:extraClrScheme>
      <a:clrScheme name="Stream 4">
        <a:dk1>
          <a:srgbClr val="000000"/>
        </a:dk1>
        <a:lt1>
          <a:srgbClr val="FFFFFF"/>
        </a:lt1>
        <a:dk2>
          <a:srgbClr val="51596D"/>
        </a:dk2>
        <a:lt2>
          <a:srgbClr val="DDDDDD"/>
        </a:lt2>
        <a:accent1>
          <a:srgbClr val="787E8A"/>
        </a:accent1>
        <a:accent2>
          <a:srgbClr val="339966"/>
        </a:accent2>
        <a:accent3>
          <a:srgbClr val="B3B5BA"/>
        </a:accent3>
        <a:accent4>
          <a:srgbClr val="DADADA"/>
        </a:accent4>
        <a:accent5>
          <a:srgbClr val="BEC0C4"/>
        </a:accent5>
        <a:accent6>
          <a:srgbClr val="2D8A5C"/>
        </a:accent6>
        <a:hlink>
          <a:srgbClr val="00FFFF"/>
        </a:hlink>
        <a:folHlink>
          <a:srgbClr val="74B6D0"/>
        </a:folHlink>
      </a:clrScheme>
      <a:clrMap bg1="dk2" tx1="lt1" bg2="dk1" tx2="lt2" accent1="accent1" accent2="accent2" accent3="accent3" accent4="accent4" accent5="accent5" accent6="accent6" hlink="hlink" folHlink="folHlink"/>
    </a:extraClrScheme>
    <a:extraClrScheme>
      <a:clrScheme name="Stream 5">
        <a:dk1>
          <a:srgbClr val="5C1F00"/>
        </a:dk1>
        <a:lt1>
          <a:srgbClr val="FFFFFF"/>
        </a:lt1>
        <a:dk2>
          <a:srgbClr val="8C0000"/>
        </a:dk2>
        <a:lt2>
          <a:srgbClr val="DFD293"/>
        </a:lt2>
        <a:accent1>
          <a:srgbClr val="FF6845"/>
        </a:accent1>
        <a:accent2>
          <a:srgbClr val="BE7960"/>
        </a:accent2>
        <a:accent3>
          <a:srgbClr val="C5AAAA"/>
        </a:accent3>
        <a:accent4>
          <a:srgbClr val="DADADA"/>
        </a:accent4>
        <a:accent5>
          <a:srgbClr val="FFB9B0"/>
        </a:accent5>
        <a:accent6>
          <a:srgbClr val="AC6D56"/>
        </a:accent6>
        <a:hlink>
          <a:srgbClr val="FFFFCC"/>
        </a:hlink>
        <a:folHlink>
          <a:srgbClr val="FFCC00"/>
        </a:folHlink>
      </a:clrScheme>
      <a:clrMap bg1="dk2" tx1="lt1" bg2="dk1" tx2="lt2" accent1="accent1" accent2="accent2" accent3="accent3" accent4="accent4" accent5="accent5" accent6="accent6" hlink="hlink" folHlink="folHlink"/>
    </a:extraClrScheme>
    <a:extraClrScheme>
      <a:clrScheme name="Stream 6">
        <a:dk1>
          <a:srgbClr val="5E4444"/>
        </a:dk1>
        <a:lt1>
          <a:srgbClr val="F7F3F3"/>
        </a:lt1>
        <a:dk2>
          <a:srgbClr val="8A6362"/>
        </a:dk2>
        <a:lt2>
          <a:srgbClr val="D8C1BA"/>
        </a:lt2>
        <a:accent1>
          <a:srgbClr val="CC6600"/>
        </a:accent1>
        <a:accent2>
          <a:srgbClr val="C16059"/>
        </a:accent2>
        <a:accent3>
          <a:srgbClr val="C4B7B7"/>
        </a:accent3>
        <a:accent4>
          <a:srgbClr val="D3D0D0"/>
        </a:accent4>
        <a:accent5>
          <a:srgbClr val="E2B8AA"/>
        </a:accent5>
        <a:accent6>
          <a:srgbClr val="AF5650"/>
        </a:accent6>
        <a:hlink>
          <a:srgbClr val="FFCC00"/>
        </a:hlink>
        <a:folHlink>
          <a:srgbClr val="CBB557"/>
        </a:folHlink>
      </a:clrScheme>
      <a:clrMap bg1="dk2" tx1="lt1" bg2="dk1" tx2="lt2" accent1="accent1" accent2="accent2" accent3="accent3" accent4="accent4" accent5="accent5" accent6="accent6" hlink="hlink" folHlink="folHlink"/>
    </a:extraClrScheme>
    <a:extraClrScheme>
      <a:clrScheme name="Stream 7">
        <a:dk1>
          <a:srgbClr val="7F6737"/>
        </a:dk1>
        <a:lt1>
          <a:srgbClr val="FFFFFF"/>
        </a:lt1>
        <a:dk2>
          <a:srgbClr val="BFA673"/>
        </a:dk2>
        <a:lt2>
          <a:srgbClr val="E6E3AA"/>
        </a:lt2>
        <a:accent1>
          <a:srgbClr val="FFCC00"/>
        </a:accent1>
        <a:accent2>
          <a:srgbClr val="808000"/>
        </a:accent2>
        <a:accent3>
          <a:srgbClr val="DCD0BC"/>
        </a:accent3>
        <a:accent4>
          <a:srgbClr val="DADADA"/>
        </a:accent4>
        <a:accent5>
          <a:srgbClr val="FFE2AA"/>
        </a:accent5>
        <a:accent6>
          <a:srgbClr val="737300"/>
        </a:accent6>
        <a:hlink>
          <a:srgbClr val="784700"/>
        </a:hlink>
        <a:folHlink>
          <a:srgbClr val="9A7200"/>
        </a:folHlink>
      </a:clrScheme>
      <a:clrMap bg1="dk2" tx1="lt1" bg2="dk1" tx2="lt2" accent1="accent1" accent2="accent2" accent3="accent3" accent4="accent4" accent5="accent5" accent6="accent6" hlink="hlink" folHlink="folHlink"/>
    </a:extraClrScheme>
    <a:extraClrScheme>
      <a:clrScheme name="Stream 8">
        <a:dk1>
          <a:srgbClr val="4B2500"/>
        </a:dk1>
        <a:lt1>
          <a:srgbClr val="F9F0D3"/>
        </a:lt1>
        <a:dk2>
          <a:srgbClr val="A69564"/>
        </a:dk2>
        <a:lt2>
          <a:srgbClr val="EFDEAF"/>
        </a:lt2>
        <a:accent1>
          <a:srgbClr val="FFFFE3"/>
        </a:accent1>
        <a:accent2>
          <a:srgbClr val="BFBFA7"/>
        </a:accent2>
        <a:accent3>
          <a:srgbClr val="FBF6E6"/>
        </a:accent3>
        <a:accent4>
          <a:srgbClr val="3F1E00"/>
        </a:accent4>
        <a:accent5>
          <a:srgbClr val="FFFFEF"/>
        </a:accent5>
        <a:accent6>
          <a:srgbClr val="ADAD97"/>
        </a:accent6>
        <a:hlink>
          <a:srgbClr val="7B6D47"/>
        </a:hlink>
        <a:folHlink>
          <a:srgbClr val="A99D2F"/>
        </a:folHlink>
      </a:clrScheme>
      <a:clrMap bg1="lt1" tx1="dk1" bg2="lt2" tx2="dk2" accent1="accent1" accent2="accent2" accent3="accent3" accent4="accent4" accent5="accent5" accent6="accent6" hlink="hlink" folHlink="folHlink"/>
    </a:extraClrScheme>
    <a:extraClrScheme>
      <a:clrScheme name="Stream 9">
        <a:dk1>
          <a:srgbClr val="000000"/>
        </a:dk1>
        <a:lt1>
          <a:srgbClr val="FFFFFF"/>
        </a:lt1>
        <a:dk2>
          <a:srgbClr val="000000"/>
        </a:dk2>
        <a:lt2>
          <a:srgbClr val="808080"/>
        </a:lt2>
        <a:accent1>
          <a:srgbClr val="CCECFF"/>
        </a:accent1>
        <a:accent2>
          <a:srgbClr val="333399"/>
        </a:accent2>
        <a:accent3>
          <a:srgbClr val="FFFFFF"/>
        </a:accent3>
        <a:accent4>
          <a:srgbClr val="000000"/>
        </a:accent4>
        <a:accent5>
          <a:srgbClr val="E2F4FF"/>
        </a:accent5>
        <a:accent6>
          <a:srgbClr val="2D2D8A"/>
        </a:accent6>
        <a:hlink>
          <a:srgbClr val="6600FF"/>
        </a:hlink>
        <a:folHlink>
          <a:srgbClr val="009900"/>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Stream</Template>
  <TotalTime>1314</TotalTime>
  <Words>807</Words>
  <Application>Microsoft Office PowerPoint</Application>
  <PresentationFormat>On-screen Show (4:3)</PresentationFormat>
  <Paragraphs>152</Paragraphs>
  <Slides>18</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Garamond</vt:lpstr>
      <vt:lpstr>Arial</vt:lpstr>
      <vt:lpstr>Verdana</vt:lpstr>
      <vt:lpstr>Wingdings</vt:lpstr>
      <vt:lpstr>宋体</vt:lpstr>
      <vt:lpstr>Times New Roman</vt:lpstr>
      <vt:lpstr>Stream</vt:lpstr>
      <vt:lpstr>Developing a Web-Based Information System to Support the Monitoring Certification (MCERT) of Effluent Flow.  By Rufus Hound  </vt:lpstr>
      <vt:lpstr>Background</vt:lpstr>
      <vt:lpstr>BS3680 Flow Monitoring Techniques</vt:lpstr>
      <vt:lpstr>BS3680 – Complex Engineering</vt:lpstr>
      <vt:lpstr>The Lack Of Standardisation</vt:lpstr>
      <vt:lpstr>Rationale</vt:lpstr>
      <vt:lpstr>Innovation</vt:lpstr>
      <vt:lpstr>Innovation</vt:lpstr>
      <vt:lpstr>Implementation</vt:lpstr>
      <vt:lpstr>WISDM</vt:lpstr>
      <vt:lpstr>System Design</vt:lpstr>
      <vt:lpstr>Implementation</vt:lpstr>
      <vt:lpstr>PowerPoint Presentation</vt:lpstr>
      <vt:lpstr>Testing</vt:lpstr>
      <vt:lpstr>Testing</vt:lpstr>
      <vt:lpstr>Results</vt:lpstr>
      <vt:lpstr>Conclusions</vt:lpstr>
      <vt:lpstr>Future Development</vt:lpstr>
    </vt:vector>
  </TitlesOfParts>
  <Company>PughPole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 into the process and methodologies of  development of a data management system for flow audits to meet the requirements of the Environment Agency’s “Monitoring Certification Scheme (MCERTS)”.</dc:title>
  <dc:creator>Mark &amp; Rhian</dc:creator>
  <cp:lastModifiedBy>fad-rp1</cp:lastModifiedBy>
  <cp:revision>160</cp:revision>
  <dcterms:created xsi:type="dcterms:W3CDTF">2005-05-25T08:44:58Z</dcterms:created>
  <dcterms:modified xsi:type="dcterms:W3CDTF">2013-04-12T13:20:05Z</dcterms:modified>
</cp:coreProperties>
</file>