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85" r:id="rId3"/>
  </p:sldMasterIdLst>
  <p:notesMasterIdLst>
    <p:notesMasterId r:id="rId57"/>
  </p:notesMasterIdLst>
  <p:sldIdLst>
    <p:sldId id="319" r:id="rId4"/>
    <p:sldId id="330" r:id="rId5"/>
    <p:sldId id="260" r:id="rId6"/>
    <p:sldId id="341" r:id="rId7"/>
    <p:sldId id="352" r:id="rId8"/>
    <p:sldId id="353" r:id="rId9"/>
    <p:sldId id="308" r:id="rId10"/>
    <p:sldId id="311" r:id="rId11"/>
    <p:sldId id="266" r:id="rId12"/>
    <p:sldId id="296" r:id="rId13"/>
    <p:sldId id="313" r:id="rId14"/>
    <p:sldId id="332" r:id="rId15"/>
    <p:sldId id="345" r:id="rId16"/>
    <p:sldId id="347" r:id="rId17"/>
    <p:sldId id="343" r:id="rId18"/>
    <p:sldId id="335" r:id="rId19"/>
    <p:sldId id="318" r:id="rId20"/>
    <p:sldId id="281" r:id="rId21"/>
    <p:sldId id="342" r:id="rId22"/>
    <p:sldId id="333" r:id="rId23"/>
    <p:sldId id="2563" r:id="rId24"/>
    <p:sldId id="2564" r:id="rId25"/>
    <p:sldId id="2565" r:id="rId26"/>
    <p:sldId id="2566" r:id="rId27"/>
    <p:sldId id="2567" r:id="rId28"/>
    <p:sldId id="2568" r:id="rId29"/>
    <p:sldId id="2569" r:id="rId30"/>
    <p:sldId id="2571" r:id="rId31"/>
    <p:sldId id="344" r:id="rId32"/>
    <p:sldId id="2583" r:id="rId33"/>
    <p:sldId id="348" r:id="rId34"/>
    <p:sldId id="334" r:id="rId35"/>
    <p:sldId id="314" r:id="rId36"/>
    <p:sldId id="315" r:id="rId37"/>
    <p:sldId id="354" r:id="rId38"/>
    <p:sldId id="355" r:id="rId39"/>
    <p:sldId id="356" r:id="rId40"/>
    <p:sldId id="336" r:id="rId41"/>
    <p:sldId id="351" r:id="rId42"/>
    <p:sldId id="257" r:id="rId43"/>
    <p:sldId id="323" r:id="rId44"/>
    <p:sldId id="2572" r:id="rId45"/>
    <p:sldId id="2574" r:id="rId46"/>
    <p:sldId id="2575" r:id="rId47"/>
    <p:sldId id="2576" r:id="rId48"/>
    <p:sldId id="325" r:id="rId49"/>
    <p:sldId id="328" r:id="rId50"/>
    <p:sldId id="2578" r:id="rId51"/>
    <p:sldId id="329" r:id="rId52"/>
    <p:sldId id="2579" r:id="rId53"/>
    <p:sldId id="2580" r:id="rId54"/>
    <p:sldId id="2581" r:id="rId55"/>
    <p:sldId id="258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F40C05-F238-4341-BAD9-6845764EE871}" v="28" dt="2025-11-14T12:24:40.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87"/>
    <p:restoredTop sz="94674"/>
  </p:normalViewPr>
  <p:slideViewPr>
    <p:cSldViewPr snapToGrid="0" snapToObjects="1">
      <p:cViewPr varScale="1">
        <p:scale>
          <a:sx n="112" d="100"/>
          <a:sy n="112" d="100"/>
        </p:scale>
        <p:origin x="444" y="96"/>
      </p:cViewPr>
      <p:guideLst/>
    </p:cSldViewPr>
  </p:slideViewPr>
  <p:notesTextViewPr>
    <p:cViewPr>
      <p:scale>
        <a:sx n="1" d="1"/>
        <a:sy n="1" d="1"/>
      </p:scale>
      <p:origin x="0" y="0"/>
    </p:cViewPr>
  </p:notesTextViewPr>
  <p:sorterViewPr>
    <p:cViewPr>
      <p:scale>
        <a:sx n="50" d="100"/>
        <a:sy n="50" d="100"/>
      </p:scale>
      <p:origin x="0" y="0"/>
    </p:cViewPr>
  </p:sorterViewPr>
  <p:notesViewPr>
    <p:cSldViewPr snapToGrid="0" snapToObjects="1">
      <p:cViewPr varScale="1">
        <p:scale>
          <a:sx n="83" d="100"/>
          <a:sy n="83" d="100"/>
        </p:scale>
        <p:origin x="393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5-11-14T12:25:52.161" v="557" actId="478"/>
      <pc:docMkLst>
        <pc:docMk/>
      </pc:docMkLst>
      <pc:sldChg chg="addSp delSp modSp add mod">
        <pc:chgData name="Ceri Phelps" userId="44e5b747-28bd-454d-8b1f-8b8d7db49187" providerId="ADAL" clId="{8792EDBA-51A9-4F41-BBDC-414909E78C45}" dt="2025-11-14T12:00:43.210" v="169" actId="1076"/>
        <pc:sldMkLst>
          <pc:docMk/>
          <pc:sldMk cId="711786033" sldId="257"/>
        </pc:sldMkLst>
        <pc:spChg chg="mod">
          <ac:chgData name="Ceri Phelps" userId="44e5b747-28bd-454d-8b1f-8b8d7db49187" providerId="ADAL" clId="{8792EDBA-51A9-4F41-BBDC-414909E78C45}" dt="2025-11-14T12:00:43.210" v="169" actId="1076"/>
          <ac:spMkLst>
            <pc:docMk/>
            <pc:sldMk cId="711786033" sldId="257"/>
            <ac:spMk id="2" creationId="{5D0054D4-EE1D-1740-9CE0-2EDEDDD374F9}"/>
          </ac:spMkLst>
        </pc:spChg>
        <pc:spChg chg="del mod">
          <ac:chgData name="Ceri Phelps" userId="44e5b747-28bd-454d-8b1f-8b8d7db49187" providerId="ADAL" clId="{8792EDBA-51A9-4F41-BBDC-414909E78C45}" dt="2025-11-14T12:00:31.987" v="165" actId="478"/>
          <ac:spMkLst>
            <pc:docMk/>
            <pc:sldMk cId="711786033" sldId="257"/>
            <ac:spMk id="3" creationId="{25A781B2-82D3-5848-8EFF-808EF93572FF}"/>
          </ac:spMkLst>
        </pc:spChg>
        <pc:spChg chg="add del mod">
          <ac:chgData name="Ceri Phelps" userId="44e5b747-28bd-454d-8b1f-8b8d7db49187" providerId="ADAL" clId="{8792EDBA-51A9-4F41-BBDC-414909E78C45}" dt="2025-11-14T12:00:34.873" v="166" actId="478"/>
          <ac:spMkLst>
            <pc:docMk/>
            <pc:sldMk cId="711786033" sldId="257"/>
            <ac:spMk id="5" creationId="{47F01934-1E1F-875B-FB22-AD61AE295ECD}"/>
          </ac:spMkLst>
        </pc:spChg>
      </pc:sldChg>
      <pc:sldChg chg="modSp mod">
        <pc:chgData name="Ceri Phelps" userId="44e5b747-28bd-454d-8b1f-8b8d7db49187" providerId="ADAL" clId="{8792EDBA-51A9-4F41-BBDC-414909E78C45}" dt="2025-11-14T11:39:20.518" v="14" actId="27636"/>
        <pc:sldMkLst>
          <pc:docMk/>
          <pc:sldMk cId="1658327930" sldId="319"/>
        </pc:sldMkLst>
        <pc:spChg chg="mod">
          <ac:chgData name="Ceri Phelps" userId="44e5b747-28bd-454d-8b1f-8b8d7db49187" providerId="ADAL" clId="{8792EDBA-51A9-4F41-BBDC-414909E78C45}" dt="2025-11-14T11:39:20.518" v="14" actId="27636"/>
          <ac:spMkLst>
            <pc:docMk/>
            <pc:sldMk cId="1658327930" sldId="319"/>
            <ac:spMk id="2" creationId="{00000000-0000-0000-0000-000000000000}"/>
          </ac:spMkLst>
        </pc:spChg>
      </pc:sldChg>
      <pc:sldChg chg="modSp add mod">
        <pc:chgData name="Ceri Phelps" userId="44e5b747-28bd-454d-8b1f-8b8d7db49187" providerId="ADAL" clId="{8792EDBA-51A9-4F41-BBDC-414909E78C45}" dt="2025-11-14T12:00:49.004" v="170" actId="1076"/>
        <pc:sldMkLst>
          <pc:docMk/>
          <pc:sldMk cId="1158582173" sldId="323"/>
        </pc:sldMkLst>
        <pc:spChg chg="mod">
          <ac:chgData name="Ceri Phelps" userId="44e5b747-28bd-454d-8b1f-8b8d7db49187" providerId="ADAL" clId="{8792EDBA-51A9-4F41-BBDC-414909E78C45}" dt="2025-11-14T12:00:49.004" v="170" actId="1076"/>
          <ac:spMkLst>
            <pc:docMk/>
            <pc:sldMk cId="1158582173" sldId="323"/>
            <ac:spMk id="2" creationId="{00000000-0000-0000-0000-000000000000}"/>
          </ac:spMkLst>
        </pc:spChg>
      </pc:sldChg>
      <pc:sldChg chg="add del">
        <pc:chgData name="Ceri Phelps" userId="44e5b747-28bd-454d-8b1f-8b8d7db49187" providerId="ADAL" clId="{8792EDBA-51A9-4F41-BBDC-414909E78C45}" dt="2025-11-14T12:00:55.040" v="171" actId="47"/>
        <pc:sldMkLst>
          <pc:docMk/>
          <pc:sldMk cId="1183861596" sldId="324"/>
        </pc:sldMkLst>
      </pc:sldChg>
      <pc:sldChg chg="modSp add mod">
        <pc:chgData name="Ceri Phelps" userId="44e5b747-28bd-454d-8b1f-8b8d7db49187" providerId="ADAL" clId="{8792EDBA-51A9-4F41-BBDC-414909E78C45}" dt="2025-11-14T12:05:44.314" v="266" actId="20577"/>
        <pc:sldMkLst>
          <pc:docMk/>
          <pc:sldMk cId="3357994308" sldId="325"/>
        </pc:sldMkLst>
        <pc:spChg chg="mod">
          <ac:chgData name="Ceri Phelps" userId="44e5b747-28bd-454d-8b1f-8b8d7db49187" providerId="ADAL" clId="{8792EDBA-51A9-4F41-BBDC-414909E78C45}" dt="2025-11-14T12:05:44.314" v="266" actId="20577"/>
          <ac:spMkLst>
            <pc:docMk/>
            <pc:sldMk cId="3357994308" sldId="325"/>
            <ac:spMk id="3" creationId="{00000000-0000-0000-0000-000000000000}"/>
          </ac:spMkLst>
        </pc:spChg>
      </pc:sldChg>
      <pc:sldChg chg="addSp modSp add del mod setBg">
        <pc:chgData name="Ceri Phelps" userId="44e5b747-28bd-454d-8b1f-8b8d7db49187" providerId="ADAL" clId="{8792EDBA-51A9-4F41-BBDC-414909E78C45}" dt="2025-11-14T12:08:00.527" v="279" actId="47"/>
        <pc:sldMkLst>
          <pc:docMk/>
          <pc:sldMk cId="3161624682" sldId="326"/>
        </pc:sldMkLst>
        <pc:spChg chg="mod">
          <ac:chgData name="Ceri Phelps" userId="44e5b747-28bd-454d-8b1f-8b8d7db49187" providerId="ADAL" clId="{8792EDBA-51A9-4F41-BBDC-414909E78C45}" dt="2025-11-14T12:07:41.722" v="277" actId="26606"/>
          <ac:spMkLst>
            <pc:docMk/>
            <pc:sldMk cId="3161624682" sldId="326"/>
            <ac:spMk id="2" creationId="{00000000-0000-0000-0000-000000000000}"/>
          </ac:spMkLst>
        </pc:spChg>
        <pc:spChg chg="mod">
          <ac:chgData name="Ceri Phelps" userId="44e5b747-28bd-454d-8b1f-8b8d7db49187" providerId="ADAL" clId="{8792EDBA-51A9-4F41-BBDC-414909E78C45}" dt="2025-11-14T12:07:50.994" v="278" actId="20577"/>
          <ac:spMkLst>
            <pc:docMk/>
            <pc:sldMk cId="3161624682" sldId="326"/>
            <ac:spMk id="3" creationId="{00000000-0000-0000-0000-000000000000}"/>
          </ac:spMkLst>
        </pc:spChg>
        <pc:spChg chg="add">
          <ac:chgData name="Ceri Phelps" userId="44e5b747-28bd-454d-8b1f-8b8d7db49187" providerId="ADAL" clId="{8792EDBA-51A9-4F41-BBDC-414909E78C45}" dt="2025-11-14T12:07:41.722" v="277" actId="26606"/>
          <ac:spMkLst>
            <pc:docMk/>
            <pc:sldMk cId="3161624682" sldId="326"/>
            <ac:spMk id="8" creationId="{C44B17FE-2E14-47B6-B5A8-4363DE76952D}"/>
          </ac:spMkLst>
        </pc:spChg>
        <pc:spChg chg="add">
          <ac:chgData name="Ceri Phelps" userId="44e5b747-28bd-454d-8b1f-8b8d7db49187" providerId="ADAL" clId="{8792EDBA-51A9-4F41-BBDC-414909E78C45}" dt="2025-11-14T12:07:41.722" v="277" actId="26606"/>
          <ac:spMkLst>
            <pc:docMk/>
            <pc:sldMk cId="3161624682" sldId="326"/>
            <ac:spMk id="10" creationId="{14E53280-E6EB-47D2-B0BB-78B772DC4B90}"/>
          </ac:spMkLst>
        </pc:spChg>
        <pc:spChg chg="add">
          <ac:chgData name="Ceri Phelps" userId="44e5b747-28bd-454d-8b1f-8b8d7db49187" providerId="ADAL" clId="{8792EDBA-51A9-4F41-BBDC-414909E78C45}" dt="2025-11-14T12:07:41.722" v="277" actId="26606"/>
          <ac:spMkLst>
            <pc:docMk/>
            <pc:sldMk cId="3161624682" sldId="326"/>
            <ac:spMk id="12" creationId="{E44C4738-31FA-4AA4-9D3A-9B0F0B1F5FBC}"/>
          </ac:spMkLst>
        </pc:spChg>
        <pc:spChg chg="add">
          <ac:chgData name="Ceri Phelps" userId="44e5b747-28bd-454d-8b1f-8b8d7db49187" providerId="ADAL" clId="{8792EDBA-51A9-4F41-BBDC-414909E78C45}" dt="2025-11-14T12:07:41.722" v="277" actId="26606"/>
          <ac:spMkLst>
            <pc:docMk/>
            <pc:sldMk cId="3161624682" sldId="326"/>
            <ac:spMk id="14" creationId="{809F3F69-CB9E-4C14-8F9B-7565980C8770}"/>
          </ac:spMkLst>
        </pc:spChg>
      </pc:sldChg>
      <pc:sldChg chg="modSp add del mod">
        <pc:chgData name="Ceri Phelps" userId="44e5b747-28bd-454d-8b1f-8b8d7db49187" providerId="ADAL" clId="{8792EDBA-51A9-4F41-BBDC-414909E78C45}" dt="2025-11-14T12:08:28.005" v="283" actId="47"/>
        <pc:sldMkLst>
          <pc:docMk/>
          <pc:sldMk cId="2219490690" sldId="327"/>
        </pc:sldMkLst>
        <pc:spChg chg="mod">
          <ac:chgData name="Ceri Phelps" userId="44e5b747-28bd-454d-8b1f-8b8d7db49187" providerId="ADAL" clId="{8792EDBA-51A9-4F41-BBDC-414909E78C45}" dt="2025-11-14T12:08:25.779" v="282" actId="1076"/>
          <ac:spMkLst>
            <pc:docMk/>
            <pc:sldMk cId="2219490690" sldId="327"/>
            <ac:spMk id="4" creationId="{00000000-0000-0000-0000-000000000000}"/>
          </ac:spMkLst>
        </pc:spChg>
      </pc:sldChg>
      <pc:sldChg chg="addSp delSp modSp add mod setBg modClrScheme chgLayout">
        <pc:chgData name="Ceri Phelps" userId="44e5b747-28bd-454d-8b1f-8b8d7db49187" providerId="ADAL" clId="{8792EDBA-51A9-4F41-BBDC-414909E78C45}" dt="2025-11-14T12:07:08.010" v="276" actId="20577"/>
        <pc:sldMkLst>
          <pc:docMk/>
          <pc:sldMk cId="2557377084" sldId="328"/>
        </pc:sldMkLst>
        <pc:spChg chg="del">
          <ac:chgData name="Ceri Phelps" userId="44e5b747-28bd-454d-8b1f-8b8d7db49187" providerId="ADAL" clId="{8792EDBA-51A9-4F41-BBDC-414909E78C45}" dt="2025-11-14T12:06:04.876" v="268" actId="478"/>
          <ac:spMkLst>
            <pc:docMk/>
            <pc:sldMk cId="2557377084" sldId="328"/>
            <ac:spMk id="2" creationId="{00000000-0000-0000-0000-000000000000}"/>
          </ac:spMkLst>
        </pc:spChg>
        <pc:spChg chg="add del mod ord">
          <ac:chgData name="Ceri Phelps" userId="44e5b747-28bd-454d-8b1f-8b8d7db49187" providerId="ADAL" clId="{8792EDBA-51A9-4F41-BBDC-414909E78C45}" dt="2025-11-14T12:07:08.010" v="276" actId="20577"/>
          <ac:spMkLst>
            <pc:docMk/>
            <pc:sldMk cId="2557377084" sldId="328"/>
            <ac:spMk id="3" creationId="{00000000-0000-0000-0000-000000000000}"/>
          </ac:spMkLst>
        </pc:spChg>
        <pc:spChg chg="add del mod">
          <ac:chgData name="Ceri Phelps" userId="44e5b747-28bd-454d-8b1f-8b8d7db49187" providerId="ADAL" clId="{8792EDBA-51A9-4F41-BBDC-414909E78C45}" dt="2025-11-14T12:06:09.419" v="269" actId="700"/>
          <ac:spMkLst>
            <pc:docMk/>
            <pc:sldMk cId="2557377084" sldId="328"/>
            <ac:spMk id="5" creationId="{20D0859B-0BE3-DAEA-D9D3-46FB236689F3}"/>
          </ac:spMkLst>
        </pc:spChg>
        <pc:spChg chg="add del">
          <ac:chgData name="Ceri Phelps" userId="44e5b747-28bd-454d-8b1f-8b8d7db49187" providerId="ADAL" clId="{8792EDBA-51A9-4F41-BBDC-414909E78C45}" dt="2025-11-14T12:06:21.459" v="271" actId="26606"/>
          <ac:spMkLst>
            <pc:docMk/>
            <pc:sldMk cId="2557377084" sldId="328"/>
            <ac:spMk id="13" creationId="{44707075-25D1-495F-9D67-1D706D7A7698}"/>
          </ac:spMkLst>
        </pc:spChg>
        <pc:spChg chg="add del">
          <ac:chgData name="Ceri Phelps" userId="44e5b747-28bd-454d-8b1f-8b8d7db49187" providerId="ADAL" clId="{8792EDBA-51A9-4F41-BBDC-414909E78C45}" dt="2025-11-14T12:06:21.459" v="271" actId="26606"/>
          <ac:spMkLst>
            <pc:docMk/>
            <pc:sldMk cId="2557377084" sldId="328"/>
            <ac:spMk id="15" creationId="{17540CD5-A20B-4B7C-822A-C9C9A7245F4D}"/>
          </ac:spMkLst>
        </pc:spChg>
        <pc:spChg chg="add del">
          <ac:chgData name="Ceri Phelps" userId="44e5b747-28bd-454d-8b1f-8b8d7db49187" providerId="ADAL" clId="{8792EDBA-51A9-4F41-BBDC-414909E78C45}" dt="2025-11-14T12:06:21.459" v="271" actId="26606"/>
          <ac:spMkLst>
            <pc:docMk/>
            <pc:sldMk cId="2557377084" sldId="328"/>
            <ac:spMk id="17" creationId="{65A3E01E-7BC8-4D86-8005-AB7C3F9607EA}"/>
          </ac:spMkLst>
        </pc:spChg>
        <pc:graphicFrameChg chg="add del">
          <ac:chgData name="Ceri Phelps" userId="44e5b747-28bd-454d-8b1f-8b8d7db49187" providerId="ADAL" clId="{8792EDBA-51A9-4F41-BBDC-414909E78C45}" dt="2025-11-14T12:06:21.459" v="271" actId="26606"/>
          <ac:graphicFrameMkLst>
            <pc:docMk/>
            <pc:sldMk cId="2557377084" sldId="328"/>
            <ac:graphicFrameMk id="6" creationId="{FDC1BE42-DC3B-6BC4-EBA4-241F2046788E}"/>
          </ac:graphicFrameMkLst>
        </pc:graphicFrameChg>
        <pc:picChg chg="add del">
          <ac:chgData name="Ceri Phelps" userId="44e5b747-28bd-454d-8b1f-8b8d7db49187" providerId="ADAL" clId="{8792EDBA-51A9-4F41-BBDC-414909E78C45}" dt="2025-11-14T12:06:21.459" v="271" actId="26606"/>
          <ac:picMkLst>
            <pc:docMk/>
            <pc:sldMk cId="2557377084" sldId="328"/>
            <ac:picMk id="9" creationId="{ACA3A120-0D38-4457-B6F7-901F4C541C64}"/>
          </ac:picMkLst>
        </pc:picChg>
        <pc:cxnChg chg="add del">
          <ac:chgData name="Ceri Phelps" userId="44e5b747-28bd-454d-8b1f-8b8d7db49187" providerId="ADAL" clId="{8792EDBA-51A9-4F41-BBDC-414909E78C45}" dt="2025-11-14T12:06:21.459" v="271" actId="26606"/>
          <ac:cxnSpMkLst>
            <pc:docMk/>
            <pc:sldMk cId="2557377084" sldId="328"/>
            <ac:cxnSpMk id="11" creationId="{CE79DCFD-34F3-40E5-8915-C486655DBB0C}"/>
          </ac:cxnSpMkLst>
        </pc:cxnChg>
      </pc:sldChg>
      <pc:sldChg chg="modSp add mod">
        <pc:chgData name="Ceri Phelps" userId="44e5b747-28bd-454d-8b1f-8b8d7db49187" providerId="ADAL" clId="{8792EDBA-51A9-4F41-BBDC-414909E78C45}" dt="2025-11-14T12:00:23.513" v="135" actId="27636"/>
        <pc:sldMkLst>
          <pc:docMk/>
          <pc:sldMk cId="1646061081" sldId="329"/>
        </pc:sldMkLst>
        <pc:spChg chg="mod">
          <ac:chgData name="Ceri Phelps" userId="44e5b747-28bd-454d-8b1f-8b8d7db49187" providerId="ADAL" clId="{8792EDBA-51A9-4F41-BBDC-414909E78C45}" dt="2025-11-14T12:00:23.513" v="135" actId="27636"/>
          <ac:spMkLst>
            <pc:docMk/>
            <pc:sldMk cId="1646061081" sldId="329"/>
            <ac:spMk id="3" creationId="{00000000-0000-0000-0000-000000000000}"/>
          </ac:spMkLst>
        </pc:spChg>
      </pc:sldChg>
      <pc:sldChg chg="modSp add del mod">
        <pc:chgData name="Ceri Phelps" userId="44e5b747-28bd-454d-8b1f-8b8d7db49187" providerId="ADAL" clId="{8792EDBA-51A9-4F41-BBDC-414909E78C45}" dt="2025-11-14T12:08:34.494" v="284" actId="47"/>
        <pc:sldMkLst>
          <pc:docMk/>
          <pc:sldMk cId="4000038163" sldId="331"/>
        </pc:sldMkLst>
        <pc:spChg chg="mod">
          <ac:chgData name="Ceri Phelps" userId="44e5b747-28bd-454d-8b1f-8b8d7db49187" providerId="ADAL" clId="{8792EDBA-51A9-4F41-BBDC-414909E78C45}" dt="2025-11-14T12:00:23.578" v="138" actId="27636"/>
          <ac:spMkLst>
            <pc:docMk/>
            <pc:sldMk cId="4000038163" sldId="331"/>
            <ac:spMk id="3" creationId="{00000000-0000-0000-0000-000000000000}"/>
          </ac:spMkLst>
        </pc:spChg>
      </pc:sldChg>
      <pc:sldChg chg="add del">
        <pc:chgData name="Ceri Phelps" userId="44e5b747-28bd-454d-8b1f-8b8d7db49187" providerId="ADAL" clId="{8792EDBA-51A9-4F41-BBDC-414909E78C45}" dt="2025-11-14T12:01:56.233" v="177" actId="47"/>
        <pc:sldMkLst>
          <pc:docMk/>
          <pc:sldMk cId="189868417" sldId="337"/>
        </pc:sldMkLst>
      </pc:sldChg>
      <pc:sldChg chg="modSp add del mod">
        <pc:chgData name="Ceri Phelps" userId="44e5b747-28bd-454d-8b1f-8b8d7db49187" providerId="ADAL" clId="{8792EDBA-51A9-4F41-BBDC-414909E78C45}" dt="2025-11-14T12:08:36.649" v="285" actId="47"/>
        <pc:sldMkLst>
          <pc:docMk/>
          <pc:sldMk cId="851868075" sldId="338"/>
        </pc:sldMkLst>
        <pc:spChg chg="mod">
          <ac:chgData name="Ceri Phelps" userId="44e5b747-28bd-454d-8b1f-8b8d7db49187" providerId="ADAL" clId="{8792EDBA-51A9-4F41-BBDC-414909E78C45}" dt="2025-11-14T12:00:23.596" v="139" actId="27636"/>
          <ac:spMkLst>
            <pc:docMk/>
            <pc:sldMk cId="851868075" sldId="338"/>
            <ac:spMk id="3" creationId="{00000000-0000-0000-0000-000000000000}"/>
          </ac:spMkLst>
        </pc:spChg>
      </pc:sldChg>
      <pc:sldChg chg="modSp add del mod">
        <pc:chgData name="Ceri Phelps" userId="44e5b747-28bd-454d-8b1f-8b8d7db49187" providerId="ADAL" clId="{8792EDBA-51A9-4F41-BBDC-414909E78C45}" dt="2025-11-14T12:08:38.500" v="286" actId="47"/>
        <pc:sldMkLst>
          <pc:docMk/>
          <pc:sldMk cId="66765569" sldId="339"/>
        </pc:sldMkLst>
        <pc:spChg chg="mod">
          <ac:chgData name="Ceri Phelps" userId="44e5b747-28bd-454d-8b1f-8b8d7db49187" providerId="ADAL" clId="{8792EDBA-51A9-4F41-BBDC-414909E78C45}" dt="2025-11-14T12:00:23.611" v="140" actId="27636"/>
          <ac:spMkLst>
            <pc:docMk/>
            <pc:sldMk cId="66765569" sldId="339"/>
            <ac:spMk id="3" creationId="{00000000-0000-0000-0000-000000000000}"/>
          </ac:spMkLst>
        </pc:spChg>
      </pc:sldChg>
      <pc:sldChg chg="modSp add del mod">
        <pc:chgData name="Ceri Phelps" userId="44e5b747-28bd-454d-8b1f-8b8d7db49187" providerId="ADAL" clId="{8792EDBA-51A9-4F41-BBDC-414909E78C45}" dt="2025-11-14T12:09:37.469" v="294" actId="47"/>
        <pc:sldMkLst>
          <pc:docMk/>
          <pc:sldMk cId="3927484605" sldId="340"/>
        </pc:sldMkLst>
        <pc:spChg chg="mod">
          <ac:chgData name="Ceri Phelps" userId="44e5b747-28bd-454d-8b1f-8b8d7db49187" providerId="ADAL" clId="{8792EDBA-51A9-4F41-BBDC-414909E78C45}" dt="2025-11-14T12:00:23.632" v="141" actId="27636"/>
          <ac:spMkLst>
            <pc:docMk/>
            <pc:sldMk cId="3927484605" sldId="340"/>
            <ac:spMk id="3" creationId="{00000000-0000-0000-0000-000000000000}"/>
          </ac:spMkLst>
        </pc:spChg>
      </pc:sldChg>
      <pc:sldChg chg="ord">
        <pc:chgData name="Ceri Phelps" userId="44e5b747-28bd-454d-8b1f-8b8d7db49187" providerId="ADAL" clId="{8792EDBA-51A9-4F41-BBDC-414909E78C45}" dt="2025-11-14T12:21:49.776" v="521"/>
        <pc:sldMkLst>
          <pc:docMk/>
          <pc:sldMk cId="2588552863" sldId="343"/>
        </pc:sldMkLst>
      </pc:sldChg>
      <pc:sldChg chg="ord">
        <pc:chgData name="Ceri Phelps" userId="44e5b747-28bd-454d-8b1f-8b8d7db49187" providerId="ADAL" clId="{8792EDBA-51A9-4F41-BBDC-414909E78C45}" dt="2025-11-14T12:23:32.830" v="535"/>
        <pc:sldMkLst>
          <pc:docMk/>
          <pc:sldMk cId="3004934866" sldId="344"/>
        </pc:sldMkLst>
      </pc:sldChg>
      <pc:sldChg chg="ord">
        <pc:chgData name="Ceri Phelps" userId="44e5b747-28bd-454d-8b1f-8b8d7db49187" providerId="ADAL" clId="{8792EDBA-51A9-4F41-BBDC-414909E78C45}" dt="2025-11-14T12:22:12.080" v="525"/>
        <pc:sldMkLst>
          <pc:docMk/>
          <pc:sldMk cId="395351620" sldId="345"/>
        </pc:sldMkLst>
      </pc:sldChg>
      <pc:sldChg chg="ord">
        <pc:chgData name="Ceri Phelps" userId="44e5b747-28bd-454d-8b1f-8b8d7db49187" providerId="ADAL" clId="{8792EDBA-51A9-4F41-BBDC-414909E78C45}" dt="2025-11-14T12:21:55.058" v="523"/>
        <pc:sldMkLst>
          <pc:docMk/>
          <pc:sldMk cId="2139817799" sldId="347"/>
        </pc:sldMkLst>
      </pc:sldChg>
      <pc:sldChg chg="ord">
        <pc:chgData name="Ceri Phelps" userId="44e5b747-28bd-454d-8b1f-8b8d7db49187" providerId="ADAL" clId="{8792EDBA-51A9-4F41-BBDC-414909E78C45}" dt="2025-11-14T12:22:23.328" v="529"/>
        <pc:sldMkLst>
          <pc:docMk/>
          <pc:sldMk cId="981423727" sldId="348"/>
        </pc:sldMkLst>
      </pc:sldChg>
      <pc:sldChg chg="del">
        <pc:chgData name="Ceri Phelps" userId="44e5b747-28bd-454d-8b1f-8b8d7db49187" providerId="ADAL" clId="{8792EDBA-51A9-4F41-BBDC-414909E78C45}" dt="2025-11-14T12:11:59.656" v="300" actId="47"/>
        <pc:sldMkLst>
          <pc:docMk/>
          <pc:sldMk cId="1293808994" sldId="349"/>
        </pc:sldMkLst>
      </pc:sldChg>
      <pc:sldChg chg="del">
        <pc:chgData name="Ceri Phelps" userId="44e5b747-28bd-454d-8b1f-8b8d7db49187" providerId="ADAL" clId="{8792EDBA-51A9-4F41-BBDC-414909E78C45}" dt="2025-11-14T12:12:02.114" v="301" actId="47"/>
        <pc:sldMkLst>
          <pc:docMk/>
          <pc:sldMk cId="1265541285" sldId="350"/>
        </pc:sldMkLst>
      </pc:sldChg>
      <pc:sldChg chg="add del">
        <pc:chgData name="Ceri Phelps" userId="44e5b747-28bd-454d-8b1f-8b8d7db49187" providerId="ADAL" clId="{8792EDBA-51A9-4F41-BBDC-414909E78C45}" dt="2025-11-14T11:54:52.140" v="81" actId="47"/>
        <pc:sldMkLst>
          <pc:docMk/>
          <pc:sldMk cId="4065788468" sldId="2561"/>
        </pc:sldMkLst>
      </pc:sldChg>
      <pc:sldChg chg="addSp modSp add del mod setBg setClrOvrMap">
        <pc:chgData name="Ceri Phelps" userId="44e5b747-28bd-454d-8b1f-8b8d7db49187" providerId="ADAL" clId="{8792EDBA-51A9-4F41-BBDC-414909E78C45}" dt="2025-11-14T11:54:58.234" v="82" actId="47"/>
        <pc:sldMkLst>
          <pc:docMk/>
          <pc:sldMk cId="2702419497" sldId="2562"/>
        </pc:sldMkLst>
        <pc:spChg chg="mod">
          <ac:chgData name="Ceri Phelps" userId="44e5b747-28bd-454d-8b1f-8b8d7db49187" providerId="ADAL" clId="{8792EDBA-51A9-4F41-BBDC-414909E78C45}" dt="2025-11-14T11:52:34.600" v="24" actId="26606"/>
          <ac:spMkLst>
            <pc:docMk/>
            <pc:sldMk cId="2702419497" sldId="2562"/>
            <ac:spMk id="2" creationId="{37A9C6A0-E0C6-5317-5442-2D5D128867CA}"/>
          </ac:spMkLst>
        </pc:spChg>
        <pc:spChg chg="mod">
          <ac:chgData name="Ceri Phelps" userId="44e5b747-28bd-454d-8b1f-8b8d7db49187" providerId="ADAL" clId="{8792EDBA-51A9-4F41-BBDC-414909E78C45}" dt="2025-11-14T11:52:34.600" v="24" actId="26606"/>
          <ac:spMkLst>
            <pc:docMk/>
            <pc:sldMk cId="2702419497" sldId="2562"/>
            <ac:spMk id="4" creationId="{991330E0-1537-A66B-F632-94737C947527}"/>
          </ac:spMkLst>
        </pc:spChg>
        <pc:spChg chg="mod">
          <ac:chgData name="Ceri Phelps" userId="44e5b747-28bd-454d-8b1f-8b8d7db49187" providerId="ADAL" clId="{8792EDBA-51A9-4F41-BBDC-414909E78C45}" dt="2025-11-14T11:52:34.600" v="24" actId="26606"/>
          <ac:spMkLst>
            <pc:docMk/>
            <pc:sldMk cId="2702419497" sldId="2562"/>
            <ac:spMk id="5" creationId="{0ADAFD10-74BB-67DD-CD72-28F7F0266106}"/>
          </ac:spMkLst>
        </pc:spChg>
        <pc:spChg chg="mod">
          <ac:chgData name="Ceri Phelps" userId="44e5b747-28bd-454d-8b1f-8b8d7db49187" providerId="ADAL" clId="{8792EDBA-51A9-4F41-BBDC-414909E78C45}" dt="2025-11-14T11:52:34.600" v="24" actId="26606"/>
          <ac:spMkLst>
            <pc:docMk/>
            <pc:sldMk cId="2702419497" sldId="2562"/>
            <ac:spMk id="6" creationId="{A452D212-7056-9D44-86F5-C76512EB1B87}"/>
          </ac:spMkLst>
        </pc:spChg>
        <pc:spChg chg="add">
          <ac:chgData name="Ceri Phelps" userId="44e5b747-28bd-454d-8b1f-8b8d7db49187" providerId="ADAL" clId="{8792EDBA-51A9-4F41-BBDC-414909E78C45}" dt="2025-11-14T11:52:34.600" v="24" actId="26606"/>
          <ac:spMkLst>
            <pc:docMk/>
            <pc:sldMk cId="2702419497" sldId="2562"/>
            <ac:spMk id="15" creationId="{946E2E74-06CA-4173-B7B0-204D27B19DFF}"/>
          </ac:spMkLst>
        </pc:spChg>
        <pc:spChg chg="add">
          <ac:chgData name="Ceri Phelps" userId="44e5b747-28bd-454d-8b1f-8b8d7db49187" providerId="ADAL" clId="{8792EDBA-51A9-4F41-BBDC-414909E78C45}" dt="2025-11-14T11:52:34.600" v="24" actId="26606"/>
          <ac:spMkLst>
            <pc:docMk/>
            <pc:sldMk cId="2702419497" sldId="2562"/>
            <ac:spMk id="17" creationId="{6970E1C9-C9F9-481F-894F-6978A15CF586}"/>
          </ac:spMkLst>
        </pc:spChg>
        <pc:spChg chg="add">
          <ac:chgData name="Ceri Phelps" userId="44e5b747-28bd-454d-8b1f-8b8d7db49187" providerId="ADAL" clId="{8792EDBA-51A9-4F41-BBDC-414909E78C45}" dt="2025-11-14T11:52:34.600" v="24" actId="26606"/>
          <ac:spMkLst>
            <pc:docMk/>
            <pc:sldMk cId="2702419497" sldId="2562"/>
            <ac:spMk id="19" creationId="{A995FB36-9688-49FD-8F26-AD60717627CB}"/>
          </ac:spMkLst>
        </pc:spChg>
        <pc:picChg chg="add">
          <ac:chgData name="Ceri Phelps" userId="44e5b747-28bd-454d-8b1f-8b8d7db49187" providerId="ADAL" clId="{8792EDBA-51A9-4F41-BBDC-414909E78C45}" dt="2025-11-14T11:52:34.600" v="24" actId="26606"/>
          <ac:picMkLst>
            <pc:docMk/>
            <pc:sldMk cId="2702419497" sldId="2562"/>
            <ac:picMk id="11" creationId="{573B1553-1636-4954-B3CD-10A4DE0CABAB}"/>
          </ac:picMkLst>
        </pc:picChg>
        <pc:cxnChg chg="add">
          <ac:chgData name="Ceri Phelps" userId="44e5b747-28bd-454d-8b1f-8b8d7db49187" providerId="ADAL" clId="{8792EDBA-51A9-4F41-BBDC-414909E78C45}" dt="2025-11-14T11:52:34.600" v="24" actId="26606"/>
          <ac:cxnSpMkLst>
            <pc:docMk/>
            <pc:sldMk cId="2702419497" sldId="2562"/>
            <ac:cxnSpMk id="13" creationId="{6D4B4DFC-38BA-4C07-8028-8FA8327DD175}"/>
          </ac:cxnSpMkLst>
        </pc:cxnChg>
        <pc:cxnChg chg="add">
          <ac:chgData name="Ceri Phelps" userId="44e5b747-28bd-454d-8b1f-8b8d7db49187" providerId="ADAL" clId="{8792EDBA-51A9-4F41-BBDC-414909E78C45}" dt="2025-11-14T11:52:34.600" v="24" actId="26606"/>
          <ac:cxnSpMkLst>
            <pc:docMk/>
            <pc:sldMk cId="2702419497" sldId="2562"/>
            <ac:cxnSpMk id="21" creationId="{DE8DFF79-735F-44E8-8B9C-D1F28BED791D}"/>
          </ac:cxnSpMkLst>
        </pc:cxnChg>
      </pc:sldChg>
      <pc:sldChg chg="delSp modSp add mod">
        <pc:chgData name="Ceri Phelps" userId="44e5b747-28bd-454d-8b1f-8b8d7db49187" providerId="ADAL" clId="{8792EDBA-51A9-4F41-BBDC-414909E78C45}" dt="2025-11-14T12:25:52.161" v="557" actId="478"/>
        <pc:sldMkLst>
          <pc:docMk/>
          <pc:sldMk cId="3142352847" sldId="2563"/>
        </pc:sldMkLst>
        <pc:spChg chg="mod">
          <ac:chgData name="Ceri Phelps" userId="44e5b747-28bd-454d-8b1f-8b8d7db49187" providerId="ADAL" clId="{8792EDBA-51A9-4F41-BBDC-414909E78C45}" dt="2025-11-14T11:54:13.225" v="73" actId="20577"/>
          <ac:spMkLst>
            <pc:docMk/>
            <pc:sldMk cId="3142352847" sldId="2563"/>
            <ac:spMk id="2" creationId="{9D815D41-FCD5-B832-EE7B-E6460305CF39}"/>
          </ac:spMkLst>
        </pc:spChg>
        <pc:spChg chg="del">
          <ac:chgData name="Ceri Phelps" userId="44e5b747-28bd-454d-8b1f-8b8d7db49187" providerId="ADAL" clId="{8792EDBA-51A9-4F41-BBDC-414909E78C45}" dt="2025-11-14T12:25:50.073" v="556" actId="478"/>
          <ac:spMkLst>
            <pc:docMk/>
            <pc:sldMk cId="3142352847" sldId="2563"/>
            <ac:spMk id="3" creationId="{91FEEA80-D63E-7D81-D4DC-A6B6BA62960F}"/>
          </ac:spMkLst>
        </pc:spChg>
        <pc:spChg chg="del">
          <ac:chgData name="Ceri Phelps" userId="44e5b747-28bd-454d-8b1f-8b8d7db49187" providerId="ADAL" clId="{8792EDBA-51A9-4F41-BBDC-414909E78C45}" dt="2025-11-14T12:25:52.161" v="557" actId="478"/>
          <ac:spMkLst>
            <pc:docMk/>
            <pc:sldMk cId="3142352847" sldId="2563"/>
            <ac:spMk id="4" creationId="{FBE19801-9CB8-B6D9-49BB-8FD9EE2274CC}"/>
          </ac:spMkLst>
        </pc:spChg>
        <pc:spChg chg="mod">
          <ac:chgData name="Ceri Phelps" userId="44e5b747-28bd-454d-8b1f-8b8d7db49187" providerId="ADAL" clId="{8792EDBA-51A9-4F41-BBDC-414909E78C45}" dt="2025-11-14T12:11:14.560" v="297" actId="20577"/>
          <ac:spMkLst>
            <pc:docMk/>
            <pc:sldMk cId="3142352847" sldId="2563"/>
            <ac:spMk id="7" creationId="{0B19AC7F-3B94-41F4-6389-26388F633B85}"/>
          </ac:spMkLst>
        </pc:spChg>
      </pc:sldChg>
      <pc:sldChg chg="addSp delSp modSp add mod setBg setClrOvrMap">
        <pc:chgData name="Ceri Phelps" userId="44e5b747-28bd-454d-8b1f-8b8d7db49187" providerId="ADAL" clId="{8792EDBA-51A9-4F41-BBDC-414909E78C45}" dt="2025-11-14T12:11:22.250" v="299" actId="478"/>
        <pc:sldMkLst>
          <pc:docMk/>
          <pc:sldMk cId="2640763421" sldId="2564"/>
        </pc:sldMkLst>
        <pc:spChg chg="mod">
          <ac:chgData name="Ceri Phelps" userId="44e5b747-28bd-454d-8b1f-8b8d7db49187" providerId="ADAL" clId="{8792EDBA-51A9-4F41-BBDC-414909E78C45}" dt="2025-11-14T11:52:40.721" v="25" actId="26606"/>
          <ac:spMkLst>
            <pc:docMk/>
            <pc:sldMk cId="2640763421" sldId="2564"/>
            <ac:spMk id="2" creationId="{58E7BFBF-2735-FD12-91C8-EA8AA1130F80}"/>
          </ac:spMkLst>
        </pc:spChg>
        <pc:spChg chg="del mod">
          <ac:chgData name="Ceri Phelps" userId="44e5b747-28bd-454d-8b1f-8b8d7db49187" providerId="ADAL" clId="{8792EDBA-51A9-4F41-BBDC-414909E78C45}" dt="2025-11-14T12:11:20.590" v="298" actId="478"/>
          <ac:spMkLst>
            <pc:docMk/>
            <pc:sldMk cId="2640763421" sldId="2564"/>
            <ac:spMk id="4" creationId="{98D70F51-3709-3E9D-3FAC-B0F7BAEE8D24}"/>
          </ac:spMkLst>
        </pc:spChg>
        <pc:spChg chg="del mod">
          <ac:chgData name="Ceri Phelps" userId="44e5b747-28bd-454d-8b1f-8b8d7db49187" providerId="ADAL" clId="{8792EDBA-51A9-4F41-BBDC-414909E78C45}" dt="2025-11-14T12:11:22.250" v="299" actId="478"/>
          <ac:spMkLst>
            <pc:docMk/>
            <pc:sldMk cId="2640763421" sldId="2564"/>
            <ac:spMk id="5" creationId="{C9F421B4-1D5B-6F31-3A36-2AB888EAF909}"/>
          </ac:spMkLst>
        </pc:spChg>
        <pc:spChg chg="mod">
          <ac:chgData name="Ceri Phelps" userId="44e5b747-28bd-454d-8b1f-8b8d7db49187" providerId="ADAL" clId="{8792EDBA-51A9-4F41-BBDC-414909E78C45}" dt="2025-11-14T11:52:40.721" v="25" actId="26606"/>
          <ac:spMkLst>
            <pc:docMk/>
            <pc:sldMk cId="2640763421" sldId="2564"/>
            <ac:spMk id="6" creationId="{FEC5B2CE-574C-1C2C-CC3E-B959505E4CA3}"/>
          </ac:spMkLst>
        </pc:spChg>
        <pc:spChg chg="add">
          <ac:chgData name="Ceri Phelps" userId="44e5b747-28bd-454d-8b1f-8b8d7db49187" providerId="ADAL" clId="{8792EDBA-51A9-4F41-BBDC-414909E78C45}" dt="2025-11-14T11:52:40.721" v="25" actId="26606"/>
          <ac:spMkLst>
            <pc:docMk/>
            <pc:sldMk cId="2640763421" sldId="2564"/>
            <ac:spMk id="15" creationId="{946E2E74-06CA-4173-B7B0-204D27B19DFF}"/>
          </ac:spMkLst>
        </pc:spChg>
        <pc:spChg chg="add">
          <ac:chgData name="Ceri Phelps" userId="44e5b747-28bd-454d-8b1f-8b8d7db49187" providerId="ADAL" clId="{8792EDBA-51A9-4F41-BBDC-414909E78C45}" dt="2025-11-14T11:52:40.721" v="25" actId="26606"/>
          <ac:spMkLst>
            <pc:docMk/>
            <pc:sldMk cId="2640763421" sldId="2564"/>
            <ac:spMk id="17" creationId="{6970E1C9-C9F9-481F-894F-6978A15CF586}"/>
          </ac:spMkLst>
        </pc:spChg>
        <pc:spChg chg="add">
          <ac:chgData name="Ceri Phelps" userId="44e5b747-28bd-454d-8b1f-8b8d7db49187" providerId="ADAL" clId="{8792EDBA-51A9-4F41-BBDC-414909E78C45}" dt="2025-11-14T11:52:40.721" v="25" actId="26606"/>
          <ac:spMkLst>
            <pc:docMk/>
            <pc:sldMk cId="2640763421" sldId="2564"/>
            <ac:spMk id="19" creationId="{A995FB36-9688-49FD-8F26-AD60717627CB}"/>
          </ac:spMkLst>
        </pc:spChg>
        <pc:picChg chg="add">
          <ac:chgData name="Ceri Phelps" userId="44e5b747-28bd-454d-8b1f-8b8d7db49187" providerId="ADAL" clId="{8792EDBA-51A9-4F41-BBDC-414909E78C45}" dt="2025-11-14T11:52:40.721" v="25" actId="26606"/>
          <ac:picMkLst>
            <pc:docMk/>
            <pc:sldMk cId="2640763421" sldId="2564"/>
            <ac:picMk id="11" creationId="{573B1553-1636-4954-B3CD-10A4DE0CABAB}"/>
          </ac:picMkLst>
        </pc:picChg>
        <pc:cxnChg chg="add">
          <ac:chgData name="Ceri Phelps" userId="44e5b747-28bd-454d-8b1f-8b8d7db49187" providerId="ADAL" clId="{8792EDBA-51A9-4F41-BBDC-414909E78C45}" dt="2025-11-14T11:52:40.721" v="25" actId="26606"/>
          <ac:cxnSpMkLst>
            <pc:docMk/>
            <pc:sldMk cId="2640763421" sldId="2564"/>
            <ac:cxnSpMk id="13" creationId="{6D4B4DFC-38BA-4C07-8028-8FA8327DD175}"/>
          </ac:cxnSpMkLst>
        </pc:cxnChg>
        <pc:cxnChg chg="add">
          <ac:chgData name="Ceri Phelps" userId="44e5b747-28bd-454d-8b1f-8b8d7db49187" providerId="ADAL" clId="{8792EDBA-51A9-4F41-BBDC-414909E78C45}" dt="2025-11-14T11:52:40.721" v="25" actId="26606"/>
          <ac:cxnSpMkLst>
            <pc:docMk/>
            <pc:sldMk cId="2640763421" sldId="2564"/>
            <ac:cxnSpMk id="21" creationId="{DE8DFF79-735F-44E8-8B9C-D1F28BED791D}"/>
          </ac:cxnSpMkLst>
        </pc:cxnChg>
      </pc:sldChg>
      <pc:sldChg chg="delSp modSp add mod">
        <pc:chgData name="Ceri Phelps" userId="44e5b747-28bd-454d-8b1f-8b8d7db49187" providerId="ADAL" clId="{8792EDBA-51A9-4F41-BBDC-414909E78C45}" dt="2025-11-14T12:25:46.093" v="555" actId="478"/>
        <pc:sldMkLst>
          <pc:docMk/>
          <pc:sldMk cId="638588026" sldId="2565"/>
        </pc:sldMkLst>
        <pc:spChg chg="mod">
          <ac:chgData name="Ceri Phelps" userId="44e5b747-28bd-454d-8b1f-8b8d7db49187" providerId="ADAL" clId="{8792EDBA-51A9-4F41-BBDC-414909E78C45}" dt="2025-11-14T11:55:09.862" v="91" actId="20577"/>
          <ac:spMkLst>
            <pc:docMk/>
            <pc:sldMk cId="638588026" sldId="2565"/>
            <ac:spMk id="2" creationId="{A6BD18D3-E63E-46F3-3279-34D8A58CF992}"/>
          </ac:spMkLst>
        </pc:spChg>
        <pc:spChg chg="del">
          <ac:chgData name="Ceri Phelps" userId="44e5b747-28bd-454d-8b1f-8b8d7db49187" providerId="ADAL" clId="{8792EDBA-51A9-4F41-BBDC-414909E78C45}" dt="2025-11-14T12:25:43.358" v="554" actId="478"/>
          <ac:spMkLst>
            <pc:docMk/>
            <pc:sldMk cId="638588026" sldId="2565"/>
            <ac:spMk id="3" creationId="{5F5D37F5-5D5E-D67B-4937-837C5F8C3D25}"/>
          </ac:spMkLst>
        </pc:spChg>
        <pc:spChg chg="del">
          <ac:chgData name="Ceri Phelps" userId="44e5b747-28bd-454d-8b1f-8b8d7db49187" providerId="ADAL" clId="{8792EDBA-51A9-4F41-BBDC-414909E78C45}" dt="2025-11-14T12:25:46.093" v="555" actId="478"/>
          <ac:spMkLst>
            <pc:docMk/>
            <pc:sldMk cId="638588026" sldId="2565"/>
            <ac:spMk id="4" creationId="{B521BEFD-C366-E30C-6D9A-5B39E4A99217}"/>
          </ac:spMkLst>
        </pc:spChg>
        <pc:spChg chg="mod">
          <ac:chgData name="Ceri Phelps" userId="44e5b747-28bd-454d-8b1f-8b8d7db49187" providerId="ADAL" clId="{8792EDBA-51A9-4F41-BBDC-414909E78C45}" dt="2025-11-14T11:51:35.030" v="17" actId="27636"/>
          <ac:spMkLst>
            <pc:docMk/>
            <pc:sldMk cId="638588026" sldId="2565"/>
            <ac:spMk id="7" creationId="{A0CFEEA4-B493-1ED4-FDAD-0EAB65AC60AA}"/>
          </ac:spMkLst>
        </pc:spChg>
      </pc:sldChg>
      <pc:sldChg chg="addSp modSp add mod ord setBg setClrOvrMap">
        <pc:chgData name="Ceri Phelps" userId="44e5b747-28bd-454d-8b1f-8b8d7db49187" providerId="ADAL" clId="{8792EDBA-51A9-4F41-BBDC-414909E78C45}" dt="2025-11-14T12:23:29.722" v="533"/>
        <pc:sldMkLst>
          <pc:docMk/>
          <pc:sldMk cId="1601510343" sldId="2566"/>
        </pc:sldMkLst>
        <pc:spChg chg="mod">
          <ac:chgData name="Ceri Phelps" userId="44e5b747-28bd-454d-8b1f-8b8d7db49187" providerId="ADAL" clId="{8792EDBA-51A9-4F41-BBDC-414909E78C45}" dt="2025-11-14T11:52:44.643" v="26" actId="26606"/>
          <ac:spMkLst>
            <pc:docMk/>
            <pc:sldMk cId="1601510343" sldId="2566"/>
            <ac:spMk id="2" creationId="{60D0CD69-D3F4-0C42-6BD3-DD4A8C7A466F}"/>
          </ac:spMkLst>
        </pc:spChg>
        <pc:spChg chg="mod">
          <ac:chgData name="Ceri Phelps" userId="44e5b747-28bd-454d-8b1f-8b8d7db49187" providerId="ADAL" clId="{8792EDBA-51A9-4F41-BBDC-414909E78C45}" dt="2025-11-14T11:52:44.643" v="26" actId="26606"/>
          <ac:spMkLst>
            <pc:docMk/>
            <pc:sldMk cId="1601510343" sldId="2566"/>
            <ac:spMk id="4" creationId="{A663DE34-7C48-A759-0608-A4681371B40B}"/>
          </ac:spMkLst>
        </pc:spChg>
        <pc:spChg chg="mod">
          <ac:chgData name="Ceri Phelps" userId="44e5b747-28bd-454d-8b1f-8b8d7db49187" providerId="ADAL" clId="{8792EDBA-51A9-4F41-BBDC-414909E78C45}" dt="2025-11-14T11:52:44.643" v="26" actId="26606"/>
          <ac:spMkLst>
            <pc:docMk/>
            <pc:sldMk cId="1601510343" sldId="2566"/>
            <ac:spMk id="5" creationId="{624451D3-1868-0649-5172-F43D8F4CE734}"/>
          </ac:spMkLst>
        </pc:spChg>
        <pc:spChg chg="mod">
          <ac:chgData name="Ceri Phelps" userId="44e5b747-28bd-454d-8b1f-8b8d7db49187" providerId="ADAL" clId="{8792EDBA-51A9-4F41-BBDC-414909E78C45}" dt="2025-11-14T11:52:44.643" v="26" actId="26606"/>
          <ac:spMkLst>
            <pc:docMk/>
            <pc:sldMk cId="1601510343" sldId="2566"/>
            <ac:spMk id="6" creationId="{81B155FB-0225-5755-C8FA-E904EB598483}"/>
          </ac:spMkLst>
        </pc:spChg>
        <pc:spChg chg="add">
          <ac:chgData name="Ceri Phelps" userId="44e5b747-28bd-454d-8b1f-8b8d7db49187" providerId="ADAL" clId="{8792EDBA-51A9-4F41-BBDC-414909E78C45}" dt="2025-11-14T11:52:44.643" v="26" actId="26606"/>
          <ac:spMkLst>
            <pc:docMk/>
            <pc:sldMk cId="1601510343" sldId="2566"/>
            <ac:spMk id="15" creationId="{946E2E74-06CA-4173-B7B0-204D27B19DFF}"/>
          </ac:spMkLst>
        </pc:spChg>
        <pc:spChg chg="add">
          <ac:chgData name="Ceri Phelps" userId="44e5b747-28bd-454d-8b1f-8b8d7db49187" providerId="ADAL" clId="{8792EDBA-51A9-4F41-BBDC-414909E78C45}" dt="2025-11-14T11:52:44.643" v="26" actId="26606"/>
          <ac:spMkLst>
            <pc:docMk/>
            <pc:sldMk cId="1601510343" sldId="2566"/>
            <ac:spMk id="17" creationId="{6970E1C9-C9F9-481F-894F-6978A15CF586}"/>
          </ac:spMkLst>
        </pc:spChg>
        <pc:spChg chg="add">
          <ac:chgData name="Ceri Phelps" userId="44e5b747-28bd-454d-8b1f-8b8d7db49187" providerId="ADAL" clId="{8792EDBA-51A9-4F41-BBDC-414909E78C45}" dt="2025-11-14T11:52:44.643" v="26" actId="26606"/>
          <ac:spMkLst>
            <pc:docMk/>
            <pc:sldMk cId="1601510343" sldId="2566"/>
            <ac:spMk id="19" creationId="{A995FB36-9688-49FD-8F26-AD60717627CB}"/>
          </ac:spMkLst>
        </pc:spChg>
        <pc:picChg chg="add">
          <ac:chgData name="Ceri Phelps" userId="44e5b747-28bd-454d-8b1f-8b8d7db49187" providerId="ADAL" clId="{8792EDBA-51A9-4F41-BBDC-414909E78C45}" dt="2025-11-14T11:52:44.643" v="26" actId="26606"/>
          <ac:picMkLst>
            <pc:docMk/>
            <pc:sldMk cId="1601510343" sldId="2566"/>
            <ac:picMk id="11" creationId="{573B1553-1636-4954-B3CD-10A4DE0CABAB}"/>
          </ac:picMkLst>
        </pc:picChg>
        <pc:cxnChg chg="add">
          <ac:chgData name="Ceri Phelps" userId="44e5b747-28bd-454d-8b1f-8b8d7db49187" providerId="ADAL" clId="{8792EDBA-51A9-4F41-BBDC-414909E78C45}" dt="2025-11-14T11:52:44.643" v="26" actId="26606"/>
          <ac:cxnSpMkLst>
            <pc:docMk/>
            <pc:sldMk cId="1601510343" sldId="2566"/>
            <ac:cxnSpMk id="13" creationId="{6D4B4DFC-38BA-4C07-8028-8FA8327DD175}"/>
          </ac:cxnSpMkLst>
        </pc:cxnChg>
        <pc:cxnChg chg="add">
          <ac:chgData name="Ceri Phelps" userId="44e5b747-28bd-454d-8b1f-8b8d7db49187" providerId="ADAL" clId="{8792EDBA-51A9-4F41-BBDC-414909E78C45}" dt="2025-11-14T11:52:44.643" v="26" actId="26606"/>
          <ac:cxnSpMkLst>
            <pc:docMk/>
            <pc:sldMk cId="1601510343" sldId="2566"/>
            <ac:cxnSpMk id="21" creationId="{DE8DFF79-735F-44E8-8B9C-D1F28BED791D}"/>
          </ac:cxnSpMkLst>
        </pc:cxnChg>
      </pc:sldChg>
      <pc:sldChg chg="delSp modSp add mod">
        <pc:chgData name="Ceri Phelps" userId="44e5b747-28bd-454d-8b1f-8b8d7db49187" providerId="ADAL" clId="{8792EDBA-51A9-4F41-BBDC-414909E78C45}" dt="2025-11-14T12:25:35.952" v="553" actId="478"/>
        <pc:sldMkLst>
          <pc:docMk/>
          <pc:sldMk cId="4134902557" sldId="2567"/>
        </pc:sldMkLst>
        <pc:spChg chg="mod">
          <ac:chgData name="Ceri Phelps" userId="44e5b747-28bd-454d-8b1f-8b8d7db49187" providerId="ADAL" clId="{8792EDBA-51A9-4F41-BBDC-414909E78C45}" dt="2025-11-14T11:55:16.407" v="102" actId="20577"/>
          <ac:spMkLst>
            <pc:docMk/>
            <pc:sldMk cId="4134902557" sldId="2567"/>
            <ac:spMk id="2" creationId="{FD2A8414-1815-2A09-B3A8-C42A37D4DF65}"/>
          </ac:spMkLst>
        </pc:spChg>
        <pc:spChg chg="del">
          <ac:chgData name="Ceri Phelps" userId="44e5b747-28bd-454d-8b1f-8b8d7db49187" providerId="ADAL" clId="{8792EDBA-51A9-4F41-BBDC-414909E78C45}" dt="2025-11-14T12:25:33.366" v="552" actId="478"/>
          <ac:spMkLst>
            <pc:docMk/>
            <pc:sldMk cId="4134902557" sldId="2567"/>
            <ac:spMk id="3" creationId="{500CA9F4-0976-2803-CCBA-16B3EB8FDDA0}"/>
          </ac:spMkLst>
        </pc:spChg>
        <pc:spChg chg="del">
          <ac:chgData name="Ceri Phelps" userId="44e5b747-28bd-454d-8b1f-8b8d7db49187" providerId="ADAL" clId="{8792EDBA-51A9-4F41-BBDC-414909E78C45}" dt="2025-11-14T12:25:35.952" v="553" actId="478"/>
          <ac:spMkLst>
            <pc:docMk/>
            <pc:sldMk cId="4134902557" sldId="2567"/>
            <ac:spMk id="4" creationId="{37F054A7-4E71-A05A-1E5A-254C46E8380E}"/>
          </ac:spMkLst>
        </pc:spChg>
        <pc:spChg chg="mod">
          <ac:chgData name="Ceri Phelps" userId="44e5b747-28bd-454d-8b1f-8b8d7db49187" providerId="ADAL" clId="{8792EDBA-51A9-4F41-BBDC-414909E78C45}" dt="2025-11-14T11:51:35.077" v="19" actId="27636"/>
          <ac:spMkLst>
            <pc:docMk/>
            <pc:sldMk cId="4134902557" sldId="2567"/>
            <ac:spMk id="7" creationId="{EC65DD86-3DA9-863C-B8D2-870D0CFBF277}"/>
          </ac:spMkLst>
        </pc:spChg>
      </pc:sldChg>
      <pc:sldChg chg="addSp modSp add mod setBg setClrOvrMap">
        <pc:chgData name="Ceri Phelps" userId="44e5b747-28bd-454d-8b1f-8b8d7db49187" providerId="ADAL" clId="{8792EDBA-51A9-4F41-BBDC-414909E78C45}" dt="2025-11-14T11:52:47.905" v="27" actId="26606"/>
        <pc:sldMkLst>
          <pc:docMk/>
          <pc:sldMk cId="1563172327" sldId="2568"/>
        </pc:sldMkLst>
        <pc:spChg chg="mod">
          <ac:chgData name="Ceri Phelps" userId="44e5b747-28bd-454d-8b1f-8b8d7db49187" providerId="ADAL" clId="{8792EDBA-51A9-4F41-BBDC-414909E78C45}" dt="2025-11-14T11:52:47.905" v="27" actId="26606"/>
          <ac:spMkLst>
            <pc:docMk/>
            <pc:sldMk cId="1563172327" sldId="2568"/>
            <ac:spMk id="2" creationId="{6379EA96-F7F9-EC45-F32B-8100B51B23A9}"/>
          </ac:spMkLst>
        </pc:spChg>
        <pc:spChg chg="mod">
          <ac:chgData name="Ceri Phelps" userId="44e5b747-28bd-454d-8b1f-8b8d7db49187" providerId="ADAL" clId="{8792EDBA-51A9-4F41-BBDC-414909E78C45}" dt="2025-11-14T11:52:47.905" v="27" actId="26606"/>
          <ac:spMkLst>
            <pc:docMk/>
            <pc:sldMk cId="1563172327" sldId="2568"/>
            <ac:spMk id="4" creationId="{F4BC9B00-BA1C-9707-2993-15D3D1AD9516}"/>
          </ac:spMkLst>
        </pc:spChg>
        <pc:spChg chg="mod">
          <ac:chgData name="Ceri Phelps" userId="44e5b747-28bd-454d-8b1f-8b8d7db49187" providerId="ADAL" clId="{8792EDBA-51A9-4F41-BBDC-414909E78C45}" dt="2025-11-14T11:52:47.905" v="27" actId="26606"/>
          <ac:spMkLst>
            <pc:docMk/>
            <pc:sldMk cId="1563172327" sldId="2568"/>
            <ac:spMk id="5" creationId="{C1006857-E888-3F3C-EAC8-050347BF8D21}"/>
          </ac:spMkLst>
        </pc:spChg>
        <pc:spChg chg="mod">
          <ac:chgData name="Ceri Phelps" userId="44e5b747-28bd-454d-8b1f-8b8d7db49187" providerId="ADAL" clId="{8792EDBA-51A9-4F41-BBDC-414909E78C45}" dt="2025-11-14T11:52:47.905" v="27" actId="26606"/>
          <ac:spMkLst>
            <pc:docMk/>
            <pc:sldMk cId="1563172327" sldId="2568"/>
            <ac:spMk id="6" creationId="{DF8D002E-85F9-E372-5CAE-F6D9FFE5F4DB}"/>
          </ac:spMkLst>
        </pc:spChg>
        <pc:spChg chg="add">
          <ac:chgData name="Ceri Phelps" userId="44e5b747-28bd-454d-8b1f-8b8d7db49187" providerId="ADAL" clId="{8792EDBA-51A9-4F41-BBDC-414909E78C45}" dt="2025-11-14T11:52:47.905" v="27" actId="26606"/>
          <ac:spMkLst>
            <pc:docMk/>
            <pc:sldMk cId="1563172327" sldId="2568"/>
            <ac:spMk id="15" creationId="{946E2E74-06CA-4173-B7B0-204D27B19DFF}"/>
          </ac:spMkLst>
        </pc:spChg>
        <pc:spChg chg="add">
          <ac:chgData name="Ceri Phelps" userId="44e5b747-28bd-454d-8b1f-8b8d7db49187" providerId="ADAL" clId="{8792EDBA-51A9-4F41-BBDC-414909E78C45}" dt="2025-11-14T11:52:47.905" v="27" actId="26606"/>
          <ac:spMkLst>
            <pc:docMk/>
            <pc:sldMk cId="1563172327" sldId="2568"/>
            <ac:spMk id="17" creationId="{6970E1C9-C9F9-481F-894F-6978A15CF586}"/>
          </ac:spMkLst>
        </pc:spChg>
        <pc:spChg chg="add">
          <ac:chgData name="Ceri Phelps" userId="44e5b747-28bd-454d-8b1f-8b8d7db49187" providerId="ADAL" clId="{8792EDBA-51A9-4F41-BBDC-414909E78C45}" dt="2025-11-14T11:52:47.905" v="27" actId="26606"/>
          <ac:spMkLst>
            <pc:docMk/>
            <pc:sldMk cId="1563172327" sldId="2568"/>
            <ac:spMk id="19" creationId="{A995FB36-9688-49FD-8F26-AD60717627CB}"/>
          </ac:spMkLst>
        </pc:spChg>
        <pc:picChg chg="add">
          <ac:chgData name="Ceri Phelps" userId="44e5b747-28bd-454d-8b1f-8b8d7db49187" providerId="ADAL" clId="{8792EDBA-51A9-4F41-BBDC-414909E78C45}" dt="2025-11-14T11:52:47.905" v="27" actId="26606"/>
          <ac:picMkLst>
            <pc:docMk/>
            <pc:sldMk cId="1563172327" sldId="2568"/>
            <ac:picMk id="11" creationId="{573B1553-1636-4954-B3CD-10A4DE0CABAB}"/>
          </ac:picMkLst>
        </pc:picChg>
        <pc:cxnChg chg="add">
          <ac:chgData name="Ceri Phelps" userId="44e5b747-28bd-454d-8b1f-8b8d7db49187" providerId="ADAL" clId="{8792EDBA-51A9-4F41-BBDC-414909E78C45}" dt="2025-11-14T11:52:47.905" v="27" actId="26606"/>
          <ac:cxnSpMkLst>
            <pc:docMk/>
            <pc:sldMk cId="1563172327" sldId="2568"/>
            <ac:cxnSpMk id="13" creationId="{6D4B4DFC-38BA-4C07-8028-8FA8327DD175}"/>
          </ac:cxnSpMkLst>
        </pc:cxnChg>
        <pc:cxnChg chg="add">
          <ac:chgData name="Ceri Phelps" userId="44e5b747-28bd-454d-8b1f-8b8d7db49187" providerId="ADAL" clId="{8792EDBA-51A9-4F41-BBDC-414909E78C45}" dt="2025-11-14T11:52:47.905" v="27" actId="26606"/>
          <ac:cxnSpMkLst>
            <pc:docMk/>
            <pc:sldMk cId="1563172327" sldId="2568"/>
            <ac:cxnSpMk id="21" creationId="{DE8DFF79-735F-44E8-8B9C-D1F28BED791D}"/>
          </ac:cxnSpMkLst>
        </pc:cxnChg>
      </pc:sldChg>
      <pc:sldChg chg="delSp modSp add mod">
        <pc:chgData name="Ceri Phelps" userId="44e5b747-28bd-454d-8b1f-8b8d7db49187" providerId="ADAL" clId="{8792EDBA-51A9-4F41-BBDC-414909E78C45}" dt="2025-11-14T12:25:29.073" v="551" actId="478"/>
        <pc:sldMkLst>
          <pc:docMk/>
          <pc:sldMk cId="2904482315" sldId="2569"/>
        </pc:sldMkLst>
        <pc:spChg chg="mod">
          <ac:chgData name="Ceri Phelps" userId="44e5b747-28bd-454d-8b1f-8b8d7db49187" providerId="ADAL" clId="{8792EDBA-51A9-4F41-BBDC-414909E78C45}" dt="2025-11-14T11:55:25.144" v="114" actId="20577"/>
          <ac:spMkLst>
            <pc:docMk/>
            <pc:sldMk cId="2904482315" sldId="2569"/>
            <ac:spMk id="2" creationId="{DDBBE4C6-A4D6-EE2E-880A-A2F3415F5E65}"/>
          </ac:spMkLst>
        </pc:spChg>
        <pc:spChg chg="del mod">
          <ac:chgData name="Ceri Phelps" userId="44e5b747-28bd-454d-8b1f-8b8d7db49187" providerId="ADAL" clId="{8792EDBA-51A9-4F41-BBDC-414909E78C45}" dt="2025-11-14T12:25:27.290" v="550" actId="478"/>
          <ac:spMkLst>
            <pc:docMk/>
            <pc:sldMk cId="2904482315" sldId="2569"/>
            <ac:spMk id="3" creationId="{AAA84D49-9B42-C342-C25E-DCF5815F8681}"/>
          </ac:spMkLst>
        </pc:spChg>
        <pc:spChg chg="del">
          <ac:chgData name="Ceri Phelps" userId="44e5b747-28bd-454d-8b1f-8b8d7db49187" providerId="ADAL" clId="{8792EDBA-51A9-4F41-BBDC-414909E78C45}" dt="2025-11-14T12:25:29.073" v="551" actId="478"/>
          <ac:spMkLst>
            <pc:docMk/>
            <pc:sldMk cId="2904482315" sldId="2569"/>
            <ac:spMk id="4" creationId="{75529065-B4C8-FE48-1DFA-5AA676D36D90}"/>
          </ac:spMkLst>
        </pc:spChg>
        <pc:spChg chg="mod">
          <ac:chgData name="Ceri Phelps" userId="44e5b747-28bd-454d-8b1f-8b8d7db49187" providerId="ADAL" clId="{8792EDBA-51A9-4F41-BBDC-414909E78C45}" dt="2025-11-14T11:51:35.116" v="20" actId="27636"/>
          <ac:spMkLst>
            <pc:docMk/>
            <pc:sldMk cId="2904482315" sldId="2569"/>
            <ac:spMk id="7" creationId="{ACCB5B20-C9B1-B804-22E0-ADC7DC7DF5BF}"/>
          </ac:spMkLst>
        </pc:spChg>
      </pc:sldChg>
      <pc:sldChg chg="add del">
        <pc:chgData name="Ceri Phelps" userId="44e5b747-28bd-454d-8b1f-8b8d7db49187" providerId="ADAL" clId="{8792EDBA-51A9-4F41-BBDC-414909E78C45}" dt="2025-11-14T11:52:11.224" v="23" actId="47"/>
        <pc:sldMkLst>
          <pc:docMk/>
          <pc:sldMk cId="2156500704" sldId="2570"/>
        </pc:sldMkLst>
      </pc:sldChg>
      <pc:sldChg chg="addSp modSp add mod">
        <pc:chgData name="Ceri Phelps" userId="44e5b747-28bd-454d-8b1f-8b8d7db49187" providerId="ADAL" clId="{8792EDBA-51A9-4F41-BBDC-414909E78C45}" dt="2025-11-14T11:56:12.942" v="125" actId="1076"/>
        <pc:sldMkLst>
          <pc:docMk/>
          <pc:sldMk cId="3064574261" sldId="2571"/>
        </pc:sldMkLst>
        <pc:spChg chg="mod">
          <ac:chgData name="Ceri Phelps" userId="44e5b747-28bd-454d-8b1f-8b8d7db49187" providerId="ADAL" clId="{8792EDBA-51A9-4F41-BBDC-414909E78C45}" dt="2025-11-14T11:51:35.132" v="21" actId="27636"/>
          <ac:spMkLst>
            <pc:docMk/>
            <pc:sldMk cId="3064574261" sldId="2571"/>
            <ac:spMk id="7" creationId="{450DE839-791C-A148-C0DF-64806AD48C35}"/>
          </ac:spMkLst>
        </pc:spChg>
        <pc:spChg chg="add mod">
          <ac:chgData name="Ceri Phelps" userId="44e5b747-28bd-454d-8b1f-8b8d7db49187" providerId="ADAL" clId="{8792EDBA-51A9-4F41-BBDC-414909E78C45}" dt="2025-11-14T11:56:12.371" v="124" actId="1076"/>
          <ac:spMkLst>
            <pc:docMk/>
            <pc:sldMk cId="3064574261" sldId="2571"/>
            <ac:spMk id="9" creationId="{E21B5060-0EDF-10B0-1EFA-80B1054DE6CC}"/>
          </ac:spMkLst>
        </pc:spChg>
        <pc:picChg chg="mod">
          <ac:chgData name="Ceri Phelps" userId="44e5b747-28bd-454d-8b1f-8b8d7db49187" providerId="ADAL" clId="{8792EDBA-51A9-4F41-BBDC-414909E78C45}" dt="2025-11-14T11:56:12.942" v="125" actId="1076"/>
          <ac:picMkLst>
            <pc:docMk/>
            <pc:sldMk cId="3064574261" sldId="2571"/>
            <ac:picMk id="8" creationId="{506E1298-322A-4B21-88D8-FE26CFFB9FA1}"/>
          </ac:picMkLst>
        </pc:picChg>
      </pc:sldChg>
      <pc:sldChg chg="addSp modSp add del mod setBg setClrOvrMap">
        <pc:chgData name="Ceri Phelps" userId="44e5b747-28bd-454d-8b1f-8b8d7db49187" providerId="ADAL" clId="{8792EDBA-51A9-4F41-BBDC-414909E78C45}" dt="2025-11-14T11:56:21.370" v="126" actId="47"/>
        <pc:sldMkLst>
          <pc:docMk/>
          <pc:sldMk cId="70398564" sldId="2572"/>
        </pc:sldMkLst>
        <pc:spChg chg="mod">
          <ac:chgData name="Ceri Phelps" userId="44e5b747-28bd-454d-8b1f-8b8d7db49187" providerId="ADAL" clId="{8792EDBA-51A9-4F41-BBDC-414909E78C45}" dt="2025-11-14T11:52:57.553" v="28" actId="26606"/>
          <ac:spMkLst>
            <pc:docMk/>
            <pc:sldMk cId="70398564" sldId="2572"/>
            <ac:spMk id="2" creationId="{8479DBEC-F82B-1EDE-5873-04995556D007}"/>
          </ac:spMkLst>
        </pc:spChg>
        <pc:spChg chg="mod">
          <ac:chgData name="Ceri Phelps" userId="44e5b747-28bd-454d-8b1f-8b8d7db49187" providerId="ADAL" clId="{8792EDBA-51A9-4F41-BBDC-414909E78C45}" dt="2025-11-14T11:52:57.553" v="28" actId="26606"/>
          <ac:spMkLst>
            <pc:docMk/>
            <pc:sldMk cId="70398564" sldId="2572"/>
            <ac:spMk id="4" creationId="{FF352841-DE6E-BC07-ADBD-0005A0232AC1}"/>
          </ac:spMkLst>
        </pc:spChg>
        <pc:spChg chg="mod">
          <ac:chgData name="Ceri Phelps" userId="44e5b747-28bd-454d-8b1f-8b8d7db49187" providerId="ADAL" clId="{8792EDBA-51A9-4F41-BBDC-414909E78C45}" dt="2025-11-14T11:52:57.553" v="28" actId="26606"/>
          <ac:spMkLst>
            <pc:docMk/>
            <pc:sldMk cId="70398564" sldId="2572"/>
            <ac:spMk id="5" creationId="{D7CA4C8A-C606-EF4A-55E9-B1FFB7DDFBB9}"/>
          </ac:spMkLst>
        </pc:spChg>
        <pc:spChg chg="mod">
          <ac:chgData name="Ceri Phelps" userId="44e5b747-28bd-454d-8b1f-8b8d7db49187" providerId="ADAL" clId="{8792EDBA-51A9-4F41-BBDC-414909E78C45}" dt="2025-11-14T11:52:57.553" v="28" actId="26606"/>
          <ac:spMkLst>
            <pc:docMk/>
            <pc:sldMk cId="70398564" sldId="2572"/>
            <ac:spMk id="6" creationId="{0163FA24-4CE4-76F2-40E6-3EDAAB4698A9}"/>
          </ac:spMkLst>
        </pc:spChg>
        <pc:spChg chg="add">
          <ac:chgData name="Ceri Phelps" userId="44e5b747-28bd-454d-8b1f-8b8d7db49187" providerId="ADAL" clId="{8792EDBA-51A9-4F41-BBDC-414909E78C45}" dt="2025-11-14T11:52:57.553" v="28" actId="26606"/>
          <ac:spMkLst>
            <pc:docMk/>
            <pc:sldMk cId="70398564" sldId="2572"/>
            <ac:spMk id="15" creationId="{946E2E74-06CA-4173-B7B0-204D27B19DFF}"/>
          </ac:spMkLst>
        </pc:spChg>
        <pc:spChg chg="add">
          <ac:chgData name="Ceri Phelps" userId="44e5b747-28bd-454d-8b1f-8b8d7db49187" providerId="ADAL" clId="{8792EDBA-51A9-4F41-BBDC-414909E78C45}" dt="2025-11-14T11:52:57.553" v="28" actId="26606"/>
          <ac:spMkLst>
            <pc:docMk/>
            <pc:sldMk cId="70398564" sldId="2572"/>
            <ac:spMk id="17" creationId="{6970E1C9-C9F9-481F-894F-6978A15CF586}"/>
          </ac:spMkLst>
        </pc:spChg>
        <pc:spChg chg="add">
          <ac:chgData name="Ceri Phelps" userId="44e5b747-28bd-454d-8b1f-8b8d7db49187" providerId="ADAL" clId="{8792EDBA-51A9-4F41-BBDC-414909E78C45}" dt="2025-11-14T11:52:57.553" v="28" actId="26606"/>
          <ac:spMkLst>
            <pc:docMk/>
            <pc:sldMk cId="70398564" sldId="2572"/>
            <ac:spMk id="19" creationId="{A995FB36-9688-49FD-8F26-AD60717627CB}"/>
          </ac:spMkLst>
        </pc:spChg>
        <pc:picChg chg="add">
          <ac:chgData name="Ceri Phelps" userId="44e5b747-28bd-454d-8b1f-8b8d7db49187" providerId="ADAL" clId="{8792EDBA-51A9-4F41-BBDC-414909E78C45}" dt="2025-11-14T11:52:57.553" v="28" actId="26606"/>
          <ac:picMkLst>
            <pc:docMk/>
            <pc:sldMk cId="70398564" sldId="2572"/>
            <ac:picMk id="11" creationId="{573B1553-1636-4954-B3CD-10A4DE0CABAB}"/>
          </ac:picMkLst>
        </pc:picChg>
        <pc:cxnChg chg="add">
          <ac:chgData name="Ceri Phelps" userId="44e5b747-28bd-454d-8b1f-8b8d7db49187" providerId="ADAL" clId="{8792EDBA-51A9-4F41-BBDC-414909E78C45}" dt="2025-11-14T11:52:57.553" v="28" actId="26606"/>
          <ac:cxnSpMkLst>
            <pc:docMk/>
            <pc:sldMk cId="70398564" sldId="2572"/>
            <ac:cxnSpMk id="13" creationId="{6D4B4DFC-38BA-4C07-8028-8FA8327DD175}"/>
          </ac:cxnSpMkLst>
        </pc:cxnChg>
        <pc:cxnChg chg="add">
          <ac:chgData name="Ceri Phelps" userId="44e5b747-28bd-454d-8b1f-8b8d7db49187" providerId="ADAL" clId="{8792EDBA-51A9-4F41-BBDC-414909E78C45}" dt="2025-11-14T11:52:57.553" v="28" actId="26606"/>
          <ac:cxnSpMkLst>
            <pc:docMk/>
            <pc:sldMk cId="70398564" sldId="2572"/>
            <ac:cxnSpMk id="21" creationId="{DE8DFF79-735F-44E8-8B9C-D1F28BED791D}"/>
          </ac:cxnSpMkLst>
        </pc:cxnChg>
      </pc:sldChg>
      <pc:sldChg chg="add">
        <pc:chgData name="Ceri Phelps" userId="44e5b747-28bd-454d-8b1f-8b8d7db49187" providerId="ADAL" clId="{8792EDBA-51A9-4F41-BBDC-414909E78C45}" dt="2025-11-14T12:00:14.918" v="127"/>
        <pc:sldMkLst>
          <pc:docMk/>
          <pc:sldMk cId="1896475990" sldId="2572"/>
        </pc:sldMkLst>
      </pc:sldChg>
      <pc:sldChg chg="modSp add del mod">
        <pc:chgData name="Ceri Phelps" userId="44e5b747-28bd-454d-8b1f-8b8d7db49187" providerId="ADAL" clId="{8792EDBA-51A9-4F41-BBDC-414909E78C45}" dt="2025-11-14T12:01:09.864" v="172" actId="47"/>
        <pc:sldMkLst>
          <pc:docMk/>
          <pc:sldMk cId="1804694346" sldId="2573"/>
        </pc:sldMkLst>
        <pc:spChg chg="mod">
          <ac:chgData name="Ceri Phelps" userId="44e5b747-28bd-454d-8b1f-8b8d7db49187" providerId="ADAL" clId="{8792EDBA-51A9-4F41-BBDC-414909E78C45}" dt="2025-11-14T12:00:23.396" v="130" actId="27636"/>
          <ac:spMkLst>
            <pc:docMk/>
            <pc:sldMk cId="1804694346" sldId="2573"/>
            <ac:spMk id="543747" creationId="{00000000-0000-0000-0000-000000000000}"/>
          </ac:spMkLst>
        </pc:spChg>
      </pc:sldChg>
      <pc:sldChg chg="modSp add del mod">
        <pc:chgData name="Ceri Phelps" userId="44e5b747-28bd-454d-8b1f-8b8d7db49187" providerId="ADAL" clId="{8792EDBA-51A9-4F41-BBDC-414909E78C45}" dt="2025-11-14T11:53:11.212" v="29" actId="47"/>
        <pc:sldMkLst>
          <pc:docMk/>
          <pc:sldMk cId="2479097410" sldId="2573"/>
        </pc:sldMkLst>
        <pc:spChg chg="mod">
          <ac:chgData name="Ceri Phelps" userId="44e5b747-28bd-454d-8b1f-8b8d7db49187" providerId="ADAL" clId="{8792EDBA-51A9-4F41-BBDC-414909E78C45}" dt="2025-11-14T11:51:35.147" v="22" actId="27636"/>
          <ac:spMkLst>
            <pc:docMk/>
            <pc:sldMk cId="2479097410" sldId="2573"/>
            <ac:spMk id="7" creationId="{3271427A-78CD-EA2A-A118-FF6BBBD3A3C9}"/>
          </ac:spMkLst>
        </pc:spChg>
      </pc:sldChg>
      <pc:sldChg chg="modSp add mod">
        <pc:chgData name="Ceri Phelps" userId="44e5b747-28bd-454d-8b1f-8b8d7db49187" providerId="ADAL" clId="{8792EDBA-51A9-4F41-BBDC-414909E78C45}" dt="2025-11-14T12:00:23.434" v="131" actId="27636"/>
        <pc:sldMkLst>
          <pc:docMk/>
          <pc:sldMk cId="1092276316" sldId="2574"/>
        </pc:sldMkLst>
        <pc:spChg chg="mod">
          <ac:chgData name="Ceri Phelps" userId="44e5b747-28bd-454d-8b1f-8b8d7db49187" providerId="ADAL" clId="{8792EDBA-51A9-4F41-BBDC-414909E78C45}" dt="2025-11-14T12:00:23.434" v="131" actId="27636"/>
          <ac:spMkLst>
            <pc:docMk/>
            <pc:sldMk cId="1092276316" sldId="2574"/>
            <ac:spMk id="543747" creationId="{00000000-0000-0000-0000-000000000000}"/>
          </ac:spMkLst>
        </pc:spChg>
      </pc:sldChg>
      <pc:sldChg chg="addSp delSp modSp add mod">
        <pc:chgData name="Ceri Phelps" userId="44e5b747-28bd-454d-8b1f-8b8d7db49187" providerId="ADAL" clId="{8792EDBA-51A9-4F41-BBDC-414909E78C45}" dt="2025-11-14T12:01:41.998" v="175" actId="478"/>
        <pc:sldMkLst>
          <pc:docMk/>
          <pc:sldMk cId="1491982605" sldId="2575"/>
        </pc:sldMkLst>
        <pc:spChg chg="add del mod">
          <ac:chgData name="Ceri Phelps" userId="44e5b747-28bd-454d-8b1f-8b8d7db49187" providerId="ADAL" clId="{8792EDBA-51A9-4F41-BBDC-414909E78C45}" dt="2025-11-14T12:01:41.998" v="175" actId="478"/>
          <ac:spMkLst>
            <pc:docMk/>
            <pc:sldMk cId="1491982605" sldId="2575"/>
            <ac:spMk id="3" creationId="{E114CCA2-0959-0FD4-F9C4-E879DCFA583A}"/>
          </ac:spMkLst>
        </pc:spChg>
        <pc:spChg chg="del mod">
          <ac:chgData name="Ceri Phelps" userId="44e5b747-28bd-454d-8b1f-8b8d7db49187" providerId="ADAL" clId="{8792EDBA-51A9-4F41-BBDC-414909E78C45}" dt="2025-11-14T12:01:39.560" v="174" actId="478"/>
          <ac:spMkLst>
            <pc:docMk/>
            <pc:sldMk cId="1491982605" sldId="2575"/>
            <ac:spMk id="26626" creationId="{00000000-0000-0000-0000-000000000000}"/>
          </ac:spMkLst>
        </pc:spChg>
      </pc:sldChg>
      <pc:sldChg chg="add">
        <pc:chgData name="Ceri Phelps" userId="44e5b747-28bd-454d-8b1f-8b8d7db49187" providerId="ADAL" clId="{8792EDBA-51A9-4F41-BBDC-414909E78C45}" dt="2025-11-14T12:00:14.918" v="127"/>
        <pc:sldMkLst>
          <pc:docMk/>
          <pc:sldMk cId="4287217715" sldId="2576"/>
        </pc:sldMkLst>
      </pc:sldChg>
      <pc:sldChg chg="modSp add del mod">
        <pc:chgData name="Ceri Phelps" userId="44e5b747-28bd-454d-8b1f-8b8d7db49187" providerId="ADAL" clId="{8792EDBA-51A9-4F41-BBDC-414909E78C45}" dt="2025-11-14T12:01:54.751" v="176" actId="47"/>
        <pc:sldMkLst>
          <pc:docMk/>
          <pc:sldMk cId="4083312192" sldId="2577"/>
        </pc:sldMkLst>
        <pc:spChg chg="mod">
          <ac:chgData name="Ceri Phelps" userId="44e5b747-28bd-454d-8b1f-8b8d7db49187" providerId="ADAL" clId="{8792EDBA-51A9-4F41-BBDC-414909E78C45}" dt="2025-11-14T12:00:23.456" v="132" actId="27636"/>
          <ac:spMkLst>
            <pc:docMk/>
            <pc:sldMk cId="4083312192" sldId="2577"/>
            <ac:spMk id="3" creationId="{00000000-0000-0000-0000-000000000000}"/>
          </ac:spMkLst>
        </pc:spChg>
      </pc:sldChg>
      <pc:sldChg chg="modSp add mod">
        <pc:chgData name="Ceri Phelps" userId="44e5b747-28bd-454d-8b1f-8b8d7db49187" providerId="ADAL" clId="{8792EDBA-51A9-4F41-BBDC-414909E78C45}" dt="2025-11-14T12:12:29.249" v="302" actId="20577"/>
        <pc:sldMkLst>
          <pc:docMk/>
          <pc:sldMk cId="1426286789" sldId="2578"/>
        </pc:sldMkLst>
        <pc:spChg chg="mod">
          <ac:chgData name="Ceri Phelps" userId="44e5b747-28bd-454d-8b1f-8b8d7db49187" providerId="ADAL" clId="{8792EDBA-51A9-4F41-BBDC-414909E78C45}" dt="2025-11-14T12:08:12.907" v="281" actId="1076"/>
          <ac:spMkLst>
            <pc:docMk/>
            <pc:sldMk cId="1426286789" sldId="2578"/>
            <ac:spMk id="2" creationId="{00000000-0000-0000-0000-000000000000}"/>
          </ac:spMkLst>
        </pc:spChg>
        <pc:spChg chg="mod">
          <ac:chgData name="Ceri Phelps" userId="44e5b747-28bd-454d-8b1f-8b8d7db49187" providerId="ADAL" clId="{8792EDBA-51A9-4F41-BBDC-414909E78C45}" dt="2025-11-14T12:12:29.249" v="302" actId="20577"/>
          <ac:spMkLst>
            <pc:docMk/>
            <pc:sldMk cId="1426286789" sldId="2578"/>
            <ac:spMk id="3" creationId="{00000000-0000-0000-0000-000000000000}"/>
          </ac:spMkLst>
        </pc:spChg>
      </pc:sldChg>
      <pc:sldChg chg="modSp add mod">
        <pc:chgData name="Ceri Phelps" userId="44e5b747-28bd-454d-8b1f-8b8d7db49187" providerId="ADAL" clId="{8792EDBA-51A9-4F41-BBDC-414909E78C45}" dt="2025-11-14T12:00:23.535" v="136" actId="27636"/>
        <pc:sldMkLst>
          <pc:docMk/>
          <pc:sldMk cId="1157200907" sldId="2579"/>
        </pc:sldMkLst>
        <pc:spChg chg="mod">
          <ac:chgData name="Ceri Phelps" userId="44e5b747-28bd-454d-8b1f-8b8d7db49187" providerId="ADAL" clId="{8792EDBA-51A9-4F41-BBDC-414909E78C45}" dt="2025-11-14T12:00:23.535" v="136" actId="27636"/>
          <ac:spMkLst>
            <pc:docMk/>
            <pc:sldMk cId="1157200907" sldId="2579"/>
            <ac:spMk id="3" creationId="{00000000-0000-0000-0000-000000000000}"/>
          </ac:spMkLst>
        </pc:spChg>
      </pc:sldChg>
      <pc:sldChg chg="addSp delSp modSp add mod">
        <pc:chgData name="Ceri Phelps" userId="44e5b747-28bd-454d-8b1f-8b8d7db49187" providerId="ADAL" clId="{8792EDBA-51A9-4F41-BBDC-414909E78C45}" dt="2025-11-14T12:09:21.539" v="293" actId="1076"/>
        <pc:sldMkLst>
          <pc:docMk/>
          <pc:sldMk cId="3202756578" sldId="2580"/>
        </pc:sldMkLst>
        <pc:spChg chg="add del mod">
          <ac:chgData name="Ceri Phelps" userId="44e5b747-28bd-454d-8b1f-8b8d7db49187" providerId="ADAL" clId="{8792EDBA-51A9-4F41-BBDC-414909E78C45}" dt="2025-11-14T12:09:21.539" v="293" actId="1076"/>
          <ac:spMkLst>
            <pc:docMk/>
            <pc:sldMk cId="3202756578" sldId="2580"/>
            <ac:spMk id="3" creationId="{00000000-0000-0000-0000-000000000000}"/>
          </ac:spMkLst>
        </pc:spChg>
        <pc:graphicFrameChg chg="add del">
          <ac:chgData name="Ceri Phelps" userId="44e5b747-28bd-454d-8b1f-8b8d7db49187" providerId="ADAL" clId="{8792EDBA-51A9-4F41-BBDC-414909E78C45}" dt="2025-11-14T12:09:13.985" v="290" actId="26606"/>
          <ac:graphicFrameMkLst>
            <pc:docMk/>
            <pc:sldMk cId="3202756578" sldId="2580"/>
            <ac:graphicFrameMk id="6" creationId="{C7ACF11B-E3C5-84F9-AA62-51C177161A00}"/>
          </ac:graphicFrameMkLst>
        </pc:graphicFrameChg>
      </pc:sldChg>
      <pc:sldChg chg="add del">
        <pc:chgData name="Ceri Phelps" userId="44e5b747-28bd-454d-8b1f-8b8d7db49187" providerId="ADAL" clId="{8792EDBA-51A9-4F41-BBDC-414909E78C45}" dt="2025-11-14T12:08:40.605" v="287" actId="47"/>
        <pc:sldMkLst>
          <pc:docMk/>
          <pc:sldMk cId="407134189" sldId="2581"/>
        </pc:sldMkLst>
      </pc:sldChg>
      <pc:sldChg chg="addSp modSp new mod modClrScheme chgLayout">
        <pc:chgData name="Ceri Phelps" userId="44e5b747-28bd-454d-8b1f-8b8d7db49187" providerId="ADAL" clId="{8792EDBA-51A9-4F41-BBDC-414909E78C45}" dt="2025-11-14T12:16:32.142" v="356" actId="20577"/>
        <pc:sldMkLst>
          <pc:docMk/>
          <pc:sldMk cId="2766716319" sldId="2581"/>
        </pc:sldMkLst>
        <pc:spChg chg="mod ord">
          <ac:chgData name="Ceri Phelps" userId="44e5b747-28bd-454d-8b1f-8b8d7db49187" providerId="ADAL" clId="{8792EDBA-51A9-4F41-BBDC-414909E78C45}" dt="2025-11-14T12:15:44.965" v="336" actId="700"/>
          <ac:spMkLst>
            <pc:docMk/>
            <pc:sldMk cId="2766716319" sldId="2581"/>
            <ac:spMk id="2" creationId="{DBFD0380-1B64-E480-4763-D2C9BC0BDA63}"/>
          </ac:spMkLst>
        </pc:spChg>
        <pc:spChg chg="add mod ord">
          <ac:chgData name="Ceri Phelps" userId="44e5b747-28bd-454d-8b1f-8b8d7db49187" providerId="ADAL" clId="{8792EDBA-51A9-4F41-BBDC-414909E78C45}" dt="2025-11-14T12:16:32.142" v="356" actId="20577"/>
          <ac:spMkLst>
            <pc:docMk/>
            <pc:sldMk cId="2766716319" sldId="2581"/>
            <ac:spMk id="3" creationId="{C7715EB1-A41F-ACD4-827E-6188E39EB622}"/>
          </ac:spMkLst>
        </pc:spChg>
      </pc:sldChg>
      <pc:sldChg chg="modSp add del mod">
        <pc:chgData name="Ceri Phelps" userId="44e5b747-28bd-454d-8b1f-8b8d7db49187" providerId="ADAL" clId="{8792EDBA-51A9-4F41-BBDC-414909E78C45}" dt="2025-11-14T12:09:49.436" v="295" actId="47"/>
        <pc:sldMkLst>
          <pc:docMk/>
          <pc:sldMk cId="2561751084" sldId="2582"/>
        </pc:sldMkLst>
        <pc:spChg chg="mod">
          <ac:chgData name="Ceri Phelps" userId="44e5b747-28bd-454d-8b1f-8b8d7db49187" providerId="ADAL" clId="{8792EDBA-51A9-4F41-BBDC-414909E78C45}" dt="2025-11-14T12:00:23.650" v="142" actId="27636"/>
          <ac:spMkLst>
            <pc:docMk/>
            <pc:sldMk cId="2561751084" sldId="2582"/>
            <ac:spMk id="2" creationId="{00000000-0000-0000-0000-000000000000}"/>
          </ac:spMkLst>
        </pc:spChg>
        <pc:spChg chg="mod">
          <ac:chgData name="Ceri Phelps" userId="44e5b747-28bd-454d-8b1f-8b8d7db49187" providerId="ADAL" clId="{8792EDBA-51A9-4F41-BBDC-414909E78C45}" dt="2025-11-14T12:00:23.662" v="143" actId="27636"/>
          <ac:spMkLst>
            <pc:docMk/>
            <pc:sldMk cId="2561751084" sldId="2582"/>
            <ac:spMk id="3" creationId="{00000000-0000-0000-0000-000000000000}"/>
          </ac:spMkLst>
        </pc:spChg>
      </pc:sldChg>
      <pc:sldChg chg="modSp add mod">
        <pc:chgData name="Ceri Phelps" userId="44e5b747-28bd-454d-8b1f-8b8d7db49187" providerId="ADAL" clId="{8792EDBA-51A9-4F41-BBDC-414909E78C45}" dt="2025-11-14T12:17:42.464" v="519" actId="20577"/>
        <pc:sldMkLst>
          <pc:docMk/>
          <pc:sldMk cId="4209734517" sldId="2582"/>
        </pc:sldMkLst>
        <pc:spChg chg="mod">
          <ac:chgData name="Ceri Phelps" userId="44e5b747-28bd-454d-8b1f-8b8d7db49187" providerId="ADAL" clId="{8792EDBA-51A9-4F41-BBDC-414909E78C45}" dt="2025-11-14T12:17:42.464" v="519" actId="20577"/>
          <ac:spMkLst>
            <pc:docMk/>
            <pc:sldMk cId="4209734517" sldId="2582"/>
            <ac:spMk id="3" creationId="{3C14E19D-4448-1DBF-3661-B94595D66AE4}"/>
          </ac:spMkLst>
        </pc:spChg>
      </pc:sldChg>
      <pc:sldChg chg="addSp modSp new mod">
        <pc:chgData name="Ceri Phelps" userId="44e5b747-28bd-454d-8b1f-8b8d7db49187" providerId="ADAL" clId="{8792EDBA-51A9-4F41-BBDC-414909E78C45}" dt="2025-11-14T12:24:40.610" v="548"/>
        <pc:sldMkLst>
          <pc:docMk/>
          <pc:sldMk cId="3547874640" sldId="2583"/>
        </pc:sldMkLst>
        <pc:spChg chg="add mod">
          <ac:chgData name="Ceri Phelps" userId="44e5b747-28bd-454d-8b1f-8b8d7db49187" providerId="ADAL" clId="{8792EDBA-51A9-4F41-BBDC-414909E78C45}" dt="2025-11-14T12:24:40.610" v="548"/>
          <ac:spMkLst>
            <pc:docMk/>
            <pc:sldMk cId="3547874640" sldId="2583"/>
            <ac:spMk id="5" creationId="{7BFBE177-199C-734E-33E2-4933948083DC}"/>
          </ac:spMkLst>
        </pc:spChg>
        <pc:picChg chg="add mod">
          <ac:chgData name="Ceri Phelps" userId="44e5b747-28bd-454d-8b1f-8b8d7db49187" providerId="ADAL" clId="{8792EDBA-51A9-4F41-BBDC-414909E78C45}" dt="2025-11-14T12:23:55.659" v="540" actId="1076"/>
          <ac:picMkLst>
            <pc:docMk/>
            <pc:sldMk cId="3547874640" sldId="2583"/>
            <ac:picMk id="3" creationId="{244A1F70-8321-B1BC-BF8A-738056FA3884}"/>
          </ac:picMkLst>
        </pc:picChg>
      </pc:sldChg>
      <pc:sldMasterChg chg="delSldLayout">
        <pc:chgData name="Ceri Phelps" userId="44e5b747-28bd-454d-8b1f-8b8d7db49187" providerId="ADAL" clId="{8792EDBA-51A9-4F41-BBDC-414909E78C45}" dt="2025-11-14T11:54:52.140" v="81" actId="47"/>
        <pc:sldMasterMkLst>
          <pc:docMk/>
          <pc:sldMasterMk cId="3356533902" sldId="2147483685"/>
        </pc:sldMasterMkLst>
        <pc:sldLayoutChg chg="del">
          <pc:chgData name="Ceri Phelps" userId="44e5b747-28bd-454d-8b1f-8b8d7db49187" providerId="ADAL" clId="{8792EDBA-51A9-4F41-BBDC-414909E78C45}" dt="2025-11-14T11:54:52.140" v="81" actId="47"/>
          <pc:sldLayoutMkLst>
            <pc:docMk/>
            <pc:sldMasterMk cId="3356533902" sldId="2147483685"/>
            <pc:sldLayoutMk cId="3921104681" sldId="2147483705"/>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8B767B-E1D3-4C13-A1E2-DE97319EE36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3ED114D-ACEA-4632-BBD5-F318A4A6208F}">
      <dgm:prSet/>
      <dgm:spPr/>
      <dgm:t>
        <a:bodyPr/>
        <a:lstStyle/>
        <a:p>
          <a:r>
            <a:rPr lang="en-GB" b="0" i="0"/>
            <a:t>HSE defines stress as ‘the adverse reaction people have to excessive pressures or other types of demand placed on them’.</a:t>
          </a:r>
          <a:endParaRPr lang="en-US"/>
        </a:p>
      </dgm:t>
    </dgm:pt>
    <dgm:pt modelId="{4DAD6B4A-B6CB-42C5-8818-A69E96A3376F}" type="parTrans" cxnId="{22889AE3-5C4C-4621-B977-798438DE1366}">
      <dgm:prSet/>
      <dgm:spPr/>
      <dgm:t>
        <a:bodyPr/>
        <a:lstStyle/>
        <a:p>
          <a:endParaRPr lang="en-US"/>
        </a:p>
      </dgm:t>
    </dgm:pt>
    <dgm:pt modelId="{E50B39D8-63F4-4CD3-8536-5EA522EDACFD}" type="sibTrans" cxnId="{22889AE3-5C4C-4621-B977-798438DE1366}">
      <dgm:prSet/>
      <dgm:spPr/>
      <dgm:t>
        <a:bodyPr/>
        <a:lstStyle/>
        <a:p>
          <a:endParaRPr lang="en-US"/>
        </a:p>
      </dgm:t>
    </dgm:pt>
    <dgm:pt modelId="{5C04DB9E-C0A6-4D32-AFB0-991A42B18A71}">
      <dgm:prSet/>
      <dgm:spPr/>
      <dgm:t>
        <a:bodyPr/>
        <a:lstStyle/>
        <a:p>
          <a:r>
            <a:rPr lang="en-GB"/>
            <a:t>Employers have a legal duty to protect workers from stress at work by doing a risk assessment and acting on it.</a:t>
          </a:r>
          <a:endParaRPr lang="en-US"/>
        </a:p>
      </dgm:t>
    </dgm:pt>
    <dgm:pt modelId="{121BD31F-C8CE-4E5A-83C3-50A5E8FE63E5}" type="parTrans" cxnId="{9F47A934-B1A9-474D-B535-BA189A8182CE}">
      <dgm:prSet/>
      <dgm:spPr/>
      <dgm:t>
        <a:bodyPr/>
        <a:lstStyle/>
        <a:p>
          <a:endParaRPr lang="en-US"/>
        </a:p>
      </dgm:t>
    </dgm:pt>
    <dgm:pt modelId="{8DE60723-B14B-47D5-A63F-69FE978ADABC}" type="sibTrans" cxnId="{9F47A934-B1A9-474D-B535-BA189A8182CE}">
      <dgm:prSet/>
      <dgm:spPr/>
      <dgm:t>
        <a:bodyPr/>
        <a:lstStyle/>
        <a:p>
          <a:endParaRPr lang="en-US"/>
        </a:p>
      </dgm:t>
    </dgm:pt>
    <dgm:pt modelId="{D91425F9-998F-4514-A479-19F58BD43273}" type="pres">
      <dgm:prSet presAssocID="{E58B767B-E1D3-4C13-A1E2-DE97319EE363}" presName="hierChild1" presStyleCnt="0">
        <dgm:presLayoutVars>
          <dgm:chPref val="1"/>
          <dgm:dir/>
          <dgm:animOne val="branch"/>
          <dgm:animLvl val="lvl"/>
          <dgm:resizeHandles/>
        </dgm:presLayoutVars>
      </dgm:prSet>
      <dgm:spPr/>
    </dgm:pt>
    <dgm:pt modelId="{D7F0B188-200E-44A3-94FF-681569A47EA1}" type="pres">
      <dgm:prSet presAssocID="{B3ED114D-ACEA-4632-BBD5-F318A4A6208F}" presName="hierRoot1" presStyleCnt="0"/>
      <dgm:spPr/>
    </dgm:pt>
    <dgm:pt modelId="{881E32B0-1DE0-4749-971A-E05014022C4B}" type="pres">
      <dgm:prSet presAssocID="{B3ED114D-ACEA-4632-BBD5-F318A4A6208F}" presName="composite" presStyleCnt="0"/>
      <dgm:spPr/>
    </dgm:pt>
    <dgm:pt modelId="{BD5E6371-3C3E-4808-BAD4-87B4BCC6D7C2}" type="pres">
      <dgm:prSet presAssocID="{B3ED114D-ACEA-4632-BBD5-F318A4A6208F}" presName="background" presStyleLbl="node0" presStyleIdx="0" presStyleCnt="2"/>
      <dgm:spPr/>
    </dgm:pt>
    <dgm:pt modelId="{DF52F85B-C54B-4C38-A196-A88C77ABF1CF}" type="pres">
      <dgm:prSet presAssocID="{B3ED114D-ACEA-4632-BBD5-F318A4A6208F}" presName="text" presStyleLbl="fgAcc0" presStyleIdx="0" presStyleCnt="2">
        <dgm:presLayoutVars>
          <dgm:chPref val="3"/>
        </dgm:presLayoutVars>
      </dgm:prSet>
      <dgm:spPr/>
    </dgm:pt>
    <dgm:pt modelId="{5AB4C888-C5DF-4359-BE84-E4FE4189891D}" type="pres">
      <dgm:prSet presAssocID="{B3ED114D-ACEA-4632-BBD5-F318A4A6208F}" presName="hierChild2" presStyleCnt="0"/>
      <dgm:spPr/>
    </dgm:pt>
    <dgm:pt modelId="{31D5F314-80D0-4EBB-9C02-1676B77A7166}" type="pres">
      <dgm:prSet presAssocID="{5C04DB9E-C0A6-4D32-AFB0-991A42B18A71}" presName="hierRoot1" presStyleCnt="0"/>
      <dgm:spPr/>
    </dgm:pt>
    <dgm:pt modelId="{F86202CE-B6A9-4594-9EDB-13E609BA9FD5}" type="pres">
      <dgm:prSet presAssocID="{5C04DB9E-C0A6-4D32-AFB0-991A42B18A71}" presName="composite" presStyleCnt="0"/>
      <dgm:spPr/>
    </dgm:pt>
    <dgm:pt modelId="{6E08C67F-C9A2-479D-B08E-9DFE2A20FA53}" type="pres">
      <dgm:prSet presAssocID="{5C04DB9E-C0A6-4D32-AFB0-991A42B18A71}" presName="background" presStyleLbl="node0" presStyleIdx="1" presStyleCnt="2"/>
      <dgm:spPr/>
    </dgm:pt>
    <dgm:pt modelId="{3059BF9B-9415-4304-AC7B-021843175BB6}" type="pres">
      <dgm:prSet presAssocID="{5C04DB9E-C0A6-4D32-AFB0-991A42B18A71}" presName="text" presStyleLbl="fgAcc0" presStyleIdx="1" presStyleCnt="2">
        <dgm:presLayoutVars>
          <dgm:chPref val="3"/>
        </dgm:presLayoutVars>
      </dgm:prSet>
      <dgm:spPr/>
    </dgm:pt>
    <dgm:pt modelId="{A93D5A11-FE46-47A7-85B7-753E08EDF07D}" type="pres">
      <dgm:prSet presAssocID="{5C04DB9E-C0A6-4D32-AFB0-991A42B18A71}" presName="hierChild2" presStyleCnt="0"/>
      <dgm:spPr/>
    </dgm:pt>
  </dgm:ptLst>
  <dgm:cxnLst>
    <dgm:cxn modelId="{9F1D8631-5654-4FC5-81FF-1C1E1EB2DE64}" type="presOf" srcId="{E58B767B-E1D3-4C13-A1E2-DE97319EE363}" destId="{D91425F9-998F-4514-A479-19F58BD43273}" srcOrd="0" destOrd="0" presId="urn:microsoft.com/office/officeart/2005/8/layout/hierarchy1"/>
    <dgm:cxn modelId="{9F47A934-B1A9-474D-B535-BA189A8182CE}" srcId="{E58B767B-E1D3-4C13-A1E2-DE97319EE363}" destId="{5C04DB9E-C0A6-4D32-AFB0-991A42B18A71}" srcOrd="1" destOrd="0" parTransId="{121BD31F-C8CE-4E5A-83C3-50A5E8FE63E5}" sibTransId="{8DE60723-B14B-47D5-A63F-69FE978ADABC}"/>
    <dgm:cxn modelId="{F8DF175A-0082-4739-BD64-6C5EADE0D0D9}" type="presOf" srcId="{B3ED114D-ACEA-4632-BBD5-F318A4A6208F}" destId="{DF52F85B-C54B-4C38-A196-A88C77ABF1CF}" srcOrd="0" destOrd="0" presId="urn:microsoft.com/office/officeart/2005/8/layout/hierarchy1"/>
    <dgm:cxn modelId="{22889AE3-5C4C-4621-B977-798438DE1366}" srcId="{E58B767B-E1D3-4C13-A1E2-DE97319EE363}" destId="{B3ED114D-ACEA-4632-BBD5-F318A4A6208F}" srcOrd="0" destOrd="0" parTransId="{4DAD6B4A-B6CB-42C5-8818-A69E96A3376F}" sibTransId="{E50B39D8-63F4-4CD3-8536-5EA522EDACFD}"/>
    <dgm:cxn modelId="{AF4525F4-0A42-4FB0-81E7-1FA8931A060F}" type="presOf" srcId="{5C04DB9E-C0A6-4D32-AFB0-991A42B18A71}" destId="{3059BF9B-9415-4304-AC7B-021843175BB6}" srcOrd="0" destOrd="0" presId="urn:microsoft.com/office/officeart/2005/8/layout/hierarchy1"/>
    <dgm:cxn modelId="{64687301-EF7C-4478-A4CB-852475DFECD2}" type="presParOf" srcId="{D91425F9-998F-4514-A479-19F58BD43273}" destId="{D7F0B188-200E-44A3-94FF-681569A47EA1}" srcOrd="0" destOrd="0" presId="urn:microsoft.com/office/officeart/2005/8/layout/hierarchy1"/>
    <dgm:cxn modelId="{D782B33E-F422-4AD4-86B8-3A9C106FBABE}" type="presParOf" srcId="{D7F0B188-200E-44A3-94FF-681569A47EA1}" destId="{881E32B0-1DE0-4749-971A-E05014022C4B}" srcOrd="0" destOrd="0" presId="urn:microsoft.com/office/officeart/2005/8/layout/hierarchy1"/>
    <dgm:cxn modelId="{0EFB0D87-E5D7-41A3-A100-600B4B213773}" type="presParOf" srcId="{881E32B0-1DE0-4749-971A-E05014022C4B}" destId="{BD5E6371-3C3E-4808-BAD4-87B4BCC6D7C2}" srcOrd="0" destOrd="0" presId="urn:microsoft.com/office/officeart/2005/8/layout/hierarchy1"/>
    <dgm:cxn modelId="{38D2BA9B-06A4-47C3-AFAC-3A93BEEEF46A}" type="presParOf" srcId="{881E32B0-1DE0-4749-971A-E05014022C4B}" destId="{DF52F85B-C54B-4C38-A196-A88C77ABF1CF}" srcOrd="1" destOrd="0" presId="urn:microsoft.com/office/officeart/2005/8/layout/hierarchy1"/>
    <dgm:cxn modelId="{D2B789CE-6D2F-4698-B281-30493D0346CA}" type="presParOf" srcId="{D7F0B188-200E-44A3-94FF-681569A47EA1}" destId="{5AB4C888-C5DF-4359-BE84-E4FE4189891D}" srcOrd="1" destOrd="0" presId="urn:microsoft.com/office/officeart/2005/8/layout/hierarchy1"/>
    <dgm:cxn modelId="{BF23B5F8-C57B-4EE7-8D85-0512D4654C08}" type="presParOf" srcId="{D91425F9-998F-4514-A479-19F58BD43273}" destId="{31D5F314-80D0-4EBB-9C02-1676B77A7166}" srcOrd="1" destOrd="0" presId="urn:microsoft.com/office/officeart/2005/8/layout/hierarchy1"/>
    <dgm:cxn modelId="{6AD98B04-C3CB-4904-B516-63DFAEEA50BE}" type="presParOf" srcId="{31D5F314-80D0-4EBB-9C02-1676B77A7166}" destId="{F86202CE-B6A9-4594-9EDB-13E609BA9FD5}" srcOrd="0" destOrd="0" presId="urn:microsoft.com/office/officeart/2005/8/layout/hierarchy1"/>
    <dgm:cxn modelId="{83FBDA4D-1259-4A73-898F-B6612A534769}" type="presParOf" srcId="{F86202CE-B6A9-4594-9EDB-13E609BA9FD5}" destId="{6E08C67F-C9A2-479D-B08E-9DFE2A20FA53}" srcOrd="0" destOrd="0" presId="urn:microsoft.com/office/officeart/2005/8/layout/hierarchy1"/>
    <dgm:cxn modelId="{59EA0317-C12B-4E7A-AD09-87AA4ACB811B}" type="presParOf" srcId="{F86202CE-B6A9-4594-9EDB-13E609BA9FD5}" destId="{3059BF9B-9415-4304-AC7B-021843175BB6}" srcOrd="1" destOrd="0" presId="urn:microsoft.com/office/officeart/2005/8/layout/hierarchy1"/>
    <dgm:cxn modelId="{691516E4-476E-4F38-9F3B-1A733AF353FD}" type="presParOf" srcId="{31D5F314-80D0-4EBB-9C02-1676B77A7166}" destId="{A93D5A11-FE46-47A7-85B7-753E08EDF07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9C4D8-71C0-4CAF-98C5-8FC8196ED1D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094B6BB-F79F-46FD-9522-27D1C40BB6C4}">
      <dgm:prSet/>
      <dgm:spPr/>
      <dgm:t>
        <a:bodyPr/>
        <a:lstStyle/>
        <a:p>
          <a:r>
            <a:rPr lang="en-GB" dirty="0"/>
            <a:t>arguments</a:t>
          </a:r>
          <a:endParaRPr lang="en-US" dirty="0"/>
        </a:p>
      </dgm:t>
    </dgm:pt>
    <dgm:pt modelId="{9B64A432-73E9-4F6F-805A-232A40D27FE4}" type="parTrans" cxnId="{394EBBAB-2405-4DBC-9C5E-3322B0904E9F}">
      <dgm:prSet/>
      <dgm:spPr/>
      <dgm:t>
        <a:bodyPr/>
        <a:lstStyle/>
        <a:p>
          <a:endParaRPr lang="en-US"/>
        </a:p>
      </dgm:t>
    </dgm:pt>
    <dgm:pt modelId="{013F1F6F-CA58-47A5-800B-EA4BBA40EED1}" type="sibTrans" cxnId="{394EBBAB-2405-4DBC-9C5E-3322B0904E9F}">
      <dgm:prSet/>
      <dgm:spPr/>
      <dgm:t>
        <a:bodyPr/>
        <a:lstStyle/>
        <a:p>
          <a:endParaRPr lang="en-US"/>
        </a:p>
      </dgm:t>
    </dgm:pt>
    <dgm:pt modelId="{20200F45-1637-4987-B826-A60917D0201A}">
      <dgm:prSet/>
      <dgm:spPr/>
      <dgm:t>
        <a:bodyPr/>
        <a:lstStyle/>
        <a:p>
          <a:r>
            <a:rPr lang="en-GB"/>
            <a:t>higher staff turnover</a:t>
          </a:r>
          <a:endParaRPr lang="en-US"/>
        </a:p>
      </dgm:t>
    </dgm:pt>
    <dgm:pt modelId="{89697CBC-E7BC-4A3D-8A7F-7634D00F57AC}" type="parTrans" cxnId="{4E341349-F2D6-4202-8164-7FA27D09346F}">
      <dgm:prSet/>
      <dgm:spPr/>
      <dgm:t>
        <a:bodyPr/>
        <a:lstStyle/>
        <a:p>
          <a:endParaRPr lang="en-US"/>
        </a:p>
      </dgm:t>
    </dgm:pt>
    <dgm:pt modelId="{ACF8AC58-50CF-42DA-80B1-D87E02D52495}" type="sibTrans" cxnId="{4E341349-F2D6-4202-8164-7FA27D09346F}">
      <dgm:prSet/>
      <dgm:spPr/>
      <dgm:t>
        <a:bodyPr/>
        <a:lstStyle/>
        <a:p>
          <a:endParaRPr lang="en-US"/>
        </a:p>
      </dgm:t>
    </dgm:pt>
    <dgm:pt modelId="{DD62688C-390B-476D-B478-B94F0741116E}">
      <dgm:prSet/>
      <dgm:spPr/>
      <dgm:t>
        <a:bodyPr/>
        <a:lstStyle/>
        <a:p>
          <a:r>
            <a:rPr lang="en-GB"/>
            <a:t>more reports of stress</a:t>
          </a:r>
          <a:endParaRPr lang="en-US"/>
        </a:p>
      </dgm:t>
    </dgm:pt>
    <dgm:pt modelId="{6F4A8BC3-A9C7-4A6E-80AD-8BC2071E756D}" type="parTrans" cxnId="{1DCB65A6-B0DD-49F7-94A4-16EC4BDA59B2}">
      <dgm:prSet/>
      <dgm:spPr/>
      <dgm:t>
        <a:bodyPr/>
        <a:lstStyle/>
        <a:p>
          <a:endParaRPr lang="en-US"/>
        </a:p>
      </dgm:t>
    </dgm:pt>
    <dgm:pt modelId="{60D07485-5704-40A9-BBFB-DA015F018F20}" type="sibTrans" cxnId="{1DCB65A6-B0DD-49F7-94A4-16EC4BDA59B2}">
      <dgm:prSet/>
      <dgm:spPr/>
      <dgm:t>
        <a:bodyPr/>
        <a:lstStyle/>
        <a:p>
          <a:endParaRPr lang="en-US"/>
        </a:p>
      </dgm:t>
    </dgm:pt>
    <dgm:pt modelId="{97B449AF-DCFC-4CCB-94DA-DFC863DD53AF}">
      <dgm:prSet/>
      <dgm:spPr/>
      <dgm:t>
        <a:bodyPr/>
        <a:lstStyle/>
        <a:p>
          <a:r>
            <a:rPr lang="en-GB"/>
            <a:t>more sickness absence</a:t>
          </a:r>
          <a:endParaRPr lang="en-US"/>
        </a:p>
      </dgm:t>
    </dgm:pt>
    <dgm:pt modelId="{FFFD1219-4FB6-43D0-B583-150207E65AF5}" type="parTrans" cxnId="{9D0AF2BE-7346-444C-B51E-CBFB3456268D}">
      <dgm:prSet/>
      <dgm:spPr/>
      <dgm:t>
        <a:bodyPr/>
        <a:lstStyle/>
        <a:p>
          <a:endParaRPr lang="en-US"/>
        </a:p>
      </dgm:t>
    </dgm:pt>
    <dgm:pt modelId="{524F0FE2-53FC-4AB5-8B5A-776AF0DFAD84}" type="sibTrans" cxnId="{9D0AF2BE-7346-444C-B51E-CBFB3456268D}">
      <dgm:prSet/>
      <dgm:spPr/>
      <dgm:t>
        <a:bodyPr/>
        <a:lstStyle/>
        <a:p>
          <a:endParaRPr lang="en-US"/>
        </a:p>
      </dgm:t>
    </dgm:pt>
    <dgm:pt modelId="{09AC0172-41FD-4556-9DAF-C521E5952C78}">
      <dgm:prSet/>
      <dgm:spPr/>
      <dgm:t>
        <a:bodyPr/>
        <a:lstStyle/>
        <a:p>
          <a:r>
            <a:rPr lang="en-GB"/>
            <a:t>decreased performance</a:t>
          </a:r>
          <a:endParaRPr lang="en-US"/>
        </a:p>
      </dgm:t>
    </dgm:pt>
    <dgm:pt modelId="{C8B9C25C-E124-414A-BD08-47123B55ECE1}" type="parTrans" cxnId="{8C63E7E1-04FB-4CAF-9B42-AB76C7D679BB}">
      <dgm:prSet/>
      <dgm:spPr/>
      <dgm:t>
        <a:bodyPr/>
        <a:lstStyle/>
        <a:p>
          <a:endParaRPr lang="en-US"/>
        </a:p>
      </dgm:t>
    </dgm:pt>
    <dgm:pt modelId="{CE5C6E70-5009-483C-8FFE-13640DFA5BFA}" type="sibTrans" cxnId="{8C63E7E1-04FB-4CAF-9B42-AB76C7D679BB}">
      <dgm:prSet/>
      <dgm:spPr/>
      <dgm:t>
        <a:bodyPr/>
        <a:lstStyle/>
        <a:p>
          <a:endParaRPr lang="en-US"/>
        </a:p>
      </dgm:t>
    </dgm:pt>
    <dgm:pt modelId="{CC85C67B-8E11-4117-AB28-F8E6C4627CC1}">
      <dgm:prSet/>
      <dgm:spPr/>
      <dgm:t>
        <a:bodyPr/>
        <a:lstStyle/>
        <a:p>
          <a:r>
            <a:rPr lang="en-GB"/>
            <a:t>more complaints and grievances</a:t>
          </a:r>
          <a:endParaRPr lang="en-US"/>
        </a:p>
      </dgm:t>
    </dgm:pt>
    <dgm:pt modelId="{79F9A152-BD96-41B8-BE70-C0A11816DFA9}" type="parTrans" cxnId="{BA7C3CE9-E099-477F-8246-5F39B29501DA}">
      <dgm:prSet/>
      <dgm:spPr/>
      <dgm:t>
        <a:bodyPr/>
        <a:lstStyle/>
        <a:p>
          <a:endParaRPr lang="en-US"/>
        </a:p>
      </dgm:t>
    </dgm:pt>
    <dgm:pt modelId="{9013D3F6-D1C1-4D54-A280-E07A2C05E5D3}" type="sibTrans" cxnId="{BA7C3CE9-E099-477F-8246-5F39B29501DA}">
      <dgm:prSet/>
      <dgm:spPr/>
      <dgm:t>
        <a:bodyPr/>
        <a:lstStyle/>
        <a:p>
          <a:endParaRPr lang="en-US"/>
        </a:p>
      </dgm:t>
    </dgm:pt>
    <dgm:pt modelId="{8CD6C216-AEE1-494A-8D8C-62D5081C3C57}" type="pres">
      <dgm:prSet presAssocID="{7619C4D8-71C0-4CAF-98C5-8FC8196ED1D9}" presName="linear" presStyleCnt="0">
        <dgm:presLayoutVars>
          <dgm:animLvl val="lvl"/>
          <dgm:resizeHandles val="exact"/>
        </dgm:presLayoutVars>
      </dgm:prSet>
      <dgm:spPr/>
    </dgm:pt>
    <dgm:pt modelId="{6C77FA8A-0612-4BBF-BEE5-89000A35ED8E}" type="pres">
      <dgm:prSet presAssocID="{7094B6BB-F79F-46FD-9522-27D1C40BB6C4}" presName="parentText" presStyleLbl="node1" presStyleIdx="0" presStyleCnt="6">
        <dgm:presLayoutVars>
          <dgm:chMax val="0"/>
          <dgm:bulletEnabled val="1"/>
        </dgm:presLayoutVars>
      </dgm:prSet>
      <dgm:spPr/>
    </dgm:pt>
    <dgm:pt modelId="{E27BEEEA-5CFB-4ADE-A9CF-4F98E9DFAC1D}" type="pres">
      <dgm:prSet presAssocID="{013F1F6F-CA58-47A5-800B-EA4BBA40EED1}" presName="spacer" presStyleCnt="0"/>
      <dgm:spPr/>
    </dgm:pt>
    <dgm:pt modelId="{2263B284-F5CF-4EC3-B51C-C1B3D5F8CA84}" type="pres">
      <dgm:prSet presAssocID="{20200F45-1637-4987-B826-A60917D0201A}" presName="parentText" presStyleLbl="node1" presStyleIdx="1" presStyleCnt="6">
        <dgm:presLayoutVars>
          <dgm:chMax val="0"/>
          <dgm:bulletEnabled val="1"/>
        </dgm:presLayoutVars>
      </dgm:prSet>
      <dgm:spPr/>
    </dgm:pt>
    <dgm:pt modelId="{12AC613F-74EE-447B-B696-97C572871197}" type="pres">
      <dgm:prSet presAssocID="{ACF8AC58-50CF-42DA-80B1-D87E02D52495}" presName="spacer" presStyleCnt="0"/>
      <dgm:spPr/>
    </dgm:pt>
    <dgm:pt modelId="{585F2977-6A0F-4B04-832B-13621B56C55F}" type="pres">
      <dgm:prSet presAssocID="{DD62688C-390B-476D-B478-B94F0741116E}" presName="parentText" presStyleLbl="node1" presStyleIdx="2" presStyleCnt="6">
        <dgm:presLayoutVars>
          <dgm:chMax val="0"/>
          <dgm:bulletEnabled val="1"/>
        </dgm:presLayoutVars>
      </dgm:prSet>
      <dgm:spPr/>
    </dgm:pt>
    <dgm:pt modelId="{9D41605F-222B-42D1-9962-A50B506E138C}" type="pres">
      <dgm:prSet presAssocID="{60D07485-5704-40A9-BBFB-DA015F018F20}" presName="spacer" presStyleCnt="0"/>
      <dgm:spPr/>
    </dgm:pt>
    <dgm:pt modelId="{DDF44308-690B-48C6-87C1-E1B84A1CAFDF}" type="pres">
      <dgm:prSet presAssocID="{97B449AF-DCFC-4CCB-94DA-DFC863DD53AF}" presName="parentText" presStyleLbl="node1" presStyleIdx="3" presStyleCnt="6">
        <dgm:presLayoutVars>
          <dgm:chMax val="0"/>
          <dgm:bulletEnabled val="1"/>
        </dgm:presLayoutVars>
      </dgm:prSet>
      <dgm:spPr/>
    </dgm:pt>
    <dgm:pt modelId="{C94DD772-A67B-493D-9B7F-A37F74DABD4B}" type="pres">
      <dgm:prSet presAssocID="{524F0FE2-53FC-4AB5-8B5A-776AF0DFAD84}" presName="spacer" presStyleCnt="0"/>
      <dgm:spPr/>
    </dgm:pt>
    <dgm:pt modelId="{4C688623-AD78-4385-96B2-D028004A273C}" type="pres">
      <dgm:prSet presAssocID="{09AC0172-41FD-4556-9DAF-C521E5952C78}" presName="parentText" presStyleLbl="node1" presStyleIdx="4" presStyleCnt="6">
        <dgm:presLayoutVars>
          <dgm:chMax val="0"/>
          <dgm:bulletEnabled val="1"/>
        </dgm:presLayoutVars>
      </dgm:prSet>
      <dgm:spPr/>
    </dgm:pt>
    <dgm:pt modelId="{8A392E87-79DE-4553-90B5-F8D2DF70F229}" type="pres">
      <dgm:prSet presAssocID="{CE5C6E70-5009-483C-8FFE-13640DFA5BFA}" presName="spacer" presStyleCnt="0"/>
      <dgm:spPr/>
    </dgm:pt>
    <dgm:pt modelId="{8BE63B92-2539-4E32-8645-D4DBCB4ED0E6}" type="pres">
      <dgm:prSet presAssocID="{CC85C67B-8E11-4117-AB28-F8E6C4627CC1}" presName="parentText" presStyleLbl="node1" presStyleIdx="5" presStyleCnt="6">
        <dgm:presLayoutVars>
          <dgm:chMax val="0"/>
          <dgm:bulletEnabled val="1"/>
        </dgm:presLayoutVars>
      </dgm:prSet>
      <dgm:spPr/>
    </dgm:pt>
  </dgm:ptLst>
  <dgm:cxnLst>
    <dgm:cxn modelId="{5D047F13-6B4F-4C7D-A3E1-3C98310B6D5E}" type="presOf" srcId="{DD62688C-390B-476D-B478-B94F0741116E}" destId="{585F2977-6A0F-4B04-832B-13621B56C55F}" srcOrd="0" destOrd="0" presId="urn:microsoft.com/office/officeart/2005/8/layout/vList2"/>
    <dgm:cxn modelId="{470B2F1A-4345-4C1F-89C2-2A7420D07730}" type="presOf" srcId="{97B449AF-DCFC-4CCB-94DA-DFC863DD53AF}" destId="{DDF44308-690B-48C6-87C1-E1B84A1CAFDF}" srcOrd="0" destOrd="0" presId="urn:microsoft.com/office/officeart/2005/8/layout/vList2"/>
    <dgm:cxn modelId="{4E341349-F2D6-4202-8164-7FA27D09346F}" srcId="{7619C4D8-71C0-4CAF-98C5-8FC8196ED1D9}" destId="{20200F45-1637-4987-B826-A60917D0201A}" srcOrd="1" destOrd="0" parTransId="{89697CBC-E7BC-4A3D-8A7F-7634D00F57AC}" sibTransId="{ACF8AC58-50CF-42DA-80B1-D87E02D52495}"/>
    <dgm:cxn modelId="{09587EA4-B364-49A5-B604-BA3EFAB741AF}" type="presOf" srcId="{7094B6BB-F79F-46FD-9522-27D1C40BB6C4}" destId="{6C77FA8A-0612-4BBF-BEE5-89000A35ED8E}" srcOrd="0" destOrd="0" presId="urn:microsoft.com/office/officeart/2005/8/layout/vList2"/>
    <dgm:cxn modelId="{1DCB65A6-B0DD-49F7-94A4-16EC4BDA59B2}" srcId="{7619C4D8-71C0-4CAF-98C5-8FC8196ED1D9}" destId="{DD62688C-390B-476D-B478-B94F0741116E}" srcOrd="2" destOrd="0" parTransId="{6F4A8BC3-A9C7-4A6E-80AD-8BC2071E756D}" sibTransId="{60D07485-5704-40A9-BBFB-DA015F018F20}"/>
    <dgm:cxn modelId="{394EBBAB-2405-4DBC-9C5E-3322B0904E9F}" srcId="{7619C4D8-71C0-4CAF-98C5-8FC8196ED1D9}" destId="{7094B6BB-F79F-46FD-9522-27D1C40BB6C4}" srcOrd="0" destOrd="0" parTransId="{9B64A432-73E9-4F6F-805A-232A40D27FE4}" sibTransId="{013F1F6F-CA58-47A5-800B-EA4BBA40EED1}"/>
    <dgm:cxn modelId="{4BFDB2AD-3CB6-4D38-859F-0B7F4696C37B}" type="presOf" srcId="{7619C4D8-71C0-4CAF-98C5-8FC8196ED1D9}" destId="{8CD6C216-AEE1-494A-8D8C-62D5081C3C57}" srcOrd="0" destOrd="0" presId="urn:microsoft.com/office/officeart/2005/8/layout/vList2"/>
    <dgm:cxn modelId="{9D0AF2BE-7346-444C-B51E-CBFB3456268D}" srcId="{7619C4D8-71C0-4CAF-98C5-8FC8196ED1D9}" destId="{97B449AF-DCFC-4CCB-94DA-DFC863DD53AF}" srcOrd="3" destOrd="0" parTransId="{FFFD1219-4FB6-43D0-B583-150207E65AF5}" sibTransId="{524F0FE2-53FC-4AB5-8B5A-776AF0DFAD84}"/>
    <dgm:cxn modelId="{5CEDFBDA-165E-4C23-BD88-FCB4A59F4ABF}" type="presOf" srcId="{CC85C67B-8E11-4117-AB28-F8E6C4627CC1}" destId="{8BE63B92-2539-4E32-8645-D4DBCB4ED0E6}" srcOrd="0" destOrd="0" presId="urn:microsoft.com/office/officeart/2005/8/layout/vList2"/>
    <dgm:cxn modelId="{8C63E7E1-04FB-4CAF-9B42-AB76C7D679BB}" srcId="{7619C4D8-71C0-4CAF-98C5-8FC8196ED1D9}" destId="{09AC0172-41FD-4556-9DAF-C521E5952C78}" srcOrd="4" destOrd="0" parTransId="{C8B9C25C-E124-414A-BD08-47123B55ECE1}" sibTransId="{CE5C6E70-5009-483C-8FFE-13640DFA5BFA}"/>
    <dgm:cxn modelId="{BA7C3CE9-E099-477F-8246-5F39B29501DA}" srcId="{7619C4D8-71C0-4CAF-98C5-8FC8196ED1D9}" destId="{CC85C67B-8E11-4117-AB28-F8E6C4627CC1}" srcOrd="5" destOrd="0" parTransId="{79F9A152-BD96-41B8-BE70-C0A11816DFA9}" sibTransId="{9013D3F6-D1C1-4D54-A280-E07A2C05E5D3}"/>
    <dgm:cxn modelId="{0EBAC0FC-217E-4133-8446-105284344BF0}" type="presOf" srcId="{20200F45-1637-4987-B826-A60917D0201A}" destId="{2263B284-F5CF-4EC3-B51C-C1B3D5F8CA84}" srcOrd="0" destOrd="0" presId="urn:microsoft.com/office/officeart/2005/8/layout/vList2"/>
    <dgm:cxn modelId="{599C6FFE-CB24-495D-9A6F-BE636CFCEAF7}" type="presOf" srcId="{09AC0172-41FD-4556-9DAF-C521E5952C78}" destId="{4C688623-AD78-4385-96B2-D028004A273C}" srcOrd="0" destOrd="0" presId="urn:microsoft.com/office/officeart/2005/8/layout/vList2"/>
    <dgm:cxn modelId="{4EC04107-1CC7-4F7E-885D-E77202170632}" type="presParOf" srcId="{8CD6C216-AEE1-494A-8D8C-62D5081C3C57}" destId="{6C77FA8A-0612-4BBF-BEE5-89000A35ED8E}" srcOrd="0" destOrd="0" presId="urn:microsoft.com/office/officeart/2005/8/layout/vList2"/>
    <dgm:cxn modelId="{A0DD8D8C-1256-4994-BA03-6B0DB13A7A2B}" type="presParOf" srcId="{8CD6C216-AEE1-494A-8D8C-62D5081C3C57}" destId="{E27BEEEA-5CFB-4ADE-A9CF-4F98E9DFAC1D}" srcOrd="1" destOrd="0" presId="urn:microsoft.com/office/officeart/2005/8/layout/vList2"/>
    <dgm:cxn modelId="{814E74CC-95F2-47A0-9BC9-BB17B09557E1}" type="presParOf" srcId="{8CD6C216-AEE1-494A-8D8C-62D5081C3C57}" destId="{2263B284-F5CF-4EC3-B51C-C1B3D5F8CA84}" srcOrd="2" destOrd="0" presId="urn:microsoft.com/office/officeart/2005/8/layout/vList2"/>
    <dgm:cxn modelId="{7CD650F9-192D-47E2-8186-C8C3FA44F4AD}" type="presParOf" srcId="{8CD6C216-AEE1-494A-8D8C-62D5081C3C57}" destId="{12AC613F-74EE-447B-B696-97C572871197}" srcOrd="3" destOrd="0" presId="urn:microsoft.com/office/officeart/2005/8/layout/vList2"/>
    <dgm:cxn modelId="{D7B590E7-88E1-4C92-9104-CB3ABC70852D}" type="presParOf" srcId="{8CD6C216-AEE1-494A-8D8C-62D5081C3C57}" destId="{585F2977-6A0F-4B04-832B-13621B56C55F}" srcOrd="4" destOrd="0" presId="urn:microsoft.com/office/officeart/2005/8/layout/vList2"/>
    <dgm:cxn modelId="{0FC1D2C0-FF51-4290-A4B3-4943F99C8976}" type="presParOf" srcId="{8CD6C216-AEE1-494A-8D8C-62D5081C3C57}" destId="{9D41605F-222B-42D1-9962-A50B506E138C}" srcOrd="5" destOrd="0" presId="urn:microsoft.com/office/officeart/2005/8/layout/vList2"/>
    <dgm:cxn modelId="{77A60376-34CD-4B17-BC8C-7399C24A8F32}" type="presParOf" srcId="{8CD6C216-AEE1-494A-8D8C-62D5081C3C57}" destId="{DDF44308-690B-48C6-87C1-E1B84A1CAFDF}" srcOrd="6" destOrd="0" presId="urn:microsoft.com/office/officeart/2005/8/layout/vList2"/>
    <dgm:cxn modelId="{A654A453-B44F-49E3-9583-1EE76B00ED7D}" type="presParOf" srcId="{8CD6C216-AEE1-494A-8D8C-62D5081C3C57}" destId="{C94DD772-A67B-493D-9B7F-A37F74DABD4B}" srcOrd="7" destOrd="0" presId="urn:microsoft.com/office/officeart/2005/8/layout/vList2"/>
    <dgm:cxn modelId="{673CC717-59AF-42B7-B1EB-DC9F88C7D664}" type="presParOf" srcId="{8CD6C216-AEE1-494A-8D8C-62D5081C3C57}" destId="{4C688623-AD78-4385-96B2-D028004A273C}" srcOrd="8" destOrd="0" presId="urn:microsoft.com/office/officeart/2005/8/layout/vList2"/>
    <dgm:cxn modelId="{5EE8357E-A7E2-4EA6-8D1D-A44CCE72787D}" type="presParOf" srcId="{8CD6C216-AEE1-494A-8D8C-62D5081C3C57}" destId="{8A392E87-79DE-4553-90B5-F8D2DF70F229}" srcOrd="9" destOrd="0" presId="urn:microsoft.com/office/officeart/2005/8/layout/vList2"/>
    <dgm:cxn modelId="{7DC53774-EAA2-43B4-841B-D9BFC2F8673E}" type="presParOf" srcId="{8CD6C216-AEE1-494A-8D8C-62D5081C3C57}" destId="{8BE63B92-2539-4E32-8645-D4DBCB4ED0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6A0CDB-436E-4C2F-8D50-F4EFF4CB3AA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C928B9E-E691-46DC-AF00-A1AD2F3F89CE}">
      <dgm:prSet/>
      <dgm:spPr/>
      <dgm:t>
        <a:bodyPr/>
        <a:lstStyle/>
        <a:p>
          <a:r>
            <a:rPr lang="en-GB"/>
            <a:t>Culture of the organisation: the values, assumptions and norms shared by the organisation </a:t>
          </a:r>
          <a:endParaRPr lang="en-US"/>
        </a:p>
      </dgm:t>
    </dgm:pt>
    <dgm:pt modelId="{A78E0719-53B1-4AB3-BAD0-8B577EAA8FDA}" type="parTrans" cxnId="{40698477-60AF-4DEE-97FC-70551FAC18C9}">
      <dgm:prSet/>
      <dgm:spPr/>
      <dgm:t>
        <a:bodyPr/>
        <a:lstStyle/>
        <a:p>
          <a:endParaRPr lang="en-US"/>
        </a:p>
      </dgm:t>
    </dgm:pt>
    <dgm:pt modelId="{756836CF-6AE8-439A-8C76-ED8D54D3AB9E}" type="sibTrans" cxnId="{40698477-60AF-4DEE-97FC-70551FAC18C9}">
      <dgm:prSet/>
      <dgm:spPr/>
      <dgm:t>
        <a:bodyPr/>
        <a:lstStyle/>
        <a:p>
          <a:endParaRPr lang="en-US"/>
        </a:p>
      </dgm:t>
    </dgm:pt>
    <dgm:pt modelId="{B4F87D77-95D3-4A25-9943-60F25E06C0E8}">
      <dgm:prSet/>
      <dgm:spPr/>
      <dgm:t>
        <a:bodyPr/>
        <a:lstStyle/>
        <a:p>
          <a:r>
            <a:rPr lang="en-GB"/>
            <a:t>Mismatch between individual and organisational values </a:t>
          </a:r>
          <a:endParaRPr lang="en-US"/>
        </a:p>
      </dgm:t>
    </dgm:pt>
    <dgm:pt modelId="{EF999D3E-364F-4DAC-9485-12E905457039}" type="parTrans" cxnId="{0CBCDE18-D46B-4F2C-82C7-01C9E93A841A}">
      <dgm:prSet/>
      <dgm:spPr/>
      <dgm:t>
        <a:bodyPr/>
        <a:lstStyle/>
        <a:p>
          <a:endParaRPr lang="en-US"/>
        </a:p>
      </dgm:t>
    </dgm:pt>
    <dgm:pt modelId="{D28CD05B-326B-41E2-9711-2C4884DABB31}" type="sibTrans" cxnId="{0CBCDE18-D46B-4F2C-82C7-01C9E93A841A}">
      <dgm:prSet/>
      <dgm:spPr/>
      <dgm:t>
        <a:bodyPr/>
        <a:lstStyle/>
        <a:p>
          <a:endParaRPr lang="en-US"/>
        </a:p>
      </dgm:t>
    </dgm:pt>
    <dgm:pt modelId="{0990F620-A2CF-47E6-BEA6-901BD8172D2E}">
      <dgm:prSet/>
      <dgm:spPr/>
      <dgm:t>
        <a:bodyPr/>
        <a:lstStyle/>
        <a:p>
          <a:r>
            <a:rPr lang="en-GB"/>
            <a:t>Unfair organisational climate: perceived fairness and justice </a:t>
          </a:r>
          <a:endParaRPr lang="en-US"/>
        </a:p>
      </dgm:t>
    </dgm:pt>
    <dgm:pt modelId="{891E2A0B-2035-4A60-A9D4-9C64B53DA3BD}" type="parTrans" cxnId="{CA8858AF-6D4C-4C60-BE19-9F68CABF60D7}">
      <dgm:prSet/>
      <dgm:spPr/>
      <dgm:t>
        <a:bodyPr/>
        <a:lstStyle/>
        <a:p>
          <a:endParaRPr lang="en-US"/>
        </a:p>
      </dgm:t>
    </dgm:pt>
    <dgm:pt modelId="{87ABBB37-0A39-42CB-8A32-E7EB819744AA}" type="sibTrans" cxnId="{CA8858AF-6D4C-4C60-BE19-9F68CABF60D7}">
      <dgm:prSet/>
      <dgm:spPr/>
      <dgm:t>
        <a:bodyPr/>
        <a:lstStyle/>
        <a:p>
          <a:endParaRPr lang="en-US"/>
        </a:p>
      </dgm:t>
    </dgm:pt>
    <dgm:pt modelId="{8AC46AD6-A7BA-41BC-961E-A7B430826882}">
      <dgm:prSet/>
      <dgm:spPr/>
      <dgm:t>
        <a:bodyPr/>
        <a:lstStyle/>
        <a:p>
          <a:r>
            <a:rPr lang="en-GB"/>
            <a:t>Employee involvement/participation </a:t>
          </a:r>
          <a:endParaRPr lang="en-US"/>
        </a:p>
      </dgm:t>
    </dgm:pt>
    <dgm:pt modelId="{77196FED-DD72-43AF-8964-251D809DAC26}" type="parTrans" cxnId="{6382C8EA-B448-4D02-B9FB-E1FAB85BD282}">
      <dgm:prSet/>
      <dgm:spPr/>
      <dgm:t>
        <a:bodyPr/>
        <a:lstStyle/>
        <a:p>
          <a:endParaRPr lang="en-US"/>
        </a:p>
      </dgm:t>
    </dgm:pt>
    <dgm:pt modelId="{B0542ADD-A080-494D-B916-DC66D1EB58A3}" type="sibTrans" cxnId="{6382C8EA-B448-4D02-B9FB-E1FAB85BD282}">
      <dgm:prSet/>
      <dgm:spPr/>
      <dgm:t>
        <a:bodyPr/>
        <a:lstStyle/>
        <a:p>
          <a:endParaRPr lang="en-US"/>
        </a:p>
      </dgm:t>
    </dgm:pt>
    <dgm:pt modelId="{66B1A46C-3B3A-44C9-A616-B64C811FD586}">
      <dgm:prSet/>
      <dgm:spPr/>
      <dgm:t>
        <a:bodyPr/>
        <a:lstStyle/>
        <a:p>
          <a:r>
            <a:rPr lang="en-GB"/>
            <a:t>Management of change </a:t>
          </a:r>
          <a:endParaRPr lang="en-US"/>
        </a:p>
      </dgm:t>
    </dgm:pt>
    <dgm:pt modelId="{27B72673-70EC-4B4A-8448-D7B899B5B034}" type="parTrans" cxnId="{52202120-1C44-4806-B4BC-83DB2D08BBFC}">
      <dgm:prSet/>
      <dgm:spPr/>
      <dgm:t>
        <a:bodyPr/>
        <a:lstStyle/>
        <a:p>
          <a:endParaRPr lang="en-US"/>
        </a:p>
      </dgm:t>
    </dgm:pt>
    <dgm:pt modelId="{060526C9-A733-4D66-BCB8-E54E2351433A}" type="sibTrans" cxnId="{52202120-1C44-4806-B4BC-83DB2D08BBFC}">
      <dgm:prSet/>
      <dgm:spPr/>
      <dgm:t>
        <a:bodyPr/>
        <a:lstStyle/>
        <a:p>
          <a:endParaRPr lang="en-US"/>
        </a:p>
      </dgm:t>
    </dgm:pt>
    <dgm:pt modelId="{C3BABBB3-A4C9-484C-BEFC-972836D9C4BB}" type="pres">
      <dgm:prSet presAssocID="{D26A0CDB-436E-4C2F-8D50-F4EFF4CB3AA8}" presName="outerComposite" presStyleCnt="0">
        <dgm:presLayoutVars>
          <dgm:chMax val="5"/>
          <dgm:dir/>
          <dgm:resizeHandles val="exact"/>
        </dgm:presLayoutVars>
      </dgm:prSet>
      <dgm:spPr/>
    </dgm:pt>
    <dgm:pt modelId="{8B2A52CC-03EE-4182-9631-CE42D92DC917}" type="pres">
      <dgm:prSet presAssocID="{D26A0CDB-436E-4C2F-8D50-F4EFF4CB3AA8}" presName="dummyMaxCanvas" presStyleCnt="0">
        <dgm:presLayoutVars/>
      </dgm:prSet>
      <dgm:spPr/>
    </dgm:pt>
    <dgm:pt modelId="{6F7B5F7B-6288-49AC-BBF6-18849C080AD2}" type="pres">
      <dgm:prSet presAssocID="{D26A0CDB-436E-4C2F-8D50-F4EFF4CB3AA8}" presName="FiveNodes_1" presStyleLbl="node1" presStyleIdx="0" presStyleCnt="5">
        <dgm:presLayoutVars>
          <dgm:bulletEnabled val="1"/>
        </dgm:presLayoutVars>
      </dgm:prSet>
      <dgm:spPr/>
    </dgm:pt>
    <dgm:pt modelId="{B7A65E2E-DD7B-4C22-BE04-1CAF0C338FAE}" type="pres">
      <dgm:prSet presAssocID="{D26A0CDB-436E-4C2F-8D50-F4EFF4CB3AA8}" presName="FiveNodes_2" presStyleLbl="node1" presStyleIdx="1" presStyleCnt="5">
        <dgm:presLayoutVars>
          <dgm:bulletEnabled val="1"/>
        </dgm:presLayoutVars>
      </dgm:prSet>
      <dgm:spPr/>
    </dgm:pt>
    <dgm:pt modelId="{DBBE53CB-7E0E-4B0B-ABBA-4F3B44937141}" type="pres">
      <dgm:prSet presAssocID="{D26A0CDB-436E-4C2F-8D50-F4EFF4CB3AA8}" presName="FiveNodes_3" presStyleLbl="node1" presStyleIdx="2" presStyleCnt="5">
        <dgm:presLayoutVars>
          <dgm:bulletEnabled val="1"/>
        </dgm:presLayoutVars>
      </dgm:prSet>
      <dgm:spPr/>
    </dgm:pt>
    <dgm:pt modelId="{E95D27D0-B848-4184-929C-1B32B03F2B30}" type="pres">
      <dgm:prSet presAssocID="{D26A0CDB-436E-4C2F-8D50-F4EFF4CB3AA8}" presName="FiveNodes_4" presStyleLbl="node1" presStyleIdx="3" presStyleCnt="5">
        <dgm:presLayoutVars>
          <dgm:bulletEnabled val="1"/>
        </dgm:presLayoutVars>
      </dgm:prSet>
      <dgm:spPr/>
    </dgm:pt>
    <dgm:pt modelId="{444ABBCE-8F14-4BBE-A87A-2C74A2C84811}" type="pres">
      <dgm:prSet presAssocID="{D26A0CDB-436E-4C2F-8D50-F4EFF4CB3AA8}" presName="FiveNodes_5" presStyleLbl="node1" presStyleIdx="4" presStyleCnt="5">
        <dgm:presLayoutVars>
          <dgm:bulletEnabled val="1"/>
        </dgm:presLayoutVars>
      </dgm:prSet>
      <dgm:spPr/>
    </dgm:pt>
    <dgm:pt modelId="{D0C3F4DC-41A4-4CE3-BD58-F87C4A2FD0D8}" type="pres">
      <dgm:prSet presAssocID="{D26A0CDB-436E-4C2F-8D50-F4EFF4CB3AA8}" presName="FiveConn_1-2" presStyleLbl="fgAccFollowNode1" presStyleIdx="0" presStyleCnt="4">
        <dgm:presLayoutVars>
          <dgm:bulletEnabled val="1"/>
        </dgm:presLayoutVars>
      </dgm:prSet>
      <dgm:spPr/>
    </dgm:pt>
    <dgm:pt modelId="{B19E6A90-1468-48EC-B356-49C011CAFE11}" type="pres">
      <dgm:prSet presAssocID="{D26A0CDB-436E-4C2F-8D50-F4EFF4CB3AA8}" presName="FiveConn_2-3" presStyleLbl="fgAccFollowNode1" presStyleIdx="1" presStyleCnt="4">
        <dgm:presLayoutVars>
          <dgm:bulletEnabled val="1"/>
        </dgm:presLayoutVars>
      </dgm:prSet>
      <dgm:spPr/>
    </dgm:pt>
    <dgm:pt modelId="{F4B789C5-A28E-4A3E-BC06-FDF538EBB98A}" type="pres">
      <dgm:prSet presAssocID="{D26A0CDB-436E-4C2F-8D50-F4EFF4CB3AA8}" presName="FiveConn_3-4" presStyleLbl="fgAccFollowNode1" presStyleIdx="2" presStyleCnt="4">
        <dgm:presLayoutVars>
          <dgm:bulletEnabled val="1"/>
        </dgm:presLayoutVars>
      </dgm:prSet>
      <dgm:spPr/>
    </dgm:pt>
    <dgm:pt modelId="{1CCB8A40-D10A-484B-B960-0DF008C41B8A}" type="pres">
      <dgm:prSet presAssocID="{D26A0CDB-436E-4C2F-8D50-F4EFF4CB3AA8}" presName="FiveConn_4-5" presStyleLbl="fgAccFollowNode1" presStyleIdx="3" presStyleCnt="4">
        <dgm:presLayoutVars>
          <dgm:bulletEnabled val="1"/>
        </dgm:presLayoutVars>
      </dgm:prSet>
      <dgm:spPr/>
    </dgm:pt>
    <dgm:pt modelId="{97F3CF13-F237-4B1B-890D-F1DF722C5A5C}" type="pres">
      <dgm:prSet presAssocID="{D26A0CDB-436E-4C2F-8D50-F4EFF4CB3AA8}" presName="FiveNodes_1_text" presStyleLbl="node1" presStyleIdx="4" presStyleCnt="5">
        <dgm:presLayoutVars>
          <dgm:bulletEnabled val="1"/>
        </dgm:presLayoutVars>
      </dgm:prSet>
      <dgm:spPr/>
    </dgm:pt>
    <dgm:pt modelId="{DCCD702C-B900-451C-9BC9-F01A653FEB11}" type="pres">
      <dgm:prSet presAssocID="{D26A0CDB-436E-4C2F-8D50-F4EFF4CB3AA8}" presName="FiveNodes_2_text" presStyleLbl="node1" presStyleIdx="4" presStyleCnt="5">
        <dgm:presLayoutVars>
          <dgm:bulletEnabled val="1"/>
        </dgm:presLayoutVars>
      </dgm:prSet>
      <dgm:spPr/>
    </dgm:pt>
    <dgm:pt modelId="{0CA30794-FAB4-4444-8D4F-2A667E5C6711}" type="pres">
      <dgm:prSet presAssocID="{D26A0CDB-436E-4C2F-8D50-F4EFF4CB3AA8}" presName="FiveNodes_3_text" presStyleLbl="node1" presStyleIdx="4" presStyleCnt="5">
        <dgm:presLayoutVars>
          <dgm:bulletEnabled val="1"/>
        </dgm:presLayoutVars>
      </dgm:prSet>
      <dgm:spPr/>
    </dgm:pt>
    <dgm:pt modelId="{F24A20A9-9C4E-4A41-BAC5-274D38595AE1}" type="pres">
      <dgm:prSet presAssocID="{D26A0CDB-436E-4C2F-8D50-F4EFF4CB3AA8}" presName="FiveNodes_4_text" presStyleLbl="node1" presStyleIdx="4" presStyleCnt="5">
        <dgm:presLayoutVars>
          <dgm:bulletEnabled val="1"/>
        </dgm:presLayoutVars>
      </dgm:prSet>
      <dgm:spPr/>
    </dgm:pt>
    <dgm:pt modelId="{B0504F44-EA06-46AA-BB09-3BA785189815}" type="pres">
      <dgm:prSet presAssocID="{D26A0CDB-436E-4C2F-8D50-F4EFF4CB3AA8}" presName="FiveNodes_5_text" presStyleLbl="node1" presStyleIdx="4" presStyleCnt="5">
        <dgm:presLayoutVars>
          <dgm:bulletEnabled val="1"/>
        </dgm:presLayoutVars>
      </dgm:prSet>
      <dgm:spPr/>
    </dgm:pt>
  </dgm:ptLst>
  <dgm:cxnLst>
    <dgm:cxn modelId="{37F34E09-C3AC-4019-97D5-00438FE44A8D}" type="presOf" srcId="{0990F620-A2CF-47E6-BEA6-901BD8172D2E}" destId="{0CA30794-FAB4-4444-8D4F-2A667E5C6711}" srcOrd="1" destOrd="0" presId="urn:microsoft.com/office/officeart/2005/8/layout/vProcess5"/>
    <dgm:cxn modelId="{0AEFEF0B-FEE0-4253-9A5A-4DB79744B1F5}" type="presOf" srcId="{D28CD05B-326B-41E2-9711-2C4884DABB31}" destId="{B19E6A90-1468-48EC-B356-49C011CAFE11}" srcOrd="0" destOrd="0" presId="urn:microsoft.com/office/officeart/2005/8/layout/vProcess5"/>
    <dgm:cxn modelId="{0CBCDE18-D46B-4F2C-82C7-01C9E93A841A}" srcId="{D26A0CDB-436E-4C2F-8D50-F4EFF4CB3AA8}" destId="{B4F87D77-95D3-4A25-9943-60F25E06C0E8}" srcOrd="1" destOrd="0" parTransId="{EF999D3E-364F-4DAC-9485-12E905457039}" sibTransId="{D28CD05B-326B-41E2-9711-2C4884DABB31}"/>
    <dgm:cxn modelId="{52202120-1C44-4806-B4BC-83DB2D08BBFC}" srcId="{D26A0CDB-436E-4C2F-8D50-F4EFF4CB3AA8}" destId="{66B1A46C-3B3A-44C9-A616-B64C811FD586}" srcOrd="4" destOrd="0" parTransId="{27B72673-70EC-4B4A-8448-D7B899B5B034}" sibTransId="{060526C9-A733-4D66-BCB8-E54E2351433A}"/>
    <dgm:cxn modelId="{E59F2424-0034-487D-AFC3-564DCEE1FE2F}" type="presOf" srcId="{CC928B9E-E691-46DC-AF00-A1AD2F3F89CE}" destId="{97F3CF13-F237-4B1B-890D-F1DF722C5A5C}" srcOrd="1" destOrd="0" presId="urn:microsoft.com/office/officeart/2005/8/layout/vProcess5"/>
    <dgm:cxn modelId="{92FEB526-72A1-49EE-A1E8-909BD63F185E}" type="presOf" srcId="{8AC46AD6-A7BA-41BC-961E-A7B430826882}" destId="{F24A20A9-9C4E-4A41-BAC5-274D38595AE1}" srcOrd="1" destOrd="0" presId="urn:microsoft.com/office/officeart/2005/8/layout/vProcess5"/>
    <dgm:cxn modelId="{9D5E1134-A80E-41E1-9C55-9E199CB6CDE9}" type="presOf" srcId="{B4F87D77-95D3-4A25-9943-60F25E06C0E8}" destId="{B7A65E2E-DD7B-4C22-BE04-1CAF0C338FAE}" srcOrd="0" destOrd="0" presId="urn:microsoft.com/office/officeart/2005/8/layout/vProcess5"/>
    <dgm:cxn modelId="{F823195F-3C7D-4584-B1BC-7DC5464BD3C9}" type="presOf" srcId="{756836CF-6AE8-439A-8C76-ED8D54D3AB9E}" destId="{D0C3F4DC-41A4-4CE3-BD58-F87C4A2FD0D8}" srcOrd="0" destOrd="0" presId="urn:microsoft.com/office/officeart/2005/8/layout/vProcess5"/>
    <dgm:cxn modelId="{7C24F46C-87CD-4561-87D2-B3B6AE39A0A3}" type="presOf" srcId="{66B1A46C-3B3A-44C9-A616-B64C811FD586}" destId="{444ABBCE-8F14-4BBE-A87A-2C74A2C84811}" srcOrd="0" destOrd="0" presId="urn:microsoft.com/office/officeart/2005/8/layout/vProcess5"/>
    <dgm:cxn modelId="{40698477-60AF-4DEE-97FC-70551FAC18C9}" srcId="{D26A0CDB-436E-4C2F-8D50-F4EFF4CB3AA8}" destId="{CC928B9E-E691-46DC-AF00-A1AD2F3F89CE}" srcOrd="0" destOrd="0" parTransId="{A78E0719-53B1-4AB3-BAD0-8B577EAA8FDA}" sibTransId="{756836CF-6AE8-439A-8C76-ED8D54D3AB9E}"/>
    <dgm:cxn modelId="{3569927F-1A2F-4CAA-A167-3760DE33D4E8}" type="presOf" srcId="{87ABBB37-0A39-42CB-8A32-E7EB819744AA}" destId="{F4B789C5-A28E-4A3E-BC06-FDF538EBB98A}" srcOrd="0" destOrd="0" presId="urn:microsoft.com/office/officeart/2005/8/layout/vProcess5"/>
    <dgm:cxn modelId="{1998E889-CD49-407A-B692-3468B67798E2}" type="presOf" srcId="{D26A0CDB-436E-4C2F-8D50-F4EFF4CB3AA8}" destId="{C3BABBB3-A4C9-484C-BEFC-972836D9C4BB}" srcOrd="0" destOrd="0" presId="urn:microsoft.com/office/officeart/2005/8/layout/vProcess5"/>
    <dgm:cxn modelId="{946CE8AA-CFD6-4E5E-81F3-0C6AF64D8478}" type="presOf" srcId="{B4F87D77-95D3-4A25-9943-60F25E06C0E8}" destId="{DCCD702C-B900-451C-9BC9-F01A653FEB11}" srcOrd="1" destOrd="0" presId="urn:microsoft.com/office/officeart/2005/8/layout/vProcess5"/>
    <dgm:cxn modelId="{CA8858AF-6D4C-4C60-BE19-9F68CABF60D7}" srcId="{D26A0CDB-436E-4C2F-8D50-F4EFF4CB3AA8}" destId="{0990F620-A2CF-47E6-BEA6-901BD8172D2E}" srcOrd="2" destOrd="0" parTransId="{891E2A0B-2035-4A60-A9D4-9C64B53DA3BD}" sibTransId="{87ABBB37-0A39-42CB-8A32-E7EB819744AA}"/>
    <dgm:cxn modelId="{8FFD63C6-E0D3-4EBE-AA17-D4EFB67ED16C}" type="presOf" srcId="{CC928B9E-E691-46DC-AF00-A1AD2F3F89CE}" destId="{6F7B5F7B-6288-49AC-BBF6-18849C080AD2}" srcOrd="0" destOrd="0" presId="urn:microsoft.com/office/officeart/2005/8/layout/vProcess5"/>
    <dgm:cxn modelId="{3DB8CAD1-D10E-48D0-AB7D-E4A3562BF8B9}" type="presOf" srcId="{B0542ADD-A080-494D-B916-DC66D1EB58A3}" destId="{1CCB8A40-D10A-484B-B960-0DF008C41B8A}" srcOrd="0" destOrd="0" presId="urn:microsoft.com/office/officeart/2005/8/layout/vProcess5"/>
    <dgm:cxn modelId="{2281F3E3-9734-4717-9177-61C5519D75A6}" type="presOf" srcId="{66B1A46C-3B3A-44C9-A616-B64C811FD586}" destId="{B0504F44-EA06-46AA-BB09-3BA785189815}" srcOrd="1" destOrd="0" presId="urn:microsoft.com/office/officeart/2005/8/layout/vProcess5"/>
    <dgm:cxn modelId="{6382C8EA-B448-4D02-B9FB-E1FAB85BD282}" srcId="{D26A0CDB-436E-4C2F-8D50-F4EFF4CB3AA8}" destId="{8AC46AD6-A7BA-41BC-961E-A7B430826882}" srcOrd="3" destOrd="0" parTransId="{77196FED-DD72-43AF-8964-251D809DAC26}" sibTransId="{B0542ADD-A080-494D-B916-DC66D1EB58A3}"/>
    <dgm:cxn modelId="{37C66AEB-311C-4879-BB3C-399EF95F3898}" type="presOf" srcId="{8AC46AD6-A7BA-41BC-961E-A7B430826882}" destId="{E95D27D0-B848-4184-929C-1B32B03F2B30}" srcOrd="0" destOrd="0" presId="urn:microsoft.com/office/officeart/2005/8/layout/vProcess5"/>
    <dgm:cxn modelId="{58299FF1-C6C0-49C7-9F3F-F76DCD643031}" type="presOf" srcId="{0990F620-A2CF-47E6-BEA6-901BD8172D2E}" destId="{DBBE53CB-7E0E-4B0B-ABBA-4F3B44937141}" srcOrd="0" destOrd="0" presId="urn:microsoft.com/office/officeart/2005/8/layout/vProcess5"/>
    <dgm:cxn modelId="{4E166851-1FB6-484F-A3A0-A9027923EF48}" type="presParOf" srcId="{C3BABBB3-A4C9-484C-BEFC-972836D9C4BB}" destId="{8B2A52CC-03EE-4182-9631-CE42D92DC917}" srcOrd="0" destOrd="0" presId="urn:microsoft.com/office/officeart/2005/8/layout/vProcess5"/>
    <dgm:cxn modelId="{7C8D0039-B3C0-492A-AA73-FB14EF0E6442}" type="presParOf" srcId="{C3BABBB3-A4C9-484C-BEFC-972836D9C4BB}" destId="{6F7B5F7B-6288-49AC-BBF6-18849C080AD2}" srcOrd="1" destOrd="0" presId="urn:microsoft.com/office/officeart/2005/8/layout/vProcess5"/>
    <dgm:cxn modelId="{7AD20F71-3014-4E59-B56B-28564718DE30}" type="presParOf" srcId="{C3BABBB3-A4C9-484C-BEFC-972836D9C4BB}" destId="{B7A65E2E-DD7B-4C22-BE04-1CAF0C338FAE}" srcOrd="2" destOrd="0" presId="urn:microsoft.com/office/officeart/2005/8/layout/vProcess5"/>
    <dgm:cxn modelId="{3FBD5C56-363B-404E-8816-C2CC361A08AC}" type="presParOf" srcId="{C3BABBB3-A4C9-484C-BEFC-972836D9C4BB}" destId="{DBBE53CB-7E0E-4B0B-ABBA-4F3B44937141}" srcOrd="3" destOrd="0" presId="urn:microsoft.com/office/officeart/2005/8/layout/vProcess5"/>
    <dgm:cxn modelId="{5118C572-5B91-4D19-B6CE-E0B3A8F7892A}" type="presParOf" srcId="{C3BABBB3-A4C9-484C-BEFC-972836D9C4BB}" destId="{E95D27D0-B848-4184-929C-1B32B03F2B30}" srcOrd="4" destOrd="0" presId="urn:microsoft.com/office/officeart/2005/8/layout/vProcess5"/>
    <dgm:cxn modelId="{64B58E10-981C-45D3-B67B-F81539DD45D4}" type="presParOf" srcId="{C3BABBB3-A4C9-484C-BEFC-972836D9C4BB}" destId="{444ABBCE-8F14-4BBE-A87A-2C74A2C84811}" srcOrd="5" destOrd="0" presId="urn:microsoft.com/office/officeart/2005/8/layout/vProcess5"/>
    <dgm:cxn modelId="{42BA8845-B393-4CB6-BD02-9C934F5F4A6F}" type="presParOf" srcId="{C3BABBB3-A4C9-484C-BEFC-972836D9C4BB}" destId="{D0C3F4DC-41A4-4CE3-BD58-F87C4A2FD0D8}" srcOrd="6" destOrd="0" presId="urn:microsoft.com/office/officeart/2005/8/layout/vProcess5"/>
    <dgm:cxn modelId="{9A871621-7A42-4344-91E4-4ED6C5661D79}" type="presParOf" srcId="{C3BABBB3-A4C9-484C-BEFC-972836D9C4BB}" destId="{B19E6A90-1468-48EC-B356-49C011CAFE11}" srcOrd="7" destOrd="0" presId="urn:microsoft.com/office/officeart/2005/8/layout/vProcess5"/>
    <dgm:cxn modelId="{116C4622-C815-43DE-85C0-E5DEAB67667C}" type="presParOf" srcId="{C3BABBB3-A4C9-484C-BEFC-972836D9C4BB}" destId="{F4B789C5-A28E-4A3E-BC06-FDF538EBB98A}" srcOrd="8" destOrd="0" presId="urn:microsoft.com/office/officeart/2005/8/layout/vProcess5"/>
    <dgm:cxn modelId="{C2072415-237A-4438-81BF-4F701707E85B}" type="presParOf" srcId="{C3BABBB3-A4C9-484C-BEFC-972836D9C4BB}" destId="{1CCB8A40-D10A-484B-B960-0DF008C41B8A}" srcOrd="9" destOrd="0" presId="urn:microsoft.com/office/officeart/2005/8/layout/vProcess5"/>
    <dgm:cxn modelId="{3579BE8E-3148-4252-9B1D-10F208DE6244}" type="presParOf" srcId="{C3BABBB3-A4C9-484C-BEFC-972836D9C4BB}" destId="{97F3CF13-F237-4B1B-890D-F1DF722C5A5C}" srcOrd="10" destOrd="0" presId="urn:microsoft.com/office/officeart/2005/8/layout/vProcess5"/>
    <dgm:cxn modelId="{69969E09-926D-4A63-9142-8DDA6F6D3F04}" type="presParOf" srcId="{C3BABBB3-A4C9-484C-BEFC-972836D9C4BB}" destId="{DCCD702C-B900-451C-9BC9-F01A653FEB11}" srcOrd="11" destOrd="0" presId="urn:microsoft.com/office/officeart/2005/8/layout/vProcess5"/>
    <dgm:cxn modelId="{DCCB1178-61C8-4C86-91FF-4864E5D64B04}" type="presParOf" srcId="{C3BABBB3-A4C9-484C-BEFC-972836D9C4BB}" destId="{0CA30794-FAB4-4444-8D4F-2A667E5C6711}" srcOrd="12" destOrd="0" presId="urn:microsoft.com/office/officeart/2005/8/layout/vProcess5"/>
    <dgm:cxn modelId="{EC804743-CCC2-4E7C-BDFB-AC3C96B404AC}" type="presParOf" srcId="{C3BABBB3-A4C9-484C-BEFC-972836D9C4BB}" destId="{F24A20A9-9C4E-4A41-BAC5-274D38595AE1}" srcOrd="13" destOrd="0" presId="urn:microsoft.com/office/officeart/2005/8/layout/vProcess5"/>
    <dgm:cxn modelId="{41AF217A-D7EA-47FB-B690-7E9D4DEFC443}" type="presParOf" srcId="{C3BABBB3-A4C9-484C-BEFC-972836D9C4BB}" destId="{B0504F44-EA06-46AA-BB09-3BA78518981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5296CC-503A-4311-8BA3-A9E123D8B9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A407A8-DA1F-4C24-B069-2AD7424F7208}">
      <dgm:prSet/>
      <dgm:spPr/>
      <dgm:t>
        <a:bodyPr/>
        <a:lstStyle/>
        <a:p>
          <a:r>
            <a:rPr lang="en-GB"/>
            <a:t>Primary level interventions  - focused around prevention </a:t>
          </a:r>
          <a:endParaRPr lang="en-US"/>
        </a:p>
      </dgm:t>
    </dgm:pt>
    <dgm:pt modelId="{F18020CE-B3B0-409A-AFDE-DE76D3CECBF1}" type="parTrans" cxnId="{53C29265-A751-4FDD-BCAE-BB47A83085ED}">
      <dgm:prSet/>
      <dgm:spPr/>
      <dgm:t>
        <a:bodyPr/>
        <a:lstStyle/>
        <a:p>
          <a:endParaRPr lang="en-US"/>
        </a:p>
      </dgm:t>
    </dgm:pt>
    <dgm:pt modelId="{DE7A7310-3E85-4BEE-B10B-2F7C9022B6C9}" type="sibTrans" cxnId="{53C29265-A751-4FDD-BCAE-BB47A83085ED}">
      <dgm:prSet/>
      <dgm:spPr/>
      <dgm:t>
        <a:bodyPr/>
        <a:lstStyle/>
        <a:p>
          <a:endParaRPr lang="en-US"/>
        </a:p>
      </dgm:t>
    </dgm:pt>
    <dgm:pt modelId="{063E8F23-EE0B-411F-B471-E6AE0FF0F4A7}">
      <dgm:prSet/>
      <dgm:spPr/>
      <dgm:t>
        <a:bodyPr/>
        <a:lstStyle/>
        <a:p>
          <a:r>
            <a:rPr lang="en-GB" dirty="0"/>
            <a:t>Secondary level interventions – focused around early intervention and coping </a:t>
          </a:r>
          <a:endParaRPr lang="en-US" dirty="0"/>
        </a:p>
      </dgm:t>
    </dgm:pt>
    <dgm:pt modelId="{47C491EB-11C5-45B6-A9C4-75EC9EB31932}" type="parTrans" cxnId="{9120FA8A-9DA3-469E-BF07-C398D2B72FEA}">
      <dgm:prSet/>
      <dgm:spPr/>
      <dgm:t>
        <a:bodyPr/>
        <a:lstStyle/>
        <a:p>
          <a:endParaRPr lang="en-US"/>
        </a:p>
      </dgm:t>
    </dgm:pt>
    <dgm:pt modelId="{B4404140-0C36-4722-9355-E8C3863A733C}" type="sibTrans" cxnId="{9120FA8A-9DA3-469E-BF07-C398D2B72FEA}">
      <dgm:prSet/>
      <dgm:spPr/>
      <dgm:t>
        <a:bodyPr/>
        <a:lstStyle/>
        <a:p>
          <a:endParaRPr lang="en-US"/>
        </a:p>
      </dgm:t>
    </dgm:pt>
    <dgm:pt modelId="{A3AD8C25-D2C4-4C90-A4DE-05CD825598A1}">
      <dgm:prSet/>
      <dgm:spPr/>
      <dgm:t>
        <a:bodyPr/>
        <a:lstStyle/>
        <a:p>
          <a:r>
            <a:rPr lang="en-GB"/>
            <a:t>Tertiary level interventions -  treatment, counselling, job redesign etc </a:t>
          </a:r>
          <a:endParaRPr lang="en-US"/>
        </a:p>
      </dgm:t>
    </dgm:pt>
    <dgm:pt modelId="{0475F562-E038-4F25-B134-CC1BF55ADAC5}" type="parTrans" cxnId="{06707B9B-363D-4F3E-8B59-59573D47D3C3}">
      <dgm:prSet/>
      <dgm:spPr/>
      <dgm:t>
        <a:bodyPr/>
        <a:lstStyle/>
        <a:p>
          <a:endParaRPr lang="en-US"/>
        </a:p>
      </dgm:t>
    </dgm:pt>
    <dgm:pt modelId="{CF8F10F4-0FE7-40D7-9BDF-50D0A3B72B46}" type="sibTrans" cxnId="{06707B9B-363D-4F3E-8B59-59573D47D3C3}">
      <dgm:prSet/>
      <dgm:spPr/>
      <dgm:t>
        <a:bodyPr/>
        <a:lstStyle/>
        <a:p>
          <a:endParaRPr lang="en-US"/>
        </a:p>
      </dgm:t>
    </dgm:pt>
    <dgm:pt modelId="{9BCD6F6C-6259-4DDA-AB5C-12DE403CE1DC}" type="pres">
      <dgm:prSet presAssocID="{145296CC-503A-4311-8BA3-A9E123D8B9C6}" presName="root" presStyleCnt="0">
        <dgm:presLayoutVars>
          <dgm:dir/>
          <dgm:resizeHandles val="exact"/>
        </dgm:presLayoutVars>
      </dgm:prSet>
      <dgm:spPr/>
    </dgm:pt>
    <dgm:pt modelId="{CD611FD3-4F65-44CF-AC27-953449DD266B}" type="pres">
      <dgm:prSet presAssocID="{D7A407A8-DA1F-4C24-B069-2AD7424F7208}" presName="compNode" presStyleCnt="0"/>
      <dgm:spPr/>
    </dgm:pt>
    <dgm:pt modelId="{D6790837-E52B-406A-9F07-2C08A5C3ADFF}" type="pres">
      <dgm:prSet presAssocID="{D7A407A8-DA1F-4C24-B069-2AD7424F7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1D7A088-06C3-46B9-928F-537995F5A9D7}" type="pres">
      <dgm:prSet presAssocID="{D7A407A8-DA1F-4C24-B069-2AD7424F7208}" presName="spaceRect" presStyleCnt="0"/>
      <dgm:spPr/>
    </dgm:pt>
    <dgm:pt modelId="{F8A37660-FEA1-4699-AF13-88F1EA6F7858}" type="pres">
      <dgm:prSet presAssocID="{D7A407A8-DA1F-4C24-B069-2AD7424F7208}" presName="textRect" presStyleLbl="revTx" presStyleIdx="0" presStyleCnt="3">
        <dgm:presLayoutVars>
          <dgm:chMax val="1"/>
          <dgm:chPref val="1"/>
        </dgm:presLayoutVars>
      </dgm:prSet>
      <dgm:spPr/>
    </dgm:pt>
    <dgm:pt modelId="{ACEEAED5-46E8-4BE7-A1AE-E14873CD16FF}" type="pres">
      <dgm:prSet presAssocID="{DE7A7310-3E85-4BEE-B10B-2F7C9022B6C9}" presName="sibTrans" presStyleCnt="0"/>
      <dgm:spPr/>
    </dgm:pt>
    <dgm:pt modelId="{843229E0-5809-49BC-AAFF-49B04B690454}" type="pres">
      <dgm:prSet presAssocID="{063E8F23-EE0B-411F-B471-E6AE0FF0F4A7}" presName="compNode" presStyleCnt="0"/>
      <dgm:spPr/>
    </dgm:pt>
    <dgm:pt modelId="{FE06095F-7645-415C-BFDF-4F981EF75CE0}" type="pres">
      <dgm:prSet presAssocID="{063E8F23-EE0B-411F-B471-E6AE0FF0F4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5520413-3E8D-499B-951A-E2A6E3F1A9E2}" type="pres">
      <dgm:prSet presAssocID="{063E8F23-EE0B-411F-B471-E6AE0FF0F4A7}" presName="spaceRect" presStyleCnt="0"/>
      <dgm:spPr/>
    </dgm:pt>
    <dgm:pt modelId="{229B2B1C-A41C-4151-A876-822F8E05B76C}" type="pres">
      <dgm:prSet presAssocID="{063E8F23-EE0B-411F-B471-E6AE0FF0F4A7}" presName="textRect" presStyleLbl="revTx" presStyleIdx="1" presStyleCnt="3">
        <dgm:presLayoutVars>
          <dgm:chMax val="1"/>
          <dgm:chPref val="1"/>
        </dgm:presLayoutVars>
      </dgm:prSet>
      <dgm:spPr/>
    </dgm:pt>
    <dgm:pt modelId="{6C8679D5-3301-4B09-8AF8-C954437A088E}" type="pres">
      <dgm:prSet presAssocID="{B4404140-0C36-4722-9355-E8C3863A733C}" presName="sibTrans" presStyleCnt="0"/>
      <dgm:spPr/>
    </dgm:pt>
    <dgm:pt modelId="{EEEC1869-A500-4410-9B27-209F2FCC5C77}" type="pres">
      <dgm:prSet presAssocID="{A3AD8C25-D2C4-4C90-A4DE-05CD825598A1}" presName="compNode" presStyleCnt="0"/>
      <dgm:spPr/>
    </dgm:pt>
    <dgm:pt modelId="{649B7001-825D-411B-82F6-83454AF53928}" type="pres">
      <dgm:prSet presAssocID="{A3AD8C25-D2C4-4C90-A4DE-05CD825598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54D04DA6-7740-488A-B47C-7285F1DA4905}" type="pres">
      <dgm:prSet presAssocID="{A3AD8C25-D2C4-4C90-A4DE-05CD825598A1}" presName="spaceRect" presStyleCnt="0"/>
      <dgm:spPr/>
    </dgm:pt>
    <dgm:pt modelId="{8C83683E-5245-408D-9EAE-B3D5C8872150}" type="pres">
      <dgm:prSet presAssocID="{A3AD8C25-D2C4-4C90-A4DE-05CD825598A1}" presName="textRect" presStyleLbl="revTx" presStyleIdx="2" presStyleCnt="3">
        <dgm:presLayoutVars>
          <dgm:chMax val="1"/>
          <dgm:chPref val="1"/>
        </dgm:presLayoutVars>
      </dgm:prSet>
      <dgm:spPr/>
    </dgm:pt>
  </dgm:ptLst>
  <dgm:cxnLst>
    <dgm:cxn modelId="{EBBF1631-75C7-44BB-BD99-EDD6AED14AF1}" type="presOf" srcId="{D7A407A8-DA1F-4C24-B069-2AD7424F7208}" destId="{F8A37660-FEA1-4699-AF13-88F1EA6F7858}" srcOrd="0" destOrd="0" presId="urn:microsoft.com/office/officeart/2018/2/layout/IconLabelList"/>
    <dgm:cxn modelId="{A6C1CF33-ABB6-4300-BC02-6115CC466CA6}" type="presOf" srcId="{063E8F23-EE0B-411F-B471-E6AE0FF0F4A7}" destId="{229B2B1C-A41C-4151-A876-822F8E05B76C}" srcOrd="0" destOrd="0" presId="urn:microsoft.com/office/officeart/2018/2/layout/IconLabelList"/>
    <dgm:cxn modelId="{53C29265-A751-4FDD-BCAE-BB47A83085ED}" srcId="{145296CC-503A-4311-8BA3-A9E123D8B9C6}" destId="{D7A407A8-DA1F-4C24-B069-2AD7424F7208}" srcOrd="0" destOrd="0" parTransId="{F18020CE-B3B0-409A-AFDE-DE76D3CECBF1}" sibTransId="{DE7A7310-3E85-4BEE-B10B-2F7C9022B6C9}"/>
    <dgm:cxn modelId="{9120FA8A-9DA3-469E-BF07-C398D2B72FEA}" srcId="{145296CC-503A-4311-8BA3-A9E123D8B9C6}" destId="{063E8F23-EE0B-411F-B471-E6AE0FF0F4A7}" srcOrd="1" destOrd="0" parTransId="{47C491EB-11C5-45B6-A9C4-75EC9EB31932}" sibTransId="{B4404140-0C36-4722-9355-E8C3863A733C}"/>
    <dgm:cxn modelId="{06707B9B-363D-4F3E-8B59-59573D47D3C3}" srcId="{145296CC-503A-4311-8BA3-A9E123D8B9C6}" destId="{A3AD8C25-D2C4-4C90-A4DE-05CD825598A1}" srcOrd="2" destOrd="0" parTransId="{0475F562-E038-4F25-B134-CC1BF55ADAC5}" sibTransId="{CF8F10F4-0FE7-40D7-9BDF-50D0A3B72B46}"/>
    <dgm:cxn modelId="{1EB3A2A0-3753-4747-BFB5-93259CE3730B}" type="presOf" srcId="{145296CC-503A-4311-8BA3-A9E123D8B9C6}" destId="{9BCD6F6C-6259-4DDA-AB5C-12DE403CE1DC}" srcOrd="0" destOrd="0" presId="urn:microsoft.com/office/officeart/2018/2/layout/IconLabelList"/>
    <dgm:cxn modelId="{5704ADF3-6FD5-4D96-B776-949414CD9447}" type="presOf" srcId="{A3AD8C25-D2C4-4C90-A4DE-05CD825598A1}" destId="{8C83683E-5245-408D-9EAE-B3D5C8872150}" srcOrd="0" destOrd="0" presId="urn:microsoft.com/office/officeart/2018/2/layout/IconLabelList"/>
    <dgm:cxn modelId="{C2363E3E-B9CD-4710-AD45-8CFA9FE8B9B5}" type="presParOf" srcId="{9BCD6F6C-6259-4DDA-AB5C-12DE403CE1DC}" destId="{CD611FD3-4F65-44CF-AC27-953449DD266B}" srcOrd="0" destOrd="0" presId="urn:microsoft.com/office/officeart/2018/2/layout/IconLabelList"/>
    <dgm:cxn modelId="{2DFEABC6-438C-4BAF-BD5B-EB4E9BF00FBC}" type="presParOf" srcId="{CD611FD3-4F65-44CF-AC27-953449DD266B}" destId="{D6790837-E52B-406A-9F07-2C08A5C3ADFF}" srcOrd="0" destOrd="0" presId="urn:microsoft.com/office/officeart/2018/2/layout/IconLabelList"/>
    <dgm:cxn modelId="{F7242622-581D-4691-91C1-5ED5AFA3C887}" type="presParOf" srcId="{CD611FD3-4F65-44CF-AC27-953449DD266B}" destId="{71D7A088-06C3-46B9-928F-537995F5A9D7}" srcOrd="1" destOrd="0" presId="urn:microsoft.com/office/officeart/2018/2/layout/IconLabelList"/>
    <dgm:cxn modelId="{72DB8894-50F4-4E4E-A1A6-7AE1640D4124}" type="presParOf" srcId="{CD611FD3-4F65-44CF-AC27-953449DD266B}" destId="{F8A37660-FEA1-4699-AF13-88F1EA6F7858}" srcOrd="2" destOrd="0" presId="urn:microsoft.com/office/officeart/2018/2/layout/IconLabelList"/>
    <dgm:cxn modelId="{C0EF4D92-C41E-42CC-B6DA-C6C0B1046068}" type="presParOf" srcId="{9BCD6F6C-6259-4DDA-AB5C-12DE403CE1DC}" destId="{ACEEAED5-46E8-4BE7-A1AE-E14873CD16FF}" srcOrd="1" destOrd="0" presId="urn:microsoft.com/office/officeart/2018/2/layout/IconLabelList"/>
    <dgm:cxn modelId="{04E051BD-396A-42A6-AB9F-10DE0C755101}" type="presParOf" srcId="{9BCD6F6C-6259-4DDA-AB5C-12DE403CE1DC}" destId="{843229E0-5809-49BC-AAFF-49B04B690454}" srcOrd="2" destOrd="0" presId="urn:microsoft.com/office/officeart/2018/2/layout/IconLabelList"/>
    <dgm:cxn modelId="{CA77558C-74EC-4765-889B-CD438E4EB6D6}" type="presParOf" srcId="{843229E0-5809-49BC-AAFF-49B04B690454}" destId="{FE06095F-7645-415C-BFDF-4F981EF75CE0}" srcOrd="0" destOrd="0" presId="urn:microsoft.com/office/officeart/2018/2/layout/IconLabelList"/>
    <dgm:cxn modelId="{D56BEB5F-2BB5-47D8-839D-7A059033D877}" type="presParOf" srcId="{843229E0-5809-49BC-AAFF-49B04B690454}" destId="{55520413-3E8D-499B-951A-E2A6E3F1A9E2}" srcOrd="1" destOrd="0" presId="urn:microsoft.com/office/officeart/2018/2/layout/IconLabelList"/>
    <dgm:cxn modelId="{09B302F0-8A7F-468D-9442-96CF042C6819}" type="presParOf" srcId="{843229E0-5809-49BC-AAFF-49B04B690454}" destId="{229B2B1C-A41C-4151-A876-822F8E05B76C}" srcOrd="2" destOrd="0" presId="urn:microsoft.com/office/officeart/2018/2/layout/IconLabelList"/>
    <dgm:cxn modelId="{8C1114A6-C7C0-4932-AC1D-3D5FD40B26FC}" type="presParOf" srcId="{9BCD6F6C-6259-4DDA-AB5C-12DE403CE1DC}" destId="{6C8679D5-3301-4B09-8AF8-C954437A088E}" srcOrd="3" destOrd="0" presId="urn:microsoft.com/office/officeart/2018/2/layout/IconLabelList"/>
    <dgm:cxn modelId="{FAA2ED24-7DFA-464D-9560-D83D5089E8F5}" type="presParOf" srcId="{9BCD6F6C-6259-4DDA-AB5C-12DE403CE1DC}" destId="{EEEC1869-A500-4410-9B27-209F2FCC5C77}" srcOrd="4" destOrd="0" presId="urn:microsoft.com/office/officeart/2018/2/layout/IconLabelList"/>
    <dgm:cxn modelId="{C15DA030-34EC-46ED-BC53-3DD72CC12F58}" type="presParOf" srcId="{EEEC1869-A500-4410-9B27-209F2FCC5C77}" destId="{649B7001-825D-411B-82F6-83454AF53928}" srcOrd="0" destOrd="0" presId="urn:microsoft.com/office/officeart/2018/2/layout/IconLabelList"/>
    <dgm:cxn modelId="{0208355B-6129-4D0F-B9CC-860AF3D88C6E}" type="presParOf" srcId="{EEEC1869-A500-4410-9B27-209F2FCC5C77}" destId="{54D04DA6-7740-488A-B47C-7285F1DA4905}" srcOrd="1" destOrd="0" presId="urn:microsoft.com/office/officeart/2018/2/layout/IconLabelList"/>
    <dgm:cxn modelId="{1D91F53E-3434-4927-9F16-227FD1582346}" type="presParOf" srcId="{EEEC1869-A500-4410-9B27-209F2FCC5C77}" destId="{8C83683E-5245-408D-9EAE-B3D5C887215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4E89BC-3985-442C-9D7A-484B72749BBA}"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380F85B9-9502-4D31-BB8A-8C4AE57B0AF3}">
      <dgm:prSet/>
      <dgm:spPr/>
      <dgm:t>
        <a:bodyPr/>
        <a:lstStyle/>
        <a:p>
          <a:r>
            <a:rPr lang="en-GB" dirty="0"/>
            <a:t>Problem focused coping</a:t>
          </a:r>
          <a:endParaRPr lang="en-US" dirty="0"/>
        </a:p>
      </dgm:t>
    </dgm:pt>
    <dgm:pt modelId="{4810F4FC-EDA1-427A-9D25-00696F7B2F6E}" type="parTrans" cxnId="{A5869EB0-A55C-42D4-93E8-DA150CE8687A}">
      <dgm:prSet/>
      <dgm:spPr/>
      <dgm:t>
        <a:bodyPr/>
        <a:lstStyle/>
        <a:p>
          <a:endParaRPr lang="en-US"/>
        </a:p>
      </dgm:t>
    </dgm:pt>
    <dgm:pt modelId="{B3C86150-7BF8-4EF7-8B39-59ADDF350C72}" type="sibTrans" cxnId="{A5869EB0-A55C-42D4-93E8-DA150CE8687A}">
      <dgm:prSet/>
      <dgm:spPr/>
      <dgm:t>
        <a:bodyPr/>
        <a:lstStyle/>
        <a:p>
          <a:endParaRPr lang="en-US"/>
        </a:p>
      </dgm:t>
    </dgm:pt>
    <dgm:pt modelId="{304B7805-69ED-47C9-A5C8-61EFAAFA066C}">
      <dgm:prSet/>
      <dgm:spPr/>
      <dgm:t>
        <a:bodyPr/>
        <a:lstStyle/>
        <a:p>
          <a:r>
            <a:rPr lang="en-GB"/>
            <a:t>Emotion focused coping</a:t>
          </a:r>
          <a:endParaRPr lang="en-US"/>
        </a:p>
      </dgm:t>
    </dgm:pt>
    <dgm:pt modelId="{36ADE42C-88F2-42F0-AA60-CA290C629F28}" type="parTrans" cxnId="{FA254CC7-2FC3-48FA-B628-29A49B5ACD3B}">
      <dgm:prSet/>
      <dgm:spPr/>
      <dgm:t>
        <a:bodyPr/>
        <a:lstStyle/>
        <a:p>
          <a:endParaRPr lang="en-US"/>
        </a:p>
      </dgm:t>
    </dgm:pt>
    <dgm:pt modelId="{3409C7A2-284C-4AE4-8298-A77C71A6FCCF}" type="sibTrans" cxnId="{FA254CC7-2FC3-48FA-B628-29A49B5ACD3B}">
      <dgm:prSet/>
      <dgm:spPr/>
      <dgm:t>
        <a:bodyPr/>
        <a:lstStyle/>
        <a:p>
          <a:endParaRPr lang="en-US"/>
        </a:p>
      </dgm:t>
    </dgm:pt>
    <dgm:pt modelId="{8075F834-61F2-4467-8F05-E83DE94A0447}">
      <dgm:prSet/>
      <dgm:spPr/>
      <dgm:t>
        <a:bodyPr/>
        <a:lstStyle/>
        <a:p>
          <a:r>
            <a:rPr lang="en-GB" dirty="0"/>
            <a:t>Avoidant coping</a:t>
          </a:r>
          <a:endParaRPr lang="en-US" dirty="0"/>
        </a:p>
      </dgm:t>
    </dgm:pt>
    <dgm:pt modelId="{0EC3F72D-AA0E-4625-ABDC-781BBADE2AD0}" type="parTrans" cxnId="{F570E449-16D9-4F8A-BA29-F101764AA390}">
      <dgm:prSet/>
      <dgm:spPr/>
      <dgm:t>
        <a:bodyPr/>
        <a:lstStyle/>
        <a:p>
          <a:endParaRPr lang="en-US"/>
        </a:p>
      </dgm:t>
    </dgm:pt>
    <dgm:pt modelId="{BC4C49B1-ADD9-4B78-BF13-5EA9BDEBDEEA}" type="sibTrans" cxnId="{F570E449-16D9-4F8A-BA29-F101764AA390}">
      <dgm:prSet/>
      <dgm:spPr/>
      <dgm:t>
        <a:bodyPr/>
        <a:lstStyle/>
        <a:p>
          <a:endParaRPr lang="en-US"/>
        </a:p>
      </dgm:t>
    </dgm:pt>
    <dgm:pt modelId="{5DBCE46C-A97D-4911-88FC-F12127D023EA}" type="pres">
      <dgm:prSet presAssocID="{094E89BC-3985-442C-9D7A-484B72749BBA}" presName="cycle" presStyleCnt="0">
        <dgm:presLayoutVars>
          <dgm:dir/>
          <dgm:resizeHandles val="exact"/>
        </dgm:presLayoutVars>
      </dgm:prSet>
      <dgm:spPr/>
    </dgm:pt>
    <dgm:pt modelId="{59622965-568B-4369-AF87-7D704652E0BC}" type="pres">
      <dgm:prSet presAssocID="{380F85B9-9502-4D31-BB8A-8C4AE57B0AF3}" presName="dummy" presStyleCnt="0"/>
      <dgm:spPr/>
    </dgm:pt>
    <dgm:pt modelId="{D994C1E1-7ABF-478D-9EDC-E8664C1CC293}" type="pres">
      <dgm:prSet presAssocID="{380F85B9-9502-4D31-BB8A-8C4AE57B0AF3}" presName="node" presStyleLbl="revTx" presStyleIdx="0" presStyleCnt="3">
        <dgm:presLayoutVars>
          <dgm:bulletEnabled val="1"/>
        </dgm:presLayoutVars>
      </dgm:prSet>
      <dgm:spPr/>
    </dgm:pt>
    <dgm:pt modelId="{C8B9ED5C-CE2E-4C9B-8194-7FCCB60BD453}" type="pres">
      <dgm:prSet presAssocID="{B3C86150-7BF8-4EF7-8B39-59ADDF350C72}" presName="sibTrans" presStyleLbl="node1" presStyleIdx="0" presStyleCnt="3"/>
      <dgm:spPr/>
    </dgm:pt>
    <dgm:pt modelId="{0E266AFB-4EA3-469F-8E29-9D33162BC74D}" type="pres">
      <dgm:prSet presAssocID="{304B7805-69ED-47C9-A5C8-61EFAAFA066C}" presName="dummy" presStyleCnt="0"/>
      <dgm:spPr/>
    </dgm:pt>
    <dgm:pt modelId="{8FD23C7A-A950-4CFB-BA00-FB127BD3B467}" type="pres">
      <dgm:prSet presAssocID="{304B7805-69ED-47C9-A5C8-61EFAAFA066C}" presName="node" presStyleLbl="revTx" presStyleIdx="1" presStyleCnt="3">
        <dgm:presLayoutVars>
          <dgm:bulletEnabled val="1"/>
        </dgm:presLayoutVars>
      </dgm:prSet>
      <dgm:spPr/>
    </dgm:pt>
    <dgm:pt modelId="{D489B4AA-4F53-4783-85BB-F36B9DD38150}" type="pres">
      <dgm:prSet presAssocID="{3409C7A2-284C-4AE4-8298-A77C71A6FCCF}" presName="sibTrans" presStyleLbl="node1" presStyleIdx="1" presStyleCnt="3"/>
      <dgm:spPr/>
    </dgm:pt>
    <dgm:pt modelId="{C90AE220-E906-47C4-A029-786364F604F4}" type="pres">
      <dgm:prSet presAssocID="{8075F834-61F2-4467-8F05-E83DE94A0447}" presName="dummy" presStyleCnt="0"/>
      <dgm:spPr/>
    </dgm:pt>
    <dgm:pt modelId="{A79A432C-0C6D-4044-AFFA-824E7E1F6E61}" type="pres">
      <dgm:prSet presAssocID="{8075F834-61F2-4467-8F05-E83DE94A0447}" presName="node" presStyleLbl="revTx" presStyleIdx="2" presStyleCnt="3">
        <dgm:presLayoutVars>
          <dgm:bulletEnabled val="1"/>
        </dgm:presLayoutVars>
      </dgm:prSet>
      <dgm:spPr/>
    </dgm:pt>
    <dgm:pt modelId="{907C3FD2-584B-4906-88A1-07F822A47507}" type="pres">
      <dgm:prSet presAssocID="{BC4C49B1-ADD9-4B78-BF13-5EA9BDEBDEEA}" presName="sibTrans" presStyleLbl="node1" presStyleIdx="2" presStyleCnt="3"/>
      <dgm:spPr/>
    </dgm:pt>
  </dgm:ptLst>
  <dgm:cxnLst>
    <dgm:cxn modelId="{AAA6CD29-B6E6-4869-8A53-DE8FE9957A2A}" type="presOf" srcId="{380F85B9-9502-4D31-BB8A-8C4AE57B0AF3}" destId="{D994C1E1-7ABF-478D-9EDC-E8664C1CC293}" srcOrd="0" destOrd="0" presId="urn:microsoft.com/office/officeart/2005/8/layout/cycle1"/>
    <dgm:cxn modelId="{5177DB30-36A0-494D-AB33-2F36D8FBE878}" type="presOf" srcId="{8075F834-61F2-4467-8F05-E83DE94A0447}" destId="{A79A432C-0C6D-4044-AFFA-824E7E1F6E61}" srcOrd="0" destOrd="0" presId="urn:microsoft.com/office/officeart/2005/8/layout/cycle1"/>
    <dgm:cxn modelId="{F570E449-16D9-4F8A-BA29-F101764AA390}" srcId="{094E89BC-3985-442C-9D7A-484B72749BBA}" destId="{8075F834-61F2-4467-8F05-E83DE94A0447}" srcOrd="2" destOrd="0" parTransId="{0EC3F72D-AA0E-4625-ABDC-781BBADE2AD0}" sibTransId="{BC4C49B1-ADD9-4B78-BF13-5EA9BDEBDEEA}"/>
    <dgm:cxn modelId="{ABCCBB4D-18BD-4355-A95B-5B36F0EFF67A}" type="presOf" srcId="{3409C7A2-284C-4AE4-8298-A77C71A6FCCF}" destId="{D489B4AA-4F53-4783-85BB-F36B9DD38150}" srcOrd="0" destOrd="0" presId="urn:microsoft.com/office/officeart/2005/8/layout/cycle1"/>
    <dgm:cxn modelId="{0AE73A70-54D3-4F2A-923A-F166FA94CDFF}" type="presOf" srcId="{B3C86150-7BF8-4EF7-8B39-59ADDF350C72}" destId="{C8B9ED5C-CE2E-4C9B-8194-7FCCB60BD453}" srcOrd="0" destOrd="0" presId="urn:microsoft.com/office/officeart/2005/8/layout/cycle1"/>
    <dgm:cxn modelId="{CA23BE8B-B83A-45B4-BF0B-372256E9B873}" type="presOf" srcId="{304B7805-69ED-47C9-A5C8-61EFAAFA066C}" destId="{8FD23C7A-A950-4CFB-BA00-FB127BD3B467}" srcOrd="0" destOrd="0" presId="urn:microsoft.com/office/officeart/2005/8/layout/cycle1"/>
    <dgm:cxn modelId="{07C412A7-C0D2-4391-8965-815BD5B2ED12}" type="presOf" srcId="{094E89BC-3985-442C-9D7A-484B72749BBA}" destId="{5DBCE46C-A97D-4911-88FC-F12127D023EA}" srcOrd="0" destOrd="0" presId="urn:microsoft.com/office/officeart/2005/8/layout/cycle1"/>
    <dgm:cxn modelId="{A5869EB0-A55C-42D4-93E8-DA150CE8687A}" srcId="{094E89BC-3985-442C-9D7A-484B72749BBA}" destId="{380F85B9-9502-4D31-BB8A-8C4AE57B0AF3}" srcOrd="0" destOrd="0" parTransId="{4810F4FC-EDA1-427A-9D25-00696F7B2F6E}" sibTransId="{B3C86150-7BF8-4EF7-8B39-59ADDF350C72}"/>
    <dgm:cxn modelId="{FA254CC7-2FC3-48FA-B628-29A49B5ACD3B}" srcId="{094E89BC-3985-442C-9D7A-484B72749BBA}" destId="{304B7805-69ED-47C9-A5C8-61EFAAFA066C}" srcOrd="1" destOrd="0" parTransId="{36ADE42C-88F2-42F0-AA60-CA290C629F28}" sibTransId="{3409C7A2-284C-4AE4-8298-A77C71A6FCCF}"/>
    <dgm:cxn modelId="{CC0C2DCD-F6B5-4ACE-BB22-266E27D81031}" type="presOf" srcId="{BC4C49B1-ADD9-4B78-BF13-5EA9BDEBDEEA}" destId="{907C3FD2-584B-4906-88A1-07F822A47507}" srcOrd="0" destOrd="0" presId="urn:microsoft.com/office/officeart/2005/8/layout/cycle1"/>
    <dgm:cxn modelId="{678D21EC-6E0D-4EF8-90B5-8A4196CC37AA}" type="presParOf" srcId="{5DBCE46C-A97D-4911-88FC-F12127D023EA}" destId="{59622965-568B-4369-AF87-7D704652E0BC}" srcOrd="0" destOrd="0" presId="urn:microsoft.com/office/officeart/2005/8/layout/cycle1"/>
    <dgm:cxn modelId="{4A6864E5-F396-4715-AABF-DCD00D299CD4}" type="presParOf" srcId="{5DBCE46C-A97D-4911-88FC-F12127D023EA}" destId="{D994C1E1-7ABF-478D-9EDC-E8664C1CC293}" srcOrd="1" destOrd="0" presId="urn:microsoft.com/office/officeart/2005/8/layout/cycle1"/>
    <dgm:cxn modelId="{AB323126-8FE2-4E76-B6B3-FC882CC4D8BA}" type="presParOf" srcId="{5DBCE46C-A97D-4911-88FC-F12127D023EA}" destId="{C8B9ED5C-CE2E-4C9B-8194-7FCCB60BD453}" srcOrd="2" destOrd="0" presId="urn:microsoft.com/office/officeart/2005/8/layout/cycle1"/>
    <dgm:cxn modelId="{FBB64582-F233-422E-93FD-703819FDA563}" type="presParOf" srcId="{5DBCE46C-A97D-4911-88FC-F12127D023EA}" destId="{0E266AFB-4EA3-469F-8E29-9D33162BC74D}" srcOrd="3" destOrd="0" presId="urn:microsoft.com/office/officeart/2005/8/layout/cycle1"/>
    <dgm:cxn modelId="{4DA3B20C-05A7-48A3-8F3E-980A37406486}" type="presParOf" srcId="{5DBCE46C-A97D-4911-88FC-F12127D023EA}" destId="{8FD23C7A-A950-4CFB-BA00-FB127BD3B467}" srcOrd="4" destOrd="0" presId="urn:microsoft.com/office/officeart/2005/8/layout/cycle1"/>
    <dgm:cxn modelId="{71DACEF9-342C-42EA-B4A7-725A3C29C9B1}" type="presParOf" srcId="{5DBCE46C-A97D-4911-88FC-F12127D023EA}" destId="{D489B4AA-4F53-4783-85BB-F36B9DD38150}" srcOrd="5" destOrd="0" presId="urn:microsoft.com/office/officeart/2005/8/layout/cycle1"/>
    <dgm:cxn modelId="{B47E3965-E9E1-4B64-8843-DB44CD62005B}" type="presParOf" srcId="{5DBCE46C-A97D-4911-88FC-F12127D023EA}" destId="{C90AE220-E906-47C4-A029-786364F604F4}" srcOrd="6" destOrd="0" presId="urn:microsoft.com/office/officeart/2005/8/layout/cycle1"/>
    <dgm:cxn modelId="{44E1E155-C3F3-48FF-8FF3-095D74063E58}" type="presParOf" srcId="{5DBCE46C-A97D-4911-88FC-F12127D023EA}" destId="{A79A432C-0C6D-4044-AFFA-824E7E1F6E61}" srcOrd="7" destOrd="0" presId="urn:microsoft.com/office/officeart/2005/8/layout/cycle1"/>
    <dgm:cxn modelId="{18CC84BB-0136-4C2A-A400-F31C91DEC915}" type="presParOf" srcId="{5DBCE46C-A97D-4911-88FC-F12127D023EA}" destId="{907C3FD2-584B-4906-88A1-07F822A47507}"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E6371-3C3E-4808-BAD4-87B4BCC6D7C2}">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52F85B-C54B-4C38-A196-A88C77ABF1CF}">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a:t>HSE defines stress as ‘the adverse reaction people have to excessive pressures or other types of demand placed on them’.</a:t>
          </a:r>
          <a:endParaRPr lang="en-US" sz="2700" kern="1200"/>
        </a:p>
      </dsp:txBody>
      <dsp:txXfrm>
        <a:off x="775406" y="482054"/>
        <a:ext cx="3737345" cy="2320513"/>
      </dsp:txXfrm>
    </dsp:sp>
    <dsp:sp modelId="{6E08C67F-C9A2-479D-B08E-9DFE2A20FA53}">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59BF9B-9415-4304-AC7B-021843175BB6}">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Employers have a legal duty to protect workers from stress at work by doing a risk assessment and acting on it.</a:t>
          </a:r>
          <a:endParaRPr lang="en-US" sz="2700" kern="1200"/>
        </a:p>
      </dsp:txBody>
      <dsp:txXfrm>
        <a:off x="5519748" y="482054"/>
        <a:ext cx="3737345" cy="23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7FA8A-0612-4BBF-BEE5-89000A35ED8E}">
      <dsp:nvSpPr>
        <dsp:cNvPr id="0" name=""/>
        <dsp:cNvSpPr/>
      </dsp:nvSpPr>
      <dsp:spPr>
        <a:xfrm>
          <a:off x="0" y="436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arguments</a:t>
          </a:r>
          <a:endParaRPr lang="en-US" sz="2400" kern="1200" dirty="0"/>
        </a:p>
      </dsp:txBody>
      <dsp:txXfrm>
        <a:off x="27415" y="71103"/>
        <a:ext cx="6803169" cy="506769"/>
      </dsp:txXfrm>
    </dsp:sp>
    <dsp:sp modelId="{2263B284-F5CF-4EC3-B51C-C1B3D5F8CA84}">
      <dsp:nvSpPr>
        <dsp:cNvPr id="0" name=""/>
        <dsp:cNvSpPr/>
      </dsp:nvSpPr>
      <dsp:spPr>
        <a:xfrm>
          <a:off x="0" y="67440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higher staff turnover</a:t>
          </a:r>
          <a:endParaRPr lang="en-US" sz="2400" kern="1200"/>
        </a:p>
      </dsp:txBody>
      <dsp:txXfrm>
        <a:off x="27415" y="701823"/>
        <a:ext cx="6803169" cy="506769"/>
      </dsp:txXfrm>
    </dsp:sp>
    <dsp:sp modelId="{585F2977-6A0F-4B04-832B-13621B56C55F}">
      <dsp:nvSpPr>
        <dsp:cNvPr id="0" name=""/>
        <dsp:cNvSpPr/>
      </dsp:nvSpPr>
      <dsp:spPr>
        <a:xfrm>
          <a:off x="0" y="130512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reports of stress</a:t>
          </a:r>
          <a:endParaRPr lang="en-US" sz="2400" kern="1200"/>
        </a:p>
      </dsp:txBody>
      <dsp:txXfrm>
        <a:off x="27415" y="1332543"/>
        <a:ext cx="6803169" cy="506769"/>
      </dsp:txXfrm>
    </dsp:sp>
    <dsp:sp modelId="{DDF44308-690B-48C6-87C1-E1B84A1CAFDF}">
      <dsp:nvSpPr>
        <dsp:cNvPr id="0" name=""/>
        <dsp:cNvSpPr/>
      </dsp:nvSpPr>
      <dsp:spPr>
        <a:xfrm>
          <a:off x="0" y="193584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sickness absence</a:t>
          </a:r>
          <a:endParaRPr lang="en-US" sz="2400" kern="1200"/>
        </a:p>
      </dsp:txBody>
      <dsp:txXfrm>
        <a:off x="27415" y="1963263"/>
        <a:ext cx="6803169" cy="506769"/>
      </dsp:txXfrm>
    </dsp:sp>
    <dsp:sp modelId="{4C688623-AD78-4385-96B2-D028004A273C}">
      <dsp:nvSpPr>
        <dsp:cNvPr id="0" name=""/>
        <dsp:cNvSpPr/>
      </dsp:nvSpPr>
      <dsp:spPr>
        <a:xfrm>
          <a:off x="0" y="256656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decreased performance</a:t>
          </a:r>
          <a:endParaRPr lang="en-US" sz="2400" kern="1200"/>
        </a:p>
      </dsp:txBody>
      <dsp:txXfrm>
        <a:off x="27415" y="2593983"/>
        <a:ext cx="6803169" cy="506769"/>
      </dsp:txXfrm>
    </dsp:sp>
    <dsp:sp modelId="{8BE63B92-2539-4E32-8645-D4DBCB4ED0E6}">
      <dsp:nvSpPr>
        <dsp:cNvPr id="0" name=""/>
        <dsp:cNvSpPr/>
      </dsp:nvSpPr>
      <dsp:spPr>
        <a:xfrm>
          <a:off x="0" y="3197288"/>
          <a:ext cx="6857999" cy="56159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more complaints and grievances</a:t>
          </a:r>
          <a:endParaRPr lang="en-US" sz="2400" kern="1200"/>
        </a:p>
      </dsp:txBody>
      <dsp:txXfrm>
        <a:off x="27415" y="3224703"/>
        <a:ext cx="6803169" cy="5067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B5F7B-6288-49AC-BBF6-18849C080AD2}">
      <dsp:nvSpPr>
        <dsp:cNvPr id="0" name=""/>
        <dsp:cNvSpPr/>
      </dsp:nvSpPr>
      <dsp:spPr>
        <a:xfrm>
          <a:off x="0" y="0"/>
          <a:ext cx="7519297" cy="69146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Culture of the organisation: the values, assumptions and norms shared by the organisation </a:t>
          </a:r>
          <a:endParaRPr lang="en-US" sz="1900" kern="1200"/>
        </a:p>
      </dsp:txBody>
      <dsp:txXfrm>
        <a:off x="20252" y="20252"/>
        <a:ext cx="6692249" cy="650964"/>
      </dsp:txXfrm>
    </dsp:sp>
    <dsp:sp modelId="{B7A65E2E-DD7B-4C22-BE04-1CAF0C338FAE}">
      <dsp:nvSpPr>
        <dsp:cNvPr id="0" name=""/>
        <dsp:cNvSpPr/>
      </dsp:nvSpPr>
      <dsp:spPr>
        <a:xfrm>
          <a:off x="561506" y="787505"/>
          <a:ext cx="7519297" cy="69146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Mismatch between individual and organisational values </a:t>
          </a:r>
          <a:endParaRPr lang="en-US" sz="1900" kern="1200"/>
        </a:p>
      </dsp:txBody>
      <dsp:txXfrm>
        <a:off x="581758" y="807757"/>
        <a:ext cx="6467833" cy="650964"/>
      </dsp:txXfrm>
    </dsp:sp>
    <dsp:sp modelId="{DBBE53CB-7E0E-4B0B-ABBA-4F3B44937141}">
      <dsp:nvSpPr>
        <dsp:cNvPr id="0" name=""/>
        <dsp:cNvSpPr/>
      </dsp:nvSpPr>
      <dsp:spPr>
        <a:xfrm>
          <a:off x="1123012" y="1575010"/>
          <a:ext cx="7519297" cy="69146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Unfair organisational climate: perceived fairness and justice </a:t>
          </a:r>
          <a:endParaRPr lang="en-US" sz="1900" kern="1200"/>
        </a:p>
      </dsp:txBody>
      <dsp:txXfrm>
        <a:off x="1143264" y="1595262"/>
        <a:ext cx="6467833" cy="650964"/>
      </dsp:txXfrm>
    </dsp:sp>
    <dsp:sp modelId="{E95D27D0-B848-4184-929C-1B32B03F2B30}">
      <dsp:nvSpPr>
        <dsp:cNvPr id="0" name=""/>
        <dsp:cNvSpPr/>
      </dsp:nvSpPr>
      <dsp:spPr>
        <a:xfrm>
          <a:off x="1684518" y="2362515"/>
          <a:ext cx="7519297" cy="69146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Employee involvement/participation </a:t>
          </a:r>
          <a:endParaRPr lang="en-US" sz="1900" kern="1200"/>
        </a:p>
      </dsp:txBody>
      <dsp:txXfrm>
        <a:off x="1704770" y="2382767"/>
        <a:ext cx="6467833" cy="650964"/>
      </dsp:txXfrm>
    </dsp:sp>
    <dsp:sp modelId="{444ABBCE-8F14-4BBE-A87A-2C74A2C84811}">
      <dsp:nvSpPr>
        <dsp:cNvPr id="0" name=""/>
        <dsp:cNvSpPr/>
      </dsp:nvSpPr>
      <dsp:spPr>
        <a:xfrm>
          <a:off x="2246024" y="3150020"/>
          <a:ext cx="7519297" cy="69146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Management of change </a:t>
          </a:r>
          <a:endParaRPr lang="en-US" sz="1900" kern="1200"/>
        </a:p>
      </dsp:txBody>
      <dsp:txXfrm>
        <a:off x="2266276" y="3170272"/>
        <a:ext cx="6467833" cy="650964"/>
      </dsp:txXfrm>
    </dsp:sp>
    <dsp:sp modelId="{D0C3F4DC-41A4-4CE3-BD58-F87C4A2FD0D8}">
      <dsp:nvSpPr>
        <dsp:cNvPr id="0" name=""/>
        <dsp:cNvSpPr/>
      </dsp:nvSpPr>
      <dsp:spPr>
        <a:xfrm>
          <a:off x="7069843" y="505155"/>
          <a:ext cx="449454" cy="449454"/>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170970" y="505155"/>
        <a:ext cx="247200" cy="338214"/>
      </dsp:txXfrm>
    </dsp:sp>
    <dsp:sp modelId="{B19E6A90-1468-48EC-B356-49C011CAFE11}">
      <dsp:nvSpPr>
        <dsp:cNvPr id="0" name=""/>
        <dsp:cNvSpPr/>
      </dsp:nvSpPr>
      <dsp:spPr>
        <a:xfrm>
          <a:off x="7631349" y="1292661"/>
          <a:ext cx="449454" cy="449454"/>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32476" y="1292661"/>
        <a:ext cx="247200" cy="338214"/>
      </dsp:txXfrm>
    </dsp:sp>
    <dsp:sp modelId="{F4B789C5-A28E-4A3E-BC06-FDF538EBB98A}">
      <dsp:nvSpPr>
        <dsp:cNvPr id="0" name=""/>
        <dsp:cNvSpPr/>
      </dsp:nvSpPr>
      <dsp:spPr>
        <a:xfrm>
          <a:off x="8192855" y="2068641"/>
          <a:ext cx="449454" cy="449454"/>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293982" y="2068641"/>
        <a:ext cx="247200" cy="338214"/>
      </dsp:txXfrm>
    </dsp:sp>
    <dsp:sp modelId="{1CCB8A40-D10A-484B-B960-0DF008C41B8A}">
      <dsp:nvSpPr>
        <dsp:cNvPr id="0" name=""/>
        <dsp:cNvSpPr/>
      </dsp:nvSpPr>
      <dsp:spPr>
        <a:xfrm>
          <a:off x="8754361" y="2863830"/>
          <a:ext cx="449454" cy="449454"/>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55488" y="2863830"/>
        <a:ext cx="247200" cy="3382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0837-E52B-406A-9F07-2C08A5C3ADFF}">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37660-FEA1-4699-AF13-88F1EA6F785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Primary level interventions  - focused around prevention </a:t>
          </a:r>
          <a:endParaRPr lang="en-US" sz="1800" kern="1200"/>
        </a:p>
      </dsp:txBody>
      <dsp:txXfrm>
        <a:off x="59990" y="2654049"/>
        <a:ext cx="3226223" cy="720000"/>
      </dsp:txXfrm>
    </dsp:sp>
    <dsp:sp modelId="{FE06095F-7645-415C-BFDF-4F981EF75CE0}">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9B2B1C-A41C-4151-A876-822F8E05B76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Secondary level interventions – focused around early intervention and coping </a:t>
          </a:r>
          <a:endParaRPr lang="en-US" sz="1800" kern="1200" dirty="0"/>
        </a:p>
      </dsp:txBody>
      <dsp:txXfrm>
        <a:off x="3850802" y="2654049"/>
        <a:ext cx="3226223" cy="720000"/>
      </dsp:txXfrm>
    </dsp:sp>
    <dsp:sp modelId="{649B7001-825D-411B-82F6-83454AF53928}">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83683E-5245-408D-9EAE-B3D5C887215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Tertiary level interventions -  treatment, counselling, job redesign etc </a:t>
          </a:r>
          <a:endParaRPr lang="en-US" sz="1800" kern="1200"/>
        </a:p>
      </dsp:txBody>
      <dsp:txXfrm>
        <a:off x="7641615" y="2654049"/>
        <a:ext cx="322622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4C1E1-7ABF-478D-9EDC-E8664C1CC293}">
      <dsp:nvSpPr>
        <dsp:cNvPr id="0" name=""/>
        <dsp:cNvSpPr/>
      </dsp:nvSpPr>
      <dsp:spPr>
        <a:xfrm>
          <a:off x="241739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Problem focused coping</a:t>
          </a:r>
          <a:endParaRPr lang="en-US" sz="2700" kern="1200" dirty="0"/>
        </a:p>
      </dsp:txBody>
      <dsp:txXfrm>
        <a:off x="2417393" y="253274"/>
        <a:ext cx="1293176" cy="1293176"/>
      </dsp:txXfrm>
    </dsp:sp>
    <dsp:sp modelId="{C8B9ED5C-CE2E-4C9B-8194-7FCCB60BD453}">
      <dsp:nvSpPr>
        <dsp:cNvPr id="0" name=""/>
        <dsp:cNvSpPr/>
      </dsp:nvSpPr>
      <dsp:spPr>
        <a:xfrm>
          <a:off x="447464" y="-1214"/>
          <a:ext cx="3057944" cy="3057944"/>
        </a:xfrm>
        <a:prstGeom prst="circularArrow">
          <a:avLst>
            <a:gd name="adj1" fmla="val 8246"/>
            <a:gd name="adj2" fmla="val 575939"/>
            <a:gd name="adj3" fmla="val 2964670"/>
            <a:gd name="adj4" fmla="val 51177"/>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D23C7A-A950-4CFB-BA00-FB127BD3B467}">
      <dsp:nvSpPr>
        <dsp:cNvPr id="0" name=""/>
        <dsp:cNvSpPr/>
      </dsp:nvSpPr>
      <dsp:spPr>
        <a:xfrm>
          <a:off x="1329848" y="2136957"/>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a:t>Emotion focused coping</a:t>
          </a:r>
          <a:endParaRPr lang="en-US" sz="2700" kern="1200"/>
        </a:p>
      </dsp:txBody>
      <dsp:txXfrm>
        <a:off x="1329848" y="2136957"/>
        <a:ext cx="1293176" cy="1293176"/>
      </dsp:txXfrm>
    </dsp:sp>
    <dsp:sp modelId="{D489B4AA-4F53-4783-85BB-F36B9DD38150}">
      <dsp:nvSpPr>
        <dsp:cNvPr id="0" name=""/>
        <dsp:cNvSpPr/>
      </dsp:nvSpPr>
      <dsp:spPr>
        <a:xfrm>
          <a:off x="447464" y="-1214"/>
          <a:ext cx="3057944" cy="3057944"/>
        </a:xfrm>
        <a:prstGeom prst="circularArrow">
          <a:avLst>
            <a:gd name="adj1" fmla="val 8246"/>
            <a:gd name="adj2" fmla="val 575939"/>
            <a:gd name="adj3" fmla="val 10172884"/>
            <a:gd name="adj4" fmla="val 7259391"/>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A432C-0C6D-4044-AFFA-824E7E1F6E61}">
      <dsp:nvSpPr>
        <dsp:cNvPr id="0" name=""/>
        <dsp:cNvSpPr/>
      </dsp:nvSpPr>
      <dsp:spPr>
        <a:xfrm>
          <a:off x="242303" y="253274"/>
          <a:ext cx="1293176" cy="12931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Avoidant coping</a:t>
          </a:r>
          <a:endParaRPr lang="en-US" sz="2700" kern="1200" dirty="0"/>
        </a:p>
      </dsp:txBody>
      <dsp:txXfrm>
        <a:off x="242303" y="253274"/>
        <a:ext cx="1293176" cy="1293176"/>
      </dsp:txXfrm>
    </dsp:sp>
    <dsp:sp modelId="{907C3FD2-584B-4906-88A1-07F822A47507}">
      <dsp:nvSpPr>
        <dsp:cNvPr id="0" name=""/>
        <dsp:cNvSpPr/>
      </dsp:nvSpPr>
      <dsp:spPr>
        <a:xfrm>
          <a:off x="447464" y="-1214"/>
          <a:ext cx="3057944" cy="3057944"/>
        </a:xfrm>
        <a:prstGeom prst="circularArrow">
          <a:avLst>
            <a:gd name="adj1" fmla="val 8246"/>
            <a:gd name="adj2" fmla="val 575939"/>
            <a:gd name="adj3" fmla="val 16857482"/>
            <a:gd name="adj4" fmla="val 14966579"/>
            <a:gd name="adj5" fmla="val 9621"/>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51718-B623-4D35-BD23-F41ABE86E352}"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F3419A-E931-4F7B-A21E-435B94E300C0}" type="slidenum">
              <a:rPr lang="en-GB" smtClean="0"/>
              <a:t>‹#›</a:t>
            </a:fld>
            <a:endParaRPr lang="en-GB"/>
          </a:p>
        </p:txBody>
      </p:sp>
    </p:spTree>
    <p:extLst>
      <p:ext uri="{BB962C8B-B14F-4D97-AF65-F5344CB8AC3E}">
        <p14:creationId xmlns:p14="http://schemas.microsoft.com/office/powerpoint/2010/main" val="381758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medicalnewstoday.com/articles/270644.php" TargetMode="External"/><Relationship Id="rId2" Type="http://schemas.openxmlformats.org/officeDocument/2006/relationships/slide" Target="../slides/slide44.xml"/><Relationship Id="rId1" Type="http://schemas.openxmlformats.org/officeDocument/2006/relationships/notesMaster" Target="../notesMasters/notesMaster1.xml"/><Relationship Id="rId5" Type="http://schemas.openxmlformats.org/officeDocument/2006/relationships/hyperlink" Target="https://www.medicalnewstoday.com/info/anxiety/" TargetMode="External"/><Relationship Id="rId4" Type="http://schemas.openxmlformats.org/officeDocument/2006/relationships/hyperlink" Target="https://www.medicalnewstoday.com/articles/248002.php"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14B5ADA1-3CAF-4B5A-9FB2-8ECBFB4ABFF9}" type="slidenum">
              <a:rPr lang="en-GB" altLang="en-US"/>
              <a:pPr eaLnBrk="1" hangingPunct="1">
                <a:spcBef>
                  <a:spcPct val="0"/>
                </a:spcBef>
              </a:pPr>
              <a:t>3</a:t>
            </a:fld>
            <a:endParaRPr lang="en-GB" altLang="en-US"/>
          </a:p>
        </p:txBody>
      </p:sp>
      <p:sp>
        <p:nvSpPr>
          <p:cNvPr id="57347" name="Rectangle 2"/>
          <p:cNvSpPr>
            <a:spLocks noGrp="1" noRot="1" noChangeAspect="1" noChangeArrowheads="1" noTextEdit="1"/>
          </p:cNvSpPr>
          <p:nvPr>
            <p:ph type="sldImg"/>
          </p:nvPr>
        </p:nvSpPr>
        <p:spPr>
          <a:xfrm>
            <a:off x="90488" y="744538"/>
            <a:ext cx="6616700" cy="3722687"/>
          </a:xfrm>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Most recent “general population” data of this nature</a:t>
            </a:r>
          </a:p>
          <a:p>
            <a:pPr eaLnBrk="1" hangingPunct="1"/>
            <a:endParaRPr lang="en-GB"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Effort devoted to reducing WRS is likely to make significant contribution to the RHS targets</a:t>
            </a:r>
          </a:p>
        </p:txBody>
      </p:sp>
    </p:spTree>
    <p:extLst>
      <p:ext uri="{BB962C8B-B14F-4D97-AF65-F5344CB8AC3E}">
        <p14:creationId xmlns:p14="http://schemas.microsoft.com/office/powerpoint/2010/main" val="3956316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Demands</a:t>
            </a:r>
            <a:r>
              <a:rPr lang="en-GB" b="0" i="0" dirty="0">
                <a:solidFill>
                  <a:srgbClr val="111111"/>
                </a:solidFill>
                <a:effectLst/>
                <a:latin typeface="Arial" panose="020B0604020202020204" pitchFamily="34" charset="0"/>
              </a:rPr>
              <a:t> – this includes issues such as workload, work patterns and the work environment</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Control</a:t>
            </a:r>
            <a:r>
              <a:rPr lang="en-GB" b="0" i="0" dirty="0">
                <a:solidFill>
                  <a:srgbClr val="111111"/>
                </a:solidFill>
                <a:effectLst/>
                <a:latin typeface="Arial" panose="020B0604020202020204" pitchFamily="34" charset="0"/>
              </a:rPr>
              <a:t> – how much say the person has in the way they do their work</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Support</a:t>
            </a:r>
            <a:r>
              <a:rPr lang="en-GB" b="0" i="0" dirty="0">
                <a:solidFill>
                  <a:srgbClr val="111111"/>
                </a:solidFill>
                <a:effectLst/>
                <a:latin typeface="Arial" panose="020B0604020202020204" pitchFamily="34" charset="0"/>
              </a:rPr>
              <a:t> – this includes the encouragement, sponsorship and resources provided by the organisation, line management and colleagues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Relationships</a:t>
            </a:r>
            <a:r>
              <a:rPr lang="en-GB" b="0" i="0" dirty="0">
                <a:solidFill>
                  <a:srgbClr val="111111"/>
                </a:solidFill>
                <a:effectLst/>
                <a:latin typeface="Arial" panose="020B0604020202020204" pitchFamily="34" charset="0"/>
              </a:rPr>
              <a:t> – this includes promoting positive working to avoid conflict and dealing with unacceptable behaviour</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7"/>
              </a:rPr>
              <a:t>Role</a:t>
            </a:r>
            <a:r>
              <a:rPr lang="en-GB" b="0" i="0" dirty="0">
                <a:solidFill>
                  <a:srgbClr val="111111"/>
                </a:solidFill>
                <a:effectLst/>
                <a:latin typeface="Arial" panose="020B0604020202020204" pitchFamily="34" charset="0"/>
              </a:rPr>
              <a:t> – whether people understand their role within the organisation and whether the organisation ensures that they do not have conflicting roles</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8"/>
              </a:rPr>
              <a:t>Change</a:t>
            </a:r>
            <a:r>
              <a:rPr lang="en-GB" b="0" i="0" dirty="0">
                <a:solidFill>
                  <a:srgbClr val="111111"/>
                </a:solidFill>
                <a:effectLst/>
                <a:latin typeface="Arial" panose="020B0604020202020204" pitchFamily="34" charset="0"/>
              </a:rPr>
              <a:t> – how organisational change (large or small) is managed and communicated in the </a:t>
            </a:r>
            <a:r>
              <a:rPr lang="en-GB" b="0" i="0" dirty="0" err="1">
                <a:solidFill>
                  <a:srgbClr val="111111"/>
                </a:solidFill>
                <a:effectLst/>
                <a:latin typeface="Arial" panose="020B0604020202020204" pitchFamily="34" charset="0"/>
              </a:rPr>
              <a:t>organisatio</a:t>
            </a:r>
            <a:endParaRPr lang="en-GB" b="0" i="0" dirty="0">
              <a:solidFill>
                <a:srgbClr val="11111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5F3419A-E931-4F7B-A21E-435B94E300C0}" type="slidenum">
              <a:rPr lang="en-GB" smtClean="0"/>
              <a:t>4</a:t>
            </a:fld>
            <a:endParaRPr lang="en-GB"/>
          </a:p>
        </p:txBody>
      </p:sp>
    </p:spTree>
    <p:extLst>
      <p:ext uri="{BB962C8B-B14F-4D97-AF65-F5344CB8AC3E}">
        <p14:creationId xmlns:p14="http://schemas.microsoft.com/office/powerpoint/2010/main" val="3826525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international labour organisation further defines decent work as….  And what strikes me here is that, surely communities are at the heart of this?  and yet, is there concern that our communities are broken? And do we need to better consider work as a community and as part of a wider community? Of course, in Wales many of these issues have already been identified as priorities for protecting the future generations of Wales.  So perhaps we need to think about our work as needing to be of benefit not just to us as individuals, but to our communities, to wider society, and our entire local and global ecosystem.   To achieve any of this, we need to build resilient and sustainable workplaces, employing resilient and sustainable employees.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533423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For example, employees may say that they:</a:t>
            </a:r>
          </a:p>
          <a:p>
            <a:pPr fontAlgn="base"/>
            <a:r>
              <a:rPr lang="en-GB" sz="1200" b="0" i="0" kern="1200" dirty="0">
                <a:solidFill>
                  <a:schemeClr val="tx1"/>
                </a:solidFill>
                <a:effectLst/>
                <a:latin typeface="+mn-lt"/>
                <a:ea typeface="+mn-ea"/>
                <a:cs typeface="+mn-cs"/>
              </a:rPr>
              <a:t>are not able to cope with the demands of their jobs</a:t>
            </a:r>
          </a:p>
          <a:p>
            <a:pPr fontAlgn="base"/>
            <a:r>
              <a:rPr lang="en-GB" sz="1200" b="0" i="0" kern="1200" dirty="0">
                <a:solidFill>
                  <a:schemeClr val="tx1"/>
                </a:solidFill>
                <a:effectLst/>
                <a:latin typeface="+mn-lt"/>
                <a:ea typeface="+mn-ea"/>
                <a:cs typeface="+mn-cs"/>
              </a:rPr>
              <a:t>are unable to control the way they do their work</a:t>
            </a:r>
          </a:p>
          <a:p>
            <a:pPr fontAlgn="base"/>
            <a:r>
              <a:rPr lang="en-GB" sz="1200" b="0" i="0" kern="1200" dirty="0">
                <a:solidFill>
                  <a:schemeClr val="tx1"/>
                </a:solidFill>
                <a:effectLst/>
                <a:latin typeface="+mn-lt"/>
                <a:ea typeface="+mn-ea"/>
                <a:cs typeface="+mn-cs"/>
              </a:rPr>
              <a:t>don’t receive enough information and support</a:t>
            </a:r>
          </a:p>
          <a:p>
            <a:pPr fontAlgn="base"/>
            <a:r>
              <a:rPr lang="en-GB" sz="1200" b="0" i="0" kern="1200" dirty="0">
                <a:solidFill>
                  <a:schemeClr val="tx1"/>
                </a:solidFill>
                <a:effectLst/>
                <a:latin typeface="+mn-lt"/>
                <a:ea typeface="+mn-ea"/>
                <a:cs typeface="+mn-cs"/>
              </a:rPr>
              <a:t>are having trouble with relationships at work, or are being bullied</a:t>
            </a:r>
          </a:p>
          <a:p>
            <a:pPr fontAlgn="base"/>
            <a:r>
              <a:rPr lang="en-GB" sz="1200" b="0" i="0" kern="1200" dirty="0">
                <a:solidFill>
                  <a:schemeClr val="tx1"/>
                </a:solidFill>
                <a:effectLst/>
                <a:latin typeface="+mn-lt"/>
                <a:ea typeface="+mn-ea"/>
                <a:cs typeface="+mn-cs"/>
              </a:rPr>
              <a:t>don’t fully understand their role and responsibilities</a:t>
            </a:r>
          </a:p>
          <a:p>
            <a:pPr fontAlgn="base"/>
            <a:r>
              <a:rPr lang="en-GB" sz="1200" b="0" i="0" kern="1200" dirty="0">
                <a:solidFill>
                  <a:schemeClr val="tx1"/>
                </a:solidFill>
                <a:effectLst/>
                <a:latin typeface="+mn-lt"/>
                <a:ea typeface="+mn-ea"/>
                <a:cs typeface="+mn-cs"/>
              </a:rPr>
              <a:t>are not engaged when a business is undergoing change</a:t>
            </a: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7</a:t>
            </a:fld>
            <a:endParaRPr lang="en-GB"/>
          </a:p>
        </p:txBody>
      </p:sp>
    </p:spTree>
    <p:extLst>
      <p:ext uri="{BB962C8B-B14F-4D97-AF65-F5344CB8AC3E}">
        <p14:creationId xmlns:p14="http://schemas.microsoft.com/office/powerpoint/2010/main" val="878865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F3419A-E931-4F7B-A21E-435B94E300C0}" type="slidenum">
              <a:rPr lang="en-GB" smtClean="0"/>
              <a:t>12</a:t>
            </a:fld>
            <a:endParaRPr lang="en-GB"/>
          </a:p>
        </p:txBody>
      </p:sp>
    </p:spTree>
    <p:extLst>
      <p:ext uri="{BB962C8B-B14F-4D97-AF65-F5344CB8AC3E}">
        <p14:creationId xmlns:p14="http://schemas.microsoft.com/office/powerpoint/2010/main" val="240623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Stress is a pervasive issue affecting individuals across various domains, particularly in academic settings where students face numerous challenges. It can significantly impact mental health, leading to anxiety, depression, and decreased academic performance. In the context of undergraduate psychology education in the UK, understanding stress and its management is crucial for both theoretical knowledge and practical application. Stress management interventions are typically categorized into three levels: primary, secondary, and tertiary. Primary interventions aim to prevent stress before it occurs by addressing root causes. Secondary interventions focus on early detection and equipping individuals with coping mechanisms. Tertiary interventions are designed to treat and rehabilitate individuals already experiencing severe stress-related disorders. This framework provides a comprehensive approach to managing stress, ensuring that interventions are tailored to the severity and nature of the stress experienced.</a:t>
            </a:r>
          </a:p>
        </p:txBody>
      </p:sp>
      <p:sp>
        <p:nvSpPr>
          <p:cNvPr id="4" name="Slide Number Placeholder 3"/>
          <p:cNvSpPr>
            <a:spLocks noGrp="1"/>
          </p:cNvSpPr>
          <p:nvPr>
            <p:ph type="sldNum" sz="quarter" idx="5"/>
          </p:nvPr>
        </p:nvSpPr>
        <p:spPr/>
        <p:txBody>
          <a:bodyPr/>
          <a:lstStyle/>
          <a:p>
            <a:fld id="{BFDD6F49-EBB7-4CCF-97A8-E526BB28BB69}" type="slidenum">
              <a:rPr lang="en-US" smtClean="0"/>
              <a:t>21</a:t>
            </a:fld>
            <a:endParaRPr lang="en-US" dirty="0"/>
          </a:p>
        </p:txBody>
      </p:sp>
    </p:spTree>
    <p:extLst>
      <p:ext uri="{BB962C8B-B14F-4D97-AF65-F5344CB8AC3E}">
        <p14:creationId xmlns:p14="http://schemas.microsoft.com/office/powerpoint/2010/main" val="2276127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https://pure.manchester.ac.uk/ws/portalfiles/portal/64354486/Holman_2018_Stress_Management_Interventions.pdf,https://www.therapytrainings.com/pages/blog/levels-of-prevention-in-mental-health-primary-secondary-and-tertiary-interventions
Preventing Stress at Its Source
</a:t>
            </a:r>
          </a:p>
        </p:txBody>
      </p:sp>
      <p:sp>
        <p:nvSpPr>
          <p:cNvPr id="4" name="Slide Number Placeholder 3"/>
          <p:cNvSpPr>
            <a:spLocks noGrp="1"/>
          </p:cNvSpPr>
          <p:nvPr>
            <p:ph type="sldNum" sz="quarter" idx="5"/>
          </p:nvPr>
        </p:nvSpPr>
        <p:spPr/>
        <p:txBody>
          <a:bodyPr/>
          <a:lstStyle/>
          <a:p>
            <a:fld id="{BFDD6F49-EBB7-4CCF-97A8-E526BB28BB69}" type="slidenum">
              <a:rPr lang="en-US" smtClean="0"/>
              <a:t>22</a:t>
            </a:fld>
            <a:endParaRPr lang="en-US" dirty="0"/>
          </a:p>
        </p:txBody>
      </p:sp>
    </p:spTree>
    <p:extLst>
      <p:ext uri="{BB962C8B-B14F-4D97-AF65-F5344CB8AC3E}">
        <p14:creationId xmlns:p14="http://schemas.microsoft.com/office/powerpoint/2010/main" val="3550540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https://pure.manchester.ac.uk/ws/portalfiles/portal/64354486/Holman_2018_Stress_Management_Interventions.pdf,https://www.therapytrainings.com/pages/blog/levels-of-prevention-in-mental-health-primary-secondary-and-tertiary-interventions
Primary stress management interventions are proactive strategies aimed at preventing stress before it manifests. These interventions target the root causes of stress, often through systemic changes in environments such as workplaces or educational institutions. Examples include job redesign, workload adjustments, school-based mental health education programs, and community awareness campaigns. Evidence from Holman, Johnson, and O’Connor (2018) indicates that organisational-level changes, such as modifying work schedules and improving job roles, can significantly reduce stressors and enhance psychological well-being. Additionally, programs like the Good Behavior Game implemented in schools have shown long-term benefits, including reduced rates of substance abuse and antisocial behavior. These findings underscore the effectiveness of primary interventions in creating environments that support mental health and prevent stress-related issues from arising.
</a:t>
            </a:r>
          </a:p>
        </p:txBody>
      </p:sp>
      <p:sp>
        <p:nvSpPr>
          <p:cNvPr id="4" name="Slide Number Placeholder 3"/>
          <p:cNvSpPr>
            <a:spLocks noGrp="1"/>
          </p:cNvSpPr>
          <p:nvPr>
            <p:ph type="sldNum" sz="quarter" idx="5"/>
          </p:nvPr>
        </p:nvSpPr>
        <p:spPr/>
        <p:txBody>
          <a:bodyPr/>
          <a:lstStyle/>
          <a:p>
            <a:fld id="{BFDD6F49-EBB7-4CCF-97A8-E526BB28BB69}" type="slidenum">
              <a:rPr lang="en-US" smtClean="0"/>
              <a:t>23</a:t>
            </a:fld>
            <a:endParaRPr lang="en-US" dirty="0"/>
          </a:p>
        </p:txBody>
      </p:sp>
    </p:spTree>
    <p:extLst>
      <p:ext uri="{BB962C8B-B14F-4D97-AF65-F5344CB8AC3E}">
        <p14:creationId xmlns:p14="http://schemas.microsoft.com/office/powerpoint/2010/main" val="2110036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https://journals.plos.org/plosone/article?id=10.1371/journal.pone.0266725,https://psycnet.apa.org/record/2021-75478-001
Early Detection and Coping Strategies
</a:t>
            </a:r>
          </a:p>
        </p:txBody>
      </p:sp>
      <p:sp>
        <p:nvSpPr>
          <p:cNvPr id="4" name="Slide Number Placeholder 3"/>
          <p:cNvSpPr>
            <a:spLocks noGrp="1"/>
          </p:cNvSpPr>
          <p:nvPr>
            <p:ph type="sldNum" sz="quarter" idx="5"/>
          </p:nvPr>
        </p:nvSpPr>
        <p:spPr/>
        <p:txBody>
          <a:bodyPr/>
          <a:lstStyle/>
          <a:p>
            <a:fld id="{BFDD6F49-EBB7-4CCF-97A8-E526BB28BB69}" type="slidenum">
              <a:rPr lang="en-US" smtClean="0"/>
              <a:t>24</a:t>
            </a:fld>
            <a:endParaRPr lang="en-US" dirty="0"/>
          </a:p>
        </p:txBody>
      </p:sp>
    </p:spTree>
    <p:extLst>
      <p:ext uri="{BB962C8B-B14F-4D97-AF65-F5344CB8AC3E}">
        <p14:creationId xmlns:p14="http://schemas.microsoft.com/office/powerpoint/2010/main" val="182030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https://journals.plos.org/plosone/article?id=10.1371/journal.pone.0266725,https://psycnet.apa.org/record/2021-75478-001
Secondary stress management interventions focus on identifying stress early and providing individuals with tools to manage it effectively. These interventions are crucial for individuals who are beginning to show signs of stress or are at high risk due to various factors. Common examples include screening programs for anxiety and depression, stress management workshops, mindfulness training, and cognitive-behavioral therapy (CBT). Research by Worsley et al. (2022) and Amanvermez et al. (2023) highlights the effectiveness of mindfulness and CBT in reducing stress and anxiety among university students. These interventions not only alleviate symptoms but also build resilience, helping students cope with academic pressures and personal challenges. The evidence suggests that such programs can have sustained effects over time, making them valuable components of mental health strategies in higher education settings.
</a:t>
            </a:r>
          </a:p>
        </p:txBody>
      </p:sp>
      <p:sp>
        <p:nvSpPr>
          <p:cNvPr id="4" name="Slide Number Placeholder 3"/>
          <p:cNvSpPr>
            <a:spLocks noGrp="1"/>
          </p:cNvSpPr>
          <p:nvPr>
            <p:ph type="sldNum" sz="quarter" idx="5"/>
          </p:nvPr>
        </p:nvSpPr>
        <p:spPr/>
        <p:txBody>
          <a:bodyPr/>
          <a:lstStyle/>
          <a:p>
            <a:fld id="{BFDD6F49-EBB7-4CCF-97A8-E526BB28BB69}" type="slidenum">
              <a:rPr lang="en-US" smtClean="0"/>
              <a:t>25</a:t>
            </a:fld>
            <a:endParaRPr lang="en-US" dirty="0"/>
          </a:p>
        </p:txBody>
      </p:sp>
    </p:spTree>
    <p:extLst>
      <p:ext uri="{BB962C8B-B14F-4D97-AF65-F5344CB8AC3E}">
        <p14:creationId xmlns:p14="http://schemas.microsoft.com/office/powerpoint/2010/main" val="3682634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https://journals.plos.org/plosone/article?id=10.1371/journal.pone.0266725
Treatment and Rehabilitation for Severe Stress
</a:t>
            </a:r>
          </a:p>
        </p:txBody>
      </p:sp>
      <p:sp>
        <p:nvSpPr>
          <p:cNvPr id="4" name="Slide Number Placeholder 3"/>
          <p:cNvSpPr>
            <a:spLocks noGrp="1"/>
          </p:cNvSpPr>
          <p:nvPr>
            <p:ph type="sldNum" sz="quarter" idx="5"/>
          </p:nvPr>
        </p:nvSpPr>
        <p:spPr/>
        <p:txBody>
          <a:bodyPr/>
          <a:lstStyle/>
          <a:p>
            <a:fld id="{BFDD6F49-EBB7-4CCF-97A8-E526BB28BB69}" type="slidenum">
              <a:rPr lang="en-US" smtClean="0"/>
              <a:t>26</a:t>
            </a:fld>
            <a:endParaRPr lang="en-US" dirty="0"/>
          </a:p>
        </p:txBody>
      </p:sp>
    </p:spTree>
    <p:extLst>
      <p:ext uri="{BB962C8B-B14F-4D97-AF65-F5344CB8AC3E}">
        <p14:creationId xmlns:p14="http://schemas.microsoft.com/office/powerpoint/2010/main" val="3847106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https://journals.plos.org/plosone/article?id=10.1371/journal.pone.0266725
Tertiary stress management interventions are designed for individuals who are already experiencing significant stress-related disorders. These interventions aim to treat and rehabilitate affected individuals, helping them recover and regain functionality. Examples include clinical therapies such as CBT and medication, Employee Assistance Programs, and rehabilitation services for burnout. Evidence from systematic reviews indicates that CBT is particularly effective in treating chronic stress and related conditions. These interventions are essential for addressing severe cases and preventing further deterioration of mental health. While the evidence base is strong for CBT, there is a noted gap in UK-specific research on tertiary interventions for student populations, highlighting the need for further studies in this area. Nonetheless, tertiary interventions remain a critical component of comprehensive stress management strategies.
</a:t>
            </a:r>
          </a:p>
        </p:txBody>
      </p:sp>
      <p:sp>
        <p:nvSpPr>
          <p:cNvPr id="4" name="Slide Number Placeholder 3"/>
          <p:cNvSpPr>
            <a:spLocks noGrp="1"/>
          </p:cNvSpPr>
          <p:nvPr>
            <p:ph type="sldNum" sz="quarter" idx="5"/>
          </p:nvPr>
        </p:nvSpPr>
        <p:spPr/>
        <p:txBody>
          <a:bodyPr/>
          <a:lstStyle/>
          <a:p>
            <a:fld id="{BFDD6F49-EBB7-4CCF-97A8-E526BB28BB69}" type="slidenum">
              <a:rPr lang="en-US" smtClean="0"/>
              <a:t>27</a:t>
            </a:fld>
            <a:endParaRPr lang="en-US" dirty="0"/>
          </a:p>
        </p:txBody>
      </p:sp>
    </p:spTree>
    <p:extLst>
      <p:ext uri="{BB962C8B-B14F-4D97-AF65-F5344CB8AC3E}">
        <p14:creationId xmlns:p14="http://schemas.microsoft.com/office/powerpoint/2010/main" val="598317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https://pure.manchester.ac.uk/ws/portalfiles/portal/64354486/Holman_2018_Stress_Management_Interventions.pdf,https://journals.plos.org/plosone/article?id=10.1371/journal.pone.0266725,https://psycnet.apa.org/record/2021-75478-001
Comparing the effectiveness of primary, secondary, and tertiary stress management interventions reveals distinct strengths and applications for each level. Primary interventions are most effective in preventing stress by addressing systemic issues and environmental factors. Organisational changes, such as job redesign, have shown strong evidence in reducing stressors. Secondary interventions, including mindfulness and CBT, are effective in managing symptoms and building resilience, with sustained benefits over time. Tertiary interventions are crucial for treating severe stress-related disorders, with CBT being the most supported approach. Each level plays a unique role in a comprehensive stress management strategy, and their combined implementation can significantly enhance mental health outcomes. Visual representations, such as comparative charts, can further illustrate the relative effectiveness and appropriate contexts for each intervention type.
</a:t>
            </a:r>
          </a:p>
        </p:txBody>
      </p:sp>
      <p:sp>
        <p:nvSpPr>
          <p:cNvPr id="4" name="Slide Number Placeholder 3"/>
          <p:cNvSpPr>
            <a:spLocks noGrp="1"/>
          </p:cNvSpPr>
          <p:nvPr>
            <p:ph type="sldNum" sz="quarter" idx="5"/>
          </p:nvPr>
        </p:nvSpPr>
        <p:spPr/>
        <p:txBody>
          <a:bodyPr/>
          <a:lstStyle/>
          <a:p>
            <a:fld id="{BFDD6F49-EBB7-4CCF-97A8-E526BB28BB69}" type="slidenum">
              <a:rPr lang="en-US" smtClean="0"/>
              <a:t>28</a:t>
            </a:fld>
            <a:endParaRPr lang="en-US" dirty="0"/>
          </a:p>
        </p:txBody>
      </p:sp>
    </p:spTree>
    <p:extLst>
      <p:ext uri="{BB962C8B-B14F-4D97-AF65-F5344CB8AC3E}">
        <p14:creationId xmlns:p14="http://schemas.microsoft.com/office/powerpoint/2010/main" val="459653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E74DF40-DE73-4DC3-A4C1-96D4A19B2AAE}" type="slidenum">
              <a:rPr lang="en-GB" altLang="en-US">
                <a:latin typeface="Times New Roman" panose="02020603050405020304" pitchFamily="18" charset="0"/>
              </a:rPr>
              <a:pPr eaLnBrk="1" hangingPunct="1">
                <a:spcBef>
                  <a:spcPct val="0"/>
                </a:spcBef>
              </a:pPr>
              <a:t>35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49449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2A5AF3C-ED90-4113-80F3-9075DC7E48B9}" type="slidenum">
              <a:rPr lang="en-GB" altLang="en-US">
                <a:latin typeface="Times New Roman" panose="02020603050405020304" pitchFamily="18" charset="0"/>
              </a:rPr>
              <a:pPr eaLnBrk="1" hangingPunct="1">
                <a:spcBef>
                  <a:spcPct val="0"/>
                </a:spcBef>
              </a:pPr>
              <a:t>36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36402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For example, employees may say that they:</a:t>
            </a:r>
          </a:p>
          <a:p>
            <a:pPr fontAlgn="base"/>
            <a:r>
              <a:rPr lang="en-GB" sz="1200" b="0" i="0" kern="1200" dirty="0">
                <a:solidFill>
                  <a:schemeClr val="tx1"/>
                </a:solidFill>
                <a:effectLst/>
                <a:latin typeface="+mn-lt"/>
                <a:ea typeface="+mn-ea"/>
                <a:cs typeface="+mn-cs"/>
              </a:rPr>
              <a:t>are not able to cope with the demands of their jobs</a:t>
            </a:r>
          </a:p>
          <a:p>
            <a:pPr fontAlgn="base"/>
            <a:r>
              <a:rPr lang="en-GB" sz="1200" b="0" i="0" kern="1200" dirty="0">
                <a:solidFill>
                  <a:schemeClr val="tx1"/>
                </a:solidFill>
                <a:effectLst/>
                <a:latin typeface="+mn-lt"/>
                <a:ea typeface="+mn-ea"/>
                <a:cs typeface="+mn-cs"/>
              </a:rPr>
              <a:t>are unable to control the way they do their work</a:t>
            </a:r>
          </a:p>
          <a:p>
            <a:pPr fontAlgn="base"/>
            <a:r>
              <a:rPr lang="en-GB" sz="1200" b="0" i="0" kern="1200" dirty="0">
                <a:solidFill>
                  <a:schemeClr val="tx1"/>
                </a:solidFill>
                <a:effectLst/>
                <a:latin typeface="+mn-lt"/>
                <a:ea typeface="+mn-ea"/>
                <a:cs typeface="+mn-cs"/>
              </a:rPr>
              <a:t>don’t receive enough information and support</a:t>
            </a:r>
          </a:p>
          <a:p>
            <a:pPr fontAlgn="base"/>
            <a:r>
              <a:rPr lang="en-GB" sz="1200" b="0" i="0" kern="1200" dirty="0">
                <a:solidFill>
                  <a:schemeClr val="tx1"/>
                </a:solidFill>
                <a:effectLst/>
                <a:latin typeface="+mn-lt"/>
                <a:ea typeface="+mn-ea"/>
                <a:cs typeface="+mn-cs"/>
              </a:rPr>
              <a:t>are having trouble with relationships at work, or are being bullied</a:t>
            </a:r>
          </a:p>
          <a:p>
            <a:pPr fontAlgn="base"/>
            <a:r>
              <a:rPr lang="en-GB" sz="1200" b="0" i="0" kern="1200" dirty="0">
                <a:solidFill>
                  <a:schemeClr val="tx1"/>
                </a:solidFill>
                <a:effectLst/>
                <a:latin typeface="+mn-lt"/>
                <a:ea typeface="+mn-ea"/>
                <a:cs typeface="+mn-cs"/>
              </a:rPr>
              <a:t>don’t fully understand their role and responsibilities</a:t>
            </a:r>
          </a:p>
          <a:p>
            <a:pPr fontAlgn="base"/>
            <a:r>
              <a:rPr lang="en-GB" sz="1200" b="0" i="0" kern="1200" dirty="0">
                <a:solidFill>
                  <a:schemeClr val="tx1"/>
                </a:solidFill>
                <a:effectLst/>
                <a:latin typeface="+mn-lt"/>
                <a:ea typeface="+mn-ea"/>
                <a:cs typeface="+mn-cs"/>
              </a:rPr>
              <a:t>are not engaged when a business is undergoing change</a:t>
            </a: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43</a:t>
            </a:fld>
            <a:endParaRPr lang="en-GB"/>
          </a:p>
        </p:txBody>
      </p:sp>
    </p:spTree>
    <p:extLst>
      <p:ext uri="{BB962C8B-B14F-4D97-AF65-F5344CB8AC3E}">
        <p14:creationId xmlns:p14="http://schemas.microsoft.com/office/powerpoint/2010/main" val="3644541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Hans </a:t>
            </a:r>
            <a:r>
              <a:rPr lang="en-GB" sz="1200" b="0" i="0" kern="1200" dirty="0" err="1">
                <a:solidFill>
                  <a:schemeClr val="tx1"/>
                </a:solidFill>
                <a:effectLst/>
                <a:latin typeface="+mn-lt"/>
                <a:ea typeface="+mn-ea"/>
                <a:cs typeface="+mn-cs"/>
              </a:rPr>
              <a:t>Selye</a:t>
            </a:r>
            <a:r>
              <a:rPr lang="en-GB" sz="1200" b="0" i="0" kern="1200" dirty="0">
                <a:solidFill>
                  <a:schemeClr val="tx1"/>
                </a:solidFill>
                <a:effectLst/>
                <a:latin typeface="+mn-lt"/>
                <a:ea typeface="+mn-ea"/>
                <a:cs typeface="+mn-cs"/>
              </a:rPr>
              <a:t>, a Vienna-born scientist, working in the 20th century, was the first person to describe GAS.</a:t>
            </a:r>
          </a:p>
          <a:p>
            <a:r>
              <a:rPr lang="en-GB" sz="1200" b="0" i="0" kern="1200" dirty="0" err="1">
                <a:solidFill>
                  <a:schemeClr val="tx1"/>
                </a:solidFill>
                <a:effectLst/>
                <a:latin typeface="+mn-lt"/>
                <a:ea typeface="+mn-ea"/>
                <a:cs typeface="+mn-cs"/>
              </a:rPr>
              <a:t>Selye</a:t>
            </a:r>
            <a:r>
              <a:rPr lang="en-GB" sz="1200" b="0" i="0" kern="1200" dirty="0">
                <a:solidFill>
                  <a:schemeClr val="tx1"/>
                </a:solidFill>
                <a:effectLst/>
                <a:latin typeface="+mn-lt"/>
                <a:ea typeface="+mn-ea"/>
                <a:cs typeface="+mn-cs"/>
              </a:rPr>
              <a:t> found that rats displayed a similar set of physical responses to several different stressors. The latter included cold temperatures, excessive physical exertions, and injection with toxins.</a:t>
            </a:r>
          </a:p>
          <a:p>
            <a:r>
              <a:rPr lang="en-GB" sz="1200" b="0" i="0" kern="1200" dirty="0">
                <a:solidFill>
                  <a:schemeClr val="tx1"/>
                </a:solidFill>
                <a:effectLst/>
                <a:latin typeface="+mn-lt"/>
                <a:ea typeface="+mn-ea"/>
                <a:cs typeface="+mn-cs"/>
              </a:rPr>
              <a:t>The scientist explained GAS as the body’s way of adapting to a perceived threat to better equip it to survive.</a:t>
            </a:r>
          </a:p>
          <a:p>
            <a:r>
              <a:rPr lang="en-GB" sz="1200" b="1" i="0" kern="1200" dirty="0">
                <a:solidFill>
                  <a:schemeClr val="tx1"/>
                </a:solidFill>
                <a:effectLst/>
                <a:latin typeface="+mn-lt"/>
                <a:ea typeface="+mn-ea"/>
                <a:cs typeface="+mn-cs"/>
              </a:rPr>
              <a:t>Alarm reaction stage</a:t>
            </a:r>
          </a:p>
          <a:p>
            <a:r>
              <a:rPr lang="en-GB" sz="1200" b="0" i="0" kern="1200" dirty="0">
                <a:solidFill>
                  <a:schemeClr val="tx1"/>
                </a:solidFill>
                <a:effectLst/>
                <a:latin typeface="+mn-lt"/>
                <a:ea typeface="+mn-ea"/>
                <a:cs typeface="+mn-cs"/>
              </a:rPr>
              <a:t>At the alarm reaction stage, a distress signal is sent to a part of the brain called the hypothalamus. The hypothalamus enables the release of hormones called glucocorticoids.</a:t>
            </a:r>
          </a:p>
          <a:p>
            <a:r>
              <a:rPr lang="en-GB" sz="1200" b="0" i="0" kern="1200" dirty="0">
                <a:solidFill>
                  <a:schemeClr val="tx1"/>
                </a:solidFill>
                <a:effectLst/>
                <a:latin typeface="+mn-lt"/>
                <a:ea typeface="+mn-ea"/>
                <a:cs typeface="+mn-cs"/>
              </a:rPr>
              <a:t>Glucocorticoids trigger the release of adrenaline and cortisol, which is a stress hormone. The adrenaline gives a person a boost of energy. Their heart rate increases and their </a:t>
            </a:r>
            <a:r>
              <a:rPr lang="en-GB" sz="1200" b="0" i="0" u="none" strike="noStrike" kern="1200" dirty="0">
                <a:solidFill>
                  <a:schemeClr val="tx1"/>
                </a:solidFill>
                <a:effectLst/>
                <a:latin typeface="+mn-lt"/>
                <a:ea typeface="+mn-ea"/>
                <a:cs typeface="+mn-cs"/>
                <a:hlinkClick r:id="rId3" tooltip="What is a normal blood pressure?"/>
              </a:rPr>
              <a:t>blood pressure</a:t>
            </a:r>
            <a:r>
              <a:rPr lang="en-GB" sz="1200" b="0" i="0" kern="1200" dirty="0">
                <a:solidFill>
                  <a:schemeClr val="tx1"/>
                </a:solidFill>
                <a:effectLst/>
                <a:latin typeface="+mn-lt"/>
                <a:ea typeface="+mn-ea"/>
                <a:cs typeface="+mn-cs"/>
              </a:rPr>
              <a:t> rises. Meanwhile, blood sugar levels also go up.</a:t>
            </a:r>
          </a:p>
          <a:p>
            <a:r>
              <a:rPr lang="en-GB" sz="1200" b="0" i="0" kern="1200" dirty="0">
                <a:solidFill>
                  <a:schemeClr val="tx1"/>
                </a:solidFill>
                <a:effectLst/>
                <a:latin typeface="+mn-lt"/>
                <a:ea typeface="+mn-ea"/>
                <a:cs typeface="+mn-cs"/>
              </a:rPr>
              <a:t>These physiological changes are governed by a part of a person’s autonomic nervous system (ANS) called the sympathetic branch.</a:t>
            </a:r>
          </a:p>
          <a:p>
            <a:r>
              <a:rPr lang="en-GB" sz="1200" b="0" i="0" kern="1200" dirty="0">
                <a:solidFill>
                  <a:schemeClr val="tx1"/>
                </a:solidFill>
                <a:effectLst/>
                <a:latin typeface="+mn-lt"/>
                <a:ea typeface="+mn-ea"/>
                <a:cs typeface="+mn-cs"/>
              </a:rPr>
              <a:t>The alarm reaction stage of the GAS prepares a person to respond to the stressor they are experiencing. This is often known as a “fight or flight” response.</a:t>
            </a:r>
          </a:p>
          <a:p>
            <a:r>
              <a:rPr lang="en-GB" sz="1200" b="1" i="0" kern="1200" dirty="0">
                <a:solidFill>
                  <a:schemeClr val="tx1"/>
                </a:solidFill>
                <a:effectLst/>
                <a:latin typeface="+mn-lt"/>
                <a:ea typeface="+mn-ea"/>
                <a:cs typeface="+mn-cs"/>
              </a:rPr>
              <a:t>Resistance</a:t>
            </a:r>
          </a:p>
          <a:p>
            <a:r>
              <a:rPr lang="en-GB" sz="1200" b="0" i="0" kern="1200" dirty="0">
                <a:solidFill>
                  <a:schemeClr val="tx1"/>
                </a:solidFill>
                <a:effectLst/>
                <a:latin typeface="+mn-lt"/>
                <a:ea typeface="+mn-ea"/>
                <a:cs typeface="+mn-cs"/>
              </a:rPr>
              <a:t>During the resistance stage, the body tries to counteract the physiological changes that happened during the alarm reaction stage. The resistance stage is governed by a part of the ANS called the parasympathetic.</a:t>
            </a:r>
          </a:p>
          <a:p>
            <a:r>
              <a:rPr lang="en-GB" sz="1200" b="0" i="0" kern="1200" dirty="0">
                <a:solidFill>
                  <a:schemeClr val="tx1"/>
                </a:solidFill>
                <a:effectLst/>
                <a:latin typeface="+mn-lt"/>
                <a:ea typeface="+mn-ea"/>
                <a:cs typeface="+mn-cs"/>
              </a:rPr>
              <a:t>The parasympathetic branch of the ANS tries to return the body to normal by reducing the amount of cortisol produced. The heart rate and blood pressure begin to return to normal.</a:t>
            </a:r>
          </a:p>
          <a:p>
            <a:r>
              <a:rPr lang="en-GB" sz="1200" b="0" i="0" kern="1200" dirty="0">
                <a:solidFill>
                  <a:schemeClr val="tx1"/>
                </a:solidFill>
                <a:effectLst/>
                <a:latin typeface="+mn-lt"/>
                <a:ea typeface="+mn-ea"/>
                <a:cs typeface="+mn-cs"/>
              </a:rPr>
              <a:t>If the stressful situation comes to an end, during the resistance stage, the body will then return to normal.</a:t>
            </a:r>
          </a:p>
          <a:p>
            <a:r>
              <a:rPr lang="en-GB" sz="1200" b="0" i="0" kern="1200" dirty="0">
                <a:solidFill>
                  <a:schemeClr val="tx1"/>
                </a:solidFill>
                <a:effectLst/>
                <a:latin typeface="+mn-lt"/>
                <a:ea typeface="+mn-ea"/>
                <a:cs typeface="+mn-cs"/>
              </a:rPr>
              <a:t>However, if the stressor remains, the body will stay in a state of alert, and stress hormones continue to be produced.</a:t>
            </a:r>
          </a:p>
          <a:p>
            <a:r>
              <a:rPr lang="en-GB" sz="1200" b="0" i="0" kern="1200" dirty="0">
                <a:solidFill>
                  <a:schemeClr val="tx1"/>
                </a:solidFill>
                <a:effectLst/>
                <a:latin typeface="+mn-lt"/>
                <a:ea typeface="+mn-ea"/>
                <a:cs typeface="+mn-cs"/>
              </a:rPr>
              <a:t>This physical response can lead to a person struggling to concentrate and becoming irritable.</a:t>
            </a:r>
          </a:p>
          <a:p>
            <a:r>
              <a:rPr lang="en-GB" sz="1200" b="1" i="0" kern="1200" dirty="0">
                <a:solidFill>
                  <a:schemeClr val="tx1"/>
                </a:solidFill>
                <a:effectLst/>
                <a:latin typeface="+mn-lt"/>
                <a:ea typeface="+mn-ea"/>
                <a:cs typeface="+mn-cs"/>
              </a:rPr>
              <a:t>Exhaustion stage</a:t>
            </a:r>
          </a:p>
          <a:p>
            <a:r>
              <a:rPr lang="en-GB" sz="1200" b="0" i="0" kern="1200" dirty="0">
                <a:solidFill>
                  <a:schemeClr val="tx1"/>
                </a:solidFill>
                <a:effectLst/>
                <a:latin typeface="+mn-lt"/>
                <a:ea typeface="+mn-ea"/>
                <a:cs typeface="+mn-cs"/>
              </a:rPr>
              <a:t>After an extended period of stress, the body goes into the final stage of GAS, known as the exhaustion stage. At this stage, the body has depleted its energy resources by continually trying but failing to recover from the initial alarm reaction stage.</a:t>
            </a:r>
          </a:p>
          <a:p>
            <a:r>
              <a:rPr lang="en-GB" sz="1200" b="0" i="0" kern="1200" dirty="0">
                <a:solidFill>
                  <a:schemeClr val="tx1"/>
                </a:solidFill>
                <a:effectLst/>
                <a:latin typeface="+mn-lt"/>
                <a:ea typeface="+mn-ea"/>
                <a:cs typeface="+mn-cs"/>
              </a:rPr>
              <a:t>Once it reaches the exhaustion stage, a person’s body is no longer equipped to fight stress. They may experience:</a:t>
            </a:r>
          </a:p>
          <a:p>
            <a:r>
              <a:rPr lang="en-GB" sz="1200" b="0" i="0" u="none" strike="noStrike" kern="1200" dirty="0">
                <a:solidFill>
                  <a:schemeClr val="tx1"/>
                </a:solidFill>
                <a:effectLst/>
                <a:latin typeface="+mn-lt"/>
                <a:ea typeface="+mn-ea"/>
                <a:cs typeface="+mn-cs"/>
                <a:hlinkClick r:id="rId4" tooltip="Fatigue: Why am I so tired and what can I do about it?"/>
              </a:rPr>
              <a:t>tiredness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depression</a:t>
            </a:r>
          </a:p>
          <a:p>
            <a:r>
              <a:rPr lang="en-GB" sz="1200" b="0" i="0" u="none" strike="noStrike" kern="1200" dirty="0">
                <a:solidFill>
                  <a:schemeClr val="tx1"/>
                </a:solidFill>
                <a:effectLst/>
                <a:latin typeface="+mn-lt"/>
                <a:ea typeface="+mn-ea"/>
                <a:cs typeface="+mn-cs"/>
                <a:hlinkClick r:id="rId5" tooltip="What is Anxiety?"/>
              </a:rPr>
              <a:t>anxiety</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feeling unable to cope</a:t>
            </a:r>
          </a:p>
          <a:p>
            <a:r>
              <a:rPr lang="en-GB" sz="1200" b="0" i="0" kern="1200" dirty="0">
                <a:solidFill>
                  <a:schemeClr val="tx1"/>
                </a:solidFill>
                <a:effectLst/>
                <a:latin typeface="+mn-lt"/>
                <a:ea typeface="+mn-ea"/>
                <a:cs typeface="+mn-cs"/>
              </a:rPr>
              <a:t>If a person does not find ways to manage stress levels at this stage, they are at risk of developing stress-related health conditions.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44</a:t>
            </a:fld>
            <a:endParaRPr lang="en-GB"/>
          </a:p>
        </p:txBody>
      </p:sp>
    </p:spTree>
    <p:extLst>
      <p:ext uri="{BB962C8B-B14F-4D97-AF65-F5344CB8AC3E}">
        <p14:creationId xmlns:p14="http://schemas.microsoft.com/office/powerpoint/2010/main" val="1160035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term “compassion fatigue” has been used to describe the negative effects of working in a psychologically distressing environment on a person’s ability to feel compassion for other</a:t>
            </a:r>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47</a:t>
            </a:fld>
            <a:endParaRPr lang="en-GB"/>
          </a:p>
        </p:txBody>
      </p:sp>
    </p:spTree>
    <p:extLst>
      <p:ext uri="{BB962C8B-B14F-4D97-AF65-F5344CB8AC3E}">
        <p14:creationId xmlns:p14="http://schemas.microsoft.com/office/powerpoint/2010/main" val="153228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Ø"/>
            </a:pPr>
            <a:r>
              <a:rPr lang="en-GB" dirty="0"/>
              <a:t>Factors commonly associated with compassion fatigue include trauma history of mental health professionals, empathy</a:t>
            </a:r>
          </a:p>
          <a:p>
            <a:pPr>
              <a:buFont typeface="Wingdings" panose="05000000000000000000" pitchFamily="2" charset="2"/>
              <a:buChar char="Ø"/>
            </a:pPr>
            <a:r>
              <a:rPr lang="en-GB" dirty="0"/>
              <a:t>Some factors may protect against CF e.g. certain behavioural and cognitive coping styles and mindfulness.</a:t>
            </a:r>
          </a:p>
          <a:p>
            <a:endParaRPr lang="en-GB" dirty="0"/>
          </a:p>
        </p:txBody>
      </p:sp>
      <p:sp>
        <p:nvSpPr>
          <p:cNvPr id="4" name="Slide Number Placeholder 3"/>
          <p:cNvSpPr>
            <a:spLocks noGrp="1"/>
          </p:cNvSpPr>
          <p:nvPr>
            <p:ph type="sldNum" sz="quarter" idx="10"/>
          </p:nvPr>
        </p:nvSpPr>
        <p:spPr/>
        <p:txBody>
          <a:bodyPr/>
          <a:lstStyle/>
          <a:p>
            <a:fld id="{1A75BA56-42FE-490F-98F2-577AAED782B7}" type="slidenum">
              <a:rPr lang="en-GB" smtClean="0"/>
              <a:t>48</a:t>
            </a:fld>
            <a:endParaRPr lang="en-GB"/>
          </a:p>
        </p:txBody>
      </p:sp>
    </p:spTree>
    <p:extLst>
      <p:ext uri="{BB962C8B-B14F-4D97-AF65-F5344CB8AC3E}">
        <p14:creationId xmlns:p14="http://schemas.microsoft.com/office/powerpoint/2010/main" val="2802563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a:xfrm>
            <a:off x="838200" y="1219200"/>
            <a:ext cx="10515600" cy="461554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230086"/>
            <a:ext cx="5181600" cy="45066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1"/>
            <a:ext cx="10515600" cy="957942"/>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19130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188029"/>
            <a:ext cx="5157787" cy="367937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19130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188029"/>
            <a:ext cx="5183188" cy="3679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a:xfrm>
            <a:off x="838200" y="1284514"/>
            <a:ext cx="10515600" cy="4892449"/>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230086"/>
            <a:ext cx="5181600" cy="450668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a:xfrm>
            <a:off x="838200" y="1"/>
            <a:ext cx="10515600" cy="947056"/>
          </a:xfrm>
        </p:spPr>
        <p:txBody>
          <a:bodyPr/>
          <a:lstStyle>
            <a:lvl1pP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11/14/2025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30761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342261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8979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465876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3699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1222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2747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86861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1549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87941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79243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7949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128526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235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1565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92967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92378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50922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Section Header">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9355388B-2964-6FA6-1B0D-6858F19DB09C}"/>
              </a:ext>
            </a:extLst>
          </p:cNvPr>
          <p:cNvSpPr>
            <a:spLocks noGrp="1"/>
          </p:cNvSpPr>
          <p:nvPr>
            <p:ph type="ctrTitle" hasCustomPrompt="1"/>
          </p:nvPr>
        </p:nvSpPr>
        <p:spPr>
          <a:xfrm>
            <a:off x="612648" y="1001713"/>
            <a:ext cx="7909560" cy="5477510"/>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2E0ED0FC-24F7-C844-8E98-AE6A55D9AF57}" type="datetime1">
              <a:rPr lang="en-US" smtClean="0"/>
              <a:t>11/14/2025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34669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Content with Picture 17">
    <p:bg>
      <p:bgRef idx="1001">
        <a:schemeClr val="bg1"/>
      </p:bgRef>
    </p:bg>
    <p:spTree>
      <p:nvGrpSpPr>
        <p:cNvPr id="1" name=""/>
        <p:cNvGrpSpPr/>
        <p:nvPr/>
      </p:nvGrpSpPr>
      <p:grpSpPr>
        <a:xfrm>
          <a:off x="0" y="0"/>
          <a:ext cx="0" cy="0"/>
          <a:chOff x="0" y="0"/>
          <a:chExt cx="0" cy="0"/>
        </a:xfrm>
      </p:grpSpPr>
      <p:sp>
        <p:nvSpPr>
          <p:cNvPr id="10" name="Picture Placeholder 10">
            <a:extLst>
              <a:ext uri="{FF2B5EF4-FFF2-40B4-BE49-F238E27FC236}">
                <a16:creationId xmlns:a16="http://schemas.microsoft.com/office/drawing/2014/main" id="{58A9F406-2B0C-9EC1-691A-81EC3B412DA5}"/>
              </a:ext>
            </a:extLst>
          </p:cNvPr>
          <p:cNvSpPr>
            <a:spLocks noGrp="1"/>
          </p:cNvSpPr>
          <p:nvPr>
            <p:ph type="pic" sz="quarter" idx="13" hasCustomPrompt="1"/>
          </p:nvPr>
        </p:nvSpPr>
        <p:spPr>
          <a:xfrm>
            <a:off x="609600" y="2173849"/>
            <a:ext cx="4675632" cy="404914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5454396" y="164150"/>
            <a:ext cx="67376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DE88D5F-773F-4748-992A-5C3C29E76AD7}" type="datetime1">
              <a:rPr lang="en-US" smtClean="0"/>
              <a:t>11/14/2025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58B50728-3383-EC9A-417E-37D92F1A79C5}"/>
              </a:ext>
            </a:extLst>
          </p:cNvPr>
          <p:cNvSpPr>
            <a:spLocks noGrp="1"/>
          </p:cNvSpPr>
          <p:nvPr>
            <p:ph type="title"/>
          </p:nvPr>
        </p:nvSpPr>
        <p:spPr>
          <a:xfrm>
            <a:off x="612647" y="634999"/>
            <a:ext cx="4672584" cy="1269482"/>
          </a:xfrm>
        </p:spPr>
        <p:txBody>
          <a:bodyPr anchor="t">
            <a:noAutofit/>
          </a:bodyPr>
          <a:lstStyle>
            <a:lvl1pPr>
              <a:defRPr sz="3600"/>
            </a:lvl1pPr>
          </a:lstStyle>
          <a:p>
            <a:r>
              <a:rPr lang="en-US"/>
              <a:t>Click to edit Master title style</a:t>
            </a:r>
            <a:endParaRPr lang="en-US" dirty="0"/>
          </a:p>
        </p:txBody>
      </p:sp>
      <p:sp>
        <p:nvSpPr>
          <p:cNvPr id="12" name="Content Placeholder 7">
            <a:extLst>
              <a:ext uri="{FF2B5EF4-FFF2-40B4-BE49-F238E27FC236}">
                <a16:creationId xmlns:a16="http://schemas.microsoft.com/office/drawing/2014/main" id="{A934C409-3B5B-B521-A990-18EF2CF0BCFC}"/>
              </a:ext>
            </a:extLst>
          </p:cNvPr>
          <p:cNvSpPr>
            <a:spLocks noGrp="1"/>
          </p:cNvSpPr>
          <p:nvPr>
            <p:ph sz="quarter" idx="14"/>
          </p:nvPr>
        </p:nvSpPr>
        <p:spPr>
          <a:xfrm>
            <a:off x="5905562" y="634999"/>
            <a:ext cx="5676838" cy="558799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CFBAC7DD-4013-C579-09D4-3564365AACA7}"/>
              </a:ext>
            </a:extLst>
          </p:cNvPr>
          <p:cNvCxnSpPr>
            <a:cxnSpLocks/>
          </p:cNvCxnSpPr>
          <p:nvPr userDrawn="1"/>
        </p:nvCxnSpPr>
        <p:spPr>
          <a:xfrm>
            <a:off x="545439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925904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11/14/2025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59268960"/>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11/14/2025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520247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21" Type="http://schemas.openxmlformats.org/officeDocument/2006/relationships/slideLayout" Target="../slideLayouts/slideLayout43.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slideLayout" Target="../slideLayouts/slideLayout42.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24" Type="http://schemas.openxmlformats.org/officeDocument/2006/relationships/image" Target="../media/image5.png"/><Relationship Id="rId5" Type="http://schemas.openxmlformats.org/officeDocument/2006/relationships/slideLayout" Target="../slideLayouts/slideLayout27.xml"/><Relationship Id="rId15" Type="http://schemas.openxmlformats.org/officeDocument/2006/relationships/slideLayout" Target="../slideLayouts/slideLayout37.xml"/><Relationship Id="rId23" Type="http://schemas.openxmlformats.org/officeDocument/2006/relationships/theme" Target="../theme/theme3.xml"/><Relationship Id="rId10" Type="http://schemas.openxmlformats.org/officeDocument/2006/relationships/slideLayout" Target="../slideLayouts/slideLayout32.xml"/><Relationship Id="rId19" Type="http://schemas.openxmlformats.org/officeDocument/2006/relationships/slideLayout" Target="../slideLayouts/slideLayout41.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11/14/2025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11/14/2025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11/14/2025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5653390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4" r:id="rId18"/>
    <p:sldLayoutId id="2147483706" r:id="rId19"/>
    <p:sldLayoutId id="2147483707" r:id="rId20"/>
    <p:sldLayoutId id="2147483708" r:id="rId21"/>
    <p:sldLayoutId id="2147483709" r:id="rId22"/>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 Id="rId5" Type="http://schemas.openxmlformats.org/officeDocument/2006/relationships/image" Target="../media/image10.sv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jpe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4.emf"/><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hyperlink" Target="https://www.hse.gov.uk/statistics/causdis/stress.pdf" TargetMode="Externa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6.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6.xml"/><Relationship Id="rId4" Type="http://schemas.openxmlformats.org/officeDocument/2006/relationships/hyperlink" Target="https://www.ilo.org/global/topics/decent-work/lang--en/index.ht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9.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4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1.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8.xml"/><Relationship Id="rId1" Type="http://schemas.openxmlformats.org/officeDocument/2006/relationships/slideLayout" Target="../slideLayouts/slideLayout43.xml"/></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1.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41.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44.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3.xml"/><Relationship Id="rId1" Type="http://schemas.openxmlformats.org/officeDocument/2006/relationships/slideLayout" Target="../slideLayouts/slideLayout43.xml"/></Relationships>
</file>

<file path=ppt/slides/_rels/slide29.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hyperlink" Target="https://www.hse.gov.uk/stress/assets/docs/stress-talking-toolkit.pdf" TargetMode="Externa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hyperlink" Target="https://www.hse.gov.uk/stress/standards/index.htm" TargetMode="External"/><Relationship Id="rId2" Type="http://schemas.openxmlformats.org/officeDocument/2006/relationships/image" Target="../media/image40.png"/><Relationship Id="rId1" Type="http://schemas.openxmlformats.org/officeDocument/2006/relationships/slideLayout" Target="../slideLayouts/slideLayout29.xml"/><Relationship Id="rId4" Type="http://schemas.openxmlformats.org/officeDocument/2006/relationships/hyperlink" Target="https://www.hse.gov.uk/stress/mental-health-overview.htm"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4.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50.jpeg"/><Relationship Id="rId2" Type="http://schemas.openxmlformats.org/officeDocument/2006/relationships/image" Target="../media/image46.jpeg"/><Relationship Id="rId1" Type="http://schemas.openxmlformats.org/officeDocument/2006/relationships/slideLayout" Target="../slideLayouts/slideLayout24.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jpeg"/></Relationships>
</file>

<file path=ppt/slides/_rels/slide3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8" Type="http://schemas.openxmlformats.org/officeDocument/2006/relationships/hyperlink" Target="https://www.hse.gov.uk/stress/standards/change.htm" TargetMode="External"/><Relationship Id="rId3" Type="http://schemas.openxmlformats.org/officeDocument/2006/relationships/hyperlink" Target="https://www.hse.gov.uk/stress/standards/demands.htm" TargetMode="External"/><Relationship Id="rId7" Type="http://schemas.openxmlformats.org/officeDocument/2006/relationships/hyperlink" Target="https://www.hse.gov.uk/stress/standards/role.htm" TargetMode="External"/><Relationship Id="rId2" Type="http://schemas.openxmlformats.org/officeDocument/2006/relationships/notesSlide" Target="../notesSlides/notesSlide16.xml"/><Relationship Id="rId1" Type="http://schemas.openxmlformats.org/officeDocument/2006/relationships/slideLayout" Target="../slideLayouts/slideLayout24.xml"/><Relationship Id="rId6" Type="http://schemas.openxmlformats.org/officeDocument/2006/relationships/hyperlink" Target="https://www.hse.gov.uk/stress/standards/relationships.htm" TargetMode="External"/><Relationship Id="rId5" Type="http://schemas.openxmlformats.org/officeDocument/2006/relationships/hyperlink" Target="https://www.hse.gov.uk/stress/standards/support.htm" TargetMode="External"/><Relationship Id="rId4" Type="http://schemas.openxmlformats.org/officeDocument/2006/relationships/hyperlink" Target="https://www.hse.gov.uk/stress/standards/control.htm"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hyperlink" Target="https://youtu.be/aS7Rk5RFF20?si=05QjJR6VwTbv3OPf" TargetMode="Externa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1072267" y="1408870"/>
            <a:ext cx="6528018" cy="2345264"/>
          </a:xfrm>
        </p:spPr>
        <p:txBody>
          <a:bodyPr>
            <a:normAutofit/>
          </a:bodyPr>
          <a:lstStyle/>
          <a:p>
            <a:r>
              <a:rPr lang="en-GB" dirty="0"/>
              <a:t>Occupational Stress</a:t>
            </a:r>
            <a:br>
              <a:rPr lang="en-GB" dirty="0"/>
            </a:br>
            <a:endParaRPr lang="en-GB" dirty="0"/>
          </a:p>
        </p:txBody>
      </p:sp>
      <p:sp>
        <p:nvSpPr>
          <p:cNvPr id="3" name="Subtitle 2"/>
          <p:cNvSpPr>
            <a:spLocks noGrp="1"/>
          </p:cNvSpPr>
          <p:nvPr>
            <p:ph type="subTitle" idx="1"/>
          </p:nvPr>
        </p:nvSpPr>
        <p:spPr>
          <a:xfrm>
            <a:off x="1072267" y="3657597"/>
            <a:ext cx="6528018" cy="1320802"/>
          </a:xfrm>
        </p:spPr>
        <p:txBody>
          <a:bodyPr>
            <a:normAutofit/>
          </a:bodyPr>
          <a:lstStyle/>
          <a:p>
            <a:pPr>
              <a:lnSpc>
                <a:spcPct val="90000"/>
              </a:lnSpc>
            </a:pPr>
            <a:r>
              <a:rPr lang="en-GB" dirty="0"/>
              <a:t>Dr Ceri Phelps, </a:t>
            </a:r>
            <a:r>
              <a:rPr lang="en-GB" dirty="0" err="1"/>
              <a:t>AFBPsS</a:t>
            </a:r>
            <a:r>
              <a:rPr lang="en-GB" dirty="0"/>
              <a:t>, </a:t>
            </a:r>
            <a:r>
              <a:rPr lang="en-GB" dirty="0" err="1"/>
              <a:t>CPsychol</a:t>
            </a:r>
            <a:r>
              <a:rPr lang="en-GB" dirty="0"/>
              <a:t>, SFHEA</a:t>
            </a:r>
          </a:p>
          <a:p>
            <a:pPr>
              <a:lnSpc>
                <a:spcPct val="90000"/>
              </a:lnSpc>
            </a:pPr>
            <a:r>
              <a:rPr lang="en-GB" dirty="0"/>
              <a:t>Registered health psychologist </a:t>
            </a:r>
          </a:p>
          <a:p>
            <a:pPr>
              <a:lnSpc>
                <a:spcPct val="90000"/>
              </a:lnSpc>
            </a:pPr>
            <a:r>
              <a:rPr lang="en-GB" dirty="0"/>
              <a:t>Centre for Psychology &amp; Counselling, UWTSD</a:t>
            </a:r>
          </a:p>
        </p:txBody>
      </p:sp>
      <p:cxnSp>
        <p:nvCxnSpPr>
          <p:cNvPr id="12" name="Straight Connector 11">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CB8F84AB-98F3-3BFB-DF45-1119BC0A34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165832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200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CA3A120-0D38-4457-B6F7-901F4C541C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5" name="Straight Connector 14">
            <a:extLst>
              <a:ext uri="{FF2B5EF4-FFF2-40B4-BE49-F238E27FC236}">
                <a16:creationId xmlns:a16="http://schemas.microsoft.com/office/drawing/2014/main" id="{CE79DCFD-34F3-40E5-8915-C486655DBB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itle 3">
            <a:extLst>
              <a:ext uri="{FF2B5EF4-FFF2-40B4-BE49-F238E27FC236}">
                <a16:creationId xmlns:a16="http://schemas.microsoft.com/office/drawing/2014/main" id="{992BA63B-0029-37BD-516B-75FC206A828E}"/>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a:solidFill>
                  <a:srgbClr val="262626"/>
                </a:solidFill>
              </a:rPr>
              <a:t>What is Stress?</a:t>
            </a:r>
          </a:p>
        </p:txBody>
      </p:sp>
      <p:graphicFrame>
        <p:nvGraphicFramePr>
          <p:cNvPr id="9" name="Content Placeholder 6">
            <a:extLst>
              <a:ext uri="{FF2B5EF4-FFF2-40B4-BE49-F238E27FC236}">
                <a16:creationId xmlns:a16="http://schemas.microsoft.com/office/drawing/2014/main" id="{62D13621-A58F-83FA-C5C5-2DB1510AECAA}"/>
              </a:ext>
            </a:extLst>
          </p:cNvPr>
          <p:cNvGraphicFramePr>
            <a:graphicFrameLocks noGrp="1"/>
          </p:cNvGraphicFramePr>
          <p:nvPr>
            <p:ph sz="half" idx="2"/>
            <p:extLst>
              <p:ext uri="{D42A27DB-BD31-4B8C-83A1-F6EECF244321}">
                <p14:modId xmlns:p14="http://schemas.microsoft.com/office/powerpoint/2010/main" val="130959245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6544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01892" y="879211"/>
            <a:ext cx="10515600" cy="1325563"/>
          </a:xfrm>
        </p:spPr>
        <p:txBody>
          <a:bodyPr>
            <a:normAutofit fontScale="90000"/>
          </a:bodyPr>
          <a:lstStyle/>
          <a:p>
            <a:pPr eaLnBrk="1" hangingPunct="1">
              <a:defRPr/>
            </a:pPr>
            <a:r>
              <a:rPr lang="en-GB" altLang="en-US" b="1" dirty="0"/>
              <a:t>Scale of the UK problem: Occupational Stress</a:t>
            </a:r>
          </a:p>
        </p:txBody>
      </p:sp>
      <p:sp>
        <p:nvSpPr>
          <p:cNvPr id="27652" name="Rectangle 3"/>
          <p:cNvSpPr>
            <a:spLocks noChangeArrowheads="1"/>
          </p:cNvSpPr>
          <p:nvPr/>
        </p:nvSpPr>
        <p:spPr bwMode="auto">
          <a:xfrm>
            <a:off x="3147646" y="5939707"/>
            <a:ext cx="661749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hlink"/>
              </a:buClr>
              <a:buSzPct val="90000"/>
              <a:buFont typeface="Wingdings" panose="05000000000000000000" pitchFamily="2" charset="2"/>
              <a:buBlip>
                <a:blip r:embed="rId3"/>
              </a:buBlip>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90000"/>
              <a:buFont typeface="Wingdings" panose="05000000000000000000" pitchFamily="2" charset="2"/>
              <a:buBlip>
                <a:blip r:embed="rId4"/>
              </a:buBlip>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90000"/>
              <a:buFont typeface="Wingdings" panose="05000000000000000000" pitchFamily="2" charset="2"/>
              <a:buBlip>
                <a:blip r:embed="rId5"/>
              </a:buBlip>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sz="1600" dirty="0">
                <a:hlinkClick r:id="rId6"/>
              </a:rPr>
              <a:t>https://www.hse.gov.uk/statistics/causdis/stress.pdf</a:t>
            </a:r>
            <a:endParaRPr lang="en-GB" altLang="en-US" sz="1600" dirty="0"/>
          </a:p>
        </p:txBody>
      </p:sp>
      <p:sp>
        <p:nvSpPr>
          <p:cNvPr id="6" name="TextBox 5">
            <a:extLst>
              <a:ext uri="{FF2B5EF4-FFF2-40B4-BE49-F238E27FC236}">
                <a16:creationId xmlns:a16="http://schemas.microsoft.com/office/drawing/2014/main" id="{DB37E73C-F007-56D8-52D7-A2D041917C6C}"/>
              </a:ext>
            </a:extLst>
          </p:cNvPr>
          <p:cNvSpPr txBox="1"/>
          <p:nvPr/>
        </p:nvSpPr>
        <p:spPr>
          <a:xfrm>
            <a:off x="5959692" y="2584942"/>
            <a:ext cx="4580792" cy="3693319"/>
          </a:xfrm>
          <a:prstGeom prst="rect">
            <a:avLst/>
          </a:prstGeom>
          <a:noFill/>
        </p:spPr>
        <p:txBody>
          <a:bodyPr wrap="square" rtlCol="0">
            <a:spAutoFit/>
          </a:bodyPr>
          <a:lstStyle/>
          <a:p>
            <a:r>
              <a:rPr lang="en-GB" dirty="0"/>
              <a:t>In 2020/21 work-related stress, depression or anxiety accounted for 50% of all work-related ill health</a:t>
            </a:r>
          </a:p>
          <a:p>
            <a:endParaRPr lang="en-GB" dirty="0"/>
          </a:p>
          <a:p>
            <a:r>
              <a:rPr lang="en-GB" dirty="0"/>
              <a:t>Stress, depression or anxiety is most prevalent in:</a:t>
            </a:r>
          </a:p>
          <a:p>
            <a:r>
              <a:rPr lang="en-GB" dirty="0"/>
              <a:t>– Education</a:t>
            </a:r>
          </a:p>
          <a:p>
            <a:r>
              <a:rPr lang="en-GB" dirty="0"/>
              <a:t>– Human health and social work activities</a:t>
            </a:r>
          </a:p>
          <a:p>
            <a:endParaRPr lang="en-GB" dirty="0"/>
          </a:p>
          <a:p>
            <a:r>
              <a:rPr lang="en-GB" dirty="0"/>
              <a:t>Statistically higher rates of stress, depression or anxiety in </a:t>
            </a:r>
          </a:p>
          <a:p>
            <a:r>
              <a:rPr lang="en-GB" dirty="0"/>
              <a:t>– Health professionals</a:t>
            </a:r>
          </a:p>
          <a:p>
            <a:r>
              <a:rPr lang="en-GB" dirty="0"/>
              <a:t>– Teaching and other educational professionals</a:t>
            </a:r>
          </a:p>
          <a:p>
            <a:endParaRPr lang="en-GB" dirty="0"/>
          </a:p>
        </p:txBody>
      </p:sp>
      <p:pic>
        <p:nvPicPr>
          <p:cNvPr id="10" name="Content Placeholder 9">
            <a:extLst>
              <a:ext uri="{FF2B5EF4-FFF2-40B4-BE49-F238E27FC236}">
                <a16:creationId xmlns:a16="http://schemas.microsoft.com/office/drawing/2014/main" id="{BBA63823-7A97-8ADA-4A25-76BFCE234230}"/>
              </a:ext>
            </a:extLst>
          </p:cNvPr>
          <p:cNvPicPr>
            <a:picLocks noGrp="1" noChangeAspect="1"/>
          </p:cNvPicPr>
          <p:nvPr>
            <p:ph idx="1"/>
          </p:nvPr>
        </p:nvPicPr>
        <p:blipFill>
          <a:blip r:embed="rId7"/>
          <a:stretch>
            <a:fillRect/>
          </a:stretch>
        </p:blipFill>
        <p:spPr>
          <a:xfrm>
            <a:off x="1160433" y="2557463"/>
            <a:ext cx="4308381" cy="3317875"/>
          </a:xfrm>
        </p:spPr>
      </p:pic>
    </p:spTree>
    <p:extLst>
      <p:ext uri="{BB962C8B-B14F-4D97-AF65-F5344CB8AC3E}">
        <p14:creationId xmlns:p14="http://schemas.microsoft.com/office/powerpoint/2010/main" val="2626238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vert="horz" lIns="91440" tIns="45720" rIns="91440" bIns="45720" rtlCol="0" anchor="ctr">
            <a:normAutofit fontScale="90000"/>
          </a:bodyPr>
          <a:lstStyle/>
          <a:p>
            <a:pPr>
              <a:defRPr/>
            </a:pPr>
            <a:r>
              <a:rPr lang="en-US" altLang="en-US" sz="4400" b="1" dirty="0"/>
              <a:t>All jobs have the capacity to be stressful!</a:t>
            </a:r>
            <a:br>
              <a:rPr lang="en-US" altLang="en-US" sz="4400" b="1" dirty="0"/>
            </a:br>
            <a:endParaRPr lang="en-US" altLang="en-US" b="1" kern="1200" dirty="0">
              <a:solidFill>
                <a:schemeClr val="tx1"/>
              </a:solidFill>
              <a:latin typeface="+mj-lt"/>
              <a:ea typeface="+mj-ea"/>
              <a:cs typeface="+mj-cs"/>
            </a:endParaRPr>
          </a:p>
        </p:txBody>
      </p:sp>
      <p:sp>
        <p:nvSpPr>
          <p:cNvPr id="11" name="Rectangle 3">
            <a:extLst>
              <a:ext uri="{FF2B5EF4-FFF2-40B4-BE49-F238E27FC236}">
                <a16:creationId xmlns:a16="http://schemas.microsoft.com/office/drawing/2014/main" id="{07D600EA-27EF-5A61-45AC-C095047A8AE4}"/>
              </a:ext>
            </a:extLst>
          </p:cNvPr>
          <p:cNvSpPr>
            <a:spLocks noGrp="1" noChangeArrowheads="1"/>
          </p:cNvSpPr>
          <p:nvPr>
            <p:ph sz="half" idx="1"/>
          </p:nvPr>
        </p:nvSpPr>
        <p:spPr>
          <a:xfrm>
            <a:off x="995680" y="2438400"/>
            <a:ext cx="5021072" cy="3432048"/>
          </a:xfrm>
        </p:spPr>
        <p:txBody>
          <a:bodyPr vert="horz" lIns="91440" tIns="45720" rIns="91440" bIns="45720" rtlCol="0" anchor="ctr">
            <a:normAutofit fontScale="55000" lnSpcReduction="20000"/>
          </a:bodyPr>
          <a:lstStyle/>
          <a:p>
            <a:pPr>
              <a:defRPr/>
            </a:pPr>
            <a:endParaRPr lang="en-US" altLang="en-US" sz="2400" dirty="0"/>
          </a:p>
          <a:p>
            <a:pPr>
              <a:defRPr/>
            </a:pPr>
            <a:r>
              <a:rPr lang="en-US" altLang="en-US" sz="3200" dirty="0"/>
              <a:t>Research has identified 5 major categories of work stress (Cooper et al, 1988)</a:t>
            </a:r>
          </a:p>
          <a:p>
            <a:pPr lvl="1">
              <a:defRPr/>
            </a:pPr>
            <a:r>
              <a:rPr lang="en-US" altLang="en-US" sz="2900" dirty="0"/>
              <a:t>Factors intrinsic to the job</a:t>
            </a:r>
          </a:p>
          <a:p>
            <a:pPr lvl="1">
              <a:defRPr/>
            </a:pPr>
            <a:r>
              <a:rPr lang="en-US" altLang="en-US" sz="2900" dirty="0"/>
              <a:t>Role in </a:t>
            </a:r>
            <a:r>
              <a:rPr lang="en-US" altLang="en-US" sz="2900" dirty="0" err="1"/>
              <a:t>organisation</a:t>
            </a:r>
            <a:endParaRPr lang="en-US" altLang="en-US" sz="2900" dirty="0"/>
          </a:p>
          <a:p>
            <a:pPr lvl="1">
              <a:defRPr/>
            </a:pPr>
            <a:r>
              <a:rPr lang="en-US" altLang="en-US" sz="2900" dirty="0"/>
              <a:t>Relationships at work</a:t>
            </a:r>
          </a:p>
          <a:p>
            <a:pPr lvl="1">
              <a:defRPr/>
            </a:pPr>
            <a:r>
              <a:rPr lang="en-US" altLang="en-US" sz="2900" dirty="0"/>
              <a:t>Career development and achievement</a:t>
            </a:r>
          </a:p>
          <a:p>
            <a:pPr lvl="1">
              <a:defRPr/>
            </a:pPr>
            <a:r>
              <a:rPr lang="en-US" altLang="en-US" sz="2900" dirty="0" err="1"/>
              <a:t>Organisational</a:t>
            </a:r>
            <a:r>
              <a:rPr lang="en-US" altLang="en-US" sz="2900" dirty="0"/>
              <a:t> structure and climate</a:t>
            </a:r>
          </a:p>
          <a:p>
            <a:pPr lvl="1">
              <a:defRPr/>
            </a:pPr>
            <a:endParaRPr lang="en-US" altLang="en-US" sz="2900" dirty="0"/>
          </a:p>
          <a:p>
            <a:pPr>
              <a:defRPr/>
            </a:pPr>
            <a:r>
              <a:rPr lang="en-US" altLang="en-US" sz="3200" dirty="0"/>
              <a:t>More recently a focus also on the home / work interface</a:t>
            </a:r>
          </a:p>
          <a:p>
            <a:pPr>
              <a:defRPr/>
            </a:pPr>
            <a:endParaRPr lang="en-US" altLang="en-US" sz="2400" b="1" dirty="0"/>
          </a:p>
        </p:txBody>
      </p:sp>
      <p:sp>
        <p:nvSpPr>
          <p:cNvPr id="7" name="Content Placeholder 6">
            <a:extLst>
              <a:ext uri="{FF2B5EF4-FFF2-40B4-BE49-F238E27FC236}">
                <a16:creationId xmlns:a16="http://schemas.microsoft.com/office/drawing/2014/main" id="{4684EBC3-C6D0-B293-16A4-5D5DE6241776}"/>
              </a:ext>
            </a:extLst>
          </p:cNvPr>
          <p:cNvSpPr>
            <a:spLocks noGrp="1"/>
          </p:cNvSpPr>
          <p:nvPr>
            <p:ph sz="half" idx="2"/>
          </p:nvPr>
        </p:nvSpPr>
        <p:spPr>
          <a:xfrm>
            <a:off x="6394026" y="2560320"/>
            <a:ext cx="4945888" cy="3788666"/>
          </a:xfrm>
        </p:spPr>
        <p:txBody>
          <a:bodyPr>
            <a:normAutofit fontScale="55000" lnSpcReduction="20000"/>
          </a:bodyPr>
          <a:lstStyle/>
          <a:p>
            <a:pPr marL="0" indent="0">
              <a:buNone/>
            </a:pPr>
            <a:r>
              <a:rPr lang="en-GB" sz="3300" dirty="0"/>
              <a:t>HSE: six areas of work that need to be managed properly </a:t>
            </a:r>
          </a:p>
          <a:p>
            <a:pPr marL="0" indent="0">
              <a:buNone/>
            </a:pPr>
            <a:endParaRPr lang="en-GB" sz="3300" dirty="0"/>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3300" b="0" i="0" dirty="0">
                <a:solidFill>
                  <a:srgbClr val="111111"/>
                </a:solidFill>
                <a:effectLst/>
                <a:latin typeface="Arial" panose="020B0604020202020204" pitchFamily="34" charset="0"/>
              </a:rPr>
              <a:t>change</a:t>
            </a:r>
          </a:p>
          <a:p>
            <a:endParaRPr lang="en-GB" sz="2400" dirty="0"/>
          </a:p>
        </p:txBody>
      </p:sp>
      <p:pic>
        <p:nvPicPr>
          <p:cNvPr id="8" name="Picture 7">
            <a:extLst>
              <a:ext uri="{FF2B5EF4-FFF2-40B4-BE49-F238E27FC236}">
                <a16:creationId xmlns:a16="http://schemas.microsoft.com/office/drawing/2014/main" id="{C2DDB85D-A2AB-2952-F2ED-3F49331EC0A3}"/>
              </a:ext>
            </a:extLst>
          </p:cNvPr>
          <p:cNvPicPr>
            <a:picLocks noChangeAspect="1"/>
          </p:cNvPicPr>
          <p:nvPr/>
        </p:nvPicPr>
        <p:blipFill>
          <a:blip r:embed="rId3"/>
          <a:stretch>
            <a:fillRect/>
          </a:stretch>
        </p:blipFill>
        <p:spPr>
          <a:xfrm>
            <a:off x="8987646" y="3203017"/>
            <a:ext cx="1879646" cy="1691682"/>
          </a:xfrm>
          <a:prstGeom prst="rect">
            <a:avLst/>
          </a:prstGeom>
        </p:spPr>
      </p:pic>
    </p:spTree>
    <p:extLst>
      <p:ext uri="{BB962C8B-B14F-4D97-AF65-F5344CB8AC3E}">
        <p14:creationId xmlns:p14="http://schemas.microsoft.com/office/powerpoint/2010/main" val="3249461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5" name="Straight Connector 24">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26" name="Rectangle 25">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8810630D-6C4B-75A1-A2FA-9F5FAC6F5B4F}"/>
              </a:ext>
            </a:extLst>
          </p:cNvPr>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sz="4100"/>
              <a:t>The changing faces of work </a:t>
            </a:r>
          </a:p>
        </p:txBody>
      </p:sp>
      <p:sp>
        <p:nvSpPr>
          <p:cNvPr id="28" name="Rectangle 27">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30120F-D6D2-8E4D-AD48-D5E53BBD95C4}"/>
              </a:ext>
            </a:extLst>
          </p:cNvPr>
          <p:cNvPicPr>
            <a:picLocks noChangeAspect="1"/>
          </p:cNvPicPr>
          <p:nvPr/>
        </p:nvPicPr>
        <p:blipFill rotWithShape="1">
          <a:blip r:embed="rId4"/>
          <a:srcRect b="2534"/>
          <a:stretch/>
        </p:blipFill>
        <p:spPr>
          <a:xfrm>
            <a:off x="1412683" y="1410208"/>
            <a:ext cx="5278777" cy="3858780"/>
          </a:xfrm>
          <a:prstGeom prst="rect">
            <a:avLst/>
          </a:prstGeom>
        </p:spPr>
      </p:pic>
      <p:cxnSp>
        <p:nvCxnSpPr>
          <p:cNvPr id="29" name="Straight Connector 28">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Content Placeholder 1">
            <a:extLst>
              <a:ext uri="{FF2B5EF4-FFF2-40B4-BE49-F238E27FC236}">
                <a16:creationId xmlns:a16="http://schemas.microsoft.com/office/drawing/2014/main" id="{21380A2E-8CCF-81A7-91CF-130DFBA2018F}"/>
              </a:ext>
            </a:extLst>
          </p:cNvPr>
          <p:cNvSpPr>
            <a:spLocks noGrp="1"/>
          </p:cNvSpPr>
          <p:nvPr>
            <p:ph sz="half" idx="1"/>
          </p:nvPr>
        </p:nvSpPr>
        <p:spPr>
          <a:xfrm>
            <a:off x="7535824" y="2556932"/>
            <a:ext cx="3360771" cy="3318936"/>
          </a:xfrm>
        </p:spPr>
        <p:txBody>
          <a:bodyPr vert="horz" lIns="91440" tIns="45720" rIns="91440" bIns="45720" rtlCol="0" anchor="t">
            <a:normAutofit/>
          </a:bodyPr>
          <a:lstStyle/>
          <a:p>
            <a:pPr>
              <a:lnSpc>
                <a:spcPct val="90000"/>
              </a:lnSpc>
            </a:pPr>
            <a:r>
              <a:rPr lang="en-US" sz="2200"/>
              <a:t>Hybrid working </a:t>
            </a:r>
          </a:p>
          <a:p>
            <a:pPr>
              <a:lnSpc>
                <a:spcPct val="90000"/>
              </a:lnSpc>
            </a:pPr>
            <a:endParaRPr lang="en-US" sz="2200"/>
          </a:p>
          <a:p>
            <a:pPr>
              <a:lnSpc>
                <a:spcPct val="90000"/>
              </a:lnSpc>
            </a:pPr>
            <a:r>
              <a:rPr lang="en-US" sz="2200"/>
              <a:t>Climate change</a:t>
            </a:r>
          </a:p>
          <a:p>
            <a:pPr>
              <a:lnSpc>
                <a:spcPct val="90000"/>
              </a:lnSpc>
            </a:pPr>
            <a:endParaRPr lang="en-US" sz="2200"/>
          </a:p>
          <a:p>
            <a:pPr>
              <a:lnSpc>
                <a:spcPct val="90000"/>
              </a:lnSpc>
            </a:pPr>
            <a:r>
              <a:rPr lang="en-US" sz="2200"/>
              <a:t>Robotics/AI</a:t>
            </a:r>
          </a:p>
          <a:p>
            <a:pPr marL="0" indent="0">
              <a:lnSpc>
                <a:spcPct val="90000"/>
              </a:lnSpc>
            </a:pPr>
            <a:endParaRPr lang="en-US" sz="2200"/>
          </a:p>
          <a:p>
            <a:pPr>
              <a:lnSpc>
                <a:spcPct val="90000"/>
              </a:lnSpc>
            </a:pPr>
            <a:r>
              <a:rPr lang="en-US" sz="2200"/>
              <a:t>Future pandemics </a:t>
            </a:r>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a:p>
            <a:pPr>
              <a:lnSpc>
                <a:spcPct val="90000"/>
              </a:lnSpc>
            </a:pPr>
            <a:endParaRPr lang="en-US" sz="2200"/>
          </a:p>
        </p:txBody>
      </p:sp>
    </p:spTree>
    <p:extLst>
      <p:ext uri="{BB962C8B-B14F-4D97-AF65-F5344CB8AC3E}">
        <p14:creationId xmlns:p14="http://schemas.microsoft.com/office/powerpoint/2010/main" val="240430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FFAB700-ED00-36DE-457D-11648225CB91}"/>
              </a:ext>
            </a:extLst>
          </p:cNvPr>
          <p:cNvSpPr>
            <a:spLocks noGrp="1"/>
          </p:cNvSpPr>
          <p:nvPr>
            <p:ph type="title"/>
          </p:nvPr>
        </p:nvSpPr>
        <p:spPr>
          <a:xfrm>
            <a:off x="5732009" y="525992"/>
            <a:ext cx="3630007" cy="1807305"/>
          </a:xfrm>
        </p:spPr>
        <p:txBody>
          <a:bodyPr vert="horz" lIns="91440" tIns="45720" rIns="91440" bIns="45720" rtlCol="0" anchor="ctr">
            <a:normAutofit fontScale="90000"/>
          </a:bodyPr>
          <a:lstStyle/>
          <a:p>
            <a:r>
              <a:rPr lang="en-US" sz="4100" b="1"/>
              <a:t>The ILO's Decent Work Agenda</a:t>
            </a:r>
            <a:endParaRPr lang="en-US" sz="4100" dirty="0"/>
          </a:p>
        </p:txBody>
      </p:sp>
      <p:pic>
        <p:nvPicPr>
          <p:cNvPr id="11" name="Picture 7" descr="Sunset silhouette of scaffolding in construction site">
            <a:extLst>
              <a:ext uri="{FF2B5EF4-FFF2-40B4-BE49-F238E27FC236}">
                <a16:creationId xmlns:a16="http://schemas.microsoft.com/office/drawing/2014/main" id="{E904C3E8-1B15-83F7-A894-9DF6661A4BE2}"/>
              </a:ext>
            </a:extLst>
          </p:cNvPr>
          <p:cNvPicPr>
            <a:picLocks noChangeAspect="1"/>
          </p:cNvPicPr>
          <p:nvPr/>
        </p:nvPicPr>
        <p:blipFill rotWithShape="1">
          <a:blip r:embed="rId3"/>
          <a:srcRect l="29603" r="25747" b="-1"/>
          <a:stretch/>
        </p:blipFill>
        <p:spPr>
          <a:xfrm>
            <a:off x="961813" y="602479"/>
            <a:ext cx="3781399" cy="5653042"/>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6" name="TextBox 5">
            <a:extLst>
              <a:ext uri="{FF2B5EF4-FFF2-40B4-BE49-F238E27FC236}">
                <a16:creationId xmlns:a16="http://schemas.microsoft.com/office/drawing/2014/main" id="{091A15E2-5EFE-B65A-055A-B3AE7AADFCA3}"/>
              </a:ext>
            </a:extLst>
          </p:cNvPr>
          <p:cNvSpPr txBox="1"/>
          <p:nvPr/>
        </p:nvSpPr>
        <p:spPr>
          <a:xfrm>
            <a:off x="5326637" y="2509012"/>
            <a:ext cx="4830656" cy="3843666"/>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400" dirty="0"/>
              <a:t>“Decent work sums up the aspirations of people in their working lives. It involves opportunities for work that is productive and delivers a fair income, security in the workplace and social protection for all, better prospects for personal development and social integration, freedom for people to express their concerns, organize and participate in the decisions that affect their lives and equality of opportunity and treatment for all women and men” </a:t>
            </a:r>
            <a:r>
              <a:rPr lang="en-US" sz="2400" dirty="0">
                <a:hlinkClick r:id="rId4"/>
              </a:rPr>
              <a:t>Decent work (ilo.org)</a:t>
            </a:r>
            <a:endParaRPr lang="en-US" sz="2400" dirty="0"/>
          </a:p>
        </p:txBody>
      </p:sp>
    </p:spTree>
    <p:extLst>
      <p:ext uri="{BB962C8B-B14F-4D97-AF65-F5344CB8AC3E}">
        <p14:creationId xmlns:p14="http://schemas.microsoft.com/office/powerpoint/2010/main" val="4120665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957490" y="421310"/>
            <a:ext cx="8229600" cy="1143000"/>
          </a:xfrm>
        </p:spPr>
        <p:txBody>
          <a:bodyPr/>
          <a:lstStyle/>
          <a:p>
            <a:pPr eaLnBrk="1" hangingPunct="1">
              <a:defRPr/>
            </a:pPr>
            <a:r>
              <a:rPr lang="en-GB" altLang="en-US" sz="2800" b="1" dirty="0"/>
              <a:t>Sources of work stress</a:t>
            </a:r>
          </a:p>
        </p:txBody>
      </p:sp>
      <p:sp>
        <p:nvSpPr>
          <p:cNvPr id="543747" name="Rectangle 3"/>
          <p:cNvSpPr>
            <a:spLocks noGrp="1" noChangeArrowheads="1"/>
          </p:cNvSpPr>
          <p:nvPr>
            <p:ph idx="1"/>
          </p:nvPr>
        </p:nvSpPr>
        <p:spPr>
          <a:xfrm>
            <a:off x="798286" y="1805351"/>
            <a:ext cx="9949176" cy="4525963"/>
          </a:xfrm>
        </p:spPr>
        <p:txBody>
          <a:bodyPr>
            <a:normAutofit fontScale="77500" lnSpcReduction="20000"/>
          </a:bodyPr>
          <a:lstStyle/>
          <a:p>
            <a:pPr marL="0" indent="0" fontAlgn="base">
              <a:buNone/>
            </a:pPr>
            <a:r>
              <a:rPr lang="en-GB" dirty="0"/>
              <a:t>HSE:   Six main areas of work that can affect stress levels. </a:t>
            </a:r>
          </a:p>
          <a:p>
            <a:pPr marL="0" indent="0" fontAlgn="base">
              <a:buNone/>
            </a:pPr>
            <a:endParaRPr lang="en-GB" dirty="0"/>
          </a:p>
          <a:p>
            <a:pPr fontAlgn="base"/>
            <a:r>
              <a:rPr lang="en-GB" u="sng" dirty="0">
                <a:hlinkClick r:id="rId3"/>
              </a:rPr>
              <a:t>Demands</a:t>
            </a:r>
            <a:r>
              <a:rPr lang="en-GB" dirty="0"/>
              <a:t> – workload, work patterns and the work environment</a:t>
            </a:r>
          </a:p>
          <a:p>
            <a:pPr fontAlgn="base"/>
            <a:r>
              <a:rPr lang="en-GB" u="sng" dirty="0">
                <a:hlinkClick r:id="rId4"/>
              </a:rPr>
              <a:t>Control</a:t>
            </a:r>
            <a:r>
              <a:rPr lang="en-GB" dirty="0"/>
              <a:t> – how much say the person has in the way they do their work</a:t>
            </a:r>
          </a:p>
          <a:p>
            <a:pPr fontAlgn="base"/>
            <a:r>
              <a:rPr lang="en-GB" u="sng" dirty="0">
                <a:hlinkClick r:id="rId5"/>
              </a:rPr>
              <a:t>Support</a:t>
            </a:r>
            <a:r>
              <a:rPr lang="en-GB" dirty="0"/>
              <a:t> – encouragement, resources provided by the organisation, line management and colleagues</a:t>
            </a:r>
          </a:p>
          <a:p>
            <a:pPr fontAlgn="base"/>
            <a:r>
              <a:rPr lang="en-GB" u="sng" dirty="0">
                <a:hlinkClick r:id="rId6"/>
              </a:rPr>
              <a:t>Relationships</a:t>
            </a:r>
            <a:r>
              <a:rPr lang="en-GB" dirty="0"/>
              <a:t>  - promoting positive working to avoid conflict and dealing with unacceptable behaviour</a:t>
            </a:r>
          </a:p>
          <a:p>
            <a:pPr fontAlgn="base"/>
            <a:r>
              <a:rPr lang="en-GB" u="sng" dirty="0">
                <a:hlinkClick r:id="rId7"/>
              </a:rPr>
              <a:t>Role</a:t>
            </a:r>
            <a:r>
              <a:rPr lang="en-GB" dirty="0"/>
              <a:t> – whether people understand their role within the organisation and whether the organisation ensures that they do not have conflicting roles</a:t>
            </a:r>
          </a:p>
          <a:p>
            <a:pPr fontAlgn="base"/>
            <a:r>
              <a:rPr lang="en-GB" u="sng" dirty="0">
                <a:hlinkClick r:id="rId8"/>
              </a:rPr>
              <a:t>Change</a:t>
            </a:r>
            <a:r>
              <a:rPr lang="en-GB" dirty="0"/>
              <a:t> – how organisational change (large or small) is managed and communicated in the organisation</a:t>
            </a:r>
          </a:p>
          <a:p>
            <a:pPr fontAlgn="base"/>
            <a:endParaRPr lang="en-GB" dirty="0"/>
          </a:p>
          <a:p>
            <a:pPr marL="0" indent="0">
              <a:buNone/>
              <a:defRPr/>
            </a:pPr>
            <a:r>
              <a:rPr lang="en-GB" altLang="en-US" sz="2400" i="1" dirty="0"/>
              <a:t>https://www.hse.gov.uk/stress/standards/index.htm</a:t>
            </a:r>
          </a:p>
        </p:txBody>
      </p:sp>
    </p:spTree>
    <p:extLst>
      <p:ext uri="{BB962C8B-B14F-4D97-AF65-F5344CB8AC3E}">
        <p14:creationId xmlns:p14="http://schemas.microsoft.com/office/powerpoint/2010/main" val="414854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B31E8A-CF81-2E2A-3C4E-5AC9460F9F18}"/>
              </a:ext>
            </a:extLst>
          </p:cNvPr>
          <p:cNvPicPr>
            <a:picLocks noChangeAspect="1"/>
          </p:cNvPicPr>
          <p:nvPr/>
        </p:nvPicPr>
        <p:blipFill>
          <a:blip r:embed="rId2"/>
          <a:stretch>
            <a:fillRect/>
          </a:stretch>
        </p:blipFill>
        <p:spPr>
          <a:xfrm>
            <a:off x="6421035" y="1931052"/>
            <a:ext cx="5129784" cy="2995895"/>
          </a:xfrm>
          <a:prstGeom prst="rect">
            <a:avLst/>
          </a:prstGeom>
        </p:spPr>
      </p:pic>
      <p:pic>
        <p:nvPicPr>
          <p:cNvPr id="1026" name="Picture 2" descr="Image result for stress arousal performanc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80" y="2031134"/>
            <a:ext cx="5129784" cy="279573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5B8695B-D5FE-27E0-F10A-1C0FCDE585B6}"/>
              </a:ext>
            </a:extLst>
          </p:cNvPr>
          <p:cNvPicPr>
            <a:picLocks noChangeAspect="1"/>
          </p:cNvPicPr>
          <p:nvPr/>
        </p:nvPicPr>
        <p:blipFill>
          <a:blip r:embed="rId4"/>
          <a:stretch>
            <a:fillRect/>
          </a:stretch>
        </p:blipFill>
        <p:spPr>
          <a:xfrm>
            <a:off x="6328452" y="5756324"/>
            <a:ext cx="5314950" cy="504439"/>
          </a:xfrm>
          <a:prstGeom prst="rect">
            <a:avLst/>
          </a:prstGeom>
        </p:spPr>
      </p:pic>
    </p:spTree>
    <p:extLst>
      <p:ext uri="{BB962C8B-B14F-4D97-AF65-F5344CB8AC3E}">
        <p14:creationId xmlns:p14="http://schemas.microsoft.com/office/powerpoint/2010/main" val="2702386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73178" y="1081667"/>
            <a:ext cx="5615354" cy="4363844"/>
          </a:xfrm>
        </p:spPr>
        <p:txBody>
          <a:bodyPr anchor="t">
            <a:normAutofit/>
          </a:bodyPr>
          <a:lstStyle/>
          <a:p>
            <a:pPr eaLnBrk="1" hangingPunct="1">
              <a:defRPr/>
            </a:pPr>
            <a:r>
              <a:rPr lang="en-GB" altLang="en-US" sz="4000" b="1" dirty="0">
                <a:solidFill>
                  <a:schemeClr val="tx1"/>
                </a:solidFill>
              </a:rPr>
              <a:t>Cost of stress</a:t>
            </a:r>
          </a:p>
        </p:txBody>
      </p:sp>
      <p:sp>
        <p:nvSpPr>
          <p:cNvPr id="21507" name="Rectangle 3"/>
          <p:cNvSpPr>
            <a:spLocks noGrp="1" noChangeArrowheads="1"/>
          </p:cNvSpPr>
          <p:nvPr>
            <p:ph sz="half" idx="1"/>
          </p:nvPr>
        </p:nvSpPr>
        <p:spPr>
          <a:xfrm>
            <a:off x="761356" y="2520320"/>
            <a:ext cx="4980021" cy="3563958"/>
          </a:xfrm>
        </p:spPr>
        <p:txBody>
          <a:bodyPr>
            <a:normAutofit/>
          </a:bodyPr>
          <a:lstStyle/>
          <a:p>
            <a:pPr eaLnBrk="1" hangingPunct="1">
              <a:defRPr/>
            </a:pPr>
            <a:r>
              <a:rPr lang="en-GB" altLang="en-US" sz="1900" dirty="0"/>
              <a:t>Personal cost</a:t>
            </a:r>
          </a:p>
          <a:p>
            <a:pPr eaLnBrk="1" hangingPunct="1">
              <a:defRPr/>
            </a:pPr>
            <a:endParaRPr lang="en-GB" altLang="en-US" sz="1900" dirty="0"/>
          </a:p>
          <a:p>
            <a:pPr lvl="1" eaLnBrk="1" hangingPunct="1">
              <a:defRPr/>
            </a:pPr>
            <a:r>
              <a:rPr lang="en-GB" altLang="en-US" sz="1900" dirty="0"/>
              <a:t>Minor ailments – e.g. Headache</a:t>
            </a:r>
          </a:p>
          <a:p>
            <a:pPr lvl="1" eaLnBrk="1" hangingPunct="1">
              <a:defRPr/>
            </a:pPr>
            <a:r>
              <a:rPr lang="en-GB" altLang="en-US" sz="1900" dirty="0"/>
              <a:t>Serious illness – e.g. coronary heart disease</a:t>
            </a:r>
          </a:p>
          <a:p>
            <a:pPr lvl="1" eaLnBrk="1" hangingPunct="1">
              <a:defRPr/>
            </a:pPr>
            <a:r>
              <a:rPr lang="en-GB" altLang="en-US" sz="1900" dirty="0"/>
              <a:t>Social problems – e.g. alcohol or drug abuse</a:t>
            </a:r>
          </a:p>
          <a:p>
            <a:pPr lvl="1" eaLnBrk="1" hangingPunct="1">
              <a:defRPr/>
            </a:pPr>
            <a:r>
              <a:rPr lang="en-GB" altLang="en-US" sz="1900" dirty="0"/>
              <a:t>Family problems – families suffer when one member is under stress</a:t>
            </a:r>
          </a:p>
        </p:txBody>
      </p:sp>
      <p:sp>
        <p:nvSpPr>
          <p:cNvPr id="5" name="Rectangle 3">
            <a:extLst>
              <a:ext uri="{FF2B5EF4-FFF2-40B4-BE49-F238E27FC236}">
                <a16:creationId xmlns:a16="http://schemas.microsoft.com/office/drawing/2014/main" id="{6C4B1FF6-7748-A1AD-1A62-9A9B050FDFF7}"/>
              </a:ext>
            </a:extLst>
          </p:cNvPr>
          <p:cNvSpPr>
            <a:spLocks noGrp="1" noChangeArrowheads="1"/>
          </p:cNvSpPr>
          <p:nvPr>
            <p:ph sz="half" idx="2"/>
          </p:nvPr>
        </p:nvSpPr>
        <p:spPr>
          <a:xfrm>
            <a:off x="6096000" y="2520320"/>
            <a:ext cx="4980021" cy="3725077"/>
          </a:xfrm>
        </p:spPr>
        <p:txBody>
          <a:bodyPr>
            <a:normAutofit/>
          </a:bodyPr>
          <a:lstStyle/>
          <a:p>
            <a:pPr eaLnBrk="1" hangingPunct="1">
              <a:defRPr/>
            </a:pPr>
            <a:r>
              <a:rPr lang="en-GB" altLang="en-US" sz="1700" dirty="0"/>
              <a:t>Cost to society</a:t>
            </a:r>
          </a:p>
          <a:p>
            <a:pPr lvl="1" eaLnBrk="1" hangingPunct="1">
              <a:defRPr/>
            </a:pPr>
            <a:r>
              <a:rPr lang="en-GB" altLang="en-US" sz="1700" dirty="0"/>
              <a:t>National health service</a:t>
            </a:r>
          </a:p>
          <a:p>
            <a:pPr lvl="1" eaLnBrk="1" hangingPunct="1">
              <a:defRPr/>
            </a:pPr>
            <a:endParaRPr lang="en-GB" altLang="en-US" sz="1700" dirty="0"/>
          </a:p>
          <a:p>
            <a:pPr eaLnBrk="1" hangingPunct="1">
              <a:defRPr/>
            </a:pPr>
            <a:r>
              <a:rPr lang="en-GB" altLang="en-US" sz="1700" dirty="0"/>
              <a:t>Company cost</a:t>
            </a:r>
          </a:p>
          <a:p>
            <a:pPr lvl="1" eaLnBrk="1" hangingPunct="1">
              <a:defRPr/>
            </a:pPr>
            <a:r>
              <a:rPr lang="en-GB" altLang="en-US" sz="1700" dirty="0"/>
              <a:t>Job satisfaction, job performance, absenteeism</a:t>
            </a:r>
          </a:p>
          <a:p>
            <a:pPr lvl="1" eaLnBrk="1" hangingPunct="1">
              <a:defRPr/>
            </a:pPr>
            <a:r>
              <a:rPr lang="en-GB" altLang="en-US" sz="1700" dirty="0"/>
              <a:t>UK Health and Safety Executive	</a:t>
            </a:r>
          </a:p>
          <a:p>
            <a:pPr lvl="2" eaLnBrk="1" hangingPunct="1">
              <a:defRPr/>
            </a:pPr>
            <a:r>
              <a:rPr lang="en-GB" altLang="en-US" sz="1700" dirty="0"/>
              <a:t>13,000,000 working days lost / year</a:t>
            </a:r>
          </a:p>
          <a:p>
            <a:pPr lvl="2" eaLnBrk="1" hangingPunct="1">
              <a:defRPr/>
            </a:pPr>
            <a:r>
              <a:rPr lang="en-GB" altLang="en-US" sz="1700" dirty="0"/>
              <a:t>£12 Billion cost</a:t>
            </a:r>
          </a:p>
        </p:txBody>
      </p:sp>
    </p:spTree>
    <p:extLst>
      <p:ext uri="{BB962C8B-B14F-4D97-AF65-F5344CB8AC3E}">
        <p14:creationId xmlns:p14="http://schemas.microsoft.com/office/powerpoint/2010/main" val="2977301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95402" y="557590"/>
            <a:ext cx="9601196" cy="1303867"/>
          </a:xfrm>
        </p:spPr>
        <p:txBody>
          <a:bodyPr/>
          <a:lstStyle/>
          <a:p>
            <a:pPr eaLnBrk="1" hangingPunct="1">
              <a:defRPr/>
            </a:pPr>
            <a:r>
              <a:rPr lang="en-GB" altLang="en-US" sz="2800" b="1" dirty="0"/>
              <a:t>Cost of stress</a:t>
            </a:r>
          </a:p>
        </p:txBody>
      </p:sp>
      <p:graphicFrame>
        <p:nvGraphicFramePr>
          <p:cNvPr id="22533" name="Rectangle 3">
            <a:extLst>
              <a:ext uri="{FF2B5EF4-FFF2-40B4-BE49-F238E27FC236}">
                <a16:creationId xmlns:a16="http://schemas.microsoft.com/office/drawing/2014/main" id="{E9A5C1FD-403B-7EFA-8F7C-35B2618ABE32}"/>
              </a:ext>
            </a:extLst>
          </p:cNvPr>
          <p:cNvGraphicFramePr>
            <a:graphicFrameLocks noGrp="1"/>
          </p:cNvGraphicFramePr>
          <p:nvPr>
            <p:ph idx="1"/>
            <p:extLst>
              <p:ext uri="{D42A27DB-BD31-4B8C-83A1-F6EECF244321}">
                <p14:modId xmlns:p14="http://schemas.microsoft.com/office/powerpoint/2010/main" val="1756536432"/>
              </p:ext>
            </p:extLst>
          </p:nvPr>
        </p:nvGraphicFramePr>
        <p:xfrm>
          <a:off x="3829050" y="2314575"/>
          <a:ext cx="6857999" cy="3802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txBox="1">
            <a:spLocks noChangeArrowheads="1"/>
          </p:cNvSpPr>
          <p:nvPr/>
        </p:nvSpPr>
        <p:spPr>
          <a:xfrm>
            <a:off x="883920" y="1585115"/>
            <a:ext cx="4265233" cy="47847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ct val="80000"/>
              </a:lnSpc>
              <a:defRPr/>
            </a:pPr>
            <a:endParaRPr lang="en-GB" altLang="en-US" dirty="0"/>
          </a:p>
        </p:txBody>
      </p:sp>
      <p:sp>
        <p:nvSpPr>
          <p:cNvPr id="6" name="TextBox 5">
            <a:extLst>
              <a:ext uri="{FF2B5EF4-FFF2-40B4-BE49-F238E27FC236}">
                <a16:creationId xmlns:a16="http://schemas.microsoft.com/office/drawing/2014/main" id="{00E6BC96-A403-8D46-062B-1B360DDCDAF4}"/>
              </a:ext>
            </a:extLst>
          </p:cNvPr>
          <p:cNvSpPr txBox="1"/>
          <p:nvPr/>
        </p:nvSpPr>
        <p:spPr>
          <a:xfrm>
            <a:off x="1669816" y="3244334"/>
            <a:ext cx="2495405" cy="1754326"/>
          </a:xfrm>
          <a:prstGeom prst="rect">
            <a:avLst/>
          </a:prstGeom>
          <a:noFill/>
        </p:spPr>
        <p:txBody>
          <a:bodyPr wrap="square">
            <a:spAutoFit/>
          </a:bodyPr>
          <a:lstStyle/>
          <a:p>
            <a:r>
              <a:rPr lang="en-GB" sz="3600" dirty="0"/>
              <a:t>Signs of stress in Teams</a:t>
            </a:r>
          </a:p>
        </p:txBody>
      </p:sp>
    </p:spTree>
    <p:extLst>
      <p:ext uri="{BB962C8B-B14F-4D97-AF65-F5344CB8AC3E}">
        <p14:creationId xmlns:p14="http://schemas.microsoft.com/office/powerpoint/2010/main" val="1542435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803" t="8613" r="-2500" b="3656"/>
          <a:stretch/>
        </p:blipFill>
        <p:spPr>
          <a:xfrm>
            <a:off x="389357" y="423992"/>
            <a:ext cx="8371185" cy="6035801"/>
          </a:xfrm>
          <a:prstGeom prst="rect">
            <a:avLst/>
          </a:prstGeom>
        </p:spPr>
      </p:pic>
      <p:sp>
        <p:nvSpPr>
          <p:cNvPr id="5" name="TextBox 4"/>
          <p:cNvSpPr txBox="1"/>
          <p:nvPr/>
        </p:nvSpPr>
        <p:spPr>
          <a:xfrm>
            <a:off x="8831334" y="5622085"/>
            <a:ext cx="3197450" cy="369332"/>
          </a:xfrm>
          <a:prstGeom prst="rect">
            <a:avLst/>
          </a:prstGeom>
          <a:noFill/>
        </p:spPr>
        <p:txBody>
          <a:bodyPr wrap="square" rtlCol="0">
            <a:spAutoFit/>
          </a:bodyPr>
          <a:lstStyle/>
          <a:p>
            <a:r>
              <a:rPr lang="en-GB" dirty="0"/>
              <a:t>Arnold et al., page 443 </a:t>
            </a:r>
          </a:p>
        </p:txBody>
      </p:sp>
    </p:spTree>
    <p:extLst>
      <p:ext uri="{BB962C8B-B14F-4D97-AF65-F5344CB8AC3E}">
        <p14:creationId xmlns:p14="http://schemas.microsoft.com/office/powerpoint/2010/main" val="3784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1E-1399-8A5C-7A23-85E1A94D597F}"/>
              </a:ext>
            </a:extLst>
          </p:cNvPr>
          <p:cNvSpPr>
            <a:spLocks noGrp="1"/>
          </p:cNvSpPr>
          <p:nvPr>
            <p:ph type="title"/>
          </p:nvPr>
        </p:nvSpPr>
        <p:spPr>
          <a:xfrm>
            <a:off x="628650" y="739730"/>
            <a:ext cx="10515600" cy="1325563"/>
          </a:xfrm>
        </p:spPr>
        <p:txBody>
          <a:bodyPr/>
          <a:lstStyle/>
          <a:p>
            <a:r>
              <a:rPr lang="en-GB" dirty="0"/>
              <a:t>Identifying sources of stress </a:t>
            </a:r>
          </a:p>
        </p:txBody>
      </p:sp>
      <p:sp>
        <p:nvSpPr>
          <p:cNvPr id="3" name="Content Placeholder 2">
            <a:extLst>
              <a:ext uri="{FF2B5EF4-FFF2-40B4-BE49-F238E27FC236}">
                <a16:creationId xmlns:a16="http://schemas.microsoft.com/office/drawing/2014/main" id="{F28D813F-8FA9-FEFF-38CD-8FA7134A95B3}"/>
              </a:ext>
            </a:extLst>
          </p:cNvPr>
          <p:cNvSpPr>
            <a:spLocks noGrp="1"/>
          </p:cNvSpPr>
          <p:nvPr>
            <p:ph idx="1"/>
          </p:nvPr>
        </p:nvSpPr>
        <p:spPr>
          <a:xfrm>
            <a:off x="838200" y="2702069"/>
            <a:ext cx="6494585" cy="3162400"/>
          </a:xfrm>
        </p:spPr>
        <p:txBody>
          <a:bodyPr>
            <a:normAutofit fontScale="85000" lnSpcReduction="20000"/>
          </a:bodyPr>
          <a:lstStyle/>
          <a:p>
            <a:r>
              <a:rPr lang="en-GB" dirty="0"/>
              <a:t>Spend five minutes identifying common sources of stress in your current working environment….  Make a note of these and be prepared to share them with the group </a:t>
            </a:r>
          </a:p>
          <a:p>
            <a:endParaRPr lang="en-GB" dirty="0"/>
          </a:p>
          <a:p>
            <a:r>
              <a:rPr lang="en-GB" dirty="0"/>
              <a:t>Also reflect on any additional sources of stress you may feel (these do not need to be shared!)</a:t>
            </a:r>
          </a:p>
          <a:p>
            <a:endParaRPr lang="en-GB" dirty="0"/>
          </a:p>
          <a:p>
            <a:r>
              <a:rPr lang="en-GB" altLang="en-US" sz="2400" dirty="0"/>
              <a:t>What impact has COVID-19 had on your working environments? </a:t>
            </a:r>
          </a:p>
          <a:p>
            <a:endParaRPr lang="en-GB" dirty="0"/>
          </a:p>
        </p:txBody>
      </p:sp>
      <p:pic>
        <p:nvPicPr>
          <p:cNvPr id="6" name="Picture 5">
            <a:extLst>
              <a:ext uri="{FF2B5EF4-FFF2-40B4-BE49-F238E27FC236}">
                <a16:creationId xmlns:a16="http://schemas.microsoft.com/office/drawing/2014/main" id="{51487A53-A4EC-3EAF-1FC8-8B5D6040F6B6}"/>
              </a:ext>
            </a:extLst>
          </p:cNvPr>
          <p:cNvPicPr>
            <a:picLocks noChangeAspect="1"/>
          </p:cNvPicPr>
          <p:nvPr/>
        </p:nvPicPr>
        <p:blipFill>
          <a:blip r:embed="rId3"/>
          <a:stretch>
            <a:fillRect/>
          </a:stretch>
        </p:blipFill>
        <p:spPr>
          <a:xfrm>
            <a:off x="7650189" y="2591122"/>
            <a:ext cx="3494061" cy="3486017"/>
          </a:xfrm>
          <a:prstGeom prst="rect">
            <a:avLst/>
          </a:prstGeom>
        </p:spPr>
      </p:pic>
    </p:spTree>
    <p:extLst>
      <p:ext uri="{BB962C8B-B14F-4D97-AF65-F5344CB8AC3E}">
        <p14:creationId xmlns:p14="http://schemas.microsoft.com/office/powerpoint/2010/main" val="565559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F733-DBB7-6E15-104B-A4D4ED4D4601}"/>
              </a:ext>
            </a:extLst>
          </p:cNvPr>
          <p:cNvSpPr>
            <a:spLocks noGrp="1"/>
          </p:cNvSpPr>
          <p:nvPr>
            <p:ph type="title"/>
          </p:nvPr>
        </p:nvSpPr>
        <p:spPr/>
        <p:txBody>
          <a:bodyPr/>
          <a:lstStyle/>
          <a:p>
            <a:r>
              <a:rPr lang="en-GB" dirty="0"/>
              <a:t>Team Culture </a:t>
            </a:r>
          </a:p>
        </p:txBody>
      </p:sp>
      <p:sp>
        <p:nvSpPr>
          <p:cNvPr id="3" name="Content Placeholder 2">
            <a:extLst>
              <a:ext uri="{FF2B5EF4-FFF2-40B4-BE49-F238E27FC236}">
                <a16:creationId xmlns:a16="http://schemas.microsoft.com/office/drawing/2014/main" id="{E3E9478D-DBB6-B465-180C-0F9C8203236F}"/>
              </a:ext>
            </a:extLst>
          </p:cNvPr>
          <p:cNvSpPr>
            <a:spLocks noGrp="1"/>
          </p:cNvSpPr>
          <p:nvPr>
            <p:ph sz="half" idx="1"/>
          </p:nvPr>
        </p:nvSpPr>
        <p:spPr>
          <a:xfrm>
            <a:off x="1298448" y="2722245"/>
            <a:ext cx="4718304" cy="3310128"/>
          </a:xfrm>
        </p:spPr>
        <p:txBody>
          <a:bodyPr/>
          <a:lstStyle/>
          <a:p>
            <a:r>
              <a:rPr lang="en-GB" dirty="0"/>
              <a:t> Hybrid Working</a:t>
            </a:r>
          </a:p>
          <a:p>
            <a:endParaRPr lang="en-GB" dirty="0"/>
          </a:p>
          <a:p>
            <a:r>
              <a:rPr lang="en-GB" dirty="0"/>
              <a:t>Student demands  </a:t>
            </a:r>
          </a:p>
          <a:p>
            <a:endParaRPr lang="en-GB" dirty="0"/>
          </a:p>
          <a:p>
            <a:r>
              <a:rPr lang="en-GB" dirty="0"/>
              <a:t>Compassion Fatigue </a:t>
            </a:r>
          </a:p>
        </p:txBody>
      </p:sp>
      <p:sp>
        <p:nvSpPr>
          <p:cNvPr id="4" name="Content Placeholder 3">
            <a:extLst>
              <a:ext uri="{FF2B5EF4-FFF2-40B4-BE49-F238E27FC236}">
                <a16:creationId xmlns:a16="http://schemas.microsoft.com/office/drawing/2014/main" id="{065D29EE-93B1-6EF1-9B6B-70DD76472D61}"/>
              </a:ext>
            </a:extLst>
          </p:cNvPr>
          <p:cNvSpPr>
            <a:spLocks noGrp="1"/>
          </p:cNvSpPr>
          <p:nvPr>
            <p:ph sz="half" idx="2"/>
          </p:nvPr>
        </p:nvSpPr>
        <p:spPr>
          <a:xfrm>
            <a:off x="6276594" y="2846070"/>
            <a:ext cx="4718304" cy="3310128"/>
          </a:xfrm>
        </p:spPr>
        <p:txBody>
          <a:bodyPr/>
          <a:lstStyle/>
          <a:p>
            <a:r>
              <a:rPr lang="en-GB" dirty="0"/>
              <a:t> Technology </a:t>
            </a:r>
          </a:p>
          <a:p>
            <a:endParaRPr lang="en-GB" dirty="0"/>
          </a:p>
          <a:p>
            <a:r>
              <a:rPr lang="en-GB" dirty="0"/>
              <a:t>  Boundaries</a:t>
            </a:r>
          </a:p>
          <a:p>
            <a:endParaRPr lang="en-GB" dirty="0"/>
          </a:p>
          <a:p>
            <a:r>
              <a:rPr lang="en-GB" dirty="0"/>
              <a:t> Multiple roles </a:t>
            </a:r>
          </a:p>
        </p:txBody>
      </p:sp>
    </p:spTree>
    <p:extLst>
      <p:ext uri="{BB962C8B-B14F-4D97-AF65-F5344CB8AC3E}">
        <p14:creationId xmlns:p14="http://schemas.microsoft.com/office/powerpoint/2010/main" val="395351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0357-D484-A27B-FD02-2D2B81F2D48B}"/>
              </a:ext>
            </a:extLst>
          </p:cNvPr>
          <p:cNvSpPr>
            <a:spLocks noGrp="1"/>
          </p:cNvSpPr>
          <p:nvPr>
            <p:ph type="title"/>
          </p:nvPr>
        </p:nvSpPr>
        <p:spPr/>
        <p:txBody>
          <a:bodyPr>
            <a:normAutofit/>
          </a:bodyPr>
          <a:lstStyle/>
          <a:p>
            <a:r>
              <a:rPr lang="en-GB" dirty="0"/>
              <a:t>Identifying opportunities for change</a:t>
            </a:r>
          </a:p>
        </p:txBody>
      </p:sp>
      <p:sp>
        <p:nvSpPr>
          <p:cNvPr id="3" name="Content Placeholder 2">
            <a:extLst>
              <a:ext uri="{FF2B5EF4-FFF2-40B4-BE49-F238E27FC236}">
                <a16:creationId xmlns:a16="http://schemas.microsoft.com/office/drawing/2014/main" id="{2318AD77-5CBE-A655-4B56-521277A5886A}"/>
              </a:ext>
            </a:extLst>
          </p:cNvPr>
          <p:cNvSpPr>
            <a:spLocks noGrp="1"/>
          </p:cNvSpPr>
          <p:nvPr>
            <p:ph sz="half" idx="1"/>
          </p:nvPr>
        </p:nvSpPr>
        <p:spPr/>
        <p:txBody>
          <a:bodyPr>
            <a:normAutofit fontScale="92500" lnSpcReduction="10000"/>
          </a:bodyPr>
          <a:lstStyle/>
          <a:p>
            <a:pPr>
              <a:buFont typeface="Arial" panose="020B0604020202020204" pitchFamily="34" charset="0"/>
              <a:buChar char="•"/>
            </a:pPr>
            <a:r>
              <a:rPr lang="en-GB" dirty="0"/>
              <a:t> What small changes can you make? </a:t>
            </a:r>
          </a:p>
          <a:p>
            <a:pPr>
              <a:buFont typeface="Arial" panose="020B0604020202020204" pitchFamily="34" charset="0"/>
              <a:buChar char="•"/>
            </a:pPr>
            <a:endParaRPr lang="en-GB" dirty="0"/>
          </a:p>
          <a:p>
            <a:pPr>
              <a:buFont typeface="Arial" panose="020B0604020202020204" pitchFamily="34" charset="0"/>
              <a:buChar char="•"/>
            </a:pPr>
            <a:r>
              <a:rPr lang="en-GB" dirty="0"/>
              <a:t>What changes can you agree on as a team? </a:t>
            </a:r>
          </a:p>
          <a:p>
            <a:pPr>
              <a:buFont typeface="Arial" panose="020B0604020202020204" pitchFamily="34" charset="0"/>
              <a:buChar char="•"/>
            </a:pPr>
            <a:endParaRPr lang="en-GB" dirty="0"/>
          </a:p>
          <a:p>
            <a:pPr>
              <a:buFont typeface="Arial" panose="020B0604020202020204" pitchFamily="34" charset="0"/>
              <a:buChar char="•"/>
            </a:pPr>
            <a:r>
              <a:rPr lang="en-GB" dirty="0"/>
              <a:t>How can you increase your perceived and actual control over your working environment? </a:t>
            </a:r>
          </a:p>
        </p:txBody>
      </p:sp>
      <p:pic>
        <p:nvPicPr>
          <p:cNvPr id="10" name="Picture 9">
            <a:extLst>
              <a:ext uri="{FF2B5EF4-FFF2-40B4-BE49-F238E27FC236}">
                <a16:creationId xmlns:a16="http://schemas.microsoft.com/office/drawing/2014/main" id="{FDB71B14-E53B-F739-E6F3-8106CA972C56}"/>
              </a:ext>
            </a:extLst>
          </p:cNvPr>
          <p:cNvPicPr>
            <a:picLocks noChangeAspect="1"/>
          </p:cNvPicPr>
          <p:nvPr/>
        </p:nvPicPr>
        <p:blipFill>
          <a:blip r:embed="rId2"/>
          <a:stretch>
            <a:fillRect/>
          </a:stretch>
        </p:blipFill>
        <p:spPr>
          <a:xfrm>
            <a:off x="6937132" y="3014584"/>
            <a:ext cx="3587260" cy="2394547"/>
          </a:xfrm>
          <a:prstGeom prst="rect">
            <a:avLst/>
          </a:prstGeom>
        </p:spPr>
      </p:pic>
    </p:spTree>
    <p:extLst>
      <p:ext uri="{BB962C8B-B14F-4D97-AF65-F5344CB8AC3E}">
        <p14:creationId xmlns:p14="http://schemas.microsoft.com/office/powerpoint/2010/main" val="2139817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a:bodyPr>
          <a:lstStyle/>
          <a:p>
            <a:r>
              <a:rPr lang="en-US" altLang="en-US" dirty="0">
                <a:solidFill>
                  <a:schemeClr val="tx1"/>
                </a:solidFill>
              </a:rPr>
              <a:t>Social Support at Work </a:t>
            </a:r>
          </a:p>
        </p:txBody>
      </p:sp>
      <p:sp>
        <p:nvSpPr>
          <p:cNvPr id="6" name="Content Placeholder 5">
            <a:extLst>
              <a:ext uri="{FF2B5EF4-FFF2-40B4-BE49-F238E27FC236}">
                <a16:creationId xmlns:a16="http://schemas.microsoft.com/office/drawing/2014/main" id="{6A6C3B62-7978-3166-5113-733F45D97DF1}"/>
              </a:ext>
            </a:extLst>
          </p:cNvPr>
          <p:cNvSpPr>
            <a:spLocks noGrp="1"/>
          </p:cNvSpPr>
          <p:nvPr>
            <p:ph sz="half" idx="1"/>
          </p:nvPr>
        </p:nvSpPr>
        <p:spPr/>
        <p:txBody>
          <a:bodyPr/>
          <a:lstStyle/>
          <a:p>
            <a:r>
              <a:rPr lang="en-GB" dirty="0"/>
              <a:t> Peer support </a:t>
            </a:r>
          </a:p>
          <a:p>
            <a:endParaRPr lang="en-GB" dirty="0"/>
          </a:p>
          <a:p>
            <a:r>
              <a:rPr lang="en-GB" dirty="0"/>
              <a:t>Wellbeing initiatives </a:t>
            </a:r>
          </a:p>
          <a:p>
            <a:endParaRPr lang="en-GB" dirty="0"/>
          </a:p>
          <a:p>
            <a:r>
              <a:rPr lang="en-GB" dirty="0"/>
              <a:t>Compassion </a:t>
            </a:r>
          </a:p>
          <a:p>
            <a:endParaRPr lang="en-GB" dirty="0"/>
          </a:p>
        </p:txBody>
      </p:sp>
      <p:pic>
        <p:nvPicPr>
          <p:cNvPr id="10" name="Picture 9">
            <a:extLst>
              <a:ext uri="{FF2B5EF4-FFF2-40B4-BE49-F238E27FC236}">
                <a16:creationId xmlns:a16="http://schemas.microsoft.com/office/drawing/2014/main" id="{C57F59E3-CC95-76CA-C307-9CE676313367}"/>
              </a:ext>
            </a:extLst>
          </p:cNvPr>
          <p:cNvPicPr>
            <a:picLocks noChangeAspect="1"/>
          </p:cNvPicPr>
          <p:nvPr/>
        </p:nvPicPr>
        <p:blipFill>
          <a:blip r:embed="rId2"/>
          <a:stretch>
            <a:fillRect/>
          </a:stretch>
        </p:blipFill>
        <p:spPr>
          <a:xfrm>
            <a:off x="5081425" y="2447999"/>
            <a:ext cx="5815173" cy="3534770"/>
          </a:xfrm>
          <a:prstGeom prst="rect">
            <a:avLst/>
          </a:prstGeom>
        </p:spPr>
      </p:pic>
    </p:spTree>
    <p:extLst>
      <p:ext uri="{BB962C8B-B14F-4D97-AF65-F5344CB8AC3E}">
        <p14:creationId xmlns:p14="http://schemas.microsoft.com/office/powerpoint/2010/main" val="2588552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3A6B-AB22-17D1-50F5-F43E9F83B5FB}"/>
              </a:ext>
            </a:extLst>
          </p:cNvPr>
          <p:cNvSpPr>
            <a:spLocks noGrp="1"/>
          </p:cNvSpPr>
          <p:nvPr>
            <p:ph type="title"/>
          </p:nvPr>
        </p:nvSpPr>
        <p:spPr/>
        <p:txBody>
          <a:bodyPr/>
          <a:lstStyle/>
          <a:p>
            <a:r>
              <a:rPr lang="en-GB" dirty="0"/>
              <a:t>Social Support at Work </a:t>
            </a:r>
          </a:p>
        </p:txBody>
      </p:sp>
      <p:pic>
        <p:nvPicPr>
          <p:cNvPr id="4" name="Content Placeholder 3">
            <a:extLst>
              <a:ext uri="{FF2B5EF4-FFF2-40B4-BE49-F238E27FC236}">
                <a16:creationId xmlns:a16="http://schemas.microsoft.com/office/drawing/2014/main" id="{09F21F58-AE2F-BD53-0C0A-4936557F8924}"/>
              </a:ext>
            </a:extLst>
          </p:cNvPr>
          <p:cNvPicPr>
            <a:picLocks noGrp="1" noChangeAspect="1"/>
          </p:cNvPicPr>
          <p:nvPr>
            <p:ph idx="1"/>
          </p:nvPr>
        </p:nvPicPr>
        <p:blipFill>
          <a:blip r:embed="rId2"/>
          <a:stretch>
            <a:fillRect/>
          </a:stretch>
        </p:blipFill>
        <p:spPr>
          <a:xfrm>
            <a:off x="3543589" y="2689878"/>
            <a:ext cx="5392323" cy="3033182"/>
          </a:xfrm>
          <a:prstGeom prst="rect">
            <a:avLst/>
          </a:prstGeom>
        </p:spPr>
      </p:pic>
    </p:spTree>
    <p:extLst>
      <p:ext uri="{BB962C8B-B14F-4D97-AF65-F5344CB8AC3E}">
        <p14:creationId xmlns:p14="http://schemas.microsoft.com/office/powerpoint/2010/main" val="1976369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ACA4B7-F5B3-4297-99A3-781E84B57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4C880DD-7329-423E-A31B-F770EF69D1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9601196" cy="1303867"/>
          </a:xfrm>
        </p:spPr>
        <p:txBody>
          <a:bodyPr>
            <a:normAutofit/>
          </a:bodyPr>
          <a:lstStyle/>
          <a:p>
            <a:pPr>
              <a:lnSpc>
                <a:spcPct val="90000"/>
              </a:lnSpc>
            </a:pPr>
            <a:r>
              <a:rPr lang="en-GB" altLang="en-US" sz="4100">
                <a:solidFill>
                  <a:srgbClr val="262626"/>
                </a:solidFill>
              </a:rPr>
              <a:t>Organisational structure and climate</a:t>
            </a:r>
            <a:br>
              <a:rPr lang="en-GB" altLang="en-US" sz="4100">
                <a:solidFill>
                  <a:srgbClr val="262626"/>
                </a:solidFill>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2386505D-0C50-31D8-8315-7333426DBAD5}"/>
              </a:ext>
            </a:extLst>
          </p:cNvPr>
          <p:cNvGraphicFramePr>
            <a:graphicFrameLocks noGrp="1"/>
          </p:cNvGraphicFramePr>
          <p:nvPr>
            <p:ph idx="1"/>
            <p:extLst>
              <p:ext uri="{D42A27DB-BD31-4B8C-83A1-F6EECF244321}">
                <p14:modId xmlns:p14="http://schemas.microsoft.com/office/powerpoint/2010/main" val="665084469"/>
              </p:ext>
            </p:extLst>
          </p:nvPr>
        </p:nvGraphicFramePr>
        <p:xfrm>
          <a:off x="1295401" y="1820008"/>
          <a:ext cx="9765322" cy="38414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9407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24" name="Straight Connector 23">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26" name="Picture 25">
            <a:extLst>
              <a:ext uri="{FF2B5EF4-FFF2-40B4-BE49-F238E27FC236}">
                <a16:creationId xmlns:a16="http://schemas.microsoft.com/office/drawing/2014/main" id="{14EA96F7-A73F-48A6-9164-DF615F8FCC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02619" y="4404852"/>
            <a:ext cx="9989677" cy="1054745"/>
          </a:xfrm>
        </p:spPr>
        <p:txBody>
          <a:bodyPr vert="horz" lIns="91440" tIns="45720" rIns="91440" bIns="45720" rtlCol="0" anchor="b">
            <a:normAutofit/>
          </a:bodyPr>
          <a:lstStyle/>
          <a:p>
            <a:r>
              <a:rPr lang="en-US" sz="5400"/>
              <a:t>Managing stress at work </a:t>
            </a:r>
          </a:p>
        </p:txBody>
      </p:sp>
      <p:sp>
        <p:nvSpPr>
          <p:cNvPr id="28" name="Rectangle 27">
            <a:extLst>
              <a:ext uri="{FF2B5EF4-FFF2-40B4-BE49-F238E27FC236}">
                <a16:creationId xmlns:a16="http://schemas.microsoft.com/office/drawing/2014/main" id="{3CA12ADF-7AB9-4F2C-BD22-2DE0034FB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ealth">
            <a:extLst>
              <a:ext uri="{FF2B5EF4-FFF2-40B4-BE49-F238E27FC236}">
                <a16:creationId xmlns:a16="http://schemas.microsoft.com/office/drawing/2014/main" id="{B130F812-6DBB-0D24-F126-5BBA0BDEEF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71244" y="1410207"/>
            <a:ext cx="2455875" cy="2455875"/>
          </a:xfrm>
          <a:prstGeom prst="rect">
            <a:avLst/>
          </a:prstGeom>
        </p:spPr>
      </p:pic>
      <p:cxnSp>
        <p:nvCxnSpPr>
          <p:cNvPr id="30" name="Straight Connector 29">
            <a:extLst>
              <a:ext uri="{FF2B5EF4-FFF2-40B4-BE49-F238E27FC236}">
                <a16:creationId xmlns:a16="http://schemas.microsoft.com/office/drawing/2014/main" id="{441AE9B2-A682-46D2-846E-92B125BBF1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6966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6">
            <a:extLst>
              <a:ext uri="{FF2B5EF4-FFF2-40B4-BE49-F238E27FC236}">
                <a16:creationId xmlns:a16="http://schemas.microsoft.com/office/drawing/2014/main" id="{1C606BA1-268E-3FB9-77C7-F9FF9DEF28D5}"/>
              </a:ext>
            </a:extLst>
          </p:cNvPr>
          <p:cNvSpPr>
            <a:spLocks noGrp="1"/>
          </p:cNvSpPr>
          <p:nvPr>
            <p:ph sz="half" idx="1"/>
          </p:nvPr>
        </p:nvSpPr>
        <p:spPr>
          <a:xfrm>
            <a:off x="1377696" y="2169795"/>
            <a:ext cx="4718304" cy="3310128"/>
          </a:xfrm>
        </p:spPr>
        <p:txBody>
          <a:bodyPr>
            <a:normAutofit fontScale="92500" lnSpcReduction="10000"/>
          </a:bodyPr>
          <a:lstStyle/>
          <a:p>
            <a:pPr marL="0" indent="0">
              <a:buNone/>
            </a:pPr>
            <a:endParaRPr lang="en-GB" sz="2400" dirty="0"/>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demands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control</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support</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relationships</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role</a:t>
            </a:r>
          </a:p>
          <a:p>
            <a:pPr algn="l" fontAlgn="base">
              <a:buFont typeface="Arial" panose="020B0604020202020204" pitchFamily="34" charset="0"/>
              <a:buChar char="•"/>
            </a:pPr>
            <a:r>
              <a:rPr lang="en-GB" sz="2400" b="0" i="0" dirty="0">
                <a:solidFill>
                  <a:srgbClr val="111111"/>
                </a:solidFill>
                <a:effectLst/>
                <a:latin typeface="Arial" panose="020B0604020202020204" pitchFamily="34" charset="0"/>
              </a:rPr>
              <a:t>change</a:t>
            </a:r>
          </a:p>
          <a:p>
            <a:endParaRPr lang="en-GB" sz="2400" dirty="0"/>
          </a:p>
        </p:txBody>
      </p:sp>
      <p:sp>
        <p:nvSpPr>
          <p:cNvPr id="6" name="Content Placeholder 5">
            <a:extLst>
              <a:ext uri="{FF2B5EF4-FFF2-40B4-BE49-F238E27FC236}">
                <a16:creationId xmlns:a16="http://schemas.microsoft.com/office/drawing/2014/main" id="{8A69E0F9-5FD9-5ABF-B5BB-B67CC55F71B3}"/>
              </a:ext>
            </a:extLst>
          </p:cNvPr>
          <p:cNvSpPr>
            <a:spLocks noGrp="1"/>
          </p:cNvSpPr>
          <p:nvPr>
            <p:ph sz="half" idx="2"/>
          </p:nvPr>
        </p:nvSpPr>
        <p:spPr/>
        <p:txBody>
          <a:bodyPr/>
          <a:lstStyle/>
          <a:p>
            <a:r>
              <a:rPr lang="en-GB" dirty="0"/>
              <a:t>Of these, which are the most amenable to change by the organisation? </a:t>
            </a:r>
          </a:p>
          <a:p>
            <a:endParaRPr lang="en-GB" dirty="0"/>
          </a:p>
          <a:p>
            <a:r>
              <a:rPr lang="en-GB" dirty="0"/>
              <a:t>By YOU? </a:t>
            </a:r>
          </a:p>
          <a:p>
            <a:endParaRPr lang="en-GB" dirty="0"/>
          </a:p>
          <a:p>
            <a:endParaRPr lang="en-GB" dirty="0"/>
          </a:p>
        </p:txBody>
      </p:sp>
      <p:sp>
        <p:nvSpPr>
          <p:cNvPr id="7" name="Title 1">
            <a:extLst>
              <a:ext uri="{FF2B5EF4-FFF2-40B4-BE49-F238E27FC236}">
                <a16:creationId xmlns:a16="http://schemas.microsoft.com/office/drawing/2014/main" id="{401D4A85-E8F5-A497-FC7C-B4F2EDDFA1A6}"/>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spTree>
    <p:extLst>
      <p:ext uri="{BB962C8B-B14F-4D97-AF65-F5344CB8AC3E}">
        <p14:creationId xmlns:p14="http://schemas.microsoft.com/office/powerpoint/2010/main" val="38503869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Managing stress at work </a:t>
            </a:r>
          </a:p>
        </p:txBody>
      </p:sp>
      <p:graphicFrame>
        <p:nvGraphicFramePr>
          <p:cNvPr id="5" name="Content Placeholder 2">
            <a:extLst>
              <a:ext uri="{FF2B5EF4-FFF2-40B4-BE49-F238E27FC236}">
                <a16:creationId xmlns:a16="http://schemas.microsoft.com/office/drawing/2014/main" id="{91C99FF3-C36E-B8F2-53B2-8D18A2B09BA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716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ittle girl  with too many questions.">
            <a:extLst>
              <a:ext uri="{FF2B5EF4-FFF2-40B4-BE49-F238E27FC236}">
                <a16:creationId xmlns:a16="http://schemas.microsoft.com/office/drawing/2014/main" id="{C449A682-ACA7-47DA-A542-A668A3347735}"/>
              </a:ext>
            </a:extLst>
          </p:cNvPr>
          <p:cNvPicPr>
            <a:picLocks noGrp="1" noChangeAspect="1"/>
          </p:cNvPicPr>
          <p:nvPr>
            <p:ph type="pic" sz="quarter" idx="13"/>
          </p:nvPr>
        </p:nvPicPr>
        <p:blipFill>
          <a:blip r:embed="rId3"/>
          <a:stretch/>
        </p:blipFill>
        <p:spPr>
          <a:xfrm>
            <a:off x="609600" y="2637927"/>
            <a:ext cx="4675632" cy="3120984"/>
          </a:xfrm>
          <a:prstGeom prst="rect">
            <a:avLst/>
          </a:prstGeom>
          <a:noFill/>
        </p:spPr>
      </p:pic>
      <p:sp>
        <p:nvSpPr>
          <p:cNvPr id="5" name="Slide Number Placeholder 4">
            <a:extLst>
              <a:ext uri="{FF2B5EF4-FFF2-40B4-BE49-F238E27FC236}">
                <a16:creationId xmlns:a16="http://schemas.microsoft.com/office/drawing/2014/main" id="{31C5372C-1B9C-844A-6100-A0AD46A8056A}"/>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21</a:t>
            </a:fld>
            <a:endParaRPr lang="en-US"/>
          </a:p>
        </p:txBody>
      </p:sp>
      <p:sp>
        <p:nvSpPr>
          <p:cNvPr id="2" name="Title 1">
            <a:extLst>
              <a:ext uri="{FF2B5EF4-FFF2-40B4-BE49-F238E27FC236}">
                <a16:creationId xmlns:a16="http://schemas.microsoft.com/office/drawing/2014/main" id="{9D815D41-FCD5-B832-EE7B-E6460305CF39}"/>
              </a:ext>
            </a:extLst>
          </p:cNvPr>
          <p:cNvSpPr>
            <a:spLocks noGrp="1"/>
          </p:cNvSpPr>
          <p:nvPr>
            <p:ph type="title"/>
          </p:nvPr>
        </p:nvSpPr>
        <p:spPr>
          <a:xfrm>
            <a:off x="612648" y="634999"/>
            <a:ext cx="4672584" cy="1269482"/>
          </a:xfrm>
        </p:spPr>
        <p:txBody>
          <a:bodyPr anchor="t">
            <a:normAutofit/>
          </a:bodyPr>
          <a:lstStyle/>
          <a:p>
            <a:r>
              <a:rPr lang="en-US" sz="2800" dirty="0"/>
              <a:t>Stress Management Interventions </a:t>
            </a:r>
          </a:p>
        </p:txBody>
      </p:sp>
      <p:sp>
        <p:nvSpPr>
          <p:cNvPr id="7" name="Content Placeholder 6">
            <a:extLst>
              <a:ext uri="{FF2B5EF4-FFF2-40B4-BE49-F238E27FC236}">
                <a16:creationId xmlns:a16="http://schemas.microsoft.com/office/drawing/2014/main" id="{0B19AC7F-3B94-41F4-6389-26388F633B8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dirty="0"/>
              <a:t>Primary Stress Interventions</a:t>
            </a:r>
          </a:p>
          <a:p>
            <a:pPr marL="0" lvl="1" indent="0">
              <a:buFont typeface="Arial" panose="020B0604020202020204" pitchFamily="34" charset="0"/>
              <a:buNone/>
            </a:pPr>
            <a:r>
              <a:rPr dirty="0"/>
              <a:t>Primary interventions focus on preventing stress by addressing its root causes before they arise.</a:t>
            </a:r>
            <a:endParaRPr lang="en-US" dirty="0"/>
          </a:p>
          <a:p>
            <a:pPr marL="0" indent="0">
              <a:spcBef>
                <a:spcPts val="2500"/>
              </a:spcBef>
              <a:buFont typeface="Arial" panose="020B0604020202020204" pitchFamily="34" charset="0"/>
              <a:buNone/>
            </a:pPr>
            <a:r>
              <a:rPr lang="en-US" b="1" dirty="0"/>
              <a:t>Secondary Stress Interventions</a:t>
            </a:r>
          </a:p>
          <a:p>
            <a:pPr marL="0" lvl="1" indent="0">
              <a:buFont typeface="Arial" panose="020B0604020202020204" pitchFamily="34" charset="0"/>
              <a:buNone/>
            </a:pPr>
            <a:r>
              <a:rPr dirty="0"/>
              <a:t>Secondary interventions </a:t>
            </a:r>
            <a:r>
              <a:rPr dirty="0" err="1"/>
              <a:t>emphasi</a:t>
            </a:r>
            <a:r>
              <a:rPr lang="en-GB" dirty="0"/>
              <a:t>s</a:t>
            </a:r>
            <a:r>
              <a:rPr dirty="0"/>
              <a:t>e early detection and providing coping strategies to manage stress effectively.</a:t>
            </a:r>
            <a:endParaRPr lang="en-US" dirty="0"/>
          </a:p>
          <a:p>
            <a:pPr marL="0" indent="0">
              <a:spcBef>
                <a:spcPts val="2500"/>
              </a:spcBef>
              <a:buFont typeface="Arial" panose="020B0604020202020204" pitchFamily="34" charset="0"/>
              <a:buNone/>
            </a:pPr>
            <a:r>
              <a:rPr lang="en-US" b="1" dirty="0"/>
              <a:t>Tertiary Stress Interventions</a:t>
            </a:r>
          </a:p>
          <a:p>
            <a:pPr marL="0" lvl="1" indent="0">
              <a:buFont typeface="Arial" panose="020B0604020202020204" pitchFamily="34" charset="0"/>
              <a:buNone/>
            </a:pPr>
            <a:r>
              <a:rPr dirty="0"/>
              <a:t>Tertiary interventions aim to treat and rehabilitate individuals suffering from severe stress-related conditions.</a:t>
            </a:r>
            <a:endParaRPr lang="en-GB" dirty="0"/>
          </a:p>
          <a:p>
            <a:pPr marL="0" lvl="1" indent="0">
              <a:buFont typeface="Arial" panose="020B0604020202020204" pitchFamily="34" charset="0"/>
              <a:buNone/>
            </a:pPr>
            <a:endParaRPr lang="en-GB" dirty="0"/>
          </a:p>
        </p:txBody>
      </p:sp>
    </p:spTree>
    <p:extLst>
      <p:ext uri="{BB962C8B-B14F-4D97-AF65-F5344CB8AC3E}">
        <p14:creationId xmlns:p14="http://schemas.microsoft.com/office/powerpoint/2010/main" val="31423528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73B1553-1636-4954-B3CD-10A4DE0CAB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6D4B4DFC-38BA-4C07-8028-8FA8327DD1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7" name="Rectangle 16">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7BFBF-2735-FD12-91C8-EA8AA1130F80}"/>
              </a:ext>
            </a:extLst>
          </p:cNvPr>
          <p:cNvSpPr>
            <a:spLocks noGrp="1"/>
          </p:cNvSpPr>
          <p:nvPr>
            <p:ph type="ctrTitle"/>
          </p:nvPr>
        </p:nvSpPr>
        <p:spPr>
          <a:xfrm>
            <a:off x="1567543" y="1588168"/>
            <a:ext cx="9149156" cy="2644719"/>
          </a:xfrm>
        </p:spPr>
        <p:txBody>
          <a:bodyPr vert="horz" lIns="91440" tIns="45720" rIns="91440" bIns="45720" rtlCol="0" anchor="ctr">
            <a:normAutofit/>
          </a:bodyPr>
          <a:lstStyle/>
          <a:p>
            <a:r>
              <a:rPr lang="en-US" sz="4800">
                <a:solidFill>
                  <a:schemeClr val="tx1">
                    <a:lumMod val="85000"/>
                    <a:lumOff val="15000"/>
                  </a:schemeClr>
                </a:solidFill>
              </a:rPr>
              <a:t>Primary Stress Management Interventions</a:t>
            </a:r>
          </a:p>
        </p:txBody>
      </p:sp>
      <p:cxnSp>
        <p:nvCxnSpPr>
          <p:cNvPr id="21" name="Straight Connector 20">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FEC5B2CE-574C-1C2C-CC3E-B959505E4CA3}"/>
              </a:ext>
            </a:extLst>
          </p:cNvPr>
          <p:cNvSpPr>
            <a:spLocks noGrp="1"/>
          </p:cNvSpPr>
          <p:nvPr>
            <p:ph type="sldNum" sz="quarter" idx="12"/>
          </p:nvPr>
        </p:nvSpPr>
        <p:spPr>
          <a:xfrm>
            <a:off x="10036621" y="5282422"/>
            <a:ext cx="551167" cy="279400"/>
          </a:xfrm>
        </p:spPr>
        <p:txBody>
          <a:bodyPr vert="horz" lIns="91440" tIns="45720" rIns="91440" bIns="45720" rtlCol="0" anchor="ctr">
            <a:normAutofit/>
          </a:bodyPr>
          <a:lstStyle/>
          <a:p>
            <a:pPr defTabSz="457200">
              <a:spcAft>
                <a:spcPts val="600"/>
              </a:spcAft>
            </a:pPr>
            <a:fld id="{AEAA3239-9EA4-4A65-A281-97F994456D9F}" type="slidenum">
              <a:rPr lang="en-US" smtClean="0">
                <a:solidFill>
                  <a:schemeClr val="tx1"/>
                </a:solidFill>
              </a:rPr>
              <a:pPr defTabSz="457200">
                <a:spcAft>
                  <a:spcPts val="600"/>
                </a:spcAft>
              </a:pPr>
              <a:t>22</a:t>
            </a:fld>
            <a:endParaRPr lang="en-US">
              <a:solidFill>
                <a:schemeClr val="tx1"/>
              </a:solidFill>
            </a:endParaRPr>
          </a:p>
        </p:txBody>
      </p:sp>
    </p:spTree>
    <p:extLst>
      <p:ext uri="{BB962C8B-B14F-4D97-AF65-F5344CB8AC3E}">
        <p14:creationId xmlns:p14="http://schemas.microsoft.com/office/powerpoint/2010/main" val="2640763421"/>
      </p:ext>
    </p:extLst>
  </p:cSld>
  <p:clrMapOvr>
    <a:overrideClrMapping bg1="lt1" tx1="dk1" bg2="lt2" tx2="dk2" accent1="accent1" accent2="accent2" accent3="accent3" accent4="accent4" accent5="accent5" accent6="accent6" hlink="hlink" folHlink="folHlink"/>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18D3-E63E-46F3-3279-34D8A58CF992}"/>
              </a:ext>
            </a:extLst>
          </p:cNvPr>
          <p:cNvSpPr>
            <a:spLocks noGrp="1"/>
          </p:cNvSpPr>
          <p:nvPr>
            <p:ph type="title"/>
          </p:nvPr>
        </p:nvSpPr>
        <p:spPr>
          <a:xfrm>
            <a:off x="7094553" y="634999"/>
            <a:ext cx="4477512" cy="1328932"/>
          </a:xfrm>
        </p:spPr>
        <p:txBody>
          <a:bodyPr anchor="t">
            <a:normAutofit/>
          </a:bodyPr>
          <a:lstStyle/>
          <a:p>
            <a:r>
              <a:rPr lang="en-US" sz="3300" dirty="0"/>
              <a:t>Primary: Preventing Stress at Its Source</a:t>
            </a:r>
          </a:p>
        </p:txBody>
      </p:sp>
      <p:sp>
        <p:nvSpPr>
          <p:cNvPr id="5" name="Slide Number Placeholder 4">
            <a:extLst>
              <a:ext uri="{FF2B5EF4-FFF2-40B4-BE49-F238E27FC236}">
                <a16:creationId xmlns:a16="http://schemas.microsoft.com/office/drawing/2014/main" id="{1CEDD1F8-3549-8A4F-A73D-D50FC284151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23</a:t>
            </a:fld>
            <a:endParaRPr lang="en-US"/>
          </a:p>
        </p:txBody>
      </p:sp>
      <p:pic>
        <p:nvPicPr>
          <p:cNvPr id="8" name="Content Placeholder 7" descr="Empty classroom with social distancing information on chairs">
            <a:extLst>
              <a:ext uri="{FF2B5EF4-FFF2-40B4-BE49-F238E27FC236}">
                <a16:creationId xmlns:a16="http://schemas.microsoft.com/office/drawing/2014/main" id="{5E926B22-D793-4582-BE33-BFD8984B6083}"/>
              </a:ext>
            </a:extLst>
          </p:cNvPr>
          <p:cNvPicPr>
            <a:picLocks noGrp="1" noChangeAspect="1"/>
          </p:cNvPicPr>
          <p:nvPr>
            <p:ph type="pic" sz="quarter" idx="13"/>
          </p:nvPr>
        </p:nvPicPr>
        <p:blipFill>
          <a:blip r:embed="rId3"/>
          <a:srcRect l="12023" r="31101" b="-1"/>
          <a:stretch>
            <a:fillRect/>
          </a:stretch>
        </p:blipFill>
        <p:spPr>
          <a:xfrm>
            <a:off x="609599" y="10"/>
            <a:ext cx="5843502" cy="6857990"/>
          </a:xfrm>
          <a:prstGeom prst="rect">
            <a:avLst/>
          </a:prstGeom>
          <a:noFill/>
        </p:spPr>
      </p:pic>
      <p:sp>
        <p:nvSpPr>
          <p:cNvPr id="7" name="Content Placeholder 6">
            <a:extLst>
              <a:ext uri="{FF2B5EF4-FFF2-40B4-BE49-F238E27FC236}">
                <a16:creationId xmlns:a16="http://schemas.microsoft.com/office/drawing/2014/main" id="{A0CFEEA4-B493-1ED4-FDAD-0EAB65AC60AA}"/>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94553" y="2110570"/>
            <a:ext cx="4477512" cy="4282573"/>
          </a:xfrm>
        </p:spPr>
        <p:txBody>
          <a:bodyPr>
            <a:normAutofit fontScale="92500" lnSpcReduction="20000"/>
          </a:bodyPr>
          <a:lstStyle/>
          <a:p>
            <a:pPr marL="0" indent="0">
              <a:spcBef>
                <a:spcPts val="2500"/>
              </a:spcBef>
              <a:buFont typeface="Arial" panose="020B0604020202020204" pitchFamily="34" charset="0"/>
              <a:buNone/>
            </a:pPr>
            <a:r>
              <a:rPr lang="en-US" b="1"/>
              <a:t>Proactive Stress Management</a:t>
            </a:r>
          </a:p>
          <a:p>
            <a:pPr marL="0" lvl="1" indent="0">
              <a:buFont typeface="Arial" panose="020B0604020202020204" pitchFamily="34" charset="0"/>
              <a:buNone/>
            </a:pPr>
            <a:r>
              <a:t>Primary interventions target stress before it arises by addressing root causes in workplaces and schools.</a:t>
            </a:r>
            <a:endParaRPr lang="en-US"/>
          </a:p>
          <a:p>
            <a:pPr marL="0" indent="0">
              <a:spcBef>
                <a:spcPts val="2500"/>
              </a:spcBef>
              <a:buFont typeface="Arial" panose="020B0604020202020204" pitchFamily="34" charset="0"/>
              <a:buNone/>
            </a:pPr>
            <a:r>
              <a:rPr lang="en-US" b="1"/>
              <a:t>Organizational-Level Changes</a:t>
            </a:r>
          </a:p>
          <a:p>
            <a:pPr marL="0" lvl="1" indent="0">
              <a:buFont typeface="Arial" panose="020B0604020202020204" pitchFamily="34" charset="0"/>
              <a:buNone/>
            </a:pPr>
            <a:r>
              <a:t>Changing work schedules and job roles can reduce stressors and improve psychological well-being significantly.</a:t>
            </a:r>
            <a:endParaRPr lang="en-US"/>
          </a:p>
          <a:p>
            <a:pPr marL="0" indent="0">
              <a:spcBef>
                <a:spcPts val="2500"/>
              </a:spcBef>
              <a:buFont typeface="Arial" panose="020B0604020202020204" pitchFamily="34" charset="0"/>
              <a:buNone/>
            </a:pPr>
            <a:r>
              <a:rPr lang="en-US" b="1"/>
              <a:t>School-Based Programs</a:t>
            </a:r>
          </a:p>
          <a:p>
            <a:pPr marL="0" lvl="1" indent="0">
              <a:buFont typeface="Arial" panose="020B0604020202020204" pitchFamily="34" charset="0"/>
              <a:buNone/>
            </a:pPr>
            <a:r>
              <a:t>Programs like the Good Behavior Game reduce substance abuse and antisocial behavior long-term in schools.</a:t>
            </a:r>
            <a:endParaRPr lang="en-US"/>
          </a:p>
        </p:txBody>
      </p:sp>
    </p:spTree>
    <p:extLst>
      <p:ext uri="{BB962C8B-B14F-4D97-AF65-F5344CB8AC3E}">
        <p14:creationId xmlns:p14="http://schemas.microsoft.com/office/powerpoint/2010/main" val="6385880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73B1553-1636-4954-B3CD-10A4DE0CAB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6D4B4DFC-38BA-4C07-8028-8FA8327DD1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7" name="Rectangle 16">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0CD69-D3F4-0C42-6BD3-DD4A8C7A466F}"/>
              </a:ext>
            </a:extLst>
          </p:cNvPr>
          <p:cNvSpPr>
            <a:spLocks noGrp="1"/>
          </p:cNvSpPr>
          <p:nvPr>
            <p:ph type="ctrTitle"/>
          </p:nvPr>
        </p:nvSpPr>
        <p:spPr>
          <a:xfrm>
            <a:off x="1567543" y="1588168"/>
            <a:ext cx="9149156" cy="2644719"/>
          </a:xfrm>
        </p:spPr>
        <p:txBody>
          <a:bodyPr vert="horz" lIns="91440" tIns="45720" rIns="91440" bIns="45720" rtlCol="0" anchor="ctr">
            <a:normAutofit/>
          </a:bodyPr>
          <a:lstStyle/>
          <a:p>
            <a:r>
              <a:rPr lang="en-US" sz="4800">
                <a:solidFill>
                  <a:schemeClr val="tx1">
                    <a:lumMod val="85000"/>
                    <a:lumOff val="15000"/>
                  </a:schemeClr>
                </a:solidFill>
              </a:rPr>
              <a:t>Secondary Stress Management Interventions</a:t>
            </a:r>
          </a:p>
        </p:txBody>
      </p:sp>
      <p:cxnSp>
        <p:nvCxnSpPr>
          <p:cNvPr id="21" name="Straight Connector 20">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A663DE34-7C48-A759-0608-A4681371B40B}"/>
              </a:ext>
            </a:extLst>
          </p:cNvPr>
          <p:cNvSpPr>
            <a:spLocks noGrp="1"/>
          </p:cNvSpPr>
          <p:nvPr>
            <p:ph type="ftr" sz="quarter" idx="11"/>
          </p:nvPr>
        </p:nvSpPr>
        <p:spPr>
          <a:xfrm>
            <a:off x="1696452" y="5282422"/>
            <a:ext cx="5852160" cy="279400"/>
          </a:xfrm>
        </p:spPr>
        <p:txBody>
          <a:bodyPr vert="horz" lIns="91440" tIns="45720" rIns="91440" bIns="45720" rtlCol="0" anchor="ctr">
            <a:normAutofit/>
          </a:bodyPr>
          <a:lstStyle/>
          <a:p>
            <a:pPr defTabSz="457200">
              <a:spcAft>
                <a:spcPts val="600"/>
              </a:spcAft>
            </a:pPr>
            <a:r>
              <a:rPr lang="en-US" b="0" i="0" kern="1200" dirty="0">
                <a:solidFill>
                  <a:schemeClr val="tx1"/>
                </a:solidFill>
                <a:effectLst/>
                <a:latin typeface="+mn-lt"/>
                <a:ea typeface="+mn-ea"/>
                <a:cs typeface="+mn-cs"/>
              </a:rPr>
              <a:t>SAMPLE FOOTER TEXT</a:t>
            </a:r>
          </a:p>
        </p:txBody>
      </p:sp>
      <p:sp>
        <p:nvSpPr>
          <p:cNvPr id="5" name="Date Placeholder 4">
            <a:extLst>
              <a:ext uri="{FF2B5EF4-FFF2-40B4-BE49-F238E27FC236}">
                <a16:creationId xmlns:a16="http://schemas.microsoft.com/office/drawing/2014/main" id="{624451D3-1868-0649-5172-F43D8F4CE734}"/>
              </a:ext>
            </a:extLst>
          </p:cNvPr>
          <p:cNvSpPr>
            <a:spLocks noGrp="1"/>
          </p:cNvSpPr>
          <p:nvPr>
            <p:ph type="dt" sz="half" idx="10"/>
          </p:nvPr>
        </p:nvSpPr>
        <p:spPr>
          <a:xfrm>
            <a:off x="8314934" y="5282422"/>
            <a:ext cx="1828800" cy="279400"/>
          </a:xfrm>
        </p:spPr>
        <p:txBody>
          <a:bodyPr vert="horz" lIns="91440" tIns="45720" rIns="91440" bIns="45720" rtlCol="0" anchor="ctr">
            <a:normAutofit/>
          </a:bodyPr>
          <a:lstStyle/>
          <a:p>
            <a:pPr defTabSz="457200">
              <a:spcAft>
                <a:spcPts val="600"/>
              </a:spcAft>
            </a:pPr>
            <a:fld id="{49B045A2-93A3-0245-952F-F70516988491}" type="datetime1">
              <a:rPr lang="en-US" smtClean="0">
                <a:solidFill>
                  <a:schemeClr val="tx1"/>
                </a:solidFill>
              </a:rPr>
              <a:pPr defTabSz="457200">
                <a:spcAft>
                  <a:spcPts val="600"/>
                </a:spcAft>
              </a:pPr>
              <a:t>11/14/2025</a:t>
            </a:fld>
            <a:endParaRPr lang="en-US">
              <a:solidFill>
                <a:schemeClr val="tx1"/>
              </a:solidFill>
            </a:endParaRPr>
          </a:p>
        </p:txBody>
      </p:sp>
      <p:sp>
        <p:nvSpPr>
          <p:cNvPr id="6" name="Slide Number Placeholder 5">
            <a:extLst>
              <a:ext uri="{FF2B5EF4-FFF2-40B4-BE49-F238E27FC236}">
                <a16:creationId xmlns:a16="http://schemas.microsoft.com/office/drawing/2014/main" id="{81B155FB-0225-5755-C8FA-E904EB598483}"/>
              </a:ext>
            </a:extLst>
          </p:cNvPr>
          <p:cNvSpPr>
            <a:spLocks noGrp="1"/>
          </p:cNvSpPr>
          <p:nvPr>
            <p:ph type="sldNum" sz="quarter" idx="12"/>
          </p:nvPr>
        </p:nvSpPr>
        <p:spPr>
          <a:xfrm>
            <a:off x="10036621" y="5282422"/>
            <a:ext cx="551167" cy="279400"/>
          </a:xfrm>
        </p:spPr>
        <p:txBody>
          <a:bodyPr vert="horz" lIns="91440" tIns="45720" rIns="91440" bIns="45720" rtlCol="0" anchor="ctr">
            <a:normAutofit/>
          </a:bodyPr>
          <a:lstStyle/>
          <a:p>
            <a:pPr defTabSz="457200">
              <a:spcAft>
                <a:spcPts val="600"/>
              </a:spcAft>
            </a:pPr>
            <a:fld id="{AEAA3239-9EA4-4A65-A281-97F994456D9F}" type="slidenum">
              <a:rPr lang="en-US" smtClean="0">
                <a:solidFill>
                  <a:schemeClr val="tx1"/>
                </a:solidFill>
              </a:rPr>
              <a:pPr defTabSz="457200">
                <a:spcAft>
                  <a:spcPts val="600"/>
                </a:spcAft>
              </a:pPr>
              <a:t>24</a:t>
            </a:fld>
            <a:endParaRPr lang="en-US">
              <a:solidFill>
                <a:schemeClr val="tx1"/>
              </a:solidFill>
            </a:endParaRPr>
          </a:p>
        </p:txBody>
      </p:sp>
    </p:spTree>
    <p:extLst>
      <p:ext uri="{BB962C8B-B14F-4D97-AF65-F5344CB8AC3E}">
        <p14:creationId xmlns:p14="http://schemas.microsoft.com/office/powerpoint/2010/main" val="1601510343"/>
      </p:ext>
    </p:extLst>
  </p:cSld>
  <p:clrMapOvr>
    <a:overrideClrMapping bg1="lt1" tx1="dk1" bg2="lt2" tx2="dk2" accent1="accent1" accent2="accent2" accent3="accent3" accent4="accent4" accent5="accent5" accent6="accent6" hlink="hlink" folHlink="folHlink"/>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A8414-1815-2A09-B3A8-C42A37D4DF65}"/>
              </a:ext>
            </a:extLst>
          </p:cNvPr>
          <p:cNvSpPr>
            <a:spLocks noGrp="1"/>
          </p:cNvSpPr>
          <p:nvPr>
            <p:ph type="title"/>
          </p:nvPr>
        </p:nvSpPr>
        <p:spPr>
          <a:xfrm>
            <a:off x="4487024" y="634999"/>
            <a:ext cx="6950232" cy="1124525"/>
          </a:xfrm>
        </p:spPr>
        <p:txBody>
          <a:bodyPr anchor="t">
            <a:normAutofit fontScale="90000"/>
          </a:bodyPr>
          <a:lstStyle/>
          <a:p>
            <a:r>
              <a:rPr lang="en-US" dirty="0"/>
              <a:t>Secondary: Early Detection and Coping Strategies</a:t>
            </a:r>
          </a:p>
        </p:txBody>
      </p:sp>
      <p:sp>
        <p:nvSpPr>
          <p:cNvPr id="5" name="Slide Number Placeholder 4">
            <a:extLst>
              <a:ext uri="{FF2B5EF4-FFF2-40B4-BE49-F238E27FC236}">
                <a16:creationId xmlns:a16="http://schemas.microsoft.com/office/drawing/2014/main" id="{95FACA28-6D05-CA42-7A1E-F3D126AC91F7}"/>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25</a:t>
            </a:fld>
            <a:endParaRPr lang="en-US"/>
          </a:p>
        </p:txBody>
      </p:sp>
      <p:pic>
        <p:nvPicPr>
          <p:cNvPr id="8" name="Content Placeholder 7" descr="Two young deaf people are sitting at home and speaking in sign language.">
            <a:extLst>
              <a:ext uri="{FF2B5EF4-FFF2-40B4-BE49-F238E27FC236}">
                <a16:creationId xmlns:a16="http://schemas.microsoft.com/office/drawing/2014/main" id="{4A49301E-70B5-456D-9BBD-2779CD7A51EA}"/>
              </a:ext>
            </a:extLst>
          </p:cNvPr>
          <p:cNvPicPr>
            <a:picLocks noGrp="1" noChangeAspect="1"/>
          </p:cNvPicPr>
          <p:nvPr>
            <p:ph type="pic" sz="quarter" idx="13"/>
          </p:nvPr>
        </p:nvPicPr>
        <p:blipFill>
          <a:blip r:embed="rId3"/>
          <a:srcRect l="22902" r="45401"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EC65DD86-3DA9-863C-B8D2-870D0CFBF27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fontScale="70000" lnSpcReduction="20000"/>
          </a:bodyPr>
          <a:lstStyle/>
          <a:p>
            <a:pPr marL="0" indent="0">
              <a:lnSpc>
                <a:spcPct val="110000"/>
              </a:lnSpc>
              <a:spcBef>
                <a:spcPts val="2500"/>
              </a:spcBef>
              <a:buFont typeface="Arial" panose="020B0604020202020204" pitchFamily="34" charset="0"/>
              <a:buNone/>
            </a:pPr>
            <a:r>
              <a:rPr lang="en-US" b="1" dirty="0"/>
              <a:t>Early Stress Identification</a:t>
            </a:r>
          </a:p>
          <a:p>
            <a:pPr marL="0" lvl="1" indent="0">
              <a:lnSpc>
                <a:spcPct val="110000"/>
              </a:lnSpc>
              <a:buFont typeface="Arial" panose="020B0604020202020204" pitchFamily="34" charset="0"/>
              <a:buNone/>
            </a:pPr>
            <a:r>
              <a:rPr dirty="0"/>
              <a:t>Early detection programs help identify stress signs before they escalate, enabling timely intervention.</a:t>
            </a:r>
            <a:endParaRPr lang="en-US" dirty="0"/>
          </a:p>
          <a:p>
            <a:pPr marL="0" indent="0">
              <a:lnSpc>
                <a:spcPct val="110000"/>
              </a:lnSpc>
              <a:spcBef>
                <a:spcPts val="2500"/>
              </a:spcBef>
              <a:buFont typeface="Arial" panose="020B0604020202020204" pitchFamily="34" charset="0"/>
              <a:buNone/>
            </a:pPr>
            <a:r>
              <a:rPr lang="en-US" b="1" dirty="0"/>
              <a:t>Mindfulness Training</a:t>
            </a:r>
          </a:p>
          <a:p>
            <a:pPr marL="0" lvl="1" indent="0">
              <a:lnSpc>
                <a:spcPct val="110000"/>
              </a:lnSpc>
              <a:buFont typeface="Arial" panose="020B0604020202020204" pitchFamily="34" charset="0"/>
              <a:buNone/>
            </a:pPr>
            <a:r>
              <a:rPr dirty="0"/>
              <a:t>Mindfulness training teaches techniques that reduce stress and increase resilience in individuals.</a:t>
            </a:r>
            <a:endParaRPr lang="en-US" dirty="0"/>
          </a:p>
          <a:p>
            <a:pPr marL="0" indent="0">
              <a:lnSpc>
                <a:spcPct val="110000"/>
              </a:lnSpc>
              <a:spcBef>
                <a:spcPts val="2500"/>
              </a:spcBef>
              <a:buFont typeface="Arial" panose="020B0604020202020204" pitchFamily="34" charset="0"/>
              <a:buNone/>
            </a:pPr>
            <a:r>
              <a:rPr lang="en-US" b="1" dirty="0"/>
              <a:t>Cognitive-Behavioral Therapy</a:t>
            </a:r>
          </a:p>
          <a:p>
            <a:pPr marL="0" lvl="1" indent="0">
              <a:lnSpc>
                <a:spcPct val="110000"/>
              </a:lnSpc>
              <a:buFont typeface="Arial" panose="020B0604020202020204" pitchFamily="34" charset="0"/>
              <a:buNone/>
            </a:pPr>
            <a:r>
              <a:rPr dirty="0"/>
              <a:t>CBT is effective in managing anxiety and stress by changing negative thought patterns.</a:t>
            </a:r>
            <a:endParaRPr lang="en-US" dirty="0"/>
          </a:p>
          <a:p>
            <a:pPr marL="0" indent="0">
              <a:lnSpc>
                <a:spcPct val="110000"/>
              </a:lnSpc>
              <a:spcBef>
                <a:spcPts val="2500"/>
              </a:spcBef>
              <a:buFont typeface="Arial" panose="020B0604020202020204" pitchFamily="34" charset="0"/>
              <a:buNone/>
            </a:pPr>
            <a:r>
              <a:rPr lang="en-US" b="1" dirty="0"/>
              <a:t>Building Resilience</a:t>
            </a:r>
          </a:p>
          <a:p>
            <a:pPr marL="0" lvl="1" indent="0">
              <a:lnSpc>
                <a:spcPct val="110000"/>
              </a:lnSpc>
              <a:buFont typeface="Arial" panose="020B0604020202020204" pitchFamily="34" charset="0"/>
              <a:buNone/>
            </a:pPr>
            <a:r>
              <a:rPr dirty="0"/>
              <a:t>These interventions help build long-term resilience to cope with academic and personal challenges.</a:t>
            </a:r>
            <a:endParaRPr lang="en-US" dirty="0"/>
          </a:p>
        </p:txBody>
      </p:sp>
    </p:spTree>
    <p:extLst>
      <p:ext uri="{BB962C8B-B14F-4D97-AF65-F5344CB8AC3E}">
        <p14:creationId xmlns:p14="http://schemas.microsoft.com/office/powerpoint/2010/main" val="41349025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73B1553-1636-4954-B3CD-10A4DE0CAB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6D4B4DFC-38BA-4C07-8028-8FA8327DD1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7" name="Rectangle 16">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9EA96-F7F9-EC45-F32B-8100B51B23A9}"/>
              </a:ext>
            </a:extLst>
          </p:cNvPr>
          <p:cNvSpPr>
            <a:spLocks noGrp="1"/>
          </p:cNvSpPr>
          <p:nvPr>
            <p:ph type="ctrTitle"/>
          </p:nvPr>
        </p:nvSpPr>
        <p:spPr>
          <a:xfrm>
            <a:off x="1567543" y="1588168"/>
            <a:ext cx="9149156" cy="2644719"/>
          </a:xfrm>
        </p:spPr>
        <p:txBody>
          <a:bodyPr vert="horz" lIns="91440" tIns="45720" rIns="91440" bIns="45720" rtlCol="0" anchor="ctr">
            <a:normAutofit/>
          </a:bodyPr>
          <a:lstStyle/>
          <a:p>
            <a:r>
              <a:rPr lang="en-US" sz="4800">
                <a:solidFill>
                  <a:schemeClr val="tx1">
                    <a:lumMod val="85000"/>
                    <a:lumOff val="15000"/>
                  </a:schemeClr>
                </a:solidFill>
              </a:rPr>
              <a:t>Tertiary Stress Management Interventions</a:t>
            </a:r>
          </a:p>
        </p:txBody>
      </p:sp>
      <p:cxnSp>
        <p:nvCxnSpPr>
          <p:cNvPr id="21" name="Straight Connector 20">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F4BC9B00-BA1C-9707-2993-15D3D1AD9516}"/>
              </a:ext>
            </a:extLst>
          </p:cNvPr>
          <p:cNvSpPr>
            <a:spLocks noGrp="1"/>
          </p:cNvSpPr>
          <p:nvPr>
            <p:ph type="ftr" sz="quarter" idx="11"/>
          </p:nvPr>
        </p:nvSpPr>
        <p:spPr>
          <a:xfrm>
            <a:off x="1696452" y="5282422"/>
            <a:ext cx="5852160" cy="279400"/>
          </a:xfrm>
        </p:spPr>
        <p:txBody>
          <a:bodyPr vert="horz" lIns="91440" tIns="45720" rIns="91440" bIns="45720" rtlCol="0" anchor="ctr">
            <a:normAutofit/>
          </a:bodyPr>
          <a:lstStyle/>
          <a:p>
            <a:pPr defTabSz="457200">
              <a:spcAft>
                <a:spcPts val="600"/>
              </a:spcAft>
            </a:pPr>
            <a:r>
              <a:rPr lang="en-US" b="0" i="0" kern="1200" dirty="0">
                <a:solidFill>
                  <a:schemeClr val="tx1"/>
                </a:solidFill>
                <a:effectLst/>
                <a:latin typeface="+mn-lt"/>
                <a:ea typeface="+mn-ea"/>
                <a:cs typeface="+mn-cs"/>
              </a:rPr>
              <a:t>SAMPLE FOOTER TEXT</a:t>
            </a:r>
          </a:p>
        </p:txBody>
      </p:sp>
      <p:sp>
        <p:nvSpPr>
          <p:cNvPr id="5" name="Date Placeholder 4">
            <a:extLst>
              <a:ext uri="{FF2B5EF4-FFF2-40B4-BE49-F238E27FC236}">
                <a16:creationId xmlns:a16="http://schemas.microsoft.com/office/drawing/2014/main" id="{C1006857-E888-3F3C-EAC8-050347BF8D21}"/>
              </a:ext>
            </a:extLst>
          </p:cNvPr>
          <p:cNvSpPr>
            <a:spLocks noGrp="1"/>
          </p:cNvSpPr>
          <p:nvPr>
            <p:ph type="dt" sz="half" idx="10"/>
          </p:nvPr>
        </p:nvSpPr>
        <p:spPr>
          <a:xfrm>
            <a:off x="8314934" y="5282422"/>
            <a:ext cx="1828800" cy="279400"/>
          </a:xfrm>
        </p:spPr>
        <p:txBody>
          <a:bodyPr vert="horz" lIns="91440" tIns="45720" rIns="91440" bIns="45720" rtlCol="0" anchor="ctr">
            <a:normAutofit/>
          </a:bodyPr>
          <a:lstStyle/>
          <a:p>
            <a:pPr defTabSz="457200">
              <a:spcAft>
                <a:spcPts val="600"/>
              </a:spcAft>
            </a:pPr>
            <a:fld id="{49B045A2-93A3-0245-952F-F70516988491}" type="datetime1">
              <a:rPr lang="en-US" smtClean="0">
                <a:solidFill>
                  <a:schemeClr val="tx1"/>
                </a:solidFill>
              </a:rPr>
              <a:pPr defTabSz="457200">
                <a:spcAft>
                  <a:spcPts val="600"/>
                </a:spcAft>
              </a:pPr>
              <a:t>11/14/2025</a:t>
            </a:fld>
            <a:endParaRPr lang="en-US">
              <a:solidFill>
                <a:schemeClr val="tx1"/>
              </a:solidFill>
            </a:endParaRPr>
          </a:p>
        </p:txBody>
      </p:sp>
      <p:sp>
        <p:nvSpPr>
          <p:cNvPr id="6" name="Slide Number Placeholder 5">
            <a:extLst>
              <a:ext uri="{FF2B5EF4-FFF2-40B4-BE49-F238E27FC236}">
                <a16:creationId xmlns:a16="http://schemas.microsoft.com/office/drawing/2014/main" id="{DF8D002E-85F9-E372-5CAE-F6D9FFE5F4DB}"/>
              </a:ext>
            </a:extLst>
          </p:cNvPr>
          <p:cNvSpPr>
            <a:spLocks noGrp="1"/>
          </p:cNvSpPr>
          <p:nvPr>
            <p:ph type="sldNum" sz="quarter" idx="12"/>
          </p:nvPr>
        </p:nvSpPr>
        <p:spPr>
          <a:xfrm>
            <a:off x="10036621" y="5282422"/>
            <a:ext cx="551167" cy="279400"/>
          </a:xfrm>
        </p:spPr>
        <p:txBody>
          <a:bodyPr vert="horz" lIns="91440" tIns="45720" rIns="91440" bIns="45720" rtlCol="0" anchor="ctr">
            <a:normAutofit/>
          </a:bodyPr>
          <a:lstStyle/>
          <a:p>
            <a:pPr defTabSz="457200">
              <a:spcAft>
                <a:spcPts val="600"/>
              </a:spcAft>
            </a:pPr>
            <a:fld id="{AEAA3239-9EA4-4A65-A281-97F994456D9F}" type="slidenum">
              <a:rPr lang="en-US" smtClean="0">
                <a:solidFill>
                  <a:schemeClr val="tx1"/>
                </a:solidFill>
              </a:rPr>
              <a:pPr defTabSz="457200">
                <a:spcAft>
                  <a:spcPts val="600"/>
                </a:spcAft>
              </a:pPr>
              <a:t>26</a:t>
            </a:fld>
            <a:endParaRPr lang="en-US">
              <a:solidFill>
                <a:schemeClr val="tx1"/>
              </a:solidFill>
            </a:endParaRPr>
          </a:p>
        </p:txBody>
      </p:sp>
    </p:spTree>
    <p:extLst>
      <p:ext uri="{BB962C8B-B14F-4D97-AF65-F5344CB8AC3E}">
        <p14:creationId xmlns:p14="http://schemas.microsoft.com/office/powerpoint/2010/main" val="1563172327"/>
      </p:ext>
    </p:extLst>
  </p:cSld>
  <p:clrMapOvr>
    <a:overrideClrMapping bg1="lt1" tx1="dk1" bg2="lt2" tx2="dk2" accent1="accent1" accent2="accent2" accent3="accent3" accent4="accent4" accent5="accent5" accent6="accent6" hlink="hlink" folHlink="folHlink"/>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E4C6-A4D6-EE2E-880A-A2F3415F5E65}"/>
              </a:ext>
            </a:extLst>
          </p:cNvPr>
          <p:cNvSpPr>
            <a:spLocks noGrp="1"/>
          </p:cNvSpPr>
          <p:nvPr>
            <p:ph type="title"/>
          </p:nvPr>
        </p:nvSpPr>
        <p:spPr>
          <a:xfrm>
            <a:off x="4487024" y="634999"/>
            <a:ext cx="6950232" cy="1124525"/>
          </a:xfrm>
        </p:spPr>
        <p:txBody>
          <a:bodyPr anchor="t">
            <a:normAutofit/>
          </a:bodyPr>
          <a:lstStyle/>
          <a:p>
            <a:r>
              <a:rPr lang="en-US" sz="3100" dirty="0"/>
              <a:t>Tertiary: Treatment and Rehabilitation for Severe Stress</a:t>
            </a:r>
          </a:p>
        </p:txBody>
      </p:sp>
      <p:sp>
        <p:nvSpPr>
          <p:cNvPr id="5" name="Slide Number Placeholder 4">
            <a:extLst>
              <a:ext uri="{FF2B5EF4-FFF2-40B4-BE49-F238E27FC236}">
                <a16:creationId xmlns:a16="http://schemas.microsoft.com/office/drawing/2014/main" id="{28868B67-4FD1-9B83-8AB5-16E167B12F05}"/>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27</a:t>
            </a:fld>
            <a:endParaRPr lang="en-US"/>
          </a:p>
        </p:txBody>
      </p:sp>
      <p:pic>
        <p:nvPicPr>
          <p:cNvPr id="8" name="Content Placeholder 7" descr="The doctor starts the pressure apparatus he has placed around his cancer patient's wrist.">
            <a:extLst>
              <a:ext uri="{FF2B5EF4-FFF2-40B4-BE49-F238E27FC236}">
                <a16:creationId xmlns:a16="http://schemas.microsoft.com/office/drawing/2014/main" id="{B7886C29-6E90-4A59-B359-5F6E4CC8EA57}"/>
              </a:ext>
            </a:extLst>
          </p:cNvPr>
          <p:cNvPicPr>
            <a:picLocks noGrp="1" noChangeAspect="1"/>
          </p:cNvPicPr>
          <p:nvPr>
            <p:ph type="pic" sz="quarter" idx="13"/>
          </p:nvPr>
        </p:nvPicPr>
        <p:blipFill>
          <a:blip r:embed="rId3"/>
          <a:srcRect l="35442" r="33693"/>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ACCB5B20-C9B1-B804-22E0-ADC7DC7DF5B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fontScale="70000" lnSpcReduction="20000"/>
          </a:bodyPr>
          <a:lstStyle/>
          <a:p>
            <a:pPr marL="0" indent="0">
              <a:lnSpc>
                <a:spcPct val="110000"/>
              </a:lnSpc>
              <a:spcBef>
                <a:spcPts val="2500"/>
              </a:spcBef>
              <a:buFont typeface="Arial" panose="020B0604020202020204" pitchFamily="34" charset="0"/>
              <a:buNone/>
            </a:pPr>
            <a:r>
              <a:rPr lang="en-US" b="1"/>
              <a:t>Purpose of Tertiary Interventions</a:t>
            </a:r>
          </a:p>
          <a:p>
            <a:pPr marL="0" lvl="1" indent="0">
              <a:lnSpc>
                <a:spcPct val="110000"/>
              </a:lnSpc>
              <a:buFont typeface="Arial" panose="020B0604020202020204" pitchFamily="34" charset="0"/>
              <a:buNone/>
            </a:pPr>
            <a:r>
              <a:t>Tertiary interventions treat and rehabilitate individuals experiencing severe stress-related disorders to restore functionality.</a:t>
            </a:r>
            <a:endParaRPr lang="en-US"/>
          </a:p>
          <a:p>
            <a:pPr marL="0" indent="0">
              <a:lnSpc>
                <a:spcPct val="110000"/>
              </a:lnSpc>
              <a:spcBef>
                <a:spcPts val="2500"/>
              </a:spcBef>
              <a:buFont typeface="Arial" panose="020B0604020202020204" pitchFamily="34" charset="0"/>
              <a:buNone/>
            </a:pPr>
            <a:r>
              <a:rPr lang="en-US" b="1"/>
              <a:t>Effective Clinical Therapies</a:t>
            </a:r>
          </a:p>
          <a:p>
            <a:pPr marL="0" lvl="1" indent="0">
              <a:lnSpc>
                <a:spcPct val="110000"/>
              </a:lnSpc>
              <a:buFont typeface="Arial" panose="020B0604020202020204" pitchFamily="34" charset="0"/>
              <a:buNone/>
            </a:pPr>
            <a:r>
              <a:t>Cognitive Behavioral Therapy (CBT) is highly effective for chronic stress and related mental health conditions.</a:t>
            </a:r>
            <a:endParaRPr lang="en-US"/>
          </a:p>
          <a:p>
            <a:pPr marL="0" indent="0">
              <a:lnSpc>
                <a:spcPct val="110000"/>
              </a:lnSpc>
              <a:spcBef>
                <a:spcPts val="2500"/>
              </a:spcBef>
              <a:buFont typeface="Arial" panose="020B0604020202020204" pitchFamily="34" charset="0"/>
              <a:buNone/>
            </a:pPr>
            <a:r>
              <a:rPr lang="en-US" b="1"/>
              <a:t>Support Programs and Rehabilitation</a:t>
            </a:r>
          </a:p>
          <a:p>
            <a:pPr marL="0" lvl="1" indent="0">
              <a:lnSpc>
                <a:spcPct val="110000"/>
              </a:lnSpc>
              <a:buFont typeface="Arial" panose="020B0604020202020204" pitchFamily="34" charset="0"/>
              <a:buNone/>
            </a:pPr>
            <a:r>
              <a:t>Employee Assistance Programs and burnout rehabilitation services aid in stress recovery and workplace support.</a:t>
            </a:r>
            <a:endParaRPr lang="en-US"/>
          </a:p>
          <a:p>
            <a:pPr marL="0" indent="0">
              <a:lnSpc>
                <a:spcPct val="110000"/>
              </a:lnSpc>
              <a:spcBef>
                <a:spcPts val="2500"/>
              </a:spcBef>
              <a:buFont typeface="Arial" panose="020B0604020202020204" pitchFamily="34" charset="0"/>
              <a:buNone/>
            </a:pPr>
            <a:r>
              <a:rPr lang="en-US" b="1"/>
              <a:t>Research Gaps and Needs</a:t>
            </a:r>
          </a:p>
          <a:p>
            <a:pPr marL="0" lvl="1" indent="0">
              <a:lnSpc>
                <a:spcPct val="110000"/>
              </a:lnSpc>
              <a:buFont typeface="Arial" panose="020B0604020202020204" pitchFamily="34" charset="0"/>
              <a:buNone/>
            </a:pPr>
            <a:r>
              <a:t>There is limited UK-specific research on tertiary interventions for student populations, indicating need for further study.</a:t>
            </a:r>
            <a:endParaRPr lang="en-US"/>
          </a:p>
        </p:txBody>
      </p:sp>
    </p:spTree>
    <p:extLst>
      <p:ext uri="{BB962C8B-B14F-4D97-AF65-F5344CB8AC3E}">
        <p14:creationId xmlns:p14="http://schemas.microsoft.com/office/powerpoint/2010/main" val="29044823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8A89-7BCB-B3AB-AFD2-50D3B48F8537}"/>
              </a:ext>
            </a:extLst>
          </p:cNvPr>
          <p:cNvSpPr>
            <a:spLocks noGrp="1"/>
          </p:cNvSpPr>
          <p:nvPr>
            <p:ph type="title"/>
          </p:nvPr>
        </p:nvSpPr>
        <p:spPr>
          <a:xfrm>
            <a:off x="7094553" y="634999"/>
            <a:ext cx="4477512" cy="1328932"/>
          </a:xfrm>
        </p:spPr>
        <p:txBody>
          <a:bodyPr anchor="t">
            <a:normAutofit/>
          </a:bodyPr>
          <a:lstStyle/>
          <a:p>
            <a:r>
              <a:rPr lang="en-US" sz="2800"/>
              <a:t>Evaluating Intervention Outcomes</a:t>
            </a:r>
          </a:p>
        </p:txBody>
      </p:sp>
      <p:sp>
        <p:nvSpPr>
          <p:cNvPr id="3" name="Footer Placeholder 2">
            <a:extLst>
              <a:ext uri="{FF2B5EF4-FFF2-40B4-BE49-F238E27FC236}">
                <a16:creationId xmlns:a16="http://schemas.microsoft.com/office/drawing/2014/main" id="{1E2D615D-86A9-CE06-731B-7C6FB5B7A340}"/>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165445C4-60C2-D4E3-4DB6-EC6333542161}"/>
              </a:ext>
            </a:extLst>
          </p:cNvPr>
          <p:cNvSpPr>
            <a:spLocks noGrp="1"/>
          </p:cNvSpPr>
          <p:nvPr>
            <p:ph type="dt" sz="half" idx="10"/>
          </p:nvPr>
        </p:nvSpPr>
        <p:spPr>
          <a:xfrm rot="16200000">
            <a:off x="-531666" y="5260191"/>
            <a:ext cx="1493097" cy="429768"/>
          </a:xfrm>
        </p:spPr>
        <p:txBody>
          <a:bodyPr anchor="ctr">
            <a:normAutofit/>
          </a:bodyPr>
          <a:lstStyle/>
          <a:p>
            <a:pPr>
              <a:spcAft>
                <a:spcPts val="600"/>
              </a:spcAft>
            </a:pPr>
            <a:fld id="{FAA6F6B0-7BDB-FB4C-9D76-500FE2DDFD1B}" type="datetime1">
              <a:rPr lang="en-US" smtClean="0"/>
              <a:pPr>
                <a:spcAft>
                  <a:spcPts val="600"/>
                </a:spcAft>
              </a:pPr>
              <a:t>11/14/2025</a:t>
            </a:fld>
            <a:endParaRPr lang="en-US"/>
          </a:p>
        </p:txBody>
      </p:sp>
      <p:sp>
        <p:nvSpPr>
          <p:cNvPr id="5" name="Slide Number Placeholder 4">
            <a:extLst>
              <a:ext uri="{FF2B5EF4-FFF2-40B4-BE49-F238E27FC236}">
                <a16:creationId xmlns:a16="http://schemas.microsoft.com/office/drawing/2014/main" id="{FE4A6D79-43C3-4E7B-7602-DCA487C15D18}"/>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28</a:t>
            </a:fld>
            <a:endParaRPr lang="en-US"/>
          </a:p>
        </p:txBody>
      </p:sp>
      <p:pic>
        <p:nvPicPr>
          <p:cNvPr id="8" name="Content Placeholder 7" descr="Check Mark on Human Head">
            <a:extLst>
              <a:ext uri="{FF2B5EF4-FFF2-40B4-BE49-F238E27FC236}">
                <a16:creationId xmlns:a16="http://schemas.microsoft.com/office/drawing/2014/main" id="{506E1298-322A-4B21-88D8-FE26CFFB9FA1}"/>
              </a:ext>
            </a:extLst>
          </p:cNvPr>
          <p:cNvPicPr>
            <a:picLocks noGrp="1" noChangeAspect="1"/>
          </p:cNvPicPr>
          <p:nvPr>
            <p:ph type="pic" sz="quarter" idx="13"/>
          </p:nvPr>
        </p:nvPicPr>
        <p:blipFill>
          <a:blip r:embed="rId3"/>
          <a:srcRect l="34391" r="-1" b="-1"/>
          <a:stretch>
            <a:fillRect/>
          </a:stretch>
        </p:blipFill>
        <p:spPr>
          <a:xfrm>
            <a:off x="113005" y="10"/>
            <a:ext cx="5843502" cy="6857990"/>
          </a:xfrm>
          <a:prstGeom prst="rect">
            <a:avLst/>
          </a:prstGeom>
          <a:noFill/>
        </p:spPr>
      </p:pic>
      <p:sp>
        <p:nvSpPr>
          <p:cNvPr id="7" name="Content Placeholder 6">
            <a:extLst>
              <a:ext uri="{FF2B5EF4-FFF2-40B4-BE49-F238E27FC236}">
                <a16:creationId xmlns:a16="http://schemas.microsoft.com/office/drawing/2014/main" id="{450DE839-791C-A148-C0DF-64806AD48C35}"/>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94553" y="2110570"/>
            <a:ext cx="4477512" cy="4282573"/>
          </a:xfrm>
        </p:spPr>
        <p:txBody>
          <a:bodyPr>
            <a:normAutofit fontScale="92500" lnSpcReduction="20000"/>
          </a:bodyPr>
          <a:lstStyle/>
          <a:p>
            <a:pPr marL="0" indent="0">
              <a:spcBef>
                <a:spcPts val="2500"/>
              </a:spcBef>
              <a:buFont typeface="Arial" panose="020B0604020202020204" pitchFamily="34" charset="0"/>
              <a:buNone/>
            </a:pPr>
            <a:r>
              <a:rPr lang="en-US" b="1"/>
              <a:t>Primary Interventions</a:t>
            </a:r>
          </a:p>
          <a:p>
            <a:pPr marL="0" lvl="1" indent="0">
              <a:buFont typeface="Arial" panose="020B0604020202020204" pitchFamily="34" charset="0"/>
              <a:buNone/>
            </a:pPr>
            <a:r>
              <a:t>Primary interventions focus on preventing stress by addressing systemic and environmental factors such as job redesign.</a:t>
            </a:r>
            <a:endParaRPr lang="en-US"/>
          </a:p>
          <a:p>
            <a:pPr marL="0" indent="0">
              <a:spcBef>
                <a:spcPts val="2500"/>
              </a:spcBef>
              <a:buFont typeface="Arial" panose="020B0604020202020204" pitchFamily="34" charset="0"/>
              <a:buNone/>
            </a:pPr>
            <a:r>
              <a:rPr lang="en-US" b="1"/>
              <a:t>Secondary Interventions</a:t>
            </a:r>
          </a:p>
          <a:p>
            <a:pPr marL="0" lvl="1" indent="0">
              <a:buFont typeface="Arial" panose="020B0604020202020204" pitchFamily="34" charset="0"/>
              <a:buNone/>
            </a:pPr>
            <a:r>
              <a:t>Secondary interventions like mindfulness and CBT manage symptoms and build resilience with sustained benefits.</a:t>
            </a:r>
            <a:endParaRPr lang="en-US"/>
          </a:p>
          <a:p>
            <a:pPr marL="0" indent="0">
              <a:spcBef>
                <a:spcPts val="2500"/>
              </a:spcBef>
              <a:buFont typeface="Arial" panose="020B0604020202020204" pitchFamily="34" charset="0"/>
              <a:buNone/>
            </a:pPr>
            <a:r>
              <a:rPr lang="en-US" b="1"/>
              <a:t>Tertiary Interventions</a:t>
            </a:r>
          </a:p>
          <a:p>
            <a:pPr marL="0" lvl="1" indent="0">
              <a:buFont typeface="Arial" panose="020B0604020202020204" pitchFamily="34" charset="0"/>
              <a:buNone/>
            </a:pPr>
            <a:r>
              <a:t>Tertiary interventions treat severe stress disorders, with CBT as the most supported therapeutic approach.</a:t>
            </a:r>
            <a:endParaRPr lang="en-US"/>
          </a:p>
        </p:txBody>
      </p:sp>
      <p:sp>
        <p:nvSpPr>
          <p:cNvPr id="9" name="TextBox 8">
            <a:extLst>
              <a:ext uri="{FF2B5EF4-FFF2-40B4-BE49-F238E27FC236}">
                <a16:creationId xmlns:a16="http://schemas.microsoft.com/office/drawing/2014/main" id="{E21B5060-0EDF-10B0-1EFA-80B1054DE6CC}"/>
              </a:ext>
            </a:extLst>
          </p:cNvPr>
          <p:cNvSpPr txBox="1"/>
          <p:nvPr/>
        </p:nvSpPr>
        <p:spPr>
          <a:xfrm>
            <a:off x="2088676" y="4728526"/>
            <a:ext cx="3980834" cy="2031325"/>
          </a:xfrm>
          <a:prstGeom prst="rect">
            <a:avLst/>
          </a:prstGeom>
          <a:noFill/>
        </p:spPr>
        <p:txBody>
          <a:bodyPr wrap="square">
            <a:spAutoFit/>
          </a:bodyPr>
          <a:lstStyle/>
          <a:p>
            <a:pPr marL="0" lvl="1" indent="0">
              <a:buFont typeface="Arial" panose="020B0604020202020204" pitchFamily="34" charset="0"/>
              <a:buNone/>
            </a:pPr>
            <a:r>
              <a:rPr lang="en-GB" dirty="0"/>
              <a:t>Holman, D., Johnson, S., &amp; O'Connor, E. (2018). Stress management interventions: Improving subjective psychological well-being in the workplace. In E. Diener, S. Oishi, &amp; L. Tay (Eds.), </a:t>
            </a:r>
            <a:r>
              <a:rPr lang="en-GB" i="1" dirty="0"/>
              <a:t>Handbook of well-being</a:t>
            </a:r>
            <a:r>
              <a:rPr lang="en-GB" dirty="0"/>
              <a:t>. Salt Lake City, UT: DEF Publishers. </a:t>
            </a:r>
            <a:r>
              <a:rPr lang="en-GB" dirty="0" err="1"/>
              <a:t>DOI:nobascholar.co</a:t>
            </a:r>
            <a:endParaRPr lang="en-US" dirty="0"/>
          </a:p>
        </p:txBody>
      </p:sp>
    </p:spTree>
    <p:extLst>
      <p:ext uri="{BB962C8B-B14F-4D97-AF65-F5344CB8AC3E}">
        <p14:creationId xmlns:p14="http://schemas.microsoft.com/office/powerpoint/2010/main" val="30645742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sp>
        <p:nvSpPr>
          <p:cNvPr id="3" name="Content Placeholder 2">
            <a:extLst>
              <a:ext uri="{FF2B5EF4-FFF2-40B4-BE49-F238E27FC236}">
                <a16:creationId xmlns:a16="http://schemas.microsoft.com/office/drawing/2014/main" id="{8AB8A79A-665D-97B5-1A8D-84A34C75DEA9}"/>
              </a:ext>
            </a:extLst>
          </p:cNvPr>
          <p:cNvSpPr>
            <a:spLocks noGrp="1"/>
          </p:cNvSpPr>
          <p:nvPr>
            <p:ph sz="half" idx="1"/>
          </p:nvPr>
        </p:nvSpPr>
        <p:spPr/>
        <p:txBody>
          <a:bodyPr/>
          <a:lstStyle/>
          <a:p>
            <a:r>
              <a:rPr lang="en-GB" dirty="0"/>
              <a:t>Engage in appropriate conversations about stress and wellbeing at work </a:t>
            </a:r>
          </a:p>
          <a:p>
            <a:endParaRPr lang="en-GB" dirty="0"/>
          </a:p>
          <a:p>
            <a:r>
              <a:rPr lang="en-GB" dirty="0"/>
              <a:t>Recognise individual differences</a:t>
            </a:r>
          </a:p>
        </p:txBody>
      </p:sp>
      <p:sp>
        <p:nvSpPr>
          <p:cNvPr id="6" name="TextBox 5">
            <a:extLst>
              <a:ext uri="{FF2B5EF4-FFF2-40B4-BE49-F238E27FC236}">
                <a16:creationId xmlns:a16="http://schemas.microsoft.com/office/drawing/2014/main" id="{26891239-A4EF-A75D-8705-1CC1426286E4}"/>
              </a:ext>
            </a:extLst>
          </p:cNvPr>
          <p:cNvSpPr txBox="1"/>
          <p:nvPr/>
        </p:nvSpPr>
        <p:spPr>
          <a:xfrm>
            <a:off x="1872759" y="4677479"/>
            <a:ext cx="2901463" cy="923330"/>
          </a:xfrm>
          <a:prstGeom prst="rect">
            <a:avLst/>
          </a:prstGeom>
          <a:noFill/>
        </p:spPr>
        <p:txBody>
          <a:bodyPr wrap="square">
            <a:spAutoFit/>
          </a:bodyPr>
          <a:lstStyle/>
          <a:p>
            <a:r>
              <a:rPr lang="en-GB" dirty="0">
                <a:hlinkClick r:id="rId2"/>
              </a:rPr>
              <a:t>Talking Toolkit: Preventing work-related stress (hse.gov.uk)</a:t>
            </a:r>
            <a:endParaRPr lang="en-GB" dirty="0"/>
          </a:p>
        </p:txBody>
      </p:sp>
      <p:pic>
        <p:nvPicPr>
          <p:cNvPr id="8" name="Picture 7">
            <a:extLst>
              <a:ext uri="{FF2B5EF4-FFF2-40B4-BE49-F238E27FC236}">
                <a16:creationId xmlns:a16="http://schemas.microsoft.com/office/drawing/2014/main" id="{FCA14B26-195C-086B-D016-3657C3D2CD1F}"/>
              </a:ext>
            </a:extLst>
          </p:cNvPr>
          <p:cNvPicPr>
            <a:picLocks noChangeAspect="1"/>
          </p:cNvPicPr>
          <p:nvPr/>
        </p:nvPicPr>
        <p:blipFill>
          <a:blip r:embed="rId3"/>
          <a:stretch>
            <a:fillRect/>
          </a:stretch>
        </p:blipFill>
        <p:spPr>
          <a:xfrm>
            <a:off x="6796455" y="2606995"/>
            <a:ext cx="3951796" cy="3116532"/>
          </a:xfrm>
          <a:prstGeom prst="rect">
            <a:avLst/>
          </a:prstGeom>
        </p:spPr>
      </p:pic>
    </p:spTree>
    <p:extLst>
      <p:ext uri="{BB962C8B-B14F-4D97-AF65-F5344CB8AC3E}">
        <p14:creationId xmlns:p14="http://schemas.microsoft.com/office/powerpoint/2010/main" val="3004934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4A1F70-8321-B1BC-BF8A-738056FA3884}"/>
              </a:ext>
            </a:extLst>
          </p:cNvPr>
          <p:cNvPicPr>
            <a:picLocks noChangeAspect="1"/>
          </p:cNvPicPr>
          <p:nvPr/>
        </p:nvPicPr>
        <p:blipFill>
          <a:blip r:embed="rId2"/>
          <a:stretch>
            <a:fillRect/>
          </a:stretch>
        </p:blipFill>
        <p:spPr>
          <a:xfrm>
            <a:off x="690259" y="865761"/>
            <a:ext cx="5753100" cy="4854103"/>
          </a:xfrm>
          <a:prstGeom prst="rect">
            <a:avLst/>
          </a:prstGeom>
        </p:spPr>
      </p:pic>
      <p:sp>
        <p:nvSpPr>
          <p:cNvPr id="5" name="TextBox 4">
            <a:extLst>
              <a:ext uri="{FF2B5EF4-FFF2-40B4-BE49-F238E27FC236}">
                <a16:creationId xmlns:a16="http://schemas.microsoft.com/office/drawing/2014/main" id="{7BFBE177-199C-734E-33E2-4933948083DC}"/>
              </a:ext>
            </a:extLst>
          </p:cNvPr>
          <p:cNvSpPr txBox="1"/>
          <p:nvPr/>
        </p:nvSpPr>
        <p:spPr>
          <a:xfrm>
            <a:off x="7315200" y="1940074"/>
            <a:ext cx="3518434" cy="3139321"/>
          </a:xfrm>
          <a:prstGeom prst="rect">
            <a:avLst/>
          </a:prstGeom>
          <a:noFill/>
        </p:spPr>
        <p:txBody>
          <a:bodyPr wrap="square">
            <a:spAutoFit/>
          </a:bodyPr>
          <a:lstStyle/>
          <a:p>
            <a:r>
              <a:rPr lang="en-GB" b="0" i="0" dirty="0">
                <a:solidFill>
                  <a:srgbClr val="212B32"/>
                </a:solidFill>
                <a:effectLst/>
                <a:latin typeface="Roboto" panose="02000000000000000000" pitchFamily="2" charset="0"/>
              </a:rPr>
              <a:t>HSE's </a:t>
            </a:r>
            <a:r>
              <a:rPr lang="en-GB" b="0" i="0" dirty="0">
                <a:solidFill>
                  <a:srgbClr val="981E32"/>
                </a:solidFill>
                <a:effectLst/>
                <a:latin typeface="Roboto" panose="02000000000000000000" pitchFamily="2" charset="0"/>
                <a:hlinkClick r:id="rId3"/>
              </a:rPr>
              <a:t>Management Standards approach</a:t>
            </a:r>
            <a:r>
              <a:rPr lang="en-GB" b="0" i="0" dirty="0">
                <a:solidFill>
                  <a:srgbClr val="212B32"/>
                </a:solidFill>
                <a:effectLst/>
                <a:latin typeface="Roboto" panose="02000000000000000000" pitchFamily="2" charset="0"/>
              </a:rPr>
              <a:t> to tackling work-related stress establishes a framework to help employers tackle work-related stress and, as a result, also reduce the incidence and negative impact of mental ill health.</a:t>
            </a:r>
          </a:p>
          <a:p>
            <a:endParaRPr lang="en-GB" dirty="0">
              <a:solidFill>
                <a:srgbClr val="212B32"/>
              </a:solidFill>
              <a:latin typeface="Roboto" panose="02000000000000000000" pitchFamily="2" charset="0"/>
            </a:endParaRPr>
          </a:p>
          <a:p>
            <a:r>
              <a:rPr lang="en-GB" dirty="0">
                <a:hlinkClick r:id="rId4"/>
              </a:rPr>
              <a:t>Mental health conditions, work and the workplace - HSE</a:t>
            </a:r>
            <a:endParaRPr lang="en-GB" dirty="0"/>
          </a:p>
        </p:txBody>
      </p:sp>
    </p:spTree>
    <p:extLst>
      <p:ext uri="{BB962C8B-B14F-4D97-AF65-F5344CB8AC3E}">
        <p14:creationId xmlns:p14="http://schemas.microsoft.com/office/powerpoint/2010/main" val="3547874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544F-09A5-2328-27CB-36A242166972}"/>
              </a:ext>
            </a:extLst>
          </p:cNvPr>
          <p:cNvSpPr>
            <a:spLocks noGrp="1"/>
          </p:cNvSpPr>
          <p:nvPr>
            <p:ph type="title"/>
          </p:nvPr>
        </p:nvSpPr>
        <p:spPr/>
        <p:txBody>
          <a:bodyPr/>
          <a:lstStyle/>
          <a:p>
            <a:r>
              <a:rPr lang="en-GB" dirty="0"/>
              <a:t>Talking Toolkits </a:t>
            </a:r>
          </a:p>
        </p:txBody>
      </p:sp>
      <p:pic>
        <p:nvPicPr>
          <p:cNvPr id="9" name="Picture 8">
            <a:extLst>
              <a:ext uri="{FF2B5EF4-FFF2-40B4-BE49-F238E27FC236}">
                <a16:creationId xmlns:a16="http://schemas.microsoft.com/office/drawing/2014/main" id="{87B2A980-BAA7-6D76-B7CD-D66CAFEBF4B6}"/>
              </a:ext>
            </a:extLst>
          </p:cNvPr>
          <p:cNvPicPr>
            <a:picLocks noChangeAspect="1"/>
          </p:cNvPicPr>
          <p:nvPr/>
        </p:nvPicPr>
        <p:blipFill>
          <a:blip r:embed="rId2"/>
          <a:stretch>
            <a:fillRect/>
          </a:stretch>
        </p:blipFill>
        <p:spPr>
          <a:xfrm>
            <a:off x="2206869" y="1015335"/>
            <a:ext cx="7381225" cy="4860533"/>
          </a:xfrm>
          <a:prstGeom prst="rect">
            <a:avLst/>
          </a:prstGeom>
        </p:spPr>
      </p:pic>
    </p:spTree>
    <p:extLst>
      <p:ext uri="{BB962C8B-B14F-4D97-AF65-F5344CB8AC3E}">
        <p14:creationId xmlns:p14="http://schemas.microsoft.com/office/powerpoint/2010/main" val="981423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9E383E2A-4F9B-4B7F-9B08-C845241F92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072267" y="1041401"/>
            <a:ext cx="6528018" cy="2345264"/>
          </a:xfrm>
        </p:spPr>
        <p:txBody>
          <a:bodyPr vert="horz" lIns="91440" tIns="45720" rIns="91440" bIns="45720" rtlCol="0" anchor="b">
            <a:normAutofit/>
          </a:bodyPr>
          <a:lstStyle/>
          <a:p>
            <a:r>
              <a:rPr lang="en-US" sz="5400"/>
              <a:t>What can we do as employees?</a:t>
            </a:r>
          </a:p>
        </p:txBody>
      </p:sp>
      <p:cxnSp>
        <p:nvCxnSpPr>
          <p:cNvPr id="15" name="Straight Connector 14">
            <a:extLst>
              <a:ext uri="{FF2B5EF4-FFF2-40B4-BE49-F238E27FC236}">
                <a16:creationId xmlns:a16="http://schemas.microsoft.com/office/drawing/2014/main" id="{CCF954D9-A588-465F-8E94-AF744F47B7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5C68B8F7-ECBC-41D2-AD01-04A86A37A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4662"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Onboarding">
            <a:extLst>
              <a:ext uri="{FF2B5EF4-FFF2-40B4-BE49-F238E27FC236}">
                <a16:creationId xmlns:a16="http://schemas.microsoft.com/office/drawing/2014/main" id="{83A85A8A-77F3-DA4A-5FAE-7EEFDC8B3A2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74701" y="2122701"/>
            <a:ext cx="2433793" cy="2433793"/>
          </a:xfrm>
          <a:prstGeom prst="rect">
            <a:avLst/>
          </a:prstGeom>
        </p:spPr>
      </p:pic>
    </p:spTree>
    <p:extLst>
      <p:ext uri="{BB962C8B-B14F-4D97-AF65-F5344CB8AC3E}">
        <p14:creationId xmlns:p14="http://schemas.microsoft.com/office/powerpoint/2010/main" val="216499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2" name="Rectangle 4">
            <a:extLst>
              <a:ext uri="{FF2B5EF4-FFF2-40B4-BE49-F238E27FC236}">
                <a16:creationId xmlns:a16="http://schemas.microsoft.com/office/drawing/2014/main" id="{94F8E684-703A-4FDF-B248-36C4D1EB9F3C}"/>
              </a:ext>
            </a:extLst>
          </p:cNvPr>
          <p:cNvSpPr>
            <a:spLocks noGrp="1" noChangeArrowheads="1"/>
          </p:cNvSpPr>
          <p:nvPr>
            <p:ph type="title"/>
          </p:nvPr>
        </p:nvSpPr>
        <p:spPr/>
        <p:txBody>
          <a:bodyPr/>
          <a:lstStyle/>
          <a:p>
            <a:r>
              <a:rPr lang="en-GB" altLang="en-US"/>
              <a:t>A cognitive model of stress</a:t>
            </a:r>
            <a:endParaRPr lang="en-US" altLang="en-US"/>
          </a:p>
        </p:txBody>
      </p:sp>
      <p:sp>
        <p:nvSpPr>
          <p:cNvPr id="89104" name="Rectangle 16">
            <a:extLst>
              <a:ext uri="{FF2B5EF4-FFF2-40B4-BE49-F238E27FC236}">
                <a16:creationId xmlns:a16="http://schemas.microsoft.com/office/drawing/2014/main" id="{71CFA902-B6F8-424E-90B5-2AD887E5C940}"/>
              </a:ext>
            </a:extLst>
          </p:cNvPr>
          <p:cNvSpPr>
            <a:spLocks noChangeArrowheads="1"/>
          </p:cNvSpPr>
          <p:nvPr/>
        </p:nvSpPr>
        <p:spPr bwMode="auto">
          <a:xfrm>
            <a:off x="1524001" y="1805932"/>
            <a:ext cx="18473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US" altLang="en-US" sz="2400">
              <a:latin typeface="Times New Roman" panose="02020603050405020304" pitchFamily="18" charset="0"/>
            </a:endParaRPr>
          </a:p>
        </p:txBody>
      </p:sp>
      <p:grpSp>
        <p:nvGrpSpPr>
          <p:cNvPr id="89122" name="Group 34">
            <a:extLst>
              <a:ext uri="{FF2B5EF4-FFF2-40B4-BE49-F238E27FC236}">
                <a16:creationId xmlns:a16="http://schemas.microsoft.com/office/drawing/2014/main" id="{FA92C5F6-CEF8-4005-994D-5CB0A002FFFD}"/>
              </a:ext>
            </a:extLst>
          </p:cNvPr>
          <p:cNvGrpSpPr>
            <a:grpSpLocks noChangeAspect="1"/>
          </p:cNvGrpSpPr>
          <p:nvPr/>
        </p:nvGrpSpPr>
        <p:grpSpPr bwMode="auto">
          <a:xfrm>
            <a:off x="2063751" y="1169988"/>
            <a:ext cx="8208963" cy="5688012"/>
            <a:chOff x="488" y="5800"/>
            <a:chExt cx="8790" cy="7488"/>
          </a:xfrm>
        </p:grpSpPr>
        <p:sp>
          <p:nvSpPr>
            <p:cNvPr id="89123" name="AutoShape 35">
              <a:extLst>
                <a:ext uri="{FF2B5EF4-FFF2-40B4-BE49-F238E27FC236}">
                  <a16:creationId xmlns:a16="http://schemas.microsoft.com/office/drawing/2014/main" id="{5366F247-8825-44E4-B9BD-6DBAA92E9072}"/>
                </a:ext>
              </a:extLst>
            </p:cNvPr>
            <p:cNvSpPr>
              <a:spLocks noChangeAspect="1" noChangeArrowheads="1"/>
            </p:cNvSpPr>
            <p:nvPr/>
          </p:nvSpPr>
          <p:spPr bwMode="auto">
            <a:xfrm>
              <a:off x="488" y="5800"/>
              <a:ext cx="8790" cy="7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9124" name="Rectangle 36">
              <a:extLst>
                <a:ext uri="{FF2B5EF4-FFF2-40B4-BE49-F238E27FC236}">
                  <a16:creationId xmlns:a16="http://schemas.microsoft.com/office/drawing/2014/main" id="{EA4FC051-7F56-416F-8A75-E38FB91CAECB}"/>
                </a:ext>
              </a:extLst>
            </p:cNvPr>
            <p:cNvSpPr>
              <a:spLocks noChangeArrowheads="1"/>
            </p:cNvSpPr>
            <p:nvPr/>
          </p:nvSpPr>
          <p:spPr bwMode="auto">
            <a:xfrm>
              <a:off x="5439" y="8374"/>
              <a:ext cx="2622" cy="52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Behavioural response</a:t>
              </a:r>
              <a:endParaRPr lang="en-US" altLang="en-US">
                <a:latin typeface="Tahoma" panose="020B0604030504040204" pitchFamily="34" charset="0"/>
              </a:endParaRPr>
            </a:p>
          </p:txBody>
        </p:sp>
        <p:sp>
          <p:nvSpPr>
            <p:cNvPr id="89125" name="Rectangle 37">
              <a:extLst>
                <a:ext uri="{FF2B5EF4-FFF2-40B4-BE49-F238E27FC236}">
                  <a16:creationId xmlns:a16="http://schemas.microsoft.com/office/drawing/2014/main" id="{B1EA966D-6405-4624-83EB-49E1BD7B214F}"/>
                </a:ext>
              </a:extLst>
            </p:cNvPr>
            <p:cNvSpPr>
              <a:spLocks noChangeArrowheads="1"/>
            </p:cNvSpPr>
            <p:nvPr/>
          </p:nvSpPr>
          <p:spPr bwMode="auto">
            <a:xfrm>
              <a:off x="2855" y="9215"/>
              <a:ext cx="2195" cy="79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a:solidFill>
                    <a:srgbClr val="333333"/>
                  </a:solidFill>
                  <a:latin typeface="Tahoma" panose="020B0604030504040204" pitchFamily="34" charset="0"/>
                </a:rPr>
                <a:t>Cognitive response</a:t>
              </a:r>
              <a:endParaRPr lang="en-US" altLang="en-US">
                <a:latin typeface="Tahoma" panose="020B0604030504040204" pitchFamily="34" charset="0"/>
              </a:endParaRPr>
            </a:p>
          </p:txBody>
        </p:sp>
        <p:sp>
          <p:nvSpPr>
            <p:cNvPr id="89126" name="Rectangle 38">
              <a:extLst>
                <a:ext uri="{FF2B5EF4-FFF2-40B4-BE49-F238E27FC236}">
                  <a16:creationId xmlns:a16="http://schemas.microsoft.com/office/drawing/2014/main" id="{5E435CA0-C036-4AF0-A98B-F87A63B6356D}"/>
                </a:ext>
              </a:extLst>
            </p:cNvPr>
            <p:cNvSpPr>
              <a:spLocks noChangeArrowheads="1"/>
            </p:cNvSpPr>
            <p:nvPr/>
          </p:nvSpPr>
          <p:spPr bwMode="auto">
            <a:xfrm>
              <a:off x="961" y="9388"/>
              <a:ext cx="1214" cy="4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Trigger </a:t>
              </a:r>
              <a:endParaRPr lang="en-US" altLang="en-US">
                <a:latin typeface="Tahoma" panose="020B0604030504040204" pitchFamily="34" charset="0"/>
              </a:endParaRPr>
            </a:p>
          </p:txBody>
        </p:sp>
        <p:sp>
          <p:nvSpPr>
            <p:cNvPr id="89127" name="Rectangle 39">
              <a:extLst>
                <a:ext uri="{FF2B5EF4-FFF2-40B4-BE49-F238E27FC236}">
                  <a16:creationId xmlns:a16="http://schemas.microsoft.com/office/drawing/2014/main" id="{B4AC624A-39F0-4074-9450-FB3E67544527}"/>
                </a:ext>
              </a:extLst>
            </p:cNvPr>
            <p:cNvSpPr>
              <a:spLocks noChangeArrowheads="1"/>
            </p:cNvSpPr>
            <p:nvPr/>
          </p:nvSpPr>
          <p:spPr bwMode="auto">
            <a:xfrm>
              <a:off x="5439" y="9215"/>
              <a:ext cx="2622"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Physiological response</a:t>
              </a:r>
              <a:endParaRPr lang="en-US" altLang="en-US">
                <a:latin typeface="Tahoma" panose="020B0604030504040204" pitchFamily="34" charset="0"/>
              </a:endParaRPr>
            </a:p>
          </p:txBody>
        </p:sp>
        <p:sp>
          <p:nvSpPr>
            <p:cNvPr id="89128" name="Rectangle 40">
              <a:extLst>
                <a:ext uri="{FF2B5EF4-FFF2-40B4-BE49-F238E27FC236}">
                  <a16:creationId xmlns:a16="http://schemas.microsoft.com/office/drawing/2014/main" id="{2A2FEF8D-B5A5-4FA4-9BF8-737DD230C96B}"/>
                </a:ext>
              </a:extLst>
            </p:cNvPr>
            <p:cNvSpPr>
              <a:spLocks noChangeArrowheads="1"/>
            </p:cNvSpPr>
            <p:nvPr/>
          </p:nvSpPr>
          <p:spPr bwMode="auto">
            <a:xfrm>
              <a:off x="5439" y="10073"/>
              <a:ext cx="2690" cy="5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eaLnBrk="0" hangingPunct="0"/>
              <a:r>
                <a:rPr lang="en-US" altLang="en-US" sz="1600">
                  <a:solidFill>
                    <a:srgbClr val="333333"/>
                  </a:solidFill>
                  <a:latin typeface="Tahoma" panose="020B0604030504040204" pitchFamily="34" charset="0"/>
                </a:rPr>
                <a:t>Emotional response</a:t>
              </a:r>
              <a:endParaRPr lang="en-US" altLang="en-US">
                <a:latin typeface="Tahoma" panose="020B0604030504040204" pitchFamily="34" charset="0"/>
              </a:endParaRPr>
            </a:p>
          </p:txBody>
        </p:sp>
        <p:sp>
          <p:nvSpPr>
            <p:cNvPr id="89129" name="Line 41">
              <a:extLst>
                <a:ext uri="{FF2B5EF4-FFF2-40B4-BE49-F238E27FC236}">
                  <a16:creationId xmlns:a16="http://schemas.microsoft.com/office/drawing/2014/main" id="{163E0181-9B86-438B-87B7-112B4EF1B604}"/>
                </a:ext>
              </a:extLst>
            </p:cNvPr>
            <p:cNvSpPr>
              <a:spLocks noChangeShapeType="1"/>
            </p:cNvSpPr>
            <p:nvPr/>
          </p:nvSpPr>
          <p:spPr bwMode="auto">
            <a:xfrm>
              <a:off x="2449" y="9544"/>
              <a:ext cx="285" cy="1"/>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0" name="Line 42">
              <a:extLst>
                <a:ext uri="{FF2B5EF4-FFF2-40B4-BE49-F238E27FC236}">
                  <a16:creationId xmlns:a16="http://schemas.microsoft.com/office/drawing/2014/main" id="{E778CFA7-F26D-46DE-A113-1534E81EE2F6}"/>
                </a:ext>
              </a:extLst>
            </p:cNvPr>
            <p:cNvSpPr>
              <a:spLocks noChangeShapeType="1"/>
            </p:cNvSpPr>
            <p:nvPr/>
          </p:nvSpPr>
          <p:spPr bwMode="auto">
            <a:xfrm>
              <a:off x="5050" y="9466"/>
              <a:ext cx="389" cy="0"/>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1" name="Line 43">
              <a:extLst>
                <a:ext uri="{FF2B5EF4-FFF2-40B4-BE49-F238E27FC236}">
                  <a16:creationId xmlns:a16="http://schemas.microsoft.com/office/drawing/2014/main" id="{14F09DB8-92AA-4F8A-845D-63BDD1C0AC6A}"/>
                </a:ext>
              </a:extLst>
            </p:cNvPr>
            <p:cNvSpPr>
              <a:spLocks noChangeShapeType="1"/>
            </p:cNvSpPr>
            <p:nvPr/>
          </p:nvSpPr>
          <p:spPr bwMode="auto">
            <a:xfrm flipV="1">
              <a:off x="5050" y="8600"/>
              <a:ext cx="389" cy="866"/>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sp>
          <p:nvSpPr>
            <p:cNvPr id="89132" name="Line 44">
              <a:extLst>
                <a:ext uri="{FF2B5EF4-FFF2-40B4-BE49-F238E27FC236}">
                  <a16:creationId xmlns:a16="http://schemas.microsoft.com/office/drawing/2014/main" id="{6E4BC49B-7788-492C-B575-C60667B2F69B}"/>
                </a:ext>
              </a:extLst>
            </p:cNvPr>
            <p:cNvSpPr>
              <a:spLocks noChangeShapeType="1"/>
            </p:cNvSpPr>
            <p:nvPr/>
          </p:nvSpPr>
          <p:spPr bwMode="auto">
            <a:xfrm>
              <a:off x="5050" y="9466"/>
              <a:ext cx="389" cy="893"/>
            </a:xfrm>
            <a:prstGeom prst="line">
              <a:avLst/>
            </a:prstGeom>
            <a:noFill/>
            <a:ln w="9525">
              <a:solidFill>
                <a:srgbClr val="000000"/>
              </a:solidFill>
              <a:round/>
              <a:headEnd/>
              <a:tailEnd type="stealth"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15882420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a:xfrm>
            <a:off x="857250" y="-1112890"/>
            <a:ext cx="10734675" cy="5246740"/>
          </a:xfrm>
        </p:spPr>
        <p:txBody>
          <a:bodyPr>
            <a:normAutofit/>
          </a:bodyPr>
          <a:lstStyle/>
          <a:p>
            <a:r>
              <a:rPr lang="en-GB" altLang="en-US" dirty="0">
                <a:solidFill>
                  <a:schemeClr val="tx1"/>
                </a:solidFill>
              </a:rPr>
              <a:t>Coping effectiveness training (Folkman 1986)</a:t>
            </a:r>
            <a:endParaRPr lang="en-US" altLang="en-US" dirty="0">
              <a:solidFill>
                <a:schemeClr val="tx1"/>
              </a:solidFill>
            </a:endParaRPr>
          </a:p>
        </p:txBody>
      </p:sp>
      <p:graphicFrame>
        <p:nvGraphicFramePr>
          <p:cNvPr id="97286" name="Rectangle 3">
            <a:extLst>
              <a:ext uri="{FF2B5EF4-FFF2-40B4-BE49-F238E27FC236}">
                <a16:creationId xmlns:a16="http://schemas.microsoft.com/office/drawing/2014/main" id="{FA57D3A0-5141-CB14-ABB3-0B98BDF89715}"/>
              </a:ext>
            </a:extLst>
          </p:cNvPr>
          <p:cNvGraphicFramePr/>
          <p:nvPr>
            <p:extLst>
              <p:ext uri="{D42A27DB-BD31-4B8C-83A1-F6EECF244321}">
                <p14:modId xmlns:p14="http://schemas.microsoft.com/office/powerpoint/2010/main" val="1763801773"/>
              </p:ext>
            </p:extLst>
          </p:nvPr>
        </p:nvGraphicFramePr>
        <p:xfrm>
          <a:off x="3933825" y="2533650"/>
          <a:ext cx="3952874" cy="3430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2654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1312610" y="558872"/>
            <a:ext cx="8229600" cy="1143000"/>
          </a:xfrm>
        </p:spPr>
        <p:txBody>
          <a:bodyPr/>
          <a:lstStyle/>
          <a:p>
            <a:pPr eaLnBrk="1" hangingPunct="1"/>
            <a:r>
              <a:rPr lang="en-GB" altLang="en-US" sz="3200" b="1" dirty="0"/>
              <a:t>Problem-focused Coping </a:t>
            </a:r>
          </a:p>
        </p:txBody>
      </p:sp>
      <p:sp>
        <p:nvSpPr>
          <p:cNvPr id="24579" name="Content Placeholder 2"/>
          <p:cNvSpPr>
            <a:spLocks noGrp="1"/>
          </p:cNvSpPr>
          <p:nvPr>
            <p:ph idx="4294967295"/>
          </p:nvPr>
        </p:nvSpPr>
        <p:spPr>
          <a:xfrm>
            <a:off x="1014689" y="1925434"/>
            <a:ext cx="6052738" cy="3820807"/>
          </a:xfrm>
        </p:spPr>
        <p:txBody>
          <a:bodyPr>
            <a:normAutofit fontScale="85000" lnSpcReduction="20000"/>
          </a:bodyPr>
          <a:lstStyle/>
          <a:p>
            <a:pPr marL="0" indent="0">
              <a:buNone/>
            </a:pPr>
            <a:r>
              <a:rPr lang="en-GB" altLang="en-US" dirty="0"/>
              <a:t>Problem-focused coping involves trying to change the situation in order to eliminate the cause of the stress. </a:t>
            </a:r>
            <a:r>
              <a:rPr lang="en-GB" dirty="0"/>
              <a:t>Problem-focused coping is useful in situations that are amenable to change, but may increase our stress in situations which are not able to be changed.</a:t>
            </a:r>
          </a:p>
          <a:p>
            <a:pPr marL="0" indent="0" eaLnBrk="1" hangingPunct="1">
              <a:buNone/>
            </a:pPr>
            <a:r>
              <a:rPr lang="en-GB" altLang="en-US" dirty="0"/>
              <a:t>Useful strategies include: </a:t>
            </a:r>
          </a:p>
          <a:p>
            <a:pPr eaLnBrk="1" hangingPunct="1"/>
            <a:r>
              <a:rPr lang="en-GB" altLang="en-US" dirty="0"/>
              <a:t>Problem solving </a:t>
            </a:r>
          </a:p>
          <a:p>
            <a:pPr eaLnBrk="1" hangingPunct="1"/>
            <a:r>
              <a:rPr lang="en-GB" altLang="en-US" dirty="0"/>
              <a:t>Making a plan of action and following it</a:t>
            </a:r>
          </a:p>
          <a:p>
            <a:pPr eaLnBrk="1" hangingPunct="1"/>
            <a:r>
              <a:rPr lang="en-GB" altLang="en-US" dirty="0"/>
              <a:t>Information seeking </a:t>
            </a:r>
          </a:p>
          <a:p>
            <a:pPr eaLnBrk="1" hangingPunct="1"/>
            <a:r>
              <a:rPr lang="en-GB" altLang="en-US" dirty="0"/>
              <a:t>Seeking support to make a change </a:t>
            </a:r>
          </a:p>
          <a:p>
            <a:pPr eaLnBrk="1" hangingPunct="1"/>
            <a:r>
              <a:rPr lang="en-GB" altLang="en-US" dirty="0"/>
              <a:t>Talking to a person to seek change </a:t>
            </a:r>
          </a:p>
          <a:p>
            <a:pPr eaLnBrk="1" hangingPunct="1"/>
            <a:endParaRPr lang="en-GB" alt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519" y="2406936"/>
            <a:ext cx="3967169" cy="2644779"/>
          </a:xfrm>
          <a:prstGeom prst="rect">
            <a:avLst/>
          </a:prstGeom>
        </p:spPr>
      </p:pic>
    </p:spTree>
    <p:extLst>
      <p:ext uri="{BB962C8B-B14F-4D97-AF65-F5344CB8AC3E}">
        <p14:creationId xmlns:p14="http://schemas.microsoft.com/office/powerpoint/2010/main" val="556938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a:xfrm>
            <a:off x="560439" y="225743"/>
            <a:ext cx="10363200" cy="1597025"/>
          </a:xfrm>
        </p:spPr>
        <p:txBody>
          <a:bodyPr/>
          <a:lstStyle/>
          <a:p>
            <a:pPr eaLnBrk="1" hangingPunct="1"/>
            <a:r>
              <a:rPr lang="en-GB" altLang="en-US" sz="3200" b="1" dirty="0"/>
              <a:t>Emotion-focused coping</a:t>
            </a:r>
          </a:p>
        </p:txBody>
      </p:sp>
      <p:sp>
        <p:nvSpPr>
          <p:cNvPr id="25603" name="Content Placeholder 2"/>
          <p:cNvSpPr>
            <a:spLocks noGrp="1"/>
          </p:cNvSpPr>
          <p:nvPr>
            <p:ph idx="4294967295"/>
          </p:nvPr>
        </p:nvSpPr>
        <p:spPr>
          <a:xfrm>
            <a:off x="1244764" y="1539506"/>
            <a:ext cx="5940650" cy="4422775"/>
          </a:xfrm>
        </p:spPr>
        <p:txBody>
          <a:bodyPr>
            <a:normAutofit/>
          </a:bodyPr>
          <a:lstStyle/>
          <a:p>
            <a:pPr marL="0" indent="0">
              <a:buNone/>
            </a:pPr>
            <a:r>
              <a:rPr lang="en-GB" sz="2000" dirty="0"/>
              <a:t>Emotion-focused coping can help us manage the negative emotions we feel when we are under stress, and includes </a:t>
            </a:r>
            <a:r>
              <a:rPr lang="en-GB" altLang="en-US" sz="2000" dirty="0"/>
              <a:t>strategies aimed at reducing the level of distress experienced, rather than trying to change the actual cause of the stress.  Useful techniques include: </a:t>
            </a:r>
          </a:p>
          <a:p>
            <a:pPr marL="0" indent="0">
              <a:buNone/>
            </a:pPr>
            <a:endParaRPr lang="en-GB" altLang="en-US" sz="2000" dirty="0"/>
          </a:p>
          <a:p>
            <a:pPr lvl="1" eaLnBrk="1" hangingPunct="1"/>
            <a:r>
              <a:rPr lang="en-GB" altLang="en-US" dirty="0"/>
              <a:t>Seeking social support </a:t>
            </a:r>
          </a:p>
          <a:p>
            <a:pPr lvl="1" eaLnBrk="1" hangingPunct="1"/>
            <a:r>
              <a:rPr lang="en-GB" altLang="en-US" dirty="0"/>
              <a:t>Emotional expression </a:t>
            </a:r>
          </a:p>
          <a:p>
            <a:pPr lvl="1" eaLnBrk="1" hangingPunct="1"/>
            <a:r>
              <a:rPr lang="en-GB" altLang="en-US" dirty="0"/>
              <a:t>Thinking of the positives in a situation </a:t>
            </a:r>
          </a:p>
          <a:p>
            <a:pPr lvl="1" eaLnBrk="1" hangingPunct="1"/>
            <a:r>
              <a:rPr lang="en-GB" altLang="en-US" dirty="0"/>
              <a:t>Meditation techniques and mindfulness </a:t>
            </a:r>
          </a:p>
          <a:p>
            <a:pPr lvl="1" eaLnBrk="1" hangingPunct="1"/>
            <a:r>
              <a:rPr lang="en-GB" altLang="en-US" dirty="0"/>
              <a:t>Acceptance </a:t>
            </a:r>
          </a:p>
        </p:txBody>
      </p:sp>
      <p:pic>
        <p:nvPicPr>
          <p:cNvPr id="2" name="Picture 1"/>
          <p:cNvPicPr>
            <a:picLocks noChangeAspect="1"/>
          </p:cNvPicPr>
          <p:nvPr/>
        </p:nvPicPr>
        <p:blipFill>
          <a:blip r:embed="rId3"/>
          <a:stretch>
            <a:fillRect/>
          </a:stretch>
        </p:blipFill>
        <p:spPr>
          <a:xfrm>
            <a:off x="8000848" y="1539506"/>
            <a:ext cx="2922791" cy="4389519"/>
          </a:xfrm>
          <a:prstGeom prst="rect">
            <a:avLst/>
          </a:prstGeom>
        </p:spPr>
      </p:pic>
    </p:spTree>
    <p:extLst>
      <p:ext uri="{BB962C8B-B14F-4D97-AF65-F5344CB8AC3E}">
        <p14:creationId xmlns:p14="http://schemas.microsoft.com/office/powerpoint/2010/main" val="265548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35" name="Group 1034">
            <a:extLst>
              <a:ext uri="{FF2B5EF4-FFF2-40B4-BE49-F238E27FC236}">
                <a16:creationId xmlns:a16="http://schemas.microsoft.com/office/drawing/2014/main" id="{565276D5-0E85-4C7D-8AA3-9F8D1D1B9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88825" cy="6858000"/>
            <a:chOff x="1588" y="0"/>
            <a:chExt cx="12188825" cy="6858000"/>
          </a:xfrm>
        </p:grpSpPr>
        <p:sp useBgFill="1">
          <p:nvSpPr>
            <p:cNvPr id="1036" name="Rectangle 1035">
              <a:extLst>
                <a:ext uri="{FF2B5EF4-FFF2-40B4-BE49-F238E27FC236}">
                  <a16:creationId xmlns:a16="http://schemas.microsoft.com/office/drawing/2014/main" id="{7F0F0331-2962-4019-AB16-761D4B41D2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7" name="Picture 1036">
              <a:extLst>
                <a:ext uri="{FF2B5EF4-FFF2-40B4-BE49-F238E27FC236}">
                  <a16:creationId xmlns:a16="http://schemas.microsoft.com/office/drawing/2014/main" id="{5E92965E-F1E0-44EA-9BDA-9D8C41D2F38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grpSp>
      <p:sp>
        <p:nvSpPr>
          <p:cNvPr id="2" name="Title 1">
            <a:extLst>
              <a:ext uri="{FF2B5EF4-FFF2-40B4-BE49-F238E27FC236}">
                <a16:creationId xmlns:a16="http://schemas.microsoft.com/office/drawing/2014/main" id="{FF867034-46C0-E1CB-5348-459E3C3579F5}"/>
              </a:ext>
            </a:extLst>
          </p:cNvPr>
          <p:cNvSpPr>
            <a:spLocks noGrp="1"/>
          </p:cNvSpPr>
          <p:nvPr>
            <p:ph type="title"/>
          </p:nvPr>
        </p:nvSpPr>
        <p:spPr>
          <a:xfrm>
            <a:off x="6412198" y="982132"/>
            <a:ext cx="4752626" cy="1303867"/>
          </a:xfrm>
        </p:spPr>
        <p:txBody>
          <a:bodyPr>
            <a:normAutofit/>
          </a:bodyPr>
          <a:lstStyle/>
          <a:p>
            <a:pPr>
              <a:lnSpc>
                <a:spcPct val="90000"/>
              </a:lnSpc>
            </a:pPr>
            <a:r>
              <a:rPr lang="en-GB" sz="4100"/>
              <a:t>Avoidant Coping  &amp; Active Distraction </a:t>
            </a:r>
          </a:p>
        </p:txBody>
      </p:sp>
      <p:sp>
        <p:nvSpPr>
          <p:cNvPr id="1039" name="Rectangle 1038">
            <a:extLst>
              <a:ext uri="{FF2B5EF4-FFF2-40B4-BE49-F238E27FC236}">
                <a16:creationId xmlns:a16="http://schemas.microsoft.com/office/drawing/2014/main" id="{E76F0C4D-5A54-4649-9723-E5C977C5A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659376"/>
          </a:xfrm>
          <a:prstGeom prst="rect">
            <a:avLst/>
          </a:prstGeom>
          <a:solidFill>
            <a:schemeClr val="bg2"/>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AEA3548D-8633-4E5A-828C-482EA9A32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1254051"/>
            <a:ext cx="2508652" cy="20945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Right Red Wine Temperature Is Cooler Than You Think ...">
            <a:extLst>
              <a:ext uri="{FF2B5EF4-FFF2-40B4-BE49-F238E27FC236}">
                <a16:creationId xmlns:a16="http://schemas.microsoft.com/office/drawing/2014/main" id="{905225F2-F2C3-37BA-EB1C-E89E4C62FA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20904" y="1406769"/>
            <a:ext cx="1747063" cy="1747063"/>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B430F638-09EF-44E7-A66A-61CE6730D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3021" y="1254051"/>
            <a:ext cx="2013752" cy="15078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36B3F21-B7D7-EF4D-1177-0F70D558F38A}"/>
              </a:ext>
            </a:extLst>
          </p:cNvPr>
          <p:cNvPicPr>
            <a:picLocks noChangeAspect="1"/>
          </p:cNvPicPr>
          <p:nvPr/>
        </p:nvPicPr>
        <p:blipFill>
          <a:blip r:embed="rId5"/>
          <a:stretch>
            <a:fillRect/>
          </a:stretch>
        </p:blipFill>
        <p:spPr>
          <a:xfrm>
            <a:off x="4072560" y="1447715"/>
            <a:ext cx="1686401" cy="1096160"/>
          </a:xfrm>
          <a:prstGeom prst="rect">
            <a:avLst/>
          </a:prstGeom>
        </p:spPr>
      </p:pic>
      <p:cxnSp>
        <p:nvCxnSpPr>
          <p:cNvPr id="1045" name="Straight Connector 1044">
            <a:extLst>
              <a:ext uri="{FF2B5EF4-FFF2-40B4-BE49-F238E27FC236}">
                <a16:creationId xmlns:a16="http://schemas.microsoft.com/office/drawing/2014/main" id="{ED54DB5F-0364-416F-9BE3-CCFE363034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951" y="2400639"/>
            <a:ext cx="4389120" cy="0"/>
          </a:xfrm>
          <a:prstGeom prst="line">
            <a:avLst/>
          </a:prstGeom>
        </p:spPr>
        <p:style>
          <a:lnRef idx="2">
            <a:schemeClr val="accent1"/>
          </a:lnRef>
          <a:fillRef idx="0">
            <a:schemeClr val="accent1"/>
          </a:fillRef>
          <a:effectRef idx="1">
            <a:schemeClr val="accent1"/>
          </a:effectRef>
          <a:fontRef idx="minor">
            <a:schemeClr val="tx1"/>
          </a:fontRef>
        </p:style>
      </p:cxnSp>
      <p:sp>
        <p:nvSpPr>
          <p:cNvPr id="1047" name="Rectangle 1046">
            <a:extLst>
              <a:ext uri="{FF2B5EF4-FFF2-40B4-BE49-F238E27FC236}">
                <a16:creationId xmlns:a16="http://schemas.microsoft.com/office/drawing/2014/main" id="{D7E53422-4253-4181-A105-86C0B9026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7209" y="3509434"/>
            <a:ext cx="2508652" cy="20866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AB31313-6A26-3DC4-B782-05566568E719}"/>
              </a:ext>
            </a:extLst>
          </p:cNvPr>
          <p:cNvPicPr>
            <a:picLocks noGrp="1" noChangeAspect="1"/>
          </p:cNvPicPr>
          <p:nvPr>
            <p:ph sz="half" idx="4294967295"/>
          </p:nvPr>
        </p:nvPicPr>
        <p:blipFill>
          <a:blip r:embed="rId6"/>
          <a:stretch>
            <a:fillRect/>
          </a:stretch>
        </p:blipFill>
        <p:spPr>
          <a:xfrm>
            <a:off x="1393878" y="3762636"/>
            <a:ext cx="2201116" cy="1580288"/>
          </a:xfrm>
          <a:prstGeom prst="rect">
            <a:avLst/>
          </a:prstGeom>
        </p:spPr>
      </p:pic>
      <p:sp>
        <p:nvSpPr>
          <p:cNvPr id="1049" name="Rectangle 1048">
            <a:extLst>
              <a:ext uri="{FF2B5EF4-FFF2-40B4-BE49-F238E27FC236}">
                <a16:creationId xmlns:a16="http://schemas.microsoft.com/office/drawing/2014/main" id="{CF114A24-C9A8-486F-BA90-FFE45C855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024" y="2917369"/>
            <a:ext cx="1996749" cy="26787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1,900+ Man Running Side View Stock Photos, Pictures ...">
            <a:extLst>
              <a:ext uri="{FF2B5EF4-FFF2-40B4-BE49-F238E27FC236}">
                <a16:creationId xmlns:a16="http://schemas.microsoft.com/office/drawing/2014/main" id="{1D47CC89-0E2F-29B9-673A-3DBE8F22489A}"/>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072560" y="3429861"/>
            <a:ext cx="1686401" cy="1686401"/>
          </a:xfrm>
          <a:prstGeom prst="rect">
            <a:avLst/>
          </a:prstGeom>
          <a:noFill/>
          <a:extLst>
            <a:ext uri="{909E8E84-426E-40DD-AFC4-6F175D3DCCD1}">
              <a14:hiddenFill xmlns:a14="http://schemas.microsoft.com/office/drawing/2010/main">
                <a:solidFill>
                  <a:srgbClr val="FFFFFF"/>
                </a:solidFill>
              </a14:hiddenFill>
            </a:ext>
          </a:extLst>
        </p:spPr>
      </p:pic>
      <p:sp>
        <p:nvSpPr>
          <p:cNvPr id="1032" name="Content Placeholder 1031">
            <a:extLst>
              <a:ext uri="{FF2B5EF4-FFF2-40B4-BE49-F238E27FC236}">
                <a16:creationId xmlns:a16="http://schemas.microsoft.com/office/drawing/2014/main" id="{48455E5A-CAEE-28E7-26F1-4907DBF8583B}"/>
              </a:ext>
            </a:extLst>
          </p:cNvPr>
          <p:cNvSpPr>
            <a:spLocks noGrp="1"/>
          </p:cNvSpPr>
          <p:nvPr>
            <p:ph idx="1"/>
          </p:nvPr>
        </p:nvSpPr>
        <p:spPr>
          <a:xfrm>
            <a:off x="6412198" y="2556932"/>
            <a:ext cx="4752626" cy="3318936"/>
          </a:xfrm>
        </p:spPr>
        <p:txBody>
          <a:bodyPr>
            <a:normAutofit/>
          </a:bodyPr>
          <a:lstStyle/>
          <a:p>
            <a:pPr marL="0" indent="0">
              <a:buNone/>
            </a:pPr>
            <a:r>
              <a:rPr lang="en-US" b="1" dirty="0"/>
              <a:t>Adaptative versus maladaptive strategies </a:t>
            </a:r>
          </a:p>
          <a:p>
            <a:pPr marL="0" indent="0">
              <a:buNone/>
            </a:pPr>
            <a:endParaRPr lang="en-US" b="1" dirty="0"/>
          </a:p>
          <a:p>
            <a:pPr marL="0" indent="0">
              <a:buNone/>
            </a:pPr>
            <a:r>
              <a:rPr lang="en-US" b="1" dirty="0"/>
              <a:t>Worry can be like a habit… </a:t>
            </a:r>
          </a:p>
          <a:p>
            <a:pPr marL="0" indent="0">
              <a:buNone/>
            </a:pPr>
            <a:endParaRPr lang="en-US" b="1" dirty="0"/>
          </a:p>
          <a:p>
            <a:pPr marL="0" indent="0">
              <a:buNone/>
            </a:pPr>
            <a:r>
              <a:rPr lang="en-US" b="1" dirty="0"/>
              <a:t>Control your worries… don’t let them control you</a:t>
            </a:r>
          </a:p>
        </p:txBody>
      </p:sp>
    </p:spTree>
    <p:extLst>
      <p:ext uri="{BB962C8B-B14F-4D97-AF65-F5344CB8AC3E}">
        <p14:creationId xmlns:p14="http://schemas.microsoft.com/office/powerpoint/2010/main" val="612411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53410E4-0E30-C105-AC30-8105CB4FD212}"/>
              </a:ext>
            </a:extLst>
          </p:cNvPr>
          <p:cNvSpPr txBox="1">
            <a:spLocks/>
          </p:cNvSpPr>
          <p:nvPr/>
        </p:nvSpPr>
        <p:spPr>
          <a:xfrm>
            <a:off x="8961438" y="2024063"/>
            <a:ext cx="2873375" cy="5572125"/>
          </a:xfrm>
          <a:prstGeom prst="rect">
            <a:avLst/>
          </a:prstGeom>
        </p:spPr>
        <p:txBody>
          <a:bodyPr vert="horz" wrap="square"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Spend five minutes matching your coping strategies to each of the sources of stress you identified earlier</a:t>
            </a:r>
          </a:p>
        </p:txBody>
      </p:sp>
      <p:sp>
        <p:nvSpPr>
          <p:cNvPr id="97282" name="Rectangle 2">
            <a:extLst>
              <a:ext uri="{FF2B5EF4-FFF2-40B4-BE49-F238E27FC236}">
                <a16:creationId xmlns:a16="http://schemas.microsoft.com/office/drawing/2014/main" id="{5FB7BF8D-F7E2-4985-A2EB-71C4E583235E}"/>
              </a:ext>
            </a:extLst>
          </p:cNvPr>
          <p:cNvSpPr>
            <a:spLocks noGrp="1" noChangeArrowheads="1"/>
          </p:cNvSpPr>
          <p:nvPr>
            <p:ph type="title"/>
          </p:nvPr>
        </p:nvSpPr>
        <p:spPr/>
        <p:txBody>
          <a:bodyPr>
            <a:normAutofit fontScale="90000"/>
          </a:bodyPr>
          <a:lstStyle/>
          <a:p>
            <a:r>
              <a:rPr lang="en-GB" altLang="en-US">
                <a:solidFill>
                  <a:schemeClr val="tx1"/>
                </a:solidFill>
              </a:rPr>
              <a:t>Coping effectiveness training (Folkman 1986)</a:t>
            </a:r>
            <a:endParaRPr lang="en-US" altLang="en-US" dirty="0">
              <a:solidFill>
                <a:schemeClr val="tx1"/>
              </a:solidFill>
            </a:endParaRPr>
          </a:p>
        </p:txBody>
      </p:sp>
      <p:sp>
        <p:nvSpPr>
          <p:cNvPr id="7" name="Content Placeholder 6">
            <a:extLst>
              <a:ext uri="{FF2B5EF4-FFF2-40B4-BE49-F238E27FC236}">
                <a16:creationId xmlns:a16="http://schemas.microsoft.com/office/drawing/2014/main" id="{54283D25-308D-A52F-14FD-5B196C2AF070}"/>
              </a:ext>
            </a:extLst>
          </p:cNvPr>
          <p:cNvSpPr>
            <a:spLocks noGrp="1"/>
          </p:cNvSpPr>
          <p:nvPr>
            <p:ph sz="half" idx="1"/>
          </p:nvPr>
        </p:nvSpPr>
        <p:spPr/>
        <p:txBody>
          <a:bodyPr>
            <a:normAutofit lnSpcReduction="10000"/>
          </a:bodyPr>
          <a:lstStyle/>
          <a:p>
            <a:r>
              <a:rPr lang="en-GB" dirty="0"/>
              <a:t> Match your range of coping strategies to each of the sources of stress you identified earlier </a:t>
            </a:r>
          </a:p>
          <a:p>
            <a:endParaRPr lang="en-GB" dirty="0"/>
          </a:p>
          <a:p>
            <a:r>
              <a:rPr lang="en-GB" dirty="0"/>
              <a:t>Do they work? </a:t>
            </a:r>
          </a:p>
          <a:p>
            <a:endParaRPr lang="en-GB" dirty="0"/>
          </a:p>
          <a:p>
            <a:r>
              <a:rPr lang="en-GB" dirty="0"/>
              <a:t>Are they the most appropriate? </a:t>
            </a:r>
          </a:p>
          <a:p>
            <a:endParaRPr lang="en-GB" dirty="0"/>
          </a:p>
          <a:p>
            <a:pPr marL="0" indent="0">
              <a:buNone/>
            </a:pPr>
            <a:endParaRPr lang="en-GB" dirty="0"/>
          </a:p>
        </p:txBody>
      </p:sp>
      <p:pic>
        <p:nvPicPr>
          <p:cNvPr id="9" name="Content Placeholder 8">
            <a:extLst>
              <a:ext uri="{FF2B5EF4-FFF2-40B4-BE49-F238E27FC236}">
                <a16:creationId xmlns:a16="http://schemas.microsoft.com/office/drawing/2014/main" id="{EFC5D735-729A-4837-6413-1C8386F4A127}"/>
              </a:ext>
            </a:extLst>
          </p:cNvPr>
          <p:cNvPicPr>
            <a:picLocks noGrp="1" noChangeAspect="1"/>
          </p:cNvPicPr>
          <p:nvPr>
            <p:ph sz="half" idx="2"/>
          </p:nvPr>
        </p:nvPicPr>
        <p:blipFill>
          <a:blip r:embed="rId2"/>
          <a:stretch>
            <a:fillRect/>
          </a:stretch>
        </p:blipFill>
        <p:spPr>
          <a:xfrm>
            <a:off x="6672794" y="2560638"/>
            <a:ext cx="3735911" cy="3309937"/>
          </a:xfrm>
          <a:prstGeom prst="rect">
            <a:avLst/>
          </a:prstGeom>
        </p:spPr>
      </p:pic>
    </p:spTree>
    <p:extLst>
      <p:ext uri="{BB962C8B-B14F-4D97-AF65-F5344CB8AC3E}">
        <p14:creationId xmlns:p14="http://schemas.microsoft.com/office/powerpoint/2010/main" val="2915231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D4723-A2F3-6352-4D9F-A8A192E09BFC}"/>
              </a:ext>
            </a:extLst>
          </p:cNvPr>
          <p:cNvSpPr>
            <a:spLocks noGrp="1"/>
          </p:cNvSpPr>
          <p:nvPr>
            <p:ph type="title"/>
          </p:nvPr>
        </p:nvSpPr>
        <p:spPr/>
        <p:txBody>
          <a:bodyPr/>
          <a:lstStyle/>
          <a:p>
            <a:r>
              <a:rPr lang="en-GB" dirty="0"/>
              <a:t>Self-care as a coping strategy </a:t>
            </a:r>
          </a:p>
        </p:txBody>
      </p:sp>
      <p:sp>
        <p:nvSpPr>
          <p:cNvPr id="3" name="Content Placeholder 2">
            <a:extLst>
              <a:ext uri="{FF2B5EF4-FFF2-40B4-BE49-F238E27FC236}">
                <a16:creationId xmlns:a16="http://schemas.microsoft.com/office/drawing/2014/main" id="{13FFDF49-E608-11B4-3511-D5E50A6C494A}"/>
              </a:ext>
            </a:extLst>
          </p:cNvPr>
          <p:cNvSpPr>
            <a:spLocks noGrp="1"/>
          </p:cNvSpPr>
          <p:nvPr>
            <p:ph sz="half" idx="1"/>
          </p:nvPr>
        </p:nvSpPr>
        <p:spPr/>
        <p:txBody>
          <a:bodyPr>
            <a:normAutofit lnSpcReduction="10000"/>
          </a:bodyPr>
          <a:lstStyle/>
          <a:p>
            <a:r>
              <a:rPr lang="en-GB" dirty="0"/>
              <a:t> Exercise</a:t>
            </a:r>
          </a:p>
          <a:p>
            <a:endParaRPr lang="en-GB" dirty="0"/>
          </a:p>
          <a:p>
            <a:r>
              <a:rPr lang="en-GB" dirty="0"/>
              <a:t>Eat well </a:t>
            </a:r>
          </a:p>
          <a:p>
            <a:pPr marL="0" indent="0">
              <a:buNone/>
            </a:pPr>
            <a:endParaRPr lang="en-GB" dirty="0"/>
          </a:p>
          <a:p>
            <a:r>
              <a:rPr lang="en-GB" dirty="0"/>
              <a:t>Get enough sleep </a:t>
            </a:r>
          </a:p>
          <a:p>
            <a:endParaRPr lang="en-GB" dirty="0"/>
          </a:p>
          <a:p>
            <a:r>
              <a:rPr lang="en-GB" dirty="0"/>
              <a:t>Drink water </a:t>
            </a:r>
          </a:p>
        </p:txBody>
      </p:sp>
      <p:sp>
        <p:nvSpPr>
          <p:cNvPr id="4" name="Content Placeholder 3">
            <a:extLst>
              <a:ext uri="{FF2B5EF4-FFF2-40B4-BE49-F238E27FC236}">
                <a16:creationId xmlns:a16="http://schemas.microsoft.com/office/drawing/2014/main" id="{F3AC8AEC-C66F-CC4C-7597-BC441AA0693B}"/>
              </a:ext>
            </a:extLst>
          </p:cNvPr>
          <p:cNvSpPr>
            <a:spLocks noGrp="1"/>
          </p:cNvSpPr>
          <p:nvPr>
            <p:ph sz="half" idx="2"/>
          </p:nvPr>
        </p:nvSpPr>
        <p:spPr/>
        <p:txBody>
          <a:bodyPr>
            <a:normAutofit lnSpcReduction="10000"/>
          </a:bodyPr>
          <a:lstStyle/>
          <a:p>
            <a:r>
              <a:rPr lang="en-GB" dirty="0"/>
              <a:t> Take a break </a:t>
            </a:r>
          </a:p>
          <a:p>
            <a:endParaRPr lang="en-GB" dirty="0"/>
          </a:p>
          <a:p>
            <a:r>
              <a:rPr lang="en-GB" dirty="0"/>
              <a:t> Walk away </a:t>
            </a:r>
          </a:p>
          <a:p>
            <a:endParaRPr lang="en-GB" dirty="0"/>
          </a:p>
          <a:p>
            <a:r>
              <a:rPr lang="en-GB" dirty="0"/>
              <a:t>Spend time in nature </a:t>
            </a:r>
          </a:p>
          <a:p>
            <a:endParaRPr lang="en-GB" dirty="0"/>
          </a:p>
          <a:p>
            <a:r>
              <a:rPr lang="en-GB" dirty="0"/>
              <a:t>Go on annual leave!</a:t>
            </a:r>
          </a:p>
        </p:txBody>
      </p:sp>
    </p:spTree>
    <p:extLst>
      <p:ext uri="{BB962C8B-B14F-4D97-AF65-F5344CB8AC3E}">
        <p14:creationId xmlns:p14="http://schemas.microsoft.com/office/powerpoint/2010/main" val="5069091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2621280" y="3628102"/>
            <a:ext cx="6949440" cy="681702"/>
          </a:xfrm>
        </p:spPr>
        <p:txBody>
          <a:bodyPr/>
          <a:lstStyle/>
          <a:p>
            <a:pPr algn="ctr"/>
            <a:r>
              <a:rPr lang="en-US" sz="4800" dirty="0"/>
              <a:t>Session Focus: </a:t>
            </a:r>
            <a:br>
              <a:rPr lang="en-US" sz="4800" dirty="0"/>
            </a:br>
            <a:r>
              <a:rPr lang="en-US" sz="4800" dirty="0"/>
              <a:t>Stress, burnout and compassion fatigue in the NHS  </a:t>
            </a:r>
          </a:p>
        </p:txBody>
      </p:sp>
    </p:spTree>
    <p:extLst>
      <p:ext uri="{BB962C8B-B14F-4D97-AF65-F5344CB8AC3E}">
        <p14:creationId xmlns:p14="http://schemas.microsoft.com/office/powerpoint/2010/main" val="7117860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455" y="399625"/>
            <a:ext cx="9601196" cy="1303867"/>
          </a:xfrm>
        </p:spPr>
        <p:txBody>
          <a:bodyPr/>
          <a:lstStyle/>
          <a:p>
            <a:r>
              <a:rPr lang="en-GB" dirty="0"/>
              <a:t>Context </a:t>
            </a:r>
          </a:p>
        </p:txBody>
      </p:sp>
      <p:sp>
        <p:nvSpPr>
          <p:cNvPr id="3" name="Content Placeholder 2"/>
          <p:cNvSpPr>
            <a:spLocks noGrp="1"/>
          </p:cNvSpPr>
          <p:nvPr>
            <p:ph idx="1"/>
          </p:nvPr>
        </p:nvSpPr>
        <p:spPr>
          <a:xfrm>
            <a:off x="1103312" y="1551530"/>
            <a:ext cx="8946541" cy="4696870"/>
          </a:xfrm>
        </p:spPr>
        <p:txBody>
          <a:bodyPr/>
          <a:lstStyle/>
          <a:p>
            <a:r>
              <a:rPr lang="en-GB" dirty="0"/>
              <a:t> Health &amp; Social Care Sector recognised as having one of highest level of work-related stress  </a:t>
            </a:r>
          </a:p>
          <a:p>
            <a:endParaRPr lang="en-GB" dirty="0"/>
          </a:p>
          <a:p>
            <a:r>
              <a:rPr lang="en-GB" dirty="0"/>
              <a:t> Many of the widely recognised causes of occupational stress apply to the NHS: high job demands, </a:t>
            </a:r>
            <a:r>
              <a:rPr lang="en-GB" dirty="0" err="1"/>
              <a:t>shiftwork</a:t>
            </a:r>
            <a:r>
              <a:rPr lang="en-GB" dirty="0"/>
              <a:t>, change…</a:t>
            </a:r>
          </a:p>
          <a:p>
            <a:endParaRPr lang="en-GB" dirty="0"/>
          </a:p>
          <a:p>
            <a:r>
              <a:rPr lang="en-GB" dirty="0"/>
              <a:t> Need for effective stress management policies/interventions</a:t>
            </a:r>
          </a:p>
          <a:p>
            <a:endParaRPr lang="en-GB" dirty="0"/>
          </a:p>
          <a:p>
            <a:r>
              <a:rPr lang="en-GB" dirty="0"/>
              <a:t>COVID-19 has added an additional unique pressure on the NHS with implications for burnout and compassion fatigue </a:t>
            </a:r>
          </a:p>
        </p:txBody>
      </p:sp>
    </p:spTree>
    <p:extLst>
      <p:ext uri="{BB962C8B-B14F-4D97-AF65-F5344CB8AC3E}">
        <p14:creationId xmlns:p14="http://schemas.microsoft.com/office/powerpoint/2010/main" val="11585821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733315" y="574692"/>
            <a:ext cx="10558050" cy="1143000"/>
          </a:xfrm>
        </p:spPr>
        <p:txBody>
          <a:bodyPr/>
          <a:lstStyle/>
          <a:p>
            <a:pPr eaLnBrk="1" hangingPunct="1">
              <a:defRPr/>
            </a:pPr>
            <a:r>
              <a:rPr lang="en-GB" altLang="en-US" sz="2400" b="1" dirty="0"/>
              <a:t>Critical discussion: COVID-19, Occupational Stress &amp; the NHS </a:t>
            </a:r>
            <a:br>
              <a:rPr lang="en-GB" altLang="en-US" sz="2400" b="1" dirty="0"/>
            </a:br>
            <a:endParaRPr lang="en-GB" altLang="en-US" sz="2400" b="1" dirty="0"/>
          </a:p>
        </p:txBody>
      </p:sp>
      <p:sp>
        <p:nvSpPr>
          <p:cNvPr id="543747" name="Rectangle 3"/>
          <p:cNvSpPr>
            <a:spLocks noGrp="1" noChangeArrowheads="1"/>
          </p:cNvSpPr>
          <p:nvPr>
            <p:ph idx="1"/>
          </p:nvPr>
        </p:nvSpPr>
        <p:spPr>
          <a:xfrm>
            <a:off x="825910" y="1775706"/>
            <a:ext cx="10111865" cy="4176414"/>
          </a:xfrm>
        </p:spPr>
        <p:txBody>
          <a:bodyPr>
            <a:normAutofit/>
          </a:bodyPr>
          <a:lstStyle/>
          <a:p>
            <a:pPr eaLnBrk="1" hangingPunct="1">
              <a:defRPr/>
            </a:pPr>
            <a:r>
              <a:rPr lang="en-GB" altLang="en-US" sz="2400" dirty="0"/>
              <a:t>What impact has COVID-19 had on working environments? </a:t>
            </a:r>
          </a:p>
          <a:p>
            <a:pPr eaLnBrk="1" hangingPunct="1">
              <a:defRPr/>
            </a:pPr>
            <a:endParaRPr lang="en-GB" altLang="en-US" sz="2400" dirty="0"/>
          </a:p>
          <a:p>
            <a:pPr eaLnBrk="1" hangingPunct="1">
              <a:defRPr/>
            </a:pPr>
            <a:r>
              <a:rPr lang="en-GB" altLang="en-US" sz="2400" dirty="0"/>
              <a:t> What specific challenges do those working in the NHS face?</a:t>
            </a:r>
          </a:p>
          <a:p>
            <a:pPr eaLnBrk="1" hangingPunct="1">
              <a:defRPr/>
            </a:pPr>
            <a:endParaRPr lang="en-GB" altLang="en-US" sz="2400" dirty="0"/>
          </a:p>
          <a:p>
            <a:pPr eaLnBrk="1" hangingPunct="1">
              <a:defRPr/>
            </a:pPr>
            <a:r>
              <a:rPr lang="en-GB" altLang="en-US" sz="2400" dirty="0"/>
              <a:t>How can we help tackle this problem? </a:t>
            </a:r>
          </a:p>
          <a:p>
            <a:pPr eaLnBrk="1" hangingPunct="1">
              <a:defRPr/>
            </a:pPr>
            <a:endParaRPr lang="en-GB" altLang="en-US" sz="2400" dirty="0"/>
          </a:p>
          <a:p>
            <a:pPr eaLnBrk="1" hangingPunct="1">
              <a:defRPr/>
            </a:pPr>
            <a:r>
              <a:rPr lang="en-GB" altLang="en-US" sz="2400" dirty="0"/>
              <a:t>How would we know if we were successful? </a:t>
            </a:r>
          </a:p>
        </p:txBody>
      </p:sp>
    </p:spTree>
    <p:extLst>
      <p:ext uri="{BB962C8B-B14F-4D97-AF65-F5344CB8AC3E}">
        <p14:creationId xmlns:p14="http://schemas.microsoft.com/office/powerpoint/2010/main" val="18964759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957490" y="421310"/>
            <a:ext cx="8229600" cy="1143000"/>
          </a:xfrm>
        </p:spPr>
        <p:txBody>
          <a:bodyPr/>
          <a:lstStyle/>
          <a:p>
            <a:pPr eaLnBrk="1" hangingPunct="1">
              <a:defRPr/>
            </a:pPr>
            <a:r>
              <a:rPr lang="en-GB" altLang="en-US" sz="2800" b="1" dirty="0"/>
              <a:t>Sources of work stress</a:t>
            </a:r>
          </a:p>
        </p:txBody>
      </p:sp>
      <p:sp>
        <p:nvSpPr>
          <p:cNvPr id="543747" name="Rectangle 3"/>
          <p:cNvSpPr>
            <a:spLocks noGrp="1" noChangeArrowheads="1"/>
          </p:cNvSpPr>
          <p:nvPr>
            <p:ph idx="1"/>
          </p:nvPr>
        </p:nvSpPr>
        <p:spPr>
          <a:xfrm>
            <a:off x="631232" y="1462451"/>
            <a:ext cx="9949176" cy="4525963"/>
          </a:xfrm>
        </p:spPr>
        <p:txBody>
          <a:bodyPr>
            <a:normAutofit fontScale="77500" lnSpcReduction="20000"/>
          </a:bodyPr>
          <a:lstStyle/>
          <a:p>
            <a:pPr marL="0" indent="0" fontAlgn="base">
              <a:buNone/>
            </a:pPr>
            <a:r>
              <a:rPr lang="en-GB" dirty="0"/>
              <a:t>HSE:   Six main areas of work that can affect stress levels. </a:t>
            </a:r>
          </a:p>
          <a:p>
            <a:pPr marL="0" indent="0" fontAlgn="base">
              <a:buNone/>
            </a:pPr>
            <a:endParaRPr lang="en-GB" dirty="0"/>
          </a:p>
          <a:p>
            <a:pPr fontAlgn="base"/>
            <a:r>
              <a:rPr lang="en-GB" u="sng" dirty="0">
                <a:hlinkClick r:id="rId3"/>
              </a:rPr>
              <a:t>Demands</a:t>
            </a:r>
            <a:r>
              <a:rPr lang="en-GB" dirty="0"/>
              <a:t> – workload, work patterns and the work environment</a:t>
            </a:r>
          </a:p>
          <a:p>
            <a:pPr fontAlgn="base"/>
            <a:r>
              <a:rPr lang="en-GB" u="sng" dirty="0">
                <a:hlinkClick r:id="rId4"/>
              </a:rPr>
              <a:t>Control</a:t>
            </a:r>
            <a:r>
              <a:rPr lang="en-GB" dirty="0"/>
              <a:t> – how much say the person has in the way they do their work</a:t>
            </a:r>
          </a:p>
          <a:p>
            <a:pPr fontAlgn="base"/>
            <a:r>
              <a:rPr lang="en-GB" u="sng" dirty="0">
                <a:hlinkClick r:id="rId5"/>
              </a:rPr>
              <a:t>Support</a:t>
            </a:r>
            <a:r>
              <a:rPr lang="en-GB" dirty="0"/>
              <a:t> – encouragement, resources provided by the organisation, line management and colleagues</a:t>
            </a:r>
          </a:p>
          <a:p>
            <a:pPr fontAlgn="base"/>
            <a:r>
              <a:rPr lang="en-GB" u="sng" dirty="0">
                <a:hlinkClick r:id="rId6"/>
              </a:rPr>
              <a:t>Relationships</a:t>
            </a:r>
            <a:r>
              <a:rPr lang="en-GB" dirty="0"/>
              <a:t>  - promoting positive working to avoid conflict and dealing with unacceptable behaviour</a:t>
            </a:r>
          </a:p>
          <a:p>
            <a:pPr fontAlgn="base"/>
            <a:r>
              <a:rPr lang="en-GB" u="sng" dirty="0">
                <a:hlinkClick r:id="rId7"/>
              </a:rPr>
              <a:t>Role</a:t>
            </a:r>
            <a:r>
              <a:rPr lang="en-GB" dirty="0"/>
              <a:t> – whether people understand their role within the organisation and whether the organisation ensures that they do not have conflicting roles</a:t>
            </a:r>
          </a:p>
          <a:p>
            <a:pPr fontAlgn="base"/>
            <a:r>
              <a:rPr lang="en-GB" u="sng" dirty="0">
                <a:hlinkClick r:id="rId8"/>
              </a:rPr>
              <a:t>Change</a:t>
            </a:r>
            <a:r>
              <a:rPr lang="en-GB" dirty="0"/>
              <a:t> – how organisational change (large or small) is managed and communicated in the organisation</a:t>
            </a:r>
          </a:p>
          <a:p>
            <a:pPr fontAlgn="base"/>
            <a:endParaRPr lang="en-GB" dirty="0"/>
          </a:p>
          <a:p>
            <a:pPr marL="0" indent="0">
              <a:buNone/>
              <a:defRPr/>
            </a:pPr>
            <a:r>
              <a:rPr lang="en-GB" altLang="en-US" sz="2400" i="1" dirty="0"/>
              <a:t>https://www.hse.gov.uk/stress/standards/index.htm</a:t>
            </a:r>
          </a:p>
        </p:txBody>
      </p:sp>
      <p:sp>
        <p:nvSpPr>
          <p:cNvPr id="4" name="Oval 3"/>
          <p:cNvSpPr/>
          <p:nvPr/>
        </p:nvSpPr>
        <p:spPr>
          <a:xfrm>
            <a:off x="4943660" y="1564310"/>
            <a:ext cx="5242388" cy="37401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 what ways may COVID-19 have affected these within the context of NHS frontline staff? </a:t>
            </a:r>
          </a:p>
        </p:txBody>
      </p:sp>
    </p:spTree>
    <p:extLst>
      <p:ext uri="{BB962C8B-B14F-4D97-AF65-F5344CB8AC3E}">
        <p14:creationId xmlns:p14="http://schemas.microsoft.com/office/powerpoint/2010/main" val="10922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38864" y="1262259"/>
            <a:ext cx="8076217" cy="515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7332899" y="1900442"/>
            <a:ext cx="1197569" cy="369332"/>
          </a:xfrm>
          <a:prstGeom prst="rect">
            <a:avLst/>
          </a:prstGeom>
          <a:noFill/>
        </p:spPr>
        <p:txBody>
          <a:bodyPr wrap="square" rtlCol="0">
            <a:spAutoFit/>
          </a:bodyPr>
          <a:lstStyle/>
          <a:p>
            <a:r>
              <a:rPr lang="en-GB" b="1" dirty="0">
                <a:solidFill>
                  <a:srgbClr val="002060"/>
                </a:solidFill>
              </a:rPr>
              <a:t>1946</a:t>
            </a:r>
          </a:p>
        </p:txBody>
      </p:sp>
    </p:spTree>
    <p:extLst>
      <p:ext uri="{BB962C8B-B14F-4D97-AF65-F5344CB8AC3E}">
        <p14:creationId xmlns:p14="http://schemas.microsoft.com/office/powerpoint/2010/main" val="14919826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t>Job demand-Control Model of Stress </a:t>
            </a:r>
            <a:br>
              <a:rPr lang="en-GB" sz="3600" dirty="0"/>
            </a:br>
            <a:r>
              <a:rPr lang="en-GB" sz="3600" dirty="0"/>
              <a:t>(</a:t>
            </a:r>
            <a:r>
              <a:rPr lang="en-GB" sz="3600" dirty="0" err="1"/>
              <a:t>Karasek</a:t>
            </a:r>
            <a:r>
              <a:rPr lang="en-GB" sz="3600" dirty="0"/>
              <a:t>, 1979) </a:t>
            </a:r>
          </a:p>
        </p:txBody>
      </p:sp>
      <p:pic>
        <p:nvPicPr>
          <p:cNvPr id="4" name="Content Placeholder 3"/>
          <p:cNvPicPr>
            <a:picLocks noGrp="1" noChangeAspect="1"/>
          </p:cNvPicPr>
          <p:nvPr>
            <p:ph idx="1"/>
          </p:nvPr>
        </p:nvPicPr>
        <p:blipFill>
          <a:blip r:embed="rId2"/>
          <a:stretch>
            <a:fillRect/>
          </a:stretch>
        </p:blipFill>
        <p:spPr>
          <a:xfrm>
            <a:off x="2330245" y="1733704"/>
            <a:ext cx="5640118" cy="4224644"/>
          </a:xfrm>
          <a:prstGeom prst="rect">
            <a:avLst/>
          </a:prstGeom>
        </p:spPr>
      </p:pic>
      <p:sp>
        <p:nvSpPr>
          <p:cNvPr id="5" name="Rectangle 4"/>
          <p:cNvSpPr/>
          <p:nvPr/>
        </p:nvSpPr>
        <p:spPr>
          <a:xfrm>
            <a:off x="8807737" y="2212259"/>
            <a:ext cx="2100171" cy="23125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a:t>
            </a:r>
          </a:p>
          <a:p>
            <a:pPr algn="ctr"/>
            <a:endParaRPr lang="en-GB" dirty="0"/>
          </a:p>
          <a:p>
            <a:pPr algn="ctr"/>
            <a:r>
              <a:rPr lang="en-GB" dirty="0"/>
              <a:t>Skill discretion</a:t>
            </a:r>
          </a:p>
          <a:p>
            <a:pPr algn="ctr"/>
            <a:r>
              <a:rPr lang="en-GB" dirty="0"/>
              <a:t>+ </a:t>
            </a:r>
          </a:p>
          <a:p>
            <a:pPr algn="ctr"/>
            <a:r>
              <a:rPr lang="en-GB" dirty="0"/>
              <a:t>Decision latitude </a:t>
            </a:r>
          </a:p>
        </p:txBody>
      </p:sp>
    </p:spTree>
    <p:extLst>
      <p:ext uri="{BB962C8B-B14F-4D97-AF65-F5344CB8AC3E}">
        <p14:creationId xmlns:p14="http://schemas.microsoft.com/office/powerpoint/2010/main" val="42872177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456475" cy="1400530"/>
          </a:xfrm>
        </p:spPr>
        <p:txBody>
          <a:bodyPr/>
          <a:lstStyle/>
          <a:p>
            <a:r>
              <a:rPr lang="en-GB" dirty="0"/>
              <a:t>Lets consider compassion fatigue…..</a:t>
            </a:r>
          </a:p>
        </p:txBody>
      </p:sp>
      <p:sp>
        <p:nvSpPr>
          <p:cNvPr id="3" name="Content Placeholder 2"/>
          <p:cNvSpPr>
            <a:spLocks noGrp="1"/>
          </p:cNvSpPr>
          <p:nvPr>
            <p:ph idx="1"/>
          </p:nvPr>
        </p:nvSpPr>
        <p:spPr>
          <a:xfrm>
            <a:off x="886455" y="2662519"/>
            <a:ext cx="8946541" cy="4195481"/>
          </a:xfrm>
        </p:spPr>
        <p:txBody>
          <a:bodyPr/>
          <a:lstStyle/>
          <a:p>
            <a:r>
              <a:rPr lang="en-GB" dirty="0"/>
              <a:t>What is compassion fatigue? </a:t>
            </a:r>
          </a:p>
          <a:p>
            <a:endParaRPr lang="en-GB" dirty="0"/>
          </a:p>
          <a:p>
            <a:r>
              <a:rPr lang="en-GB" dirty="0"/>
              <a:t>What occupations may suffer most from compassion fatigue?</a:t>
            </a:r>
          </a:p>
          <a:p>
            <a:endParaRPr lang="en-GB" dirty="0"/>
          </a:p>
          <a:p>
            <a:r>
              <a:rPr lang="en-GB" dirty="0"/>
              <a:t> In what ways can compassion fatigue affect our work?  </a:t>
            </a:r>
          </a:p>
          <a:p>
            <a:endParaRPr lang="en-GB" dirty="0"/>
          </a:p>
          <a:p>
            <a:r>
              <a:rPr lang="en-GB" dirty="0">
                <a:hlinkClick r:id="rId2"/>
              </a:rPr>
              <a:t>https://youtu.be/aS7Rk5RFF20?si=05QjJR6VwTbv3OPf</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579943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109708" y="876470"/>
            <a:ext cx="10229850" cy="4862512"/>
          </a:xfrm>
        </p:spPr>
        <p:txBody>
          <a:bodyPr>
            <a:noAutofit/>
          </a:bodyPr>
          <a:lstStyle/>
          <a:p>
            <a:r>
              <a:rPr lang="en-GB" b="1" dirty="0"/>
              <a:t>Compassion Fatigue: </a:t>
            </a:r>
            <a:r>
              <a:rPr lang="en-GB" dirty="0"/>
              <a:t>is a condition characterized by emotional and physical exhaustion leading to a diminished ability to empathize or feel compassion for others, often described as the negative cost of caring. </a:t>
            </a:r>
          </a:p>
          <a:p>
            <a:endParaRPr lang="en-GB" dirty="0"/>
          </a:p>
          <a:p>
            <a:r>
              <a:rPr lang="en-GB" b="1" dirty="0"/>
              <a:t>Secondary Trauma: </a:t>
            </a:r>
            <a:r>
              <a:rPr lang="en-GB" dirty="0"/>
              <a:t>is the stress caused by helping or wanting to help a traumatised or suffering person. Secondary trauma symptoms are similar to those experienced by the helped person</a:t>
            </a:r>
          </a:p>
          <a:p>
            <a:endParaRPr lang="en-GB" dirty="0"/>
          </a:p>
          <a:p>
            <a:r>
              <a:rPr lang="en-GB" b="1" dirty="0"/>
              <a:t>Vicarious trauma</a:t>
            </a:r>
            <a:r>
              <a:rPr lang="en-GB" dirty="0"/>
              <a:t>: is similar to secondary trauma. It is an occupational hazard: an inescapable effect of trauma work. It is not something traumatised people do to us; it is a human consequence of knowing, caring and facing the reality of trauma.</a:t>
            </a:r>
          </a:p>
          <a:p>
            <a:pPr marL="0" indent="0">
              <a:buNone/>
            </a:pPr>
            <a:endParaRPr lang="en-GB" sz="1600" dirty="0"/>
          </a:p>
        </p:txBody>
      </p:sp>
    </p:spTree>
    <p:extLst>
      <p:ext uri="{BB962C8B-B14F-4D97-AF65-F5344CB8AC3E}">
        <p14:creationId xmlns:p14="http://schemas.microsoft.com/office/powerpoint/2010/main" val="25573770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623" y="632945"/>
            <a:ext cx="10211651" cy="1303867"/>
          </a:xfrm>
        </p:spPr>
        <p:txBody>
          <a:bodyPr>
            <a:normAutofit fontScale="90000"/>
          </a:bodyPr>
          <a:lstStyle/>
          <a:p>
            <a:r>
              <a:rPr lang="en-GB" dirty="0"/>
              <a:t>Compassion fatigue in mental health professionals </a:t>
            </a:r>
          </a:p>
        </p:txBody>
      </p:sp>
      <p:sp>
        <p:nvSpPr>
          <p:cNvPr id="3" name="Content Placeholder 2"/>
          <p:cNvSpPr>
            <a:spLocks noGrp="1"/>
          </p:cNvSpPr>
          <p:nvPr>
            <p:ph idx="1"/>
          </p:nvPr>
        </p:nvSpPr>
        <p:spPr>
          <a:xfrm>
            <a:off x="1103312" y="2052918"/>
            <a:ext cx="10211651" cy="4195481"/>
          </a:xfrm>
        </p:spPr>
        <p:txBody>
          <a:bodyPr/>
          <a:lstStyle/>
          <a:p>
            <a:pPr marL="0" indent="0">
              <a:buNone/>
            </a:pPr>
            <a:r>
              <a:rPr lang="en-GB" dirty="0"/>
              <a:t>Turgoose &amp; Maddox (2017) </a:t>
            </a:r>
          </a:p>
          <a:p>
            <a:r>
              <a:rPr lang="en-GB" dirty="0"/>
              <a:t>Females = higher CF</a:t>
            </a:r>
          </a:p>
          <a:p>
            <a:r>
              <a:rPr lang="en-GB" dirty="0"/>
              <a:t>Maladaptive coping = higher CF </a:t>
            </a:r>
          </a:p>
          <a:p>
            <a:r>
              <a:rPr lang="en-GB" dirty="0"/>
              <a:t>Positive perception of work environment = lower CF</a:t>
            </a:r>
          </a:p>
          <a:p>
            <a:r>
              <a:rPr lang="en-GB" dirty="0"/>
              <a:t>Co worker support = lower CF </a:t>
            </a:r>
          </a:p>
          <a:p>
            <a:r>
              <a:rPr lang="en-GB" dirty="0"/>
              <a:t>Higher EI =  higher CF BUT higher emotional self awareness = lower CF</a:t>
            </a:r>
          </a:p>
          <a:p>
            <a:endParaRPr lang="en-GB" dirty="0"/>
          </a:p>
        </p:txBody>
      </p:sp>
      <p:sp>
        <p:nvSpPr>
          <p:cNvPr id="4" name="Rectangle 3"/>
          <p:cNvSpPr/>
          <p:nvPr/>
        </p:nvSpPr>
        <p:spPr>
          <a:xfrm>
            <a:off x="959629" y="5043908"/>
            <a:ext cx="9305248" cy="646331"/>
          </a:xfrm>
          <a:prstGeom prst="rect">
            <a:avLst/>
          </a:prstGeom>
        </p:spPr>
        <p:txBody>
          <a:bodyPr wrap="square">
            <a:spAutoFit/>
          </a:bodyPr>
          <a:lstStyle/>
          <a:p>
            <a:r>
              <a:rPr lang="en-GB" dirty="0"/>
              <a:t>Turgoose, D., &amp; Maddox, L. (2017). Predictors of compassion fatigue in mental health professionals: A narrative review. Traumatology, 23(2), 172.</a:t>
            </a:r>
          </a:p>
        </p:txBody>
      </p:sp>
    </p:spTree>
    <p:extLst>
      <p:ext uri="{BB962C8B-B14F-4D97-AF65-F5344CB8AC3E}">
        <p14:creationId xmlns:p14="http://schemas.microsoft.com/office/powerpoint/2010/main" val="14262867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533166" cy="1400530"/>
          </a:xfrm>
        </p:spPr>
        <p:txBody>
          <a:bodyPr/>
          <a:lstStyle/>
          <a:p>
            <a:r>
              <a:rPr lang="en-GB" sz="3600" b="1" dirty="0"/>
              <a:t>Reducing compassion fatigue and vicarious trauma: Psychological Surveillance</a:t>
            </a:r>
            <a:endParaRPr lang="en-GB" sz="3600" dirty="0"/>
          </a:p>
        </p:txBody>
      </p:sp>
      <p:sp>
        <p:nvSpPr>
          <p:cNvPr id="3" name="Content Placeholder 2"/>
          <p:cNvSpPr>
            <a:spLocks noGrp="1"/>
          </p:cNvSpPr>
          <p:nvPr>
            <p:ph idx="1"/>
          </p:nvPr>
        </p:nvSpPr>
        <p:spPr/>
        <p:txBody>
          <a:bodyPr>
            <a:normAutofit fontScale="92500" lnSpcReduction="10000"/>
          </a:bodyPr>
          <a:lstStyle/>
          <a:p>
            <a:r>
              <a:rPr lang="en-GB" dirty="0"/>
              <a:t>required under the Management of Health &amp; Safety at Work legislation wherever there is a risk to the physical or psychological health after reasonable precautions have been taken. </a:t>
            </a:r>
          </a:p>
          <a:p>
            <a:endParaRPr lang="en-GB" dirty="0"/>
          </a:p>
          <a:p>
            <a:r>
              <a:rPr lang="en-GB" dirty="0"/>
              <a:t>Surveillance involves adopting measures to detect early signs or symptoms of ill health. </a:t>
            </a:r>
          </a:p>
          <a:p>
            <a:endParaRPr lang="en-GB" dirty="0"/>
          </a:p>
          <a:p>
            <a:r>
              <a:rPr lang="en-GB" dirty="0"/>
              <a:t>https://www.hse.gov.uk/health-surveillance/requirement/index.htm </a:t>
            </a:r>
          </a:p>
          <a:p>
            <a:endParaRPr lang="en-GB" dirty="0"/>
          </a:p>
        </p:txBody>
      </p:sp>
    </p:spTree>
    <p:extLst>
      <p:ext uri="{BB962C8B-B14F-4D97-AF65-F5344CB8AC3E}">
        <p14:creationId xmlns:p14="http://schemas.microsoft.com/office/powerpoint/2010/main" val="16460610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533166" cy="1400530"/>
          </a:xfrm>
        </p:spPr>
        <p:txBody>
          <a:bodyPr/>
          <a:lstStyle/>
          <a:p>
            <a:r>
              <a:rPr lang="en-GB" sz="3600" b="1" dirty="0"/>
              <a:t>Reducing compassion fatigue and vicarious trauma:</a:t>
            </a:r>
            <a:endParaRPr lang="en-GB" sz="3600" dirty="0"/>
          </a:p>
        </p:txBody>
      </p:sp>
      <p:sp>
        <p:nvSpPr>
          <p:cNvPr id="3" name="Content Placeholder 2"/>
          <p:cNvSpPr>
            <a:spLocks noGrp="1"/>
          </p:cNvSpPr>
          <p:nvPr>
            <p:ph idx="1"/>
          </p:nvPr>
        </p:nvSpPr>
        <p:spPr/>
        <p:txBody>
          <a:bodyPr>
            <a:normAutofit fontScale="92500" lnSpcReduction="10000"/>
          </a:bodyPr>
          <a:lstStyle/>
          <a:p>
            <a:r>
              <a:rPr lang="en-GB" dirty="0"/>
              <a:t>required under the Management of Health &amp; Safety at Work legislation wherever there is a risk to the physical or psychological health after reasonable precautions have been taken. </a:t>
            </a:r>
          </a:p>
          <a:p>
            <a:endParaRPr lang="en-GB" dirty="0"/>
          </a:p>
          <a:p>
            <a:r>
              <a:rPr lang="en-GB" dirty="0"/>
              <a:t>Surveillance involves adopting measures to detect early signs or symptoms of ill health. </a:t>
            </a:r>
          </a:p>
          <a:p>
            <a:endParaRPr lang="en-GB" dirty="0"/>
          </a:p>
          <a:p>
            <a:r>
              <a:rPr lang="en-GB" dirty="0"/>
              <a:t>https://www.hse.gov.uk/health-surveillance/requirement/index.htm </a:t>
            </a:r>
          </a:p>
          <a:p>
            <a:endParaRPr lang="en-GB" dirty="0"/>
          </a:p>
        </p:txBody>
      </p:sp>
    </p:spTree>
    <p:extLst>
      <p:ext uri="{BB962C8B-B14F-4D97-AF65-F5344CB8AC3E}">
        <p14:creationId xmlns:p14="http://schemas.microsoft.com/office/powerpoint/2010/main" val="11572009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533166" cy="1400530"/>
          </a:xfrm>
        </p:spPr>
        <p:txBody>
          <a:bodyPr/>
          <a:lstStyle/>
          <a:p>
            <a:r>
              <a:rPr lang="en-GB" sz="3600" b="1" dirty="0"/>
              <a:t>Reducing compassion fatigue</a:t>
            </a:r>
            <a:endParaRPr lang="en-GB" sz="3600" dirty="0"/>
          </a:p>
        </p:txBody>
      </p:sp>
      <p:sp>
        <p:nvSpPr>
          <p:cNvPr id="3" name="Content Placeholder 2"/>
          <p:cNvSpPr>
            <a:spLocks noGrp="1"/>
          </p:cNvSpPr>
          <p:nvPr>
            <p:ph idx="1"/>
          </p:nvPr>
        </p:nvSpPr>
        <p:spPr>
          <a:xfrm>
            <a:off x="1012723" y="1190024"/>
            <a:ext cx="8946541" cy="4195481"/>
          </a:xfrm>
        </p:spPr>
        <p:txBody>
          <a:bodyPr>
            <a:normAutofit lnSpcReduction="10000"/>
          </a:bodyPr>
          <a:lstStyle/>
          <a:p>
            <a:endParaRPr lang="en-GB" dirty="0"/>
          </a:p>
          <a:p>
            <a:r>
              <a:rPr lang="en-GB" dirty="0"/>
              <a:t>Traditional focus on individual level variables e.g. gender, history of trauma</a:t>
            </a:r>
          </a:p>
          <a:p>
            <a:endParaRPr lang="en-GB" dirty="0"/>
          </a:p>
          <a:p>
            <a:r>
              <a:rPr lang="en-GB" dirty="0"/>
              <a:t>Important to recognise role played by alterable work-related characteristics e.g. job demands in managing compassion fatigue </a:t>
            </a:r>
          </a:p>
          <a:p>
            <a:endParaRPr lang="en-GB" dirty="0"/>
          </a:p>
          <a:p>
            <a:r>
              <a:rPr lang="en-GB" dirty="0"/>
              <a:t>job resources including supervisors’, </a:t>
            </a:r>
            <a:r>
              <a:rPr lang="en-GB" dirty="0" err="1"/>
              <a:t>coworkers’</a:t>
            </a:r>
            <a:r>
              <a:rPr lang="en-GB" dirty="0"/>
              <a:t> and organisational support can mitigate the impact of job demands on CF </a:t>
            </a:r>
          </a:p>
          <a:p>
            <a:endParaRPr lang="en-GB" dirty="0"/>
          </a:p>
        </p:txBody>
      </p:sp>
      <p:sp>
        <p:nvSpPr>
          <p:cNvPr id="4" name="Rectangle 3"/>
          <p:cNvSpPr/>
          <p:nvPr/>
        </p:nvSpPr>
        <p:spPr>
          <a:xfrm>
            <a:off x="1138577" y="5348132"/>
            <a:ext cx="9899116" cy="1200329"/>
          </a:xfrm>
          <a:prstGeom prst="rect">
            <a:avLst/>
          </a:prstGeom>
        </p:spPr>
        <p:txBody>
          <a:bodyPr wrap="square">
            <a:spAutoFit/>
          </a:bodyPr>
          <a:lstStyle/>
          <a:p>
            <a:r>
              <a:rPr lang="en-GB" dirty="0"/>
              <a:t>Singh, J., </a:t>
            </a:r>
            <a:r>
              <a:rPr lang="en-GB" dirty="0" err="1"/>
              <a:t>Karanika</a:t>
            </a:r>
            <a:r>
              <a:rPr lang="en-GB" dirty="0"/>
              <a:t>-Murray, M., </a:t>
            </a:r>
            <a:r>
              <a:rPr lang="en-GB" dirty="0" err="1"/>
              <a:t>Baguley</a:t>
            </a:r>
            <a:r>
              <a:rPr lang="en-GB" dirty="0"/>
              <a:t>, T., &amp; Hudson, J. (2020). A Systematic Review of Job Demands and Resources Associated with Compassion Fatigue in Mental Health Professionals. </a:t>
            </a:r>
            <a:r>
              <a:rPr lang="en-GB" i="1" dirty="0"/>
              <a:t>International Journal of Environmental Research and Public Health</a:t>
            </a:r>
            <a:r>
              <a:rPr lang="en-GB" dirty="0"/>
              <a:t>, 17(19), 6987.</a:t>
            </a:r>
          </a:p>
        </p:txBody>
      </p:sp>
    </p:spTree>
    <p:extLst>
      <p:ext uri="{BB962C8B-B14F-4D97-AF65-F5344CB8AC3E}">
        <p14:creationId xmlns:p14="http://schemas.microsoft.com/office/powerpoint/2010/main" val="32027565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D0380-1B64-E480-4763-D2C9BC0BDA63}"/>
              </a:ext>
            </a:extLst>
          </p:cNvPr>
          <p:cNvSpPr>
            <a:spLocks noGrp="1"/>
          </p:cNvSpPr>
          <p:nvPr>
            <p:ph type="title"/>
          </p:nvPr>
        </p:nvSpPr>
        <p:spPr/>
        <p:txBody>
          <a:bodyPr/>
          <a:lstStyle/>
          <a:p>
            <a:r>
              <a:rPr lang="en-GB" dirty="0"/>
              <a:t>Lecture summary </a:t>
            </a:r>
          </a:p>
        </p:txBody>
      </p:sp>
      <p:sp>
        <p:nvSpPr>
          <p:cNvPr id="3" name="Content Placeholder 2">
            <a:extLst>
              <a:ext uri="{FF2B5EF4-FFF2-40B4-BE49-F238E27FC236}">
                <a16:creationId xmlns:a16="http://schemas.microsoft.com/office/drawing/2014/main" id="{C7715EB1-A41F-ACD4-827E-6188E39EB622}"/>
              </a:ext>
            </a:extLst>
          </p:cNvPr>
          <p:cNvSpPr>
            <a:spLocks noGrp="1"/>
          </p:cNvSpPr>
          <p:nvPr>
            <p:ph idx="1"/>
          </p:nvPr>
        </p:nvSpPr>
        <p:spPr/>
        <p:txBody>
          <a:bodyPr>
            <a:normAutofit/>
          </a:bodyPr>
          <a:lstStyle/>
          <a:p>
            <a:r>
              <a:rPr lang="en-GB" dirty="0"/>
              <a:t>Employers have a legal duty to protect workers from stress at work by doing a risk assessment and acting on it. </a:t>
            </a:r>
          </a:p>
          <a:p>
            <a:r>
              <a:rPr lang="en-GB" dirty="0"/>
              <a:t>HSE defines stress as 'the adverse reaction people have to excessive pressures or other types of demand placed on them.'</a:t>
            </a:r>
          </a:p>
          <a:p>
            <a:r>
              <a:rPr lang="en-GB" dirty="0"/>
              <a:t>There are six main areas of work design which can affect stress levels.</a:t>
            </a:r>
          </a:p>
          <a:p>
            <a:r>
              <a:rPr lang="en-GB" dirty="0"/>
              <a:t>Employers should assess the risks in these areas to manage stress in the workplace.</a:t>
            </a:r>
          </a:p>
          <a:p>
            <a:endParaRPr lang="en-GB" dirty="0"/>
          </a:p>
        </p:txBody>
      </p:sp>
    </p:spTree>
    <p:extLst>
      <p:ext uri="{BB962C8B-B14F-4D97-AF65-F5344CB8AC3E}">
        <p14:creationId xmlns:p14="http://schemas.microsoft.com/office/powerpoint/2010/main" val="27667163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3C0F9-4EF9-FB7F-25CF-FE13CBED90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F93FB6-6D0A-6D1E-F88E-A394E38B6D04}"/>
              </a:ext>
            </a:extLst>
          </p:cNvPr>
          <p:cNvSpPr>
            <a:spLocks noGrp="1"/>
          </p:cNvSpPr>
          <p:nvPr>
            <p:ph type="title"/>
          </p:nvPr>
        </p:nvSpPr>
        <p:spPr/>
        <p:txBody>
          <a:bodyPr/>
          <a:lstStyle/>
          <a:p>
            <a:r>
              <a:rPr lang="en-GB" dirty="0"/>
              <a:t>Lecture summary </a:t>
            </a:r>
          </a:p>
        </p:txBody>
      </p:sp>
      <p:sp>
        <p:nvSpPr>
          <p:cNvPr id="3" name="Content Placeholder 2">
            <a:extLst>
              <a:ext uri="{FF2B5EF4-FFF2-40B4-BE49-F238E27FC236}">
                <a16:creationId xmlns:a16="http://schemas.microsoft.com/office/drawing/2014/main" id="{3C14E19D-4448-1DBF-3661-B94595D66AE4}"/>
              </a:ext>
            </a:extLst>
          </p:cNvPr>
          <p:cNvSpPr>
            <a:spLocks noGrp="1"/>
          </p:cNvSpPr>
          <p:nvPr>
            <p:ph idx="1"/>
          </p:nvPr>
        </p:nvSpPr>
        <p:spPr/>
        <p:txBody>
          <a:bodyPr>
            <a:normAutofit/>
          </a:bodyPr>
          <a:lstStyle/>
          <a:p>
            <a:r>
              <a:rPr lang="en-GB" dirty="0"/>
              <a:t>The earlier a problem is tackled the less impact it will have. </a:t>
            </a:r>
          </a:p>
          <a:p>
            <a:endParaRPr lang="en-GB" dirty="0"/>
          </a:p>
          <a:p>
            <a:r>
              <a:rPr lang="en-GB" dirty="0"/>
              <a:t>Primary, secondary and tertiary level interventions</a:t>
            </a:r>
          </a:p>
          <a:p>
            <a:endParaRPr lang="en-GB" dirty="0"/>
          </a:p>
          <a:p>
            <a:r>
              <a:rPr lang="en-GB" dirty="0"/>
              <a:t>Compassion fatigue and burnout in care-related professions </a:t>
            </a:r>
          </a:p>
        </p:txBody>
      </p:sp>
    </p:spTree>
    <p:extLst>
      <p:ext uri="{BB962C8B-B14F-4D97-AF65-F5344CB8AC3E}">
        <p14:creationId xmlns:p14="http://schemas.microsoft.com/office/powerpoint/2010/main" val="4209734517"/>
      </p:ext>
    </p:extLst>
  </p:cSld>
  <p:clrMapOvr>
    <a:masterClrMapping/>
  </p:clrMapOvr>
</p:sld>
</file>

<file path=ppt/theme/_rels/them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image" Target="../media/image3.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409</TotalTime>
  <Words>4498</Words>
  <Application>Microsoft Office PowerPoint</Application>
  <PresentationFormat>Widescreen</PresentationFormat>
  <Paragraphs>426</Paragraphs>
  <Slides>53</Slides>
  <Notes>19</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53</vt:i4>
      </vt:variant>
    </vt:vector>
  </HeadingPairs>
  <TitlesOfParts>
    <vt:vector size="64" baseType="lpstr">
      <vt:lpstr>Arial</vt:lpstr>
      <vt:lpstr>Calibri</vt:lpstr>
      <vt:lpstr>Calibri Light</vt:lpstr>
      <vt:lpstr>Garamond</vt:lpstr>
      <vt:lpstr>Roboto</vt:lpstr>
      <vt:lpstr>Tahoma</vt:lpstr>
      <vt:lpstr>Times New Roman</vt:lpstr>
      <vt:lpstr>Wingdings</vt:lpstr>
      <vt:lpstr>Custom Design</vt:lpstr>
      <vt:lpstr>1_Custom Design</vt:lpstr>
      <vt:lpstr>Organic</vt:lpstr>
      <vt:lpstr>Occupational Stress </vt:lpstr>
      <vt:lpstr>What is Stress?</vt:lpstr>
      <vt:lpstr>Scale of the UK problem: Occupational Stress</vt:lpstr>
      <vt:lpstr>All jobs have the capacity to be stressful! </vt:lpstr>
      <vt:lpstr>The changing faces of work </vt:lpstr>
      <vt:lpstr>The ILO's Decent Work Agenda</vt:lpstr>
      <vt:lpstr>Sources of work stress</vt:lpstr>
      <vt:lpstr>PowerPoint Presentation</vt:lpstr>
      <vt:lpstr>Cost of stress</vt:lpstr>
      <vt:lpstr>Cost of stress</vt:lpstr>
      <vt:lpstr>PowerPoint Presentation</vt:lpstr>
      <vt:lpstr>Identifying sources of stress </vt:lpstr>
      <vt:lpstr>Team Culture </vt:lpstr>
      <vt:lpstr>Identifying opportunities for change</vt:lpstr>
      <vt:lpstr>Social Support at Work </vt:lpstr>
      <vt:lpstr>Social Support at Work </vt:lpstr>
      <vt:lpstr>Organisational structure and climate </vt:lpstr>
      <vt:lpstr>Managing stress at work </vt:lpstr>
      <vt:lpstr>Managing stress at work </vt:lpstr>
      <vt:lpstr>Managing stress at work </vt:lpstr>
      <vt:lpstr>Stress Management Interventions </vt:lpstr>
      <vt:lpstr>Primary Stress Management Interventions</vt:lpstr>
      <vt:lpstr>Primary: Preventing Stress at Its Source</vt:lpstr>
      <vt:lpstr>Secondary Stress Management Interventions</vt:lpstr>
      <vt:lpstr>Secondary: Early Detection and Coping Strategies</vt:lpstr>
      <vt:lpstr>Tertiary Stress Management Interventions</vt:lpstr>
      <vt:lpstr>Tertiary: Treatment and Rehabilitation for Severe Stress</vt:lpstr>
      <vt:lpstr>Evaluating Intervention Outcomes</vt:lpstr>
      <vt:lpstr>Talking Toolkits </vt:lpstr>
      <vt:lpstr>PowerPoint Presentation</vt:lpstr>
      <vt:lpstr>Talking Toolkits </vt:lpstr>
      <vt:lpstr>What can we do as employees?</vt:lpstr>
      <vt:lpstr>A cognitive model of stress</vt:lpstr>
      <vt:lpstr>Coping effectiveness training (Folkman 1986)</vt:lpstr>
      <vt:lpstr>Problem-focused Coping </vt:lpstr>
      <vt:lpstr>Emotion-focused coping</vt:lpstr>
      <vt:lpstr>Avoidant Coping  &amp; Active Distraction </vt:lpstr>
      <vt:lpstr>Coping effectiveness training (Folkman 1986)</vt:lpstr>
      <vt:lpstr>Self-care as a coping strategy </vt:lpstr>
      <vt:lpstr>Session Focus:  Stress, burnout and compassion fatigue in the NHS  </vt:lpstr>
      <vt:lpstr>Context </vt:lpstr>
      <vt:lpstr>Critical discussion: COVID-19, Occupational Stress &amp; the NHS  </vt:lpstr>
      <vt:lpstr>Sources of work stress</vt:lpstr>
      <vt:lpstr>PowerPoint Presentation</vt:lpstr>
      <vt:lpstr>Job demand-Control Model of Stress  (Karasek, 1979) </vt:lpstr>
      <vt:lpstr>Lets consider compassion fatigue…..</vt:lpstr>
      <vt:lpstr>PowerPoint Presentation</vt:lpstr>
      <vt:lpstr>Compassion fatigue in mental health professionals </vt:lpstr>
      <vt:lpstr>Reducing compassion fatigue and vicarious trauma: Psychological Surveillance</vt:lpstr>
      <vt:lpstr>Reducing compassion fatigue and vicarious trauma:</vt:lpstr>
      <vt:lpstr>Reducing compassion fatigue</vt:lpstr>
      <vt:lpstr>Lecture summary </vt:lpstr>
      <vt:lpstr>Lecture 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Ceri Phelps</cp:lastModifiedBy>
  <cp:revision>44</cp:revision>
  <dcterms:created xsi:type="dcterms:W3CDTF">2019-09-12T10:20:23Z</dcterms:created>
  <dcterms:modified xsi:type="dcterms:W3CDTF">2025-11-14T12:25:53Z</dcterms:modified>
</cp:coreProperties>
</file>