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1"/>
  </p:notesMasterIdLst>
  <p:handoutMasterIdLst>
    <p:handoutMasterId r:id="rId22"/>
  </p:handoutMasterIdLst>
  <p:sldIdLst>
    <p:sldId id="257" r:id="rId5"/>
    <p:sldId id="421" r:id="rId6"/>
    <p:sldId id="439" r:id="rId7"/>
    <p:sldId id="425" r:id="rId8"/>
    <p:sldId id="309" r:id="rId9"/>
    <p:sldId id="426" r:id="rId10"/>
    <p:sldId id="303" r:id="rId11"/>
    <p:sldId id="304" r:id="rId12"/>
    <p:sldId id="427" r:id="rId13"/>
    <p:sldId id="302" r:id="rId14"/>
    <p:sldId id="436" r:id="rId15"/>
    <p:sldId id="435" r:id="rId16"/>
    <p:sldId id="440" r:id="rId17"/>
    <p:sldId id="441" r:id="rId18"/>
    <p:sldId id="442" r:id="rId19"/>
    <p:sldId id="418" r:id="rId20"/>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3DA807-C9F6-4332-940B-FA5959B57FA1}" v="2" dt="2025-09-09T10:46:12.103"/>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768" autoAdjust="0"/>
  </p:normalViewPr>
  <p:slideViewPr>
    <p:cSldViewPr snapToGrid="0">
      <p:cViewPr varScale="1">
        <p:scale>
          <a:sx n="46" d="100"/>
          <a:sy n="46" d="100"/>
        </p:scale>
        <p:origin x="893" y="22"/>
      </p:cViewPr>
      <p:guideLst>
        <p:guide pos="3839"/>
        <p:guide orient="horz" pos="216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3F36E11B-836B-45D5-B23A-037B221211BC}"/>
    <pc:docChg chg="undo custSel addSld delSld modSld">
      <pc:chgData name="Dr Charlotte Greenway" userId="21ca5f9ab6ecb0bd" providerId="LiveId" clId="{3F36E11B-836B-45D5-B23A-037B221211BC}" dt="2024-09-20T11:44:16.626" v="194" actId="1076"/>
      <pc:docMkLst>
        <pc:docMk/>
      </pc:docMkLst>
      <pc:sldChg chg="modSp">
        <pc:chgData name="Dr Charlotte Greenway" userId="21ca5f9ab6ecb0bd" providerId="LiveId" clId="{3F36E11B-836B-45D5-B23A-037B221211BC}" dt="2024-09-20T11:44:16.626" v="194" actId="1076"/>
        <pc:sldMkLst>
          <pc:docMk/>
          <pc:sldMk cId="1472940874" sldId="304"/>
        </pc:sldMkLst>
      </pc:sldChg>
      <pc:sldChg chg="delSp modSp mod modNotesTx">
        <pc:chgData name="Dr Charlotte Greenway" userId="21ca5f9ab6ecb0bd" providerId="LiveId" clId="{3F36E11B-836B-45D5-B23A-037B221211BC}" dt="2024-09-20T11:43:58.565" v="193" actId="478"/>
        <pc:sldMkLst>
          <pc:docMk/>
          <pc:sldMk cId="492784934" sldId="309"/>
        </pc:sldMkLst>
      </pc:sldChg>
      <pc:sldChg chg="modSp del modNotesTx">
        <pc:chgData name="Dr Charlotte Greenway" userId="21ca5f9ab6ecb0bd" providerId="LiveId" clId="{3F36E11B-836B-45D5-B23A-037B221211BC}" dt="2024-09-16T14:22:53.983" v="182" actId="47"/>
        <pc:sldMkLst>
          <pc:docMk/>
          <pc:sldMk cId="3401317987" sldId="422"/>
        </pc:sldMkLst>
      </pc:sldChg>
      <pc:sldChg chg="del">
        <pc:chgData name="Dr Charlotte Greenway" userId="21ca5f9ab6ecb0bd" providerId="LiveId" clId="{3F36E11B-836B-45D5-B23A-037B221211BC}" dt="2024-09-16T14:23:01.674" v="183" actId="47"/>
        <pc:sldMkLst>
          <pc:docMk/>
          <pc:sldMk cId="4013325598" sldId="424"/>
        </pc:sldMkLst>
      </pc:sldChg>
      <pc:sldChg chg="modNotesTx">
        <pc:chgData name="Dr Charlotte Greenway" userId="21ca5f9ab6ecb0bd" providerId="LiveId" clId="{3F36E11B-836B-45D5-B23A-037B221211BC}" dt="2024-09-16T14:43:58.891" v="186" actId="6549"/>
        <pc:sldMkLst>
          <pc:docMk/>
          <pc:sldMk cId="2525095604" sldId="426"/>
        </pc:sldMkLst>
      </pc:sldChg>
      <pc:sldChg chg="modNotesTx">
        <pc:chgData name="Dr Charlotte Greenway" userId="21ca5f9ab6ecb0bd" providerId="LiveId" clId="{3F36E11B-836B-45D5-B23A-037B221211BC}" dt="2024-09-16T14:45:08.936" v="189"/>
        <pc:sldMkLst>
          <pc:docMk/>
          <pc:sldMk cId="1679872437" sldId="436"/>
        </pc:sldMkLst>
      </pc:sldChg>
      <pc:sldChg chg="new del">
        <pc:chgData name="Dr Charlotte Greenway" userId="21ca5f9ab6ecb0bd" providerId="LiveId" clId="{3F36E11B-836B-45D5-B23A-037B221211BC}" dt="2024-09-16T14:12:39.302" v="11" actId="47"/>
        <pc:sldMkLst>
          <pc:docMk/>
          <pc:sldMk cId="2378565885" sldId="437"/>
        </pc:sldMkLst>
      </pc:sldChg>
      <pc:sldChg chg="addSp delSp modSp add del mod modNotesTx">
        <pc:chgData name="Dr Charlotte Greenway" userId="21ca5f9ab6ecb0bd" providerId="LiveId" clId="{3F36E11B-836B-45D5-B23A-037B221211BC}" dt="2024-09-20T11:32:51.501" v="190" actId="47"/>
        <pc:sldMkLst>
          <pc:docMk/>
          <pc:sldMk cId="701761758" sldId="438"/>
        </pc:sldMkLst>
      </pc:sldChg>
      <pc:sldChg chg="del">
        <pc:chgData name="Dr Charlotte Greenway" userId="21ca5f9ab6ecb0bd" providerId="LiveId" clId="{3F36E11B-836B-45D5-B23A-037B221211BC}" dt="2024-09-02T14:16:27.314" v="0" actId="47"/>
        <pc:sldMkLst>
          <pc:docMk/>
          <pc:sldMk cId="2008409144" sldId="439"/>
        </pc:sldMkLst>
      </pc:sldChg>
      <pc:sldChg chg="addSp delSp modSp new mod">
        <pc:chgData name="Dr Charlotte Greenway" userId="21ca5f9ab6ecb0bd" providerId="LiveId" clId="{3F36E11B-836B-45D5-B23A-037B221211BC}" dt="2024-09-16T14:22:43.679" v="181" actId="1076"/>
        <pc:sldMkLst>
          <pc:docMk/>
          <pc:sldMk cId="2412727848" sldId="439"/>
        </pc:sldMkLst>
      </pc:sldChg>
      <pc:sldChg chg="del">
        <pc:chgData name="Dr Charlotte Greenway" userId="21ca5f9ab6ecb0bd" providerId="LiveId" clId="{3F36E11B-836B-45D5-B23A-037B221211BC}" dt="2024-09-02T14:16:47.255" v="1" actId="47"/>
        <pc:sldMkLst>
          <pc:docMk/>
          <pc:sldMk cId="2633149659" sldId="440"/>
        </pc:sldMkLst>
      </pc:sldChg>
    </pc:docChg>
  </pc:docChgLst>
  <pc:docChgLst>
    <pc:chgData name="Dr Charlotte Greenway" userId="21ca5f9ab6ecb0bd" providerId="LiveId" clId="{0A994018-4FCD-4656-8223-D6FC351BEB3F}"/>
    <pc:docChg chg="custSel addSld modSld modMainMaster">
      <pc:chgData name="Dr Charlotte Greenway" userId="21ca5f9ab6ecb0bd" providerId="LiveId" clId="{0A994018-4FCD-4656-8223-D6FC351BEB3F}" dt="2025-08-11T14:36:32.299" v="229"/>
      <pc:docMkLst>
        <pc:docMk/>
      </pc:docMkLst>
      <pc:sldChg chg="setBg">
        <pc:chgData name="Dr Charlotte Greenway" userId="21ca5f9ab6ecb0bd" providerId="LiveId" clId="{0A994018-4FCD-4656-8223-D6FC351BEB3F}" dt="2025-08-11T14:36:08.782" v="227"/>
        <pc:sldMkLst>
          <pc:docMk/>
          <pc:sldMk cId="3198176989" sldId="257"/>
        </pc:sldMkLst>
      </pc:sldChg>
      <pc:sldChg chg="setBg">
        <pc:chgData name="Dr Charlotte Greenway" userId="21ca5f9ab6ecb0bd" providerId="LiveId" clId="{0A994018-4FCD-4656-8223-D6FC351BEB3F}" dt="2025-08-11T14:36:08.782" v="227"/>
        <pc:sldMkLst>
          <pc:docMk/>
          <pc:sldMk cId="369459841" sldId="303"/>
        </pc:sldMkLst>
      </pc:sldChg>
      <pc:sldChg chg="setBg">
        <pc:chgData name="Dr Charlotte Greenway" userId="21ca5f9ab6ecb0bd" providerId="LiveId" clId="{0A994018-4FCD-4656-8223-D6FC351BEB3F}" dt="2025-08-11T14:36:08.782" v="227"/>
        <pc:sldMkLst>
          <pc:docMk/>
          <pc:sldMk cId="1472940874" sldId="304"/>
        </pc:sldMkLst>
      </pc:sldChg>
      <pc:sldChg chg="setBg">
        <pc:chgData name="Dr Charlotte Greenway" userId="21ca5f9ab6ecb0bd" providerId="LiveId" clId="{0A994018-4FCD-4656-8223-D6FC351BEB3F}" dt="2025-08-11T14:36:08.782" v="227"/>
        <pc:sldMkLst>
          <pc:docMk/>
          <pc:sldMk cId="492784934" sldId="309"/>
        </pc:sldMkLst>
      </pc:sldChg>
      <pc:sldChg chg="modSp mod">
        <pc:chgData name="Dr Charlotte Greenway" userId="21ca5f9ab6ecb0bd" providerId="LiveId" clId="{0A994018-4FCD-4656-8223-D6FC351BEB3F}" dt="2025-08-11T14:26:42.433" v="46" actId="27636"/>
        <pc:sldMkLst>
          <pc:docMk/>
          <pc:sldMk cId="3388358189" sldId="418"/>
        </pc:sldMkLst>
        <pc:spChg chg="mod">
          <ac:chgData name="Dr Charlotte Greenway" userId="21ca5f9ab6ecb0bd" providerId="LiveId" clId="{0A994018-4FCD-4656-8223-D6FC351BEB3F}" dt="2025-08-11T14:26:40.010" v="44" actId="1076"/>
          <ac:spMkLst>
            <pc:docMk/>
            <pc:sldMk cId="3388358189" sldId="418"/>
            <ac:spMk id="2" creationId="{00000000-0000-0000-0000-000000000000}"/>
          </ac:spMkLst>
        </pc:spChg>
        <pc:spChg chg="mod">
          <ac:chgData name="Dr Charlotte Greenway" userId="21ca5f9ab6ecb0bd" providerId="LiveId" clId="{0A994018-4FCD-4656-8223-D6FC351BEB3F}" dt="2025-08-11T14:26:42.433" v="46" actId="27636"/>
          <ac:spMkLst>
            <pc:docMk/>
            <pc:sldMk cId="3388358189" sldId="418"/>
            <ac:spMk id="3" creationId="{00000000-0000-0000-0000-000000000000}"/>
          </ac:spMkLst>
        </pc:spChg>
      </pc:sldChg>
      <pc:sldChg chg="setBg">
        <pc:chgData name="Dr Charlotte Greenway" userId="21ca5f9ab6ecb0bd" providerId="LiveId" clId="{0A994018-4FCD-4656-8223-D6FC351BEB3F}" dt="2025-08-11T14:36:32.299" v="229"/>
        <pc:sldMkLst>
          <pc:docMk/>
          <pc:sldMk cId="3044700071" sldId="421"/>
        </pc:sldMkLst>
      </pc:sldChg>
      <pc:sldChg chg="setBg">
        <pc:chgData name="Dr Charlotte Greenway" userId="21ca5f9ab6ecb0bd" providerId="LiveId" clId="{0A994018-4FCD-4656-8223-D6FC351BEB3F}" dt="2025-08-11T14:36:08.782" v="227"/>
        <pc:sldMkLst>
          <pc:docMk/>
          <pc:sldMk cId="451316018" sldId="425"/>
        </pc:sldMkLst>
      </pc:sldChg>
      <pc:sldChg chg="setBg">
        <pc:chgData name="Dr Charlotte Greenway" userId="21ca5f9ab6ecb0bd" providerId="LiveId" clId="{0A994018-4FCD-4656-8223-D6FC351BEB3F}" dt="2025-08-11T14:36:08.782" v="227"/>
        <pc:sldMkLst>
          <pc:docMk/>
          <pc:sldMk cId="2525095604" sldId="426"/>
        </pc:sldMkLst>
      </pc:sldChg>
      <pc:sldChg chg="addSp delSp modSp new mod setBg">
        <pc:chgData name="Dr Charlotte Greenway" userId="21ca5f9ab6ecb0bd" providerId="LiveId" clId="{0A994018-4FCD-4656-8223-D6FC351BEB3F}" dt="2025-08-11T14:36:08.782" v="227"/>
        <pc:sldMkLst>
          <pc:docMk/>
          <pc:sldMk cId="321071162" sldId="440"/>
        </pc:sldMkLst>
        <pc:spChg chg="add mod">
          <ac:chgData name="Dr Charlotte Greenway" userId="21ca5f9ab6ecb0bd" providerId="LiveId" clId="{0A994018-4FCD-4656-8223-D6FC351BEB3F}" dt="2025-08-11T14:25:50.126" v="29" actId="14100"/>
          <ac:spMkLst>
            <pc:docMk/>
            <pc:sldMk cId="321071162" sldId="440"/>
            <ac:spMk id="5" creationId="{640EA07A-D6DC-0FC6-6FFA-2BA7D8B708FC}"/>
          </ac:spMkLst>
        </pc:spChg>
        <pc:spChg chg="add mod">
          <ac:chgData name="Dr Charlotte Greenway" userId="21ca5f9ab6ecb0bd" providerId="LiveId" clId="{0A994018-4FCD-4656-8223-D6FC351BEB3F}" dt="2025-08-11T14:28:35.339" v="68" actId="1076"/>
          <ac:spMkLst>
            <pc:docMk/>
            <pc:sldMk cId="321071162" sldId="440"/>
            <ac:spMk id="9" creationId="{26410807-D81A-AC12-4085-4CB7EDB5B4E6}"/>
          </ac:spMkLst>
        </pc:spChg>
      </pc:sldChg>
      <pc:sldChg chg="addSp delSp modSp new mod">
        <pc:chgData name="Dr Charlotte Greenway" userId="21ca5f9ab6ecb0bd" providerId="LiveId" clId="{0A994018-4FCD-4656-8223-D6FC351BEB3F}" dt="2025-08-11T14:35:39.208" v="199" actId="1076"/>
        <pc:sldMkLst>
          <pc:docMk/>
          <pc:sldMk cId="4291861500" sldId="441"/>
        </pc:sldMkLst>
        <pc:spChg chg="add mod">
          <ac:chgData name="Dr Charlotte Greenway" userId="21ca5f9ab6ecb0bd" providerId="LiveId" clId="{0A994018-4FCD-4656-8223-D6FC351BEB3F}" dt="2025-08-11T14:32:14.500" v="100" actId="1076"/>
          <ac:spMkLst>
            <pc:docMk/>
            <pc:sldMk cId="4291861500" sldId="441"/>
            <ac:spMk id="3" creationId="{C18ACDFE-1539-0579-1F86-D20D13EC94F2}"/>
          </ac:spMkLst>
        </pc:spChg>
        <pc:spChg chg="add mod">
          <ac:chgData name="Dr Charlotte Greenway" userId="21ca5f9ab6ecb0bd" providerId="LiveId" clId="{0A994018-4FCD-4656-8223-D6FC351BEB3F}" dt="2025-08-11T14:35:31.295" v="197" actId="1076"/>
          <ac:spMkLst>
            <pc:docMk/>
            <pc:sldMk cId="4291861500" sldId="441"/>
            <ac:spMk id="7" creationId="{66A38DE0-BF91-AD9A-C760-2069501791D1}"/>
          </ac:spMkLst>
        </pc:spChg>
        <pc:spChg chg="add mod">
          <ac:chgData name="Dr Charlotte Greenway" userId="21ca5f9ab6ecb0bd" providerId="LiveId" clId="{0A994018-4FCD-4656-8223-D6FC351BEB3F}" dt="2025-08-11T14:35:39.208" v="199" actId="1076"/>
          <ac:spMkLst>
            <pc:docMk/>
            <pc:sldMk cId="4291861500" sldId="441"/>
            <ac:spMk id="9" creationId="{787BA652-3C31-04BA-D66A-B35F6E4CEA24}"/>
          </ac:spMkLst>
        </pc:spChg>
      </pc:sldChg>
      <pc:sldChg chg="addSp modSp new mod">
        <pc:chgData name="Dr Charlotte Greenway" userId="21ca5f9ab6ecb0bd" providerId="LiveId" clId="{0A994018-4FCD-4656-8223-D6FC351BEB3F}" dt="2025-08-11T14:34:44.653" v="193" actId="1076"/>
        <pc:sldMkLst>
          <pc:docMk/>
          <pc:sldMk cId="1228846435" sldId="442"/>
        </pc:sldMkLst>
        <pc:spChg chg="add mod">
          <ac:chgData name="Dr Charlotte Greenway" userId="21ca5f9ab6ecb0bd" providerId="LiveId" clId="{0A994018-4FCD-4656-8223-D6FC351BEB3F}" dt="2025-08-11T14:34:37.342" v="192" actId="14100"/>
          <ac:spMkLst>
            <pc:docMk/>
            <pc:sldMk cId="1228846435" sldId="442"/>
            <ac:spMk id="2" creationId="{360AE102-A0CD-035F-6BDE-2D9C9004ED99}"/>
          </ac:spMkLst>
        </pc:spChg>
        <pc:spChg chg="add mod">
          <ac:chgData name="Dr Charlotte Greenway" userId="21ca5f9ab6ecb0bd" providerId="LiveId" clId="{0A994018-4FCD-4656-8223-D6FC351BEB3F}" dt="2025-08-11T14:34:44.653" v="193" actId="1076"/>
          <ac:spMkLst>
            <pc:docMk/>
            <pc:sldMk cId="1228846435" sldId="442"/>
            <ac:spMk id="4" creationId="{49A31B17-C012-20D4-F87A-2E8DBEDED2F6}"/>
          </ac:spMkLst>
        </pc:spChg>
      </pc:sldChg>
      <pc:sldMasterChg chg="setBg modSldLayout">
        <pc:chgData name="Dr Charlotte Greenway" userId="21ca5f9ab6ecb0bd" providerId="LiveId" clId="{0A994018-4FCD-4656-8223-D6FC351BEB3F}" dt="2025-08-11T14:36:32.299" v="229"/>
        <pc:sldMasterMkLst>
          <pc:docMk/>
          <pc:sldMasterMk cId="1628195687" sldId="2147483708"/>
        </pc:sldMasterMkLst>
        <pc:sldLayoutChg chg="setBg">
          <pc:chgData name="Dr Charlotte Greenway" userId="21ca5f9ab6ecb0bd" providerId="LiveId" clId="{0A994018-4FCD-4656-8223-D6FC351BEB3F}" dt="2025-08-11T14:36:32.299" v="229"/>
          <pc:sldLayoutMkLst>
            <pc:docMk/>
            <pc:sldMasterMk cId="1628195687" sldId="2147483708"/>
            <pc:sldLayoutMk cId="231422306" sldId="2147483709"/>
          </pc:sldLayoutMkLst>
        </pc:sldLayoutChg>
        <pc:sldLayoutChg chg="setBg">
          <pc:chgData name="Dr Charlotte Greenway" userId="21ca5f9ab6ecb0bd" providerId="LiveId" clId="{0A994018-4FCD-4656-8223-D6FC351BEB3F}" dt="2025-08-11T14:36:32.299" v="229"/>
          <pc:sldLayoutMkLst>
            <pc:docMk/>
            <pc:sldMasterMk cId="1628195687" sldId="2147483708"/>
            <pc:sldLayoutMk cId="4271711126" sldId="2147483710"/>
          </pc:sldLayoutMkLst>
        </pc:sldLayoutChg>
        <pc:sldLayoutChg chg="setBg">
          <pc:chgData name="Dr Charlotte Greenway" userId="21ca5f9ab6ecb0bd" providerId="LiveId" clId="{0A994018-4FCD-4656-8223-D6FC351BEB3F}" dt="2025-08-11T14:36:32.299" v="229"/>
          <pc:sldLayoutMkLst>
            <pc:docMk/>
            <pc:sldMasterMk cId="1628195687" sldId="2147483708"/>
            <pc:sldLayoutMk cId="2410271751" sldId="2147483711"/>
          </pc:sldLayoutMkLst>
        </pc:sldLayoutChg>
        <pc:sldLayoutChg chg="setBg">
          <pc:chgData name="Dr Charlotte Greenway" userId="21ca5f9ab6ecb0bd" providerId="LiveId" clId="{0A994018-4FCD-4656-8223-D6FC351BEB3F}" dt="2025-08-11T14:36:32.299" v="229"/>
          <pc:sldLayoutMkLst>
            <pc:docMk/>
            <pc:sldMasterMk cId="1628195687" sldId="2147483708"/>
            <pc:sldLayoutMk cId="607241773" sldId="2147483712"/>
          </pc:sldLayoutMkLst>
        </pc:sldLayoutChg>
        <pc:sldLayoutChg chg="setBg">
          <pc:chgData name="Dr Charlotte Greenway" userId="21ca5f9ab6ecb0bd" providerId="LiveId" clId="{0A994018-4FCD-4656-8223-D6FC351BEB3F}" dt="2025-08-11T14:36:32.299" v="229"/>
          <pc:sldLayoutMkLst>
            <pc:docMk/>
            <pc:sldMasterMk cId="1628195687" sldId="2147483708"/>
            <pc:sldLayoutMk cId="659034273" sldId="2147483713"/>
          </pc:sldLayoutMkLst>
        </pc:sldLayoutChg>
        <pc:sldLayoutChg chg="setBg">
          <pc:chgData name="Dr Charlotte Greenway" userId="21ca5f9ab6ecb0bd" providerId="LiveId" clId="{0A994018-4FCD-4656-8223-D6FC351BEB3F}" dt="2025-08-11T14:36:32.299" v="229"/>
          <pc:sldLayoutMkLst>
            <pc:docMk/>
            <pc:sldMasterMk cId="1628195687" sldId="2147483708"/>
            <pc:sldLayoutMk cId="1091713684" sldId="2147483714"/>
          </pc:sldLayoutMkLst>
        </pc:sldLayoutChg>
        <pc:sldLayoutChg chg="setBg">
          <pc:chgData name="Dr Charlotte Greenway" userId="21ca5f9ab6ecb0bd" providerId="LiveId" clId="{0A994018-4FCD-4656-8223-D6FC351BEB3F}" dt="2025-08-11T14:36:32.299" v="229"/>
          <pc:sldLayoutMkLst>
            <pc:docMk/>
            <pc:sldMasterMk cId="1628195687" sldId="2147483708"/>
            <pc:sldLayoutMk cId="1653751653" sldId="2147483715"/>
          </pc:sldLayoutMkLst>
        </pc:sldLayoutChg>
        <pc:sldLayoutChg chg="setBg">
          <pc:chgData name="Dr Charlotte Greenway" userId="21ca5f9ab6ecb0bd" providerId="LiveId" clId="{0A994018-4FCD-4656-8223-D6FC351BEB3F}" dt="2025-08-11T14:36:32.299" v="229"/>
          <pc:sldLayoutMkLst>
            <pc:docMk/>
            <pc:sldMasterMk cId="1628195687" sldId="2147483708"/>
            <pc:sldLayoutMk cId="808843206" sldId="2147483716"/>
          </pc:sldLayoutMkLst>
        </pc:sldLayoutChg>
        <pc:sldLayoutChg chg="setBg">
          <pc:chgData name="Dr Charlotte Greenway" userId="21ca5f9ab6ecb0bd" providerId="LiveId" clId="{0A994018-4FCD-4656-8223-D6FC351BEB3F}" dt="2025-08-11T14:36:32.299" v="229"/>
          <pc:sldLayoutMkLst>
            <pc:docMk/>
            <pc:sldMasterMk cId="1628195687" sldId="2147483708"/>
            <pc:sldLayoutMk cId="1279084151" sldId="2147483717"/>
          </pc:sldLayoutMkLst>
        </pc:sldLayoutChg>
        <pc:sldLayoutChg chg="setBg">
          <pc:chgData name="Dr Charlotte Greenway" userId="21ca5f9ab6ecb0bd" providerId="LiveId" clId="{0A994018-4FCD-4656-8223-D6FC351BEB3F}" dt="2025-08-11T14:36:32.299" v="229"/>
          <pc:sldLayoutMkLst>
            <pc:docMk/>
            <pc:sldMasterMk cId="1628195687" sldId="2147483708"/>
            <pc:sldLayoutMk cId="1700722381" sldId="2147483718"/>
          </pc:sldLayoutMkLst>
        </pc:sldLayoutChg>
        <pc:sldLayoutChg chg="setBg">
          <pc:chgData name="Dr Charlotte Greenway" userId="21ca5f9ab6ecb0bd" providerId="LiveId" clId="{0A994018-4FCD-4656-8223-D6FC351BEB3F}" dt="2025-08-11T14:36:32.299" v="229"/>
          <pc:sldLayoutMkLst>
            <pc:docMk/>
            <pc:sldMasterMk cId="1628195687" sldId="2147483708"/>
            <pc:sldLayoutMk cId="3877918884" sldId="2147483719"/>
          </pc:sldLayoutMkLst>
        </pc:sldLayoutChg>
      </pc:sldMasterChg>
    </pc:docChg>
  </pc:docChgLst>
  <pc:docChgLst>
    <pc:chgData name="Charlotte Greenway" userId="f3007956-5e20-4c5a-987f-cc7f9910f597" providerId="ADAL" clId="{3F36E11B-836B-45D5-B23A-037B221211BC}"/>
    <pc:docChg chg="undo custSel addSld delSld modSld sldOrd modMainMaster">
      <pc:chgData name="Charlotte Greenway" userId="f3007956-5e20-4c5a-987f-cc7f9910f597" providerId="ADAL" clId="{3F36E11B-836B-45D5-B23A-037B221211BC}" dt="2023-09-22T20:51:26.599" v="756"/>
      <pc:docMkLst>
        <pc:docMk/>
      </pc:docMkLst>
      <pc:sldChg chg="addSp delSp modSp mod setBg addAnim setClrOvrMap delDesignElem modNotesTx">
        <pc:chgData name="Charlotte Greenway" userId="f3007956-5e20-4c5a-987f-cc7f9910f597" providerId="ADAL" clId="{3F36E11B-836B-45D5-B23A-037B221211BC}" dt="2023-09-22T20:51:26.599" v="756"/>
        <pc:sldMkLst>
          <pc:docMk/>
          <pc:sldMk cId="3198176989" sldId="257"/>
        </pc:sldMkLst>
      </pc:sldChg>
      <pc:sldChg chg="modSp del">
        <pc:chgData name="Charlotte Greenway" userId="f3007956-5e20-4c5a-987f-cc7f9910f597" providerId="ADAL" clId="{3F36E11B-836B-45D5-B23A-037B221211BC}" dt="2023-07-31T13:24:42.241" v="154" actId="47"/>
        <pc:sldMkLst>
          <pc:docMk/>
          <pc:sldMk cId="3731768266" sldId="258"/>
        </pc:sldMkLst>
      </pc:sldChg>
      <pc:sldChg chg="modSp del">
        <pc:chgData name="Charlotte Greenway" userId="f3007956-5e20-4c5a-987f-cc7f9910f597" providerId="ADAL" clId="{3F36E11B-836B-45D5-B23A-037B221211BC}" dt="2023-07-31T13:24:46.949" v="159" actId="47"/>
        <pc:sldMkLst>
          <pc:docMk/>
          <pc:sldMk cId="2769088315" sldId="262"/>
        </pc:sldMkLst>
      </pc:sldChg>
      <pc:sldChg chg="modSp del">
        <pc:chgData name="Charlotte Greenway" userId="f3007956-5e20-4c5a-987f-cc7f9910f597" providerId="ADAL" clId="{3F36E11B-836B-45D5-B23A-037B221211BC}" dt="2023-07-31T13:24:43.924" v="156" actId="47"/>
        <pc:sldMkLst>
          <pc:docMk/>
          <pc:sldMk cId="2378379680" sldId="264"/>
        </pc:sldMkLst>
      </pc:sldChg>
      <pc:sldChg chg="modSp del">
        <pc:chgData name="Charlotte Greenway" userId="f3007956-5e20-4c5a-987f-cc7f9910f597" providerId="ADAL" clId="{3F36E11B-836B-45D5-B23A-037B221211BC}" dt="2023-07-31T13:24:40.196" v="151" actId="47"/>
        <pc:sldMkLst>
          <pc:docMk/>
          <pc:sldMk cId="1585674921" sldId="265"/>
        </pc:sldMkLst>
      </pc:sldChg>
      <pc:sldChg chg="modSp del">
        <pc:chgData name="Charlotte Greenway" userId="f3007956-5e20-4c5a-987f-cc7f9910f597" providerId="ADAL" clId="{3F36E11B-836B-45D5-B23A-037B221211BC}" dt="2023-07-31T13:24:43.284" v="155" actId="47"/>
        <pc:sldMkLst>
          <pc:docMk/>
          <pc:sldMk cId="942682045" sldId="267"/>
        </pc:sldMkLst>
      </pc:sldChg>
      <pc:sldChg chg="del">
        <pc:chgData name="Charlotte Greenway" userId="f3007956-5e20-4c5a-987f-cc7f9910f597" providerId="ADAL" clId="{3F36E11B-836B-45D5-B23A-037B221211BC}" dt="2023-07-31T13:24:44.861" v="157" actId="47"/>
        <pc:sldMkLst>
          <pc:docMk/>
          <pc:sldMk cId="805031522" sldId="269"/>
        </pc:sldMkLst>
      </pc:sldChg>
      <pc:sldChg chg="modSp del">
        <pc:chgData name="Charlotte Greenway" userId="f3007956-5e20-4c5a-987f-cc7f9910f597" providerId="ADAL" clId="{3F36E11B-836B-45D5-B23A-037B221211BC}" dt="2023-07-31T13:24:38.870" v="150" actId="47"/>
        <pc:sldMkLst>
          <pc:docMk/>
          <pc:sldMk cId="1270821595" sldId="272"/>
        </pc:sldMkLst>
      </pc:sldChg>
      <pc:sldChg chg="modSp del">
        <pc:chgData name="Charlotte Greenway" userId="f3007956-5e20-4c5a-987f-cc7f9910f597" providerId="ADAL" clId="{3F36E11B-836B-45D5-B23A-037B221211BC}" dt="2023-07-31T13:24:40.656" v="152" actId="47"/>
        <pc:sldMkLst>
          <pc:docMk/>
          <pc:sldMk cId="323130178" sldId="273"/>
        </pc:sldMkLst>
      </pc:sldChg>
      <pc:sldChg chg="modSp del">
        <pc:chgData name="Charlotte Greenway" userId="f3007956-5e20-4c5a-987f-cc7f9910f597" providerId="ADAL" clId="{3F36E11B-836B-45D5-B23A-037B221211BC}" dt="2023-07-31T13:24:41.273" v="153" actId="47"/>
        <pc:sldMkLst>
          <pc:docMk/>
          <pc:sldMk cId="1547476530" sldId="275"/>
        </pc:sldMkLst>
      </pc:sldChg>
      <pc:sldChg chg="modSp del">
        <pc:chgData name="Charlotte Greenway" userId="f3007956-5e20-4c5a-987f-cc7f9910f597" providerId="ADAL" clId="{3F36E11B-836B-45D5-B23A-037B221211BC}" dt="2023-07-31T13:24:45.879" v="158" actId="47"/>
        <pc:sldMkLst>
          <pc:docMk/>
          <pc:sldMk cId="136534381" sldId="276"/>
        </pc:sldMkLst>
      </pc:sldChg>
      <pc:sldChg chg="addSp delSp modSp mod delAnim modNotesTx">
        <pc:chgData name="Charlotte Greenway" userId="f3007956-5e20-4c5a-987f-cc7f9910f597" providerId="ADAL" clId="{3F36E11B-836B-45D5-B23A-037B221211BC}" dt="2023-09-22T09:04:20.371" v="746" actId="478"/>
        <pc:sldMkLst>
          <pc:docMk/>
          <pc:sldMk cId="3991319277" sldId="302"/>
        </pc:sldMkLst>
      </pc:sldChg>
      <pc:sldChg chg="addSp delSp modSp mod setBg delAnim">
        <pc:chgData name="Charlotte Greenway" userId="f3007956-5e20-4c5a-987f-cc7f9910f597" providerId="ADAL" clId="{3F36E11B-836B-45D5-B23A-037B221211BC}" dt="2023-07-31T13:48:06.800" v="599"/>
        <pc:sldMkLst>
          <pc:docMk/>
          <pc:sldMk cId="369459841" sldId="303"/>
        </pc:sldMkLst>
      </pc:sldChg>
      <pc:sldChg chg="delSp modSp mod setBg delAnim">
        <pc:chgData name="Charlotte Greenway" userId="f3007956-5e20-4c5a-987f-cc7f9910f597" providerId="ADAL" clId="{3F36E11B-836B-45D5-B23A-037B221211BC}" dt="2023-07-31T13:48:25.339" v="649"/>
        <pc:sldMkLst>
          <pc:docMk/>
          <pc:sldMk cId="1472940874" sldId="304"/>
        </pc:sldMkLst>
      </pc:sldChg>
      <pc:sldChg chg="modSp mod setBg">
        <pc:chgData name="Charlotte Greenway" userId="f3007956-5e20-4c5a-987f-cc7f9910f597" providerId="ADAL" clId="{3F36E11B-836B-45D5-B23A-037B221211BC}" dt="2023-07-31T13:47:34.884" v="419"/>
        <pc:sldMkLst>
          <pc:docMk/>
          <pc:sldMk cId="492784934" sldId="309"/>
        </pc:sldMkLst>
      </pc:sldChg>
      <pc:sldChg chg="delSp del mod">
        <pc:chgData name="Charlotte Greenway" userId="f3007956-5e20-4c5a-987f-cc7f9910f597" providerId="ADAL" clId="{3F36E11B-836B-45D5-B23A-037B221211BC}" dt="2023-07-31T12:07:35.296" v="99" actId="47"/>
        <pc:sldMkLst>
          <pc:docMk/>
          <pc:sldMk cId="3920801673" sldId="328"/>
        </pc:sldMkLst>
      </pc:sldChg>
      <pc:sldChg chg="modSp add mod modTransition">
        <pc:chgData name="Charlotte Greenway" userId="f3007956-5e20-4c5a-987f-cc7f9910f597" providerId="ADAL" clId="{3F36E11B-836B-45D5-B23A-037B221211BC}" dt="2023-09-22T11:25:42.204" v="755" actId="27636"/>
        <pc:sldMkLst>
          <pc:docMk/>
          <pc:sldMk cId="3388358189" sldId="418"/>
        </pc:sldMkLst>
      </pc:sldChg>
      <pc:sldChg chg="addSp delSp modSp mod setBg delDesignElem">
        <pc:chgData name="Charlotte Greenway" userId="f3007956-5e20-4c5a-987f-cc7f9910f597" providerId="ADAL" clId="{3F36E11B-836B-45D5-B23A-037B221211BC}" dt="2023-07-31T13:27:15.940" v="172" actId="20577"/>
        <pc:sldMkLst>
          <pc:docMk/>
          <pc:sldMk cId="3044700071" sldId="421"/>
        </pc:sldMkLst>
      </pc:sldChg>
      <pc:sldChg chg="addSp delSp modSp mod setBg">
        <pc:chgData name="Charlotte Greenway" userId="f3007956-5e20-4c5a-987f-cc7f9910f597" providerId="ADAL" clId="{3F36E11B-836B-45D5-B23A-037B221211BC}" dt="2023-07-31T13:30:48.209" v="225" actId="1076"/>
        <pc:sldMkLst>
          <pc:docMk/>
          <pc:sldMk cId="3401317987" sldId="422"/>
        </pc:sldMkLst>
      </pc:sldChg>
      <pc:sldChg chg="addSp delSp modSp mod setBg delDesignElem">
        <pc:chgData name="Charlotte Greenway" userId="f3007956-5e20-4c5a-987f-cc7f9910f597" providerId="ADAL" clId="{3F36E11B-836B-45D5-B23A-037B221211BC}" dt="2023-09-22T08:51:39.515" v="723" actId="20577"/>
        <pc:sldMkLst>
          <pc:docMk/>
          <pc:sldMk cId="4013325598" sldId="424"/>
        </pc:sldMkLst>
      </pc:sldChg>
      <pc:sldChg chg="modSp add mod modTransition setBg">
        <pc:chgData name="Charlotte Greenway" userId="f3007956-5e20-4c5a-987f-cc7f9910f597" providerId="ADAL" clId="{3F36E11B-836B-45D5-B23A-037B221211BC}" dt="2023-07-31T13:47:11.139" v="367"/>
        <pc:sldMkLst>
          <pc:docMk/>
          <pc:sldMk cId="451316018" sldId="425"/>
        </pc:sldMkLst>
      </pc:sldChg>
      <pc:sldChg chg="addSp delSp modSp new mod ord setBg">
        <pc:chgData name="Charlotte Greenway" userId="f3007956-5e20-4c5a-987f-cc7f9910f597" providerId="ADAL" clId="{3F36E11B-836B-45D5-B23A-037B221211BC}" dt="2023-07-31T13:47:48.439" v="448"/>
        <pc:sldMkLst>
          <pc:docMk/>
          <pc:sldMk cId="2525095604" sldId="426"/>
        </pc:sldMkLst>
      </pc:sldChg>
      <pc:sldChg chg="addSp delSp modSp new mod ord">
        <pc:chgData name="Charlotte Greenway" userId="f3007956-5e20-4c5a-987f-cc7f9910f597" providerId="ADAL" clId="{3F36E11B-836B-45D5-B23A-037B221211BC}" dt="2023-09-11T14:36:48.124" v="721"/>
        <pc:sldMkLst>
          <pc:docMk/>
          <pc:sldMk cId="2325969466" sldId="427"/>
        </pc:sldMkLst>
      </pc:sldChg>
      <pc:sldChg chg="modSp add del mod modTransition">
        <pc:chgData name="Charlotte Greenway" userId="f3007956-5e20-4c5a-987f-cc7f9910f597" providerId="ADAL" clId="{3F36E11B-836B-45D5-B23A-037B221211BC}" dt="2023-08-01T14:13:37.683" v="686" actId="207"/>
        <pc:sldMkLst>
          <pc:docMk/>
          <pc:sldMk cId="2221172994" sldId="435"/>
        </pc:sldMkLst>
      </pc:sldChg>
      <pc:sldChg chg="addSp modSp new mod ord">
        <pc:chgData name="Charlotte Greenway" userId="f3007956-5e20-4c5a-987f-cc7f9910f597" providerId="ADAL" clId="{3F36E11B-836B-45D5-B23A-037B221211BC}" dt="2023-09-22T09:03:52.424" v="745"/>
        <pc:sldMkLst>
          <pc:docMk/>
          <pc:sldMk cId="1679872437" sldId="436"/>
        </pc:sldMkLst>
      </pc:sldChg>
      <pc:sldChg chg="new del">
        <pc:chgData name="Charlotte Greenway" userId="f3007956-5e20-4c5a-987f-cc7f9910f597" providerId="ADAL" clId="{3F36E11B-836B-45D5-B23A-037B221211BC}" dt="2023-09-22T11:24:36.926" v="751" actId="47"/>
        <pc:sldMkLst>
          <pc:docMk/>
          <pc:sldMk cId="2362780204" sldId="437"/>
        </pc:sldMkLst>
      </pc:sldChg>
      <pc:sldChg chg="add del">
        <pc:chgData name="Charlotte Greenway" userId="f3007956-5e20-4c5a-987f-cc7f9910f597" providerId="ADAL" clId="{3F36E11B-836B-45D5-B23A-037B221211BC}" dt="2023-09-22T11:24:33.992" v="750" actId="47"/>
        <pc:sldMkLst>
          <pc:docMk/>
          <pc:sldMk cId="3226678156" sldId="438"/>
        </pc:sldMkLst>
      </pc:sldChg>
      <pc:sldMasterChg chg="setBg modSldLayout">
        <pc:chgData name="Charlotte Greenway" userId="f3007956-5e20-4c5a-987f-cc7f9910f597" providerId="ADAL" clId="{3F36E11B-836B-45D5-B23A-037B221211BC}" dt="2023-07-31T12:00:01.010" v="15"/>
        <pc:sldMasterMkLst>
          <pc:docMk/>
          <pc:sldMasterMk cId="3241968042" sldId="2147483660"/>
        </pc:sldMasterMkLst>
        <pc:sldLayoutChg chg="setBg">
          <pc:chgData name="Charlotte Greenway" userId="f3007956-5e20-4c5a-987f-cc7f9910f597" providerId="ADAL" clId="{3F36E11B-836B-45D5-B23A-037B221211BC}" dt="2023-07-31T12:00:01.010" v="15"/>
          <pc:sldLayoutMkLst>
            <pc:docMk/>
            <pc:sldMasterMk cId="3241968042" sldId="2147483660"/>
            <pc:sldLayoutMk cId="1528877526" sldId="2147483661"/>
          </pc:sldLayoutMkLst>
        </pc:sldLayoutChg>
        <pc:sldLayoutChg chg="setBg">
          <pc:chgData name="Charlotte Greenway" userId="f3007956-5e20-4c5a-987f-cc7f9910f597" providerId="ADAL" clId="{3F36E11B-836B-45D5-B23A-037B221211BC}" dt="2023-07-31T12:00:01.010" v="15"/>
          <pc:sldLayoutMkLst>
            <pc:docMk/>
            <pc:sldMasterMk cId="3241968042" sldId="2147483660"/>
            <pc:sldLayoutMk cId="2779869956" sldId="2147483662"/>
          </pc:sldLayoutMkLst>
        </pc:sldLayoutChg>
        <pc:sldLayoutChg chg="setBg">
          <pc:chgData name="Charlotte Greenway" userId="f3007956-5e20-4c5a-987f-cc7f9910f597" providerId="ADAL" clId="{3F36E11B-836B-45D5-B23A-037B221211BC}" dt="2023-07-31T12:00:01.010" v="15"/>
          <pc:sldLayoutMkLst>
            <pc:docMk/>
            <pc:sldMasterMk cId="3241968042" sldId="2147483660"/>
            <pc:sldLayoutMk cId="2258958540" sldId="2147483663"/>
          </pc:sldLayoutMkLst>
        </pc:sldLayoutChg>
        <pc:sldLayoutChg chg="setBg">
          <pc:chgData name="Charlotte Greenway" userId="f3007956-5e20-4c5a-987f-cc7f9910f597" providerId="ADAL" clId="{3F36E11B-836B-45D5-B23A-037B221211BC}" dt="2023-07-31T12:00:01.010" v="15"/>
          <pc:sldLayoutMkLst>
            <pc:docMk/>
            <pc:sldMasterMk cId="3241968042" sldId="2147483660"/>
            <pc:sldLayoutMk cId="1774902532" sldId="2147483664"/>
          </pc:sldLayoutMkLst>
        </pc:sldLayoutChg>
        <pc:sldLayoutChg chg="setBg">
          <pc:chgData name="Charlotte Greenway" userId="f3007956-5e20-4c5a-987f-cc7f9910f597" providerId="ADAL" clId="{3F36E11B-836B-45D5-B23A-037B221211BC}" dt="2023-07-31T12:00:01.010" v="15"/>
          <pc:sldLayoutMkLst>
            <pc:docMk/>
            <pc:sldMasterMk cId="3241968042" sldId="2147483660"/>
            <pc:sldLayoutMk cId="1349040293" sldId="2147483665"/>
          </pc:sldLayoutMkLst>
        </pc:sldLayoutChg>
        <pc:sldLayoutChg chg="setBg">
          <pc:chgData name="Charlotte Greenway" userId="f3007956-5e20-4c5a-987f-cc7f9910f597" providerId="ADAL" clId="{3F36E11B-836B-45D5-B23A-037B221211BC}" dt="2023-07-31T12:00:01.010" v="15"/>
          <pc:sldLayoutMkLst>
            <pc:docMk/>
            <pc:sldMasterMk cId="3241968042" sldId="2147483660"/>
            <pc:sldLayoutMk cId="192165562" sldId="2147483666"/>
          </pc:sldLayoutMkLst>
        </pc:sldLayoutChg>
        <pc:sldLayoutChg chg="setBg">
          <pc:chgData name="Charlotte Greenway" userId="f3007956-5e20-4c5a-987f-cc7f9910f597" providerId="ADAL" clId="{3F36E11B-836B-45D5-B23A-037B221211BC}" dt="2023-07-31T12:00:01.010" v="15"/>
          <pc:sldLayoutMkLst>
            <pc:docMk/>
            <pc:sldMasterMk cId="3241968042" sldId="2147483660"/>
            <pc:sldLayoutMk cId="4200981029" sldId="2147483667"/>
          </pc:sldLayoutMkLst>
        </pc:sldLayoutChg>
        <pc:sldLayoutChg chg="setBg">
          <pc:chgData name="Charlotte Greenway" userId="f3007956-5e20-4c5a-987f-cc7f9910f597" providerId="ADAL" clId="{3F36E11B-836B-45D5-B23A-037B221211BC}" dt="2023-07-31T12:00:01.010" v="15"/>
          <pc:sldLayoutMkLst>
            <pc:docMk/>
            <pc:sldMasterMk cId="3241968042" sldId="2147483660"/>
            <pc:sldLayoutMk cId="2649539778" sldId="2147483668"/>
          </pc:sldLayoutMkLst>
        </pc:sldLayoutChg>
        <pc:sldLayoutChg chg="setBg">
          <pc:chgData name="Charlotte Greenway" userId="f3007956-5e20-4c5a-987f-cc7f9910f597" providerId="ADAL" clId="{3F36E11B-836B-45D5-B23A-037B221211BC}" dt="2023-07-31T12:00:01.010" v="15"/>
          <pc:sldLayoutMkLst>
            <pc:docMk/>
            <pc:sldMasterMk cId="3241968042" sldId="2147483660"/>
            <pc:sldLayoutMk cId="3852986179" sldId="2147483669"/>
          </pc:sldLayoutMkLst>
        </pc:sldLayoutChg>
        <pc:sldLayoutChg chg="setBg">
          <pc:chgData name="Charlotte Greenway" userId="f3007956-5e20-4c5a-987f-cc7f9910f597" providerId="ADAL" clId="{3F36E11B-836B-45D5-B23A-037B221211BC}" dt="2023-07-31T12:00:01.010" v="15"/>
          <pc:sldLayoutMkLst>
            <pc:docMk/>
            <pc:sldMasterMk cId="3241968042" sldId="2147483660"/>
            <pc:sldLayoutMk cId="3729857951" sldId="2147483670"/>
          </pc:sldLayoutMkLst>
        </pc:sldLayoutChg>
        <pc:sldLayoutChg chg="setBg">
          <pc:chgData name="Charlotte Greenway" userId="f3007956-5e20-4c5a-987f-cc7f9910f597" providerId="ADAL" clId="{3F36E11B-836B-45D5-B23A-037B221211BC}" dt="2023-07-31T12:00:01.010" v="15"/>
          <pc:sldLayoutMkLst>
            <pc:docMk/>
            <pc:sldMasterMk cId="3241968042" sldId="2147483660"/>
            <pc:sldLayoutMk cId="2522919477" sldId="2147483671"/>
          </pc:sldLayoutMkLst>
        </pc:sldLayoutChg>
      </pc:sldMasterChg>
      <pc:sldMasterChg chg="modTransition modSldLayout">
        <pc:chgData name="Charlotte Greenway" userId="f3007956-5e20-4c5a-987f-cc7f9910f597" providerId="ADAL" clId="{3F36E11B-836B-45D5-B23A-037B221211BC}" dt="2023-07-31T12:00:12.416" v="17"/>
        <pc:sldMasterMkLst>
          <pc:docMk/>
          <pc:sldMasterMk cId="226649284" sldId="2147483672"/>
        </pc:sldMasterMkLst>
        <pc:sldLayoutChg chg="modTransition">
          <pc:chgData name="Charlotte Greenway" userId="f3007956-5e20-4c5a-987f-cc7f9910f597" providerId="ADAL" clId="{3F36E11B-836B-45D5-B23A-037B221211BC}" dt="2023-07-31T12:00:12.416" v="17"/>
          <pc:sldLayoutMkLst>
            <pc:docMk/>
            <pc:sldMasterMk cId="226649284" sldId="2147483672"/>
            <pc:sldLayoutMk cId="628839269" sldId="2147483673"/>
          </pc:sldLayoutMkLst>
        </pc:sldLayoutChg>
        <pc:sldLayoutChg chg="modTransition">
          <pc:chgData name="Charlotte Greenway" userId="f3007956-5e20-4c5a-987f-cc7f9910f597" providerId="ADAL" clId="{3F36E11B-836B-45D5-B23A-037B221211BC}" dt="2023-07-31T12:00:12.416" v="17"/>
          <pc:sldLayoutMkLst>
            <pc:docMk/>
            <pc:sldMasterMk cId="226649284" sldId="2147483672"/>
            <pc:sldLayoutMk cId="1326415074" sldId="2147483674"/>
          </pc:sldLayoutMkLst>
        </pc:sldLayoutChg>
        <pc:sldLayoutChg chg="modTransition">
          <pc:chgData name="Charlotte Greenway" userId="f3007956-5e20-4c5a-987f-cc7f9910f597" providerId="ADAL" clId="{3F36E11B-836B-45D5-B23A-037B221211BC}" dt="2023-07-31T12:00:12.416" v="17"/>
          <pc:sldLayoutMkLst>
            <pc:docMk/>
            <pc:sldMasterMk cId="226649284" sldId="2147483672"/>
            <pc:sldLayoutMk cId="310926427" sldId="2147483675"/>
          </pc:sldLayoutMkLst>
        </pc:sldLayoutChg>
        <pc:sldLayoutChg chg="modTransition">
          <pc:chgData name="Charlotte Greenway" userId="f3007956-5e20-4c5a-987f-cc7f9910f597" providerId="ADAL" clId="{3F36E11B-836B-45D5-B23A-037B221211BC}" dt="2023-07-31T12:00:12.416" v="17"/>
          <pc:sldLayoutMkLst>
            <pc:docMk/>
            <pc:sldMasterMk cId="226649284" sldId="2147483672"/>
            <pc:sldLayoutMk cId="3400366617" sldId="2147483676"/>
          </pc:sldLayoutMkLst>
        </pc:sldLayoutChg>
        <pc:sldLayoutChg chg="modTransition">
          <pc:chgData name="Charlotte Greenway" userId="f3007956-5e20-4c5a-987f-cc7f9910f597" providerId="ADAL" clId="{3F36E11B-836B-45D5-B23A-037B221211BC}" dt="2023-07-31T12:00:12.416" v="17"/>
          <pc:sldLayoutMkLst>
            <pc:docMk/>
            <pc:sldMasterMk cId="226649284" sldId="2147483672"/>
            <pc:sldLayoutMk cId="28448360" sldId="2147483677"/>
          </pc:sldLayoutMkLst>
        </pc:sldLayoutChg>
        <pc:sldLayoutChg chg="modTransition">
          <pc:chgData name="Charlotte Greenway" userId="f3007956-5e20-4c5a-987f-cc7f9910f597" providerId="ADAL" clId="{3F36E11B-836B-45D5-B23A-037B221211BC}" dt="2023-07-31T12:00:12.416" v="17"/>
          <pc:sldLayoutMkLst>
            <pc:docMk/>
            <pc:sldMasterMk cId="226649284" sldId="2147483672"/>
            <pc:sldLayoutMk cId="136593991" sldId="2147483678"/>
          </pc:sldLayoutMkLst>
        </pc:sldLayoutChg>
        <pc:sldLayoutChg chg="modTransition">
          <pc:chgData name="Charlotte Greenway" userId="f3007956-5e20-4c5a-987f-cc7f9910f597" providerId="ADAL" clId="{3F36E11B-836B-45D5-B23A-037B221211BC}" dt="2023-07-31T12:00:12.416" v="17"/>
          <pc:sldLayoutMkLst>
            <pc:docMk/>
            <pc:sldMasterMk cId="226649284" sldId="2147483672"/>
            <pc:sldLayoutMk cId="3699286514" sldId="2147483679"/>
          </pc:sldLayoutMkLst>
        </pc:sldLayoutChg>
        <pc:sldLayoutChg chg="modTransition">
          <pc:chgData name="Charlotte Greenway" userId="f3007956-5e20-4c5a-987f-cc7f9910f597" providerId="ADAL" clId="{3F36E11B-836B-45D5-B23A-037B221211BC}" dt="2023-07-31T12:00:12.416" v="17"/>
          <pc:sldLayoutMkLst>
            <pc:docMk/>
            <pc:sldMasterMk cId="226649284" sldId="2147483672"/>
            <pc:sldLayoutMk cId="272418275" sldId="2147483680"/>
          </pc:sldLayoutMkLst>
        </pc:sldLayoutChg>
        <pc:sldLayoutChg chg="modTransition">
          <pc:chgData name="Charlotte Greenway" userId="f3007956-5e20-4c5a-987f-cc7f9910f597" providerId="ADAL" clId="{3F36E11B-836B-45D5-B23A-037B221211BC}" dt="2023-07-31T12:00:12.416" v="17"/>
          <pc:sldLayoutMkLst>
            <pc:docMk/>
            <pc:sldMasterMk cId="226649284" sldId="2147483672"/>
            <pc:sldLayoutMk cId="3621799569" sldId="2147483681"/>
          </pc:sldLayoutMkLst>
        </pc:sldLayoutChg>
        <pc:sldLayoutChg chg="modTransition">
          <pc:chgData name="Charlotte Greenway" userId="f3007956-5e20-4c5a-987f-cc7f9910f597" providerId="ADAL" clId="{3F36E11B-836B-45D5-B23A-037B221211BC}" dt="2023-07-31T12:00:12.416" v="17"/>
          <pc:sldLayoutMkLst>
            <pc:docMk/>
            <pc:sldMasterMk cId="226649284" sldId="2147483672"/>
            <pc:sldLayoutMk cId="4241282346" sldId="2147483682"/>
          </pc:sldLayoutMkLst>
        </pc:sldLayoutChg>
        <pc:sldLayoutChg chg="modTransition">
          <pc:chgData name="Charlotte Greenway" userId="f3007956-5e20-4c5a-987f-cc7f9910f597" providerId="ADAL" clId="{3F36E11B-836B-45D5-B23A-037B221211BC}" dt="2023-07-31T12:00:12.416" v="17"/>
          <pc:sldLayoutMkLst>
            <pc:docMk/>
            <pc:sldMasterMk cId="226649284" sldId="2147483672"/>
            <pc:sldLayoutMk cId="2268479668" sldId="2147483683"/>
          </pc:sldLayoutMkLst>
        </pc:sldLayoutChg>
      </pc:sldMasterChg>
      <pc:sldMasterChg chg="modTransition modSldLayout">
        <pc:chgData name="Charlotte Greenway" userId="f3007956-5e20-4c5a-987f-cc7f9910f597" providerId="ADAL" clId="{3F36E11B-836B-45D5-B23A-037B221211BC}" dt="2023-07-31T12:01:53.356" v="40"/>
        <pc:sldMasterMkLst>
          <pc:docMk/>
          <pc:sldMasterMk cId="1464152549" sldId="2147483684"/>
        </pc:sldMasterMkLst>
        <pc:sldLayoutChg chg="modTransition">
          <pc:chgData name="Charlotte Greenway" userId="f3007956-5e20-4c5a-987f-cc7f9910f597" providerId="ADAL" clId="{3F36E11B-836B-45D5-B23A-037B221211BC}" dt="2023-07-31T12:01:53.356" v="40"/>
          <pc:sldLayoutMkLst>
            <pc:docMk/>
            <pc:sldMasterMk cId="1464152549" sldId="2147483684"/>
            <pc:sldLayoutMk cId="622476027" sldId="2147483685"/>
          </pc:sldLayoutMkLst>
        </pc:sldLayoutChg>
        <pc:sldLayoutChg chg="modTransition">
          <pc:chgData name="Charlotte Greenway" userId="f3007956-5e20-4c5a-987f-cc7f9910f597" providerId="ADAL" clId="{3F36E11B-836B-45D5-B23A-037B221211BC}" dt="2023-07-31T12:01:53.356" v="40"/>
          <pc:sldLayoutMkLst>
            <pc:docMk/>
            <pc:sldMasterMk cId="1464152549" sldId="2147483684"/>
            <pc:sldLayoutMk cId="1716651497" sldId="2147483686"/>
          </pc:sldLayoutMkLst>
        </pc:sldLayoutChg>
        <pc:sldLayoutChg chg="modTransition">
          <pc:chgData name="Charlotte Greenway" userId="f3007956-5e20-4c5a-987f-cc7f9910f597" providerId="ADAL" clId="{3F36E11B-836B-45D5-B23A-037B221211BC}" dt="2023-07-31T12:01:53.356" v="40"/>
          <pc:sldLayoutMkLst>
            <pc:docMk/>
            <pc:sldMasterMk cId="1464152549" sldId="2147483684"/>
            <pc:sldLayoutMk cId="3476606340" sldId="2147483687"/>
          </pc:sldLayoutMkLst>
        </pc:sldLayoutChg>
        <pc:sldLayoutChg chg="modTransition">
          <pc:chgData name="Charlotte Greenway" userId="f3007956-5e20-4c5a-987f-cc7f9910f597" providerId="ADAL" clId="{3F36E11B-836B-45D5-B23A-037B221211BC}" dt="2023-07-31T12:01:53.356" v="40"/>
          <pc:sldLayoutMkLst>
            <pc:docMk/>
            <pc:sldMasterMk cId="1464152549" sldId="2147483684"/>
            <pc:sldLayoutMk cId="1065574547" sldId="2147483688"/>
          </pc:sldLayoutMkLst>
        </pc:sldLayoutChg>
        <pc:sldLayoutChg chg="modTransition">
          <pc:chgData name="Charlotte Greenway" userId="f3007956-5e20-4c5a-987f-cc7f9910f597" providerId="ADAL" clId="{3F36E11B-836B-45D5-B23A-037B221211BC}" dt="2023-07-31T12:01:53.356" v="40"/>
          <pc:sldLayoutMkLst>
            <pc:docMk/>
            <pc:sldMasterMk cId="1464152549" sldId="2147483684"/>
            <pc:sldLayoutMk cId="2692651537" sldId="2147483689"/>
          </pc:sldLayoutMkLst>
        </pc:sldLayoutChg>
        <pc:sldLayoutChg chg="modTransition">
          <pc:chgData name="Charlotte Greenway" userId="f3007956-5e20-4c5a-987f-cc7f9910f597" providerId="ADAL" clId="{3F36E11B-836B-45D5-B23A-037B221211BC}" dt="2023-07-31T12:01:53.356" v="40"/>
          <pc:sldLayoutMkLst>
            <pc:docMk/>
            <pc:sldMasterMk cId="1464152549" sldId="2147483684"/>
            <pc:sldLayoutMk cId="3142528214" sldId="2147483690"/>
          </pc:sldLayoutMkLst>
        </pc:sldLayoutChg>
        <pc:sldLayoutChg chg="modTransition">
          <pc:chgData name="Charlotte Greenway" userId="f3007956-5e20-4c5a-987f-cc7f9910f597" providerId="ADAL" clId="{3F36E11B-836B-45D5-B23A-037B221211BC}" dt="2023-07-31T12:01:53.356" v="40"/>
          <pc:sldLayoutMkLst>
            <pc:docMk/>
            <pc:sldMasterMk cId="1464152549" sldId="2147483684"/>
            <pc:sldLayoutMk cId="463501313" sldId="2147483691"/>
          </pc:sldLayoutMkLst>
        </pc:sldLayoutChg>
        <pc:sldLayoutChg chg="modTransition">
          <pc:chgData name="Charlotte Greenway" userId="f3007956-5e20-4c5a-987f-cc7f9910f597" providerId="ADAL" clId="{3F36E11B-836B-45D5-B23A-037B221211BC}" dt="2023-07-31T12:01:53.356" v="40"/>
          <pc:sldLayoutMkLst>
            <pc:docMk/>
            <pc:sldMasterMk cId="1464152549" sldId="2147483684"/>
            <pc:sldLayoutMk cId="1954618752" sldId="2147483692"/>
          </pc:sldLayoutMkLst>
        </pc:sldLayoutChg>
        <pc:sldLayoutChg chg="modTransition">
          <pc:chgData name="Charlotte Greenway" userId="f3007956-5e20-4c5a-987f-cc7f9910f597" providerId="ADAL" clId="{3F36E11B-836B-45D5-B23A-037B221211BC}" dt="2023-07-31T12:01:53.356" v="40"/>
          <pc:sldLayoutMkLst>
            <pc:docMk/>
            <pc:sldMasterMk cId="1464152549" sldId="2147483684"/>
            <pc:sldLayoutMk cId="193012098" sldId="2147483693"/>
          </pc:sldLayoutMkLst>
        </pc:sldLayoutChg>
        <pc:sldLayoutChg chg="modTransition">
          <pc:chgData name="Charlotte Greenway" userId="f3007956-5e20-4c5a-987f-cc7f9910f597" providerId="ADAL" clId="{3F36E11B-836B-45D5-B23A-037B221211BC}" dt="2023-07-31T12:01:53.356" v="40"/>
          <pc:sldLayoutMkLst>
            <pc:docMk/>
            <pc:sldMasterMk cId="1464152549" sldId="2147483684"/>
            <pc:sldLayoutMk cId="325181141" sldId="2147483694"/>
          </pc:sldLayoutMkLst>
        </pc:sldLayoutChg>
        <pc:sldLayoutChg chg="modTransition">
          <pc:chgData name="Charlotte Greenway" userId="f3007956-5e20-4c5a-987f-cc7f9910f597" providerId="ADAL" clId="{3F36E11B-836B-45D5-B23A-037B221211BC}" dt="2023-07-31T12:01:53.356" v="40"/>
          <pc:sldLayoutMkLst>
            <pc:docMk/>
            <pc:sldMasterMk cId="1464152549" sldId="2147483684"/>
            <pc:sldLayoutMk cId="1029639577" sldId="2147483695"/>
          </pc:sldLayoutMkLst>
        </pc:sldLayoutChg>
      </pc:sldMasterChg>
      <pc:sldMasterChg chg="modTransition modSldLayout">
        <pc:chgData name="Charlotte Greenway" userId="f3007956-5e20-4c5a-987f-cc7f9910f597" providerId="ADAL" clId="{3F36E11B-836B-45D5-B23A-037B221211BC}" dt="2023-07-31T12:05:10.670" v="72"/>
        <pc:sldMasterMkLst>
          <pc:docMk/>
          <pc:sldMasterMk cId="4290441180" sldId="2147483696"/>
        </pc:sldMasterMkLst>
        <pc:sldLayoutChg chg="modTransition">
          <pc:chgData name="Charlotte Greenway" userId="f3007956-5e20-4c5a-987f-cc7f9910f597" providerId="ADAL" clId="{3F36E11B-836B-45D5-B23A-037B221211BC}" dt="2023-07-31T12:05:10.670" v="72"/>
          <pc:sldLayoutMkLst>
            <pc:docMk/>
            <pc:sldMasterMk cId="4290441180" sldId="2147483696"/>
            <pc:sldLayoutMk cId="1391928080" sldId="2147483697"/>
          </pc:sldLayoutMkLst>
        </pc:sldLayoutChg>
        <pc:sldLayoutChg chg="modTransition">
          <pc:chgData name="Charlotte Greenway" userId="f3007956-5e20-4c5a-987f-cc7f9910f597" providerId="ADAL" clId="{3F36E11B-836B-45D5-B23A-037B221211BC}" dt="2023-07-31T12:05:10.670" v="72"/>
          <pc:sldLayoutMkLst>
            <pc:docMk/>
            <pc:sldMasterMk cId="4290441180" sldId="2147483696"/>
            <pc:sldLayoutMk cId="1203090708" sldId="2147483698"/>
          </pc:sldLayoutMkLst>
        </pc:sldLayoutChg>
        <pc:sldLayoutChg chg="modTransition">
          <pc:chgData name="Charlotte Greenway" userId="f3007956-5e20-4c5a-987f-cc7f9910f597" providerId="ADAL" clId="{3F36E11B-836B-45D5-B23A-037B221211BC}" dt="2023-07-31T12:05:10.670" v="72"/>
          <pc:sldLayoutMkLst>
            <pc:docMk/>
            <pc:sldMasterMk cId="4290441180" sldId="2147483696"/>
            <pc:sldLayoutMk cId="3671937920" sldId="2147483699"/>
          </pc:sldLayoutMkLst>
        </pc:sldLayoutChg>
        <pc:sldLayoutChg chg="modTransition">
          <pc:chgData name="Charlotte Greenway" userId="f3007956-5e20-4c5a-987f-cc7f9910f597" providerId="ADAL" clId="{3F36E11B-836B-45D5-B23A-037B221211BC}" dt="2023-07-31T12:05:10.670" v="72"/>
          <pc:sldLayoutMkLst>
            <pc:docMk/>
            <pc:sldMasterMk cId="4290441180" sldId="2147483696"/>
            <pc:sldLayoutMk cId="4244891963" sldId="2147483700"/>
          </pc:sldLayoutMkLst>
        </pc:sldLayoutChg>
        <pc:sldLayoutChg chg="modTransition">
          <pc:chgData name="Charlotte Greenway" userId="f3007956-5e20-4c5a-987f-cc7f9910f597" providerId="ADAL" clId="{3F36E11B-836B-45D5-B23A-037B221211BC}" dt="2023-07-31T12:05:10.670" v="72"/>
          <pc:sldLayoutMkLst>
            <pc:docMk/>
            <pc:sldMasterMk cId="4290441180" sldId="2147483696"/>
            <pc:sldLayoutMk cId="1646628051" sldId="2147483701"/>
          </pc:sldLayoutMkLst>
        </pc:sldLayoutChg>
        <pc:sldLayoutChg chg="modTransition">
          <pc:chgData name="Charlotte Greenway" userId="f3007956-5e20-4c5a-987f-cc7f9910f597" providerId="ADAL" clId="{3F36E11B-836B-45D5-B23A-037B221211BC}" dt="2023-07-31T12:05:10.670" v="72"/>
          <pc:sldLayoutMkLst>
            <pc:docMk/>
            <pc:sldMasterMk cId="4290441180" sldId="2147483696"/>
            <pc:sldLayoutMk cId="4198241608" sldId="2147483702"/>
          </pc:sldLayoutMkLst>
        </pc:sldLayoutChg>
        <pc:sldLayoutChg chg="modTransition">
          <pc:chgData name="Charlotte Greenway" userId="f3007956-5e20-4c5a-987f-cc7f9910f597" providerId="ADAL" clId="{3F36E11B-836B-45D5-B23A-037B221211BC}" dt="2023-07-31T12:05:10.670" v="72"/>
          <pc:sldLayoutMkLst>
            <pc:docMk/>
            <pc:sldMasterMk cId="4290441180" sldId="2147483696"/>
            <pc:sldLayoutMk cId="2988030602" sldId="2147483703"/>
          </pc:sldLayoutMkLst>
        </pc:sldLayoutChg>
        <pc:sldLayoutChg chg="modTransition">
          <pc:chgData name="Charlotte Greenway" userId="f3007956-5e20-4c5a-987f-cc7f9910f597" providerId="ADAL" clId="{3F36E11B-836B-45D5-B23A-037B221211BC}" dt="2023-07-31T12:05:10.670" v="72"/>
          <pc:sldLayoutMkLst>
            <pc:docMk/>
            <pc:sldMasterMk cId="4290441180" sldId="2147483696"/>
            <pc:sldLayoutMk cId="3855582066" sldId="2147483704"/>
          </pc:sldLayoutMkLst>
        </pc:sldLayoutChg>
        <pc:sldLayoutChg chg="modTransition">
          <pc:chgData name="Charlotte Greenway" userId="f3007956-5e20-4c5a-987f-cc7f9910f597" providerId="ADAL" clId="{3F36E11B-836B-45D5-B23A-037B221211BC}" dt="2023-07-31T12:05:10.670" v="72"/>
          <pc:sldLayoutMkLst>
            <pc:docMk/>
            <pc:sldMasterMk cId="4290441180" sldId="2147483696"/>
            <pc:sldLayoutMk cId="551501638" sldId="2147483705"/>
          </pc:sldLayoutMkLst>
        </pc:sldLayoutChg>
        <pc:sldLayoutChg chg="modTransition">
          <pc:chgData name="Charlotte Greenway" userId="f3007956-5e20-4c5a-987f-cc7f9910f597" providerId="ADAL" clId="{3F36E11B-836B-45D5-B23A-037B221211BC}" dt="2023-07-31T12:05:10.670" v="72"/>
          <pc:sldLayoutMkLst>
            <pc:docMk/>
            <pc:sldMasterMk cId="4290441180" sldId="2147483696"/>
            <pc:sldLayoutMk cId="18922332" sldId="2147483706"/>
          </pc:sldLayoutMkLst>
        </pc:sldLayoutChg>
        <pc:sldLayoutChg chg="modTransition">
          <pc:chgData name="Charlotte Greenway" userId="f3007956-5e20-4c5a-987f-cc7f9910f597" providerId="ADAL" clId="{3F36E11B-836B-45D5-B23A-037B221211BC}" dt="2023-07-31T12:05:10.670" v="72"/>
          <pc:sldLayoutMkLst>
            <pc:docMk/>
            <pc:sldMasterMk cId="4290441180" sldId="2147483696"/>
            <pc:sldLayoutMk cId="3525776851" sldId="2147483707"/>
          </pc:sldLayoutMkLst>
        </pc:sldLayoutChg>
      </pc:sldMasterChg>
      <pc:sldMasterChg chg="modTransition setBg modSldLayout">
        <pc:chgData name="Charlotte Greenway" userId="f3007956-5e20-4c5a-987f-cc7f9910f597" providerId="ADAL" clId="{3F36E11B-836B-45D5-B23A-037B221211BC}" dt="2023-07-31T13:13:17.468" v="119"/>
        <pc:sldMasterMkLst>
          <pc:docMk/>
          <pc:sldMasterMk cId="1628195687" sldId="2147483708"/>
        </pc:sldMasterMkLst>
        <pc:sldLayoutChg chg="modTransition setBg">
          <pc:chgData name="Charlotte Greenway" userId="f3007956-5e20-4c5a-987f-cc7f9910f597" providerId="ADAL" clId="{3F36E11B-836B-45D5-B23A-037B221211BC}" dt="2023-07-31T13:13:17.468" v="119"/>
          <pc:sldLayoutMkLst>
            <pc:docMk/>
            <pc:sldMasterMk cId="1628195687" sldId="2147483708"/>
            <pc:sldLayoutMk cId="231422306" sldId="2147483709"/>
          </pc:sldLayoutMkLst>
        </pc:sldLayoutChg>
        <pc:sldLayoutChg chg="modTransition setBg">
          <pc:chgData name="Charlotte Greenway" userId="f3007956-5e20-4c5a-987f-cc7f9910f597" providerId="ADAL" clId="{3F36E11B-836B-45D5-B23A-037B221211BC}" dt="2023-07-31T13:13:17.468" v="119"/>
          <pc:sldLayoutMkLst>
            <pc:docMk/>
            <pc:sldMasterMk cId="1628195687" sldId="2147483708"/>
            <pc:sldLayoutMk cId="4271711126" sldId="2147483710"/>
          </pc:sldLayoutMkLst>
        </pc:sldLayoutChg>
        <pc:sldLayoutChg chg="modTransition setBg">
          <pc:chgData name="Charlotte Greenway" userId="f3007956-5e20-4c5a-987f-cc7f9910f597" providerId="ADAL" clId="{3F36E11B-836B-45D5-B23A-037B221211BC}" dt="2023-07-31T13:13:17.468" v="119"/>
          <pc:sldLayoutMkLst>
            <pc:docMk/>
            <pc:sldMasterMk cId="1628195687" sldId="2147483708"/>
            <pc:sldLayoutMk cId="2410271751" sldId="2147483711"/>
          </pc:sldLayoutMkLst>
        </pc:sldLayoutChg>
        <pc:sldLayoutChg chg="modTransition setBg">
          <pc:chgData name="Charlotte Greenway" userId="f3007956-5e20-4c5a-987f-cc7f9910f597" providerId="ADAL" clId="{3F36E11B-836B-45D5-B23A-037B221211BC}" dt="2023-07-31T13:13:17.468" v="119"/>
          <pc:sldLayoutMkLst>
            <pc:docMk/>
            <pc:sldMasterMk cId="1628195687" sldId="2147483708"/>
            <pc:sldLayoutMk cId="607241773" sldId="2147483712"/>
          </pc:sldLayoutMkLst>
        </pc:sldLayoutChg>
        <pc:sldLayoutChg chg="modTransition setBg">
          <pc:chgData name="Charlotte Greenway" userId="f3007956-5e20-4c5a-987f-cc7f9910f597" providerId="ADAL" clId="{3F36E11B-836B-45D5-B23A-037B221211BC}" dt="2023-07-31T13:13:17.468" v="119"/>
          <pc:sldLayoutMkLst>
            <pc:docMk/>
            <pc:sldMasterMk cId="1628195687" sldId="2147483708"/>
            <pc:sldLayoutMk cId="659034273" sldId="2147483713"/>
          </pc:sldLayoutMkLst>
        </pc:sldLayoutChg>
        <pc:sldLayoutChg chg="modTransition setBg">
          <pc:chgData name="Charlotte Greenway" userId="f3007956-5e20-4c5a-987f-cc7f9910f597" providerId="ADAL" clId="{3F36E11B-836B-45D5-B23A-037B221211BC}" dt="2023-07-31T13:13:17.468" v="119"/>
          <pc:sldLayoutMkLst>
            <pc:docMk/>
            <pc:sldMasterMk cId="1628195687" sldId="2147483708"/>
            <pc:sldLayoutMk cId="1091713684" sldId="2147483714"/>
          </pc:sldLayoutMkLst>
        </pc:sldLayoutChg>
        <pc:sldLayoutChg chg="modTransition setBg">
          <pc:chgData name="Charlotte Greenway" userId="f3007956-5e20-4c5a-987f-cc7f9910f597" providerId="ADAL" clId="{3F36E11B-836B-45D5-B23A-037B221211BC}" dt="2023-07-31T13:13:17.468" v="119"/>
          <pc:sldLayoutMkLst>
            <pc:docMk/>
            <pc:sldMasterMk cId="1628195687" sldId="2147483708"/>
            <pc:sldLayoutMk cId="1653751653" sldId="2147483715"/>
          </pc:sldLayoutMkLst>
        </pc:sldLayoutChg>
        <pc:sldLayoutChg chg="modTransition setBg">
          <pc:chgData name="Charlotte Greenway" userId="f3007956-5e20-4c5a-987f-cc7f9910f597" providerId="ADAL" clId="{3F36E11B-836B-45D5-B23A-037B221211BC}" dt="2023-07-31T13:13:17.468" v="119"/>
          <pc:sldLayoutMkLst>
            <pc:docMk/>
            <pc:sldMasterMk cId="1628195687" sldId="2147483708"/>
            <pc:sldLayoutMk cId="808843206" sldId="2147483716"/>
          </pc:sldLayoutMkLst>
        </pc:sldLayoutChg>
        <pc:sldLayoutChg chg="modTransition setBg">
          <pc:chgData name="Charlotte Greenway" userId="f3007956-5e20-4c5a-987f-cc7f9910f597" providerId="ADAL" clId="{3F36E11B-836B-45D5-B23A-037B221211BC}" dt="2023-07-31T13:13:17.468" v="119"/>
          <pc:sldLayoutMkLst>
            <pc:docMk/>
            <pc:sldMasterMk cId="1628195687" sldId="2147483708"/>
            <pc:sldLayoutMk cId="1279084151" sldId="2147483717"/>
          </pc:sldLayoutMkLst>
        </pc:sldLayoutChg>
        <pc:sldLayoutChg chg="modTransition setBg">
          <pc:chgData name="Charlotte Greenway" userId="f3007956-5e20-4c5a-987f-cc7f9910f597" providerId="ADAL" clId="{3F36E11B-836B-45D5-B23A-037B221211BC}" dt="2023-07-31T13:13:17.468" v="119"/>
          <pc:sldLayoutMkLst>
            <pc:docMk/>
            <pc:sldMasterMk cId="1628195687" sldId="2147483708"/>
            <pc:sldLayoutMk cId="1700722381" sldId="2147483718"/>
          </pc:sldLayoutMkLst>
        </pc:sldLayoutChg>
        <pc:sldLayoutChg chg="modTransition setBg">
          <pc:chgData name="Charlotte Greenway" userId="f3007956-5e20-4c5a-987f-cc7f9910f597" providerId="ADAL" clId="{3F36E11B-836B-45D5-B23A-037B221211BC}" dt="2023-07-31T13:13:17.468" v="119"/>
          <pc:sldLayoutMkLst>
            <pc:docMk/>
            <pc:sldMasterMk cId="1628195687" sldId="2147483708"/>
            <pc:sldLayoutMk cId="3877918884" sldId="2147483719"/>
          </pc:sldLayoutMkLst>
        </pc:sldLayoutChg>
      </pc:sldMasterChg>
    </pc:docChg>
  </pc:docChgLst>
  <pc:docChgLst>
    <pc:chgData name="Charlotte Greenway" userId="S::c.greenway@uwtsd.ac.uk::f3007956-5e20-4c5a-987f-cc7f9910f597" providerId="AD" clId="Web-{4FF94ED8-F431-FD87-2521-8B68C56E1B76}"/>
    <pc:docChg chg="delSld">
      <pc:chgData name="Charlotte Greenway" userId="S::c.greenway@uwtsd.ac.uk::f3007956-5e20-4c5a-987f-cc7f9910f597" providerId="AD" clId="Web-{4FF94ED8-F431-FD87-2521-8B68C56E1B76}" dt="2023-09-23T12:24:21.696" v="1"/>
      <pc:docMkLst>
        <pc:docMk/>
      </pc:docMkLst>
      <pc:sldChg chg="del">
        <pc:chgData name="Charlotte Greenway" userId="S::c.greenway@uwtsd.ac.uk::f3007956-5e20-4c5a-987f-cc7f9910f597" providerId="AD" clId="Web-{4FF94ED8-F431-FD87-2521-8B68C56E1B76}" dt="2023-09-23T12:24:21.696" v="1"/>
        <pc:sldMkLst>
          <pc:docMk/>
          <pc:sldMk cId="3468431125" sldId="437"/>
        </pc:sldMkLst>
      </pc:sldChg>
      <pc:sldChg chg="del">
        <pc:chgData name="Charlotte Greenway" userId="S::c.greenway@uwtsd.ac.uk::f3007956-5e20-4c5a-987f-cc7f9910f597" providerId="AD" clId="Web-{4FF94ED8-F431-FD87-2521-8B68C56E1B76}" dt="2023-09-23T12:24:21.039" v="0"/>
        <pc:sldMkLst>
          <pc:docMk/>
          <pc:sldMk cId="4269897808" sldId="438"/>
        </pc:sldMkLst>
      </pc:sldChg>
    </pc:docChg>
  </pc:docChgLst>
  <pc:docChgLst>
    <pc:chgData name="Charlotte Greenway" userId="S::c.greenway@uwtsd.ac.uk::f3007956-5e20-4c5a-987f-cc7f9910f597" providerId="AD" clId="Web-{FB6B88EC-F8F6-635F-4933-323E9E52306C}"/>
    <pc:docChg chg="addSld">
      <pc:chgData name="Charlotte Greenway" userId="S::c.greenway@uwtsd.ac.uk::f3007956-5e20-4c5a-987f-cc7f9910f597" providerId="AD" clId="Web-{FB6B88EC-F8F6-635F-4933-323E9E52306C}" dt="2023-09-23T13:22:17.422" v="3"/>
      <pc:docMkLst>
        <pc:docMk/>
      </pc:docMkLst>
      <pc:sldChg chg="new">
        <pc:chgData name="Charlotte Greenway" userId="S::c.greenway@uwtsd.ac.uk::f3007956-5e20-4c5a-987f-cc7f9910f597" providerId="AD" clId="Web-{FB6B88EC-F8F6-635F-4933-323E9E52306C}" dt="2023-09-23T11:36:13.511" v="0"/>
        <pc:sldMkLst>
          <pc:docMk/>
          <pc:sldMk cId="3468431125" sldId="437"/>
        </pc:sldMkLst>
      </pc:sldChg>
      <pc:sldChg chg="new">
        <pc:chgData name="Charlotte Greenway" userId="S::c.greenway@uwtsd.ac.uk::f3007956-5e20-4c5a-987f-cc7f9910f597" providerId="AD" clId="Web-{FB6B88EC-F8F6-635F-4933-323E9E52306C}" dt="2023-09-23T11:45:58.493" v="1"/>
        <pc:sldMkLst>
          <pc:docMk/>
          <pc:sldMk cId="4269897808" sldId="438"/>
        </pc:sldMkLst>
      </pc:sldChg>
      <pc:sldChg chg="new">
        <pc:chgData name="Charlotte Greenway" userId="S::c.greenway@uwtsd.ac.uk::f3007956-5e20-4c5a-987f-cc7f9910f597" providerId="AD" clId="Web-{FB6B88EC-F8F6-635F-4933-323E9E52306C}" dt="2023-09-23T12:21:49.376" v="2"/>
        <pc:sldMkLst>
          <pc:docMk/>
          <pc:sldMk cId="2008409144" sldId="439"/>
        </pc:sldMkLst>
      </pc:sldChg>
      <pc:sldChg chg="new">
        <pc:chgData name="Charlotte Greenway" userId="S::c.greenway@uwtsd.ac.uk::f3007956-5e20-4c5a-987f-cc7f9910f597" providerId="AD" clId="Web-{FB6B88EC-F8F6-635F-4933-323E9E52306C}" dt="2023-09-23T13:22:17.422" v="3"/>
        <pc:sldMkLst>
          <pc:docMk/>
          <pc:sldMk cId="2633149659" sldId="440"/>
        </pc:sldMkLst>
      </pc:sldChg>
    </pc:docChg>
  </pc:docChgLst>
  <pc:docChgLst>
    <pc:chgData name="Dr Charlotte Greenway" userId="21ca5f9ab6ecb0bd" providerId="LiveId" clId="{ED3DA807-C9F6-4332-940B-FA5959B57FA1}"/>
    <pc:docChg chg="modSld">
      <pc:chgData name="Dr Charlotte Greenway" userId="21ca5f9ab6ecb0bd" providerId="LiveId" clId="{ED3DA807-C9F6-4332-940B-FA5959B57FA1}" dt="2025-09-09T10:16:05.914" v="16" actId="20577"/>
      <pc:docMkLst>
        <pc:docMk/>
      </pc:docMkLst>
      <pc:sldChg chg="modSp mod">
        <pc:chgData name="Dr Charlotte Greenway" userId="21ca5f9ab6ecb0bd" providerId="LiveId" clId="{ED3DA807-C9F6-4332-940B-FA5959B57FA1}" dt="2025-09-09T10:16:05.914" v="16" actId="20577"/>
        <pc:sldMkLst>
          <pc:docMk/>
          <pc:sldMk cId="1679872437" sldId="436"/>
        </pc:sldMkLst>
        <pc:spChg chg="mod">
          <ac:chgData name="Dr Charlotte Greenway" userId="21ca5f9ab6ecb0bd" providerId="LiveId" clId="{ED3DA807-C9F6-4332-940B-FA5959B57FA1}" dt="2025-09-09T10:16:05.914" v="16" actId="20577"/>
          <ac:spMkLst>
            <pc:docMk/>
            <pc:sldMk cId="1679872437" sldId="436"/>
            <ac:spMk id="3" creationId="{F03E6144-7227-203E-DCB4-5DD122EDB04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8680F2-4A71-4E04-8457-C3A89DFDACB8}" type="doc">
      <dgm:prSet loTypeId="urn:microsoft.com/office/officeart/2005/8/layout/matrix2" loCatId="matrix" qsTypeId="urn:microsoft.com/office/officeart/2005/8/quickstyle/simple1" qsCatId="simple" csTypeId="urn:microsoft.com/office/officeart/2005/8/colors/colorful1" csCatId="colorful" phldr="1"/>
      <dgm:spPr/>
      <dgm:t>
        <a:bodyPr/>
        <a:lstStyle/>
        <a:p>
          <a:endParaRPr lang="en-GB"/>
        </a:p>
      </dgm:t>
    </dgm:pt>
    <dgm:pt modelId="{B0CB3D78-6934-4C55-BD36-D54706E65660}">
      <dgm:prSet custT="1"/>
      <dgm:spPr/>
      <dgm:t>
        <a:bodyPr/>
        <a:lstStyle/>
        <a:p>
          <a:pPr rtl="0"/>
          <a:r>
            <a:rPr lang="en-GB" sz="2400"/>
            <a:t>It is a neurological problem! </a:t>
          </a:r>
        </a:p>
      </dgm:t>
    </dgm:pt>
    <dgm:pt modelId="{545D64BB-6518-41FF-8137-C7C239BFE138}" type="parTrans" cxnId="{8CA31D58-64F2-4051-8CED-7D4C1EC60002}">
      <dgm:prSet/>
      <dgm:spPr/>
      <dgm:t>
        <a:bodyPr/>
        <a:lstStyle/>
        <a:p>
          <a:endParaRPr lang="en-GB"/>
        </a:p>
      </dgm:t>
    </dgm:pt>
    <dgm:pt modelId="{88645688-7E28-4F25-806A-43FF2474EBAF}" type="sibTrans" cxnId="{8CA31D58-64F2-4051-8CED-7D4C1EC60002}">
      <dgm:prSet/>
      <dgm:spPr/>
      <dgm:t>
        <a:bodyPr/>
        <a:lstStyle/>
        <a:p>
          <a:endParaRPr lang="en-GB"/>
        </a:p>
      </dgm:t>
    </dgm:pt>
    <dgm:pt modelId="{EB9423B0-A206-4443-9E0E-3B3607206CB8}">
      <dgm:prSet/>
      <dgm:spPr/>
      <dgm:t>
        <a:bodyPr/>
        <a:lstStyle/>
        <a:p>
          <a:pPr rtl="0"/>
          <a:r>
            <a:rPr lang="en-GB"/>
            <a:t>It’s a problem in the area of the brain that allows us to tune out of what we shouldn’t be focussing on. </a:t>
          </a:r>
        </a:p>
      </dgm:t>
    </dgm:pt>
    <dgm:pt modelId="{61CCCED1-6681-48AB-8EC8-D30A4762A3F1}" type="parTrans" cxnId="{B8470918-9C28-4778-8D1C-A21C3A45FAF9}">
      <dgm:prSet/>
      <dgm:spPr/>
      <dgm:t>
        <a:bodyPr/>
        <a:lstStyle/>
        <a:p>
          <a:endParaRPr lang="en-GB"/>
        </a:p>
      </dgm:t>
    </dgm:pt>
    <dgm:pt modelId="{29E2AB50-5EE7-49E1-998A-5A4559EAC783}" type="sibTrans" cxnId="{B8470918-9C28-4778-8D1C-A21C3A45FAF9}">
      <dgm:prSet/>
      <dgm:spPr/>
      <dgm:t>
        <a:bodyPr/>
        <a:lstStyle/>
        <a:p>
          <a:endParaRPr lang="en-GB"/>
        </a:p>
      </dgm:t>
    </dgm:pt>
    <dgm:pt modelId="{BB7821CF-2596-4612-B4BF-19EC54D9899A}">
      <dgm:prSet/>
      <dgm:spPr/>
      <dgm:t>
        <a:bodyPr/>
        <a:lstStyle/>
        <a:p>
          <a:pPr rtl="0"/>
          <a:r>
            <a:rPr lang="en-GB"/>
            <a:t>It’s also the part of the brain that controls our impulses and social behaviour </a:t>
          </a:r>
        </a:p>
      </dgm:t>
    </dgm:pt>
    <dgm:pt modelId="{298EC6D5-D9FB-4D4B-B044-F6C5D5DE9A69}" type="parTrans" cxnId="{A7970B0A-3915-466E-9407-7CEF2EFFFF6F}">
      <dgm:prSet/>
      <dgm:spPr/>
      <dgm:t>
        <a:bodyPr/>
        <a:lstStyle/>
        <a:p>
          <a:endParaRPr lang="en-GB"/>
        </a:p>
      </dgm:t>
    </dgm:pt>
    <dgm:pt modelId="{0C556483-D58A-4E8C-AFFE-12E2A63A0287}" type="sibTrans" cxnId="{A7970B0A-3915-466E-9407-7CEF2EFFFF6F}">
      <dgm:prSet/>
      <dgm:spPr/>
      <dgm:t>
        <a:bodyPr/>
        <a:lstStyle/>
        <a:p>
          <a:endParaRPr lang="en-GB"/>
        </a:p>
      </dgm:t>
    </dgm:pt>
    <dgm:pt modelId="{4E5166B6-3951-4F84-914E-D2C14DD34F1D}">
      <dgm:prSet/>
      <dgm:spPr/>
      <dgm:t>
        <a:bodyPr/>
        <a:lstStyle/>
        <a:p>
          <a:pPr rtl="0"/>
          <a:r>
            <a:rPr lang="en-GB"/>
            <a:t>In many children with ADHD this part of the brain has not fully developed.</a:t>
          </a:r>
        </a:p>
      </dgm:t>
    </dgm:pt>
    <dgm:pt modelId="{E2B91759-EF12-453F-BD90-987A49DA0207}" type="parTrans" cxnId="{372A4D2F-F226-44B2-9C84-E48B91E8BF69}">
      <dgm:prSet/>
      <dgm:spPr/>
      <dgm:t>
        <a:bodyPr/>
        <a:lstStyle/>
        <a:p>
          <a:endParaRPr lang="en-GB"/>
        </a:p>
      </dgm:t>
    </dgm:pt>
    <dgm:pt modelId="{1253F36D-0FAF-4AAF-8BCB-D556ACD86706}" type="sibTrans" cxnId="{372A4D2F-F226-44B2-9C84-E48B91E8BF69}">
      <dgm:prSet/>
      <dgm:spPr/>
      <dgm:t>
        <a:bodyPr/>
        <a:lstStyle/>
        <a:p>
          <a:endParaRPr lang="en-GB"/>
        </a:p>
      </dgm:t>
    </dgm:pt>
    <dgm:pt modelId="{4208D80D-5557-4DF4-A390-4EDCF440B24E}" type="pres">
      <dgm:prSet presAssocID="{B78680F2-4A71-4E04-8457-C3A89DFDACB8}" presName="matrix" presStyleCnt="0">
        <dgm:presLayoutVars>
          <dgm:chMax val="1"/>
          <dgm:dir/>
          <dgm:resizeHandles val="exact"/>
        </dgm:presLayoutVars>
      </dgm:prSet>
      <dgm:spPr/>
    </dgm:pt>
    <dgm:pt modelId="{25692F62-B919-4393-BB7B-FCE46F3E5D19}" type="pres">
      <dgm:prSet presAssocID="{B78680F2-4A71-4E04-8457-C3A89DFDACB8}" presName="axisShape" presStyleLbl="bgShp" presStyleIdx="0" presStyleCnt="1"/>
      <dgm:spPr/>
    </dgm:pt>
    <dgm:pt modelId="{BBF81BE8-8083-4E6B-B509-0D794C11219D}" type="pres">
      <dgm:prSet presAssocID="{B78680F2-4A71-4E04-8457-C3A89DFDACB8}" presName="rect1" presStyleLbl="node1" presStyleIdx="0" presStyleCnt="4">
        <dgm:presLayoutVars>
          <dgm:chMax val="0"/>
          <dgm:chPref val="0"/>
          <dgm:bulletEnabled val="1"/>
        </dgm:presLayoutVars>
      </dgm:prSet>
      <dgm:spPr/>
    </dgm:pt>
    <dgm:pt modelId="{BB607C61-161F-4AA1-B560-7FD0449EC402}" type="pres">
      <dgm:prSet presAssocID="{B78680F2-4A71-4E04-8457-C3A89DFDACB8}" presName="rect2" presStyleLbl="node1" presStyleIdx="1" presStyleCnt="4">
        <dgm:presLayoutVars>
          <dgm:chMax val="0"/>
          <dgm:chPref val="0"/>
          <dgm:bulletEnabled val="1"/>
        </dgm:presLayoutVars>
      </dgm:prSet>
      <dgm:spPr/>
    </dgm:pt>
    <dgm:pt modelId="{73B55BD6-0671-49C3-A89F-BB884BE5450C}" type="pres">
      <dgm:prSet presAssocID="{B78680F2-4A71-4E04-8457-C3A89DFDACB8}" presName="rect3" presStyleLbl="node1" presStyleIdx="2" presStyleCnt="4" custLinFactNeighborX="119" custLinFactNeighborY="-1842">
        <dgm:presLayoutVars>
          <dgm:chMax val="0"/>
          <dgm:chPref val="0"/>
          <dgm:bulletEnabled val="1"/>
        </dgm:presLayoutVars>
      </dgm:prSet>
      <dgm:spPr/>
    </dgm:pt>
    <dgm:pt modelId="{DABE1D14-B5E5-4810-920F-29AC544DBE55}" type="pres">
      <dgm:prSet presAssocID="{B78680F2-4A71-4E04-8457-C3A89DFDACB8}" presName="rect4" presStyleLbl="node1" presStyleIdx="3" presStyleCnt="4">
        <dgm:presLayoutVars>
          <dgm:chMax val="0"/>
          <dgm:chPref val="0"/>
          <dgm:bulletEnabled val="1"/>
        </dgm:presLayoutVars>
      </dgm:prSet>
      <dgm:spPr/>
    </dgm:pt>
  </dgm:ptLst>
  <dgm:cxnLst>
    <dgm:cxn modelId="{B56F1307-A8CD-4056-8FD7-A44C3010A837}" type="presOf" srcId="{B0CB3D78-6934-4C55-BD36-D54706E65660}" destId="{BBF81BE8-8083-4E6B-B509-0D794C11219D}" srcOrd="0" destOrd="0" presId="urn:microsoft.com/office/officeart/2005/8/layout/matrix2"/>
    <dgm:cxn modelId="{A7970B0A-3915-466E-9407-7CEF2EFFFF6F}" srcId="{B78680F2-4A71-4E04-8457-C3A89DFDACB8}" destId="{BB7821CF-2596-4612-B4BF-19EC54D9899A}" srcOrd="2" destOrd="0" parTransId="{298EC6D5-D9FB-4D4B-B044-F6C5D5DE9A69}" sibTransId="{0C556483-D58A-4E8C-AFFE-12E2A63A0287}"/>
    <dgm:cxn modelId="{B8470918-9C28-4778-8D1C-A21C3A45FAF9}" srcId="{B78680F2-4A71-4E04-8457-C3A89DFDACB8}" destId="{EB9423B0-A206-4443-9E0E-3B3607206CB8}" srcOrd="1" destOrd="0" parTransId="{61CCCED1-6681-48AB-8EC8-D30A4762A3F1}" sibTransId="{29E2AB50-5EE7-49E1-998A-5A4559EAC783}"/>
    <dgm:cxn modelId="{372A4D2F-F226-44B2-9C84-E48B91E8BF69}" srcId="{B78680F2-4A71-4E04-8457-C3A89DFDACB8}" destId="{4E5166B6-3951-4F84-914E-D2C14DD34F1D}" srcOrd="3" destOrd="0" parTransId="{E2B91759-EF12-453F-BD90-987A49DA0207}" sibTransId="{1253F36D-0FAF-4AAF-8BCB-D556ACD86706}"/>
    <dgm:cxn modelId="{8CA31D58-64F2-4051-8CED-7D4C1EC60002}" srcId="{B78680F2-4A71-4E04-8457-C3A89DFDACB8}" destId="{B0CB3D78-6934-4C55-BD36-D54706E65660}" srcOrd="0" destOrd="0" parTransId="{545D64BB-6518-41FF-8137-C7C239BFE138}" sibTransId="{88645688-7E28-4F25-806A-43FF2474EBAF}"/>
    <dgm:cxn modelId="{6FB05D7A-0DB4-4024-B0E8-15DA2F386405}" type="presOf" srcId="{BB7821CF-2596-4612-B4BF-19EC54D9899A}" destId="{73B55BD6-0671-49C3-A89F-BB884BE5450C}" srcOrd="0" destOrd="0" presId="urn:microsoft.com/office/officeart/2005/8/layout/matrix2"/>
    <dgm:cxn modelId="{BF27CE80-9A34-40E3-8798-E9E015584C28}" type="presOf" srcId="{4E5166B6-3951-4F84-914E-D2C14DD34F1D}" destId="{DABE1D14-B5E5-4810-920F-29AC544DBE55}" srcOrd="0" destOrd="0" presId="urn:microsoft.com/office/officeart/2005/8/layout/matrix2"/>
    <dgm:cxn modelId="{8CAA85B3-DC00-4E14-AA5F-E3D88A1E87C5}" type="presOf" srcId="{EB9423B0-A206-4443-9E0E-3B3607206CB8}" destId="{BB607C61-161F-4AA1-B560-7FD0449EC402}" srcOrd="0" destOrd="0" presId="urn:microsoft.com/office/officeart/2005/8/layout/matrix2"/>
    <dgm:cxn modelId="{A2B553F1-5A8D-46E0-A65D-92E65AAC29A9}" type="presOf" srcId="{B78680F2-4A71-4E04-8457-C3A89DFDACB8}" destId="{4208D80D-5557-4DF4-A390-4EDCF440B24E}" srcOrd="0" destOrd="0" presId="urn:microsoft.com/office/officeart/2005/8/layout/matrix2"/>
    <dgm:cxn modelId="{39C1C359-AFE4-4402-8657-3B8814A3C113}" type="presParOf" srcId="{4208D80D-5557-4DF4-A390-4EDCF440B24E}" destId="{25692F62-B919-4393-BB7B-FCE46F3E5D19}" srcOrd="0" destOrd="0" presId="urn:microsoft.com/office/officeart/2005/8/layout/matrix2"/>
    <dgm:cxn modelId="{4758701C-4229-4B35-92CA-F020CEE4121A}" type="presParOf" srcId="{4208D80D-5557-4DF4-A390-4EDCF440B24E}" destId="{BBF81BE8-8083-4E6B-B509-0D794C11219D}" srcOrd="1" destOrd="0" presId="urn:microsoft.com/office/officeart/2005/8/layout/matrix2"/>
    <dgm:cxn modelId="{EDD6F14E-9D51-4DFA-84BE-C51E6590C986}" type="presParOf" srcId="{4208D80D-5557-4DF4-A390-4EDCF440B24E}" destId="{BB607C61-161F-4AA1-B560-7FD0449EC402}" srcOrd="2" destOrd="0" presId="urn:microsoft.com/office/officeart/2005/8/layout/matrix2"/>
    <dgm:cxn modelId="{41886C51-AC4D-4C2E-8009-73C98BBCB111}" type="presParOf" srcId="{4208D80D-5557-4DF4-A390-4EDCF440B24E}" destId="{73B55BD6-0671-49C3-A89F-BB884BE5450C}" srcOrd="3" destOrd="0" presId="urn:microsoft.com/office/officeart/2005/8/layout/matrix2"/>
    <dgm:cxn modelId="{8A769877-D5D8-4A7B-9067-65457267A617}" type="presParOf" srcId="{4208D80D-5557-4DF4-A390-4EDCF440B24E}" destId="{DABE1D14-B5E5-4810-920F-29AC544DBE55}"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26164D-04AE-40B4-8A01-A170B24CF65B}" type="doc">
      <dgm:prSet loTypeId="urn:microsoft.com/office/officeart/2008/layout/LinedList" loCatId="hierarchy" qsTypeId="urn:microsoft.com/office/officeart/2005/8/quickstyle/simple1" qsCatId="simple" csTypeId="urn:microsoft.com/office/officeart/2005/8/colors/accent1_3" csCatId="accent1" phldr="1"/>
      <dgm:spPr/>
      <dgm:t>
        <a:bodyPr/>
        <a:lstStyle/>
        <a:p>
          <a:endParaRPr lang="en-GB"/>
        </a:p>
      </dgm:t>
    </dgm:pt>
    <dgm:pt modelId="{8936A499-CF8E-4B40-8C74-85F1F6296281}">
      <dgm:prSet custT="1"/>
      <dgm:spPr>
        <a:solidFill>
          <a:schemeClr val="accent5">
            <a:lumMod val="60000"/>
            <a:lumOff val="40000"/>
          </a:schemeClr>
        </a:solidFill>
      </dgm:spPr>
      <dgm:t>
        <a:bodyPr/>
        <a:lstStyle/>
        <a:p>
          <a:pPr rtl="0"/>
          <a:r>
            <a:rPr lang="en-GB" sz="1800"/>
            <a:t>International Classification of Mental and Behavioural Disorders 10th revision (ICD-11)</a:t>
          </a:r>
        </a:p>
      </dgm:t>
    </dgm:pt>
    <dgm:pt modelId="{20AE8F40-40F9-4C74-B29C-23C9C20A0382}" type="parTrans" cxnId="{D89B4E75-521E-4C3D-860E-0047B53A66BD}">
      <dgm:prSet/>
      <dgm:spPr/>
      <dgm:t>
        <a:bodyPr/>
        <a:lstStyle/>
        <a:p>
          <a:endParaRPr lang="en-GB" sz="1600"/>
        </a:p>
      </dgm:t>
    </dgm:pt>
    <dgm:pt modelId="{61D771C4-FA0E-4B88-9441-78AC6D8B7825}" type="sibTrans" cxnId="{D89B4E75-521E-4C3D-860E-0047B53A66BD}">
      <dgm:prSet/>
      <dgm:spPr/>
      <dgm:t>
        <a:bodyPr/>
        <a:lstStyle/>
        <a:p>
          <a:endParaRPr lang="en-GB" sz="1600"/>
        </a:p>
      </dgm:t>
    </dgm:pt>
    <dgm:pt modelId="{6939ADF7-271E-40DE-B973-680CFCFFDFAE}">
      <dgm:prSet custT="1"/>
      <dgm:spPr/>
      <dgm:t>
        <a:bodyPr/>
        <a:lstStyle/>
        <a:p>
          <a:pPr rtl="0"/>
          <a:r>
            <a:rPr lang="en-US" sz="3200"/>
            <a:t>Hyperkinetic disorder (HKD)</a:t>
          </a:r>
          <a:endParaRPr lang="en-GB" sz="1800"/>
        </a:p>
      </dgm:t>
    </dgm:pt>
    <dgm:pt modelId="{4361A9A7-BF95-45A6-A103-819EF21F3361}" type="parTrans" cxnId="{36003D16-C0F7-4563-B959-827C9C18B095}">
      <dgm:prSet/>
      <dgm:spPr/>
      <dgm:t>
        <a:bodyPr/>
        <a:lstStyle/>
        <a:p>
          <a:endParaRPr lang="en-GB" sz="1600"/>
        </a:p>
      </dgm:t>
    </dgm:pt>
    <dgm:pt modelId="{11F67CF8-99AD-4195-85F2-F5B8D945EE2C}" type="sibTrans" cxnId="{36003D16-C0F7-4563-B959-827C9C18B095}">
      <dgm:prSet/>
      <dgm:spPr/>
      <dgm:t>
        <a:bodyPr/>
        <a:lstStyle/>
        <a:p>
          <a:endParaRPr lang="en-GB" sz="1600"/>
        </a:p>
      </dgm:t>
    </dgm:pt>
    <dgm:pt modelId="{B0E5098D-A8BC-4EF3-B497-E2A94A9CEFB0}">
      <dgm:prSet custT="1"/>
      <dgm:spPr/>
      <dgm:t>
        <a:bodyPr/>
        <a:lstStyle/>
        <a:p>
          <a:r>
            <a:rPr lang="en-GB" sz="1800"/>
            <a:t>A persistent and severe impairment of psychological development, characterised by “early onset; a combination of overactive, poorly modulated behaviour with marked inattention and lack of persistent task involvement; and pervasiveness over situations and persistence over time</a:t>
          </a:r>
        </a:p>
      </dgm:t>
    </dgm:pt>
    <dgm:pt modelId="{65CF6242-E132-46AC-922D-BB3D7BCE9C6A}" type="parTrans" cxnId="{F8876192-DB9A-4F9C-8C56-D3DFB3709A6D}">
      <dgm:prSet/>
      <dgm:spPr/>
      <dgm:t>
        <a:bodyPr/>
        <a:lstStyle/>
        <a:p>
          <a:endParaRPr lang="en-GB" sz="1600"/>
        </a:p>
      </dgm:t>
    </dgm:pt>
    <dgm:pt modelId="{5F966351-61DB-4F5D-ACA9-09A80332467E}" type="sibTrans" cxnId="{F8876192-DB9A-4F9C-8C56-D3DFB3709A6D}">
      <dgm:prSet/>
      <dgm:spPr/>
      <dgm:t>
        <a:bodyPr/>
        <a:lstStyle/>
        <a:p>
          <a:endParaRPr lang="en-GB" sz="1600"/>
        </a:p>
      </dgm:t>
    </dgm:pt>
    <dgm:pt modelId="{AF19D933-D135-473C-A5BA-E329F8815C9E}">
      <dgm:prSet custT="1"/>
      <dgm:spPr>
        <a:solidFill>
          <a:schemeClr val="accent3">
            <a:lumMod val="75000"/>
          </a:schemeClr>
        </a:solidFill>
      </dgm:spPr>
      <dgm:t>
        <a:bodyPr/>
        <a:lstStyle/>
        <a:p>
          <a:pPr rtl="0"/>
          <a:r>
            <a:rPr lang="en-GB" sz="1800"/>
            <a:t>Diagnostic and Statistical Manual of Mental Disorders – 5th Edition (DSM-5)</a:t>
          </a:r>
        </a:p>
      </dgm:t>
    </dgm:pt>
    <dgm:pt modelId="{0A474825-3DE0-40DD-A52C-9973DE86FF96}" type="parTrans" cxnId="{95844736-6C6E-4EE7-8CE7-4D4BC6FBD883}">
      <dgm:prSet/>
      <dgm:spPr/>
      <dgm:t>
        <a:bodyPr/>
        <a:lstStyle/>
        <a:p>
          <a:endParaRPr lang="en-GB" sz="1600"/>
        </a:p>
      </dgm:t>
    </dgm:pt>
    <dgm:pt modelId="{8BAB2A5B-29D2-45A9-8D74-1A04ADEEF409}" type="sibTrans" cxnId="{95844736-6C6E-4EE7-8CE7-4D4BC6FBD883}">
      <dgm:prSet/>
      <dgm:spPr/>
      <dgm:t>
        <a:bodyPr/>
        <a:lstStyle/>
        <a:p>
          <a:endParaRPr lang="en-GB" sz="1600"/>
        </a:p>
      </dgm:t>
    </dgm:pt>
    <dgm:pt modelId="{C0C8DF4F-A462-4EE9-85A0-FCDF61D4D9E4}">
      <dgm:prSet custT="1"/>
      <dgm:spPr/>
      <dgm:t>
        <a:bodyPr/>
        <a:lstStyle/>
        <a:p>
          <a:pPr rtl="0"/>
          <a:r>
            <a:rPr lang="en-GB" sz="2800"/>
            <a:t>Attention-deficit hyperactivity disorder (ADHD)</a:t>
          </a:r>
        </a:p>
      </dgm:t>
    </dgm:pt>
    <dgm:pt modelId="{472E75DD-17FF-41CC-8B6F-7D0D077E29F0}" type="parTrans" cxnId="{29F852BD-261E-46F7-B6D7-002F42A2B8E2}">
      <dgm:prSet/>
      <dgm:spPr/>
      <dgm:t>
        <a:bodyPr/>
        <a:lstStyle/>
        <a:p>
          <a:endParaRPr lang="en-GB" sz="1600"/>
        </a:p>
      </dgm:t>
    </dgm:pt>
    <dgm:pt modelId="{73FB7223-9E3C-4D00-B546-1ABD0798E319}" type="sibTrans" cxnId="{29F852BD-261E-46F7-B6D7-002F42A2B8E2}">
      <dgm:prSet/>
      <dgm:spPr/>
      <dgm:t>
        <a:bodyPr/>
        <a:lstStyle/>
        <a:p>
          <a:endParaRPr lang="en-GB" sz="1600"/>
        </a:p>
      </dgm:t>
    </dgm:pt>
    <dgm:pt modelId="{8F3471D5-5E65-426E-95A0-ACD817EF5CF1}">
      <dgm:prSet custT="1"/>
      <dgm:spPr/>
      <dgm:t>
        <a:bodyPr/>
        <a:lstStyle/>
        <a:p>
          <a:pPr rtl="0"/>
          <a:r>
            <a:rPr lang="en-GB" sz="1800"/>
            <a:t>"a persistent pattern of inattention and/or hyperactivity-impulsivity that interferes with functioning or development"</a:t>
          </a:r>
        </a:p>
      </dgm:t>
    </dgm:pt>
    <dgm:pt modelId="{EA925239-7A2F-4F48-85B9-E28FCEE8611E}" type="parTrans" cxnId="{22A59DDF-75BC-4FFD-9E04-CB555914B530}">
      <dgm:prSet/>
      <dgm:spPr/>
      <dgm:t>
        <a:bodyPr/>
        <a:lstStyle/>
        <a:p>
          <a:endParaRPr lang="en-GB" sz="1600"/>
        </a:p>
      </dgm:t>
    </dgm:pt>
    <dgm:pt modelId="{71FFE299-F450-45BD-A650-3BB077ED37C9}" type="sibTrans" cxnId="{22A59DDF-75BC-4FFD-9E04-CB555914B530}">
      <dgm:prSet/>
      <dgm:spPr/>
      <dgm:t>
        <a:bodyPr/>
        <a:lstStyle/>
        <a:p>
          <a:endParaRPr lang="en-GB" sz="1600"/>
        </a:p>
      </dgm:t>
    </dgm:pt>
    <dgm:pt modelId="{07217F0A-51C1-41BC-8D3A-BCEB1D74219B}" type="pres">
      <dgm:prSet presAssocID="{2626164D-04AE-40B4-8A01-A170B24CF65B}" presName="vert0" presStyleCnt="0">
        <dgm:presLayoutVars>
          <dgm:dir/>
          <dgm:animOne val="branch"/>
          <dgm:animLvl val="lvl"/>
        </dgm:presLayoutVars>
      </dgm:prSet>
      <dgm:spPr/>
    </dgm:pt>
    <dgm:pt modelId="{F1E696CD-F209-4F7C-825C-E316BC0264AA}" type="pres">
      <dgm:prSet presAssocID="{8936A499-CF8E-4B40-8C74-85F1F6296281}" presName="thickLine" presStyleLbl="alignNode1" presStyleIdx="0" presStyleCnt="2"/>
      <dgm:spPr/>
    </dgm:pt>
    <dgm:pt modelId="{72725F94-08BA-4E4E-8F5E-A7D1542857EC}" type="pres">
      <dgm:prSet presAssocID="{8936A499-CF8E-4B40-8C74-85F1F6296281}" presName="horz1" presStyleCnt="0"/>
      <dgm:spPr/>
    </dgm:pt>
    <dgm:pt modelId="{048726E9-E9AB-4A26-8B69-C641DC042963}" type="pres">
      <dgm:prSet presAssocID="{8936A499-CF8E-4B40-8C74-85F1F6296281}" presName="tx1" presStyleLbl="revTx" presStyleIdx="0" presStyleCnt="6" custScaleY="87098"/>
      <dgm:spPr/>
    </dgm:pt>
    <dgm:pt modelId="{0E9B3D76-4DC1-4579-9B0A-FC370FED2BD2}" type="pres">
      <dgm:prSet presAssocID="{8936A499-CF8E-4B40-8C74-85F1F6296281}" presName="vert1" presStyleCnt="0"/>
      <dgm:spPr/>
    </dgm:pt>
    <dgm:pt modelId="{A83CA4B3-4734-417C-9F6F-864151E57E08}" type="pres">
      <dgm:prSet presAssocID="{6939ADF7-271E-40DE-B973-680CFCFFDFAE}" presName="vertSpace2a" presStyleCnt="0"/>
      <dgm:spPr/>
    </dgm:pt>
    <dgm:pt modelId="{7ADAC13F-CE2A-4477-80EA-CFDF5C072953}" type="pres">
      <dgm:prSet presAssocID="{6939ADF7-271E-40DE-B973-680CFCFFDFAE}" presName="horz2" presStyleCnt="0"/>
      <dgm:spPr/>
    </dgm:pt>
    <dgm:pt modelId="{D49CAD3D-7A7C-49B3-92E4-44D9A025CEF4}" type="pres">
      <dgm:prSet presAssocID="{6939ADF7-271E-40DE-B973-680CFCFFDFAE}" presName="horzSpace2" presStyleCnt="0"/>
      <dgm:spPr/>
    </dgm:pt>
    <dgm:pt modelId="{7C3762D9-D9E6-4AFC-A3E0-6324AC6C3FE9}" type="pres">
      <dgm:prSet presAssocID="{6939ADF7-271E-40DE-B973-680CFCFFDFAE}" presName="tx2" presStyleLbl="revTx" presStyleIdx="1" presStyleCnt="6"/>
      <dgm:spPr/>
    </dgm:pt>
    <dgm:pt modelId="{C9F43AA0-8321-4B64-AA47-1C15E8A7EDA5}" type="pres">
      <dgm:prSet presAssocID="{6939ADF7-271E-40DE-B973-680CFCFFDFAE}" presName="vert2" presStyleCnt="0"/>
      <dgm:spPr/>
    </dgm:pt>
    <dgm:pt modelId="{9D5DF9AB-98E1-4EF1-A897-EF2682812921}" type="pres">
      <dgm:prSet presAssocID="{B0E5098D-A8BC-4EF3-B497-E2A94A9CEFB0}" presName="horz3" presStyleCnt="0"/>
      <dgm:spPr/>
    </dgm:pt>
    <dgm:pt modelId="{A3D21BA5-E49B-40C6-B9F7-BDD6C43B5BEF}" type="pres">
      <dgm:prSet presAssocID="{B0E5098D-A8BC-4EF3-B497-E2A94A9CEFB0}" presName="horzSpace3" presStyleCnt="0"/>
      <dgm:spPr/>
    </dgm:pt>
    <dgm:pt modelId="{FD9334C1-B940-419A-82E2-01AEDB071BB3}" type="pres">
      <dgm:prSet presAssocID="{B0E5098D-A8BC-4EF3-B497-E2A94A9CEFB0}" presName="tx3" presStyleLbl="revTx" presStyleIdx="2" presStyleCnt="6" custScaleX="130166" custLinFactNeighborX="41052" custLinFactNeighborY="-64937"/>
      <dgm:spPr/>
    </dgm:pt>
    <dgm:pt modelId="{AB846817-8F61-4829-B40B-7A4186AE548B}" type="pres">
      <dgm:prSet presAssocID="{B0E5098D-A8BC-4EF3-B497-E2A94A9CEFB0}" presName="vert3" presStyleCnt="0"/>
      <dgm:spPr/>
    </dgm:pt>
    <dgm:pt modelId="{9D1A2051-C9EE-474E-BA7D-5F1D987B60F2}" type="pres">
      <dgm:prSet presAssocID="{6939ADF7-271E-40DE-B973-680CFCFFDFAE}" presName="thinLine2b" presStyleLbl="callout" presStyleIdx="0" presStyleCnt="2"/>
      <dgm:spPr/>
    </dgm:pt>
    <dgm:pt modelId="{9B687A3E-4D14-486A-8537-BF7E1170D026}" type="pres">
      <dgm:prSet presAssocID="{6939ADF7-271E-40DE-B973-680CFCFFDFAE}" presName="vertSpace2b" presStyleCnt="0"/>
      <dgm:spPr/>
    </dgm:pt>
    <dgm:pt modelId="{B27FAF42-44C1-445A-A0FB-EDF097B4C790}" type="pres">
      <dgm:prSet presAssocID="{AF19D933-D135-473C-A5BA-E329F8815C9E}" presName="thickLine" presStyleLbl="alignNode1" presStyleIdx="1" presStyleCnt="2"/>
      <dgm:spPr/>
    </dgm:pt>
    <dgm:pt modelId="{701ACA06-54F6-4DC1-9ACA-D500575E4622}" type="pres">
      <dgm:prSet presAssocID="{AF19D933-D135-473C-A5BA-E329F8815C9E}" presName="horz1" presStyleCnt="0"/>
      <dgm:spPr/>
    </dgm:pt>
    <dgm:pt modelId="{6127DA7E-1732-434D-A81F-1CC75DD42268}" type="pres">
      <dgm:prSet presAssocID="{AF19D933-D135-473C-A5BA-E329F8815C9E}" presName="tx1" presStyleLbl="revTx" presStyleIdx="3" presStyleCnt="6" custScaleY="91835"/>
      <dgm:spPr/>
    </dgm:pt>
    <dgm:pt modelId="{C71B96B2-286A-47A0-904E-9976C68302CA}" type="pres">
      <dgm:prSet presAssocID="{AF19D933-D135-473C-A5BA-E329F8815C9E}" presName="vert1" presStyleCnt="0"/>
      <dgm:spPr/>
    </dgm:pt>
    <dgm:pt modelId="{26C8AD70-915C-45F8-AFAC-DB10010C8AF3}" type="pres">
      <dgm:prSet presAssocID="{C0C8DF4F-A462-4EE9-85A0-FCDF61D4D9E4}" presName="vertSpace2a" presStyleCnt="0"/>
      <dgm:spPr/>
    </dgm:pt>
    <dgm:pt modelId="{B31AD7DB-875A-412C-9048-70E1E63D24E4}" type="pres">
      <dgm:prSet presAssocID="{C0C8DF4F-A462-4EE9-85A0-FCDF61D4D9E4}" presName="horz2" presStyleCnt="0"/>
      <dgm:spPr/>
    </dgm:pt>
    <dgm:pt modelId="{C954A3F0-94C3-4313-BE51-E1907660B9F8}" type="pres">
      <dgm:prSet presAssocID="{C0C8DF4F-A462-4EE9-85A0-FCDF61D4D9E4}" presName="horzSpace2" presStyleCnt="0"/>
      <dgm:spPr/>
    </dgm:pt>
    <dgm:pt modelId="{1CDAC101-554B-42AE-A6EB-C1F56B073474}" type="pres">
      <dgm:prSet presAssocID="{C0C8DF4F-A462-4EE9-85A0-FCDF61D4D9E4}" presName="tx2" presStyleLbl="revTx" presStyleIdx="4" presStyleCnt="6"/>
      <dgm:spPr/>
    </dgm:pt>
    <dgm:pt modelId="{B7105369-F244-4EDB-B7A2-7A100210F567}" type="pres">
      <dgm:prSet presAssocID="{C0C8DF4F-A462-4EE9-85A0-FCDF61D4D9E4}" presName="vert2" presStyleCnt="0"/>
      <dgm:spPr/>
    </dgm:pt>
    <dgm:pt modelId="{973F796C-5B05-4E42-8AA0-AD1B8AC141D3}" type="pres">
      <dgm:prSet presAssocID="{8F3471D5-5E65-426E-95A0-ACD817EF5CF1}" presName="horz3" presStyleCnt="0"/>
      <dgm:spPr/>
    </dgm:pt>
    <dgm:pt modelId="{7A2508EB-EAD0-49F1-82B3-951547947E65}" type="pres">
      <dgm:prSet presAssocID="{8F3471D5-5E65-426E-95A0-ACD817EF5CF1}" presName="horzSpace3" presStyleCnt="0"/>
      <dgm:spPr/>
    </dgm:pt>
    <dgm:pt modelId="{FC5DCC84-4F40-408D-BB06-127A5879932B}" type="pres">
      <dgm:prSet presAssocID="{8F3471D5-5E65-426E-95A0-ACD817EF5CF1}" presName="tx3" presStyleLbl="revTx" presStyleIdx="5" presStyleCnt="6" custScaleX="121530" custLinFactNeighborX="-4026" custLinFactNeighborY="-2106"/>
      <dgm:spPr/>
    </dgm:pt>
    <dgm:pt modelId="{583A932B-293A-4D90-8481-C5A95D0052D3}" type="pres">
      <dgm:prSet presAssocID="{8F3471D5-5E65-426E-95A0-ACD817EF5CF1}" presName="vert3" presStyleCnt="0"/>
      <dgm:spPr/>
    </dgm:pt>
    <dgm:pt modelId="{6B9452BB-0390-4B63-B606-2B42F48C7A4F}" type="pres">
      <dgm:prSet presAssocID="{C0C8DF4F-A462-4EE9-85A0-FCDF61D4D9E4}" presName="thinLine2b" presStyleLbl="callout" presStyleIdx="1" presStyleCnt="2"/>
      <dgm:spPr/>
    </dgm:pt>
    <dgm:pt modelId="{8A31970B-FA94-4606-88C9-2E5CE8D1D65C}" type="pres">
      <dgm:prSet presAssocID="{C0C8DF4F-A462-4EE9-85A0-FCDF61D4D9E4}" presName="vertSpace2b" presStyleCnt="0"/>
      <dgm:spPr/>
    </dgm:pt>
  </dgm:ptLst>
  <dgm:cxnLst>
    <dgm:cxn modelId="{36003D16-C0F7-4563-B959-827C9C18B095}" srcId="{8936A499-CF8E-4B40-8C74-85F1F6296281}" destId="{6939ADF7-271E-40DE-B973-680CFCFFDFAE}" srcOrd="0" destOrd="0" parTransId="{4361A9A7-BF95-45A6-A103-819EF21F3361}" sibTransId="{11F67CF8-99AD-4195-85F2-F5B8D945EE2C}"/>
    <dgm:cxn modelId="{F0E2BD20-F73F-4613-89BA-4037DC18ABF3}" type="presOf" srcId="{8F3471D5-5E65-426E-95A0-ACD817EF5CF1}" destId="{FC5DCC84-4F40-408D-BB06-127A5879932B}" srcOrd="0" destOrd="0" presId="urn:microsoft.com/office/officeart/2008/layout/LinedList"/>
    <dgm:cxn modelId="{95844736-6C6E-4EE7-8CE7-4D4BC6FBD883}" srcId="{2626164D-04AE-40B4-8A01-A170B24CF65B}" destId="{AF19D933-D135-473C-A5BA-E329F8815C9E}" srcOrd="1" destOrd="0" parTransId="{0A474825-3DE0-40DD-A52C-9973DE86FF96}" sibTransId="{8BAB2A5B-29D2-45A9-8D74-1A04ADEEF409}"/>
    <dgm:cxn modelId="{4E8C4537-9684-4950-B863-95CE86D06A7A}" type="presOf" srcId="{6939ADF7-271E-40DE-B973-680CFCFFDFAE}" destId="{7C3762D9-D9E6-4AFC-A3E0-6324AC6C3FE9}" srcOrd="0" destOrd="0" presId="urn:microsoft.com/office/officeart/2008/layout/LinedList"/>
    <dgm:cxn modelId="{4DAA505D-2FC2-4F8E-A7E9-7180201D5606}" type="presOf" srcId="{C0C8DF4F-A462-4EE9-85A0-FCDF61D4D9E4}" destId="{1CDAC101-554B-42AE-A6EB-C1F56B073474}" srcOrd="0" destOrd="0" presId="urn:microsoft.com/office/officeart/2008/layout/LinedList"/>
    <dgm:cxn modelId="{D89B4E75-521E-4C3D-860E-0047B53A66BD}" srcId="{2626164D-04AE-40B4-8A01-A170B24CF65B}" destId="{8936A499-CF8E-4B40-8C74-85F1F6296281}" srcOrd="0" destOrd="0" parTransId="{20AE8F40-40F9-4C74-B29C-23C9C20A0382}" sibTransId="{61D771C4-FA0E-4B88-9441-78AC6D8B7825}"/>
    <dgm:cxn modelId="{F8876192-DB9A-4F9C-8C56-D3DFB3709A6D}" srcId="{6939ADF7-271E-40DE-B973-680CFCFFDFAE}" destId="{B0E5098D-A8BC-4EF3-B497-E2A94A9CEFB0}" srcOrd="0" destOrd="0" parTransId="{65CF6242-E132-46AC-922D-BB3D7BCE9C6A}" sibTransId="{5F966351-61DB-4F5D-ACA9-09A80332467E}"/>
    <dgm:cxn modelId="{4D95AA92-3E28-47CD-9670-45478B581978}" type="presOf" srcId="{2626164D-04AE-40B4-8A01-A170B24CF65B}" destId="{07217F0A-51C1-41BC-8D3A-BCEB1D74219B}" srcOrd="0" destOrd="0" presId="urn:microsoft.com/office/officeart/2008/layout/LinedList"/>
    <dgm:cxn modelId="{29F852BD-261E-46F7-B6D7-002F42A2B8E2}" srcId="{AF19D933-D135-473C-A5BA-E329F8815C9E}" destId="{C0C8DF4F-A462-4EE9-85A0-FCDF61D4D9E4}" srcOrd="0" destOrd="0" parTransId="{472E75DD-17FF-41CC-8B6F-7D0D077E29F0}" sibTransId="{73FB7223-9E3C-4D00-B546-1ABD0798E319}"/>
    <dgm:cxn modelId="{3DE6A2D8-FB58-4035-86E3-AC1161EA76F0}" type="presOf" srcId="{AF19D933-D135-473C-A5BA-E329F8815C9E}" destId="{6127DA7E-1732-434D-A81F-1CC75DD42268}" srcOrd="0" destOrd="0" presId="urn:microsoft.com/office/officeart/2008/layout/LinedList"/>
    <dgm:cxn modelId="{0B8115D9-12AD-4E1E-A279-9A30EDBB6849}" type="presOf" srcId="{B0E5098D-A8BC-4EF3-B497-E2A94A9CEFB0}" destId="{FD9334C1-B940-419A-82E2-01AEDB071BB3}" srcOrd="0" destOrd="0" presId="urn:microsoft.com/office/officeart/2008/layout/LinedList"/>
    <dgm:cxn modelId="{22A59DDF-75BC-4FFD-9E04-CB555914B530}" srcId="{C0C8DF4F-A462-4EE9-85A0-FCDF61D4D9E4}" destId="{8F3471D5-5E65-426E-95A0-ACD817EF5CF1}" srcOrd="0" destOrd="0" parTransId="{EA925239-7A2F-4F48-85B9-E28FCEE8611E}" sibTransId="{71FFE299-F450-45BD-A650-3BB077ED37C9}"/>
    <dgm:cxn modelId="{9EF8DFFE-DE98-48E8-9FFB-25A8FCD7B7A9}" type="presOf" srcId="{8936A499-CF8E-4B40-8C74-85F1F6296281}" destId="{048726E9-E9AB-4A26-8B69-C641DC042963}" srcOrd="0" destOrd="0" presId="urn:microsoft.com/office/officeart/2008/layout/LinedList"/>
    <dgm:cxn modelId="{FC1C5013-1C44-4217-8DAD-79AF07799863}" type="presParOf" srcId="{07217F0A-51C1-41BC-8D3A-BCEB1D74219B}" destId="{F1E696CD-F209-4F7C-825C-E316BC0264AA}" srcOrd="0" destOrd="0" presId="urn:microsoft.com/office/officeart/2008/layout/LinedList"/>
    <dgm:cxn modelId="{0C21C758-A70E-4A04-8C0C-837C52227E66}" type="presParOf" srcId="{07217F0A-51C1-41BC-8D3A-BCEB1D74219B}" destId="{72725F94-08BA-4E4E-8F5E-A7D1542857EC}" srcOrd="1" destOrd="0" presId="urn:microsoft.com/office/officeart/2008/layout/LinedList"/>
    <dgm:cxn modelId="{40E79601-CD83-4918-A66E-EC8999188804}" type="presParOf" srcId="{72725F94-08BA-4E4E-8F5E-A7D1542857EC}" destId="{048726E9-E9AB-4A26-8B69-C641DC042963}" srcOrd="0" destOrd="0" presId="urn:microsoft.com/office/officeart/2008/layout/LinedList"/>
    <dgm:cxn modelId="{891F1D47-9A2E-4F50-B392-816004AF5821}" type="presParOf" srcId="{72725F94-08BA-4E4E-8F5E-A7D1542857EC}" destId="{0E9B3D76-4DC1-4579-9B0A-FC370FED2BD2}" srcOrd="1" destOrd="0" presId="urn:microsoft.com/office/officeart/2008/layout/LinedList"/>
    <dgm:cxn modelId="{434DA6B0-3B9F-477B-BA36-C977F697BB65}" type="presParOf" srcId="{0E9B3D76-4DC1-4579-9B0A-FC370FED2BD2}" destId="{A83CA4B3-4734-417C-9F6F-864151E57E08}" srcOrd="0" destOrd="0" presId="urn:microsoft.com/office/officeart/2008/layout/LinedList"/>
    <dgm:cxn modelId="{15FA71D7-14BC-42EF-91F4-012485024D00}" type="presParOf" srcId="{0E9B3D76-4DC1-4579-9B0A-FC370FED2BD2}" destId="{7ADAC13F-CE2A-4477-80EA-CFDF5C072953}" srcOrd="1" destOrd="0" presId="urn:microsoft.com/office/officeart/2008/layout/LinedList"/>
    <dgm:cxn modelId="{D7DFA760-4425-4308-8035-8976FDF3C789}" type="presParOf" srcId="{7ADAC13F-CE2A-4477-80EA-CFDF5C072953}" destId="{D49CAD3D-7A7C-49B3-92E4-44D9A025CEF4}" srcOrd="0" destOrd="0" presId="urn:microsoft.com/office/officeart/2008/layout/LinedList"/>
    <dgm:cxn modelId="{1F1B6861-F987-4786-A19A-8FFB0B47BE94}" type="presParOf" srcId="{7ADAC13F-CE2A-4477-80EA-CFDF5C072953}" destId="{7C3762D9-D9E6-4AFC-A3E0-6324AC6C3FE9}" srcOrd="1" destOrd="0" presId="urn:microsoft.com/office/officeart/2008/layout/LinedList"/>
    <dgm:cxn modelId="{0820CE02-6934-4E3B-AA89-7C7DC8B8C9D8}" type="presParOf" srcId="{7ADAC13F-CE2A-4477-80EA-CFDF5C072953}" destId="{C9F43AA0-8321-4B64-AA47-1C15E8A7EDA5}" srcOrd="2" destOrd="0" presId="urn:microsoft.com/office/officeart/2008/layout/LinedList"/>
    <dgm:cxn modelId="{0B017A34-4241-43A3-A49D-D39B2A19E726}" type="presParOf" srcId="{C9F43AA0-8321-4B64-AA47-1C15E8A7EDA5}" destId="{9D5DF9AB-98E1-4EF1-A897-EF2682812921}" srcOrd="0" destOrd="0" presId="urn:microsoft.com/office/officeart/2008/layout/LinedList"/>
    <dgm:cxn modelId="{2F258ECB-350E-4502-9E5D-9CB5110CAFBE}" type="presParOf" srcId="{9D5DF9AB-98E1-4EF1-A897-EF2682812921}" destId="{A3D21BA5-E49B-40C6-B9F7-BDD6C43B5BEF}" srcOrd="0" destOrd="0" presId="urn:microsoft.com/office/officeart/2008/layout/LinedList"/>
    <dgm:cxn modelId="{24C0BBFD-BA6A-4484-8508-23356A212D15}" type="presParOf" srcId="{9D5DF9AB-98E1-4EF1-A897-EF2682812921}" destId="{FD9334C1-B940-419A-82E2-01AEDB071BB3}" srcOrd="1" destOrd="0" presId="urn:microsoft.com/office/officeart/2008/layout/LinedList"/>
    <dgm:cxn modelId="{C34A804C-EED2-463D-A03B-BD95504F205E}" type="presParOf" srcId="{9D5DF9AB-98E1-4EF1-A897-EF2682812921}" destId="{AB846817-8F61-4829-B40B-7A4186AE548B}" srcOrd="2" destOrd="0" presId="urn:microsoft.com/office/officeart/2008/layout/LinedList"/>
    <dgm:cxn modelId="{10C87331-555B-43C5-8186-5F651B1E5F1C}" type="presParOf" srcId="{0E9B3D76-4DC1-4579-9B0A-FC370FED2BD2}" destId="{9D1A2051-C9EE-474E-BA7D-5F1D987B60F2}" srcOrd="2" destOrd="0" presId="urn:microsoft.com/office/officeart/2008/layout/LinedList"/>
    <dgm:cxn modelId="{6343E70C-A526-4BE8-8F84-9CEA6668CFD7}" type="presParOf" srcId="{0E9B3D76-4DC1-4579-9B0A-FC370FED2BD2}" destId="{9B687A3E-4D14-486A-8537-BF7E1170D026}" srcOrd="3" destOrd="0" presId="urn:microsoft.com/office/officeart/2008/layout/LinedList"/>
    <dgm:cxn modelId="{57FCD881-9D70-45B7-95B3-A6E2C3A4D450}" type="presParOf" srcId="{07217F0A-51C1-41BC-8D3A-BCEB1D74219B}" destId="{B27FAF42-44C1-445A-A0FB-EDF097B4C790}" srcOrd="2" destOrd="0" presId="urn:microsoft.com/office/officeart/2008/layout/LinedList"/>
    <dgm:cxn modelId="{C2803C9B-B0DB-4821-AABB-372A07E0433C}" type="presParOf" srcId="{07217F0A-51C1-41BC-8D3A-BCEB1D74219B}" destId="{701ACA06-54F6-4DC1-9ACA-D500575E4622}" srcOrd="3" destOrd="0" presId="urn:microsoft.com/office/officeart/2008/layout/LinedList"/>
    <dgm:cxn modelId="{5ED60A51-9539-4EA6-885B-561FDD762C48}" type="presParOf" srcId="{701ACA06-54F6-4DC1-9ACA-D500575E4622}" destId="{6127DA7E-1732-434D-A81F-1CC75DD42268}" srcOrd="0" destOrd="0" presId="urn:microsoft.com/office/officeart/2008/layout/LinedList"/>
    <dgm:cxn modelId="{D222F0F2-7236-47B8-9FEC-27C491DEB19D}" type="presParOf" srcId="{701ACA06-54F6-4DC1-9ACA-D500575E4622}" destId="{C71B96B2-286A-47A0-904E-9976C68302CA}" srcOrd="1" destOrd="0" presId="urn:microsoft.com/office/officeart/2008/layout/LinedList"/>
    <dgm:cxn modelId="{EF4E8235-2E36-47A7-A7A5-4937B5ED03A5}" type="presParOf" srcId="{C71B96B2-286A-47A0-904E-9976C68302CA}" destId="{26C8AD70-915C-45F8-AFAC-DB10010C8AF3}" srcOrd="0" destOrd="0" presId="urn:microsoft.com/office/officeart/2008/layout/LinedList"/>
    <dgm:cxn modelId="{B8E814F3-0B8E-49E5-A374-AB4177B94AF7}" type="presParOf" srcId="{C71B96B2-286A-47A0-904E-9976C68302CA}" destId="{B31AD7DB-875A-412C-9048-70E1E63D24E4}" srcOrd="1" destOrd="0" presId="urn:microsoft.com/office/officeart/2008/layout/LinedList"/>
    <dgm:cxn modelId="{E618193C-D448-4EFB-BBCA-5936969FE1E0}" type="presParOf" srcId="{B31AD7DB-875A-412C-9048-70E1E63D24E4}" destId="{C954A3F0-94C3-4313-BE51-E1907660B9F8}" srcOrd="0" destOrd="0" presId="urn:microsoft.com/office/officeart/2008/layout/LinedList"/>
    <dgm:cxn modelId="{A814AE6F-6E2E-4F4D-AE71-F11F05FFB6F0}" type="presParOf" srcId="{B31AD7DB-875A-412C-9048-70E1E63D24E4}" destId="{1CDAC101-554B-42AE-A6EB-C1F56B073474}" srcOrd="1" destOrd="0" presId="urn:microsoft.com/office/officeart/2008/layout/LinedList"/>
    <dgm:cxn modelId="{FEED3FAF-E278-41D8-800B-2083DC8437CB}" type="presParOf" srcId="{B31AD7DB-875A-412C-9048-70E1E63D24E4}" destId="{B7105369-F244-4EDB-B7A2-7A100210F567}" srcOrd="2" destOrd="0" presId="urn:microsoft.com/office/officeart/2008/layout/LinedList"/>
    <dgm:cxn modelId="{C7F26383-95D3-4D71-BF0C-FD5A363779D9}" type="presParOf" srcId="{B7105369-F244-4EDB-B7A2-7A100210F567}" destId="{973F796C-5B05-4E42-8AA0-AD1B8AC141D3}" srcOrd="0" destOrd="0" presId="urn:microsoft.com/office/officeart/2008/layout/LinedList"/>
    <dgm:cxn modelId="{6B5A1AF6-817E-4596-8C5C-C3F05B4D9714}" type="presParOf" srcId="{973F796C-5B05-4E42-8AA0-AD1B8AC141D3}" destId="{7A2508EB-EAD0-49F1-82B3-951547947E65}" srcOrd="0" destOrd="0" presId="urn:microsoft.com/office/officeart/2008/layout/LinedList"/>
    <dgm:cxn modelId="{569F7A67-57BB-4445-BAE2-6CF4697D045A}" type="presParOf" srcId="{973F796C-5B05-4E42-8AA0-AD1B8AC141D3}" destId="{FC5DCC84-4F40-408D-BB06-127A5879932B}" srcOrd="1" destOrd="0" presId="urn:microsoft.com/office/officeart/2008/layout/LinedList"/>
    <dgm:cxn modelId="{1D63B421-5DEE-45CD-88F7-57767599EDEC}" type="presParOf" srcId="{973F796C-5B05-4E42-8AA0-AD1B8AC141D3}" destId="{583A932B-293A-4D90-8481-C5A95D0052D3}" srcOrd="2" destOrd="0" presId="urn:microsoft.com/office/officeart/2008/layout/LinedList"/>
    <dgm:cxn modelId="{194891A8-F52A-4151-A824-11E6A70C2A66}" type="presParOf" srcId="{C71B96B2-286A-47A0-904E-9976C68302CA}" destId="{6B9452BB-0390-4B63-B606-2B42F48C7A4F}" srcOrd="2" destOrd="0" presId="urn:microsoft.com/office/officeart/2008/layout/LinedList"/>
    <dgm:cxn modelId="{63FF01EA-592F-4E0C-BE16-B974C5EA1769}" type="presParOf" srcId="{C71B96B2-286A-47A0-904E-9976C68302CA}" destId="{8A31970B-FA94-4606-88C9-2E5CE8D1D65C}"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70BB55-5A3C-4E52-AB6C-07E6D012B27D}"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A0370076-2703-4948-A000-F9A11A193B65}">
      <dgm:prSet/>
      <dgm:spPr>
        <a:solidFill>
          <a:srgbClr val="0070C0"/>
        </a:solidFill>
      </dgm:spPr>
      <dgm:t>
        <a:bodyPr/>
        <a:lstStyle/>
        <a:p>
          <a:pPr rtl="0"/>
          <a:r>
            <a:rPr lang="en-GB"/>
            <a:t>Impulsivity </a:t>
          </a:r>
        </a:p>
      </dgm:t>
    </dgm:pt>
    <dgm:pt modelId="{AC3434FF-6EE2-4B25-BA0A-7F23B6D02BFA}" type="parTrans" cxnId="{8086B7DC-8AFC-4E8F-B2D2-E494E685D5AF}">
      <dgm:prSet/>
      <dgm:spPr/>
      <dgm:t>
        <a:bodyPr/>
        <a:lstStyle/>
        <a:p>
          <a:endParaRPr lang="en-GB"/>
        </a:p>
      </dgm:t>
    </dgm:pt>
    <dgm:pt modelId="{F0247025-4527-4788-9585-B41E6C0B46EA}" type="sibTrans" cxnId="{8086B7DC-8AFC-4E8F-B2D2-E494E685D5AF}">
      <dgm:prSet/>
      <dgm:spPr/>
      <dgm:t>
        <a:bodyPr/>
        <a:lstStyle/>
        <a:p>
          <a:endParaRPr lang="en-GB"/>
        </a:p>
      </dgm:t>
    </dgm:pt>
    <dgm:pt modelId="{5B53FE2E-ABE8-403A-8319-372FFD9D90ED}" type="pres">
      <dgm:prSet presAssocID="{A370BB55-5A3C-4E52-AB6C-07E6D012B27D}" presName="cycle" presStyleCnt="0">
        <dgm:presLayoutVars>
          <dgm:dir/>
          <dgm:resizeHandles val="exact"/>
        </dgm:presLayoutVars>
      </dgm:prSet>
      <dgm:spPr/>
    </dgm:pt>
    <dgm:pt modelId="{F66942BA-4DCA-4C03-9A17-BD0497AC9913}" type="pres">
      <dgm:prSet presAssocID="{A0370076-2703-4948-A000-F9A11A193B65}" presName="node" presStyleLbl="node1" presStyleIdx="0" presStyleCnt="1" custRadScaleRad="70432" custRadScaleInc="-3146">
        <dgm:presLayoutVars>
          <dgm:bulletEnabled val="1"/>
        </dgm:presLayoutVars>
      </dgm:prSet>
      <dgm:spPr/>
    </dgm:pt>
  </dgm:ptLst>
  <dgm:cxnLst>
    <dgm:cxn modelId="{B950E68E-2338-488B-9F53-B1FD713EEB8D}" type="presOf" srcId="{A370BB55-5A3C-4E52-AB6C-07E6D012B27D}" destId="{5B53FE2E-ABE8-403A-8319-372FFD9D90ED}" srcOrd="0" destOrd="0" presId="urn:microsoft.com/office/officeart/2005/8/layout/cycle5"/>
    <dgm:cxn modelId="{712C5CD4-5EFC-464C-B57C-9882D244447A}" type="presOf" srcId="{A0370076-2703-4948-A000-F9A11A193B65}" destId="{F66942BA-4DCA-4C03-9A17-BD0497AC9913}" srcOrd="0" destOrd="0" presId="urn:microsoft.com/office/officeart/2005/8/layout/cycle5"/>
    <dgm:cxn modelId="{8086B7DC-8AFC-4E8F-B2D2-E494E685D5AF}" srcId="{A370BB55-5A3C-4E52-AB6C-07E6D012B27D}" destId="{A0370076-2703-4948-A000-F9A11A193B65}" srcOrd="0" destOrd="0" parTransId="{AC3434FF-6EE2-4B25-BA0A-7F23B6D02BFA}" sibTransId="{F0247025-4527-4788-9585-B41E6C0B46EA}"/>
    <dgm:cxn modelId="{09F6AB61-A817-4D6C-84D8-540C975BEDA8}" type="presParOf" srcId="{5B53FE2E-ABE8-403A-8319-372FFD9D90ED}" destId="{F66942BA-4DCA-4C03-9A17-BD0497AC9913}" srcOrd="0" destOrd="0" presId="urn:microsoft.com/office/officeart/2005/8/layout/cycle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D426A9-BBF5-4E50-B3FF-A8713D675CCD}"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33E8F9B8-BC31-4131-908D-A3412F167B37}">
      <dgm:prSet custT="1"/>
      <dgm:spPr>
        <a:solidFill>
          <a:srgbClr val="00B0F0"/>
        </a:solidFill>
      </dgm:spPr>
      <dgm:t>
        <a:bodyPr/>
        <a:lstStyle/>
        <a:p>
          <a:pPr rtl="0"/>
          <a:r>
            <a:rPr lang="en-GB" sz="2000"/>
            <a:t>Often blurts out answers before questions have been completed </a:t>
          </a:r>
        </a:p>
      </dgm:t>
    </dgm:pt>
    <dgm:pt modelId="{59764D40-624E-4FE8-914E-272BDD58095E}" type="parTrans" cxnId="{EBD50566-08BA-4A32-B694-9535A96501BD}">
      <dgm:prSet/>
      <dgm:spPr/>
      <dgm:t>
        <a:bodyPr/>
        <a:lstStyle/>
        <a:p>
          <a:endParaRPr lang="en-GB" sz="2000"/>
        </a:p>
      </dgm:t>
    </dgm:pt>
    <dgm:pt modelId="{56E151E7-81D8-42D9-9FC6-BB921162681E}" type="sibTrans" cxnId="{EBD50566-08BA-4A32-B694-9535A96501BD}">
      <dgm:prSet/>
      <dgm:spPr/>
      <dgm:t>
        <a:bodyPr/>
        <a:lstStyle/>
        <a:p>
          <a:endParaRPr lang="en-GB" sz="2000"/>
        </a:p>
      </dgm:t>
    </dgm:pt>
    <dgm:pt modelId="{3942577A-AF0F-47D4-BBF6-804CB07C4B20}">
      <dgm:prSet custT="1"/>
      <dgm:spPr>
        <a:solidFill>
          <a:srgbClr val="0086EA"/>
        </a:solidFill>
      </dgm:spPr>
      <dgm:t>
        <a:bodyPr/>
        <a:lstStyle/>
        <a:p>
          <a:pPr rtl="0"/>
          <a:r>
            <a:rPr lang="en-GB" sz="2000"/>
            <a:t>Often has difficulty awaiting turn</a:t>
          </a:r>
        </a:p>
      </dgm:t>
    </dgm:pt>
    <dgm:pt modelId="{2DE65E3B-2831-4D88-B320-85C9B3F166F2}" type="parTrans" cxnId="{4AD51795-76D9-48DB-A1E4-FA0B170F3E32}">
      <dgm:prSet/>
      <dgm:spPr/>
      <dgm:t>
        <a:bodyPr/>
        <a:lstStyle/>
        <a:p>
          <a:endParaRPr lang="en-GB" sz="2000"/>
        </a:p>
      </dgm:t>
    </dgm:pt>
    <dgm:pt modelId="{779D2F89-9B2B-4A15-98E3-E2CF11AC9FC9}" type="sibTrans" cxnId="{4AD51795-76D9-48DB-A1E4-FA0B170F3E32}">
      <dgm:prSet/>
      <dgm:spPr/>
      <dgm:t>
        <a:bodyPr/>
        <a:lstStyle/>
        <a:p>
          <a:endParaRPr lang="en-GB" sz="2000"/>
        </a:p>
      </dgm:t>
    </dgm:pt>
    <dgm:pt modelId="{9AA18858-59EC-49F8-90EB-7677C4CF98C5}">
      <dgm:prSet custT="1"/>
      <dgm:spPr>
        <a:solidFill>
          <a:srgbClr val="0070C0"/>
        </a:solidFill>
      </dgm:spPr>
      <dgm:t>
        <a:bodyPr/>
        <a:lstStyle/>
        <a:p>
          <a:pPr rtl="0"/>
          <a:r>
            <a:rPr lang="en-GB" sz="2000"/>
            <a:t>Often interrupts or intrudes on others</a:t>
          </a:r>
        </a:p>
      </dgm:t>
    </dgm:pt>
    <dgm:pt modelId="{F2A0F2E2-1739-4230-9503-4625D163666C}" type="parTrans" cxnId="{78FB600B-53D2-4D0D-A4D8-E43BB0290F32}">
      <dgm:prSet/>
      <dgm:spPr/>
      <dgm:t>
        <a:bodyPr/>
        <a:lstStyle/>
        <a:p>
          <a:endParaRPr lang="en-GB" sz="2000"/>
        </a:p>
      </dgm:t>
    </dgm:pt>
    <dgm:pt modelId="{47996C18-C093-483C-9E9D-9951083A039B}" type="sibTrans" cxnId="{78FB600B-53D2-4D0D-A4D8-E43BB0290F32}">
      <dgm:prSet/>
      <dgm:spPr/>
      <dgm:t>
        <a:bodyPr/>
        <a:lstStyle/>
        <a:p>
          <a:endParaRPr lang="en-GB" sz="2000"/>
        </a:p>
      </dgm:t>
    </dgm:pt>
    <dgm:pt modelId="{553F59A6-97A9-4921-82E6-3A9DD840C26B}" type="pres">
      <dgm:prSet presAssocID="{32D426A9-BBF5-4E50-B3FF-A8713D675CCD}" presName="linear" presStyleCnt="0">
        <dgm:presLayoutVars>
          <dgm:animLvl val="lvl"/>
          <dgm:resizeHandles val="exact"/>
        </dgm:presLayoutVars>
      </dgm:prSet>
      <dgm:spPr/>
    </dgm:pt>
    <dgm:pt modelId="{2C909448-D058-447E-82D0-6030C6D448F8}" type="pres">
      <dgm:prSet presAssocID="{33E8F9B8-BC31-4131-908D-A3412F167B37}" presName="parentText" presStyleLbl="node1" presStyleIdx="0" presStyleCnt="3">
        <dgm:presLayoutVars>
          <dgm:chMax val="0"/>
          <dgm:bulletEnabled val="1"/>
        </dgm:presLayoutVars>
      </dgm:prSet>
      <dgm:spPr/>
    </dgm:pt>
    <dgm:pt modelId="{3BF6298F-84B0-4D43-A485-D0C67BBDD502}" type="pres">
      <dgm:prSet presAssocID="{56E151E7-81D8-42D9-9FC6-BB921162681E}" presName="spacer" presStyleCnt="0"/>
      <dgm:spPr/>
    </dgm:pt>
    <dgm:pt modelId="{05FFD785-802A-4BF4-AD44-7D72210A52AC}" type="pres">
      <dgm:prSet presAssocID="{3942577A-AF0F-47D4-BBF6-804CB07C4B20}" presName="parentText" presStyleLbl="node1" presStyleIdx="1" presStyleCnt="3">
        <dgm:presLayoutVars>
          <dgm:chMax val="0"/>
          <dgm:bulletEnabled val="1"/>
        </dgm:presLayoutVars>
      </dgm:prSet>
      <dgm:spPr/>
    </dgm:pt>
    <dgm:pt modelId="{A0102672-86F8-4180-986E-7E9DA1948FE5}" type="pres">
      <dgm:prSet presAssocID="{779D2F89-9B2B-4A15-98E3-E2CF11AC9FC9}" presName="spacer" presStyleCnt="0"/>
      <dgm:spPr/>
    </dgm:pt>
    <dgm:pt modelId="{1CAFBF95-3C19-47C0-AEC3-383346487788}" type="pres">
      <dgm:prSet presAssocID="{9AA18858-59EC-49F8-90EB-7677C4CF98C5}" presName="parentText" presStyleLbl="node1" presStyleIdx="2" presStyleCnt="3">
        <dgm:presLayoutVars>
          <dgm:chMax val="0"/>
          <dgm:bulletEnabled val="1"/>
        </dgm:presLayoutVars>
      </dgm:prSet>
      <dgm:spPr/>
    </dgm:pt>
  </dgm:ptLst>
  <dgm:cxnLst>
    <dgm:cxn modelId="{78FB600B-53D2-4D0D-A4D8-E43BB0290F32}" srcId="{32D426A9-BBF5-4E50-B3FF-A8713D675CCD}" destId="{9AA18858-59EC-49F8-90EB-7677C4CF98C5}" srcOrd="2" destOrd="0" parTransId="{F2A0F2E2-1739-4230-9503-4625D163666C}" sibTransId="{47996C18-C093-483C-9E9D-9951083A039B}"/>
    <dgm:cxn modelId="{EBD50566-08BA-4A32-B694-9535A96501BD}" srcId="{32D426A9-BBF5-4E50-B3FF-A8713D675CCD}" destId="{33E8F9B8-BC31-4131-908D-A3412F167B37}" srcOrd="0" destOrd="0" parTransId="{59764D40-624E-4FE8-914E-272BDD58095E}" sibTransId="{56E151E7-81D8-42D9-9FC6-BB921162681E}"/>
    <dgm:cxn modelId="{1D2E1752-87E0-4DBC-90BD-257222044435}" type="presOf" srcId="{33E8F9B8-BC31-4131-908D-A3412F167B37}" destId="{2C909448-D058-447E-82D0-6030C6D448F8}" srcOrd="0" destOrd="0" presId="urn:microsoft.com/office/officeart/2005/8/layout/vList2"/>
    <dgm:cxn modelId="{4AD51795-76D9-48DB-A1E4-FA0B170F3E32}" srcId="{32D426A9-BBF5-4E50-B3FF-A8713D675CCD}" destId="{3942577A-AF0F-47D4-BBF6-804CB07C4B20}" srcOrd="1" destOrd="0" parTransId="{2DE65E3B-2831-4D88-B320-85C9B3F166F2}" sibTransId="{779D2F89-9B2B-4A15-98E3-E2CF11AC9FC9}"/>
    <dgm:cxn modelId="{D9DE2598-B8D6-459A-A651-C4D0ABABE292}" type="presOf" srcId="{32D426A9-BBF5-4E50-B3FF-A8713D675CCD}" destId="{553F59A6-97A9-4921-82E6-3A9DD840C26B}" srcOrd="0" destOrd="0" presId="urn:microsoft.com/office/officeart/2005/8/layout/vList2"/>
    <dgm:cxn modelId="{C3C20FC4-A264-45B1-B893-18D6D22B7925}" type="presOf" srcId="{3942577A-AF0F-47D4-BBF6-804CB07C4B20}" destId="{05FFD785-802A-4BF4-AD44-7D72210A52AC}" srcOrd="0" destOrd="0" presId="urn:microsoft.com/office/officeart/2005/8/layout/vList2"/>
    <dgm:cxn modelId="{D1B06BE8-239C-4160-97FB-E7260C4B2163}" type="presOf" srcId="{9AA18858-59EC-49F8-90EB-7677C4CF98C5}" destId="{1CAFBF95-3C19-47C0-AEC3-383346487788}" srcOrd="0" destOrd="0" presId="urn:microsoft.com/office/officeart/2005/8/layout/vList2"/>
    <dgm:cxn modelId="{C0DBF526-3D3F-4861-AF5C-882163C3036A}" type="presParOf" srcId="{553F59A6-97A9-4921-82E6-3A9DD840C26B}" destId="{2C909448-D058-447E-82D0-6030C6D448F8}" srcOrd="0" destOrd="0" presId="urn:microsoft.com/office/officeart/2005/8/layout/vList2"/>
    <dgm:cxn modelId="{D1C33DD9-5FB1-4A22-8ECF-D93740598BE8}" type="presParOf" srcId="{553F59A6-97A9-4921-82E6-3A9DD840C26B}" destId="{3BF6298F-84B0-4D43-A485-D0C67BBDD502}" srcOrd="1" destOrd="0" presId="urn:microsoft.com/office/officeart/2005/8/layout/vList2"/>
    <dgm:cxn modelId="{7EF74D45-3610-48DF-A6E4-5E2D0046DAD1}" type="presParOf" srcId="{553F59A6-97A9-4921-82E6-3A9DD840C26B}" destId="{05FFD785-802A-4BF4-AD44-7D72210A52AC}" srcOrd="2" destOrd="0" presId="urn:microsoft.com/office/officeart/2005/8/layout/vList2"/>
    <dgm:cxn modelId="{F1EA7CE9-0860-4B3A-B933-F6D32C5E8DEC}" type="presParOf" srcId="{553F59A6-97A9-4921-82E6-3A9DD840C26B}" destId="{A0102672-86F8-4180-986E-7E9DA1948FE5}" srcOrd="3" destOrd="0" presId="urn:microsoft.com/office/officeart/2005/8/layout/vList2"/>
    <dgm:cxn modelId="{9C53B834-E7AF-4AE8-85F5-604951200AB4}" type="presParOf" srcId="{553F59A6-97A9-4921-82E6-3A9DD840C26B}" destId="{1CAFBF95-3C19-47C0-AEC3-383346487788}" srcOrd="4"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EB7670-9B81-408D-8E4E-104F2D9262BA}"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GB"/>
        </a:p>
      </dgm:t>
    </dgm:pt>
    <dgm:pt modelId="{A7E01790-5171-42BD-B889-39A13CA5CCBA}">
      <dgm:prSet/>
      <dgm:spPr/>
      <dgm:t>
        <a:bodyPr/>
        <a:lstStyle/>
        <a:p>
          <a:r>
            <a:rPr lang="en-GB" b="0" i="0"/>
            <a:t>The inattentive subtype accounts for 20% to 30% of cases.</a:t>
          </a:r>
          <a:endParaRPr lang="en-GB"/>
        </a:p>
      </dgm:t>
    </dgm:pt>
    <dgm:pt modelId="{03F836DC-947F-4150-8BE9-C329ACDEE78B}" type="parTrans" cxnId="{6CE49D5C-73F1-4E55-A4CB-D39CCE82070E}">
      <dgm:prSet/>
      <dgm:spPr/>
      <dgm:t>
        <a:bodyPr/>
        <a:lstStyle/>
        <a:p>
          <a:endParaRPr lang="en-GB"/>
        </a:p>
      </dgm:t>
    </dgm:pt>
    <dgm:pt modelId="{DEBFC34D-5249-4320-9506-FEC7DE36BC67}" type="sibTrans" cxnId="{6CE49D5C-73F1-4E55-A4CB-D39CCE82070E}">
      <dgm:prSet/>
      <dgm:spPr/>
      <dgm:t>
        <a:bodyPr/>
        <a:lstStyle/>
        <a:p>
          <a:endParaRPr lang="en-GB"/>
        </a:p>
      </dgm:t>
    </dgm:pt>
    <dgm:pt modelId="{FD2D9F21-C23A-4D66-A0C2-D1791D0EE1E3}">
      <dgm:prSet/>
      <dgm:spPr/>
      <dgm:t>
        <a:bodyPr/>
        <a:lstStyle/>
        <a:p>
          <a:r>
            <a:rPr lang="en-GB" b="0" i="0"/>
            <a:t>The hyperactive-impulsive subtype accounts for around 15% of cases.</a:t>
          </a:r>
          <a:endParaRPr lang="en-GB"/>
        </a:p>
      </dgm:t>
    </dgm:pt>
    <dgm:pt modelId="{37CAC293-F56C-403D-BB7E-7B5D4107166D}" type="parTrans" cxnId="{CDEDCD31-9EC5-4CB4-B61C-B6764B79D461}">
      <dgm:prSet/>
      <dgm:spPr/>
      <dgm:t>
        <a:bodyPr/>
        <a:lstStyle/>
        <a:p>
          <a:endParaRPr lang="en-GB"/>
        </a:p>
      </dgm:t>
    </dgm:pt>
    <dgm:pt modelId="{99AA6541-8FB8-41F9-9B89-A0B4283D175A}" type="sibTrans" cxnId="{CDEDCD31-9EC5-4CB4-B61C-B6764B79D461}">
      <dgm:prSet/>
      <dgm:spPr/>
      <dgm:t>
        <a:bodyPr/>
        <a:lstStyle/>
        <a:p>
          <a:endParaRPr lang="en-GB"/>
        </a:p>
      </dgm:t>
    </dgm:pt>
    <dgm:pt modelId="{C43927A2-1485-4DD6-8828-8DC08C2B9AD1}">
      <dgm:prSet/>
      <dgm:spPr/>
      <dgm:t>
        <a:bodyPr/>
        <a:lstStyle/>
        <a:p>
          <a:r>
            <a:rPr lang="en-GB" b="0" i="0"/>
            <a:t>The combined subtype accounts for 50% to 75% of cases.</a:t>
          </a:r>
          <a:endParaRPr lang="en-GB"/>
        </a:p>
      </dgm:t>
    </dgm:pt>
    <dgm:pt modelId="{FC61B56D-D86E-404C-875D-0136B2245B51}" type="parTrans" cxnId="{0B46AD71-8879-4A4D-A453-6E1CA04D390E}">
      <dgm:prSet/>
      <dgm:spPr/>
      <dgm:t>
        <a:bodyPr/>
        <a:lstStyle/>
        <a:p>
          <a:endParaRPr lang="en-GB"/>
        </a:p>
      </dgm:t>
    </dgm:pt>
    <dgm:pt modelId="{88F4F301-38D8-46C1-A574-CA7E916332D3}" type="sibTrans" cxnId="{0B46AD71-8879-4A4D-A453-6E1CA04D390E}">
      <dgm:prSet/>
      <dgm:spPr/>
      <dgm:t>
        <a:bodyPr/>
        <a:lstStyle/>
        <a:p>
          <a:endParaRPr lang="en-GB"/>
        </a:p>
      </dgm:t>
    </dgm:pt>
    <dgm:pt modelId="{8C3960A1-A7BF-4BC0-A867-631BABD70A60}" type="pres">
      <dgm:prSet presAssocID="{9AEB7670-9B81-408D-8E4E-104F2D9262BA}" presName="compositeShape" presStyleCnt="0">
        <dgm:presLayoutVars>
          <dgm:dir/>
          <dgm:resizeHandles/>
        </dgm:presLayoutVars>
      </dgm:prSet>
      <dgm:spPr/>
    </dgm:pt>
    <dgm:pt modelId="{87719E36-BCBB-4D66-B776-75743B9AFC9A}" type="pres">
      <dgm:prSet presAssocID="{9AEB7670-9B81-408D-8E4E-104F2D9262BA}" presName="pyramid" presStyleLbl="node1" presStyleIdx="0" presStyleCnt="1"/>
      <dgm:spPr/>
    </dgm:pt>
    <dgm:pt modelId="{D571805A-2245-470C-8CC5-A58CBF9FCC03}" type="pres">
      <dgm:prSet presAssocID="{9AEB7670-9B81-408D-8E4E-104F2D9262BA}" presName="theList" presStyleCnt="0"/>
      <dgm:spPr/>
    </dgm:pt>
    <dgm:pt modelId="{DF007C2C-1B26-481C-8374-7B09F996F9BF}" type="pres">
      <dgm:prSet presAssocID="{A7E01790-5171-42BD-B889-39A13CA5CCBA}" presName="aNode" presStyleLbl="fgAcc1" presStyleIdx="0" presStyleCnt="3">
        <dgm:presLayoutVars>
          <dgm:bulletEnabled val="1"/>
        </dgm:presLayoutVars>
      </dgm:prSet>
      <dgm:spPr/>
    </dgm:pt>
    <dgm:pt modelId="{3C0C1D85-8B30-4B7B-AECE-1BF8EF5B9985}" type="pres">
      <dgm:prSet presAssocID="{A7E01790-5171-42BD-B889-39A13CA5CCBA}" presName="aSpace" presStyleCnt="0"/>
      <dgm:spPr/>
    </dgm:pt>
    <dgm:pt modelId="{89F3052F-941E-48AF-AB09-B00F471149A6}" type="pres">
      <dgm:prSet presAssocID="{FD2D9F21-C23A-4D66-A0C2-D1791D0EE1E3}" presName="aNode" presStyleLbl="fgAcc1" presStyleIdx="1" presStyleCnt="3">
        <dgm:presLayoutVars>
          <dgm:bulletEnabled val="1"/>
        </dgm:presLayoutVars>
      </dgm:prSet>
      <dgm:spPr/>
    </dgm:pt>
    <dgm:pt modelId="{DF152FAD-2E00-42CB-8A53-680CECAABF5B}" type="pres">
      <dgm:prSet presAssocID="{FD2D9F21-C23A-4D66-A0C2-D1791D0EE1E3}" presName="aSpace" presStyleCnt="0"/>
      <dgm:spPr/>
    </dgm:pt>
    <dgm:pt modelId="{A266F765-3688-4245-99DE-E708052BBC7C}" type="pres">
      <dgm:prSet presAssocID="{C43927A2-1485-4DD6-8828-8DC08C2B9AD1}" presName="aNode" presStyleLbl="fgAcc1" presStyleIdx="2" presStyleCnt="3">
        <dgm:presLayoutVars>
          <dgm:bulletEnabled val="1"/>
        </dgm:presLayoutVars>
      </dgm:prSet>
      <dgm:spPr/>
    </dgm:pt>
    <dgm:pt modelId="{C0814325-7579-42EB-968C-0871569E29D0}" type="pres">
      <dgm:prSet presAssocID="{C43927A2-1485-4DD6-8828-8DC08C2B9AD1}" presName="aSpace" presStyleCnt="0"/>
      <dgm:spPr/>
    </dgm:pt>
  </dgm:ptLst>
  <dgm:cxnLst>
    <dgm:cxn modelId="{4BD82F28-41B2-4B81-882F-ECF998804E90}" type="presOf" srcId="{C43927A2-1485-4DD6-8828-8DC08C2B9AD1}" destId="{A266F765-3688-4245-99DE-E708052BBC7C}" srcOrd="0" destOrd="0" presId="urn:microsoft.com/office/officeart/2005/8/layout/pyramid2"/>
    <dgm:cxn modelId="{CDEDCD31-9EC5-4CB4-B61C-B6764B79D461}" srcId="{9AEB7670-9B81-408D-8E4E-104F2D9262BA}" destId="{FD2D9F21-C23A-4D66-A0C2-D1791D0EE1E3}" srcOrd="1" destOrd="0" parTransId="{37CAC293-F56C-403D-BB7E-7B5D4107166D}" sibTransId="{99AA6541-8FB8-41F9-9B89-A0B4283D175A}"/>
    <dgm:cxn modelId="{6CE49D5C-73F1-4E55-A4CB-D39CCE82070E}" srcId="{9AEB7670-9B81-408D-8E4E-104F2D9262BA}" destId="{A7E01790-5171-42BD-B889-39A13CA5CCBA}" srcOrd="0" destOrd="0" parTransId="{03F836DC-947F-4150-8BE9-C329ACDEE78B}" sibTransId="{DEBFC34D-5249-4320-9506-FEC7DE36BC67}"/>
    <dgm:cxn modelId="{F03DEF44-1AAC-4544-9386-F1B790641D90}" type="presOf" srcId="{9AEB7670-9B81-408D-8E4E-104F2D9262BA}" destId="{8C3960A1-A7BF-4BC0-A867-631BABD70A60}" srcOrd="0" destOrd="0" presId="urn:microsoft.com/office/officeart/2005/8/layout/pyramid2"/>
    <dgm:cxn modelId="{0B46AD71-8879-4A4D-A453-6E1CA04D390E}" srcId="{9AEB7670-9B81-408D-8E4E-104F2D9262BA}" destId="{C43927A2-1485-4DD6-8828-8DC08C2B9AD1}" srcOrd="2" destOrd="0" parTransId="{FC61B56D-D86E-404C-875D-0136B2245B51}" sibTransId="{88F4F301-38D8-46C1-A574-CA7E916332D3}"/>
    <dgm:cxn modelId="{BA6A8DCA-418F-4697-8C96-AA378B2F38B3}" type="presOf" srcId="{FD2D9F21-C23A-4D66-A0C2-D1791D0EE1E3}" destId="{89F3052F-941E-48AF-AB09-B00F471149A6}" srcOrd="0" destOrd="0" presId="urn:microsoft.com/office/officeart/2005/8/layout/pyramid2"/>
    <dgm:cxn modelId="{B6E40CF6-F8BD-4C37-89F3-E63318C63F97}" type="presOf" srcId="{A7E01790-5171-42BD-B889-39A13CA5CCBA}" destId="{DF007C2C-1B26-481C-8374-7B09F996F9BF}" srcOrd="0" destOrd="0" presId="urn:microsoft.com/office/officeart/2005/8/layout/pyramid2"/>
    <dgm:cxn modelId="{2E71870F-81A7-4D85-8C80-5CF39504CD86}" type="presParOf" srcId="{8C3960A1-A7BF-4BC0-A867-631BABD70A60}" destId="{87719E36-BCBB-4D66-B776-75743B9AFC9A}" srcOrd="0" destOrd="0" presId="urn:microsoft.com/office/officeart/2005/8/layout/pyramid2"/>
    <dgm:cxn modelId="{07DE651F-E44E-413F-998C-6400C0A79D78}" type="presParOf" srcId="{8C3960A1-A7BF-4BC0-A867-631BABD70A60}" destId="{D571805A-2245-470C-8CC5-A58CBF9FCC03}" srcOrd="1" destOrd="0" presId="urn:microsoft.com/office/officeart/2005/8/layout/pyramid2"/>
    <dgm:cxn modelId="{84A972E7-D29C-441D-BFCA-AEFA9C72DB04}" type="presParOf" srcId="{D571805A-2245-470C-8CC5-A58CBF9FCC03}" destId="{DF007C2C-1B26-481C-8374-7B09F996F9BF}" srcOrd="0" destOrd="0" presId="urn:microsoft.com/office/officeart/2005/8/layout/pyramid2"/>
    <dgm:cxn modelId="{CB636BDB-01EB-4498-9FD4-D71461C334AF}" type="presParOf" srcId="{D571805A-2245-470C-8CC5-A58CBF9FCC03}" destId="{3C0C1D85-8B30-4B7B-AECE-1BF8EF5B9985}" srcOrd="1" destOrd="0" presId="urn:microsoft.com/office/officeart/2005/8/layout/pyramid2"/>
    <dgm:cxn modelId="{7A304F19-48F2-4BA6-92B6-A6976BB07AFB}" type="presParOf" srcId="{D571805A-2245-470C-8CC5-A58CBF9FCC03}" destId="{89F3052F-941E-48AF-AB09-B00F471149A6}" srcOrd="2" destOrd="0" presId="urn:microsoft.com/office/officeart/2005/8/layout/pyramid2"/>
    <dgm:cxn modelId="{E0564EA0-223D-4FDE-9E64-89DAC96A09D1}" type="presParOf" srcId="{D571805A-2245-470C-8CC5-A58CBF9FCC03}" destId="{DF152FAD-2E00-42CB-8A53-680CECAABF5B}" srcOrd="3" destOrd="0" presId="urn:microsoft.com/office/officeart/2005/8/layout/pyramid2"/>
    <dgm:cxn modelId="{5C567ECB-3435-435D-BBAC-A7F10699C82A}" type="presParOf" srcId="{D571805A-2245-470C-8CC5-A58CBF9FCC03}" destId="{A266F765-3688-4245-99DE-E708052BBC7C}" srcOrd="4" destOrd="0" presId="urn:microsoft.com/office/officeart/2005/8/layout/pyramid2"/>
    <dgm:cxn modelId="{F59B15D8-16E5-434D-A437-CD5BFDD7801B}" type="presParOf" srcId="{D571805A-2245-470C-8CC5-A58CBF9FCC03}" destId="{C0814325-7579-42EB-968C-0871569E29D0}"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085EDF1-4919-4357-9901-92F82D123DD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A2DB3A69-0E01-41A0-B8C3-D18FFEFE36FE}">
      <dgm:prSet custT="1"/>
      <dgm:spPr/>
      <dgm:t>
        <a:bodyPr/>
        <a:lstStyle/>
        <a:p>
          <a:pPr algn="ctr"/>
          <a:r>
            <a:rPr lang="en-GB" sz="2400"/>
            <a:t>The use of classification systems of mental disorders, such as DSM and ICD, is controversial. </a:t>
          </a:r>
        </a:p>
      </dgm:t>
    </dgm:pt>
    <dgm:pt modelId="{D001CDC3-D0D5-4CFF-AA9D-4D558FF143BC}" type="parTrans" cxnId="{D6422A12-24EE-4183-8632-EDF1D509B0E9}">
      <dgm:prSet/>
      <dgm:spPr/>
      <dgm:t>
        <a:bodyPr/>
        <a:lstStyle/>
        <a:p>
          <a:endParaRPr lang="en-GB"/>
        </a:p>
      </dgm:t>
    </dgm:pt>
    <dgm:pt modelId="{B2324CAA-9CAE-4F53-8B57-D1BDFDBD55F0}" type="sibTrans" cxnId="{D6422A12-24EE-4183-8632-EDF1D509B0E9}">
      <dgm:prSet/>
      <dgm:spPr/>
      <dgm:t>
        <a:bodyPr/>
        <a:lstStyle/>
        <a:p>
          <a:endParaRPr lang="en-GB"/>
        </a:p>
      </dgm:t>
    </dgm:pt>
    <dgm:pt modelId="{BBB01327-CFC7-4FDB-9A03-B8B95FFF6996}" type="pres">
      <dgm:prSet presAssocID="{A085EDF1-4919-4357-9901-92F82D123DDB}" presName="linear" presStyleCnt="0">
        <dgm:presLayoutVars>
          <dgm:animLvl val="lvl"/>
          <dgm:resizeHandles val="exact"/>
        </dgm:presLayoutVars>
      </dgm:prSet>
      <dgm:spPr/>
    </dgm:pt>
    <dgm:pt modelId="{7C69F0B4-0B85-4B66-8ABC-423936EEE6BC}" type="pres">
      <dgm:prSet presAssocID="{A2DB3A69-0E01-41A0-B8C3-D18FFEFE36FE}" presName="parentText" presStyleLbl="node1" presStyleIdx="0" presStyleCnt="1" custLinFactNeighborY="-1342">
        <dgm:presLayoutVars>
          <dgm:chMax val="0"/>
          <dgm:bulletEnabled val="1"/>
        </dgm:presLayoutVars>
      </dgm:prSet>
      <dgm:spPr/>
    </dgm:pt>
  </dgm:ptLst>
  <dgm:cxnLst>
    <dgm:cxn modelId="{D6422A12-24EE-4183-8632-EDF1D509B0E9}" srcId="{A085EDF1-4919-4357-9901-92F82D123DDB}" destId="{A2DB3A69-0E01-41A0-B8C3-D18FFEFE36FE}" srcOrd="0" destOrd="0" parTransId="{D001CDC3-D0D5-4CFF-AA9D-4D558FF143BC}" sibTransId="{B2324CAA-9CAE-4F53-8B57-D1BDFDBD55F0}"/>
    <dgm:cxn modelId="{88B65DB0-289C-4D97-B742-052559290511}" type="presOf" srcId="{A2DB3A69-0E01-41A0-B8C3-D18FFEFE36FE}" destId="{7C69F0B4-0B85-4B66-8ABC-423936EEE6BC}" srcOrd="0" destOrd="0" presId="urn:microsoft.com/office/officeart/2005/8/layout/vList2"/>
    <dgm:cxn modelId="{7C6537DF-9D95-4886-BEDB-6FF46550D868}" type="presOf" srcId="{A085EDF1-4919-4357-9901-92F82D123DDB}" destId="{BBB01327-CFC7-4FDB-9A03-B8B95FFF6996}" srcOrd="0" destOrd="0" presId="urn:microsoft.com/office/officeart/2005/8/layout/vList2"/>
    <dgm:cxn modelId="{2C60AFFE-F036-4598-8363-C1AF6392A3B2}" type="presParOf" srcId="{BBB01327-CFC7-4FDB-9A03-B8B95FFF6996}" destId="{7C69F0B4-0B85-4B66-8ABC-423936EEE6BC}"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E555907-8514-4E97-9C6D-DCCF72F0097A}" type="doc">
      <dgm:prSet loTypeId="urn:microsoft.com/office/officeart/2009/3/layout/PlusandMinus" loCatId="relationship" qsTypeId="urn:microsoft.com/office/officeart/2005/8/quickstyle/simple1" qsCatId="simple" csTypeId="urn:microsoft.com/office/officeart/2005/8/colors/accent1_2" csCatId="accent1"/>
      <dgm:spPr/>
      <dgm:t>
        <a:bodyPr/>
        <a:lstStyle/>
        <a:p>
          <a:endParaRPr lang="en-GB"/>
        </a:p>
      </dgm:t>
    </dgm:pt>
    <dgm:pt modelId="{C0DC071D-BA38-4794-BA62-3267CFAD094D}">
      <dgm:prSet/>
      <dgm:spPr/>
      <dgm:t>
        <a:bodyPr/>
        <a:lstStyle/>
        <a:p>
          <a:r>
            <a:rPr lang="en-GB"/>
            <a:t>Labelling -negatively affects self-perceptions = stigma. Stigmatisation may cause a sense of shame, decreasing self-esteem, lowering self-worth, and self-fulfilling prophecies. Individuals may alter their behaviour to fit the diagnostic label or use the diagnosis to excuse deviant behaviour. </a:t>
          </a:r>
        </a:p>
      </dgm:t>
    </dgm:pt>
    <dgm:pt modelId="{5326AB4B-8109-4123-9A2E-6496198CC8FA}" type="parTrans" cxnId="{A64A1F68-7A02-4BB3-A59F-A06567D10D8E}">
      <dgm:prSet/>
      <dgm:spPr/>
      <dgm:t>
        <a:bodyPr/>
        <a:lstStyle/>
        <a:p>
          <a:endParaRPr lang="en-GB"/>
        </a:p>
      </dgm:t>
    </dgm:pt>
    <dgm:pt modelId="{2A1B2E34-88D8-4D74-B22F-6FD52EA6E47E}" type="sibTrans" cxnId="{A64A1F68-7A02-4BB3-A59F-A06567D10D8E}">
      <dgm:prSet/>
      <dgm:spPr/>
      <dgm:t>
        <a:bodyPr/>
        <a:lstStyle/>
        <a:p>
          <a:endParaRPr lang="en-GB"/>
        </a:p>
      </dgm:t>
    </dgm:pt>
    <dgm:pt modelId="{EA4E4D20-142E-457C-959C-4CD64D5E03B2}">
      <dgm:prSet/>
      <dgm:spPr/>
      <dgm:t>
        <a:bodyPr/>
        <a:lstStyle/>
        <a:p>
          <a:r>
            <a:rPr lang="en-GB"/>
            <a:t>Diagnostic criteria help to organise the results of psychological assessment, facilitate communication among professionals, allows prognosis based on the existing literature, contributes to setting realistic expectations regarding an individual’s future, set goals of treatment, and facilitate scientific research. </a:t>
          </a:r>
        </a:p>
      </dgm:t>
    </dgm:pt>
    <dgm:pt modelId="{83E635E8-2A59-4126-BB8D-C7D4C5E4EDA5}" type="parTrans" cxnId="{4ED1B2BB-2BE1-48C9-9598-833C51A6D409}">
      <dgm:prSet/>
      <dgm:spPr/>
      <dgm:t>
        <a:bodyPr/>
        <a:lstStyle/>
        <a:p>
          <a:endParaRPr lang="en-GB"/>
        </a:p>
      </dgm:t>
    </dgm:pt>
    <dgm:pt modelId="{44F288E3-843B-4C42-A65C-6E39435AF910}" type="sibTrans" cxnId="{4ED1B2BB-2BE1-48C9-9598-833C51A6D409}">
      <dgm:prSet/>
      <dgm:spPr/>
      <dgm:t>
        <a:bodyPr/>
        <a:lstStyle/>
        <a:p>
          <a:endParaRPr lang="en-GB"/>
        </a:p>
      </dgm:t>
    </dgm:pt>
    <dgm:pt modelId="{1599F103-ABA8-4DAB-B5B1-22C28C606651}" type="pres">
      <dgm:prSet presAssocID="{9E555907-8514-4E97-9C6D-DCCF72F0097A}" presName="Name0" presStyleCnt="0">
        <dgm:presLayoutVars>
          <dgm:chMax val="2"/>
          <dgm:chPref val="2"/>
          <dgm:dir/>
          <dgm:animOne/>
          <dgm:resizeHandles val="exact"/>
        </dgm:presLayoutVars>
      </dgm:prSet>
      <dgm:spPr/>
    </dgm:pt>
    <dgm:pt modelId="{D223FFAD-868E-4C6D-AE3C-7F55B2DA415C}" type="pres">
      <dgm:prSet presAssocID="{9E555907-8514-4E97-9C6D-DCCF72F0097A}" presName="Background" presStyleLbl="bgImgPlace1" presStyleIdx="0" presStyleCnt="1"/>
      <dgm:spPr/>
    </dgm:pt>
    <dgm:pt modelId="{B56D46E8-3202-43BC-93C7-D88490D3CA3F}" type="pres">
      <dgm:prSet presAssocID="{9E555907-8514-4E97-9C6D-DCCF72F0097A}" presName="ParentText1" presStyleLbl="revTx" presStyleIdx="0" presStyleCnt="2">
        <dgm:presLayoutVars>
          <dgm:chMax val="0"/>
          <dgm:chPref val="0"/>
          <dgm:bulletEnabled val="1"/>
        </dgm:presLayoutVars>
      </dgm:prSet>
      <dgm:spPr/>
    </dgm:pt>
    <dgm:pt modelId="{687B2DB1-234E-4369-9DD2-712CA45FC2CD}" type="pres">
      <dgm:prSet presAssocID="{9E555907-8514-4E97-9C6D-DCCF72F0097A}" presName="ParentText2" presStyleLbl="revTx" presStyleIdx="1" presStyleCnt="2">
        <dgm:presLayoutVars>
          <dgm:chMax val="0"/>
          <dgm:chPref val="0"/>
          <dgm:bulletEnabled val="1"/>
        </dgm:presLayoutVars>
      </dgm:prSet>
      <dgm:spPr/>
    </dgm:pt>
    <dgm:pt modelId="{63652D11-3EA4-4C3A-B312-34364C2C2F0A}" type="pres">
      <dgm:prSet presAssocID="{9E555907-8514-4E97-9C6D-DCCF72F0097A}" presName="Plus" presStyleLbl="alignNode1" presStyleIdx="0" presStyleCnt="2" custLinFactX="200000" custLinFactNeighborX="282739" custLinFactNeighborY="272"/>
      <dgm:spPr/>
    </dgm:pt>
    <dgm:pt modelId="{18F87CA3-1D99-4A48-925E-5CBF37FABB61}" type="pres">
      <dgm:prSet presAssocID="{9E555907-8514-4E97-9C6D-DCCF72F0097A}" presName="Minus" presStyleLbl="alignNode1" presStyleIdx="1" presStyleCnt="2" custLinFactX="-200000" custLinFactNeighborX="-294432" custLinFactNeighborY="3587"/>
      <dgm:spPr/>
    </dgm:pt>
    <dgm:pt modelId="{0F9DD106-33E7-4F13-9994-656FE8A5FAB2}" type="pres">
      <dgm:prSet presAssocID="{9E555907-8514-4E97-9C6D-DCCF72F0097A}" presName="Divider" presStyleLbl="parChTrans1D1" presStyleIdx="0" presStyleCnt="1"/>
      <dgm:spPr/>
    </dgm:pt>
  </dgm:ptLst>
  <dgm:cxnLst>
    <dgm:cxn modelId="{02C7DF1B-09AC-4586-A440-0005A1D41107}" type="presOf" srcId="{EA4E4D20-142E-457C-959C-4CD64D5E03B2}" destId="{687B2DB1-234E-4369-9DD2-712CA45FC2CD}" srcOrd="0" destOrd="0" presId="urn:microsoft.com/office/officeart/2009/3/layout/PlusandMinus"/>
    <dgm:cxn modelId="{BEDE985B-BF15-4A70-B2FB-2C5A968B3250}" type="presOf" srcId="{C0DC071D-BA38-4794-BA62-3267CFAD094D}" destId="{B56D46E8-3202-43BC-93C7-D88490D3CA3F}" srcOrd="0" destOrd="0" presId="urn:microsoft.com/office/officeart/2009/3/layout/PlusandMinus"/>
    <dgm:cxn modelId="{A64A1F68-7A02-4BB3-A59F-A06567D10D8E}" srcId="{9E555907-8514-4E97-9C6D-DCCF72F0097A}" destId="{C0DC071D-BA38-4794-BA62-3267CFAD094D}" srcOrd="0" destOrd="0" parTransId="{5326AB4B-8109-4123-9A2E-6496198CC8FA}" sibTransId="{2A1B2E34-88D8-4D74-B22F-6FD52EA6E47E}"/>
    <dgm:cxn modelId="{4ED1B2BB-2BE1-48C9-9598-833C51A6D409}" srcId="{9E555907-8514-4E97-9C6D-DCCF72F0097A}" destId="{EA4E4D20-142E-457C-959C-4CD64D5E03B2}" srcOrd="1" destOrd="0" parTransId="{83E635E8-2A59-4126-BB8D-C7D4C5E4EDA5}" sibTransId="{44F288E3-843B-4C42-A65C-6E39435AF910}"/>
    <dgm:cxn modelId="{4EB43BF6-D9FB-4D99-830B-DCBA04F3AD97}" type="presOf" srcId="{9E555907-8514-4E97-9C6D-DCCF72F0097A}" destId="{1599F103-ABA8-4DAB-B5B1-22C28C606651}" srcOrd="0" destOrd="0" presId="urn:microsoft.com/office/officeart/2009/3/layout/PlusandMinus"/>
    <dgm:cxn modelId="{B3CAA366-10D7-4B50-A5F0-A7D05190FE61}" type="presParOf" srcId="{1599F103-ABA8-4DAB-B5B1-22C28C606651}" destId="{D223FFAD-868E-4C6D-AE3C-7F55B2DA415C}" srcOrd="0" destOrd="0" presId="urn:microsoft.com/office/officeart/2009/3/layout/PlusandMinus"/>
    <dgm:cxn modelId="{4AFA9ED7-E772-4206-A132-5848A10E42DD}" type="presParOf" srcId="{1599F103-ABA8-4DAB-B5B1-22C28C606651}" destId="{B56D46E8-3202-43BC-93C7-D88490D3CA3F}" srcOrd="1" destOrd="0" presId="urn:microsoft.com/office/officeart/2009/3/layout/PlusandMinus"/>
    <dgm:cxn modelId="{3E0F8B21-BFD4-45D8-BFC4-70C34C9954DB}" type="presParOf" srcId="{1599F103-ABA8-4DAB-B5B1-22C28C606651}" destId="{687B2DB1-234E-4369-9DD2-712CA45FC2CD}" srcOrd="2" destOrd="0" presId="urn:microsoft.com/office/officeart/2009/3/layout/PlusandMinus"/>
    <dgm:cxn modelId="{98E23873-DF92-4A50-A160-9216498C2F35}" type="presParOf" srcId="{1599F103-ABA8-4DAB-B5B1-22C28C606651}" destId="{63652D11-3EA4-4C3A-B312-34364C2C2F0A}" srcOrd="3" destOrd="0" presId="urn:microsoft.com/office/officeart/2009/3/layout/PlusandMinus"/>
    <dgm:cxn modelId="{B4F856AD-0366-4FC1-AC14-40D105D864E2}" type="presParOf" srcId="{1599F103-ABA8-4DAB-B5B1-22C28C606651}" destId="{18F87CA3-1D99-4A48-925E-5CBF37FABB61}" srcOrd="4" destOrd="0" presId="urn:microsoft.com/office/officeart/2009/3/layout/PlusandMinus"/>
    <dgm:cxn modelId="{453A39B7-28DD-4C4B-AE3C-454F603F233C}" type="presParOf" srcId="{1599F103-ABA8-4DAB-B5B1-22C28C606651}" destId="{0F9DD106-33E7-4F13-9994-656FE8A5FAB2}" srcOrd="5" destOrd="0" presId="urn:microsoft.com/office/officeart/2009/3/layout/PlusandMinu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F9CF8CB-D869-42F9-AA15-B072BB7F6A2D}" type="doc">
      <dgm:prSet loTypeId="urn:microsoft.com/office/officeart/2005/8/layout/vList2" loCatId="list" qsTypeId="urn:microsoft.com/office/officeart/2005/8/quickstyle/simple1" qsCatId="simple" csTypeId="urn:microsoft.com/office/officeart/2005/8/colors/accent1_4" csCatId="accent1" phldr="1"/>
      <dgm:spPr/>
      <dgm:t>
        <a:bodyPr/>
        <a:lstStyle/>
        <a:p>
          <a:endParaRPr lang="en-GB"/>
        </a:p>
      </dgm:t>
    </dgm:pt>
    <dgm:pt modelId="{0A3F242A-6BF9-4B45-B18D-EA65CB9FE836}">
      <dgm:prSet/>
      <dgm:spPr/>
      <dgm:t>
        <a:bodyPr/>
        <a:lstStyle/>
        <a:p>
          <a:pPr algn="ctr"/>
          <a:r>
            <a:rPr lang="en-GB"/>
            <a:t>Categorical models versus dimensional models</a:t>
          </a:r>
        </a:p>
      </dgm:t>
    </dgm:pt>
    <dgm:pt modelId="{73FF6536-4560-4FC6-B5A0-7D6719D255AD}" type="parTrans" cxnId="{6750C1F0-C76A-43FC-915D-D91FA924AAA5}">
      <dgm:prSet/>
      <dgm:spPr/>
      <dgm:t>
        <a:bodyPr/>
        <a:lstStyle/>
        <a:p>
          <a:pPr algn="ctr"/>
          <a:endParaRPr lang="en-GB"/>
        </a:p>
      </dgm:t>
    </dgm:pt>
    <dgm:pt modelId="{9B2CFE0F-B985-4AE2-8F88-C25BC6FE3631}" type="sibTrans" cxnId="{6750C1F0-C76A-43FC-915D-D91FA924AAA5}">
      <dgm:prSet/>
      <dgm:spPr/>
      <dgm:t>
        <a:bodyPr/>
        <a:lstStyle/>
        <a:p>
          <a:pPr algn="ctr"/>
          <a:endParaRPr lang="en-GB"/>
        </a:p>
      </dgm:t>
    </dgm:pt>
    <dgm:pt modelId="{228EA005-C363-40D2-9313-A4B4EFA9B703}" type="pres">
      <dgm:prSet presAssocID="{AF9CF8CB-D869-42F9-AA15-B072BB7F6A2D}" presName="linear" presStyleCnt="0">
        <dgm:presLayoutVars>
          <dgm:animLvl val="lvl"/>
          <dgm:resizeHandles val="exact"/>
        </dgm:presLayoutVars>
      </dgm:prSet>
      <dgm:spPr/>
    </dgm:pt>
    <dgm:pt modelId="{C6C3DE9E-C920-4024-B743-0BD065D430DF}" type="pres">
      <dgm:prSet presAssocID="{0A3F242A-6BF9-4B45-B18D-EA65CB9FE836}" presName="parentText" presStyleLbl="node1" presStyleIdx="0" presStyleCnt="1" custAng="16200000" custScaleX="66495" custScaleY="101250" custLinFactY="-200000" custLinFactNeighborX="-59761" custLinFactNeighborY="-281121">
        <dgm:presLayoutVars>
          <dgm:chMax val="0"/>
          <dgm:bulletEnabled val="1"/>
        </dgm:presLayoutVars>
      </dgm:prSet>
      <dgm:spPr/>
    </dgm:pt>
  </dgm:ptLst>
  <dgm:cxnLst>
    <dgm:cxn modelId="{452C11DD-4326-4E6B-90E1-A6B89F492310}" type="presOf" srcId="{0A3F242A-6BF9-4B45-B18D-EA65CB9FE836}" destId="{C6C3DE9E-C920-4024-B743-0BD065D430DF}" srcOrd="0" destOrd="0" presId="urn:microsoft.com/office/officeart/2005/8/layout/vList2"/>
    <dgm:cxn modelId="{6750C1F0-C76A-43FC-915D-D91FA924AAA5}" srcId="{AF9CF8CB-D869-42F9-AA15-B072BB7F6A2D}" destId="{0A3F242A-6BF9-4B45-B18D-EA65CB9FE836}" srcOrd="0" destOrd="0" parTransId="{73FF6536-4560-4FC6-B5A0-7D6719D255AD}" sibTransId="{9B2CFE0F-B985-4AE2-8F88-C25BC6FE3631}"/>
    <dgm:cxn modelId="{611E8DF9-1EAA-4F88-95C6-2358C56D756B}" type="presOf" srcId="{AF9CF8CB-D869-42F9-AA15-B072BB7F6A2D}" destId="{228EA005-C363-40D2-9313-A4B4EFA9B703}" srcOrd="0" destOrd="0" presId="urn:microsoft.com/office/officeart/2005/8/layout/vList2"/>
    <dgm:cxn modelId="{E6BAB217-5443-4312-A436-67ADC6177063}" type="presParOf" srcId="{228EA005-C363-40D2-9313-A4B4EFA9B703}" destId="{C6C3DE9E-C920-4024-B743-0BD065D430DF}"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92F62-B919-4393-BB7B-FCE46F3E5D19}">
      <dsp:nvSpPr>
        <dsp:cNvPr id="0" name=""/>
        <dsp:cNvSpPr/>
      </dsp:nvSpPr>
      <dsp:spPr>
        <a:xfrm>
          <a:off x="2268252" y="0"/>
          <a:ext cx="6264695" cy="6264695"/>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F81BE8-8083-4E6B-B509-0D794C11219D}">
      <dsp:nvSpPr>
        <dsp:cNvPr id="0" name=""/>
        <dsp:cNvSpPr/>
      </dsp:nvSpPr>
      <dsp:spPr>
        <a:xfrm>
          <a:off x="2675457" y="407205"/>
          <a:ext cx="2505878" cy="25058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a:t>It is a neurological problem! </a:t>
          </a:r>
        </a:p>
      </dsp:txBody>
      <dsp:txXfrm>
        <a:off x="2797784" y="529532"/>
        <a:ext cx="2261224" cy="2261224"/>
      </dsp:txXfrm>
    </dsp:sp>
    <dsp:sp modelId="{BB607C61-161F-4AA1-B560-7FD0449EC402}">
      <dsp:nvSpPr>
        <dsp:cNvPr id="0" name=""/>
        <dsp:cNvSpPr/>
      </dsp:nvSpPr>
      <dsp:spPr>
        <a:xfrm>
          <a:off x="5619864" y="407205"/>
          <a:ext cx="2505878" cy="250587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It’s a problem in the area of the brain that allows us to tune out of what we shouldn’t be focussing on. </a:t>
          </a:r>
        </a:p>
      </dsp:txBody>
      <dsp:txXfrm>
        <a:off x="5742191" y="529532"/>
        <a:ext cx="2261224" cy="2261224"/>
      </dsp:txXfrm>
    </dsp:sp>
    <dsp:sp modelId="{73B55BD6-0671-49C3-A89F-BB884BE5450C}">
      <dsp:nvSpPr>
        <dsp:cNvPr id="0" name=""/>
        <dsp:cNvSpPr/>
      </dsp:nvSpPr>
      <dsp:spPr>
        <a:xfrm>
          <a:off x="2678439" y="3305454"/>
          <a:ext cx="2505878" cy="250587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It’s also the part of the brain that controls our impulses and social behaviour </a:t>
          </a:r>
        </a:p>
      </dsp:txBody>
      <dsp:txXfrm>
        <a:off x="2800766" y="3427781"/>
        <a:ext cx="2261224" cy="2261224"/>
      </dsp:txXfrm>
    </dsp:sp>
    <dsp:sp modelId="{DABE1D14-B5E5-4810-920F-29AC544DBE55}">
      <dsp:nvSpPr>
        <dsp:cNvPr id="0" name=""/>
        <dsp:cNvSpPr/>
      </dsp:nvSpPr>
      <dsp:spPr>
        <a:xfrm>
          <a:off x="5619864" y="3351612"/>
          <a:ext cx="2505878" cy="25058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In many children with ADHD this part of the brain has not fully developed.</a:t>
          </a:r>
        </a:p>
      </dsp:txBody>
      <dsp:txXfrm>
        <a:off x="5742191" y="3473939"/>
        <a:ext cx="2261224" cy="2261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E696CD-F209-4F7C-825C-E316BC0264AA}">
      <dsp:nvSpPr>
        <dsp:cNvPr id="0" name=""/>
        <dsp:cNvSpPr/>
      </dsp:nvSpPr>
      <dsp:spPr>
        <a:xfrm>
          <a:off x="0" y="2250"/>
          <a:ext cx="10945216" cy="0"/>
        </a:xfrm>
        <a:prstGeom prst="line">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8726E9-E9AB-4A26-8B69-C641DC042963}">
      <dsp:nvSpPr>
        <dsp:cNvPr id="0" name=""/>
        <dsp:cNvSpPr/>
      </dsp:nvSpPr>
      <dsp:spPr>
        <a:xfrm>
          <a:off x="0" y="2250"/>
          <a:ext cx="1960305" cy="2006960"/>
        </a:xfrm>
        <a:prstGeom prst="rect">
          <a:avLst/>
        </a:prstGeom>
        <a:solidFill>
          <a:schemeClr val="accent5">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International Classification of Mental and Behavioural Disorders 10th revision (ICD-11)</a:t>
          </a:r>
        </a:p>
      </dsp:txBody>
      <dsp:txXfrm>
        <a:off x="0" y="2250"/>
        <a:ext cx="1960305" cy="2006960"/>
      </dsp:txXfrm>
    </dsp:sp>
    <dsp:sp modelId="{7C3762D9-D9E6-4AFC-A3E0-6324AC6C3FE9}">
      <dsp:nvSpPr>
        <dsp:cNvPr id="0" name=""/>
        <dsp:cNvSpPr/>
      </dsp:nvSpPr>
      <dsp:spPr>
        <a:xfrm>
          <a:off x="2107328" y="106886"/>
          <a:ext cx="3773587" cy="2092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US" sz="3200" kern="1200"/>
            <a:t>Hyperkinetic disorder (HKD)</a:t>
          </a:r>
          <a:endParaRPr lang="en-GB" sz="1800" kern="1200"/>
        </a:p>
      </dsp:txBody>
      <dsp:txXfrm>
        <a:off x="2107328" y="106886"/>
        <a:ext cx="3773587" cy="2092732"/>
      </dsp:txXfrm>
    </dsp:sp>
    <dsp:sp modelId="{FD9334C1-B940-419A-82E2-01AEDB071BB3}">
      <dsp:nvSpPr>
        <dsp:cNvPr id="0" name=""/>
        <dsp:cNvSpPr/>
      </dsp:nvSpPr>
      <dsp:spPr>
        <a:xfrm>
          <a:off x="6033287" y="0"/>
          <a:ext cx="4911928" cy="2092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 persistent and severe impairment of psychological development, characterised by “early onset; a combination of overactive, poorly modulated behaviour with marked inattention and lack of persistent task involvement; and pervasiveness over situations and persistence over time</a:t>
          </a:r>
        </a:p>
      </dsp:txBody>
      <dsp:txXfrm>
        <a:off x="6033287" y="0"/>
        <a:ext cx="4911928" cy="2092732"/>
      </dsp:txXfrm>
    </dsp:sp>
    <dsp:sp modelId="{9D1A2051-C9EE-474E-BA7D-5F1D987B60F2}">
      <dsp:nvSpPr>
        <dsp:cNvPr id="0" name=""/>
        <dsp:cNvSpPr/>
      </dsp:nvSpPr>
      <dsp:spPr>
        <a:xfrm>
          <a:off x="1960305" y="2199619"/>
          <a:ext cx="784122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27FAF42-44C1-445A-A0FB-EDF097B4C790}">
      <dsp:nvSpPr>
        <dsp:cNvPr id="0" name=""/>
        <dsp:cNvSpPr/>
      </dsp:nvSpPr>
      <dsp:spPr>
        <a:xfrm>
          <a:off x="0" y="2304256"/>
          <a:ext cx="10945216" cy="0"/>
        </a:xfrm>
        <a:prstGeom prst="line">
          <a:avLst/>
        </a:prstGeom>
        <a:solidFill>
          <a:schemeClr val="accent1">
            <a:shade val="80000"/>
            <a:hueOff val="299557"/>
            <a:satOff val="12391"/>
            <a:lumOff val="25544"/>
            <a:alphaOff val="0"/>
          </a:schemeClr>
        </a:solidFill>
        <a:ln w="12700" cap="flat" cmpd="sng" algn="ctr">
          <a:solidFill>
            <a:schemeClr val="accent1">
              <a:shade val="80000"/>
              <a:hueOff val="299557"/>
              <a:satOff val="12391"/>
              <a:lumOff val="255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27DA7E-1732-434D-A81F-1CC75DD42268}">
      <dsp:nvSpPr>
        <dsp:cNvPr id="0" name=""/>
        <dsp:cNvSpPr/>
      </dsp:nvSpPr>
      <dsp:spPr>
        <a:xfrm>
          <a:off x="0" y="2304256"/>
          <a:ext cx="2020161" cy="2116113"/>
        </a:xfrm>
        <a:prstGeom prst="rect">
          <a:avLst/>
        </a:prstGeom>
        <a:solidFill>
          <a:schemeClr val="accent3">
            <a:lumMod val="75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Diagnostic and Statistical Manual of Mental Disorders – 5th Edition (DSM-5)</a:t>
          </a:r>
        </a:p>
      </dsp:txBody>
      <dsp:txXfrm>
        <a:off x="0" y="2304256"/>
        <a:ext cx="2020161" cy="2116113"/>
      </dsp:txXfrm>
    </dsp:sp>
    <dsp:sp modelId="{1CDAC101-554B-42AE-A6EB-C1F56B073474}">
      <dsp:nvSpPr>
        <dsp:cNvPr id="0" name=""/>
        <dsp:cNvSpPr/>
      </dsp:nvSpPr>
      <dsp:spPr>
        <a:xfrm>
          <a:off x="2171674" y="2408892"/>
          <a:ext cx="3888811" cy="2092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GB" sz="2800" kern="1200"/>
            <a:t>Attention-deficit hyperactivity disorder (ADHD)</a:t>
          </a:r>
        </a:p>
      </dsp:txBody>
      <dsp:txXfrm>
        <a:off x="2171674" y="2408892"/>
        <a:ext cx="3888811" cy="2092732"/>
      </dsp:txXfrm>
    </dsp:sp>
    <dsp:sp modelId="{FC5DCC84-4F40-408D-BB06-127A5879932B}">
      <dsp:nvSpPr>
        <dsp:cNvPr id="0" name=""/>
        <dsp:cNvSpPr/>
      </dsp:nvSpPr>
      <dsp:spPr>
        <a:xfrm>
          <a:off x="6055434" y="2364819"/>
          <a:ext cx="4726072" cy="2092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"a persistent pattern of inattention and/or hyperactivity-impulsivity that interferes with functioning or development"</a:t>
          </a:r>
        </a:p>
      </dsp:txBody>
      <dsp:txXfrm>
        <a:off x="6055434" y="2364819"/>
        <a:ext cx="4726072" cy="2092732"/>
      </dsp:txXfrm>
    </dsp:sp>
    <dsp:sp modelId="{6B9452BB-0390-4B63-B606-2B42F48C7A4F}">
      <dsp:nvSpPr>
        <dsp:cNvPr id="0" name=""/>
        <dsp:cNvSpPr/>
      </dsp:nvSpPr>
      <dsp:spPr>
        <a:xfrm>
          <a:off x="2020161" y="4501625"/>
          <a:ext cx="80806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6942BA-4DCA-4C03-9A17-BD0497AC9913}">
      <dsp:nvSpPr>
        <dsp:cNvPr id="0" name=""/>
        <dsp:cNvSpPr/>
      </dsp:nvSpPr>
      <dsp:spPr>
        <a:xfrm>
          <a:off x="0" y="633670"/>
          <a:ext cx="2016224" cy="1310545"/>
        </a:xfrm>
        <a:prstGeom prst="roundRect">
          <a:avLst/>
        </a:prstGeom>
        <a:solidFill>
          <a:srgbClr val="0070C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GB" sz="3000" kern="1200"/>
            <a:t>Impulsivity </a:t>
          </a:r>
        </a:p>
      </dsp:txBody>
      <dsp:txXfrm>
        <a:off x="63976" y="697646"/>
        <a:ext cx="1888272" cy="11825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909448-D058-447E-82D0-6030C6D448F8}">
      <dsp:nvSpPr>
        <dsp:cNvPr id="0" name=""/>
        <dsp:cNvSpPr/>
      </dsp:nvSpPr>
      <dsp:spPr>
        <a:xfrm>
          <a:off x="0" y="398"/>
          <a:ext cx="6088124" cy="726451"/>
        </a:xfrm>
        <a:prstGeom prst="roundRect">
          <a:avLst/>
        </a:prstGeom>
        <a:solidFill>
          <a:srgbClr val="00B0F0"/>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Often blurts out answers before questions have been completed </a:t>
          </a:r>
        </a:p>
      </dsp:txBody>
      <dsp:txXfrm>
        <a:off x="35462" y="35860"/>
        <a:ext cx="6017200" cy="655527"/>
      </dsp:txXfrm>
    </dsp:sp>
    <dsp:sp modelId="{05FFD785-802A-4BF4-AD44-7D72210A52AC}">
      <dsp:nvSpPr>
        <dsp:cNvPr id="0" name=""/>
        <dsp:cNvSpPr/>
      </dsp:nvSpPr>
      <dsp:spPr>
        <a:xfrm>
          <a:off x="0" y="739997"/>
          <a:ext cx="6088124" cy="726451"/>
        </a:xfrm>
        <a:prstGeom prst="roundRect">
          <a:avLst/>
        </a:prstGeom>
        <a:solidFill>
          <a:srgbClr val="0086EA"/>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Often has difficulty awaiting turn</a:t>
          </a:r>
        </a:p>
      </dsp:txBody>
      <dsp:txXfrm>
        <a:off x="35462" y="775459"/>
        <a:ext cx="6017200" cy="655527"/>
      </dsp:txXfrm>
    </dsp:sp>
    <dsp:sp modelId="{1CAFBF95-3C19-47C0-AEC3-383346487788}">
      <dsp:nvSpPr>
        <dsp:cNvPr id="0" name=""/>
        <dsp:cNvSpPr/>
      </dsp:nvSpPr>
      <dsp:spPr>
        <a:xfrm>
          <a:off x="0" y="1479597"/>
          <a:ext cx="6088124" cy="726451"/>
        </a:xfrm>
        <a:prstGeom prst="roundRect">
          <a:avLst/>
        </a:prstGeom>
        <a:solidFill>
          <a:srgbClr val="0070C0"/>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Often interrupts or intrudes on others</a:t>
          </a:r>
        </a:p>
      </dsp:txBody>
      <dsp:txXfrm>
        <a:off x="35462" y="1515059"/>
        <a:ext cx="6017200" cy="6555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719E36-BCBB-4D66-B776-75743B9AFC9A}">
      <dsp:nvSpPr>
        <dsp:cNvPr id="0" name=""/>
        <dsp:cNvSpPr/>
      </dsp:nvSpPr>
      <dsp:spPr>
        <a:xfrm>
          <a:off x="1030309" y="0"/>
          <a:ext cx="5512728" cy="5512728"/>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007C2C-1B26-481C-8374-7B09F996F9BF}">
      <dsp:nvSpPr>
        <dsp:cNvPr id="0" name=""/>
        <dsp:cNvSpPr/>
      </dsp:nvSpPr>
      <dsp:spPr>
        <a:xfrm>
          <a:off x="3786673" y="554233"/>
          <a:ext cx="3583273" cy="1304966"/>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The inattentive subtype accounts for 20% to 30% of cases.</a:t>
          </a:r>
          <a:endParaRPr lang="en-GB" sz="2300" kern="1200"/>
        </a:p>
      </dsp:txBody>
      <dsp:txXfrm>
        <a:off x="3850376" y="617936"/>
        <a:ext cx="3455867" cy="1177560"/>
      </dsp:txXfrm>
    </dsp:sp>
    <dsp:sp modelId="{89F3052F-941E-48AF-AB09-B00F471149A6}">
      <dsp:nvSpPr>
        <dsp:cNvPr id="0" name=""/>
        <dsp:cNvSpPr/>
      </dsp:nvSpPr>
      <dsp:spPr>
        <a:xfrm>
          <a:off x="3786673" y="2022320"/>
          <a:ext cx="3583273" cy="1304966"/>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The hyperactive-impulsive subtype accounts for around 15% of cases.</a:t>
          </a:r>
          <a:endParaRPr lang="en-GB" sz="2300" kern="1200"/>
        </a:p>
      </dsp:txBody>
      <dsp:txXfrm>
        <a:off x="3850376" y="2086023"/>
        <a:ext cx="3455867" cy="1177560"/>
      </dsp:txXfrm>
    </dsp:sp>
    <dsp:sp modelId="{A266F765-3688-4245-99DE-E708052BBC7C}">
      <dsp:nvSpPr>
        <dsp:cNvPr id="0" name=""/>
        <dsp:cNvSpPr/>
      </dsp:nvSpPr>
      <dsp:spPr>
        <a:xfrm>
          <a:off x="3786673" y="3490407"/>
          <a:ext cx="3583273" cy="1304966"/>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The combined subtype accounts for 50% to 75% of cases.</a:t>
          </a:r>
          <a:endParaRPr lang="en-GB" sz="2300" kern="1200"/>
        </a:p>
      </dsp:txBody>
      <dsp:txXfrm>
        <a:off x="3850376" y="3554110"/>
        <a:ext cx="3455867" cy="11775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9F0B4-0B85-4B66-8ABC-423936EEE6BC}">
      <dsp:nvSpPr>
        <dsp:cNvPr id="0" name=""/>
        <dsp:cNvSpPr/>
      </dsp:nvSpPr>
      <dsp:spPr>
        <a:xfrm>
          <a:off x="0" y="0"/>
          <a:ext cx="11665296" cy="823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 use of classification systems of mental disorders, such as DSM and ICD, is controversial. </a:t>
          </a:r>
        </a:p>
      </dsp:txBody>
      <dsp:txXfrm>
        <a:off x="40209" y="40209"/>
        <a:ext cx="11584878" cy="7432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23FFAD-868E-4C6D-AE3C-7F55B2DA415C}">
      <dsp:nvSpPr>
        <dsp:cNvPr id="0" name=""/>
        <dsp:cNvSpPr/>
      </dsp:nvSpPr>
      <dsp:spPr>
        <a:xfrm>
          <a:off x="774108" y="1045646"/>
          <a:ext cx="7483046" cy="3867192"/>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6D46E8-3202-43BC-93C7-D88490D3CA3F}">
      <dsp:nvSpPr>
        <dsp:cNvPr id="0" name=""/>
        <dsp:cNvSpPr/>
      </dsp:nvSpPr>
      <dsp:spPr>
        <a:xfrm>
          <a:off x="997739" y="1497919"/>
          <a:ext cx="3474886" cy="3308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0" lvl="0" indent="0" algn="l" defTabSz="933450">
            <a:lnSpc>
              <a:spcPct val="90000"/>
            </a:lnSpc>
            <a:spcBef>
              <a:spcPct val="0"/>
            </a:spcBef>
            <a:spcAft>
              <a:spcPct val="35000"/>
            </a:spcAft>
            <a:buNone/>
          </a:pPr>
          <a:r>
            <a:rPr lang="en-GB" sz="2100" kern="1200"/>
            <a:t>Labelling -negatively affects self-perceptions = stigma. Stigmatisation may cause a sense of shame, decreasing self-esteem, lowering self-worth, and self-fulfilling prophecies. Individuals may alter their behaviour to fit the diagnostic label or use the diagnosis to excuse deviant behaviour. </a:t>
          </a:r>
        </a:p>
      </dsp:txBody>
      <dsp:txXfrm>
        <a:off x="997739" y="1497919"/>
        <a:ext cx="3474886" cy="3308336"/>
      </dsp:txXfrm>
    </dsp:sp>
    <dsp:sp modelId="{687B2DB1-234E-4369-9DD2-712CA45FC2CD}">
      <dsp:nvSpPr>
        <dsp:cNvPr id="0" name=""/>
        <dsp:cNvSpPr/>
      </dsp:nvSpPr>
      <dsp:spPr>
        <a:xfrm>
          <a:off x="4550036" y="1497919"/>
          <a:ext cx="3474886" cy="3308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005" tIns="40005" rIns="40005" bIns="40005" numCol="1" spcCol="1270" anchor="t" anchorCtr="0">
          <a:noAutofit/>
        </a:bodyPr>
        <a:lstStyle/>
        <a:p>
          <a:pPr marL="0" lvl="0" indent="0" algn="l" defTabSz="933450">
            <a:lnSpc>
              <a:spcPct val="90000"/>
            </a:lnSpc>
            <a:spcBef>
              <a:spcPct val="0"/>
            </a:spcBef>
            <a:spcAft>
              <a:spcPct val="35000"/>
            </a:spcAft>
            <a:buNone/>
          </a:pPr>
          <a:r>
            <a:rPr lang="en-GB" sz="2100" kern="1200"/>
            <a:t>Diagnostic criteria help to organise the results of psychological assessment, facilitate communication among professionals, allows prognosis based on the existing literature, contributes to setting realistic expectations regarding an individual’s future, set goals of treatment, and facilitate scientific research. </a:t>
          </a:r>
        </a:p>
      </dsp:txBody>
      <dsp:txXfrm>
        <a:off x="4550036" y="1497919"/>
        <a:ext cx="3474886" cy="3308336"/>
      </dsp:txXfrm>
    </dsp:sp>
    <dsp:sp modelId="{63652D11-3EA4-4C3A-B312-34364C2C2F0A}">
      <dsp:nvSpPr>
        <dsp:cNvPr id="0" name=""/>
        <dsp:cNvSpPr/>
      </dsp:nvSpPr>
      <dsp:spPr>
        <a:xfrm>
          <a:off x="7058631" y="275713"/>
          <a:ext cx="1462204" cy="1462204"/>
        </a:xfrm>
        <a:prstGeom prst="plus">
          <a:avLst>
            <a:gd name="adj" fmla="val 328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F87CA3-1D99-4A48-925E-5CBF37FABB61}">
      <dsp:nvSpPr>
        <dsp:cNvPr id="0" name=""/>
        <dsp:cNvSpPr/>
      </dsp:nvSpPr>
      <dsp:spPr>
        <a:xfrm>
          <a:off x="420674" y="814496"/>
          <a:ext cx="1376192" cy="47160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9DD106-33E7-4F13-9994-656FE8A5FAB2}">
      <dsp:nvSpPr>
        <dsp:cNvPr id="0" name=""/>
        <dsp:cNvSpPr/>
      </dsp:nvSpPr>
      <dsp:spPr>
        <a:xfrm>
          <a:off x="4515631" y="1504993"/>
          <a:ext cx="860" cy="3159779"/>
        </a:xfrm>
        <a:prstGeom prst="line">
          <a:avLst/>
        </a:pr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C3DE9E-C920-4024-B743-0BD065D430DF}">
      <dsp:nvSpPr>
        <dsp:cNvPr id="0" name=""/>
        <dsp:cNvSpPr/>
      </dsp:nvSpPr>
      <dsp:spPr>
        <a:xfrm rot="16200000">
          <a:off x="-2449982" y="12141"/>
          <a:ext cx="5458516" cy="558550"/>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Categorical models versus dimensional models</a:t>
          </a:r>
        </a:p>
      </dsp:txBody>
      <dsp:txXfrm>
        <a:off x="-2422716" y="39407"/>
        <a:ext cx="5403984" cy="504018"/>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r>
              <a:rPr lang="en-US"/>
              <a:t>2/8/2016</a:t>
            </a:r>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r>
              <a:rPr lang="en-US"/>
              <a:t>2/8/2016</a:t>
            </a:r>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t>Click to edit Master text styles</a:t>
            </a:r>
          </a:p>
          <a:p>
            <a:pPr lvl="1" rtl="0"/>
            <a:r>
              <a:t>Second level</a:t>
            </a:r>
          </a:p>
          <a:p>
            <a:pPr lvl="2" rtl="0"/>
            <a:r>
              <a:t>Third level</a:t>
            </a:r>
          </a:p>
          <a:p>
            <a:pPr lvl="3" rtl="0"/>
            <a:r>
              <a:t>Fourth level</a:t>
            </a:r>
          </a:p>
          <a:p>
            <a:pPr lvl="4" rtl="0"/>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What is ADHD?  Attention deficit hyperactivity disorder.  It is not a new disorder it has been around since 1902.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ADHD has a great impact on the individual, the family, and society throughout the lifespan. Individuals with ADHD experience continuing impairment in multiple domains of functioning. ADHD puts an individual at greater risk for developing a wide range of psychiatric disorders, experiencing academic failure, manifesting delinquent behaviour, and having a disturbed social life, decreased success at work, and a lower quality of life in general. It is also associated with higher healthcare and societal costs. It is known nowadays as a chronic disorder that does not disappear by adolescence. As a consequence, referrals of adults for ADHD are increasing at a rapid pace.</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During the last decade, scientific knowledge regarding aetiology and treatment of ADHD has expanded. New theoretical models have been formulated, leading to a better understanding and conceptualisation of the disorder. Medication and psychosocial interventions have moved forward as well. However to date, there has been no treatment claiming to produce stable and long-lasting results, leading to the ‘normalisation’ of the pathophysiological substrate of the disorder.</a:t>
            </a:r>
          </a:p>
          <a:p>
            <a:endParaRPr lang="en-GB" dirty="0"/>
          </a:p>
        </p:txBody>
      </p:sp>
      <p:sp>
        <p:nvSpPr>
          <p:cNvPr id="4" name="Slide Number Placeholder 3"/>
          <p:cNvSpPr>
            <a:spLocks noGrp="1"/>
          </p:cNvSpPr>
          <p:nvPr>
            <p:ph type="sldNum" sz="quarter" idx="5"/>
          </p:nvPr>
        </p:nvSpPr>
        <p:spPr/>
        <p:txBody>
          <a:bodyPr/>
          <a:lstStyle/>
          <a:p>
            <a:pPr rtl="0"/>
            <a:fld id="{2E61351F-DBB1-4664-ADA9-83BC7CB8848D}" type="slidenum">
              <a:rPr lang="en-GB" smtClean="0"/>
              <a:t>1</a:t>
            </a:fld>
            <a:endParaRPr lang="en-GB"/>
          </a:p>
        </p:txBody>
      </p:sp>
    </p:spTree>
    <p:extLst>
      <p:ext uri="{BB962C8B-B14F-4D97-AF65-F5344CB8AC3E}">
        <p14:creationId xmlns:p14="http://schemas.microsoft.com/office/powerpoint/2010/main" val="21199377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Sporadic references to individuals with characteristics currently attributed to ADHD can be found in ancient times. For instance, the Greek physician Galen often used to prescribe opium for restless, hyperactive children. For many years, the first scientific reports on symptoms of the disorder were accredited to the British physician George still (1902) and, particularly, to the lectures he delivered at the beginning of the 20</a:t>
            </a:r>
            <a:r>
              <a:rPr lang="en-GB" sz="1800" baseline="30000" dirty="0">
                <a:effectLst/>
                <a:latin typeface="Calibri" panose="020F0502020204030204" pitchFamily="34" charset="0"/>
                <a:ea typeface="DengXian" panose="02010600030101010101" pitchFamily="2" charset="-122"/>
                <a:cs typeface="Arial" panose="020B0604020202020204" pitchFamily="34" charset="0"/>
              </a:rPr>
              <a:t>th</a:t>
            </a:r>
            <a:r>
              <a:rPr lang="en-GB" sz="1800" dirty="0">
                <a:effectLst/>
                <a:latin typeface="Calibri" panose="020F0502020204030204" pitchFamily="34" charset="0"/>
                <a:ea typeface="DengXian" panose="02010600030101010101" pitchFamily="2" charset="-122"/>
                <a:cs typeface="Arial" panose="020B0604020202020204" pitchFamily="34" charset="0"/>
              </a:rPr>
              <a:t> century. Barkley and Peters (2012) discovered a medical textbook dated back to 1775 by German physician Melchior Adam </a:t>
            </a:r>
            <a:r>
              <a:rPr lang="en-GB" sz="1800" dirty="0" err="1">
                <a:effectLst/>
                <a:latin typeface="Calibri" panose="020F0502020204030204" pitchFamily="34" charset="0"/>
                <a:ea typeface="DengXian" panose="02010600030101010101" pitchFamily="2" charset="-122"/>
                <a:cs typeface="Arial" panose="020B0604020202020204" pitchFamily="34" charset="0"/>
              </a:rPr>
              <a:t>Weikard</a:t>
            </a:r>
            <a:r>
              <a:rPr lang="en-GB" sz="1800" dirty="0">
                <a:effectLst/>
                <a:latin typeface="Calibri" panose="020F0502020204030204" pitchFamily="34" charset="0"/>
                <a:ea typeface="DengXian" panose="02010600030101010101" pitchFamily="2" charset="-122"/>
                <a:cs typeface="Arial" panose="020B0604020202020204" pitchFamily="34" charset="0"/>
              </a:rPr>
              <a:t>. This is known to be the first scientific reference to ADHD symptoms. In this book there is a chapter on ‘ attention deficits’ as part of a wider section on ‘sicknesses of the spirit’. This chapter described adults and children who were inattentive, hyperactive, and impulsive, also characterised by poor effort and low persistence. He implied that the difficulties could result from poor upbringing or childrearing, but he also accepted biological predisposition. For the treatment, he recommended sour milk, steel powder, </a:t>
            </a:r>
            <a:r>
              <a:rPr lang="en-GB" sz="1800" dirty="0" err="1">
                <a:effectLst/>
                <a:latin typeface="Calibri" panose="020F0502020204030204" pitchFamily="34" charset="0"/>
                <a:ea typeface="DengXian" panose="02010600030101010101" pitchFamily="2" charset="-122"/>
                <a:cs typeface="Arial" panose="020B0604020202020204" pitchFamily="34" charset="0"/>
              </a:rPr>
              <a:t>horseriding</a:t>
            </a:r>
            <a:r>
              <a:rPr lang="en-GB" sz="1800" dirty="0">
                <a:effectLst/>
                <a:latin typeface="Calibri" panose="020F0502020204030204" pitchFamily="34" charset="0"/>
                <a:ea typeface="DengXian" panose="02010600030101010101" pitchFamily="2" charset="-122"/>
                <a:cs typeface="Arial" panose="020B0604020202020204" pitchFamily="34" charset="0"/>
              </a:rPr>
              <a:t>, and even seclusion for severe cases.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The next known to reference symptoms -  Scottish physician Alexander Crichton (1798) in his chapter, he talks of attention disorders caused by either hereditary factors or accidental diseases to which the person has been exposed. These diseases affect the nerves and the brain. He argued that early education of children could serve to enhance attention, especially if tailored to individual variation in personal interests and motivation.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Since these early explanations there have been many cases stories such as John Haslam in 1809. A 10 year old boy who was indulged, Miss GBS, and uncontrollable. He was considered the ‘terror of the family’. Three years later in 1812 Benjamin Rush described a syndrome involving the inability to focus attention and speculated on the defective organisation in those parts of the body which are ‘occupied by the moral faculties of the mind’. In 1865, Heinrich Hoffmann paediatrician published a children’s book of poems based on his clinical observations and described various psychological conditions among children. In his book he wrote a poem titled fidgety Philip which betrays the case of a child with disruptive behavioural problems. There is also a second one titled Johnny head in air, which describes a boy who is constantly distracted by external stimuli and is highly inattentive over a broad range of activities. Two years later in 1867 the British psychiatrist Henry Maudsley published his book the physiology and pathology of the mind, where he describes the case of a child who manifested strong impulsivity and destructive behaviour. In the US, American philosopher, psychologist, and physician William James (1890) described a normal variant of character which he called explosive will. This variant was characterised by difficulty similar to those observed in individuals with ADHD.</a:t>
            </a:r>
          </a:p>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2</a:t>
            </a:fld>
            <a:endParaRPr lang="en-GB"/>
          </a:p>
        </p:txBody>
      </p:sp>
    </p:spTree>
    <p:extLst>
      <p:ext uri="{BB962C8B-B14F-4D97-AF65-F5344CB8AC3E}">
        <p14:creationId xmlns:p14="http://schemas.microsoft.com/office/powerpoint/2010/main" val="32969341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2E61351F-DBB1-4664-ADA9-83BC7CB8848D}" type="slidenum">
              <a:rPr lang="en-GB" smtClean="0"/>
              <a:t>3</a:t>
            </a:fld>
            <a:endParaRPr lang="en-GB"/>
          </a:p>
        </p:txBody>
      </p:sp>
    </p:spTree>
    <p:extLst>
      <p:ext uri="{BB962C8B-B14F-4D97-AF65-F5344CB8AC3E}">
        <p14:creationId xmlns:p14="http://schemas.microsoft.com/office/powerpoint/2010/main" val="1444159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What is ADHD?  Attention deficit hyperactivity disorder.  It is not a new or disorder it has been around since 1902.  It is the most common disorder in childhood affecting as many as 5% of school aged children in the UK.  It occurs in two very different form: one that is mainly a learning difficulty another that mainly affects behaviour.  </a:t>
            </a:r>
          </a:p>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It’s a neurological problem.  It’s a problem in the brain that allows us to tune out of what we shouldn’t be focussing on – usually the right side of the brain – the front right side. It’s also the part of the brain that controls our impulses and social behaviour.  In many children with ADHD this part of the brain has not fully developed.  So that’s a key point – it’s a neurological problem.</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4</a:t>
            </a:fld>
            <a:endParaRPr lang="en-GB"/>
          </a:p>
        </p:txBody>
      </p:sp>
    </p:spTree>
    <p:extLst>
      <p:ext uri="{BB962C8B-B14F-4D97-AF65-F5344CB8AC3E}">
        <p14:creationId xmlns:p14="http://schemas.microsoft.com/office/powerpoint/2010/main" val="2859492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30191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2E61351F-DBB1-4664-ADA9-83BC7CB8848D}" type="slidenum">
              <a:rPr lang="en-GB" smtClean="0"/>
              <a:t>6</a:t>
            </a:fld>
            <a:endParaRPr lang="en-GB"/>
          </a:p>
        </p:txBody>
      </p:sp>
    </p:spTree>
    <p:extLst>
      <p:ext uri="{BB962C8B-B14F-4D97-AF65-F5344CB8AC3E}">
        <p14:creationId xmlns:p14="http://schemas.microsoft.com/office/powerpoint/2010/main" val="2204077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a:effectLst/>
                <a:latin typeface="Calibri" panose="020F0502020204030204" pitchFamily="34" charset="0"/>
                <a:ea typeface="DengXian" panose="02010600030101010101" pitchFamily="2" charset="-122"/>
                <a:cs typeface="Arial" panose="020B0604020202020204" pitchFamily="34" charset="0"/>
              </a:rPr>
              <a:t>ADHD is mainly characterised by a persistent and developmentally inappropriate pattern of three continuum symptoms dimensions of inattention, impulsivity, and hyperactivity. Due to these core deficits, individuals with ADHD display impairments in concentration and sustained attention, along with difficulties with impulse control and rule governed behaviour (Barkley, 1990). These primary symptoms of ADHD are mainly displayed during structured activities that require mental effort, have a repetitive pattern, do not stimulate the child’s interest, and are not accompanied by strong intrinsic or extrinsic motivation. ADHD is a multifactorial disorder with a complex aetiology since the way in which symptoms are manifested is influenced by a wide range of factors, such as a child’s sex and age, predominant symptoms, parental response</a:t>
            </a:r>
            <a:r>
              <a:rPr lang="en-GB" sz="1800">
                <a:effectLst/>
                <a:latin typeface="Calibri" panose="020F0502020204030204" pitchFamily="34" charset="0"/>
                <a:ea typeface="DengXian" panose="02010600030101010101" pitchFamily="2" charset="-122"/>
                <a:cs typeface="Calibri" panose="020F0502020204030204" pitchFamily="34" charset="0"/>
              </a:rPr>
              <a:t>s, and situational factors. Therefore it’s phenotype (</a:t>
            </a: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observable characteristics or traits) is a combination of genetic, environmental, neuropsychological, and other variables.</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2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Before we look at some of the characteristics it is important to note – all of children with ADHD have some features of the condition – few will have all. While some children with the hyperactive form of ADHD will have hyperactivity and impulsivity – others may have just one – so just impulsivity.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Ok – lets have a look at inattention.  Children with ADHD can’t concentrate with the same ease as children of the same age. Problems with attention occur because of faulty or inefficient attention mechanisms in the brain – we will chat about this in more detail later. So what are the implications inattention for children? You can see on the screen a number of issues for children – which are often pronounced in the classroom. They have difficulty with concentrating on tedious, long tasks. Work often contains mistakes, lack attention to detail, distracted easily, forgetful, difficulty following instructions and seeing a task through to the end.. and so on…</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7</a:t>
            </a:fld>
            <a:endParaRPr lang="en-GB"/>
          </a:p>
        </p:txBody>
      </p:sp>
    </p:spTree>
    <p:extLst>
      <p:ext uri="{BB962C8B-B14F-4D97-AF65-F5344CB8AC3E}">
        <p14:creationId xmlns:p14="http://schemas.microsoft.com/office/powerpoint/2010/main" val="625333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With hyperactivity – they are always on the go – see the screen – behaviours exhibited include fidgeting, getting up out of the seat, excessive talking, jumping and running around. In the past – hyperactivity was considered to be an essential feature of ADHD – particularly for diagnosis – but we now know that while most children with ADHD are fidgety and restless – others do not exhibit hyperactive characteristics.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For those with impulsivity characteristics – they have greater difficulty in stopping to think before they act. By the time they think about it – they have already carried out the behaviour. Children with this form of ADHD often do or say the first thing that comes into their heads. So they blurt out answers before questions have been completed, often have difficulty awaiting turn and often interrupts or intrudes on others personal space, talking over other people, they may take more risks – and as you can imagine these are difficult to manage in a classroom setting. </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8</a:t>
            </a:fld>
            <a:endParaRPr lang="en-GB"/>
          </a:p>
        </p:txBody>
      </p:sp>
    </p:spTree>
    <p:extLst>
      <p:ext uri="{BB962C8B-B14F-4D97-AF65-F5344CB8AC3E}">
        <p14:creationId xmlns:p14="http://schemas.microsoft.com/office/powerpoint/2010/main" val="1967391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0E0E0E"/>
                </a:solidFill>
                <a:effectLst/>
                <a:latin typeface="Inter"/>
              </a:rPr>
              <a:t>This sex difference may be due to the fact that boys present more often with disruptive behaviour that prompts referral, whereas girls more commonly have the inattentive subtype and have lower comorbidity with ODD and conduct disorder. </a:t>
            </a:r>
          </a:p>
          <a:p>
            <a:endParaRPr lang="en-GB"/>
          </a:p>
        </p:txBody>
      </p:sp>
      <p:sp>
        <p:nvSpPr>
          <p:cNvPr id="4" name="Slide Number Placeholder 3"/>
          <p:cNvSpPr>
            <a:spLocks noGrp="1"/>
          </p:cNvSpPr>
          <p:nvPr>
            <p:ph type="sldNum" sz="quarter" idx="5"/>
          </p:nvPr>
        </p:nvSpPr>
        <p:spPr/>
        <p:txBody>
          <a:bodyPr/>
          <a:lstStyle/>
          <a:p>
            <a:pPr rtl="0"/>
            <a:fld id="{2E61351F-DBB1-4664-ADA9-83BC7CB8848D}" type="slidenum">
              <a:rPr lang="en-GB" smtClean="0"/>
              <a:t>9</a:t>
            </a:fld>
            <a:endParaRPr lang="en-GB"/>
          </a:p>
        </p:txBody>
      </p:sp>
    </p:spTree>
    <p:extLst>
      <p:ext uri="{BB962C8B-B14F-4D97-AF65-F5344CB8AC3E}">
        <p14:creationId xmlns:p14="http://schemas.microsoft.com/office/powerpoint/2010/main" val="30826976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000000"/>
                </a:solidFill>
                <a:effectLst/>
                <a:latin typeface="Calibri" panose="020F0502020204030204" pitchFamily="34" charset="0"/>
              </a:rPr>
              <a:t>To receive the diagnosis, DSM-5 requires the presence of a minimum number of symptoms and stipulates that these symptoms must cause significant impairment in the individual’s functioning. However, many clinicians continue to base diagnostic decisions predominantly on the number of symptoms and not their functional outcomes. </a:t>
            </a:r>
            <a:endParaRPr lang="en-GB" sz="1200"/>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10</a:t>
            </a:fld>
            <a:endParaRPr lang="en-GB"/>
          </a:p>
        </p:txBody>
      </p:sp>
    </p:spTree>
    <p:extLst>
      <p:ext uri="{BB962C8B-B14F-4D97-AF65-F5344CB8AC3E}">
        <p14:creationId xmlns:p14="http://schemas.microsoft.com/office/powerpoint/2010/main" val="1785280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the use of classification systems of mental disorders, such as DSM and ICD 10, is controversial. It has been suggested that of labelling and classifying behaviours may negatively affect self-perceptions and lead to stigma. Stigmatisation may cause a sense of shame and decreases self-esteem and lowers self-worth. On the other hand, it can lead to self-fulfilling prophecies (Baum &amp; </a:t>
            </a:r>
            <a:r>
              <a:rPr lang="en-GB" sz="1200" dirty="0" err="1">
                <a:effectLst/>
                <a:latin typeface="Calibri" panose="020F0502020204030204" pitchFamily="34" charset="0"/>
                <a:ea typeface="DengXian" panose="02010600030101010101" pitchFamily="2" charset="-122"/>
                <a:cs typeface="Arial" panose="020B0604020202020204" pitchFamily="34" charset="0"/>
              </a:rPr>
              <a:t>Olenchak</a:t>
            </a:r>
            <a:r>
              <a:rPr lang="en-GB" sz="1200" dirty="0">
                <a:effectLst/>
                <a:latin typeface="Calibri" panose="020F0502020204030204" pitchFamily="34" charset="0"/>
                <a:ea typeface="DengXian" panose="02010600030101010101" pitchFamily="2" charset="-122"/>
                <a:cs typeface="Arial" panose="020B0604020202020204" pitchFamily="34" charset="0"/>
              </a:rPr>
              <a:t>, 2002). In other words, some individuals may alter their behaviour to fit the diagnostic label or use the diagnosis to excuse deviant behaviour (Weis, 2014).</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However, the use of diagnostic criteria assists in organising the results of psychological assessment facilitates communication among professionals, allows prognosis on the basis of the existing literature, contributes to setting realistic expectations regarding an individual’s future, sets the main goals of treatment, and facilitates scientific research (first et al., 2004). In addition,. Clinicians hold a crucial role regarding the direction that this interpretation will take.</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Since they first appeared, DSM and ICD remain cornerstones of clinical practice. However despite the significant contribution to research and clinical practice, these categorical classification systems share many weaknesses. In every revision, options are considered for improving the utility. Some points of criticism concerning the general conceptualisation of these systems and others concerning the diagnostic criteria of particular disorders. The major shortcomings of these systems lie in their categorical nature lack of developmental perspective (an differentiated approach with reference to the individuals gender and age), phenomenological approach its emphasis on the description of the symptoms), failure to focus on the aetiology of the disorders, and overlap of symptoms among disorders (</a:t>
            </a:r>
            <a:r>
              <a:rPr lang="en-GB" sz="1200" dirty="0" err="1">
                <a:effectLst/>
                <a:latin typeface="Calibri" panose="020F0502020204030204" pitchFamily="34" charset="0"/>
                <a:ea typeface="DengXian" panose="02010600030101010101" pitchFamily="2" charset="-122"/>
                <a:cs typeface="Arial" panose="020B0604020202020204" pitchFamily="34" charset="0"/>
              </a:rPr>
              <a:t>Beauchaine</a:t>
            </a:r>
            <a:r>
              <a:rPr lang="en-GB" sz="1200" dirty="0">
                <a:effectLst/>
                <a:latin typeface="Calibri" panose="020F0502020204030204" pitchFamily="34" charset="0"/>
                <a:ea typeface="DengXian" panose="02010600030101010101" pitchFamily="2" charset="-122"/>
                <a:cs typeface="Arial" panose="020B0604020202020204" pitchFamily="34" charset="0"/>
              </a:rPr>
              <a:t> et al., 2013). In other words, these systems are static, focus exclusively on the individual, and ignore developmental and contextual factors.</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More specifically, the utility of employing categorical models for diagnosing mental disorders has been questioned. It has been postulated that mental disorders particularly those that refer to children and adolescents, should not be reviewed as distinct entities, qualitatively different from “normal”(categorical classification), but as behaviours or traits of varying along a continuum and differing quantitatively from those encountered in the general population (dimensional classification). Categorical models fail to account for important sources of variance. Dimensional models introduce quantitative variation and graded transition between forms of disorder by age and gender. Dimensions assume continuity between normality and psychopathology, whereas categories suppose discontinuity. Therefore dimensional models can facilitate acquisition of complimentary information regarding risk resilience aetiology prevention and intervention (Rutte &amp; </a:t>
            </a:r>
            <a:r>
              <a:rPr lang="en-GB" sz="1200" dirty="0" err="1">
                <a:effectLst/>
                <a:latin typeface="Calibri" panose="020F0502020204030204" pitchFamily="34" charset="0"/>
                <a:ea typeface="DengXian" panose="02010600030101010101" pitchFamily="2" charset="-122"/>
                <a:cs typeface="Arial" panose="020B0604020202020204" pitchFamily="34" charset="0"/>
              </a:rPr>
              <a:t>Sroufe</a:t>
            </a:r>
            <a:r>
              <a:rPr lang="en-GB" sz="1200" dirty="0">
                <a:effectLst/>
                <a:latin typeface="Calibri" panose="020F0502020204030204" pitchFamily="34" charset="0"/>
                <a:ea typeface="DengXian" panose="02010600030101010101" pitchFamily="2" charset="-122"/>
                <a:cs typeface="Arial" panose="020B0604020202020204" pitchFamily="34" charset="0"/>
              </a:rPr>
              <a:t>, 2000). As a result, there is growing support for a dimensional view of mental disorders. In the case of ADHD a dimensional view proposes that deficits that characterise ADHD represent “delay in the acquisition of certain skills” compared to normal developmental expectancies, and not complete “lack of skill” (Barkley, 1997). It is suggested that attention, self-control, and motor activity be viewed as continuous dimensions of behaviour. Therefore, an individual’s experience with ADHD would be conceptualised not as part of a distinct category but rather along a continuum of increasing symptoms and severity (Bell, 2011). However it’s not about getting rid of the categorical model altogether, it’s about how to determine at what level dimensional features can be best incorporated to complement their categorical aspects. The addition of dimensional components could be useful as an indicator of symptom severity and as an indicator of the individual’s level of functioning (Brown and Barlow, 2005; first and </a:t>
            </a:r>
            <a:r>
              <a:rPr lang="en-GB" sz="1200" dirty="0" err="1">
                <a:effectLst/>
                <a:latin typeface="Calibri" panose="020F0502020204030204" pitchFamily="34" charset="0"/>
                <a:ea typeface="DengXian" panose="02010600030101010101" pitchFamily="2" charset="-122"/>
                <a:cs typeface="Arial" panose="020B0604020202020204" pitchFamily="34" charset="0"/>
              </a:rPr>
              <a:t>Westen</a:t>
            </a:r>
            <a:r>
              <a:rPr lang="en-GB" sz="1200" dirty="0">
                <a:effectLst/>
                <a:latin typeface="Calibri" panose="020F0502020204030204" pitchFamily="34" charset="0"/>
                <a:ea typeface="DengXian" panose="02010600030101010101" pitchFamily="2" charset="-122"/>
                <a:cs typeface="Arial" panose="020B0604020202020204" pitchFamily="34" charset="0"/>
              </a:rPr>
              <a:t>, 2007). Joint consideration of categorical and dimensional models would facilitate our understanding of the development, maintenance, and course of mental disorders, as well as the development of co-occurring problems. As children are constantly undergoing development and interacting with their environment, disorders are best conceptualised as sharing both categorical and dimensional aspects (Carey and Gregson, 2008). </a:t>
            </a:r>
          </a:p>
          <a:p>
            <a:pPr>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The second point of criticism concerns the lack of developmental perspective (</a:t>
            </a:r>
            <a:r>
              <a:rPr lang="en-GB" sz="1200" dirty="0" err="1">
                <a:effectLst/>
                <a:latin typeface="Calibri" panose="020F0502020204030204" pitchFamily="34" charset="0"/>
                <a:ea typeface="DengXian" panose="02010600030101010101" pitchFamily="2" charset="-122"/>
                <a:cs typeface="Arial" panose="020B0604020202020204" pitchFamily="34" charset="0"/>
              </a:rPr>
              <a:t>Regier</a:t>
            </a:r>
            <a:r>
              <a:rPr lang="en-GB" sz="1200" dirty="0">
                <a:effectLst/>
                <a:latin typeface="Calibri" panose="020F0502020204030204" pitchFamily="34" charset="0"/>
                <a:ea typeface="DengXian" panose="02010600030101010101" pitchFamily="2" charset="-122"/>
                <a:cs typeface="Arial" panose="020B0604020202020204" pitchFamily="34" charset="0"/>
              </a:rPr>
              <a:t>, 2009). DSM is not norm-referenced and fails to provide a mechanism for determining the severity of symptoms in relation to children of similar age and gender. The same criteria are used irrespective of chronological age, and adjustment is not made for age-appropriate behavioural change. ADHD is viewed as a static condition in which the symptoms remain essentially the same regardless of age (Barkley, 2003). </a:t>
            </a:r>
            <a:r>
              <a:rPr lang="en-GB" sz="1200">
                <a:effectLst/>
                <a:latin typeface="Calibri" panose="020F0502020204030204" pitchFamily="34" charset="0"/>
                <a:ea typeface="DengXian" panose="02010600030101010101" pitchFamily="2" charset="-122"/>
                <a:cs typeface="Arial" panose="020B0604020202020204" pitchFamily="34" charset="0"/>
              </a:rPr>
              <a:t>Developmental psychopathology differs from adult psychopathology in many ways for example behaviours that are considered normal and adaptive may be considered pathological at another age and vice versa.</a:t>
            </a:r>
          </a:p>
          <a:p>
            <a:endParaRPr lang="en-GB"/>
          </a:p>
        </p:txBody>
      </p:sp>
      <p:sp>
        <p:nvSpPr>
          <p:cNvPr id="4" name="Slide Number Placeholder 3"/>
          <p:cNvSpPr>
            <a:spLocks noGrp="1"/>
          </p:cNvSpPr>
          <p:nvPr>
            <p:ph type="sldNum" sz="quarter" idx="5"/>
          </p:nvPr>
        </p:nvSpPr>
        <p:spPr/>
        <p:txBody>
          <a:bodyPr/>
          <a:lstStyle/>
          <a:p>
            <a:pPr rtl="0"/>
            <a:fld id="{2E61351F-DBB1-4664-ADA9-83BC7CB8848D}" type="slidenum">
              <a:rPr lang="en-GB" smtClean="0"/>
              <a:t>11</a:t>
            </a:fld>
            <a:endParaRPr lang="en-GB"/>
          </a:p>
        </p:txBody>
      </p:sp>
    </p:spTree>
    <p:extLst>
      <p:ext uri="{BB962C8B-B14F-4D97-AF65-F5344CB8AC3E}">
        <p14:creationId xmlns:p14="http://schemas.microsoft.com/office/powerpoint/2010/main" val="18697327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00000"/>
                </a:solidFill>
                <a:effectLst/>
                <a:latin typeface="Calibri" panose="020F0502020204030204" pitchFamily="34" charset="0"/>
              </a:rPr>
              <a:t>The use of classification systems of mental disorders, such as DSM and ICD 11, is controversial. </a:t>
            </a:r>
          </a:p>
          <a:p>
            <a:pPr algn="l" rtl="0" fontAlgn="base"/>
            <a:r>
              <a:rPr lang="en-GB" sz="1200" b="0" i="0">
                <a:solidFill>
                  <a:srgbClr val="000000"/>
                </a:solidFill>
                <a:effectLst/>
                <a:latin typeface="Calibri" panose="020F0502020204030204" pitchFamily="34" charset="0"/>
              </a:rPr>
              <a:t>Why do you think?  What are the issues with diagnosing someone with ADHD? What are the positives?</a:t>
            </a:r>
          </a:p>
          <a:p>
            <a:pPr algn="l" rtl="0" fontAlgn="base"/>
            <a:r>
              <a:rPr lang="en-GB" sz="1200" b="0" i="0">
                <a:solidFill>
                  <a:srgbClr val="000000"/>
                </a:solidFill>
                <a:effectLst/>
                <a:latin typeface="Calibri" panose="020F0502020204030204" pitchFamily="34" charset="0"/>
              </a:rPr>
              <a:t>Neg - Labelling and classifying behaviours may negatively affect self-perceptions and lead to stigma. Stigmatisation may cause a sense of shame and decreases self-esteem and lowers self-worth, self-fulfilling prophecies - individuals may alter their behaviour to fit the diagnostic label or use the diagnosis to excuse deviant behaviour. </a:t>
            </a:r>
          </a:p>
          <a:p>
            <a:pPr algn="l" rtl="0" fontAlgn="base"/>
            <a:endParaRPr lang="en-GB" sz="1200" b="0" i="0">
              <a:solidFill>
                <a:srgbClr val="000000"/>
              </a:solidFill>
              <a:effectLst/>
              <a:latin typeface="Calibri" panose="020F0502020204030204" pitchFamily="34" charset="0"/>
            </a:endParaRPr>
          </a:p>
          <a:p>
            <a:pPr algn="l" rtl="0" fontAlgn="base"/>
            <a:r>
              <a:rPr lang="en-GB" sz="1200" b="0" i="0">
                <a:solidFill>
                  <a:srgbClr val="000000"/>
                </a:solidFill>
                <a:effectLst/>
                <a:latin typeface="Calibri" panose="020F0502020204030204" pitchFamily="34" charset="0"/>
              </a:rPr>
              <a:t>Positives - diagnostic criteria helps to organise the results of psychological assessment, facilitates communication among professionals, allows prognosis based on the existing literature, contributes to setting realistic expectations regarding an individual’s future, sets the main goals of treatment, and facilitates scientific research, </a:t>
            </a:r>
          </a:p>
          <a:p>
            <a:pPr algn="l" rtl="0" fontAlgn="base"/>
            <a:endParaRPr lang="en-GB" b="0" i="0">
              <a:solidFill>
                <a:srgbClr val="000000"/>
              </a:solidFill>
              <a:effectLst/>
              <a:latin typeface="Segoe UI" panose="020B0502040204020203" pitchFamily="34" charset="0"/>
            </a:endParaRPr>
          </a:p>
          <a:p>
            <a:pPr algn="l" rtl="0" fontAlgn="base"/>
            <a:r>
              <a:rPr lang="en-GB" b="0" i="0">
                <a:solidFill>
                  <a:srgbClr val="000000"/>
                </a:solidFill>
                <a:effectLst/>
                <a:latin typeface="Segoe UI" panose="020B0502040204020203" pitchFamily="34" charset="0"/>
              </a:rPr>
              <a:t>Ok – what about the diagnostic system itself? What’s wrong the above?</a:t>
            </a:r>
          </a:p>
          <a:p>
            <a:pPr algn="l" rtl="0" fontAlgn="base"/>
            <a:r>
              <a:rPr lang="en-GB" sz="1200" b="0" i="0">
                <a:solidFill>
                  <a:srgbClr val="000000"/>
                </a:solidFill>
                <a:effectLst/>
                <a:latin typeface="Calibri" panose="020F0502020204030204" pitchFamily="34" charset="0"/>
              </a:rPr>
              <a:t>Weaknesses with classification systems. Criticism concerning the general conceptualisation of these systems and others concerning the diagnostic criteria of particular disorders. The major shortcomings of these systems lie in their </a:t>
            </a:r>
            <a:r>
              <a:rPr lang="en-GB" sz="1200" b="1" i="0">
                <a:solidFill>
                  <a:srgbClr val="000000"/>
                </a:solidFill>
                <a:effectLst/>
                <a:latin typeface="Calibri" panose="020F0502020204030204" pitchFamily="34" charset="0"/>
              </a:rPr>
              <a:t>categorical nature and lack of developmental perspective </a:t>
            </a:r>
            <a:r>
              <a:rPr lang="en-GB" sz="1200" b="0" i="0">
                <a:solidFill>
                  <a:srgbClr val="000000"/>
                </a:solidFill>
                <a:effectLst/>
                <a:latin typeface="Calibri" panose="020F0502020204030204" pitchFamily="34" charset="0"/>
              </a:rPr>
              <a:t>(undifferentiated approach with reference to the individual’s gender and age), -emphasis on the description of the symptoms), failure to focus on the aetiology of the disorders, and overlap of symptoms among disorders. In other words, these systems are static, focus exclusively on the individual, and ignore developmental and contextual factors. </a:t>
            </a:r>
            <a:endParaRPr lang="en-GB" b="0" i="0">
              <a:solidFill>
                <a:srgbClr val="000000"/>
              </a:solidFill>
              <a:effectLst/>
              <a:latin typeface="Segoe UI" panose="020B0502040204020203" pitchFamily="34" charset="0"/>
            </a:endParaRPr>
          </a:p>
          <a:p>
            <a:pPr algn="l" rtl="0" fontAlgn="base"/>
            <a:endParaRPr lang="en-GB" sz="1200" b="0" i="0">
              <a:solidFill>
                <a:srgbClr val="000000"/>
              </a:solidFill>
              <a:effectLst/>
              <a:latin typeface="Calibri" panose="020F0502020204030204" pitchFamily="34" charset="0"/>
            </a:endParaRPr>
          </a:p>
          <a:p>
            <a:pPr algn="l" rtl="0" fontAlgn="base"/>
            <a:r>
              <a:rPr lang="en-GB" sz="1200" b="0" i="0">
                <a:solidFill>
                  <a:srgbClr val="000000"/>
                </a:solidFill>
                <a:effectLst/>
                <a:latin typeface="Calibri" panose="020F0502020204030204" pitchFamily="34" charset="0"/>
              </a:rPr>
              <a:t>More specifically, using categorical models for diagnosing mental disorders has been questioned. mental disorders, particularly those that refer to children and adolescents, </a:t>
            </a:r>
            <a:r>
              <a:rPr lang="en-GB" sz="1200" b="1" i="0">
                <a:solidFill>
                  <a:srgbClr val="000000"/>
                </a:solidFill>
                <a:effectLst/>
                <a:latin typeface="Calibri" panose="020F0502020204030204" pitchFamily="34" charset="0"/>
              </a:rPr>
              <a:t>should not be reviewed as distinct entities</a:t>
            </a:r>
            <a:r>
              <a:rPr lang="en-GB" sz="1200" b="0" i="0">
                <a:solidFill>
                  <a:srgbClr val="000000"/>
                </a:solidFill>
                <a:effectLst/>
                <a:latin typeface="Calibri" panose="020F0502020204030204" pitchFamily="34" charset="0"/>
              </a:rPr>
              <a:t>, qualitatively different from “normal”(categorical classification), but as behaviours or traits varying along a continuum and differing quantitatively from those encountered in the general population (dimensional classification). Categorical models fail to account for important sources of variance. Dimensional models introduce quantitative variation and graded transition between forms of disorder by age and gender. </a:t>
            </a:r>
            <a:r>
              <a:rPr lang="en-GB" sz="1200" b="1" i="0">
                <a:solidFill>
                  <a:srgbClr val="000000"/>
                </a:solidFill>
                <a:effectLst/>
                <a:latin typeface="Calibri" panose="020F0502020204030204" pitchFamily="34" charset="0"/>
              </a:rPr>
              <a:t>Dimensions assume continuity between normality and psychopathology, whereas categories suppose discontinuity</a:t>
            </a:r>
            <a:r>
              <a:rPr lang="en-GB" sz="1200" b="0" i="0">
                <a:solidFill>
                  <a:srgbClr val="000000"/>
                </a:solidFill>
                <a:effectLst/>
                <a:latin typeface="Calibri" panose="020F0502020204030204" pitchFamily="34" charset="0"/>
              </a:rPr>
              <a:t>. Therefore dimensional models can facilitate acquisition of complimentary information regarding risk resilience aetiology prevention and intervention. As a result, there is growing support for a dimensional view of mental disorders. </a:t>
            </a:r>
          </a:p>
          <a:p>
            <a:pPr algn="l" rtl="0" fontAlgn="base"/>
            <a:endParaRPr lang="en-GB" sz="1200" b="0" i="0">
              <a:solidFill>
                <a:srgbClr val="000000"/>
              </a:solidFill>
              <a:effectLst/>
              <a:latin typeface="Calibri" panose="020F0502020204030204" pitchFamily="34" charset="0"/>
            </a:endParaRPr>
          </a:p>
          <a:p>
            <a:pPr algn="l" rtl="0" fontAlgn="base"/>
            <a:r>
              <a:rPr lang="en-GB" sz="1200" b="0" i="0">
                <a:solidFill>
                  <a:srgbClr val="000000"/>
                </a:solidFill>
                <a:effectLst/>
                <a:latin typeface="Calibri" panose="020F0502020204030204" pitchFamily="34" charset="0"/>
              </a:rPr>
              <a:t>In the case of ADHD a dimensional view proposes that deficits that characterise ADHD represent “delay in the acquisition of certain skills” compared to normal developmental expectancies, and not complete “lack of skill”. It is suggested that attention, self-control, and motor activity be viewed as continuous dimensions of behaviour. Therefore, an individual’s experience with ADHD would be conceptualised not as part of a distinct category but rather along a continuum of increasing symptoms and severity (Bell, 2011). However it’s not about getting rid of the categorical model altogether, it’s about how to determine at what level dimensional features can be best incorporated to complement their categorical aspects. The addition of dimensional components could be useful as an indicator of symptom severity and as an indicator of the individual’s level of functioning. Joint consideration of categorical and dimensional models would facilitate our understanding of the development, maintenance, and course of mental disorders, as well as the development of co-occurring problems. As children are constantly undergoing development and interacting with their environment, disorders are best conceptualised as sharing both categorical and dimensional aspects. </a:t>
            </a:r>
            <a:endParaRPr lang="en-GB" b="0" i="0">
              <a:solidFill>
                <a:srgbClr val="000000"/>
              </a:solidFill>
              <a:effectLst/>
              <a:latin typeface="Segoe UI" panose="020B0502040204020203" pitchFamily="34" charset="0"/>
            </a:endParaRPr>
          </a:p>
          <a:p>
            <a:pPr algn="l" rtl="0" fontAlgn="base"/>
            <a:r>
              <a:rPr lang="en-GB" sz="1200" b="0" i="0">
                <a:solidFill>
                  <a:srgbClr val="000000"/>
                </a:solidFill>
                <a:effectLst/>
                <a:latin typeface="Calibri" panose="020F0502020204030204" pitchFamily="34" charset="0"/>
              </a:rPr>
              <a:t>The second point of criticism concerns the lack of developmental perspective (</a:t>
            </a:r>
            <a:r>
              <a:rPr lang="en-GB" sz="1200" b="0" i="0" err="1">
                <a:solidFill>
                  <a:srgbClr val="000000"/>
                </a:solidFill>
                <a:effectLst/>
                <a:latin typeface="Calibri" panose="020F0502020204030204" pitchFamily="34" charset="0"/>
              </a:rPr>
              <a:t>Regier</a:t>
            </a:r>
            <a:r>
              <a:rPr lang="en-GB" sz="1200" b="0" i="0">
                <a:solidFill>
                  <a:srgbClr val="000000"/>
                </a:solidFill>
                <a:effectLst/>
                <a:latin typeface="Calibri" panose="020F0502020204030204" pitchFamily="34" charset="0"/>
              </a:rPr>
              <a:t>, 2009). DSM is not norm-referenced and fails to provide a mechanism for determining the severity of symptoms in relation to children of similar age and gender. The same criteria are used irrespective of chronological age, and adjustment is not made for age-appropriate behavioural change. ADHD is viewed as a static condition in which the symptoms remain essentially the same regardless of age (Barkley, 2003). Developmental psychopathology differs from adult psychopathology in many ways for example behaviours that are considered normal and adaptive may be considered pathological at another age and vice versa.</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12</a:t>
            </a:fld>
            <a:endParaRPr lang="en-GB"/>
          </a:p>
        </p:txBody>
      </p:sp>
    </p:spTree>
    <p:extLst>
      <p:ext uri="{BB962C8B-B14F-4D97-AF65-F5344CB8AC3E}">
        <p14:creationId xmlns:p14="http://schemas.microsoft.com/office/powerpoint/2010/main" val="38997489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2E61351F-DBB1-4664-ADA9-83BC7CB8848D}" type="slidenum">
              <a:rPr lang="en-GB" smtClean="0"/>
              <a:t>14</a:t>
            </a:fld>
            <a:endParaRPr lang="en-GB"/>
          </a:p>
        </p:txBody>
      </p:sp>
    </p:spTree>
    <p:extLst>
      <p:ext uri="{BB962C8B-B14F-4D97-AF65-F5344CB8AC3E}">
        <p14:creationId xmlns:p14="http://schemas.microsoft.com/office/powerpoint/2010/main" val="3178333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2E61351F-DBB1-4664-ADA9-83BC7CB8848D}" type="slidenum">
              <a:rPr lang="en-GB" smtClean="0"/>
              <a:t>15</a:t>
            </a:fld>
            <a:endParaRPr lang="en-GB"/>
          </a:p>
        </p:txBody>
      </p:sp>
    </p:spTree>
    <p:extLst>
      <p:ext uri="{BB962C8B-B14F-4D97-AF65-F5344CB8AC3E}">
        <p14:creationId xmlns:p14="http://schemas.microsoft.com/office/powerpoint/2010/main" val="2882625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3"/>
          <p:cNvSpPr/>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347" y="770467"/>
            <a:ext cx="10779492" cy="3352800"/>
          </a:xfrm>
        </p:spPr>
        <p:txBody>
          <a:bodyPr anchor="b">
            <a:noAutofit/>
          </a:bodyPr>
          <a:lstStyle>
            <a:lvl1pPr algn="l">
              <a:lnSpc>
                <a:spcPct val="80000"/>
              </a:lnSpc>
              <a:defRPr sz="8797" spc="-12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667339" y="4206876"/>
            <a:ext cx="9225798" cy="1645920"/>
          </a:xfrm>
        </p:spPr>
        <p:txBody>
          <a:bodyPr>
            <a:normAutofit/>
          </a:bodyPr>
          <a:lstStyle>
            <a:lvl1pPr marL="0" indent="0" algn="l">
              <a:buNone/>
              <a:defRPr sz="3199">
                <a:solidFill>
                  <a:schemeClr val="bg1"/>
                </a:solidFill>
                <a:latin typeface="+mj-lt"/>
              </a:defRPr>
            </a:lvl1pPr>
            <a:lvl2pPr marL="457063" indent="0" algn="ctr">
              <a:buNone/>
              <a:defRPr sz="2799"/>
            </a:lvl2pPr>
            <a:lvl3pPr marL="914126" indent="0" algn="ctr">
              <a:buNone/>
              <a:defRPr sz="2399"/>
            </a:lvl3pPr>
            <a:lvl4pPr marL="1371189" indent="0" algn="ctr">
              <a:buNone/>
              <a:defRPr sz="1999"/>
            </a:lvl4pPr>
            <a:lvl5pPr marL="1828251" indent="0" algn="ctr">
              <a:buNone/>
              <a:defRPr sz="1999"/>
            </a:lvl5pPr>
            <a:lvl6pPr marL="2285314" indent="0" algn="ctr">
              <a:buNone/>
              <a:defRPr sz="1999"/>
            </a:lvl6pPr>
            <a:lvl7pPr marL="2742377" indent="0" algn="ctr">
              <a:buNone/>
              <a:defRPr sz="1999"/>
            </a:lvl7pPr>
            <a:lvl8pPr marL="3199440" indent="0" algn="ctr">
              <a:buNone/>
              <a:defRPr sz="1999"/>
            </a:lvl8pPr>
            <a:lvl9pPr marL="3656503" indent="0" algn="ctr">
              <a:buNone/>
              <a:defRPr sz="1999"/>
            </a:lvl9pPr>
          </a:lstStyle>
          <a:p>
            <a:r>
              <a:rPr lang="en-US"/>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pPr rtl="0"/>
            <a:r>
              <a:rPr lang="en-US"/>
              <a:t>2/8/2016</a:t>
            </a:r>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pPr rtl="0"/>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pPr rtl="0"/>
            <a:fld id="{81FEFA0A-2F20-4B60-98C6-5FFDA469AA1C}" type="slidenum">
              <a:rPr lang="en-US" smtClean="0"/>
              <a:pPr rtl="0"/>
              <a:t>‹#›</a:t>
            </a:fld>
            <a:endParaRPr lang="en-US"/>
          </a:p>
        </p:txBody>
      </p:sp>
    </p:spTree>
    <p:extLst>
      <p:ext uri="{BB962C8B-B14F-4D97-AF65-F5344CB8AC3E}">
        <p14:creationId xmlns:p14="http://schemas.microsoft.com/office/powerpoint/2010/main" val="231422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rtl="0"/>
            <a:r>
              <a:rPr lang="en-US"/>
              <a:t>2/8/2016</a:t>
            </a:r>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81FEFA0A-2F20-4B60-98C6-5FFDA469AA1C}" type="slidenum">
              <a:rPr lang="en-US" smtClean="0"/>
              <a:pPr rtl="0"/>
              <a:t>‹#›</a:t>
            </a:fld>
            <a:endParaRPr lang="en-US"/>
          </a:p>
        </p:txBody>
      </p:sp>
    </p:spTree>
    <p:extLst>
      <p:ext uri="{BB962C8B-B14F-4D97-AF65-F5344CB8AC3E}">
        <p14:creationId xmlns:p14="http://schemas.microsoft.com/office/powerpoint/2010/main" val="4271711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347" y="767419"/>
            <a:ext cx="10777969" cy="3355848"/>
          </a:xfrm>
        </p:spPr>
        <p:txBody>
          <a:bodyPr anchor="b">
            <a:normAutofit/>
          </a:bodyPr>
          <a:lstStyle>
            <a:lvl1pPr>
              <a:lnSpc>
                <a:spcPct val="80000"/>
              </a:lnSpc>
              <a:defRPr sz="8797" b="0" baseline="0">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667338" y="4204209"/>
            <a:ext cx="9223893" cy="1645920"/>
          </a:xfrm>
        </p:spPr>
        <p:txBody>
          <a:bodyPr anchor="t">
            <a:normAutofit/>
          </a:bodyPr>
          <a:lstStyle>
            <a:lvl1pPr marL="0" indent="0">
              <a:buNone/>
              <a:defRPr sz="3199">
                <a:solidFill>
                  <a:schemeClr val="tx1"/>
                </a:solidFill>
                <a:latin typeface="+mj-lt"/>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US"/>
              <a:t>2/8/2016</a:t>
            </a:r>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81FEFA0A-2F20-4B60-98C6-5FFDA469AA1C}" type="slidenum">
              <a:rPr lang="en-US" smtClean="0"/>
              <a:pPr rtl="0"/>
              <a:t>‹#›</a:t>
            </a:fld>
            <a:endParaRPr lang="en-US"/>
          </a:p>
        </p:txBody>
      </p:sp>
    </p:spTree>
    <p:extLst>
      <p:ext uri="{BB962C8B-B14F-4D97-AF65-F5344CB8AC3E}">
        <p14:creationId xmlns:p14="http://schemas.microsoft.com/office/powerpoint/2010/main" val="2410271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6480" y="1998134"/>
            <a:ext cx="4662226" cy="3767328"/>
          </a:xfrm>
        </p:spPr>
        <p:txBody>
          <a:bodyPr/>
          <a:lstStyle>
            <a:lvl1pPr>
              <a:defRPr sz="23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009764" y="1998134"/>
            <a:ext cx="4662226" cy="3767328"/>
          </a:xfrm>
        </p:spPr>
        <p:txBody>
          <a:bodyPr/>
          <a:lstStyle>
            <a:lvl1pPr>
              <a:defRPr sz="23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rtl="0"/>
            <a:r>
              <a:rPr lang="en-US"/>
              <a:t>2/8/2016</a:t>
            </a:r>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p>
            <a:pPr rtl="0"/>
            <a:fld id="{81FEFA0A-2F20-4B60-98C6-5FFDA469AA1C}" type="slidenum">
              <a:rPr lang="en-US" smtClean="0"/>
              <a:pPr rtl="0"/>
              <a:t>‹#›</a:t>
            </a:fld>
            <a:endParaRPr lang="en-US"/>
          </a:p>
        </p:txBody>
      </p:sp>
    </p:spTree>
    <p:extLst>
      <p:ext uri="{BB962C8B-B14F-4D97-AF65-F5344CB8AC3E}">
        <p14:creationId xmlns:p14="http://schemas.microsoft.com/office/powerpoint/2010/main" val="607241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676480" y="2040467"/>
            <a:ext cx="4662226" cy="723400"/>
          </a:xfrm>
        </p:spPr>
        <p:txBody>
          <a:bodyPr anchor="ctr">
            <a:normAutofit/>
          </a:bodyPr>
          <a:lstStyle>
            <a:lvl1pPr marL="0" indent="0">
              <a:buNone/>
              <a:defRPr sz="2199" b="0" cap="all" baseline="0">
                <a:solidFill>
                  <a:schemeClr val="tx1">
                    <a:lumMod val="85000"/>
                    <a:lumOff val="15000"/>
                  </a:schemeClr>
                </a:solidFill>
                <a:latin typeface="+mj-lt"/>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4" name="Content Placeholder 3"/>
          <p:cNvSpPr>
            <a:spLocks noGrp="1"/>
          </p:cNvSpPr>
          <p:nvPr>
            <p:ph sz="half" idx="2"/>
          </p:nvPr>
        </p:nvSpPr>
        <p:spPr>
          <a:xfrm>
            <a:off x="676480" y="2753084"/>
            <a:ext cx="4662226" cy="3200400"/>
          </a:xfrm>
        </p:spPr>
        <p:txBody>
          <a:bodyPr/>
          <a:lstStyle>
            <a:lvl1pPr>
              <a:defRPr sz="23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06043" y="2038435"/>
            <a:ext cx="4662226" cy="722376"/>
          </a:xfrm>
        </p:spPr>
        <p:txBody>
          <a:bodyPr anchor="ctr">
            <a:normAutofit/>
          </a:bodyPr>
          <a:lstStyle>
            <a:lvl1pPr marL="0" indent="0">
              <a:buNone/>
              <a:defRPr sz="2199" b="0" cap="all" baseline="0">
                <a:solidFill>
                  <a:schemeClr val="tx1">
                    <a:lumMod val="85000"/>
                    <a:lumOff val="15000"/>
                  </a:schemeClr>
                </a:solidFill>
                <a:latin typeface="+mj-lt"/>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6043" y="2750990"/>
            <a:ext cx="4662226" cy="3200400"/>
          </a:xfrm>
        </p:spPr>
        <p:txBody>
          <a:bodyPr/>
          <a:lstStyle>
            <a:lvl1pPr>
              <a:defRPr sz="2399"/>
            </a:lvl1pPr>
            <a:lvl2pPr>
              <a:defRPr sz="1999"/>
            </a:lvl2pPr>
            <a:lvl3pPr>
              <a:defRPr sz="1799"/>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rtl="0"/>
            <a:r>
              <a:rPr lang="en-US"/>
              <a:t>2/8/2016</a:t>
            </a:r>
          </a:p>
        </p:txBody>
      </p:sp>
      <p:sp>
        <p:nvSpPr>
          <p:cNvPr id="8" name="Footer Placeholder 7"/>
          <p:cNvSpPr>
            <a:spLocks noGrp="1"/>
          </p:cNvSpPr>
          <p:nvPr>
            <p:ph type="ftr" sz="quarter" idx="11"/>
          </p:nvPr>
        </p:nvSpPr>
        <p:spPr/>
        <p:txBody>
          <a:bodyPr/>
          <a:lstStyle/>
          <a:p>
            <a:pPr rtl="0"/>
            <a:endParaRPr lang="en-US"/>
          </a:p>
        </p:txBody>
      </p:sp>
      <p:sp>
        <p:nvSpPr>
          <p:cNvPr id="9" name="Slide Number Placeholder 8"/>
          <p:cNvSpPr>
            <a:spLocks noGrp="1"/>
          </p:cNvSpPr>
          <p:nvPr>
            <p:ph type="sldNum" sz="quarter" idx="12"/>
          </p:nvPr>
        </p:nvSpPr>
        <p:spPr/>
        <p:txBody>
          <a:bodyPr/>
          <a:lstStyle/>
          <a:p>
            <a:pPr rtl="0"/>
            <a:fld id="{81FEFA0A-2F20-4B60-98C6-5FFDA469AA1C}" type="slidenum">
              <a:rPr lang="en-US" smtClean="0"/>
              <a:pPr rtl="0"/>
              <a:t>‹#›</a:t>
            </a:fld>
            <a:endParaRPr lang="en-US"/>
          </a:p>
        </p:txBody>
      </p:sp>
    </p:spTree>
    <p:extLst>
      <p:ext uri="{BB962C8B-B14F-4D97-AF65-F5344CB8AC3E}">
        <p14:creationId xmlns:p14="http://schemas.microsoft.com/office/powerpoint/2010/main" val="659034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rtl="0"/>
            <a:r>
              <a:rPr lang="en-US"/>
              <a:t>2/8/2016</a:t>
            </a:r>
          </a:p>
        </p:txBody>
      </p:sp>
      <p:sp>
        <p:nvSpPr>
          <p:cNvPr id="4" name="Footer Placeholder 3"/>
          <p:cNvSpPr>
            <a:spLocks noGrp="1"/>
          </p:cNvSpPr>
          <p:nvPr>
            <p:ph type="ftr" sz="quarter" idx="11"/>
          </p:nvPr>
        </p:nvSpPr>
        <p:spPr/>
        <p:txBody>
          <a:bodyPr/>
          <a:lstStyle/>
          <a:p>
            <a:pPr rtl="0"/>
            <a:endParaRPr lang="en-US"/>
          </a:p>
        </p:txBody>
      </p:sp>
      <p:sp>
        <p:nvSpPr>
          <p:cNvPr id="5" name="Slide Number Placeholder 4"/>
          <p:cNvSpPr>
            <a:spLocks noGrp="1"/>
          </p:cNvSpPr>
          <p:nvPr>
            <p:ph type="sldNum" sz="quarter" idx="12"/>
          </p:nvPr>
        </p:nvSpPr>
        <p:spPr/>
        <p:txBody>
          <a:bodyPr/>
          <a:lstStyle/>
          <a:p>
            <a:pPr rtl="0"/>
            <a:fld id="{81FEFA0A-2F20-4B60-98C6-5FFDA469AA1C}" type="slidenum">
              <a:rPr lang="en-US" smtClean="0"/>
              <a:pPr rtl="0"/>
              <a:t>‹#›</a:t>
            </a:fld>
            <a:endParaRPr lang="en-US"/>
          </a:p>
        </p:txBody>
      </p:sp>
    </p:spTree>
    <p:extLst>
      <p:ext uri="{BB962C8B-B14F-4D97-AF65-F5344CB8AC3E}">
        <p14:creationId xmlns:p14="http://schemas.microsoft.com/office/powerpoint/2010/main" val="1091713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US"/>
              <a:t>2/8/2016</a:t>
            </a:r>
          </a:p>
        </p:txBody>
      </p:sp>
      <p:sp>
        <p:nvSpPr>
          <p:cNvPr id="3" name="Footer Placeholder 2"/>
          <p:cNvSpPr>
            <a:spLocks noGrp="1"/>
          </p:cNvSpPr>
          <p:nvPr>
            <p:ph type="ftr" sz="quarter" idx="11"/>
          </p:nvPr>
        </p:nvSpPr>
        <p:spPr/>
        <p:txBody>
          <a:bodyPr/>
          <a:lstStyle/>
          <a:p>
            <a:pPr rtl="0"/>
            <a:endParaRPr lang="en-US"/>
          </a:p>
        </p:txBody>
      </p:sp>
      <p:sp>
        <p:nvSpPr>
          <p:cNvPr id="4" name="Slide Number Placeholder 3"/>
          <p:cNvSpPr>
            <a:spLocks noGrp="1"/>
          </p:cNvSpPr>
          <p:nvPr>
            <p:ph type="sldNum" sz="quarter" idx="12"/>
          </p:nvPr>
        </p:nvSpPr>
        <p:spPr/>
        <p:txBody>
          <a:bodyPr/>
          <a:lstStyle/>
          <a:p>
            <a:pPr rtl="0"/>
            <a:fld id="{81FEFA0A-2F20-4B60-98C6-5FFDA469AA1C}" type="slidenum">
              <a:rPr lang="en-US" smtClean="0"/>
              <a:pPr rtl="0"/>
              <a:t>‹#›</a:t>
            </a:fld>
            <a:endParaRPr lang="en-US"/>
          </a:p>
        </p:txBody>
      </p:sp>
    </p:spTree>
    <p:extLst>
      <p:ext uri="{BB962C8B-B14F-4D97-AF65-F5344CB8AC3E}">
        <p14:creationId xmlns:p14="http://schemas.microsoft.com/office/powerpoint/2010/main" val="1653751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18016" y="0"/>
            <a:ext cx="457080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59253" y="542282"/>
            <a:ext cx="3382399" cy="1920240"/>
          </a:xfrm>
        </p:spPr>
        <p:txBody>
          <a:bodyPr anchor="b">
            <a:noAutofit/>
          </a:bodyPr>
          <a:lstStyle>
            <a:lvl1pPr>
              <a:lnSpc>
                <a:spcPct val="85000"/>
              </a:lnSpc>
              <a:defRPr sz="3999">
                <a:solidFill>
                  <a:srgbClr val="FFFFFF"/>
                </a:solidFill>
              </a:defRPr>
            </a:lvl1pPr>
          </a:lstStyle>
          <a:p>
            <a:r>
              <a:rPr lang="en-US"/>
              <a:t>Click to edit Master title style</a:t>
            </a:r>
          </a:p>
        </p:txBody>
      </p:sp>
      <p:sp>
        <p:nvSpPr>
          <p:cNvPr id="3" name="Content Placeholder 2"/>
          <p:cNvSpPr>
            <a:spLocks noGrp="1"/>
          </p:cNvSpPr>
          <p:nvPr>
            <p:ph idx="1"/>
          </p:nvPr>
        </p:nvSpPr>
        <p:spPr>
          <a:xfrm>
            <a:off x="761801" y="762000"/>
            <a:ext cx="6094413" cy="4572000"/>
          </a:xfrm>
        </p:spPr>
        <p:txBody>
          <a:bodyPr/>
          <a:lstStyle>
            <a:lvl1pPr>
              <a:defRPr sz="3199"/>
            </a:lvl1pPr>
            <a:lvl2pPr>
              <a:defRPr sz="2799"/>
            </a:lvl2pPr>
            <a:lvl3pPr>
              <a:defRPr sz="2399"/>
            </a:lvl3pPr>
            <a:lvl4pPr>
              <a:defRPr sz="1999"/>
            </a:lvl4pPr>
            <a:lvl5pPr>
              <a:defRPr sz="1999"/>
            </a:lvl5pPr>
            <a:lvl6pPr>
              <a:defRPr sz="1999"/>
            </a:lvl6pPr>
            <a:lvl7pPr>
              <a:defRPr sz="1999"/>
            </a:lvl7pPr>
            <a:lvl8pPr>
              <a:defRPr sz="1999"/>
            </a:lvl8pPr>
            <a:lvl9pPr>
              <a:defRPr sz="19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273827" y="2511813"/>
            <a:ext cx="3397635" cy="3126987"/>
          </a:xfrm>
        </p:spPr>
        <p:txBody>
          <a:bodyPr>
            <a:normAutofit/>
          </a:bodyPr>
          <a:lstStyle>
            <a:lvl1pPr marL="0" marR="0" indent="0" algn="l" defTabSz="914126" rtl="0" eaLnBrk="1" fontAlgn="auto" latinLnBrk="0" hangingPunct="1">
              <a:lnSpc>
                <a:spcPct val="100000"/>
              </a:lnSpc>
              <a:spcBef>
                <a:spcPts val="1200"/>
              </a:spcBef>
              <a:spcAft>
                <a:spcPts val="0"/>
              </a:spcAft>
              <a:buClrTx/>
              <a:buSzTx/>
              <a:buFontTx/>
              <a:buNone/>
              <a:tabLst/>
              <a:defRPr sz="1799">
                <a:solidFill>
                  <a:srgbClr val="262626"/>
                </a:solidFill>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marL="0" marR="0" lvl="0" indent="0" algn="l" defTabSz="914126"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pPr rtl="0"/>
            <a:r>
              <a:rPr lang="en-US"/>
              <a:t>2/8/2016</a:t>
            </a:r>
          </a:p>
        </p:txBody>
      </p:sp>
      <p:sp>
        <p:nvSpPr>
          <p:cNvPr id="6" name="Footer Placeholder 5"/>
          <p:cNvSpPr>
            <a:spLocks noGrp="1"/>
          </p:cNvSpPr>
          <p:nvPr>
            <p:ph type="ftr" sz="quarter" idx="11"/>
          </p:nvPr>
        </p:nvSpPr>
        <p:spPr/>
        <p:txBody>
          <a:bodyPr/>
          <a:lstStyle/>
          <a:p>
            <a:pPr rtl="0"/>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pPr rtl="0"/>
            <a:fld id="{81FEFA0A-2F20-4B60-98C6-5FFDA469AA1C}" type="slidenum">
              <a:rPr lang="en-US" smtClean="0"/>
              <a:pPr rtl="0"/>
              <a:t>‹#›</a:t>
            </a:fld>
            <a:endParaRPr lang="en-US"/>
          </a:p>
        </p:txBody>
      </p:sp>
    </p:spTree>
    <p:extLst>
      <p:ext uri="{BB962C8B-B14F-4D97-AF65-F5344CB8AC3E}">
        <p14:creationId xmlns:p14="http://schemas.microsoft.com/office/powerpoint/2010/main" val="808843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055" y="5418668"/>
            <a:ext cx="10777969" cy="613283"/>
          </a:xfrm>
        </p:spPr>
        <p:txBody>
          <a:bodyPr anchor="b">
            <a:normAutofit/>
          </a:bodyPr>
          <a:lstStyle>
            <a:lvl1pPr>
              <a:defRPr sz="3199"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2188825" cy="5330952"/>
          </a:xfrm>
          <a:solidFill>
            <a:schemeClr val="accent1">
              <a:lumMod val="20000"/>
              <a:lumOff val="80000"/>
            </a:schemeClr>
          </a:solidFill>
        </p:spPr>
        <p:txBody>
          <a:bodyPr anchor="t"/>
          <a:lstStyle>
            <a:lvl1pPr marL="0" indent="0" algn="ctr">
              <a:spcBef>
                <a:spcPts val="800"/>
              </a:spcBef>
              <a:buNone/>
              <a:defRPr sz="3199">
                <a:solidFill>
                  <a:schemeClr val="tx1">
                    <a:lumMod val="75000"/>
                    <a:lumOff val="25000"/>
                  </a:schemeClr>
                </a:solidFill>
              </a:defRPr>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r>
              <a:rPr lang="en-US"/>
              <a:t>Click icon to add picture</a:t>
            </a:r>
          </a:p>
        </p:txBody>
      </p:sp>
      <p:sp>
        <p:nvSpPr>
          <p:cNvPr id="4" name="Text Placeholder 3"/>
          <p:cNvSpPr>
            <a:spLocks noGrp="1"/>
          </p:cNvSpPr>
          <p:nvPr>
            <p:ph type="body" sz="half" idx="2"/>
          </p:nvPr>
        </p:nvSpPr>
        <p:spPr>
          <a:xfrm>
            <a:off x="676480" y="5909735"/>
            <a:ext cx="9226941" cy="533400"/>
          </a:xfrm>
        </p:spPr>
        <p:txBody>
          <a:bodyPr>
            <a:normAutofit/>
          </a:bodyPr>
          <a:lstStyle>
            <a:lvl1pPr marL="0" indent="0">
              <a:lnSpc>
                <a:spcPct val="90000"/>
              </a:lnSpc>
              <a:buNone/>
              <a:defRPr sz="1400">
                <a:solidFill>
                  <a:srgbClr val="262626"/>
                </a:solidFill>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smtClean="0"/>
              <a:pPr/>
              <a:t>9/9/2025</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12790841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rtl="0"/>
            <a:r>
              <a:rPr lang="en-US"/>
              <a:t>2/8/2016</a:t>
            </a:r>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81FEFA0A-2F20-4B60-98C6-5FFDA469AA1C}" type="slidenum">
              <a:rPr lang="en-US" smtClean="0"/>
              <a:pPr rtl="0"/>
              <a:t>‹#›</a:t>
            </a:fld>
            <a:endParaRPr lang="en-US"/>
          </a:p>
        </p:txBody>
      </p:sp>
    </p:spTree>
    <p:extLst>
      <p:ext uri="{BB962C8B-B14F-4D97-AF65-F5344CB8AC3E}">
        <p14:creationId xmlns:p14="http://schemas.microsoft.com/office/powerpoint/2010/main" val="1700722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1673" y="695325"/>
            <a:ext cx="2628215" cy="48006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1324" y="714376"/>
            <a:ext cx="7732286"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rtl="0"/>
            <a:r>
              <a:rPr lang="en-US"/>
              <a:t>2/8/2016</a:t>
            </a:r>
          </a:p>
        </p:txBody>
      </p:sp>
      <p:sp>
        <p:nvSpPr>
          <p:cNvPr id="5" name="Footer Placeholder 4"/>
          <p:cNvSpPr>
            <a:spLocks noGrp="1"/>
          </p:cNvSpPr>
          <p:nvPr>
            <p:ph type="ftr" sz="quarter" idx="11"/>
          </p:nvPr>
        </p:nvSpPr>
        <p:spPr/>
        <p:txBody>
          <a:bodyPr/>
          <a:lstStyle/>
          <a:p>
            <a:pPr rtl="0"/>
            <a:endParaRPr lang="en-US"/>
          </a:p>
        </p:txBody>
      </p:sp>
      <p:sp>
        <p:nvSpPr>
          <p:cNvPr id="6" name="Slide Number Placeholder 5"/>
          <p:cNvSpPr>
            <a:spLocks noGrp="1"/>
          </p:cNvSpPr>
          <p:nvPr>
            <p:ph type="sldNum" sz="quarter" idx="12"/>
          </p:nvPr>
        </p:nvSpPr>
        <p:spPr/>
        <p:txBody>
          <a:bodyPr/>
          <a:lstStyle/>
          <a:p>
            <a:pPr rtl="0"/>
            <a:fld id="{81FEFA0A-2F20-4B60-98C6-5FFDA469AA1C}" type="slidenum">
              <a:rPr lang="en-US" smtClean="0"/>
              <a:pPr rtl="0"/>
              <a:t>‹#›</a:t>
            </a:fld>
            <a:endParaRPr lang="en-US"/>
          </a:p>
        </p:txBody>
      </p:sp>
    </p:spTree>
    <p:extLst>
      <p:ext uri="{BB962C8B-B14F-4D97-AF65-F5344CB8AC3E}">
        <p14:creationId xmlns:p14="http://schemas.microsoft.com/office/powerpoint/2010/main" val="3877918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053" y="499533"/>
            <a:ext cx="10769970" cy="165819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6480" y="2011680"/>
            <a:ext cx="107509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85622" y="6412447"/>
            <a:ext cx="4113728" cy="228600"/>
          </a:xfrm>
          <a:prstGeom prst="rect">
            <a:avLst/>
          </a:prstGeom>
        </p:spPr>
        <p:txBody>
          <a:bodyPr vert="horz" lIns="91440" tIns="45720" rIns="91440" bIns="45720" rtlCol="0" anchor="ctr"/>
          <a:lstStyle>
            <a:lvl1pPr algn="l">
              <a:defRPr sz="950">
                <a:solidFill>
                  <a:schemeClr val="tx1">
                    <a:alpha val="80000"/>
                  </a:schemeClr>
                </a:solidFill>
              </a:defRPr>
            </a:lvl1pPr>
          </a:lstStyle>
          <a:p>
            <a:pPr rtl="0"/>
            <a:r>
              <a:rPr lang="en-US"/>
              <a:t>2/8/2016</a:t>
            </a:r>
          </a:p>
        </p:txBody>
      </p:sp>
      <p:sp>
        <p:nvSpPr>
          <p:cNvPr id="5" name="Footer Placeholder 4"/>
          <p:cNvSpPr>
            <a:spLocks noGrp="1"/>
          </p:cNvSpPr>
          <p:nvPr>
            <p:ph type="ftr" sz="quarter" idx="3"/>
          </p:nvPr>
        </p:nvSpPr>
        <p:spPr>
          <a:xfrm>
            <a:off x="685622" y="6554697"/>
            <a:ext cx="502789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pPr rtl="0"/>
            <a:endParaRPr lang="en-US"/>
          </a:p>
        </p:txBody>
      </p:sp>
      <p:sp>
        <p:nvSpPr>
          <p:cNvPr id="6" name="Slide Number Placeholder 5"/>
          <p:cNvSpPr>
            <a:spLocks noGrp="1"/>
          </p:cNvSpPr>
          <p:nvPr>
            <p:ph type="sldNum" sz="quarter" idx="4"/>
          </p:nvPr>
        </p:nvSpPr>
        <p:spPr>
          <a:xfrm>
            <a:off x="8761644" y="5876413"/>
            <a:ext cx="2925318" cy="1397039"/>
          </a:xfrm>
          <a:prstGeom prst="rect">
            <a:avLst/>
          </a:prstGeom>
        </p:spPr>
        <p:txBody>
          <a:bodyPr vert="horz" lIns="91440" tIns="45720" rIns="91440" bIns="45720" rtlCol="0" anchor="b"/>
          <a:lstStyle>
            <a:lvl1pPr algn="r">
              <a:defRPr sz="10297" b="0">
                <a:ln>
                  <a:noFill/>
                </a:ln>
                <a:solidFill>
                  <a:schemeClr val="accent1">
                    <a:alpha val="25000"/>
                  </a:schemeClr>
                </a:solidFill>
                <a:latin typeface="+mj-lt"/>
              </a:defRPr>
            </a:lvl1pPr>
          </a:lstStyle>
          <a:p>
            <a:pPr rtl="0"/>
            <a:fld id="{81FEFA0A-2F20-4B60-98C6-5FFDA469AA1C}" type="slidenum">
              <a:rPr lang="en-US" smtClean="0"/>
              <a:pPr rtl="0"/>
              <a:t>‹#›</a:t>
            </a:fld>
            <a:endParaRPr lang="en-US"/>
          </a:p>
        </p:txBody>
      </p:sp>
    </p:spTree>
    <p:extLst>
      <p:ext uri="{BB962C8B-B14F-4D97-AF65-F5344CB8AC3E}">
        <p14:creationId xmlns:p14="http://schemas.microsoft.com/office/powerpoint/2010/main" val="162819568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126" rtl="0" eaLnBrk="1" latinLnBrk="0" hangingPunct="1">
        <a:lnSpc>
          <a:spcPct val="85000"/>
        </a:lnSpc>
        <a:spcBef>
          <a:spcPct val="0"/>
        </a:spcBef>
        <a:buNone/>
        <a:defRPr sz="5398" kern="1200" spc="-120" baseline="0">
          <a:solidFill>
            <a:schemeClr val="accent1"/>
          </a:solidFill>
          <a:latin typeface="+mj-lt"/>
          <a:ea typeface="+mj-ea"/>
          <a:cs typeface="+mj-cs"/>
        </a:defRPr>
      </a:lvl1pPr>
    </p:titleStyle>
    <p:bodyStyle>
      <a:lvl1pPr marL="91413" indent="-91413" algn="l" defTabSz="914126" rtl="0" eaLnBrk="1" latinLnBrk="0" hangingPunct="1">
        <a:lnSpc>
          <a:spcPct val="85000"/>
        </a:lnSpc>
        <a:spcBef>
          <a:spcPts val="1300"/>
        </a:spcBef>
        <a:buFont typeface="Arial" pitchFamily="34" charset="0"/>
        <a:buChar char=" "/>
        <a:defRPr sz="2399" kern="1200">
          <a:solidFill>
            <a:schemeClr val="tx1">
              <a:lumMod val="85000"/>
              <a:lumOff val="15000"/>
            </a:schemeClr>
          </a:solidFill>
          <a:latin typeface="+mn-lt"/>
          <a:ea typeface="+mn-ea"/>
          <a:cs typeface="+mn-cs"/>
        </a:defRPr>
      </a:lvl1pPr>
      <a:lvl2pPr marL="347368" indent="-342797" algn="l" defTabSz="914126" rtl="0" eaLnBrk="1" latinLnBrk="0" hangingPunct="1">
        <a:lnSpc>
          <a:spcPct val="85000"/>
        </a:lnSpc>
        <a:spcBef>
          <a:spcPts val="600"/>
        </a:spcBef>
        <a:buFont typeface="Arial" pitchFamily="34" charset="0"/>
        <a:buChar char=" "/>
        <a:defRPr sz="2399" kern="1200">
          <a:solidFill>
            <a:schemeClr val="tx1">
              <a:lumMod val="85000"/>
              <a:lumOff val="15000"/>
            </a:schemeClr>
          </a:solidFill>
          <a:latin typeface="+mn-lt"/>
          <a:ea typeface="+mn-ea"/>
          <a:cs typeface="+mn-cs"/>
        </a:defRPr>
      </a:lvl2pPr>
      <a:lvl3pPr marL="548475" indent="-548475" algn="l" defTabSz="914126" rtl="0" eaLnBrk="1" latinLnBrk="0" hangingPunct="1">
        <a:lnSpc>
          <a:spcPct val="85000"/>
        </a:lnSpc>
        <a:spcBef>
          <a:spcPts val="600"/>
        </a:spcBef>
        <a:buFont typeface="Arial" pitchFamily="34" charset="0"/>
        <a:buChar char=" "/>
        <a:defRPr sz="1999" i="1" kern="1200">
          <a:solidFill>
            <a:schemeClr val="tx1">
              <a:lumMod val="85000"/>
              <a:lumOff val="15000"/>
            </a:schemeClr>
          </a:solidFill>
          <a:latin typeface="+mn-lt"/>
          <a:ea typeface="+mn-ea"/>
          <a:cs typeface="+mn-cs"/>
        </a:defRPr>
      </a:lvl3pPr>
      <a:lvl4pPr marL="822713" indent="-822713"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4pPr>
      <a:lvl5pPr marL="1096951" indent="-1096951"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5pPr>
      <a:lvl6pPr marL="1199640" indent="-228531"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6pPr>
      <a:lvl7pPr marL="1399580" indent="-228531"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7pPr>
      <a:lvl8pPr marL="1599520" indent="-228531"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8pPr>
      <a:lvl9pPr marL="1799460" indent="-228531" algn="l" defTabSz="914126" rtl="0" eaLnBrk="1" latinLnBrk="0" hangingPunct="1">
        <a:lnSpc>
          <a:spcPct val="85000"/>
        </a:lnSpc>
        <a:spcBef>
          <a:spcPts val="600"/>
        </a:spcBef>
        <a:buFont typeface="Arial" pitchFamily="34" charset="0"/>
        <a:buChar char=" "/>
        <a:defRPr sz="1799" kern="1200">
          <a:solidFill>
            <a:schemeClr val="tx1">
              <a:lumMod val="85000"/>
              <a:lumOff val="15000"/>
            </a:schemeClr>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13" Type="http://schemas.openxmlformats.org/officeDocument/2006/relationships/diagramColors" Target="../diagrams/colors4.xml"/><Relationship Id="rId3" Type="http://schemas.openxmlformats.org/officeDocument/2006/relationships/image" Target="../media/image8.jpeg"/><Relationship Id="rId7" Type="http://schemas.openxmlformats.org/officeDocument/2006/relationships/diagramQuickStyle" Target="../diagrams/quickStyle3.xml"/><Relationship Id="rId12" Type="http://schemas.openxmlformats.org/officeDocument/2006/relationships/diagramQuickStyle" Target="../diagrams/quickStyle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Layout" Target="../diagrams/layout3.xml"/><Relationship Id="rId11" Type="http://schemas.openxmlformats.org/officeDocument/2006/relationships/diagramLayout" Target="../diagrams/layout4.xml"/><Relationship Id="rId5" Type="http://schemas.openxmlformats.org/officeDocument/2006/relationships/diagramData" Target="../diagrams/data3.xml"/><Relationship Id="rId15" Type="http://schemas.openxmlformats.org/officeDocument/2006/relationships/image" Target="../media/image9.gif"/><Relationship Id="rId10" Type="http://schemas.openxmlformats.org/officeDocument/2006/relationships/diagramData" Target="../diagrams/data4.xml"/><Relationship Id="rId4" Type="http://schemas.microsoft.com/office/2007/relationships/hdphoto" Target="../media/hdphoto2.wdp"/><Relationship Id="rId9" Type="http://schemas.microsoft.com/office/2007/relationships/diagramDrawing" Target="../diagrams/drawing3.xml"/><Relationship Id="rId14" Type="http://schemas.microsoft.com/office/2007/relationships/diagramDrawing" Target="../diagrams/drawing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hyperlink" Target="https://cks.nice.org.uk/topics/attention-deficit-hyperactivity-disorder/background-information/prevalence/" TargetMode="External"/><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uowtsd-my.sharepoint.com/:wb:/g/personal/c_greenway_uwtsd_ac_uk/Eb4HKcKxZvRFvRRSE0_q-4QBFNSFtQMOUTKzZkiT4uVtNw?e=OI8F3D"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7.xml"/><Relationship Id="rId13" Type="http://schemas.openxmlformats.org/officeDocument/2006/relationships/diagramData" Target="../diagrams/data8.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17" Type="http://schemas.microsoft.com/office/2007/relationships/diagramDrawing" Target="../diagrams/drawing8.xml"/><Relationship Id="rId2" Type="http://schemas.openxmlformats.org/officeDocument/2006/relationships/notesSlide" Target="../notesSlides/notesSlide12.xml"/><Relationship Id="rId16" Type="http://schemas.openxmlformats.org/officeDocument/2006/relationships/diagramColors" Target="../diagrams/colors8.xml"/><Relationship Id="rId1" Type="http://schemas.openxmlformats.org/officeDocument/2006/relationships/slideLayout" Target="../slideLayouts/slideLayout7.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5" Type="http://schemas.openxmlformats.org/officeDocument/2006/relationships/diagramQuickStyle" Target="../diagrams/quickStyle8.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 Id="rId1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2" Type="http://schemas.openxmlformats.org/officeDocument/2006/relationships/hyperlink" Target="https://uowtsd-my.sharepoint.com/:w:/g/personal/c_greenway_uwtsd_ac_uk/Edad9CaQzl1JpeHpPj166UEBpQUHoPBoYMLCs9DghKVs6g?e=gc8aVE"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helf-uwtsd.alma.exlibrisgroup.com/leganto/public/44WHELF_UWTSD/citation/9722039950002421?auth=SAML" TargetMode="External"/><Relationship Id="rId2" Type="http://schemas.openxmlformats.org/officeDocument/2006/relationships/hyperlink" Target="http://www.adhd-institute.com/burden-of-adhd/impact-of-adhd/#relatedmedi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442" y="4385066"/>
            <a:ext cx="10920793" cy="1349096"/>
          </a:xfrm>
        </p:spPr>
        <p:txBody>
          <a:bodyPr rtlCol="0">
            <a:normAutofit/>
          </a:bodyPr>
          <a:lstStyle/>
          <a:p>
            <a:pPr rtl="0"/>
            <a:r>
              <a:rPr lang="en-gb" sz="7900"/>
              <a:t>ADHD</a:t>
            </a:r>
          </a:p>
        </p:txBody>
      </p:sp>
      <p:sp>
        <p:nvSpPr>
          <p:cNvPr id="3" name="Subtitle 2"/>
          <p:cNvSpPr>
            <a:spLocks noGrp="1"/>
          </p:cNvSpPr>
          <p:nvPr>
            <p:ph type="subTitle" idx="1"/>
          </p:nvPr>
        </p:nvSpPr>
        <p:spPr>
          <a:xfrm>
            <a:off x="609441" y="5702709"/>
            <a:ext cx="10920793" cy="521109"/>
          </a:xfrm>
        </p:spPr>
        <p:txBody>
          <a:bodyPr rtlCol="0">
            <a:normAutofit/>
          </a:bodyPr>
          <a:lstStyle/>
          <a:p>
            <a:pPr rtl="0"/>
            <a:r>
              <a:rPr lang="en-gb" sz="2800"/>
              <a:t>Dr Charlotte Greenway</a:t>
            </a:r>
          </a:p>
        </p:txBody>
      </p:sp>
      <p:sp>
        <p:nvSpPr>
          <p:cNvPr id="9" name="Rectangle 11">
            <a:extLst>
              <a:ext uri="{FF2B5EF4-FFF2-40B4-BE49-F238E27FC236}">
                <a16:creationId xmlns:a16="http://schemas.microsoft.com/office/drawing/2014/main" id="{C686DCD1-0339-4C0C-B22E-87C2EF020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42428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 close-up of a brain&#10;&#10;Description automatically generated">
            <a:extLst>
              <a:ext uri="{FF2B5EF4-FFF2-40B4-BE49-F238E27FC236}">
                <a16:creationId xmlns:a16="http://schemas.microsoft.com/office/drawing/2014/main" id="{80D26275-A88D-7F15-6815-B06BE5E26D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01019" y="640080"/>
            <a:ext cx="4132569" cy="315108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descr="A rainbow colored smoke on a white background&#10;&#10;Description automatically generated">
            <a:extLst>
              <a:ext uri="{FF2B5EF4-FFF2-40B4-BE49-F238E27FC236}">
                <a16:creationId xmlns:a16="http://schemas.microsoft.com/office/drawing/2014/main" id="{5A83EF79-3E4B-3626-CCCE-56875EC45674}"/>
              </a:ext>
            </a:extLst>
          </p:cNvPr>
          <p:cNvPicPr>
            <a:picLocks noChangeAspect="1"/>
          </p:cNvPicPr>
          <p:nvPr/>
        </p:nvPicPr>
        <p:blipFill rotWithShape="1">
          <a:blip r:embed="rId4"/>
          <a:srcRect t="9146" b="6562"/>
          <a:stretch/>
        </p:blipFill>
        <p:spPr>
          <a:xfrm>
            <a:off x="6255237" y="725081"/>
            <a:ext cx="5298297" cy="2981081"/>
          </a:xfrm>
          <a:prstGeom prst="rect">
            <a:avLst/>
          </a:prstGeom>
        </p:spPr>
      </p:pic>
      <p:sp>
        <p:nvSpPr>
          <p:cNvPr id="5" name="Title 1">
            <a:extLst>
              <a:ext uri="{FF2B5EF4-FFF2-40B4-BE49-F238E27FC236}">
                <a16:creationId xmlns:a16="http://schemas.microsoft.com/office/drawing/2014/main" id="{999F547B-AAA3-A7CA-8432-0F17834B2382}"/>
              </a:ext>
            </a:extLst>
          </p:cNvPr>
          <p:cNvSpPr txBox="1">
            <a:spLocks/>
          </p:cNvSpPr>
          <p:nvPr/>
        </p:nvSpPr>
        <p:spPr>
          <a:xfrm>
            <a:off x="2860693" y="2581588"/>
            <a:ext cx="7117180" cy="2664296"/>
          </a:xfrm>
          <a:prstGeom prst="rect">
            <a:avLst/>
          </a:prstGeom>
        </p:spPr>
        <p:txBody>
          <a:bodyPr vert="horz" lIns="91440" tIns="45720" rIns="91440" bIns="45720" rtlCol="0" anchor="b">
            <a:normAutofit/>
          </a:bodyPr>
          <a:lstStyle>
            <a:lvl1pPr algn="l" defTabSz="914126" rtl="0" eaLnBrk="1" latinLnBrk="0" hangingPunct="1">
              <a:lnSpc>
                <a:spcPct val="80000"/>
              </a:lnSpc>
              <a:spcBef>
                <a:spcPct val="0"/>
              </a:spcBef>
              <a:buNone/>
              <a:defRPr sz="8797" kern="1200" spc="-120" baseline="0">
                <a:solidFill>
                  <a:srgbClr val="FFFFFF"/>
                </a:solidFill>
                <a:latin typeface="+mj-lt"/>
                <a:ea typeface="+mj-ea"/>
                <a:cs typeface="+mj-cs"/>
              </a:defRPr>
            </a:lvl1pPr>
          </a:lstStyle>
          <a:p>
            <a:endParaRPr lang="en-GB" sz="11500">
              <a:solidFill>
                <a:schemeClr val="bg1"/>
              </a:solidFill>
            </a:endParaRPr>
          </a:p>
        </p:txBody>
      </p:sp>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00" y="643467"/>
            <a:ext cx="4009783"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984" y="809244"/>
            <a:ext cx="3684072"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E96BF-B6F9-6B70-2750-CADE7B47C526}"/>
              </a:ext>
            </a:extLst>
          </p:cNvPr>
          <p:cNvSpPr>
            <a:spLocks noGrp="1"/>
          </p:cNvSpPr>
          <p:nvPr>
            <p:ph type="title"/>
          </p:nvPr>
        </p:nvSpPr>
        <p:spPr>
          <a:xfrm>
            <a:off x="961041" y="1031634"/>
            <a:ext cx="3367554" cy="4844777"/>
          </a:xfrm>
        </p:spPr>
        <p:txBody>
          <a:bodyPr>
            <a:normAutofit/>
          </a:bodyPr>
          <a:lstStyle/>
          <a:p>
            <a:r>
              <a:rPr lang="en-GB">
                <a:solidFill>
                  <a:srgbClr val="FFFFFF"/>
                </a:solidFill>
              </a:rPr>
              <a:t>History of ADHD</a:t>
            </a:r>
          </a:p>
        </p:txBody>
      </p:sp>
      <p:sp>
        <p:nvSpPr>
          <p:cNvPr id="3" name="Content Placeholder 2">
            <a:extLst>
              <a:ext uri="{FF2B5EF4-FFF2-40B4-BE49-F238E27FC236}">
                <a16:creationId xmlns:a16="http://schemas.microsoft.com/office/drawing/2014/main" id="{CB6E7401-45E9-A439-21C8-51662FA8A4B0}"/>
              </a:ext>
            </a:extLst>
          </p:cNvPr>
          <p:cNvSpPr>
            <a:spLocks noGrp="1"/>
          </p:cNvSpPr>
          <p:nvPr>
            <p:ph idx="1"/>
          </p:nvPr>
        </p:nvSpPr>
        <p:spPr>
          <a:xfrm>
            <a:off x="4815767" y="206800"/>
            <a:ext cx="7183301" cy="6534568"/>
          </a:xfrm>
        </p:spPr>
        <p:txBody>
          <a:bodyPr anchor="ctr">
            <a:normAutofit lnSpcReduction="10000"/>
          </a:bodyPr>
          <a:lstStyle/>
          <a:p>
            <a:pPr>
              <a:spcBef>
                <a:spcPts val="0"/>
              </a:spcBef>
              <a:spcAft>
                <a:spcPts val="1200"/>
              </a:spcAft>
            </a:pPr>
            <a:r>
              <a:rPr lang="en-GB" sz="1600">
                <a:latin typeface="Calibri" panose="020F0502020204030204" pitchFamily="34" charset="0"/>
                <a:ea typeface="DengXian" panose="02010600030101010101" pitchFamily="2" charset="-122"/>
                <a:cs typeface="Arial" panose="020B0604020202020204" pitchFamily="34" charset="0"/>
              </a:rPr>
              <a:t>Greek physician Galen often used to prescribe opium for restless, hyperactive children. </a:t>
            </a:r>
          </a:p>
          <a:p>
            <a:pPr>
              <a:spcBef>
                <a:spcPts val="0"/>
              </a:spcBef>
              <a:spcAft>
                <a:spcPts val="1200"/>
              </a:spcAft>
            </a:pPr>
            <a:r>
              <a:rPr lang="en-GB" sz="1600">
                <a:latin typeface="Calibri" panose="020F0502020204030204" pitchFamily="34" charset="0"/>
                <a:ea typeface="DengXian" panose="02010600030101010101" pitchFamily="2" charset="-122"/>
                <a:cs typeface="Arial" panose="020B0604020202020204" pitchFamily="34" charset="0"/>
              </a:rPr>
              <a:t>British physician George still (1902) - lectures he delivered at the beginning of the 20</a:t>
            </a:r>
            <a:r>
              <a:rPr lang="en-GB" sz="1600" baseline="30000">
                <a:latin typeface="Calibri" panose="020F0502020204030204" pitchFamily="34" charset="0"/>
                <a:ea typeface="DengXian" panose="02010600030101010101" pitchFamily="2" charset="-122"/>
                <a:cs typeface="Arial" panose="020B0604020202020204" pitchFamily="34" charset="0"/>
              </a:rPr>
              <a:t>th</a:t>
            </a:r>
            <a:r>
              <a:rPr lang="en-GB" sz="1600">
                <a:latin typeface="Calibri" panose="020F0502020204030204" pitchFamily="34" charset="0"/>
                <a:ea typeface="DengXian" panose="02010600030101010101" pitchFamily="2" charset="-122"/>
                <a:cs typeface="Arial" panose="020B0604020202020204" pitchFamily="34" charset="0"/>
              </a:rPr>
              <a:t> century. </a:t>
            </a:r>
          </a:p>
          <a:p>
            <a:pPr>
              <a:spcBef>
                <a:spcPts val="0"/>
              </a:spcBef>
              <a:spcAft>
                <a:spcPts val="1200"/>
              </a:spcAft>
            </a:pPr>
            <a:r>
              <a:rPr lang="en-GB" sz="1600">
                <a:latin typeface="Calibri" panose="020F0502020204030204" pitchFamily="34" charset="0"/>
                <a:ea typeface="DengXian" panose="02010600030101010101" pitchFamily="2" charset="-122"/>
                <a:cs typeface="Arial" panose="020B0604020202020204" pitchFamily="34" charset="0"/>
              </a:rPr>
              <a:t>A medical textbook dated back to 1775 by German physician Melchior Adam </a:t>
            </a:r>
            <a:r>
              <a:rPr lang="en-GB" sz="1600" err="1">
                <a:latin typeface="Calibri" panose="020F0502020204030204" pitchFamily="34" charset="0"/>
                <a:ea typeface="DengXian" panose="02010600030101010101" pitchFamily="2" charset="-122"/>
                <a:cs typeface="Arial" panose="020B0604020202020204" pitchFamily="34" charset="0"/>
              </a:rPr>
              <a:t>Weikard</a:t>
            </a:r>
            <a:r>
              <a:rPr lang="en-GB" sz="1600">
                <a:latin typeface="Calibri" panose="020F0502020204030204" pitchFamily="34" charset="0"/>
                <a:ea typeface="DengXian" panose="02010600030101010101" pitchFamily="2" charset="-122"/>
                <a:cs typeface="Arial" panose="020B0604020202020204" pitchFamily="34" charset="0"/>
              </a:rPr>
              <a:t>. A chapter on ‘ attention deficits’ as part of a wider section on ‘sicknesses of the spirit’. This chapter described adults and children who were inattentive, hyperactive, and impulsive, also characterised by poor effort and low persistence. </a:t>
            </a:r>
          </a:p>
          <a:p>
            <a:pPr>
              <a:spcBef>
                <a:spcPts val="0"/>
              </a:spcBef>
              <a:spcAft>
                <a:spcPts val="1200"/>
              </a:spcAft>
            </a:pPr>
            <a:r>
              <a:rPr lang="en-GB" sz="1600">
                <a:latin typeface="Calibri" panose="020F0502020204030204" pitchFamily="34" charset="0"/>
                <a:ea typeface="DengXian" panose="02010600030101010101" pitchFamily="2" charset="-122"/>
                <a:cs typeface="Arial" panose="020B0604020202020204" pitchFamily="34" charset="0"/>
              </a:rPr>
              <a:t>Scottish physician Alexander Crichton (1798) in his chapter -  attention disorders caused by either hereditary factors or accidental diseases to which the person has been exposed. These diseases affect the nerves and the brain. He argued that early education of children could serve to enhance attention, especially if tailored to individual variation in personal interests and motivation.</a:t>
            </a:r>
          </a:p>
          <a:p>
            <a:pPr>
              <a:spcBef>
                <a:spcPts val="0"/>
              </a:spcBef>
              <a:spcAft>
                <a:spcPts val="1200"/>
              </a:spcAft>
            </a:pPr>
            <a:r>
              <a:rPr lang="en-GB" sz="1600">
                <a:latin typeface="Calibri" panose="020F0502020204030204" pitchFamily="34" charset="0"/>
                <a:ea typeface="DengXian" panose="02010600030101010101" pitchFamily="2" charset="-122"/>
                <a:cs typeface="Arial" panose="020B0604020202020204" pitchFamily="34" charset="0"/>
              </a:rPr>
              <a:t>Case studies - John Haslam in 1809. A 10-year-old boy who indulged in misdemeanours, and uncontrollable behaviour. He was considered the ‘terror of the family’. </a:t>
            </a:r>
          </a:p>
          <a:p>
            <a:pPr>
              <a:spcBef>
                <a:spcPts val="0"/>
              </a:spcBef>
              <a:spcAft>
                <a:spcPts val="1200"/>
              </a:spcAft>
            </a:pPr>
            <a:r>
              <a:rPr lang="en-GB" sz="1600">
                <a:latin typeface="Calibri" panose="020F0502020204030204" pitchFamily="34" charset="0"/>
                <a:ea typeface="DengXian" panose="02010600030101010101" pitchFamily="2" charset="-122"/>
                <a:cs typeface="Arial" panose="020B0604020202020204" pitchFamily="34" charset="0"/>
              </a:rPr>
              <a:t>1812 Benjamin Rush described a syndrome involving the inability to focus attention and speculated on the defective organisation in those parts of the body which are ‘occupied by the moral faculties of the mind’.</a:t>
            </a:r>
          </a:p>
          <a:p>
            <a:pPr>
              <a:spcBef>
                <a:spcPts val="0"/>
              </a:spcBef>
              <a:spcAft>
                <a:spcPts val="1200"/>
              </a:spcAft>
            </a:pPr>
            <a:r>
              <a:rPr lang="en-GB" sz="1600">
                <a:latin typeface="Calibri" panose="020F0502020204030204" pitchFamily="34" charset="0"/>
                <a:ea typeface="DengXian" panose="02010600030101010101" pitchFamily="2" charset="-122"/>
                <a:cs typeface="Arial" panose="020B0604020202020204" pitchFamily="34" charset="0"/>
              </a:rPr>
              <a:t> In 1865, Heinrich Hoffmann paediatrician, - fidgety Philip which portrays the case of a child with disruptive behavioural problems. There is also a second one titled Johnny ‘head in air’, which describes a boy who is constantly distracted by external stimuli and is highly inattentive over a broad range of activities. </a:t>
            </a:r>
          </a:p>
          <a:p>
            <a:pPr>
              <a:spcBef>
                <a:spcPts val="0"/>
              </a:spcBef>
              <a:spcAft>
                <a:spcPts val="1200"/>
              </a:spcAft>
            </a:pPr>
            <a:r>
              <a:rPr lang="en-GB" sz="1600">
                <a:latin typeface="Calibri" panose="020F0502020204030204" pitchFamily="34" charset="0"/>
                <a:ea typeface="DengXian" panose="02010600030101010101" pitchFamily="2" charset="-122"/>
                <a:cs typeface="Arial" panose="020B0604020202020204" pitchFamily="34" charset="0"/>
              </a:rPr>
              <a:t>Two years later in 1867 the British psychiatrist Henry Maudsley - describes the case of a child who manifested strong impulsivity and destructive behaviour. </a:t>
            </a:r>
          </a:p>
          <a:p>
            <a:pPr>
              <a:spcBef>
                <a:spcPts val="0"/>
              </a:spcBef>
              <a:spcAft>
                <a:spcPts val="1200"/>
              </a:spcAft>
            </a:pPr>
            <a:r>
              <a:rPr lang="en-GB" sz="1600">
                <a:latin typeface="Calibri" panose="020F0502020204030204" pitchFamily="34" charset="0"/>
                <a:ea typeface="DengXian" panose="02010600030101010101" pitchFamily="2" charset="-122"/>
                <a:cs typeface="Arial" panose="020B0604020202020204" pitchFamily="34" charset="0"/>
              </a:rPr>
              <a:t>In the US, American philosopher, psychologist, and physician William James (1890) described a normal variant of character called explosive will. This variant was characterised by difficulty similar to those observed in individuals with ADHD.</a:t>
            </a:r>
            <a:endParaRPr lang="en-GB" sz="1600"/>
          </a:p>
        </p:txBody>
      </p:sp>
    </p:spTree>
    <p:extLst>
      <p:ext uri="{BB962C8B-B14F-4D97-AF65-F5344CB8AC3E}">
        <p14:creationId xmlns:p14="http://schemas.microsoft.com/office/powerpoint/2010/main" val="3044700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DD50275-E1CD-9991-65E3-928CE09C673E}"/>
              </a:ext>
            </a:extLst>
          </p:cNvPr>
          <p:cNvSpPr>
            <a:spLocks noGrp="1"/>
          </p:cNvSpPr>
          <p:nvPr>
            <p:ph type="body" sz="half" idx="2"/>
          </p:nvPr>
        </p:nvSpPr>
        <p:spPr>
          <a:xfrm>
            <a:off x="174172" y="5913119"/>
            <a:ext cx="9555078" cy="1567543"/>
          </a:xfrm>
        </p:spPr>
        <p:txBody>
          <a:bodyPr>
            <a:normAutofit/>
          </a:bodyPr>
          <a:lstStyle/>
          <a:p>
            <a:r>
              <a:rPr lang="en-GB" sz="4800" dirty="0">
                <a:solidFill>
                  <a:schemeClr val="bg1"/>
                </a:solidFill>
              </a:rPr>
              <a:t>History: DSM</a:t>
            </a:r>
          </a:p>
        </p:txBody>
      </p:sp>
      <p:sp>
        <p:nvSpPr>
          <p:cNvPr id="5" name="TextBox 4">
            <a:extLst>
              <a:ext uri="{FF2B5EF4-FFF2-40B4-BE49-F238E27FC236}">
                <a16:creationId xmlns:a16="http://schemas.microsoft.com/office/drawing/2014/main" id="{2E2B21B5-B32F-96D7-3905-AA2E82C30558}"/>
              </a:ext>
            </a:extLst>
          </p:cNvPr>
          <p:cNvSpPr txBox="1"/>
          <p:nvPr/>
        </p:nvSpPr>
        <p:spPr>
          <a:xfrm>
            <a:off x="174172" y="247241"/>
            <a:ext cx="6096000" cy="5170646"/>
          </a:xfrm>
          <a:prstGeom prst="rect">
            <a:avLst/>
          </a:prstGeom>
          <a:noFill/>
        </p:spPr>
        <p:txBody>
          <a:bodyPr wrap="square">
            <a:spAutoFit/>
          </a:bodyPr>
          <a:lstStyle/>
          <a:p>
            <a:pPr marL="0" indent="0" algn="l">
              <a:buNone/>
            </a:pPr>
            <a:r>
              <a:rPr lang="en-GB" sz="2200" b="0" i="0" dirty="0">
                <a:solidFill>
                  <a:schemeClr val="accent1">
                    <a:lumMod val="75000"/>
                  </a:schemeClr>
                </a:solidFill>
                <a:effectLst/>
                <a:latin typeface="Source Sans Pro" panose="020B0503030403020204" pitchFamily="34" charset="0"/>
              </a:rPr>
              <a:t>ADHD was not included in the American Psychiatric  Association’s "Diagnostic and Statistical Manual of Mental Disorders" (DSM) until its second edition in 1968. Then, it identified the condition as hyperkinetic reaction of childhood. </a:t>
            </a:r>
          </a:p>
          <a:p>
            <a:pPr marL="0" indent="0" algn="l">
              <a:buNone/>
            </a:pPr>
            <a:endParaRPr lang="en-GB" sz="2200" dirty="0">
              <a:solidFill>
                <a:schemeClr val="accent1">
                  <a:lumMod val="75000"/>
                </a:schemeClr>
              </a:solidFill>
              <a:latin typeface="Source Sans Pro" panose="020B0503030403020204" pitchFamily="34" charset="0"/>
            </a:endParaRPr>
          </a:p>
          <a:p>
            <a:pPr marL="0" indent="0" algn="l">
              <a:buNone/>
            </a:pPr>
            <a:r>
              <a:rPr lang="en-GB" sz="2200" b="0" i="0" dirty="0">
                <a:solidFill>
                  <a:schemeClr val="accent1">
                    <a:lumMod val="75000"/>
                  </a:schemeClr>
                </a:solidFill>
                <a:effectLst/>
                <a:latin typeface="Source Sans Pro" panose="020B0503030403020204" pitchFamily="34" charset="0"/>
              </a:rPr>
              <a:t>In the third edition(1980), the APA renamed the condition attention deficit disorder (ADD) and created two variations: ADD with hyperactivity and ADD without hyperactivity.</a:t>
            </a:r>
          </a:p>
          <a:p>
            <a:pPr marL="0" indent="0" algn="l">
              <a:buNone/>
            </a:pPr>
            <a:endParaRPr lang="en-GB" sz="2200" b="0" i="0" dirty="0">
              <a:solidFill>
                <a:schemeClr val="accent1">
                  <a:lumMod val="75000"/>
                </a:schemeClr>
              </a:solidFill>
              <a:effectLst/>
              <a:latin typeface="Source Sans Pro" panose="020B0503030403020204" pitchFamily="34" charset="0"/>
            </a:endParaRPr>
          </a:p>
          <a:p>
            <a:pPr algn="l"/>
            <a:r>
              <a:rPr lang="en-GB" sz="2200" b="0" i="0" dirty="0">
                <a:solidFill>
                  <a:schemeClr val="accent1">
                    <a:lumMod val="75000"/>
                  </a:schemeClr>
                </a:solidFill>
                <a:effectLst/>
                <a:latin typeface="Source Sans Pro" panose="020B0503030403020204" pitchFamily="34" charset="0"/>
              </a:rPr>
              <a:t>In 1987, the APA changed the name to attention deficit hyperactivity disorder (ADHD), which combined inattentiveness, impulsivity, and hyperactivity into a single type.</a:t>
            </a:r>
          </a:p>
        </p:txBody>
      </p:sp>
      <p:sp>
        <p:nvSpPr>
          <p:cNvPr id="6" name="TextBox 5">
            <a:extLst>
              <a:ext uri="{FF2B5EF4-FFF2-40B4-BE49-F238E27FC236}">
                <a16:creationId xmlns:a16="http://schemas.microsoft.com/office/drawing/2014/main" id="{4F2B650D-8154-2628-4516-2EEDF41C7166}"/>
              </a:ext>
            </a:extLst>
          </p:cNvPr>
          <p:cNvSpPr txBox="1"/>
          <p:nvPr/>
        </p:nvSpPr>
        <p:spPr>
          <a:xfrm>
            <a:off x="6444344" y="141249"/>
            <a:ext cx="5634049" cy="6555641"/>
          </a:xfrm>
          <a:prstGeom prst="rect">
            <a:avLst/>
          </a:prstGeom>
          <a:solidFill>
            <a:schemeClr val="accent1">
              <a:lumMod val="60000"/>
              <a:lumOff val="40000"/>
            </a:schemeClr>
          </a:solidFill>
        </p:spPr>
        <p:txBody>
          <a:bodyPr wrap="square">
            <a:spAutoFit/>
          </a:bodyPr>
          <a:lstStyle/>
          <a:p>
            <a:pPr algn="l"/>
            <a:r>
              <a:rPr lang="en-GB" sz="2800" b="1" i="0" dirty="0">
                <a:solidFill>
                  <a:schemeClr val="bg1"/>
                </a:solidFill>
                <a:effectLst/>
                <a:latin typeface="Source Sans Pro" panose="020B0503030403020204" pitchFamily="34" charset="0"/>
              </a:rPr>
              <a:t>ADHD Today</a:t>
            </a:r>
          </a:p>
          <a:p>
            <a:pPr algn="l"/>
            <a:r>
              <a:rPr lang="en-GB" sz="2800" b="0" i="0" dirty="0">
                <a:solidFill>
                  <a:schemeClr val="bg1"/>
                </a:solidFill>
                <a:effectLst/>
                <a:latin typeface="Source Sans Pro" panose="020B0503030403020204" pitchFamily="34" charset="0"/>
              </a:rPr>
              <a:t>In 1994 - fourth edition of the DSM. It listed three types:  mostly inattentive; mostly hyperactive and impulsive; and a combined type that includes all three symptoms. This edition also recognized that ADHD symptoms don't always disappear when children become adults.</a:t>
            </a:r>
          </a:p>
          <a:p>
            <a:pPr algn="l"/>
            <a:r>
              <a:rPr lang="en-GB" sz="2800" b="0" i="0" dirty="0">
                <a:solidFill>
                  <a:schemeClr val="bg1"/>
                </a:solidFill>
                <a:effectLst/>
                <a:latin typeface="Source Sans Pro" panose="020B0503030403020204" pitchFamily="34" charset="0"/>
              </a:rPr>
              <a:t>In the most recent edition (2013), the APA designated the three types as the three "presentations" of ADHD. That means the ways the disorder may affect people. The APA said this can change over time.</a:t>
            </a:r>
          </a:p>
        </p:txBody>
      </p:sp>
    </p:spTree>
    <p:extLst>
      <p:ext uri="{BB962C8B-B14F-4D97-AF65-F5344CB8AC3E}">
        <p14:creationId xmlns:p14="http://schemas.microsoft.com/office/powerpoint/2010/main" val="2412727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2592" y="235289"/>
            <a:ext cx="6448044" cy="758952"/>
          </a:xfrm>
        </p:spPr>
        <p:txBody>
          <a:bodyPr>
            <a:normAutofit fontScale="90000"/>
          </a:bodyPr>
          <a:lstStyle/>
          <a:p>
            <a:pPr algn="l"/>
            <a:r>
              <a:rPr lang="en-GB"/>
              <a:t>What is ADHD?</a:t>
            </a:r>
          </a:p>
        </p:txBody>
      </p:sp>
      <p:graphicFrame>
        <p:nvGraphicFramePr>
          <p:cNvPr id="4" name="Diagram 3"/>
          <p:cNvGraphicFramePr/>
          <p:nvPr>
            <p:extLst>
              <p:ext uri="{D42A27DB-BD31-4B8C-83A1-F6EECF244321}">
                <p14:modId xmlns:p14="http://schemas.microsoft.com/office/powerpoint/2010/main" val="1772244549"/>
              </p:ext>
            </p:extLst>
          </p:nvPr>
        </p:nvGraphicFramePr>
        <p:xfrm>
          <a:off x="3142084" y="296652"/>
          <a:ext cx="10801200" cy="62646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21804" y="4653136"/>
            <a:ext cx="4390129" cy="14451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22DC5CCF-63E8-48C4-ADC8-AC9C40B83DD1}"/>
              </a:ext>
            </a:extLst>
          </p:cNvPr>
          <p:cNvPicPr>
            <a:picLocks noChangeAspect="1"/>
          </p:cNvPicPr>
          <p:nvPr/>
        </p:nvPicPr>
        <p:blipFill>
          <a:blip r:embed="rId9"/>
          <a:stretch>
            <a:fillRect/>
          </a:stretch>
        </p:blipFill>
        <p:spPr>
          <a:xfrm>
            <a:off x="802630" y="1158619"/>
            <a:ext cx="3782395" cy="2958705"/>
          </a:xfrm>
          <a:prstGeom prst="rect">
            <a:avLst/>
          </a:prstGeom>
        </p:spPr>
      </p:pic>
      <p:sp>
        <p:nvSpPr>
          <p:cNvPr id="8" name="TextBox 7">
            <a:extLst>
              <a:ext uri="{FF2B5EF4-FFF2-40B4-BE49-F238E27FC236}">
                <a16:creationId xmlns:a16="http://schemas.microsoft.com/office/drawing/2014/main" id="{CC5C5F6E-37FA-4795-9319-ACA9527739C0}"/>
              </a:ext>
            </a:extLst>
          </p:cNvPr>
          <p:cNvSpPr txBox="1"/>
          <p:nvPr/>
        </p:nvSpPr>
        <p:spPr>
          <a:xfrm>
            <a:off x="837828" y="3555481"/>
            <a:ext cx="5417126" cy="369332"/>
          </a:xfrm>
          <a:prstGeom prst="rect">
            <a:avLst/>
          </a:prstGeom>
          <a:noFill/>
        </p:spPr>
        <p:txBody>
          <a:bodyPr wrap="square">
            <a:spAutoFit/>
          </a:bodyPr>
          <a:lstStyle/>
          <a:p>
            <a:r>
              <a:rPr lang="en-GB"/>
              <a:t>Usually the right side</a:t>
            </a:r>
          </a:p>
        </p:txBody>
      </p:sp>
    </p:spTree>
    <p:extLst>
      <p:ext uri="{BB962C8B-B14F-4D97-AF65-F5344CB8AC3E}">
        <p14:creationId xmlns:p14="http://schemas.microsoft.com/office/powerpoint/2010/main" val="451316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812" y="188640"/>
            <a:ext cx="10769970" cy="1658198"/>
          </a:xfrm>
        </p:spPr>
        <p:txBody>
          <a:bodyPr/>
          <a:lstStyle/>
          <a:p>
            <a:r>
              <a:rPr lang="en-GB"/>
              <a:t>ADHD Classification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763131536"/>
              </p:ext>
            </p:extLst>
          </p:nvPr>
        </p:nvGraphicFramePr>
        <p:xfrm>
          <a:off x="693812" y="1916832"/>
          <a:ext cx="10945216" cy="460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2784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80683-BC03-E1E9-E0D0-36AAC131AD49}"/>
              </a:ext>
            </a:extLst>
          </p:cNvPr>
          <p:cNvSpPr>
            <a:spLocks noGrp="1"/>
          </p:cNvSpPr>
          <p:nvPr>
            <p:ph type="title"/>
            <p:custDataLst>
              <p:tags r:id="rId1"/>
            </p:custDataLst>
          </p:nvPr>
        </p:nvSpPr>
        <p:spPr/>
        <p:txBody>
          <a:bodyPr/>
          <a:lstStyle/>
          <a:p>
            <a:r>
              <a:rPr lang="en-GB"/>
              <a:t>Join the Vevox session</a:t>
            </a:r>
          </a:p>
        </p:txBody>
      </p:sp>
      <p:sp>
        <p:nvSpPr>
          <p:cNvPr id="4" name="TextBox 3">
            <a:extLst>
              <a:ext uri="{FF2B5EF4-FFF2-40B4-BE49-F238E27FC236}">
                <a16:creationId xmlns:a16="http://schemas.microsoft.com/office/drawing/2014/main" id="{6A8D2C9A-FE72-4729-AD3A-24ED2DF7598B}"/>
              </a:ext>
            </a:extLst>
          </p:cNvPr>
          <p:cNvSpPr txBox="1"/>
          <p:nvPr>
            <p:custDataLst>
              <p:tags r:id="rId2"/>
            </p:custDataLst>
          </p:nvPr>
        </p:nvSpPr>
        <p:spPr>
          <a:xfrm>
            <a:off x="673100" y="2006600"/>
            <a:ext cx="10744200" cy="3759200"/>
          </a:xfrm>
          <a:prstGeom prst="rect">
            <a:avLst/>
          </a:prstGeom>
          <a:noFill/>
        </p:spPr>
        <p:txBody>
          <a:bodyPr vertOverflow="overflow" vert="horz" wrap="square" rtlCol="0" anchor="t">
            <a:spAutoFit/>
          </a:bodyPr>
          <a:lstStyle/>
          <a:p>
            <a:pPr algn="l"/>
            <a:r>
              <a:rPr lang="en-GB" sz="3500"/>
              <a:t>Go to </a:t>
            </a:r>
            <a:r>
              <a:rPr lang="en-GB" sz="3500" b="1" err="1"/>
              <a:t>vevox.app</a:t>
            </a:r>
            <a:r>
              <a:rPr lang="en-GB" sz="3500"/>
              <a:t>
Enter the session ID: </a:t>
            </a:r>
            <a:r>
              <a:rPr lang="en-GB" sz="3500" b="1"/>
              <a:t>175-671-307</a:t>
            </a:r>
            <a:r>
              <a:rPr lang="en-GB" sz="3500"/>
              <a:t>
Or scan the QR code</a:t>
            </a:r>
          </a:p>
        </p:txBody>
      </p:sp>
      <p:pic>
        <p:nvPicPr>
          <p:cNvPr id="5" name="Graphic 4">
            <a:extLst>
              <a:ext uri="{FF2B5EF4-FFF2-40B4-BE49-F238E27FC236}">
                <a16:creationId xmlns:a16="http://schemas.microsoft.com/office/drawing/2014/main" id="{297D282D-7045-A0A7-B002-235637F2C4AE}"/>
              </a:ext>
            </a:extLst>
          </p:cNvPr>
          <p:cNvPicPr>
            <a:picLocks/>
          </p:cNvPicPr>
          <p:nvPr/>
        </p:nvPicPr>
        <p:blipFill>
          <a:blip r:embed="rId5">
            <a:extLst>
              <a:ext uri="{96DAC541-7B7A-43D3-8B79-37D633B846F1}">
                <asvg:svgBlip xmlns:asvg="http://schemas.microsoft.com/office/drawing/2016/SVG/main" r:embed="rId6"/>
              </a:ext>
            </a:extLst>
          </a:blip>
          <a:stretch>
            <a:fillRect/>
          </a:stretch>
        </p:blipFill>
        <p:spPr>
          <a:xfrm>
            <a:off x="8252405" y="1586865"/>
            <a:ext cx="2540000" cy="2540000"/>
          </a:xfrm>
          <a:prstGeom prst="rect">
            <a:avLst/>
          </a:prstGeom>
        </p:spPr>
      </p:pic>
    </p:spTree>
    <p:extLst>
      <p:ext uri="{BB962C8B-B14F-4D97-AF65-F5344CB8AC3E}">
        <p14:creationId xmlns:p14="http://schemas.microsoft.com/office/powerpoint/2010/main" val="2525095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ypical symptoms of inattention"/>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1351620" y="260648"/>
            <a:ext cx="9485584" cy="542743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701924" y="6165304"/>
            <a:ext cx="8208912" cy="338554"/>
          </a:xfrm>
          <a:prstGeom prst="rect">
            <a:avLst/>
          </a:prstGeom>
        </p:spPr>
        <p:txBody>
          <a:bodyPr wrap="square">
            <a:spAutoFit/>
          </a:bodyPr>
          <a:lstStyle/>
          <a:p>
            <a:pPr algn="r" defTabSz="914400">
              <a:defRPr/>
            </a:pPr>
            <a:r>
              <a:rPr lang="en-GB" sz="1600">
                <a:solidFill>
                  <a:prstClr val="black"/>
                </a:solidFill>
                <a:latin typeface="Georgia"/>
              </a:rPr>
              <a:t>Figure created from information in the DSM-5TM and ICD-10 classifications</a:t>
            </a:r>
          </a:p>
        </p:txBody>
      </p:sp>
    </p:spTree>
    <p:extLst>
      <p:ext uri="{BB962C8B-B14F-4D97-AF65-F5344CB8AC3E}">
        <p14:creationId xmlns:p14="http://schemas.microsoft.com/office/powerpoint/2010/main" val="369459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92708" y="6275270"/>
            <a:ext cx="8208912" cy="523220"/>
          </a:xfrm>
          <a:prstGeom prst="rect">
            <a:avLst/>
          </a:prstGeom>
        </p:spPr>
        <p:txBody>
          <a:bodyPr wrap="square">
            <a:spAutoFit/>
          </a:bodyPr>
          <a:lstStyle/>
          <a:p>
            <a:pPr defTabSz="914400">
              <a:defRPr/>
            </a:pPr>
            <a:r>
              <a:rPr lang="en-GB" sz="1400">
                <a:solidFill>
                  <a:prstClr val="black"/>
                </a:solidFill>
                <a:latin typeface="Georgia"/>
              </a:rPr>
              <a:t>Figure created from information in the DSM-5TM</a:t>
            </a:r>
          </a:p>
          <a:p>
            <a:pPr defTabSz="914400">
              <a:defRPr/>
            </a:pPr>
            <a:r>
              <a:rPr lang="en-GB" sz="1400">
                <a:solidFill>
                  <a:prstClr val="black"/>
                </a:solidFill>
                <a:latin typeface="Georgia"/>
              </a:rPr>
              <a:t> and ICD-10 classifications</a:t>
            </a:r>
          </a:p>
        </p:txBody>
      </p:sp>
      <p:pic>
        <p:nvPicPr>
          <p:cNvPr id="3074" name="Picture 2" descr="Typical symptoms of hyperactivity"/>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621804" y="260649"/>
            <a:ext cx="10945216" cy="430217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p:cNvGraphicFramePr/>
          <p:nvPr>
            <p:extLst>
              <p:ext uri="{D42A27DB-BD31-4B8C-83A1-F6EECF244321}">
                <p14:modId xmlns:p14="http://schemas.microsoft.com/office/powerpoint/2010/main" val="2192820016"/>
              </p:ext>
            </p:extLst>
          </p:nvPr>
        </p:nvGraphicFramePr>
        <p:xfrm>
          <a:off x="3358108" y="4135024"/>
          <a:ext cx="2016224" cy="19442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11" name="Diagram 10"/>
          <p:cNvGraphicFramePr/>
          <p:nvPr>
            <p:extLst>
              <p:ext uri="{D42A27DB-BD31-4B8C-83A1-F6EECF244321}">
                <p14:modId xmlns:p14="http://schemas.microsoft.com/office/powerpoint/2010/main" val="3717666261"/>
              </p:ext>
            </p:extLst>
          </p:nvPr>
        </p:nvGraphicFramePr>
        <p:xfrm>
          <a:off x="5446340" y="4592043"/>
          <a:ext cx="6088124" cy="220644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3" name="Picture 6" descr="ID# 12400 - Figure Jumping Up - PowerPoint Animation"/>
          <p:cNvPicPr>
            <a:picLocks noChangeAspect="1" noChangeArrowheads="1" noCrop="1"/>
          </p:cNvPicPr>
          <p:nvPr/>
        </p:nvPicPr>
        <p:blipFill>
          <a:blip r:embed="rId15">
            <a:extLst>
              <a:ext uri="{28A0092B-C50C-407E-A947-70E740481C1C}">
                <a14:useLocalDpi xmlns:a14="http://schemas.microsoft.com/office/drawing/2010/main" val="0"/>
              </a:ext>
            </a:extLst>
          </a:blip>
          <a:srcRect/>
          <a:stretch>
            <a:fillRect/>
          </a:stretch>
        </p:blipFill>
        <p:spPr bwMode="auto">
          <a:xfrm>
            <a:off x="950357" y="4679144"/>
            <a:ext cx="1440160" cy="14798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2940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10DF1C-204C-51ED-A57C-0F421EF0E68D}"/>
              </a:ext>
            </a:extLst>
          </p:cNvPr>
          <p:cNvSpPr txBox="1"/>
          <p:nvPr/>
        </p:nvSpPr>
        <p:spPr>
          <a:xfrm>
            <a:off x="6958508" y="165041"/>
            <a:ext cx="4896544" cy="5847755"/>
          </a:xfrm>
          <a:prstGeom prst="rect">
            <a:avLst/>
          </a:prstGeom>
          <a:solidFill>
            <a:schemeClr val="accent1">
              <a:lumMod val="60000"/>
              <a:lumOff val="40000"/>
            </a:schemeClr>
          </a:solidFill>
        </p:spPr>
        <p:txBody>
          <a:bodyPr wrap="square">
            <a:spAutoFit/>
          </a:bodyPr>
          <a:lstStyle/>
          <a:p>
            <a:pPr algn="l"/>
            <a:r>
              <a:rPr lang="en-GB" sz="2200" b="0" i="0">
                <a:solidFill>
                  <a:srgbClr val="0E0E0E"/>
                </a:solidFill>
                <a:effectLst/>
                <a:latin typeface="Inter"/>
              </a:rPr>
              <a:t>The global prevalence of attention deficit hyperactivity disorder (ADHD) in children is estimated to be around 5%, while studies based on US populations (where rates of diagnosis and treatment tend to be highest) estimate the rate at between 8% and 10%. </a:t>
            </a:r>
          </a:p>
          <a:p>
            <a:pPr algn="l"/>
            <a:endParaRPr lang="en-GB" sz="2200" b="0" i="0">
              <a:solidFill>
                <a:srgbClr val="0E0E0E"/>
              </a:solidFill>
              <a:effectLst/>
              <a:latin typeface="Inter"/>
            </a:endParaRPr>
          </a:p>
          <a:p>
            <a:pPr algn="l"/>
            <a:r>
              <a:rPr lang="en-GB" sz="2200" b="0" i="0">
                <a:solidFill>
                  <a:srgbClr val="0E0E0E"/>
                </a:solidFill>
                <a:effectLst/>
                <a:latin typeface="Inter"/>
              </a:rPr>
              <a:t>ADHD is more commonly diagnosed in boys than girls. Prevalence ratios are generally estimated at between 2 and 5 to 1, while clinic populations show the ratio as high as 10 to 1. </a:t>
            </a:r>
          </a:p>
          <a:p>
            <a:pPr algn="l"/>
            <a:endParaRPr lang="en-GB" sz="2200" b="0" i="0">
              <a:solidFill>
                <a:srgbClr val="0E0E0E"/>
              </a:solidFill>
              <a:effectLst/>
              <a:latin typeface="Inter"/>
            </a:endParaRPr>
          </a:p>
          <a:p>
            <a:pPr algn="l"/>
            <a:r>
              <a:rPr lang="en-GB" sz="2200">
                <a:solidFill>
                  <a:srgbClr val="0E0E0E"/>
                </a:solidFill>
                <a:latin typeface="Inter"/>
              </a:rPr>
              <a:t>I</a:t>
            </a:r>
            <a:r>
              <a:rPr lang="en-GB" sz="2200" b="0" i="0">
                <a:solidFill>
                  <a:srgbClr val="0E0E0E"/>
                </a:solidFill>
                <a:effectLst/>
                <a:latin typeface="Inter"/>
              </a:rPr>
              <a:t>n the UK, prevalence of ADHD in adults is estimated at 3% to 4%, with a male to female ratio of approximately 3 to 1.</a:t>
            </a:r>
          </a:p>
        </p:txBody>
      </p:sp>
      <p:sp>
        <p:nvSpPr>
          <p:cNvPr id="4" name="Title 1">
            <a:extLst>
              <a:ext uri="{FF2B5EF4-FFF2-40B4-BE49-F238E27FC236}">
                <a16:creationId xmlns:a16="http://schemas.microsoft.com/office/drawing/2014/main" id="{309417D7-2621-B957-FA96-2C4D45E29CFE}"/>
              </a:ext>
            </a:extLst>
          </p:cNvPr>
          <p:cNvSpPr txBox="1">
            <a:spLocks/>
          </p:cNvSpPr>
          <p:nvPr/>
        </p:nvSpPr>
        <p:spPr>
          <a:xfrm>
            <a:off x="693812" y="188640"/>
            <a:ext cx="4032448" cy="936104"/>
          </a:xfrm>
          <a:prstGeom prst="rect">
            <a:avLst/>
          </a:prstGeom>
        </p:spPr>
        <p:txBody>
          <a:bodyPr/>
          <a:lstStyle>
            <a:lvl1pPr algn="l" defTabSz="914126" rtl="0" eaLnBrk="1" latinLnBrk="0" hangingPunct="1">
              <a:lnSpc>
                <a:spcPct val="85000"/>
              </a:lnSpc>
              <a:spcBef>
                <a:spcPct val="0"/>
              </a:spcBef>
              <a:buNone/>
              <a:defRPr sz="5398" kern="1200" spc="-120" baseline="0">
                <a:solidFill>
                  <a:schemeClr val="accent1"/>
                </a:solidFill>
                <a:latin typeface="+mj-lt"/>
                <a:ea typeface="+mj-ea"/>
                <a:cs typeface="+mj-cs"/>
              </a:defRPr>
            </a:lvl1pPr>
          </a:lstStyle>
          <a:p>
            <a:r>
              <a:rPr lang="en-GB"/>
              <a:t>Prevalence </a:t>
            </a:r>
          </a:p>
        </p:txBody>
      </p:sp>
      <p:sp>
        <p:nvSpPr>
          <p:cNvPr id="6" name="TextBox 5">
            <a:extLst>
              <a:ext uri="{FF2B5EF4-FFF2-40B4-BE49-F238E27FC236}">
                <a16:creationId xmlns:a16="http://schemas.microsoft.com/office/drawing/2014/main" id="{98CA5E94-A8A9-E899-8FB0-D787FB51E5EB}"/>
              </a:ext>
            </a:extLst>
          </p:cNvPr>
          <p:cNvSpPr txBox="1"/>
          <p:nvPr/>
        </p:nvSpPr>
        <p:spPr>
          <a:xfrm>
            <a:off x="5950396" y="6093296"/>
            <a:ext cx="6096000" cy="646331"/>
          </a:xfrm>
          <a:prstGeom prst="rect">
            <a:avLst/>
          </a:prstGeom>
          <a:noFill/>
        </p:spPr>
        <p:txBody>
          <a:bodyPr wrap="square">
            <a:spAutoFit/>
          </a:bodyPr>
          <a:lstStyle/>
          <a:p>
            <a:r>
              <a:rPr lang="en-GB"/>
              <a:t> </a:t>
            </a:r>
            <a:r>
              <a:rPr lang="en-GB">
                <a:hlinkClick r:id="rId3"/>
              </a:rPr>
              <a:t>https://cks.nice.org.uk/topics/attention-deficit-hyperactivity-disorder/background-information/prevalence/</a:t>
            </a:r>
            <a:r>
              <a:rPr lang="en-GB"/>
              <a:t> </a:t>
            </a:r>
          </a:p>
        </p:txBody>
      </p:sp>
      <p:graphicFrame>
        <p:nvGraphicFramePr>
          <p:cNvPr id="9" name="Diagram 8">
            <a:extLst>
              <a:ext uri="{FF2B5EF4-FFF2-40B4-BE49-F238E27FC236}">
                <a16:creationId xmlns:a16="http://schemas.microsoft.com/office/drawing/2014/main" id="{CE761958-8768-E1C1-5C95-64EA037656F6}"/>
              </a:ext>
            </a:extLst>
          </p:cNvPr>
          <p:cNvGraphicFramePr/>
          <p:nvPr>
            <p:extLst>
              <p:ext uri="{D42A27DB-BD31-4B8C-83A1-F6EECF244321}">
                <p14:modId xmlns:p14="http://schemas.microsoft.com/office/powerpoint/2010/main" val="1046175382"/>
              </p:ext>
            </p:extLst>
          </p:nvPr>
        </p:nvGraphicFramePr>
        <p:xfrm>
          <a:off x="-674340" y="1208643"/>
          <a:ext cx="8400256" cy="55127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25969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252740843"/>
              </p:ext>
            </p:extLst>
          </p:nvPr>
        </p:nvGraphicFramePr>
        <p:xfrm>
          <a:off x="81744" y="1"/>
          <a:ext cx="12025335" cy="3381747"/>
        </p:xfrm>
        <a:graphic>
          <a:graphicData uri="http://schemas.openxmlformats.org/drawingml/2006/table">
            <a:tbl>
              <a:tblPr firstRow="1" bandRow="1">
                <a:tableStyleId>{69C7853C-536D-4A76-A0AE-DD22124D55A5}</a:tableStyleId>
              </a:tblPr>
              <a:tblGrid>
                <a:gridCol w="4008445">
                  <a:extLst>
                    <a:ext uri="{9D8B030D-6E8A-4147-A177-3AD203B41FA5}">
                      <a16:colId xmlns:a16="http://schemas.microsoft.com/office/drawing/2014/main" val="20000"/>
                    </a:ext>
                  </a:extLst>
                </a:gridCol>
                <a:gridCol w="4008445">
                  <a:extLst>
                    <a:ext uri="{9D8B030D-6E8A-4147-A177-3AD203B41FA5}">
                      <a16:colId xmlns:a16="http://schemas.microsoft.com/office/drawing/2014/main" val="20001"/>
                    </a:ext>
                  </a:extLst>
                </a:gridCol>
                <a:gridCol w="4008445">
                  <a:extLst>
                    <a:ext uri="{9D8B030D-6E8A-4147-A177-3AD203B41FA5}">
                      <a16:colId xmlns:a16="http://schemas.microsoft.com/office/drawing/2014/main" val="20002"/>
                    </a:ext>
                  </a:extLst>
                </a:gridCol>
              </a:tblGrid>
              <a:tr h="438896">
                <a:tc gridSpan="3">
                  <a:txBody>
                    <a:bodyPr/>
                    <a:lstStyle/>
                    <a:p>
                      <a:pPr algn="ctr"/>
                      <a:r>
                        <a:rPr lang="en-GB" sz="2000"/>
                        <a:t>Presentation of ADHD</a:t>
                      </a:r>
                    </a:p>
                  </a:txBody>
                  <a:tcPr>
                    <a:solidFill>
                      <a:schemeClr val="accent6"/>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410762">
                <a:tc>
                  <a:txBody>
                    <a:bodyPr/>
                    <a:lstStyle/>
                    <a:p>
                      <a:pPr algn="ctr"/>
                      <a:r>
                        <a:rPr lang="en-GB" i="1"/>
                        <a:t>Combined </a:t>
                      </a:r>
                    </a:p>
                  </a:txBody>
                  <a:tcPr>
                    <a:solidFill>
                      <a:schemeClr val="accent6">
                        <a:lumMod val="40000"/>
                        <a:lumOff val="60000"/>
                        <a:alpha val="40000"/>
                      </a:schemeClr>
                    </a:solidFill>
                  </a:tcPr>
                </a:tc>
                <a:tc>
                  <a:txBody>
                    <a:bodyPr/>
                    <a:lstStyle/>
                    <a:p>
                      <a:pPr algn="ctr"/>
                      <a:r>
                        <a:rPr lang="en-GB" i="1"/>
                        <a:t>Inattentive</a:t>
                      </a:r>
                      <a:endParaRPr lang="en-GB"/>
                    </a:p>
                  </a:txBody>
                  <a:tcPr>
                    <a:solidFill>
                      <a:schemeClr val="accent6">
                        <a:lumMod val="40000"/>
                        <a:lumOff val="60000"/>
                        <a:alpha val="40000"/>
                      </a:schemeClr>
                    </a:solidFill>
                  </a:tcPr>
                </a:tc>
                <a:tc>
                  <a:txBody>
                    <a:bodyPr/>
                    <a:lstStyle/>
                    <a:p>
                      <a:pPr algn="ctr"/>
                      <a:r>
                        <a:rPr lang="en-GB" i="1"/>
                        <a:t>Hyperactive/impulsive</a:t>
                      </a:r>
                      <a:endParaRPr lang="en-GB"/>
                    </a:p>
                  </a:txBody>
                  <a:tcPr>
                    <a:solidFill>
                      <a:schemeClr val="accent6">
                        <a:lumMod val="40000"/>
                        <a:lumOff val="60000"/>
                        <a:alpha val="40000"/>
                      </a:schemeClr>
                    </a:solidFill>
                  </a:tcPr>
                </a:tc>
                <a:extLst>
                  <a:ext uri="{0D108BD9-81ED-4DB2-BD59-A6C34878D82A}">
                    <a16:rowId xmlns:a16="http://schemas.microsoft.com/office/drawing/2014/main" val="10001"/>
                  </a:ext>
                </a:extLst>
              </a:tr>
              <a:tr h="2532089">
                <a:tc>
                  <a:txBody>
                    <a:bodyPr/>
                    <a:lstStyle/>
                    <a:p>
                      <a:r>
                        <a:rPr lang="en-GB"/>
                        <a:t>All three core features are present and ADHD is diagnosed when ≥5 symptoms of hyperactivity/impulsivity and ≥5 symptoms of inattention have been observed for ≥6 months</a:t>
                      </a:r>
                    </a:p>
                  </a:txBody>
                  <a:tcPr>
                    <a:solidFill>
                      <a:schemeClr val="accent4">
                        <a:lumMod val="40000"/>
                        <a:lumOff val="60000"/>
                      </a:schemeClr>
                    </a:solidFill>
                  </a:tcPr>
                </a:tc>
                <a:tc>
                  <a:txBody>
                    <a:bodyPr/>
                    <a:lstStyle/>
                    <a:p>
                      <a:r>
                        <a:rPr lang="en-GB">
                          <a:solidFill>
                            <a:schemeClr val="bg1"/>
                          </a:solidFill>
                        </a:rPr>
                        <a:t>Diagnosed if ≥5 symptoms of inattention (but &lt;5 symptoms of hyperactivity/impulsivity) have persisted for ≥6 months</a:t>
                      </a:r>
                    </a:p>
                  </a:txBody>
                  <a:tcPr>
                    <a:solidFill>
                      <a:schemeClr val="accent4">
                        <a:lumMod val="75000"/>
                      </a:schemeClr>
                    </a:solidFill>
                  </a:tcPr>
                </a:tc>
                <a:tc>
                  <a:txBody>
                    <a:bodyPr/>
                    <a:lstStyle/>
                    <a:p>
                      <a:r>
                        <a:rPr lang="en-GB">
                          <a:solidFill>
                            <a:schemeClr val="bg1"/>
                          </a:solidFill>
                        </a:rPr>
                        <a:t>Diagnosed if ≥5 symptoms of hyperactivity/impulsivity (but &lt;5 symptoms of inattention) have been present for ≥6 months</a:t>
                      </a:r>
                    </a:p>
                  </a:txBody>
                  <a:tcPr>
                    <a:solidFill>
                      <a:schemeClr val="accent4">
                        <a:lumMod val="50000"/>
                      </a:schemeClr>
                    </a:solidFill>
                  </a:tcPr>
                </a:tc>
                <a:extLst>
                  <a:ext uri="{0D108BD9-81ED-4DB2-BD59-A6C34878D82A}">
                    <a16:rowId xmlns:a16="http://schemas.microsoft.com/office/drawing/2014/main" val="10002"/>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3702019678"/>
              </p:ext>
            </p:extLst>
          </p:nvPr>
        </p:nvGraphicFramePr>
        <p:xfrm>
          <a:off x="81744" y="3355909"/>
          <a:ext cx="12025335" cy="3501131"/>
        </p:xfrm>
        <a:graphic>
          <a:graphicData uri="http://schemas.openxmlformats.org/drawingml/2006/table">
            <a:tbl>
              <a:tblPr firstRow="1" bandRow="1">
                <a:tableStyleId>{775DCB02-9BB8-47FD-8907-85C794F793BA}</a:tableStyleId>
              </a:tblPr>
              <a:tblGrid>
                <a:gridCol w="4008445">
                  <a:extLst>
                    <a:ext uri="{9D8B030D-6E8A-4147-A177-3AD203B41FA5}">
                      <a16:colId xmlns:a16="http://schemas.microsoft.com/office/drawing/2014/main" val="20000"/>
                    </a:ext>
                  </a:extLst>
                </a:gridCol>
                <a:gridCol w="4008445">
                  <a:extLst>
                    <a:ext uri="{9D8B030D-6E8A-4147-A177-3AD203B41FA5}">
                      <a16:colId xmlns:a16="http://schemas.microsoft.com/office/drawing/2014/main" val="20001"/>
                    </a:ext>
                  </a:extLst>
                </a:gridCol>
                <a:gridCol w="4008445">
                  <a:extLst>
                    <a:ext uri="{9D8B030D-6E8A-4147-A177-3AD203B41FA5}">
                      <a16:colId xmlns:a16="http://schemas.microsoft.com/office/drawing/2014/main" val="20002"/>
                    </a:ext>
                  </a:extLst>
                </a:gridCol>
              </a:tblGrid>
              <a:tr h="432084">
                <a:tc gridSpan="3">
                  <a:txBody>
                    <a:bodyPr/>
                    <a:lstStyle/>
                    <a:p>
                      <a:pPr algn="ctr"/>
                      <a:r>
                        <a:rPr lang="en-GB" sz="2000"/>
                        <a:t>Current severity of ADHD</a:t>
                      </a:r>
                    </a:p>
                  </a:txBody>
                  <a:tcPr>
                    <a:solidFill>
                      <a:schemeClr val="accent6"/>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78693">
                <a:tc>
                  <a:txBody>
                    <a:bodyPr/>
                    <a:lstStyle/>
                    <a:p>
                      <a:pPr algn="ctr"/>
                      <a:r>
                        <a:rPr lang="en-GB" i="1"/>
                        <a:t>Mild</a:t>
                      </a:r>
                    </a:p>
                  </a:txBody>
                  <a:tcPr/>
                </a:tc>
                <a:tc>
                  <a:txBody>
                    <a:bodyPr/>
                    <a:lstStyle/>
                    <a:p>
                      <a:pPr algn="ctr"/>
                      <a:r>
                        <a:rPr lang="en-GB" i="1"/>
                        <a:t>Moderate</a:t>
                      </a:r>
                      <a:endParaRPr lang="en-GB"/>
                    </a:p>
                  </a:txBody>
                  <a:tcPr/>
                </a:tc>
                <a:tc>
                  <a:txBody>
                    <a:bodyPr/>
                    <a:lstStyle/>
                    <a:p>
                      <a:pPr algn="ctr"/>
                      <a:r>
                        <a:rPr lang="en-GB" i="1"/>
                        <a:t>Severe</a:t>
                      </a:r>
                      <a:endParaRPr lang="en-GB"/>
                    </a:p>
                  </a:txBody>
                  <a:tcPr/>
                </a:tc>
                <a:extLst>
                  <a:ext uri="{0D108BD9-81ED-4DB2-BD59-A6C34878D82A}">
                    <a16:rowId xmlns:a16="http://schemas.microsoft.com/office/drawing/2014/main" val="10001"/>
                  </a:ext>
                </a:extLst>
              </a:tr>
              <a:tr h="2690354">
                <a:tc>
                  <a:txBody>
                    <a:bodyPr/>
                    <a:lstStyle/>
                    <a:p>
                      <a:r>
                        <a:rPr lang="en-GB"/>
                        <a:t>Few, if any, symptoms in excess of those required to make the diagnosis are present, and symptoms result in no more than minor impairments in social or educational functioning</a:t>
                      </a:r>
                    </a:p>
                  </a:txBody>
                  <a:tcPr>
                    <a:solidFill>
                      <a:schemeClr val="accent5">
                        <a:lumMod val="60000"/>
                        <a:lumOff val="40000"/>
                      </a:schemeClr>
                    </a:solidFill>
                  </a:tcPr>
                </a:tc>
                <a:tc>
                  <a:txBody>
                    <a:bodyPr/>
                    <a:lstStyle/>
                    <a:p>
                      <a:r>
                        <a:rPr lang="en-GB"/>
                        <a:t>Symptoms or functional impairment between “mild” and “severe” are present</a:t>
                      </a:r>
                    </a:p>
                  </a:txBody>
                  <a:tcPr>
                    <a:solidFill>
                      <a:schemeClr val="accent5">
                        <a:lumMod val="75000"/>
                      </a:schemeClr>
                    </a:solidFill>
                  </a:tcPr>
                </a:tc>
                <a:tc>
                  <a:txBody>
                    <a:bodyPr/>
                    <a:lstStyle/>
                    <a:p>
                      <a:r>
                        <a:rPr lang="en-GB">
                          <a:solidFill>
                            <a:schemeClr val="bg1"/>
                          </a:solidFill>
                        </a:rPr>
                        <a:t>Many symptoms in excess of those required to make the diagnosis, or several symptoms that are particularly severe, are present; or the symptoms result in marked impairment in social or educational functioning</a:t>
                      </a:r>
                    </a:p>
                  </a:txBody>
                  <a:tcPr>
                    <a:solidFill>
                      <a:schemeClr val="accent5">
                        <a:lumMod val="50000"/>
                      </a:schemeClr>
                    </a:solidFill>
                  </a:tcPr>
                </a:tc>
                <a:extLst>
                  <a:ext uri="{0D108BD9-81ED-4DB2-BD59-A6C34878D82A}">
                    <a16:rowId xmlns:a16="http://schemas.microsoft.com/office/drawing/2014/main" val="10002"/>
                  </a:ext>
                </a:extLst>
              </a:tr>
            </a:tbl>
          </a:graphicData>
        </a:graphic>
      </p:graphicFrame>
      <p:pic>
        <p:nvPicPr>
          <p:cNvPr id="4" name="Picture 3"/>
          <p:cNvPicPr>
            <a:picLocks noChangeAspect="1"/>
          </p:cNvPicPr>
          <p:nvPr/>
        </p:nvPicPr>
        <p:blipFill>
          <a:blip r:embed="rId3"/>
          <a:stretch>
            <a:fillRect/>
          </a:stretch>
        </p:blipFill>
        <p:spPr>
          <a:xfrm>
            <a:off x="5102052" y="6371162"/>
            <a:ext cx="2044485" cy="436143"/>
          </a:xfrm>
          <a:prstGeom prst="rect">
            <a:avLst/>
          </a:prstGeom>
        </p:spPr>
      </p:pic>
    </p:spTree>
    <p:extLst>
      <p:ext uri="{BB962C8B-B14F-4D97-AF65-F5344CB8AC3E}">
        <p14:creationId xmlns:p14="http://schemas.microsoft.com/office/powerpoint/2010/main" val="3991319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3E6144-7227-203E-DCB4-5DD122EDB041}"/>
              </a:ext>
            </a:extLst>
          </p:cNvPr>
          <p:cNvSpPr txBox="1"/>
          <p:nvPr/>
        </p:nvSpPr>
        <p:spPr>
          <a:xfrm>
            <a:off x="801824" y="404664"/>
            <a:ext cx="10585176" cy="4596386"/>
          </a:xfrm>
          <a:prstGeom prst="rect">
            <a:avLst/>
          </a:prstGeom>
          <a:noFill/>
        </p:spPr>
        <p:txBody>
          <a:bodyPr wrap="square">
            <a:spAutoFit/>
          </a:bodyPr>
          <a:lstStyle/>
          <a:p>
            <a:pPr>
              <a:lnSpc>
                <a:spcPct val="107000"/>
              </a:lnSpc>
              <a:spcAft>
                <a:spcPts val="800"/>
              </a:spcAft>
            </a:pPr>
            <a:r>
              <a:rPr lang="en-GB" sz="6600" b="1" dirty="0">
                <a:effectLst/>
                <a:latin typeface="Calibri" panose="020F0502020204030204" pitchFamily="34" charset="0"/>
                <a:ea typeface="Arial" panose="020B0604020202020204" pitchFamily="34" charset="0"/>
                <a:cs typeface="Calibri" panose="020F0502020204030204" pitchFamily="34" charset="0"/>
              </a:rPr>
              <a:t>Task - </a:t>
            </a:r>
            <a:r>
              <a:rPr lang="en-GB" sz="6600" b="1" dirty="0">
                <a:effectLst/>
                <a:latin typeface="Calibri" panose="020F0502020204030204" pitchFamily="34" charset="0"/>
                <a:ea typeface="Arial" panose="020B0604020202020204" pitchFamily="34" charset="0"/>
                <a:cs typeface="Calibri" panose="020F0502020204030204" pitchFamily="34" charset="0"/>
                <a:hlinkClick r:id="rId3"/>
              </a:rPr>
              <a:t>whiteboard</a:t>
            </a:r>
            <a:endParaRPr lang="en-GB" sz="66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6600" dirty="0">
                <a:effectLst/>
                <a:latin typeface="Calibri" panose="020F0502020204030204" pitchFamily="34" charset="0"/>
                <a:ea typeface="Arial" panose="020B0604020202020204" pitchFamily="34" charset="0"/>
                <a:cs typeface="Calibri" panose="020F0502020204030204" pitchFamily="34" charset="0"/>
              </a:rPr>
              <a:t>What are the issues with the diagnostic system? </a:t>
            </a:r>
          </a:p>
          <a:p>
            <a:pPr>
              <a:lnSpc>
                <a:spcPct val="107000"/>
              </a:lnSpc>
              <a:spcAft>
                <a:spcPts val="800"/>
              </a:spcAft>
            </a:pPr>
            <a:r>
              <a:rPr lang="en-GB" sz="6600" dirty="0">
                <a:effectLst/>
                <a:latin typeface="Calibri" panose="020F0502020204030204" pitchFamily="34" charset="0"/>
                <a:ea typeface="Arial" panose="020B0604020202020204" pitchFamily="34" charset="0"/>
                <a:cs typeface="Calibri" panose="020F0502020204030204" pitchFamily="34" charset="0"/>
              </a:rPr>
              <a:t>What are the benefits of it?</a:t>
            </a:r>
            <a:endParaRPr lang="en-GB" sz="66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7987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0F5A07-D5AE-A39A-DF50-370DDB146750}"/>
              </a:ext>
            </a:extLst>
          </p:cNvPr>
          <p:cNvSpPr txBox="1"/>
          <p:nvPr/>
        </p:nvSpPr>
        <p:spPr>
          <a:xfrm>
            <a:off x="1134322" y="1621969"/>
            <a:ext cx="2408412" cy="2031325"/>
          </a:xfrm>
          <a:prstGeom prst="rect">
            <a:avLst/>
          </a:prstGeom>
          <a:solidFill>
            <a:schemeClr val="accent2">
              <a:lumMod val="20000"/>
              <a:lumOff val="80000"/>
            </a:schemeClr>
          </a:solidFill>
        </p:spPr>
        <p:txBody>
          <a:bodyPr wrap="square">
            <a:spAutoFit/>
          </a:bodyPr>
          <a:lstStyle/>
          <a:p>
            <a:r>
              <a:rPr lang="en-GB"/>
              <a:t>What are the issues with diagnosing someone with ADHD? </a:t>
            </a:r>
          </a:p>
          <a:p>
            <a:endParaRPr lang="en-GB"/>
          </a:p>
          <a:p>
            <a:r>
              <a:rPr lang="en-GB"/>
              <a:t>What are the positives? What are the negatives?</a:t>
            </a:r>
          </a:p>
        </p:txBody>
      </p:sp>
      <p:graphicFrame>
        <p:nvGraphicFramePr>
          <p:cNvPr id="6" name="Diagram 5">
            <a:extLst>
              <a:ext uri="{FF2B5EF4-FFF2-40B4-BE49-F238E27FC236}">
                <a16:creationId xmlns:a16="http://schemas.microsoft.com/office/drawing/2014/main" id="{2613FA57-5BC1-CFC1-45A8-5196D8304168}"/>
              </a:ext>
            </a:extLst>
          </p:cNvPr>
          <p:cNvGraphicFramePr/>
          <p:nvPr>
            <p:extLst>
              <p:ext uri="{D42A27DB-BD31-4B8C-83A1-F6EECF244321}">
                <p14:modId xmlns:p14="http://schemas.microsoft.com/office/powerpoint/2010/main" val="38061405"/>
              </p:ext>
            </p:extLst>
          </p:nvPr>
        </p:nvGraphicFramePr>
        <p:xfrm>
          <a:off x="117748" y="82164"/>
          <a:ext cx="11665296" cy="83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2F86E33F-F5F7-13C1-4D8F-F16C25D24B65}"/>
              </a:ext>
            </a:extLst>
          </p:cNvPr>
          <p:cNvGraphicFramePr/>
          <p:nvPr>
            <p:extLst>
              <p:ext uri="{D42A27DB-BD31-4B8C-83A1-F6EECF244321}">
                <p14:modId xmlns:p14="http://schemas.microsoft.com/office/powerpoint/2010/main" val="2513814224"/>
              </p:ext>
            </p:extLst>
          </p:nvPr>
        </p:nvGraphicFramePr>
        <p:xfrm>
          <a:off x="3430116" y="548680"/>
          <a:ext cx="8601203" cy="518457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TextBox 10">
            <a:extLst>
              <a:ext uri="{FF2B5EF4-FFF2-40B4-BE49-F238E27FC236}">
                <a16:creationId xmlns:a16="http://schemas.microsoft.com/office/drawing/2014/main" id="{779161AC-D3D6-E0AE-9299-CB46CCFBCB40}"/>
              </a:ext>
            </a:extLst>
          </p:cNvPr>
          <p:cNvSpPr txBox="1"/>
          <p:nvPr/>
        </p:nvSpPr>
        <p:spPr>
          <a:xfrm>
            <a:off x="1958558" y="3871207"/>
            <a:ext cx="1584176" cy="1323439"/>
          </a:xfrm>
          <a:prstGeom prst="rect">
            <a:avLst/>
          </a:prstGeom>
          <a:solidFill>
            <a:schemeClr val="accent1">
              <a:lumMod val="60000"/>
              <a:lumOff val="40000"/>
            </a:schemeClr>
          </a:solidFill>
        </p:spPr>
        <p:txBody>
          <a:bodyPr wrap="square">
            <a:spAutoFit/>
          </a:bodyPr>
          <a:lstStyle/>
          <a:p>
            <a:r>
              <a:rPr lang="en-GB" sz="2000"/>
              <a:t>What about the diagnostic system itself?</a:t>
            </a:r>
          </a:p>
        </p:txBody>
      </p:sp>
      <p:sp>
        <p:nvSpPr>
          <p:cNvPr id="13" name="TextBox 12">
            <a:extLst>
              <a:ext uri="{FF2B5EF4-FFF2-40B4-BE49-F238E27FC236}">
                <a16:creationId xmlns:a16="http://schemas.microsoft.com/office/drawing/2014/main" id="{95EA57B6-286C-FA5F-425E-84CA78771058}"/>
              </a:ext>
            </a:extLst>
          </p:cNvPr>
          <p:cNvSpPr txBox="1"/>
          <p:nvPr/>
        </p:nvSpPr>
        <p:spPr>
          <a:xfrm>
            <a:off x="981844" y="5517232"/>
            <a:ext cx="10729192" cy="1200329"/>
          </a:xfrm>
          <a:prstGeom prst="rect">
            <a:avLst/>
          </a:prstGeom>
          <a:solidFill>
            <a:schemeClr val="accent2">
              <a:lumMod val="75000"/>
            </a:schemeClr>
          </a:solidFill>
        </p:spPr>
        <p:txBody>
          <a:bodyPr wrap="square">
            <a:spAutoFit/>
          </a:bodyPr>
          <a:lstStyle/>
          <a:p>
            <a:r>
              <a:rPr lang="en-GB">
                <a:solidFill>
                  <a:schemeClr val="bg1"/>
                </a:solidFill>
              </a:rPr>
              <a:t>Categorical nature and lack of developmental perspective (undifferentiated approach - gender and age). Emphasis on the description of the symptoms, failure to focus on the aetiology of the disorders, and overlap of symptoms among disorders. In other words, these systems are static, focus exclusively on the individual, and ignore developmental and contextual factors. </a:t>
            </a:r>
          </a:p>
        </p:txBody>
      </p:sp>
      <p:graphicFrame>
        <p:nvGraphicFramePr>
          <p:cNvPr id="16" name="Diagram 15">
            <a:extLst>
              <a:ext uri="{FF2B5EF4-FFF2-40B4-BE49-F238E27FC236}">
                <a16:creationId xmlns:a16="http://schemas.microsoft.com/office/drawing/2014/main" id="{DDEBDC59-2429-356D-B9AF-60770938BAE7}"/>
              </a:ext>
            </a:extLst>
          </p:cNvPr>
          <p:cNvGraphicFramePr/>
          <p:nvPr>
            <p:extLst>
              <p:ext uri="{D42A27DB-BD31-4B8C-83A1-F6EECF244321}">
                <p14:modId xmlns:p14="http://schemas.microsoft.com/office/powerpoint/2010/main" val="4288248155"/>
              </p:ext>
            </p:extLst>
          </p:nvPr>
        </p:nvGraphicFramePr>
        <p:xfrm>
          <a:off x="189756" y="3725932"/>
          <a:ext cx="8208912" cy="582834"/>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221172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AsOne/>
      </p:bldGraphic>
      <p:bldGraphic spid="9" grpId="0">
        <p:bldAsOne/>
      </p:bldGraphic>
      <p:bldP spid="11" grpId="0" animBg="1"/>
      <p:bldP spid="13" grpId="0" animBg="1"/>
      <p:bldGraphic spid="1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0EA07A-D6DC-0FC6-6FFA-2BA7D8B708FC}"/>
              </a:ext>
            </a:extLst>
          </p:cNvPr>
          <p:cNvSpPr txBox="1"/>
          <p:nvPr/>
        </p:nvSpPr>
        <p:spPr>
          <a:xfrm>
            <a:off x="128847" y="92807"/>
            <a:ext cx="12059978" cy="493212"/>
          </a:xfrm>
          <a:prstGeom prst="rect">
            <a:avLst/>
          </a:prstGeom>
          <a:noFill/>
        </p:spPr>
        <p:txBody>
          <a:bodyPr wrap="square">
            <a:spAutoFit/>
          </a:bodyPr>
          <a:lstStyle/>
          <a:p>
            <a:pPr>
              <a:lnSpc>
                <a:spcPct val="115000"/>
              </a:lnSpc>
              <a:spcAft>
                <a:spcPts val="800"/>
              </a:spcAf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Review of the Demand, Capacity and Design of Neurodevelopmental Services</a:t>
            </a:r>
            <a:r>
              <a:rPr lang="en-GB" sz="2400" b="1" kern="0" dirty="0">
                <a:latin typeface="Times New Roman" panose="02020603050405020304" pitchFamily="18" charset="0"/>
                <a:ea typeface="Times New Roman" panose="02020603050405020304" pitchFamily="18" charset="0"/>
                <a:cs typeface="Arial" panose="020B0604020202020204" pitchFamily="34" charset="0"/>
              </a:rPr>
              <a:t>: </a:t>
            </a: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hlinkClick r:id="rId2"/>
              </a:rPr>
              <a:t>Summary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26410807-D81A-AC12-4085-4CB7EDB5B4E6}"/>
              </a:ext>
            </a:extLst>
          </p:cNvPr>
          <p:cNvSpPr txBox="1"/>
          <p:nvPr/>
        </p:nvSpPr>
        <p:spPr>
          <a:xfrm>
            <a:off x="128241" y="586019"/>
            <a:ext cx="11931737" cy="6244851"/>
          </a:xfrm>
          <a:prstGeom prst="rect">
            <a:avLst/>
          </a:prstGeom>
          <a:noFill/>
        </p:spPr>
        <p:txBody>
          <a:bodyPr wrap="square">
            <a:spAutoFit/>
          </a:bodyPr>
          <a:lstStyle/>
          <a:p>
            <a:pPr marL="342900" lvl="0" indent="-342900">
              <a:lnSpc>
                <a:spcPct val="115000"/>
              </a:lnSpc>
              <a:spcAft>
                <a:spcPts val="800"/>
              </a:spcAft>
              <a:buFont typeface="+mj-lt"/>
              <a:buAutoNum type="arabicPeriod"/>
              <a:tabLst>
                <a:tab pos="457200" algn="l"/>
              </a:tabLst>
            </a:pPr>
            <a:r>
              <a:rPr lang="en-GB" sz="1900" b="1" kern="0" dirty="0">
                <a:effectLst/>
                <a:ea typeface="Times New Roman" panose="02020603050405020304" pitchFamily="18" charset="0"/>
                <a:cs typeface="Arial" panose="020B0604020202020204" pitchFamily="34" charset="0"/>
              </a:rPr>
              <a:t>Demand vs. Capacity</a:t>
            </a:r>
            <a:r>
              <a:rPr lang="en-GB" sz="1900" kern="0" dirty="0">
                <a:effectLst/>
                <a:ea typeface="Times New Roman" panose="02020603050405020304" pitchFamily="18" charset="0"/>
                <a:cs typeface="Arial" panose="020B0604020202020204" pitchFamily="34" charset="0"/>
              </a:rPr>
              <a:t>:</a:t>
            </a:r>
            <a:endParaRPr lang="en-GB" sz="1900" kern="100" dirty="0">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Demand for diagnostic assessments for autism and ADHD has outstripped the capacity of services, leading to long waiting times and unmet needs. ​</a:t>
            </a:r>
            <a:endParaRPr lang="en-GB" sz="1900"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The small size of services relative to demand is the fundamental issue, not the diagnostic process or service design. ​</a:t>
            </a:r>
            <a:endParaRPr lang="en-GB" sz="1900"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New service models may increase demand, and redesign should focus on addressing unmet needs rather than closing demand-capacity gaps. ​</a:t>
            </a:r>
            <a:endParaRPr lang="en-GB" sz="19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900" b="1" kern="0" dirty="0">
                <a:effectLst/>
                <a:ea typeface="Times New Roman" panose="02020603050405020304" pitchFamily="18" charset="0"/>
                <a:cs typeface="Arial" panose="020B0604020202020204" pitchFamily="34" charset="0"/>
              </a:rPr>
              <a:t>Impact of Demand-Capacity Gaps</a:t>
            </a:r>
            <a:r>
              <a:rPr lang="en-GB" sz="1900" kern="0" dirty="0">
                <a:effectLst/>
                <a:ea typeface="Times New Roman" panose="02020603050405020304" pitchFamily="18" charset="0"/>
                <a:cs typeface="Arial" panose="020B0604020202020204" pitchFamily="34" charset="0"/>
              </a:rPr>
              <a:t>:</a:t>
            </a:r>
            <a:endParaRPr lang="en-GB" sz="1900" kern="100" dirty="0">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Delayed support increases distress and risks of escalating problems. ​</a:t>
            </a:r>
            <a:endParaRPr lang="en-GB" sz="1900"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Weaknesses in support reduce the value of diagnostic assessments. ​</a:t>
            </a:r>
            <a:endParaRPr lang="en-GB" sz="1900"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Workforce retention and recruitment challenges threaten service sustainability. ​</a:t>
            </a:r>
            <a:endParaRPr lang="en-GB" sz="1900"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sz="1900" b="1" kern="0" dirty="0">
                <a:effectLst/>
                <a:ea typeface="Times New Roman" panose="02020603050405020304" pitchFamily="18" charset="0"/>
                <a:cs typeface="Arial" panose="020B0604020202020204" pitchFamily="34" charset="0"/>
              </a:rPr>
              <a:t>Access to Support</a:t>
            </a:r>
            <a:r>
              <a:rPr lang="en-GB" sz="1900" kern="0" dirty="0">
                <a:effectLst/>
                <a:ea typeface="Times New Roman" panose="02020603050405020304" pitchFamily="18" charset="0"/>
                <a:cs typeface="Arial" panose="020B0604020202020204" pitchFamily="34" charset="0"/>
              </a:rPr>
              <a:t>:</a:t>
            </a:r>
            <a:endParaRPr lang="en-GB" sz="1900" kern="100" dirty="0">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Limited and inconsistent pre- and post-diagnostic support for children and adults. ​</a:t>
            </a:r>
            <a:endParaRPr lang="en-GB" sz="1900"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Adults with ADHD and those with co-occurring conditions face particular difficulties accessing support. ​</a:t>
            </a:r>
            <a:endParaRPr lang="en-GB" sz="1900"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Stigma and misconceptions about ADHD hinder access to services. ​</a:t>
            </a:r>
            <a:endParaRPr lang="en-GB" sz="1900" kern="100" dirty="0">
              <a:effectLs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21071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8ACDFE-1539-0579-1F86-D20D13EC94F2}"/>
              </a:ext>
            </a:extLst>
          </p:cNvPr>
          <p:cNvSpPr txBox="1"/>
          <p:nvPr/>
        </p:nvSpPr>
        <p:spPr>
          <a:xfrm>
            <a:off x="207818" y="149628"/>
            <a:ext cx="11903826" cy="3378169"/>
          </a:xfrm>
          <a:prstGeom prst="rect">
            <a:avLst/>
          </a:prstGeom>
          <a:noFill/>
        </p:spPr>
        <p:txBody>
          <a:bodyPr wrap="square">
            <a:spAutoFit/>
          </a:bodyPr>
          <a:lstStyle/>
          <a:p>
            <a:pPr lvl="0">
              <a:lnSpc>
                <a:spcPct val="115000"/>
              </a:lnSpc>
              <a:spcAft>
                <a:spcPts val="800"/>
              </a:spcAft>
              <a:tabLst>
                <a:tab pos="457200" algn="l"/>
              </a:tabLst>
            </a:pPr>
            <a:r>
              <a:rPr lang="en-GB" sz="1900" b="1" kern="0" dirty="0">
                <a:effectLst/>
                <a:ea typeface="Times New Roman" panose="02020603050405020304" pitchFamily="18" charset="0"/>
                <a:cs typeface="Arial" panose="020B0604020202020204" pitchFamily="34" charset="0"/>
              </a:rPr>
              <a:t>4.  Service Design</a:t>
            </a:r>
            <a:r>
              <a:rPr lang="en-GB" sz="1900" kern="0" dirty="0">
                <a:effectLst/>
                <a:ea typeface="Times New Roman" panose="02020603050405020304" pitchFamily="18" charset="0"/>
                <a:cs typeface="Arial" panose="020B0604020202020204" pitchFamily="34" charset="0"/>
              </a:rPr>
              <a:t>:</a:t>
            </a:r>
            <a:endParaRPr lang="en-GB" sz="1900" kern="100" dirty="0">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Current services are too </a:t>
            </a:r>
            <a:r>
              <a:rPr lang="en-GB" sz="1900" kern="0" dirty="0">
                <a:ea typeface="Times New Roman" panose="02020603050405020304" pitchFamily="18" charset="0"/>
                <a:cs typeface="Times New Roman" panose="02020603050405020304" pitchFamily="18" charset="0"/>
              </a:rPr>
              <a:t>service-centred rather than person-centred</a:t>
            </a:r>
            <a:r>
              <a:rPr lang="en-GB" sz="1900" kern="0" dirty="0">
                <a:effectLst/>
                <a:ea typeface="Times New Roman" panose="02020603050405020304" pitchFamily="18" charset="0"/>
                <a:cs typeface="Times New Roman" panose="02020603050405020304" pitchFamily="18" charset="0"/>
              </a:rPr>
              <a:t>. ​</a:t>
            </a:r>
            <a:endParaRPr lang="en-GB" sz="1900"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Autism dominates the agenda, while other neurodevelopmental conditions (NDCs) are neglected. ​</a:t>
            </a:r>
            <a:endParaRPr lang="en-GB" sz="1900"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Transitions between services are challenging. ​</a:t>
            </a:r>
            <a:endParaRPr lang="en-GB" sz="1900" kern="100" dirty="0">
              <a:effectLst/>
              <a:ea typeface="DengXian" panose="02010600030101010101" pitchFamily="2" charset="-122"/>
              <a:cs typeface="Times New Roman" panose="02020603050405020304" pitchFamily="18" charset="0"/>
            </a:endParaRPr>
          </a:p>
          <a:p>
            <a:pPr lvl="0">
              <a:lnSpc>
                <a:spcPct val="115000"/>
              </a:lnSpc>
              <a:spcAft>
                <a:spcPts val="800"/>
              </a:spcAft>
              <a:tabLst>
                <a:tab pos="457200" algn="l"/>
              </a:tabLst>
            </a:pPr>
            <a:r>
              <a:rPr lang="en-GB" sz="1900" b="1" kern="0" dirty="0">
                <a:effectLst/>
                <a:ea typeface="Times New Roman" panose="02020603050405020304" pitchFamily="18" charset="0"/>
                <a:cs typeface="Arial" panose="020B0604020202020204" pitchFamily="34" charset="0"/>
              </a:rPr>
              <a:t>5.  Equity Issues</a:t>
            </a:r>
            <a:r>
              <a:rPr lang="en-GB" sz="1900" kern="0" dirty="0">
                <a:effectLst/>
                <a:ea typeface="Times New Roman" panose="02020603050405020304" pitchFamily="18" charset="0"/>
                <a:cs typeface="Arial" panose="020B0604020202020204" pitchFamily="34" charset="0"/>
              </a:rPr>
              <a:t>:</a:t>
            </a:r>
            <a:endParaRPr lang="en-GB" sz="1900" kern="100" dirty="0">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Under-representation of certain groups, such as autistic girls and people from Black, Asian, and minority ethnic communities. ​</a:t>
            </a:r>
            <a:endParaRPr lang="en-GB" sz="1900"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1900" kern="0" dirty="0">
                <a:effectLst/>
                <a:ea typeface="Times New Roman" panose="02020603050405020304" pitchFamily="18" charset="0"/>
                <a:cs typeface="Times New Roman" panose="02020603050405020304" pitchFamily="18" charset="0"/>
              </a:rPr>
              <a:t>Limited active offer of Welsh language services. ​</a:t>
            </a:r>
            <a:endParaRPr lang="en-GB" sz="1900" kern="100" dirty="0">
              <a:effectLst/>
              <a:ea typeface="DengXian" panose="02010600030101010101" pitchFamily="2" charset="-122"/>
              <a:cs typeface="Times New Roman" panose="02020603050405020304" pitchFamily="18" charset="0"/>
            </a:endParaRPr>
          </a:p>
        </p:txBody>
      </p:sp>
      <p:sp>
        <p:nvSpPr>
          <p:cNvPr id="7" name="TextBox 6">
            <a:extLst>
              <a:ext uri="{FF2B5EF4-FFF2-40B4-BE49-F238E27FC236}">
                <a16:creationId xmlns:a16="http://schemas.microsoft.com/office/drawing/2014/main" id="{66A38DE0-BF91-AD9A-C760-2069501791D1}"/>
              </a:ext>
            </a:extLst>
          </p:cNvPr>
          <p:cNvSpPr txBox="1"/>
          <p:nvPr/>
        </p:nvSpPr>
        <p:spPr>
          <a:xfrm>
            <a:off x="295103" y="4352082"/>
            <a:ext cx="6093228" cy="1656415"/>
          </a:xfrm>
          <a:prstGeom prst="rect">
            <a:avLst/>
          </a:prstGeom>
          <a:noFill/>
        </p:spPr>
        <p:txBody>
          <a:bodyPr wrap="square">
            <a:spAutoFit/>
          </a:bodyPr>
          <a:lstStyle/>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Goals for Reform: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Swifter access to early help and support.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Faster access to specialist ND assessments.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Equity of access to services and support.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787BA652-3C31-04BA-D66A-B35F6E4CEA24}"/>
              </a:ext>
            </a:extLst>
          </p:cNvPr>
          <p:cNvSpPr txBox="1"/>
          <p:nvPr/>
        </p:nvSpPr>
        <p:spPr>
          <a:xfrm>
            <a:off x="5715001" y="4352082"/>
            <a:ext cx="6093228" cy="1656415"/>
          </a:xfrm>
          <a:prstGeom prst="rect">
            <a:avLst/>
          </a:prstGeom>
          <a:noFill/>
        </p:spPr>
        <p:txBody>
          <a:bodyPr wrap="square">
            <a:spAutoFit/>
          </a:bodyPr>
          <a:lstStyle/>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Principles for Reform: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Whole systems approach with lifelong support.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Person-</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centered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needs-led services.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Evidence-informed, transparent, and accountable reform.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291861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0AE102-A0CD-035F-6BDE-2D9C9004ED99}"/>
              </a:ext>
            </a:extLst>
          </p:cNvPr>
          <p:cNvSpPr txBox="1"/>
          <p:nvPr/>
        </p:nvSpPr>
        <p:spPr>
          <a:xfrm>
            <a:off x="133004" y="68977"/>
            <a:ext cx="6093227" cy="6507679"/>
          </a:xfrm>
          <a:prstGeom prst="rect">
            <a:avLst/>
          </a:prstGeom>
          <a:noFill/>
        </p:spPr>
        <p:txBody>
          <a:bodyPr wrap="square">
            <a:spAutoFit/>
          </a:bodyPr>
          <a:lstStyle/>
          <a:p>
            <a:pPr>
              <a:lnSpc>
                <a:spcPct val="115000"/>
              </a:lnSpc>
              <a:spcAft>
                <a:spcPts val="800"/>
              </a:spcAft>
              <a:buNone/>
            </a:pPr>
            <a:r>
              <a:rPr lang="en-GB" sz="2400" kern="0" dirty="0">
                <a:effectLst/>
                <a:ea typeface="Times New Roman" panose="02020603050405020304" pitchFamily="18" charset="0"/>
                <a:cs typeface="Arial" panose="020B0604020202020204" pitchFamily="34" charset="0"/>
              </a:rPr>
              <a:t>Recommendations:</a:t>
            </a:r>
            <a:endParaRPr lang="en-GB" sz="2400" kern="100" dirty="0">
              <a:effectLst/>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b="1" kern="0" dirty="0">
                <a:effectLst/>
                <a:ea typeface="Times New Roman" panose="02020603050405020304" pitchFamily="18" charset="0"/>
                <a:cs typeface="Arial" panose="020B0604020202020204" pitchFamily="34" charset="0"/>
              </a:rPr>
              <a:t>Enhancing Early Help and Support</a:t>
            </a:r>
            <a:r>
              <a:rPr lang="en-GB" kern="0" dirty="0">
                <a:effectLst/>
                <a:ea typeface="Times New Roman" panose="02020603050405020304" pitchFamily="18" charset="0"/>
                <a:cs typeface="Arial" panose="020B0604020202020204" pitchFamily="34" charset="0"/>
              </a:rPr>
              <a:t>:</a:t>
            </a:r>
            <a:endParaRPr lang="en-GB" kern="100" dirty="0">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Raise awareness and understanding of neurodiversity. ​</a:t>
            </a:r>
            <a:endParaRPr lang="en-GB"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Actively engage under-represented groups and ensure equity of access. ​</a:t>
            </a:r>
            <a:endParaRPr lang="en-GB"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Define a national support offer and strengthen collaboration between services. ​</a:t>
            </a:r>
            <a:endParaRPr lang="en-GB"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b="1" kern="0" dirty="0">
                <a:effectLst/>
                <a:ea typeface="Times New Roman" panose="02020603050405020304" pitchFamily="18" charset="0"/>
                <a:cs typeface="Arial" panose="020B0604020202020204" pitchFamily="34" charset="0"/>
              </a:rPr>
              <a:t>Developing ND Service Models</a:t>
            </a:r>
            <a:r>
              <a:rPr lang="en-GB" kern="0" dirty="0">
                <a:effectLst/>
                <a:ea typeface="Times New Roman" panose="02020603050405020304" pitchFamily="18" charset="0"/>
                <a:cs typeface="Arial" panose="020B0604020202020204" pitchFamily="34" charset="0"/>
              </a:rPr>
              <a:t>:</a:t>
            </a:r>
            <a:endParaRPr lang="en-GB" kern="100" dirty="0">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Increase funding to address capacity issues. ​</a:t>
            </a:r>
            <a:endParaRPr lang="en-GB"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Improve recruitment and diversify teams. ​</a:t>
            </a:r>
            <a:endParaRPr lang="en-GB"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Strengthen monitoring and evaluation of services. ​</a:t>
            </a:r>
            <a:endParaRPr lang="en-GB"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Pilot new models, such as adult ADHD services. ​</a:t>
            </a:r>
            <a:endParaRPr lang="en-GB" kern="100" dirty="0">
              <a:effectLst/>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GB" b="1" kern="0" dirty="0">
                <a:effectLst/>
                <a:ea typeface="Times New Roman" panose="02020603050405020304" pitchFamily="18" charset="0"/>
                <a:cs typeface="Arial" panose="020B0604020202020204" pitchFamily="34" charset="0"/>
              </a:rPr>
              <a:t>Improving Transitions</a:t>
            </a:r>
            <a:r>
              <a:rPr lang="en-GB" kern="0" dirty="0">
                <a:effectLst/>
                <a:ea typeface="Times New Roman" panose="02020603050405020304" pitchFamily="18" charset="0"/>
                <a:cs typeface="Arial" panose="020B0604020202020204" pitchFamily="34" charset="0"/>
              </a:rPr>
              <a:t>:</a:t>
            </a:r>
            <a:endParaRPr lang="en-GB" kern="100" dirty="0">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Implement new guidance on transitions between children’s and adult services. ​</a:t>
            </a:r>
            <a:endParaRPr lang="en-GB"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Ensure person-centred approaches to transitions. ​</a:t>
            </a:r>
            <a:endParaRPr lang="en-GB" kern="100" dirty="0">
              <a:effectLst/>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49A31B17-C012-20D4-F87A-2E8DBEDED2F6}"/>
              </a:ext>
            </a:extLst>
          </p:cNvPr>
          <p:cNvSpPr txBox="1"/>
          <p:nvPr/>
        </p:nvSpPr>
        <p:spPr>
          <a:xfrm>
            <a:off x="6226231" y="561419"/>
            <a:ext cx="6093228" cy="4614340"/>
          </a:xfrm>
          <a:prstGeom prst="rect">
            <a:avLst/>
          </a:prstGeom>
          <a:noFill/>
        </p:spPr>
        <p:txBody>
          <a:bodyPr wrap="square">
            <a:spAutoFit/>
          </a:bodyPr>
          <a:lstStyle/>
          <a:p>
            <a:pPr lvl="0">
              <a:lnSpc>
                <a:spcPct val="115000"/>
              </a:lnSpc>
              <a:spcAft>
                <a:spcPts val="800"/>
              </a:spcAft>
              <a:tabLst>
                <a:tab pos="457200" algn="l"/>
              </a:tabLst>
            </a:pPr>
            <a:r>
              <a:rPr lang="en-GB" b="1" kern="0" dirty="0">
                <a:effectLst/>
                <a:ea typeface="Times New Roman" panose="02020603050405020304" pitchFamily="18" charset="0"/>
                <a:cs typeface="Arial" panose="020B0604020202020204" pitchFamily="34" charset="0"/>
              </a:rPr>
              <a:t>4.     Addressing Gaps in Provision</a:t>
            </a:r>
            <a:r>
              <a:rPr lang="en-GB" kern="0" dirty="0">
                <a:effectLst/>
                <a:ea typeface="Times New Roman" panose="02020603050405020304" pitchFamily="18" charset="0"/>
                <a:cs typeface="Arial" panose="020B0604020202020204" pitchFamily="34" charset="0"/>
              </a:rPr>
              <a:t>:</a:t>
            </a:r>
            <a:endParaRPr lang="en-GB" kern="100" dirty="0">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Develop pathways for ADHD diagnostic assessments. ​</a:t>
            </a:r>
            <a:endParaRPr lang="en-GB"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Increase support for adults with ADHD and parents of children with ADHD. ​</a:t>
            </a:r>
            <a:endParaRPr lang="en-GB"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Strengthen collaboration between ND and mental health services. ​</a:t>
            </a:r>
            <a:endParaRPr lang="en-GB" kern="100" dirty="0">
              <a:effectLst/>
              <a:ea typeface="DengXian" panose="02010600030101010101" pitchFamily="2" charset="-122"/>
              <a:cs typeface="Times New Roman" panose="02020603050405020304" pitchFamily="18" charset="0"/>
            </a:endParaRPr>
          </a:p>
          <a:p>
            <a:pPr lvl="0">
              <a:lnSpc>
                <a:spcPct val="115000"/>
              </a:lnSpc>
              <a:spcAft>
                <a:spcPts val="800"/>
              </a:spcAft>
              <a:tabLst>
                <a:tab pos="457200" algn="l"/>
              </a:tabLst>
            </a:pPr>
            <a:r>
              <a:rPr lang="en-GB" b="1" kern="0" dirty="0">
                <a:effectLst/>
                <a:ea typeface="Times New Roman" panose="02020603050405020304" pitchFamily="18" charset="0"/>
                <a:cs typeface="Arial" panose="020B0604020202020204" pitchFamily="34" charset="0"/>
              </a:rPr>
              <a:t>5.      Long-Term Vision</a:t>
            </a:r>
            <a:r>
              <a:rPr lang="en-GB" kern="0" dirty="0">
                <a:effectLst/>
                <a:ea typeface="Times New Roman" panose="02020603050405020304" pitchFamily="18" charset="0"/>
                <a:cs typeface="Arial" panose="020B0604020202020204" pitchFamily="34" charset="0"/>
              </a:rPr>
              <a:t>:</a:t>
            </a:r>
            <a:endParaRPr lang="en-GB" kern="100" dirty="0">
              <a:effectLst/>
              <a:ea typeface="DengXian" panose="02010600030101010101" pitchFamily="2" charset="-122"/>
              <a:cs typeface="Arial" panose="020B0604020202020204" pitchFamily="34"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Move towards a person-centred, needs-led approach. ​</a:t>
            </a:r>
            <a:endParaRPr lang="en-GB"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Adopt a whole systems approach involving health, education, social care, and the third sector. ​</a:t>
            </a:r>
            <a:endParaRPr lang="en-GB" kern="100" dirty="0">
              <a:effectLst/>
              <a:ea typeface="DengXian" panose="02010600030101010101" pitchFamily="2" charset="-122"/>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kern="0" dirty="0">
                <a:effectLst/>
                <a:ea typeface="Times New Roman" panose="02020603050405020304" pitchFamily="18" charset="0"/>
                <a:cs typeface="Times New Roman" panose="02020603050405020304" pitchFamily="18" charset="0"/>
              </a:rPr>
              <a:t>Ensure evidence-based reform with co-productive involvement of stakeholders. ​</a:t>
            </a:r>
            <a:endParaRPr lang="en-GB" kern="100" dirty="0">
              <a:effectLs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228846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8356" y="-422095"/>
            <a:ext cx="10769970" cy="1658198"/>
          </a:xfrm>
        </p:spPr>
        <p:txBody>
          <a:bodyPr/>
          <a:lstStyle/>
          <a:p>
            <a:r>
              <a:rPr lang="en-GB" dirty="0"/>
              <a:t>References </a:t>
            </a:r>
          </a:p>
        </p:txBody>
      </p:sp>
      <p:sp>
        <p:nvSpPr>
          <p:cNvPr id="3" name="Content Placeholder 2"/>
          <p:cNvSpPr>
            <a:spLocks noGrp="1"/>
          </p:cNvSpPr>
          <p:nvPr>
            <p:ph sz="quarter" idx="1"/>
          </p:nvPr>
        </p:nvSpPr>
        <p:spPr>
          <a:xfrm>
            <a:off x="191193" y="889462"/>
            <a:ext cx="11737571" cy="5968538"/>
          </a:xfrm>
        </p:spPr>
        <p:txBody>
          <a:bodyPr>
            <a:normAutofit fontScale="92500" lnSpcReduction="10000"/>
          </a:bodyPr>
          <a:lstStyle/>
          <a:p>
            <a:r>
              <a:rPr lang="en-GB" sz="1600" dirty="0"/>
              <a:t>American Psychiatric Association (2013) Diagnostic and Statistical Manual of Mental Disorders. Fifth edition. Washington, DC: American Psychiatric Association.</a:t>
            </a:r>
          </a:p>
          <a:p>
            <a:r>
              <a:rPr lang="en-GB" sz="1600" dirty="0"/>
              <a:t>Cortese S, Kelly C, Chabernaud C, et al. (2012) Toward systems neuroscience of ADHD: a meta-analysis of 55 fMRI studies. Am J Psychiatry; 169: 1038-1055. </a:t>
            </a:r>
          </a:p>
          <a:p>
            <a:r>
              <a:rPr lang="en-GB" sz="1600" dirty="0"/>
              <a:t>World Health Organization. The ICD-10 Classification of Mental and Behavioural Disorders. Available at: www.who.int/entity/classifications/icd/en/bluebook.pdf. - See more at: http://www.adhd-institute.com/assessment-diagnosis/#sthash.iophPmFE.dpuf</a:t>
            </a:r>
          </a:p>
          <a:p>
            <a:r>
              <a:rPr lang="en-GB" sz="1600" dirty="0"/>
              <a:t>Farone SV, Perlis RH, Doyle AE, et al. (2005) Molecular genetics of attention-deficit/hyperactivity disorder. </a:t>
            </a:r>
            <a:r>
              <a:rPr lang="en-GB" sz="1600" dirty="0" err="1"/>
              <a:t>Biol</a:t>
            </a:r>
            <a:r>
              <a:rPr lang="en-GB" sz="1600" dirty="0"/>
              <a:t> Psychiatry; 57: 1313-1323. </a:t>
            </a:r>
          </a:p>
          <a:p>
            <a:r>
              <a:rPr lang="en-GB" sz="1600" dirty="0"/>
              <a:t>Larsson H, Asherson P, Chang Z, et al (2013) Genetic and environmental influences on adult attention deficit hyperactivity disorder symptoms: a large Swedish population-based study of twins. </a:t>
            </a:r>
            <a:r>
              <a:rPr lang="en-GB" sz="1600" dirty="0" err="1"/>
              <a:t>Psychol</a:t>
            </a:r>
            <a:r>
              <a:rPr lang="en-GB" sz="1600" dirty="0"/>
              <a:t> Med; 43: 197-207. </a:t>
            </a:r>
          </a:p>
          <a:p>
            <a:r>
              <a:rPr lang="en-GB" sz="1600" dirty="0"/>
              <a:t>Gizer IR, Ficks C, Waldman ID (2009) Candidate gene studies of ADHD: a meta-analytic review. Hum Genet; 126: 51-90. </a:t>
            </a:r>
          </a:p>
          <a:p>
            <a:r>
              <a:rPr lang="en-GB" sz="1600" dirty="0" err="1"/>
              <a:t>Grizenko</a:t>
            </a:r>
            <a:r>
              <a:rPr lang="en-GB" sz="1600" dirty="0"/>
              <a:t> N, Fortier ME, Zadorozny C, et al. (2012) Maternal Stress during Pregnancy, ADHD Symptomatology in Children and Genotype: Gene-Environment Interaction. J Can </a:t>
            </a:r>
            <a:r>
              <a:rPr lang="en-GB" sz="1600" dirty="0" err="1"/>
              <a:t>Acad</a:t>
            </a:r>
            <a:r>
              <a:rPr lang="en-GB" sz="1600" dirty="0"/>
              <a:t> Child </a:t>
            </a:r>
            <a:r>
              <a:rPr lang="en-GB" sz="1600" dirty="0" err="1"/>
              <a:t>Adolesc</a:t>
            </a:r>
            <a:r>
              <a:rPr lang="en-GB" sz="1600" dirty="0"/>
              <a:t> Psychiatry; 21: 9-15. </a:t>
            </a:r>
          </a:p>
          <a:p>
            <a:r>
              <a:rPr lang="en-GB" sz="1600" dirty="0"/>
              <a:t>National Institute for Clinical Excellence. Full Guidance - Attention deficit hyperactivity disorder: Diagnosis and management of ADHD in children, young people and adults, March 2009.</a:t>
            </a:r>
          </a:p>
          <a:p>
            <a:r>
              <a:rPr lang="en-GB" sz="1600" dirty="0" err="1"/>
              <a:t>Radmanović</a:t>
            </a:r>
            <a:r>
              <a:rPr lang="en-GB" sz="1600" dirty="0"/>
              <a:t>, M. B., &amp; </a:t>
            </a:r>
            <a:r>
              <a:rPr lang="en-GB" sz="1600" dirty="0" err="1"/>
              <a:t>Burgić</a:t>
            </a:r>
            <a:r>
              <a:rPr lang="en-GB" sz="1600" dirty="0"/>
              <a:t>, S. S. (2021). Comorbidity in Children and Adolescents with ADHD. ADHD. From </a:t>
            </a:r>
            <a:r>
              <a:rPr lang="en-GB" sz="1600" dirty="0" err="1"/>
              <a:t>Etiology</a:t>
            </a:r>
            <a:r>
              <a:rPr lang="en-GB" sz="1600" dirty="0"/>
              <a:t> to Comorbidity.</a:t>
            </a:r>
          </a:p>
          <a:p>
            <a:r>
              <a:rPr lang="en-GB" sz="1600" dirty="0">
                <a:hlinkClick r:id="rId2"/>
              </a:rPr>
              <a:t>http://www.adhd-institute.com/burden-of-adhd/impact-of-adhd/#relatedmedia</a:t>
            </a:r>
            <a:r>
              <a:rPr lang="en-GB" sz="1600" dirty="0"/>
              <a:t>    </a:t>
            </a:r>
          </a:p>
          <a:p>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Chapter 1: The History of ADHD.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Maniadaki</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(2018).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complete guide to ADHD : nature, diagnosis, and treatment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Kakouros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Ed.; First edition.). Routledge. https://doi.org/10.4324/9781315316031</a:t>
            </a:r>
            <a:b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800" u="sng" dirty="0">
                <a:solidFill>
                  <a:srgbClr val="0000EE"/>
                </a:solidFill>
                <a:effectLst/>
                <a:latin typeface="Calibri" panose="020F0502020204030204" pitchFamily="34" charset="0"/>
                <a:ea typeface="Calibri" panose="020F0502020204030204" pitchFamily="34" charset="0"/>
                <a:cs typeface="Calibri" panose="020F0502020204030204" pitchFamily="34" charset="0"/>
                <a:hlinkClick r:id="rId3"/>
              </a:rPr>
              <a:t>Go to item</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600" kern="0" dirty="0">
                <a:latin typeface="Times New Roman" panose="02020603050405020304" pitchFamily="18" charset="0"/>
                <a:ea typeface="Times New Roman" panose="02020603050405020304" pitchFamily="18" charset="0"/>
                <a:cs typeface="Arial" panose="020B0604020202020204" pitchFamily="34" charset="0"/>
              </a:rPr>
              <a:t>Review of the Demand, Capacity and Design of Neurodevelopmental Service </a:t>
            </a:r>
            <a:r>
              <a:rPr lang="en-GB" sz="1600" dirty="0"/>
              <a:t>https://www.gov.wales/sites/default/files/statistics-and-research/2022-10/review-of-the-demand-capacity-and-design-of-neurodevelopmental-services-full-report-485.pdf</a:t>
            </a:r>
          </a:p>
          <a:p>
            <a:endParaRPr lang="en-GB" sz="1600" dirty="0"/>
          </a:p>
          <a:p>
            <a:endParaRPr lang="en-GB" sz="1600" dirty="0"/>
          </a:p>
          <a:p>
            <a:endParaRPr lang="en-GB" sz="1600" dirty="0"/>
          </a:p>
        </p:txBody>
      </p:sp>
    </p:spTree>
    <p:extLst>
      <p:ext uri="{BB962C8B-B14F-4D97-AF65-F5344CB8AC3E}">
        <p14:creationId xmlns:p14="http://schemas.microsoft.com/office/powerpoint/2010/main" val="3388358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2.xml><?xml version="1.0" encoding="utf-8"?>
<p:tagLst xmlns:a="http://schemas.openxmlformats.org/drawingml/2006/main" xmlns:r="http://schemas.openxmlformats.org/officeDocument/2006/relationships" xmlns:p="http://schemas.openxmlformats.org/presentationml/2006/main">
  <p:tag name="VEVOX.QUESTION" val="join_instructions_text"/>
</p:tagLst>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33ACF124-275F-44F2-8DE0-0A755069829B}"/>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875"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A18BF7C-1403-448C-AD5A-1833ED726A9C}">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0F249165-F638-412C-8E0A-DFB7045CA2E0}">
  <ds:schemaRefs>
    <ds:schemaRef ds:uri="4873beb7-5857-4685-be1f-d57550cc96c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683C129-7B42-490A-AD74-E9303BC76D39}">
  <ds:schemaRefs>
    <ds:schemaRef ds:uri="4873beb7-5857-4685-be1f-d57550cc96c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11E33DF-2340-4F4E-B874-B73FEFEBFC8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Metropolitan</Template>
  <TotalTime>0</TotalTime>
  <Words>5246</Words>
  <Application>Microsoft Office PowerPoint</Application>
  <PresentationFormat>Custom</PresentationFormat>
  <Paragraphs>191</Paragraphs>
  <Slides>16</Slides>
  <Notes>14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16</vt:i4>
      </vt:variant>
    </vt:vector>
  </HeadingPairs>
  <TitlesOfParts>
    <vt:vector size="29" baseType="lpstr">
      <vt:lpstr>DengXian</vt:lpstr>
      <vt:lpstr>Inter</vt:lpstr>
      <vt:lpstr>Aptos</vt:lpstr>
      <vt:lpstr>Arial</vt:lpstr>
      <vt:lpstr>Calibri</vt:lpstr>
      <vt:lpstr>Calibri Light</vt:lpstr>
      <vt:lpstr>Courier New</vt:lpstr>
      <vt:lpstr>Euphemia</vt:lpstr>
      <vt:lpstr>Georgia</vt:lpstr>
      <vt:lpstr>Segoe UI</vt:lpstr>
      <vt:lpstr>Source Sans Pro</vt:lpstr>
      <vt:lpstr>Times New Roman</vt:lpstr>
      <vt:lpstr>Metropolitan</vt:lpstr>
      <vt:lpstr>ADHD</vt:lpstr>
      <vt:lpstr>History of ADHD</vt:lpstr>
      <vt:lpstr>PowerPoint Presentation</vt:lpstr>
      <vt:lpstr>What is ADHD?</vt:lpstr>
      <vt:lpstr>ADHD Classification</vt:lpstr>
      <vt:lpstr>Join the Vevox session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ADHD</dc:title>
  <dc:creator>Charlotte Greenway</dc:creator>
  <cp:lastModifiedBy>Charlotte Greenway</cp:lastModifiedBy>
  <cp:revision>2</cp:revision>
  <dcterms:created xsi:type="dcterms:W3CDTF">2023-07-31T11:46:56Z</dcterms:created>
  <dcterms:modified xsi:type="dcterms:W3CDTF">2025-09-09T10:46:23Z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