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5" r:id="rId6"/>
    <p:sldMasterId id="2147483658" r:id="rId7"/>
    <p:sldMasterId id="2147483673" r:id="rId8"/>
  </p:sldMasterIdLst>
  <p:notesMasterIdLst>
    <p:notesMasterId r:id="rId39"/>
  </p:notesMasterIdLst>
  <p:sldIdLst>
    <p:sldId id="308" r:id="rId9"/>
    <p:sldId id="338" r:id="rId10"/>
    <p:sldId id="339" r:id="rId11"/>
    <p:sldId id="340" r:id="rId12"/>
    <p:sldId id="343" r:id="rId13"/>
    <p:sldId id="341" r:id="rId14"/>
    <p:sldId id="342" r:id="rId15"/>
    <p:sldId id="544" r:id="rId16"/>
    <p:sldId id="545" r:id="rId17"/>
    <p:sldId id="546" r:id="rId18"/>
    <p:sldId id="547" r:id="rId19"/>
    <p:sldId id="548" r:id="rId20"/>
    <p:sldId id="554" r:id="rId21"/>
    <p:sldId id="555" r:id="rId22"/>
    <p:sldId id="551" r:id="rId23"/>
    <p:sldId id="552" r:id="rId24"/>
    <p:sldId id="553" r:id="rId25"/>
    <p:sldId id="549" r:id="rId26"/>
    <p:sldId id="257" r:id="rId27"/>
    <p:sldId id="258" r:id="rId28"/>
    <p:sldId id="259" r:id="rId29"/>
    <p:sldId id="260" r:id="rId30"/>
    <p:sldId id="261" r:id="rId31"/>
    <p:sldId id="256" r:id="rId32"/>
    <p:sldId id="264" r:id="rId33"/>
    <p:sldId id="556" r:id="rId34"/>
    <p:sldId id="265" r:id="rId35"/>
    <p:sldId id="266" r:id="rId36"/>
    <p:sldId id="271" r:id="rId37"/>
    <p:sldId id="270"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164096-A4D5-4811-B2E1-FA6F867BC143}" v="2" dt="2024-10-17T20:25:46.3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11" autoAdjust="0"/>
    <p:restoredTop sz="79082" autoAdjust="0"/>
  </p:normalViewPr>
  <p:slideViewPr>
    <p:cSldViewPr snapToGrid="0">
      <p:cViewPr varScale="1">
        <p:scale>
          <a:sx n="70" d="100"/>
          <a:sy n="70" d="100"/>
        </p:scale>
        <p:origin x="654" y="51"/>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notesMaster" Target="notesMasters/notesMaster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20" Type="http://schemas.openxmlformats.org/officeDocument/2006/relationships/slide" Target="slides/slide12.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3E164096-A4D5-4811-B2E1-FA6F867BC143}"/>
    <pc:docChg chg="custSel addSld delSld modSld sldOrd">
      <pc:chgData name="Kate Piper (IMH)" userId="f69ee4e2-845b-4a1f-89c4-60fce9da139f" providerId="ADAL" clId="{3E164096-A4D5-4811-B2E1-FA6F867BC143}" dt="2024-10-17T20:25:46.377" v="639"/>
      <pc:docMkLst>
        <pc:docMk/>
      </pc:docMkLst>
      <pc:sldChg chg="add">
        <pc:chgData name="Kate Piper (IMH)" userId="f69ee4e2-845b-4a1f-89c4-60fce9da139f" providerId="ADAL" clId="{3E164096-A4D5-4811-B2E1-FA6F867BC143}" dt="2023-10-18T07:48:14.011" v="90"/>
        <pc:sldMkLst>
          <pc:docMk/>
          <pc:sldMk cId="3759451717" sldId="256"/>
        </pc:sldMkLst>
      </pc:sldChg>
      <pc:sldChg chg="add">
        <pc:chgData name="Kate Piper (IMH)" userId="f69ee4e2-845b-4a1f-89c4-60fce9da139f" providerId="ADAL" clId="{3E164096-A4D5-4811-B2E1-FA6F867BC143}" dt="2023-10-18T07:48:14.011" v="90"/>
        <pc:sldMkLst>
          <pc:docMk/>
          <pc:sldMk cId="2875104573" sldId="257"/>
        </pc:sldMkLst>
      </pc:sldChg>
      <pc:sldChg chg="add">
        <pc:chgData name="Kate Piper (IMH)" userId="f69ee4e2-845b-4a1f-89c4-60fce9da139f" providerId="ADAL" clId="{3E164096-A4D5-4811-B2E1-FA6F867BC143}" dt="2023-10-18T07:48:14.011" v="90"/>
        <pc:sldMkLst>
          <pc:docMk/>
          <pc:sldMk cId="1704215701" sldId="258"/>
        </pc:sldMkLst>
      </pc:sldChg>
      <pc:sldChg chg="add">
        <pc:chgData name="Kate Piper (IMH)" userId="f69ee4e2-845b-4a1f-89c4-60fce9da139f" providerId="ADAL" clId="{3E164096-A4D5-4811-B2E1-FA6F867BC143}" dt="2023-10-18T07:48:14.011" v="90"/>
        <pc:sldMkLst>
          <pc:docMk/>
          <pc:sldMk cId="4041903380" sldId="259"/>
        </pc:sldMkLst>
      </pc:sldChg>
      <pc:sldChg chg="add">
        <pc:chgData name="Kate Piper (IMH)" userId="f69ee4e2-845b-4a1f-89c4-60fce9da139f" providerId="ADAL" clId="{3E164096-A4D5-4811-B2E1-FA6F867BC143}" dt="2023-10-18T07:48:14.011" v="90"/>
        <pc:sldMkLst>
          <pc:docMk/>
          <pc:sldMk cId="3413206290" sldId="260"/>
        </pc:sldMkLst>
      </pc:sldChg>
      <pc:sldChg chg="add">
        <pc:chgData name="Kate Piper (IMH)" userId="f69ee4e2-845b-4a1f-89c4-60fce9da139f" providerId="ADAL" clId="{3E164096-A4D5-4811-B2E1-FA6F867BC143}" dt="2023-10-18T07:48:14.011" v="90"/>
        <pc:sldMkLst>
          <pc:docMk/>
          <pc:sldMk cId="2188271989" sldId="261"/>
        </pc:sldMkLst>
      </pc:sldChg>
      <pc:sldChg chg="add del">
        <pc:chgData name="Kate Piper (IMH)" userId="f69ee4e2-845b-4a1f-89c4-60fce9da139f" providerId="ADAL" clId="{3E164096-A4D5-4811-B2E1-FA6F867BC143}" dt="2024-10-17T20:23:39.412" v="565" actId="47"/>
        <pc:sldMkLst>
          <pc:docMk/>
          <pc:sldMk cId="2506296682" sldId="262"/>
        </pc:sldMkLst>
      </pc:sldChg>
      <pc:sldChg chg="add del">
        <pc:chgData name="Kate Piper (IMH)" userId="f69ee4e2-845b-4a1f-89c4-60fce9da139f" providerId="ADAL" clId="{3E164096-A4D5-4811-B2E1-FA6F867BC143}" dt="2024-10-17T20:23:59.123" v="566" actId="47"/>
        <pc:sldMkLst>
          <pc:docMk/>
          <pc:sldMk cId="3028678731" sldId="263"/>
        </pc:sldMkLst>
      </pc:sldChg>
      <pc:sldChg chg="add">
        <pc:chgData name="Kate Piper (IMH)" userId="f69ee4e2-845b-4a1f-89c4-60fce9da139f" providerId="ADAL" clId="{3E164096-A4D5-4811-B2E1-FA6F867BC143}" dt="2023-10-18T07:48:14.011" v="90"/>
        <pc:sldMkLst>
          <pc:docMk/>
          <pc:sldMk cId="417426283" sldId="264"/>
        </pc:sldMkLst>
      </pc:sldChg>
      <pc:sldChg chg="add">
        <pc:chgData name="Kate Piper (IMH)" userId="f69ee4e2-845b-4a1f-89c4-60fce9da139f" providerId="ADAL" clId="{3E164096-A4D5-4811-B2E1-FA6F867BC143}" dt="2023-10-18T07:48:14.011" v="90"/>
        <pc:sldMkLst>
          <pc:docMk/>
          <pc:sldMk cId="1351660041" sldId="265"/>
        </pc:sldMkLst>
      </pc:sldChg>
      <pc:sldChg chg="add">
        <pc:chgData name="Kate Piper (IMH)" userId="f69ee4e2-845b-4a1f-89c4-60fce9da139f" providerId="ADAL" clId="{3E164096-A4D5-4811-B2E1-FA6F867BC143}" dt="2023-10-18T07:48:14.011" v="90"/>
        <pc:sldMkLst>
          <pc:docMk/>
          <pc:sldMk cId="1184164884" sldId="266"/>
        </pc:sldMkLst>
      </pc:sldChg>
      <pc:sldChg chg="add">
        <pc:chgData name="Kate Piper (IMH)" userId="f69ee4e2-845b-4a1f-89c4-60fce9da139f" providerId="ADAL" clId="{3E164096-A4D5-4811-B2E1-FA6F867BC143}" dt="2023-10-18T07:48:14.011" v="90"/>
        <pc:sldMkLst>
          <pc:docMk/>
          <pc:sldMk cId="2432406416" sldId="270"/>
        </pc:sldMkLst>
      </pc:sldChg>
      <pc:sldChg chg="add">
        <pc:chgData name="Kate Piper (IMH)" userId="f69ee4e2-845b-4a1f-89c4-60fce9da139f" providerId="ADAL" clId="{3E164096-A4D5-4811-B2E1-FA6F867BC143}" dt="2023-10-18T07:48:14.011" v="90"/>
        <pc:sldMkLst>
          <pc:docMk/>
          <pc:sldMk cId="3135478461" sldId="271"/>
        </pc:sldMkLst>
      </pc:sldChg>
      <pc:sldChg chg="add del">
        <pc:chgData name="Kate Piper (IMH)" userId="f69ee4e2-845b-4a1f-89c4-60fce9da139f" providerId="ADAL" clId="{3E164096-A4D5-4811-B2E1-FA6F867BC143}" dt="2023-10-18T07:36:56.647" v="5"/>
        <pc:sldMkLst>
          <pc:docMk/>
          <pc:sldMk cId="3299681277" sldId="338"/>
        </pc:sldMkLst>
      </pc:sldChg>
      <pc:sldChg chg="add del">
        <pc:chgData name="Kate Piper (IMH)" userId="f69ee4e2-845b-4a1f-89c4-60fce9da139f" providerId="ADAL" clId="{3E164096-A4D5-4811-B2E1-FA6F867BC143}" dt="2023-10-18T07:36:56.647" v="5"/>
        <pc:sldMkLst>
          <pc:docMk/>
          <pc:sldMk cId="2786012248" sldId="339"/>
        </pc:sldMkLst>
      </pc:sldChg>
      <pc:sldChg chg="add del">
        <pc:chgData name="Kate Piper (IMH)" userId="f69ee4e2-845b-4a1f-89c4-60fce9da139f" providerId="ADAL" clId="{3E164096-A4D5-4811-B2E1-FA6F867BC143}" dt="2023-10-18T07:36:56.647" v="5"/>
        <pc:sldMkLst>
          <pc:docMk/>
          <pc:sldMk cId="198794956" sldId="340"/>
        </pc:sldMkLst>
      </pc:sldChg>
      <pc:sldChg chg="add del ord">
        <pc:chgData name="Kate Piper (IMH)" userId="f69ee4e2-845b-4a1f-89c4-60fce9da139f" providerId="ADAL" clId="{3E164096-A4D5-4811-B2E1-FA6F867BC143}" dt="2023-10-18T07:40:31.888" v="85"/>
        <pc:sldMkLst>
          <pc:docMk/>
          <pc:sldMk cId="1273682083" sldId="341"/>
        </pc:sldMkLst>
      </pc:sldChg>
      <pc:sldChg chg="add del">
        <pc:chgData name="Kate Piper (IMH)" userId="f69ee4e2-845b-4a1f-89c4-60fce9da139f" providerId="ADAL" clId="{3E164096-A4D5-4811-B2E1-FA6F867BC143}" dt="2023-10-18T07:36:56.647" v="5"/>
        <pc:sldMkLst>
          <pc:docMk/>
          <pc:sldMk cId="3192926436" sldId="342"/>
        </pc:sldMkLst>
      </pc:sldChg>
      <pc:sldChg chg="add del">
        <pc:chgData name="Kate Piper (IMH)" userId="f69ee4e2-845b-4a1f-89c4-60fce9da139f" providerId="ADAL" clId="{3E164096-A4D5-4811-B2E1-FA6F867BC143}" dt="2023-10-18T07:36:56.647" v="5"/>
        <pc:sldMkLst>
          <pc:docMk/>
          <pc:sldMk cId="2617990363" sldId="343"/>
        </pc:sldMkLst>
      </pc:sldChg>
      <pc:sldChg chg="add del">
        <pc:chgData name="Kate Piper (IMH)" userId="f69ee4e2-845b-4a1f-89c4-60fce9da139f" providerId="ADAL" clId="{3E164096-A4D5-4811-B2E1-FA6F867BC143}" dt="2023-10-18T07:39:55.720" v="83" actId="47"/>
        <pc:sldMkLst>
          <pc:docMk/>
          <pc:sldMk cId="3718226286" sldId="358"/>
        </pc:sldMkLst>
      </pc:sldChg>
      <pc:sldChg chg="modSp del mod">
        <pc:chgData name="Kate Piper (IMH)" userId="f69ee4e2-845b-4a1f-89c4-60fce9da139f" providerId="ADAL" clId="{3E164096-A4D5-4811-B2E1-FA6F867BC143}" dt="2024-10-17T19:58:01.422" v="564" actId="47"/>
        <pc:sldMkLst>
          <pc:docMk/>
          <pc:sldMk cId="2740876839" sldId="533"/>
        </pc:sldMkLst>
        <pc:spChg chg="mod">
          <ac:chgData name="Kate Piper (IMH)" userId="f69ee4e2-845b-4a1f-89c4-60fce9da139f" providerId="ADAL" clId="{3E164096-A4D5-4811-B2E1-FA6F867BC143}" dt="2024-10-17T19:57:38.540" v="563" actId="20577"/>
          <ac:spMkLst>
            <pc:docMk/>
            <pc:sldMk cId="2740876839" sldId="533"/>
            <ac:spMk id="2" creationId="{CC65D07D-E635-CD11-A841-01EE210492A6}"/>
          </ac:spMkLst>
        </pc:spChg>
      </pc:sldChg>
      <pc:sldChg chg="add del">
        <pc:chgData name="Kate Piper (IMH)" userId="f69ee4e2-845b-4a1f-89c4-60fce9da139f" providerId="ADAL" clId="{3E164096-A4D5-4811-B2E1-FA6F867BC143}" dt="2023-10-18T07:40:45.624" v="86" actId="47"/>
        <pc:sldMkLst>
          <pc:docMk/>
          <pc:sldMk cId="3508741864" sldId="538"/>
        </pc:sldMkLst>
      </pc:sldChg>
      <pc:sldChg chg="add del">
        <pc:chgData name="Kate Piper (IMH)" userId="f69ee4e2-845b-4a1f-89c4-60fce9da139f" providerId="ADAL" clId="{3E164096-A4D5-4811-B2E1-FA6F867BC143}" dt="2023-10-18T07:42:29.088" v="88" actId="47"/>
        <pc:sldMkLst>
          <pc:docMk/>
          <pc:sldMk cId="2973662374" sldId="540"/>
        </pc:sldMkLst>
      </pc:sldChg>
      <pc:sldChg chg="addSp modSp mod">
        <pc:chgData name="Kate Piper (IMH)" userId="f69ee4e2-845b-4a1f-89c4-60fce9da139f" providerId="ADAL" clId="{3E164096-A4D5-4811-B2E1-FA6F867BC143}" dt="2023-10-20T07:39:40.289" v="530" actId="693"/>
        <pc:sldMkLst>
          <pc:docMk/>
          <pc:sldMk cId="3630461025" sldId="548"/>
        </pc:sldMkLst>
        <pc:spChg chg="mod">
          <ac:chgData name="Kate Piper (IMH)" userId="f69ee4e2-845b-4a1f-89c4-60fce9da139f" providerId="ADAL" clId="{3E164096-A4D5-4811-B2E1-FA6F867BC143}" dt="2023-10-20T07:33:47.523" v="358" actId="20577"/>
          <ac:spMkLst>
            <pc:docMk/>
            <pc:sldMk cId="3630461025" sldId="548"/>
            <ac:spMk id="3" creationId="{7101C02A-1B9E-452C-C57B-8B402418724B}"/>
          </ac:spMkLst>
        </pc:spChg>
        <pc:spChg chg="add mod">
          <ac:chgData name="Kate Piper (IMH)" userId="f69ee4e2-845b-4a1f-89c4-60fce9da139f" providerId="ADAL" clId="{3E164096-A4D5-4811-B2E1-FA6F867BC143}" dt="2023-10-20T07:39:40.289" v="530" actId="693"/>
          <ac:spMkLst>
            <pc:docMk/>
            <pc:sldMk cId="3630461025" sldId="548"/>
            <ac:spMk id="4" creationId="{DE9DEB47-35B7-443B-2AFC-E361EC799486}"/>
          </ac:spMkLst>
        </pc:spChg>
      </pc:sldChg>
      <pc:sldChg chg="modSp new del mod">
        <pc:chgData name="Kate Piper (IMH)" userId="f69ee4e2-845b-4a1f-89c4-60fce9da139f" providerId="ADAL" clId="{3E164096-A4D5-4811-B2E1-FA6F867BC143}" dt="2024-10-17T20:24:40.229" v="576" actId="47"/>
        <pc:sldMkLst>
          <pc:docMk/>
          <pc:sldMk cId="272209700" sldId="556"/>
        </pc:sldMkLst>
        <pc:spChg chg="mod">
          <ac:chgData name="Kate Piper (IMH)" userId="f69ee4e2-845b-4a1f-89c4-60fce9da139f" providerId="ADAL" clId="{3E164096-A4D5-4811-B2E1-FA6F867BC143}" dt="2024-10-17T20:24:31.901" v="575" actId="20577"/>
          <ac:spMkLst>
            <pc:docMk/>
            <pc:sldMk cId="272209700" sldId="556"/>
            <ac:spMk id="2" creationId="{08FD299E-BFD3-1297-BF3A-3F6327F1C4B5}"/>
          </ac:spMkLst>
        </pc:spChg>
      </pc:sldChg>
      <pc:sldChg chg="addSp modSp new mod ord">
        <pc:chgData name="Kate Piper (IMH)" userId="f69ee4e2-845b-4a1f-89c4-60fce9da139f" providerId="ADAL" clId="{3E164096-A4D5-4811-B2E1-FA6F867BC143}" dt="2023-10-20T07:34:30.439" v="385" actId="20577"/>
        <pc:sldMkLst>
          <pc:docMk/>
          <pc:sldMk cId="2495284175" sldId="556"/>
        </pc:sldMkLst>
        <pc:spChg chg="add mod">
          <ac:chgData name="Kate Piper (IMH)" userId="f69ee4e2-845b-4a1f-89c4-60fce9da139f" providerId="ADAL" clId="{3E164096-A4D5-4811-B2E1-FA6F867BC143}" dt="2023-10-20T07:34:30.439" v="385" actId="20577"/>
          <ac:spMkLst>
            <pc:docMk/>
            <pc:sldMk cId="2495284175" sldId="556"/>
            <ac:spMk id="2" creationId="{5ECE3D6D-1556-3467-B7AB-B9483ABA5911}"/>
          </ac:spMkLst>
        </pc:spChg>
      </pc:sldChg>
      <pc:sldChg chg="add del">
        <pc:chgData name="Kate Piper (IMH)" userId="f69ee4e2-845b-4a1f-89c4-60fce9da139f" providerId="ADAL" clId="{3E164096-A4D5-4811-B2E1-FA6F867BC143}" dt="2023-10-18T07:36:47.079" v="1"/>
        <pc:sldMkLst>
          <pc:docMk/>
          <pc:sldMk cId="2919476206" sldId="556"/>
        </pc:sldMkLst>
      </pc:sldChg>
      <pc:sldChg chg="addSp delSp modSp new mod modAnim">
        <pc:chgData name="Kate Piper (IMH)" userId="f69ee4e2-845b-4a1f-89c4-60fce9da139f" providerId="ADAL" clId="{3E164096-A4D5-4811-B2E1-FA6F867BC143}" dt="2024-10-17T20:25:46.377" v="639"/>
        <pc:sldMkLst>
          <pc:docMk/>
          <pc:sldMk cId="3047627209" sldId="556"/>
        </pc:sldMkLst>
        <pc:spChg chg="mod">
          <ac:chgData name="Kate Piper (IMH)" userId="f69ee4e2-845b-4a1f-89c4-60fce9da139f" providerId="ADAL" clId="{3E164096-A4D5-4811-B2E1-FA6F867BC143}" dt="2024-10-17T20:25:06.892" v="592" actId="1076"/>
          <ac:spMkLst>
            <pc:docMk/>
            <pc:sldMk cId="3047627209" sldId="556"/>
            <ac:spMk id="2" creationId="{B1E2DD13-29B2-33F9-F2C2-7CC9EAEFB5A5}"/>
          </ac:spMkLst>
        </pc:spChg>
        <pc:spChg chg="del">
          <ac:chgData name="Kate Piper (IMH)" userId="f69ee4e2-845b-4a1f-89c4-60fce9da139f" providerId="ADAL" clId="{3E164096-A4D5-4811-B2E1-FA6F867BC143}" dt="2024-10-17T20:24:57.152" v="590" actId="478"/>
          <ac:spMkLst>
            <pc:docMk/>
            <pc:sldMk cId="3047627209" sldId="556"/>
            <ac:spMk id="3" creationId="{D5D99821-E0DC-854D-B350-9D729DD8F95D}"/>
          </ac:spMkLst>
        </pc:spChg>
        <pc:spChg chg="add mod">
          <ac:chgData name="Kate Piper (IMH)" userId="f69ee4e2-845b-4a1f-89c4-60fce9da139f" providerId="ADAL" clId="{3E164096-A4D5-4811-B2E1-FA6F867BC143}" dt="2024-10-17T20:25:30.525" v="638" actId="1076"/>
          <ac:spMkLst>
            <pc:docMk/>
            <pc:sldMk cId="3047627209" sldId="556"/>
            <ac:spMk id="4" creationId="{E5487FCE-AE94-36EC-6833-59001045D00D}"/>
          </ac:spMkLst>
        </pc:spChg>
      </pc:sldChg>
      <pc:sldChg chg="add del">
        <pc:chgData name="Kate Piper (IMH)" userId="f69ee4e2-845b-4a1f-89c4-60fce9da139f" providerId="ADAL" clId="{3E164096-A4D5-4811-B2E1-FA6F867BC143}" dt="2023-10-18T07:40:52.097" v="87" actId="47"/>
        <pc:sldMkLst>
          <pc:docMk/>
          <pc:sldMk cId="1554117782" sldId="557"/>
        </pc:sldMkLst>
      </pc:sldChg>
      <pc:sldChg chg="new del">
        <pc:chgData name="Kate Piper (IMH)" userId="f69ee4e2-845b-4a1f-89c4-60fce9da139f" providerId="ADAL" clId="{3E164096-A4D5-4811-B2E1-FA6F867BC143}" dt="2023-10-18T07:48:18.389" v="91" actId="47"/>
        <pc:sldMkLst>
          <pc:docMk/>
          <pc:sldMk cId="2694325607" sldId="557"/>
        </pc:sldMkLst>
      </pc:sldChg>
      <pc:sldChg chg="add del">
        <pc:chgData name="Kate Piper (IMH)" userId="f69ee4e2-845b-4a1f-89c4-60fce9da139f" providerId="ADAL" clId="{3E164096-A4D5-4811-B2E1-FA6F867BC143}" dt="2023-10-18T07:55:04.758" v="310" actId="47"/>
        <pc:sldMkLst>
          <pc:docMk/>
          <pc:sldMk cId="3609715919" sldId="557"/>
        </pc:sldMkLst>
      </pc:sldChg>
      <pc:sldMasterChg chg="delSldLayout">
        <pc:chgData name="Kate Piper (IMH)" userId="f69ee4e2-845b-4a1f-89c4-60fce9da139f" providerId="ADAL" clId="{3E164096-A4D5-4811-B2E1-FA6F867BC143}" dt="2023-10-18T07:40:52.097" v="87" actId="47"/>
        <pc:sldMasterMkLst>
          <pc:docMk/>
          <pc:sldMasterMk cId="1384196811" sldId="2147483658"/>
        </pc:sldMasterMkLst>
        <pc:sldLayoutChg chg="del">
          <pc:chgData name="Kate Piper (IMH)" userId="f69ee4e2-845b-4a1f-89c4-60fce9da139f" providerId="ADAL" clId="{3E164096-A4D5-4811-B2E1-FA6F867BC143}" dt="2023-10-18T07:39:55.720" v="83" actId="47"/>
          <pc:sldLayoutMkLst>
            <pc:docMk/>
            <pc:sldMasterMk cId="1384196811" sldId="2147483658"/>
            <pc:sldLayoutMk cId="3370952" sldId="2147483707"/>
          </pc:sldLayoutMkLst>
        </pc:sldLayoutChg>
        <pc:sldLayoutChg chg="del">
          <pc:chgData name="Kate Piper (IMH)" userId="f69ee4e2-845b-4a1f-89c4-60fce9da139f" providerId="ADAL" clId="{3E164096-A4D5-4811-B2E1-FA6F867BC143}" dt="2023-10-18T07:40:52.097" v="87" actId="47"/>
          <pc:sldLayoutMkLst>
            <pc:docMk/>
            <pc:sldMasterMk cId="1384196811" sldId="2147483658"/>
            <pc:sldLayoutMk cId="1603267298" sldId="2147483708"/>
          </pc:sldLayoutMkLst>
        </pc:sldLayoutChg>
      </pc:sldMasterChg>
    </pc:docChg>
  </pc:docChgLst>
  <pc:docChgLst>
    <pc:chgData name="Kate Piper (IMH)" userId="f69ee4e2-845b-4a1f-89c4-60fce9da139f" providerId="ADAL" clId="{775572FB-07D3-4E04-9942-695C5B7E5471}"/>
    <pc:docChg chg="delSld modSld sldOrd delMainMaster">
      <pc:chgData name="Kate Piper (IMH)" userId="f69ee4e2-845b-4a1f-89c4-60fce9da139f" providerId="ADAL" clId="{775572FB-07D3-4E04-9942-695C5B7E5471}" dt="2024-10-16T08:11:10.755" v="17"/>
      <pc:docMkLst>
        <pc:docMk/>
      </pc:docMkLst>
      <pc:sldChg chg="ord">
        <pc:chgData name="Kate Piper (IMH)" userId="f69ee4e2-845b-4a1f-89c4-60fce9da139f" providerId="ADAL" clId="{775572FB-07D3-4E04-9942-695C5B7E5471}" dt="2024-10-16T08:11:10.755" v="17"/>
        <pc:sldMkLst>
          <pc:docMk/>
          <pc:sldMk cId="2741221893" sldId="308"/>
        </pc:sldMkLst>
      </pc:sldChg>
      <pc:sldChg chg="del">
        <pc:chgData name="Kate Piper (IMH)" userId="f69ee4e2-845b-4a1f-89c4-60fce9da139f" providerId="ADAL" clId="{775572FB-07D3-4E04-9942-695C5B7E5471}" dt="2024-10-16T08:10:59.637" v="0" actId="47"/>
        <pc:sldMkLst>
          <pc:docMk/>
          <pc:sldMk cId="2495284175" sldId="556"/>
        </pc:sldMkLst>
      </pc:sldChg>
      <pc:sldMasterChg chg="del delSldLayout">
        <pc:chgData name="Kate Piper (IMH)" userId="f69ee4e2-845b-4a1f-89c4-60fce9da139f" providerId="ADAL" clId="{775572FB-07D3-4E04-9942-695C5B7E5471}" dt="2024-10-16T08:11:08.440" v="1"/>
        <pc:sldMasterMkLst>
          <pc:docMk/>
          <pc:sldMasterMk cId="3994187330" sldId="2147483650"/>
        </pc:sldMasterMkLst>
        <pc:sldLayoutChg chg="del">
          <pc:chgData name="Kate Piper (IMH)" userId="f69ee4e2-845b-4a1f-89c4-60fce9da139f" providerId="ADAL" clId="{775572FB-07D3-4E04-9942-695C5B7E5471}" dt="2024-10-16T08:11:08.440" v="1"/>
          <pc:sldLayoutMkLst>
            <pc:docMk/>
            <pc:sldMasterMk cId="3994187330" sldId="2147483650"/>
            <pc:sldLayoutMk cId="4175462874" sldId="2147483675"/>
          </pc:sldLayoutMkLst>
        </pc:sldLayoutChg>
      </pc:sldMasterChg>
      <pc:sldMasterChg chg="del delSldLayout">
        <pc:chgData name="Kate Piper (IMH)" userId="f69ee4e2-845b-4a1f-89c4-60fce9da139f" providerId="ADAL" clId="{775572FB-07D3-4E04-9942-695C5B7E5471}" dt="2024-10-16T08:11:08.441" v="2"/>
        <pc:sldMasterMkLst>
          <pc:docMk/>
          <pc:sldMasterMk cId="503966888" sldId="2147483653"/>
        </pc:sldMasterMkLst>
        <pc:sldLayoutChg chg="del">
          <pc:chgData name="Kate Piper (IMH)" userId="f69ee4e2-845b-4a1f-89c4-60fce9da139f" providerId="ADAL" clId="{775572FB-07D3-4E04-9942-695C5B7E5471}" dt="2024-10-16T08:11:08.441" v="2"/>
          <pc:sldLayoutMkLst>
            <pc:docMk/>
            <pc:sldMasterMk cId="503966888" sldId="2147483653"/>
            <pc:sldLayoutMk cId="4216905086" sldId="2147483677"/>
          </pc:sldLayoutMkLst>
        </pc:sldLayoutChg>
      </pc:sldMasterChg>
      <pc:sldMasterChg chg="del delSldLayout">
        <pc:chgData name="Kate Piper (IMH)" userId="f69ee4e2-845b-4a1f-89c4-60fce9da139f" providerId="ADAL" clId="{775572FB-07D3-4E04-9942-695C5B7E5471}" dt="2024-10-16T08:11:08.441" v="3"/>
        <pc:sldMasterMkLst>
          <pc:docMk/>
          <pc:sldMasterMk cId="19418140" sldId="2147483654"/>
        </pc:sldMasterMkLst>
        <pc:sldLayoutChg chg="del">
          <pc:chgData name="Kate Piper (IMH)" userId="f69ee4e2-845b-4a1f-89c4-60fce9da139f" providerId="ADAL" clId="{775572FB-07D3-4E04-9942-695C5B7E5471}" dt="2024-10-16T08:11:08.441" v="3"/>
          <pc:sldLayoutMkLst>
            <pc:docMk/>
            <pc:sldMasterMk cId="19418140" sldId="2147483654"/>
            <pc:sldLayoutMk cId="94923803" sldId="2147483678"/>
          </pc:sldLayoutMkLst>
        </pc:sldLayoutChg>
      </pc:sldMasterChg>
      <pc:sldMasterChg chg="del delSldLayout">
        <pc:chgData name="Kate Piper (IMH)" userId="f69ee4e2-845b-4a1f-89c4-60fce9da139f" providerId="ADAL" clId="{775572FB-07D3-4E04-9942-695C5B7E5471}" dt="2024-10-16T08:11:08.442" v="4"/>
        <pc:sldMasterMkLst>
          <pc:docMk/>
          <pc:sldMasterMk cId="537362470" sldId="2147483656"/>
        </pc:sldMasterMkLst>
        <pc:sldLayoutChg chg="del">
          <pc:chgData name="Kate Piper (IMH)" userId="f69ee4e2-845b-4a1f-89c4-60fce9da139f" providerId="ADAL" clId="{775572FB-07D3-4E04-9942-695C5B7E5471}" dt="2024-10-16T08:11:08.442" v="4"/>
          <pc:sldLayoutMkLst>
            <pc:docMk/>
            <pc:sldMasterMk cId="537362470" sldId="2147483656"/>
            <pc:sldLayoutMk cId="3130719715" sldId="2147483680"/>
          </pc:sldLayoutMkLst>
        </pc:sldLayoutChg>
      </pc:sldMasterChg>
      <pc:sldMasterChg chg="del delSldLayout">
        <pc:chgData name="Kate Piper (IMH)" userId="f69ee4e2-845b-4a1f-89c4-60fce9da139f" providerId="ADAL" clId="{775572FB-07D3-4E04-9942-695C5B7E5471}" dt="2024-10-16T08:11:08.444" v="5"/>
        <pc:sldMasterMkLst>
          <pc:docMk/>
          <pc:sldMasterMk cId="3275634550" sldId="2147483657"/>
        </pc:sldMasterMkLst>
        <pc:sldLayoutChg chg="del">
          <pc:chgData name="Kate Piper (IMH)" userId="f69ee4e2-845b-4a1f-89c4-60fce9da139f" providerId="ADAL" clId="{775572FB-07D3-4E04-9942-695C5B7E5471}" dt="2024-10-16T08:11:08.444" v="5"/>
          <pc:sldLayoutMkLst>
            <pc:docMk/>
            <pc:sldMasterMk cId="3275634550" sldId="2147483657"/>
            <pc:sldLayoutMk cId="2783529864" sldId="2147483681"/>
          </pc:sldLayoutMkLst>
        </pc:sldLayoutChg>
      </pc:sldMasterChg>
      <pc:sldMasterChg chg="del delSldLayout">
        <pc:chgData name="Kate Piper (IMH)" userId="f69ee4e2-845b-4a1f-89c4-60fce9da139f" providerId="ADAL" clId="{775572FB-07D3-4E04-9942-695C5B7E5471}" dt="2024-10-16T08:11:08.444" v="7"/>
        <pc:sldMasterMkLst>
          <pc:docMk/>
          <pc:sldMasterMk cId="1800093731" sldId="2147483659"/>
        </pc:sldMasterMkLst>
        <pc:sldLayoutChg chg="del">
          <pc:chgData name="Kate Piper (IMH)" userId="f69ee4e2-845b-4a1f-89c4-60fce9da139f" providerId="ADAL" clId="{775572FB-07D3-4E04-9942-695C5B7E5471}" dt="2024-10-16T08:11:08.444" v="7"/>
          <pc:sldLayoutMkLst>
            <pc:docMk/>
            <pc:sldMasterMk cId="1800093731" sldId="2147483659"/>
            <pc:sldLayoutMk cId="1597148504" sldId="2147483684"/>
          </pc:sldLayoutMkLst>
        </pc:sldLayoutChg>
      </pc:sldMasterChg>
      <pc:sldMasterChg chg="del delSldLayout">
        <pc:chgData name="Kate Piper (IMH)" userId="f69ee4e2-845b-4a1f-89c4-60fce9da139f" providerId="ADAL" clId="{775572FB-07D3-4E04-9942-695C5B7E5471}" dt="2024-10-16T08:11:08.444" v="6"/>
        <pc:sldMasterMkLst>
          <pc:docMk/>
          <pc:sldMasterMk cId="2215794927" sldId="2147483660"/>
        </pc:sldMasterMkLst>
        <pc:sldLayoutChg chg="del">
          <pc:chgData name="Kate Piper (IMH)" userId="f69ee4e2-845b-4a1f-89c4-60fce9da139f" providerId="ADAL" clId="{775572FB-07D3-4E04-9942-695C5B7E5471}" dt="2024-10-16T08:11:08.444" v="6"/>
          <pc:sldLayoutMkLst>
            <pc:docMk/>
            <pc:sldMasterMk cId="2215794927" sldId="2147483660"/>
            <pc:sldLayoutMk cId="3475296125" sldId="2147483683"/>
          </pc:sldLayoutMkLst>
        </pc:sldLayoutChg>
      </pc:sldMasterChg>
      <pc:sldMasterChg chg="del delSldLayout">
        <pc:chgData name="Kate Piper (IMH)" userId="f69ee4e2-845b-4a1f-89c4-60fce9da139f" providerId="ADAL" clId="{775572FB-07D3-4E04-9942-695C5B7E5471}" dt="2024-10-16T08:11:08.445" v="8"/>
        <pc:sldMasterMkLst>
          <pc:docMk/>
          <pc:sldMasterMk cId="3508390215" sldId="2147483661"/>
        </pc:sldMasterMkLst>
        <pc:sldLayoutChg chg="del">
          <pc:chgData name="Kate Piper (IMH)" userId="f69ee4e2-845b-4a1f-89c4-60fce9da139f" providerId="ADAL" clId="{775572FB-07D3-4E04-9942-695C5B7E5471}" dt="2024-10-16T08:11:08.445" v="8"/>
          <pc:sldLayoutMkLst>
            <pc:docMk/>
            <pc:sldMasterMk cId="3508390215" sldId="2147483661"/>
            <pc:sldLayoutMk cId="724236427" sldId="2147483685"/>
          </pc:sldLayoutMkLst>
        </pc:sldLayoutChg>
      </pc:sldMasterChg>
      <pc:sldMasterChg chg="del delSldLayout">
        <pc:chgData name="Kate Piper (IMH)" userId="f69ee4e2-845b-4a1f-89c4-60fce9da139f" providerId="ADAL" clId="{775572FB-07D3-4E04-9942-695C5B7E5471}" dt="2024-10-16T08:11:08.445" v="9"/>
        <pc:sldMasterMkLst>
          <pc:docMk/>
          <pc:sldMasterMk cId="2581267852" sldId="2147483662"/>
        </pc:sldMasterMkLst>
        <pc:sldLayoutChg chg="del">
          <pc:chgData name="Kate Piper (IMH)" userId="f69ee4e2-845b-4a1f-89c4-60fce9da139f" providerId="ADAL" clId="{775572FB-07D3-4E04-9942-695C5B7E5471}" dt="2024-10-16T08:11:08.445" v="9"/>
          <pc:sldLayoutMkLst>
            <pc:docMk/>
            <pc:sldMasterMk cId="2581267852" sldId="2147483662"/>
            <pc:sldLayoutMk cId="196634507" sldId="2147483686"/>
          </pc:sldLayoutMkLst>
        </pc:sldLayoutChg>
      </pc:sldMasterChg>
      <pc:sldMasterChg chg="del delSldLayout">
        <pc:chgData name="Kate Piper (IMH)" userId="f69ee4e2-845b-4a1f-89c4-60fce9da139f" providerId="ADAL" clId="{775572FB-07D3-4E04-9942-695C5B7E5471}" dt="2024-10-16T08:11:08.446" v="10"/>
        <pc:sldMasterMkLst>
          <pc:docMk/>
          <pc:sldMasterMk cId="1372220361" sldId="2147483663"/>
        </pc:sldMasterMkLst>
        <pc:sldLayoutChg chg="del">
          <pc:chgData name="Kate Piper (IMH)" userId="f69ee4e2-845b-4a1f-89c4-60fce9da139f" providerId="ADAL" clId="{775572FB-07D3-4E04-9942-695C5B7E5471}" dt="2024-10-16T08:11:08.446" v="10"/>
          <pc:sldLayoutMkLst>
            <pc:docMk/>
            <pc:sldMasterMk cId="1372220361" sldId="2147483663"/>
            <pc:sldLayoutMk cId="2317885063" sldId="2147483687"/>
          </pc:sldLayoutMkLst>
        </pc:sldLayoutChg>
      </pc:sldMasterChg>
      <pc:sldMasterChg chg="del delSldLayout">
        <pc:chgData name="Kate Piper (IMH)" userId="f69ee4e2-845b-4a1f-89c4-60fce9da139f" providerId="ADAL" clId="{775572FB-07D3-4E04-9942-695C5B7E5471}" dt="2024-10-16T08:11:08.446" v="11"/>
        <pc:sldMasterMkLst>
          <pc:docMk/>
          <pc:sldMasterMk cId="741040061" sldId="2147483664"/>
        </pc:sldMasterMkLst>
        <pc:sldLayoutChg chg="del">
          <pc:chgData name="Kate Piper (IMH)" userId="f69ee4e2-845b-4a1f-89c4-60fce9da139f" providerId="ADAL" clId="{775572FB-07D3-4E04-9942-695C5B7E5471}" dt="2024-10-16T08:11:08.446" v="11"/>
          <pc:sldLayoutMkLst>
            <pc:docMk/>
            <pc:sldMasterMk cId="741040061" sldId="2147483664"/>
            <pc:sldLayoutMk cId="763020717" sldId="2147483688"/>
          </pc:sldLayoutMkLst>
        </pc:sldLayoutChg>
      </pc:sldMasterChg>
      <pc:sldMasterChg chg="del delSldLayout">
        <pc:chgData name="Kate Piper (IMH)" userId="f69ee4e2-845b-4a1f-89c4-60fce9da139f" providerId="ADAL" clId="{775572FB-07D3-4E04-9942-695C5B7E5471}" dt="2024-10-16T08:11:08.447" v="12"/>
        <pc:sldMasterMkLst>
          <pc:docMk/>
          <pc:sldMasterMk cId="58822457" sldId="2147483665"/>
        </pc:sldMasterMkLst>
        <pc:sldLayoutChg chg="del">
          <pc:chgData name="Kate Piper (IMH)" userId="f69ee4e2-845b-4a1f-89c4-60fce9da139f" providerId="ADAL" clId="{775572FB-07D3-4E04-9942-695C5B7E5471}" dt="2024-10-16T08:11:08.447" v="12"/>
          <pc:sldLayoutMkLst>
            <pc:docMk/>
            <pc:sldMasterMk cId="58822457" sldId="2147483665"/>
            <pc:sldLayoutMk cId="2624528723" sldId="2147483689"/>
          </pc:sldLayoutMkLst>
        </pc:sldLayoutChg>
      </pc:sldMasterChg>
      <pc:sldMasterChg chg="del delSldLayout">
        <pc:chgData name="Kate Piper (IMH)" userId="f69ee4e2-845b-4a1f-89c4-60fce9da139f" providerId="ADAL" clId="{775572FB-07D3-4E04-9942-695C5B7E5471}" dt="2024-10-16T08:11:08.447" v="13"/>
        <pc:sldMasterMkLst>
          <pc:docMk/>
          <pc:sldMasterMk cId="754378712" sldId="2147483666"/>
        </pc:sldMasterMkLst>
        <pc:sldLayoutChg chg="del">
          <pc:chgData name="Kate Piper (IMH)" userId="f69ee4e2-845b-4a1f-89c4-60fce9da139f" providerId="ADAL" clId="{775572FB-07D3-4E04-9942-695C5B7E5471}" dt="2024-10-16T08:11:08.447" v="13"/>
          <pc:sldLayoutMkLst>
            <pc:docMk/>
            <pc:sldMasterMk cId="754378712" sldId="2147483666"/>
            <pc:sldLayoutMk cId="3132846485" sldId="2147483690"/>
          </pc:sldLayoutMkLst>
        </pc:sldLayoutChg>
        <pc:sldLayoutChg chg="del">
          <pc:chgData name="Kate Piper (IMH)" userId="f69ee4e2-845b-4a1f-89c4-60fce9da139f" providerId="ADAL" clId="{775572FB-07D3-4E04-9942-695C5B7E5471}" dt="2024-10-16T08:11:08.447" v="13"/>
          <pc:sldLayoutMkLst>
            <pc:docMk/>
            <pc:sldMasterMk cId="754378712" sldId="2147483666"/>
            <pc:sldLayoutMk cId="1638318787" sldId="2147483698"/>
          </pc:sldLayoutMkLst>
        </pc:sldLayoutChg>
        <pc:sldLayoutChg chg="del">
          <pc:chgData name="Kate Piper (IMH)" userId="f69ee4e2-845b-4a1f-89c4-60fce9da139f" providerId="ADAL" clId="{775572FB-07D3-4E04-9942-695C5B7E5471}" dt="2024-10-16T08:11:08.447" v="13"/>
          <pc:sldLayoutMkLst>
            <pc:docMk/>
            <pc:sldMasterMk cId="754378712" sldId="2147483666"/>
            <pc:sldLayoutMk cId="1988994691" sldId="2147483699"/>
          </pc:sldLayoutMkLst>
        </pc:sldLayoutChg>
        <pc:sldLayoutChg chg="del">
          <pc:chgData name="Kate Piper (IMH)" userId="f69ee4e2-845b-4a1f-89c4-60fce9da139f" providerId="ADAL" clId="{775572FB-07D3-4E04-9942-695C5B7E5471}" dt="2024-10-16T08:11:08.447" v="13"/>
          <pc:sldLayoutMkLst>
            <pc:docMk/>
            <pc:sldMasterMk cId="754378712" sldId="2147483666"/>
            <pc:sldLayoutMk cId="1668414652" sldId="2147483700"/>
          </pc:sldLayoutMkLst>
        </pc:sldLayoutChg>
        <pc:sldLayoutChg chg="del">
          <pc:chgData name="Kate Piper (IMH)" userId="f69ee4e2-845b-4a1f-89c4-60fce9da139f" providerId="ADAL" clId="{775572FB-07D3-4E04-9942-695C5B7E5471}" dt="2024-10-16T08:11:08.447" v="13"/>
          <pc:sldLayoutMkLst>
            <pc:docMk/>
            <pc:sldMasterMk cId="754378712" sldId="2147483666"/>
            <pc:sldLayoutMk cId="3376813219" sldId="2147483701"/>
          </pc:sldLayoutMkLst>
        </pc:sldLayoutChg>
        <pc:sldLayoutChg chg="del">
          <pc:chgData name="Kate Piper (IMH)" userId="f69ee4e2-845b-4a1f-89c4-60fce9da139f" providerId="ADAL" clId="{775572FB-07D3-4E04-9942-695C5B7E5471}" dt="2024-10-16T08:11:08.447" v="13"/>
          <pc:sldLayoutMkLst>
            <pc:docMk/>
            <pc:sldMasterMk cId="754378712" sldId="2147483666"/>
            <pc:sldLayoutMk cId="1322761775" sldId="2147483703"/>
          </pc:sldLayoutMkLst>
        </pc:sldLayoutChg>
        <pc:sldLayoutChg chg="del">
          <pc:chgData name="Kate Piper (IMH)" userId="f69ee4e2-845b-4a1f-89c4-60fce9da139f" providerId="ADAL" clId="{775572FB-07D3-4E04-9942-695C5B7E5471}" dt="2024-10-16T08:11:08.447" v="13"/>
          <pc:sldLayoutMkLst>
            <pc:docMk/>
            <pc:sldMasterMk cId="754378712" sldId="2147483666"/>
            <pc:sldLayoutMk cId="1402491513" sldId="2147483704"/>
          </pc:sldLayoutMkLst>
        </pc:sldLayoutChg>
        <pc:sldLayoutChg chg="del">
          <pc:chgData name="Kate Piper (IMH)" userId="f69ee4e2-845b-4a1f-89c4-60fce9da139f" providerId="ADAL" clId="{775572FB-07D3-4E04-9942-695C5B7E5471}" dt="2024-10-16T08:11:08.447" v="13"/>
          <pc:sldLayoutMkLst>
            <pc:docMk/>
            <pc:sldMasterMk cId="754378712" sldId="2147483666"/>
            <pc:sldLayoutMk cId="2661865558" sldId="2147483705"/>
          </pc:sldLayoutMkLst>
        </pc:sldLayoutChg>
      </pc:sldMasterChg>
      <pc:sldMasterChg chg="del delSldLayout">
        <pc:chgData name="Kate Piper (IMH)" userId="f69ee4e2-845b-4a1f-89c4-60fce9da139f" providerId="ADAL" clId="{775572FB-07D3-4E04-9942-695C5B7E5471}" dt="2024-10-16T08:11:08.448" v="14"/>
        <pc:sldMasterMkLst>
          <pc:docMk/>
          <pc:sldMasterMk cId="217095490" sldId="2147483670"/>
        </pc:sldMasterMkLst>
        <pc:sldLayoutChg chg="del">
          <pc:chgData name="Kate Piper (IMH)" userId="f69ee4e2-845b-4a1f-89c4-60fce9da139f" providerId="ADAL" clId="{775572FB-07D3-4E04-9942-695C5B7E5471}" dt="2024-10-16T08:11:08.448" v="14"/>
          <pc:sldLayoutMkLst>
            <pc:docMk/>
            <pc:sldMasterMk cId="217095490" sldId="2147483670"/>
            <pc:sldLayoutMk cId="3583415931" sldId="2147483696"/>
          </pc:sldLayoutMkLst>
        </pc:sldLayoutChg>
      </pc:sldMasterChg>
      <pc:sldMasterChg chg="del delSldLayout">
        <pc:chgData name="Kate Piper (IMH)" userId="f69ee4e2-845b-4a1f-89c4-60fce9da139f" providerId="ADAL" clId="{775572FB-07D3-4E04-9942-695C5B7E5471}" dt="2024-10-16T08:11:08.448" v="15"/>
        <pc:sldMasterMkLst>
          <pc:docMk/>
          <pc:sldMasterMk cId="1743180627" sldId="2147483671"/>
        </pc:sldMasterMkLst>
        <pc:sldLayoutChg chg="del">
          <pc:chgData name="Kate Piper (IMH)" userId="f69ee4e2-845b-4a1f-89c4-60fce9da139f" providerId="ADAL" clId="{775572FB-07D3-4E04-9942-695C5B7E5471}" dt="2024-10-16T08:11:08.448" v="15"/>
          <pc:sldLayoutMkLst>
            <pc:docMk/>
            <pc:sldMasterMk cId="1743180627" sldId="2147483671"/>
            <pc:sldLayoutMk cId="3714548059" sldId="214748369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14/10/2024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https://hwb.gov.wales/curriculum-for-wales/health-and-well-being/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https://hwb.gov.wales/curriculum-for-wales/health-and-well-being/statements-of-what-matters/</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F1F1F"/>
                </a:solidFill>
                <a:effectLst/>
                <a:latin typeface="Arial" panose="020B0604020202020204" pitchFamily="34" charset="0"/>
              </a:rPr>
              <a:t>Effective realisation of the vision described in this Area is fundamental to developing </a:t>
            </a:r>
            <a:r>
              <a:rPr lang="en-GB" b="1" i="0" dirty="0">
                <a:solidFill>
                  <a:srgbClr val="1F1F1F"/>
                </a:solidFill>
                <a:effectLst/>
                <a:latin typeface="Arial" panose="020B0604020202020204" pitchFamily="34" charset="0"/>
              </a:rPr>
              <a:t>healthy, confident individuals, ready to lead fulfilling lives as valued members of society</a:t>
            </a:r>
            <a:r>
              <a:rPr lang="en-GB" b="0" i="0" dirty="0">
                <a:solidFill>
                  <a:srgbClr val="1F1F1F"/>
                </a:solidFill>
                <a:effectLst/>
                <a:latin typeface="Arial" panose="020B0604020202020204" pitchFamily="34" charset="0"/>
              </a:rPr>
              <a:t>. By developing learners’ motivation, </a:t>
            </a:r>
            <a:r>
              <a:rPr lang="en-GB" b="0" i="1" dirty="0">
                <a:solidFill>
                  <a:srgbClr val="0360A6"/>
                </a:solidFill>
                <a:effectLst/>
                <a:latin typeface="Arial" panose="020B0604020202020204" pitchFamily="34" charset="0"/>
              </a:rPr>
              <a:t>resilience</a:t>
            </a:r>
            <a:r>
              <a:rPr lang="en-GB" b="0" i="0" dirty="0">
                <a:solidFill>
                  <a:srgbClr val="1F1F1F"/>
                </a:solidFill>
                <a:effectLst/>
                <a:latin typeface="Arial" panose="020B0604020202020204" pitchFamily="34" charset="0"/>
              </a:rPr>
              <a:t>, </a:t>
            </a:r>
            <a:r>
              <a:rPr lang="en-GB" b="0" i="1" dirty="0">
                <a:solidFill>
                  <a:srgbClr val="0360A6"/>
                </a:solidFill>
                <a:effectLst/>
                <a:latin typeface="Arial" panose="020B0604020202020204" pitchFamily="34" charset="0"/>
              </a:rPr>
              <a:t>empathy</a:t>
            </a:r>
            <a:r>
              <a:rPr lang="en-GB" b="0" i="0" dirty="0">
                <a:solidFill>
                  <a:srgbClr val="1F1F1F"/>
                </a:solidFill>
                <a:effectLst/>
                <a:latin typeface="Arial" panose="020B0604020202020204" pitchFamily="34" charset="0"/>
              </a:rPr>
              <a:t> and decision-making abilities, they can be supported to become </a:t>
            </a:r>
            <a:r>
              <a:rPr lang="en-GB" b="1" i="0" dirty="0">
                <a:solidFill>
                  <a:srgbClr val="1F1F1F"/>
                </a:solidFill>
                <a:effectLst/>
                <a:latin typeface="Arial" panose="020B0604020202020204" pitchFamily="34" charset="0"/>
              </a:rPr>
              <a:t>ambitious, capable learners, ready to learn throughout their lives</a:t>
            </a:r>
            <a:r>
              <a:rPr lang="en-GB" b="0" i="0" dirty="0">
                <a:solidFill>
                  <a:srgbClr val="1F1F1F"/>
                </a:solidFill>
                <a:effectLst/>
                <a:latin typeface="Arial" panose="020B0604020202020204" pitchFamily="34" charset="0"/>
              </a:rPr>
              <a:t>.</a:t>
            </a:r>
            <a:endParaRPr lang="en-GB" dirty="0"/>
          </a:p>
          <a:p>
            <a:endParaRPr lang="en-GB" dirty="0"/>
          </a:p>
          <a:p>
            <a:r>
              <a:rPr lang="en-GB" b="0" i="0" dirty="0">
                <a:solidFill>
                  <a:srgbClr val="1F1F1F"/>
                </a:solidFill>
                <a:effectLst/>
                <a:latin typeface="Arial" panose="020B0604020202020204" pitchFamily="34" charset="0"/>
              </a:rPr>
              <a:t>Learners can also be supported to become </a:t>
            </a:r>
            <a:r>
              <a:rPr lang="en-GB" b="1" i="0" dirty="0">
                <a:solidFill>
                  <a:srgbClr val="1F1F1F"/>
                </a:solidFill>
                <a:effectLst/>
                <a:latin typeface="Arial" panose="020B0604020202020204" pitchFamily="34" charset="0"/>
              </a:rPr>
              <a:t>ethical, informed citizens of Wales and the world</a:t>
            </a:r>
            <a:r>
              <a:rPr lang="en-GB" b="0" i="0" dirty="0">
                <a:solidFill>
                  <a:srgbClr val="1F1F1F"/>
                </a:solidFill>
                <a:effectLst/>
                <a:latin typeface="Arial" panose="020B0604020202020204" pitchFamily="34" charset="0"/>
              </a:rPr>
              <a:t> by developing their ability to show respect, to value equity, to listen to others and to evaluate the </a:t>
            </a:r>
            <a:r>
              <a:rPr lang="en-GB" b="0" i="1" dirty="0">
                <a:solidFill>
                  <a:srgbClr val="0360A6"/>
                </a:solidFill>
                <a:effectLst/>
                <a:latin typeface="Arial" panose="020B0604020202020204" pitchFamily="34" charset="0"/>
              </a:rPr>
              <a:t>social influences</a:t>
            </a:r>
            <a:r>
              <a:rPr lang="en-GB" b="0" i="0" dirty="0">
                <a:solidFill>
                  <a:srgbClr val="1F1F1F"/>
                </a:solidFill>
                <a:effectLst/>
                <a:latin typeface="Arial" panose="020B0604020202020204" pitchFamily="34" charset="0"/>
              </a:rPr>
              <a:t> affecting them</a:t>
            </a:r>
          </a:p>
          <a:p>
            <a:endParaRPr lang="en-GB" b="0" i="0" dirty="0">
              <a:solidFill>
                <a:srgbClr val="1F1F1F"/>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F1F1F"/>
                </a:solidFill>
                <a:effectLst/>
                <a:latin typeface="Arial" panose="020B0604020202020204" pitchFamily="34" charset="0"/>
              </a:rPr>
              <a:t>Through enabling learners to manage risks, express ideas and emotions, develop and maintain healthy relationships, and take on different roles and responsibilities, the learning and experience in this Area can support learners to become </a:t>
            </a:r>
            <a:r>
              <a:rPr lang="en-GB" b="1" i="0" dirty="0">
                <a:solidFill>
                  <a:srgbClr val="1F1F1F"/>
                </a:solidFill>
                <a:effectLst/>
                <a:latin typeface="Arial" panose="020B0604020202020204" pitchFamily="34" charset="0"/>
              </a:rPr>
              <a:t>enterprising, creative contributors ready to play a full part in life and work</a:t>
            </a:r>
            <a:r>
              <a:rPr lang="en-GB" b="0" i="0" dirty="0">
                <a:solidFill>
                  <a:srgbClr val="1F1F1F"/>
                </a:solidFill>
                <a:effectLst/>
                <a:latin typeface="Arial" panose="020B0604020202020204" pitchFamily="34" charset="0"/>
              </a:rPr>
              <a:t>.</a:t>
            </a:r>
            <a:endParaRPr lang="en-GB" dirty="0"/>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5</a:t>
            </a:fld>
            <a:endParaRPr lang="en-US"/>
          </a:p>
        </p:txBody>
      </p:sp>
    </p:spTree>
    <p:extLst>
      <p:ext uri="{BB962C8B-B14F-4D97-AF65-F5344CB8AC3E}">
        <p14:creationId xmlns:p14="http://schemas.microsoft.com/office/powerpoint/2010/main" val="208689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https://hwb.gov.wales/curriculum-for-wales/health-and-well-being/principles-of-progression/</a:t>
            </a: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7</a:t>
            </a:fld>
            <a:endParaRPr lang="en-US"/>
          </a:p>
        </p:txBody>
      </p:sp>
    </p:spTree>
    <p:extLst>
      <p:ext uri="{BB962C8B-B14F-4D97-AF65-F5344CB8AC3E}">
        <p14:creationId xmlns:p14="http://schemas.microsoft.com/office/powerpoint/2010/main" val="11632811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 specific of the age and ability level you are looking at – the activities listed below should be appropriate to that age.</a:t>
            </a:r>
          </a:p>
        </p:txBody>
      </p:sp>
      <p:sp>
        <p:nvSpPr>
          <p:cNvPr id="4" name="Slide Number Placeholder 3"/>
          <p:cNvSpPr>
            <a:spLocks noGrp="1"/>
          </p:cNvSpPr>
          <p:nvPr>
            <p:ph type="sldNum" sz="quarter" idx="5"/>
          </p:nvPr>
        </p:nvSpPr>
        <p:spPr/>
        <p:txBody>
          <a:bodyPr/>
          <a:lstStyle/>
          <a:p>
            <a:fld id="{70A55397-D16B-4035-859E-34F4A9BC7195}" type="slidenum">
              <a:rPr lang="en-GB" smtClean="0"/>
              <a:t>19</a:t>
            </a:fld>
            <a:endParaRPr lang="en-GB"/>
          </a:p>
        </p:txBody>
      </p:sp>
    </p:spTree>
    <p:extLst>
      <p:ext uri="{BB962C8B-B14F-4D97-AF65-F5344CB8AC3E}">
        <p14:creationId xmlns:p14="http://schemas.microsoft.com/office/powerpoint/2010/main" val="12200308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lesson are one hour be specific here to demonstrate the time the activities should fit in for the lessons below</a:t>
            </a:r>
          </a:p>
        </p:txBody>
      </p:sp>
      <p:sp>
        <p:nvSpPr>
          <p:cNvPr id="4" name="Slide Number Placeholder 3"/>
          <p:cNvSpPr>
            <a:spLocks noGrp="1"/>
          </p:cNvSpPr>
          <p:nvPr>
            <p:ph type="sldNum" sz="quarter" idx="5"/>
          </p:nvPr>
        </p:nvSpPr>
        <p:spPr/>
        <p:txBody>
          <a:bodyPr/>
          <a:lstStyle/>
          <a:p>
            <a:fld id="{70A55397-D16B-4035-859E-34F4A9BC7195}" type="slidenum">
              <a:rPr lang="en-GB" smtClean="0"/>
              <a:t>20</a:t>
            </a:fld>
            <a:endParaRPr lang="en-GB"/>
          </a:p>
        </p:txBody>
      </p:sp>
    </p:spTree>
    <p:extLst>
      <p:ext uri="{BB962C8B-B14F-4D97-AF65-F5344CB8AC3E}">
        <p14:creationId xmlns:p14="http://schemas.microsoft.com/office/powerpoint/2010/main" val="3815817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aim of the six weeks</a:t>
            </a:r>
          </a:p>
        </p:txBody>
      </p:sp>
      <p:sp>
        <p:nvSpPr>
          <p:cNvPr id="4" name="Slide Number Placeholder 3"/>
          <p:cNvSpPr>
            <a:spLocks noGrp="1"/>
          </p:cNvSpPr>
          <p:nvPr>
            <p:ph type="sldNum" sz="quarter" idx="5"/>
          </p:nvPr>
        </p:nvSpPr>
        <p:spPr/>
        <p:txBody>
          <a:bodyPr/>
          <a:lstStyle/>
          <a:p>
            <a:fld id="{70A55397-D16B-4035-859E-34F4A9BC7195}" type="slidenum">
              <a:rPr lang="en-GB" smtClean="0"/>
              <a:t>21</a:t>
            </a:fld>
            <a:endParaRPr lang="en-GB"/>
          </a:p>
        </p:txBody>
      </p:sp>
    </p:spTree>
    <p:extLst>
      <p:ext uri="{BB962C8B-B14F-4D97-AF65-F5344CB8AC3E}">
        <p14:creationId xmlns:p14="http://schemas.microsoft.com/office/powerpoint/2010/main" val="3085798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the curriculum – state what curriculum you are working towards – highlight the wording from the curriculum</a:t>
            </a:r>
          </a:p>
          <a:p>
            <a:endParaRPr lang="en-GB" dirty="0"/>
          </a:p>
          <a:p>
            <a:r>
              <a:rPr lang="en-GB" dirty="0"/>
              <a:t>Right hand section – look at the levels/ progression steps that you would like children to be focused on.</a:t>
            </a:r>
          </a:p>
        </p:txBody>
      </p:sp>
      <p:sp>
        <p:nvSpPr>
          <p:cNvPr id="4" name="Slide Number Placeholder 3"/>
          <p:cNvSpPr>
            <a:spLocks noGrp="1"/>
          </p:cNvSpPr>
          <p:nvPr>
            <p:ph type="sldNum" sz="quarter" idx="5"/>
          </p:nvPr>
        </p:nvSpPr>
        <p:spPr/>
        <p:txBody>
          <a:bodyPr/>
          <a:lstStyle/>
          <a:p>
            <a:fld id="{70A55397-D16B-4035-859E-34F4A9BC7195}" type="slidenum">
              <a:rPr lang="en-GB" smtClean="0"/>
              <a:t>22</a:t>
            </a:fld>
            <a:endParaRPr lang="en-GB"/>
          </a:p>
        </p:txBody>
      </p:sp>
    </p:spTree>
    <p:extLst>
      <p:ext uri="{BB962C8B-B14F-4D97-AF65-F5344CB8AC3E}">
        <p14:creationId xmlns:p14="http://schemas.microsoft.com/office/powerpoint/2010/main" val="1400150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Skills across the curriculum should be filled in after – give one example where children are developing thinking, communication, number and ICT</a:t>
            </a:r>
          </a:p>
          <a:p>
            <a:endParaRPr lang="en-GB" dirty="0"/>
          </a:p>
        </p:txBody>
      </p:sp>
      <p:sp>
        <p:nvSpPr>
          <p:cNvPr id="4" name="Slide Number Placeholder 3"/>
          <p:cNvSpPr>
            <a:spLocks noGrp="1"/>
          </p:cNvSpPr>
          <p:nvPr>
            <p:ph type="sldNum" sz="quarter" idx="5"/>
          </p:nvPr>
        </p:nvSpPr>
        <p:spPr/>
        <p:txBody>
          <a:bodyPr/>
          <a:lstStyle/>
          <a:p>
            <a:fld id="{70A55397-D16B-4035-859E-34F4A9BC7195}" type="slidenum">
              <a:rPr lang="en-GB" smtClean="0"/>
              <a:t>23</a:t>
            </a:fld>
            <a:endParaRPr lang="en-GB"/>
          </a:p>
        </p:txBody>
      </p:sp>
    </p:spTree>
    <p:extLst>
      <p:ext uri="{BB962C8B-B14F-4D97-AF65-F5344CB8AC3E}">
        <p14:creationId xmlns:p14="http://schemas.microsoft.com/office/powerpoint/2010/main" val="17764288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two examples of differentiation or inclusion that will happen through your lessons</a:t>
            </a:r>
          </a:p>
        </p:txBody>
      </p:sp>
      <p:sp>
        <p:nvSpPr>
          <p:cNvPr id="4" name="Slide Number Placeholder 3"/>
          <p:cNvSpPr>
            <a:spLocks noGrp="1"/>
          </p:cNvSpPr>
          <p:nvPr>
            <p:ph type="sldNum" sz="quarter" idx="5"/>
          </p:nvPr>
        </p:nvSpPr>
        <p:spPr/>
        <p:txBody>
          <a:bodyPr/>
          <a:lstStyle/>
          <a:p>
            <a:fld id="{70A55397-D16B-4035-859E-34F4A9BC7195}" type="slidenum">
              <a:rPr lang="en-GB" smtClean="0"/>
              <a:t>25</a:t>
            </a:fld>
            <a:endParaRPr lang="en-GB"/>
          </a:p>
        </p:txBody>
      </p:sp>
    </p:spTree>
    <p:extLst>
      <p:ext uri="{BB962C8B-B14F-4D97-AF65-F5344CB8AC3E}">
        <p14:creationId xmlns:p14="http://schemas.microsoft.com/office/powerpoint/2010/main" val="17599700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slides of week 4 for this section</a:t>
            </a:r>
          </a:p>
        </p:txBody>
      </p:sp>
      <p:sp>
        <p:nvSpPr>
          <p:cNvPr id="4" name="Slide Number Placeholder 3"/>
          <p:cNvSpPr>
            <a:spLocks noGrp="1"/>
          </p:cNvSpPr>
          <p:nvPr>
            <p:ph type="sldNum" sz="quarter" idx="5"/>
          </p:nvPr>
        </p:nvSpPr>
        <p:spPr/>
        <p:txBody>
          <a:bodyPr/>
          <a:lstStyle/>
          <a:p>
            <a:fld id="{70A55397-D16B-4035-859E-34F4A9BC7195}" type="slidenum">
              <a:rPr lang="en-GB" smtClean="0"/>
              <a:t>27</a:t>
            </a:fld>
            <a:endParaRPr lang="en-GB"/>
          </a:p>
        </p:txBody>
      </p:sp>
    </p:spTree>
    <p:extLst>
      <p:ext uri="{BB962C8B-B14F-4D97-AF65-F5344CB8AC3E}">
        <p14:creationId xmlns:p14="http://schemas.microsoft.com/office/powerpoint/2010/main" val="29829831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general lesson structure and tasks that you would be doing each week. Your information should allow a reader to know what to do in their lessons they would just need to apply it to the specific class they are working with. </a:t>
            </a:r>
          </a:p>
          <a:p>
            <a:endParaRPr lang="en-GB" dirty="0">
              <a:cs typeface="Calibri"/>
            </a:endParaRPr>
          </a:p>
          <a:p>
            <a:r>
              <a:rPr lang="en-GB">
                <a:cs typeface="Calibri"/>
              </a:rPr>
              <a:t>Intro/warmup to lesson</a:t>
            </a:r>
            <a:endParaRPr lang="en-GB" dirty="0">
              <a:cs typeface="Calibri"/>
            </a:endParaRPr>
          </a:p>
          <a:p>
            <a:r>
              <a:rPr lang="en-GB">
                <a:cs typeface="Calibri"/>
              </a:rPr>
              <a:t>Main body activities</a:t>
            </a:r>
            <a:endParaRPr lang="en-GB" dirty="0">
              <a:cs typeface="Calibri"/>
            </a:endParaRPr>
          </a:p>
          <a:p>
            <a:r>
              <a:rPr lang="en-GB">
                <a:cs typeface="Calibri"/>
              </a:rPr>
              <a:t>Conclusion/cool down activities</a:t>
            </a:r>
            <a:endParaRPr lang="en-GB" dirty="0">
              <a:cs typeface="Calibri"/>
            </a:endParaRPr>
          </a:p>
          <a:p>
            <a:endParaRPr lang="en-GB" dirty="0">
              <a:cs typeface="Calibri"/>
            </a:endParaRPr>
          </a:p>
          <a:p>
            <a:r>
              <a:rPr lang="en-GB">
                <a:cs typeface="Calibri"/>
              </a:rPr>
              <a:t>FOCUS ON LEARNING</a:t>
            </a:r>
            <a:endParaRPr lang="en-GB" dirty="0">
              <a:cs typeface="Calibri"/>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70A55397-D16B-4035-859E-34F4A9BC7195}" type="slidenum">
              <a:rPr lang="en-GB" smtClean="0"/>
              <a:t>29</a:t>
            </a:fld>
            <a:endParaRPr lang="en-GB"/>
          </a:p>
        </p:txBody>
      </p:sp>
    </p:spTree>
    <p:extLst>
      <p:ext uri="{BB962C8B-B14F-4D97-AF65-F5344CB8AC3E}">
        <p14:creationId xmlns:p14="http://schemas.microsoft.com/office/powerpoint/2010/main" val="3434118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show progression</a:t>
            </a:r>
          </a:p>
          <a:p>
            <a:endParaRPr lang="en-GB" dirty="0"/>
          </a:p>
          <a:p>
            <a:r>
              <a:rPr lang="en-GB" dirty="0"/>
              <a:t>This could be teaching something early in the scheme and then the children taking more independent role/ leading sections in later lessons</a:t>
            </a:r>
          </a:p>
          <a:p>
            <a:r>
              <a:rPr lang="en-GB" dirty="0"/>
              <a:t>Basically using what they have learnt and applying it to a task in </a:t>
            </a:r>
            <a:r>
              <a:rPr lang="en-GB"/>
              <a:t>later lessons.</a:t>
            </a:r>
          </a:p>
        </p:txBody>
      </p:sp>
      <p:sp>
        <p:nvSpPr>
          <p:cNvPr id="4" name="Slide Number Placeholder 3"/>
          <p:cNvSpPr>
            <a:spLocks noGrp="1"/>
          </p:cNvSpPr>
          <p:nvPr>
            <p:ph type="sldNum" sz="quarter" idx="5"/>
          </p:nvPr>
        </p:nvSpPr>
        <p:spPr/>
        <p:txBody>
          <a:bodyPr/>
          <a:lstStyle/>
          <a:p>
            <a:fld id="{70A55397-D16B-4035-859E-34F4A9BC7195}" type="slidenum">
              <a:rPr lang="en-GB" smtClean="0"/>
              <a:t>30</a:t>
            </a:fld>
            <a:endParaRPr lang="en-GB"/>
          </a:p>
        </p:txBody>
      </p:sp>
    </p:spTree>
    <p:extLst>
      <p:ext uri="{BB962C8B-B14F-4D97-AF65-F5344CB8AC3E}">
        <p14:creationId xmlns:p14="http://schemas.microsoft.com/office/powerpoint/2010/main" val="30421810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10/14/2024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175518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20F64-2579-486C-BFA3-3233A1126A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788CC9-5572-470D-BC4D-D5A5244DAA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D318E-2CE3-4A91-8CD9-D1274A49B1BB}"/>
              </a:ext>
            </a:extLst>
          </p:cNvPr>
          <p:cNvSpPr>
            <a:spLocks noGrp="1"/>
          </p:cNvSpPr>
          <p:nvPr>
            <p:ph type="dt" sz="half" idx="10"/>
          </p:nvPr>
        </p:nvSpPr>
        <p:spPr/>
        <p:txBody>
          <a:bodyPr/>
          <a:lstStyle/>
          <a:p>
            <a:fld id="{FB64E194-D7AC-41DE-9E26-FD0E3590F334}" type="datetimeFigureOut">
              <a:rPr lang="en-GB" smtClean="0"/>
              <a:t>14/10/2024</a:t>
            </a:fld>
            <a:endParaRPr lang="en-GB"/>
          </a:p>
        </p:txBody>
      </p:sp>
      <p:sp>
        <p:nvSpPr>
          <p:cNvPr id="5" name="Footer Placeholder 4">
            <a:extLst>
              <a:ext uri="{FF2B5EF4-FFF2-40B4-BE49-F238E27FC236}">
                <a16:creationId xmlns:a16="http://schemas.microsoft.com/office/drawing/2014/main" id="{7B84CABD-5605-45B6-9802-D597D45C0B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22DC00-1013-49BC-9F61-2446DB7737F3}"/>
              </a:ext>
            </a:extLst>
          </p:cNvPr>
          <p:cNvSpPr>
            <a:spLocks noGrp="1"/>
          </p:cNvSpPr>
          <p:nvPr>
            <p:ph type="sldNum" sz="quarter" idx="12"/>
          </p:nvPr>
        </p:nvSpPr>
        <p:spPr/>
        <p:txBody>
          <a:bodyPr/>
          <a:lstStyle/>
          <a:p>
            <a:fld id="{ACF3BC60-ACEB-4BC1-87A8-9965440C2527}" type="slidenum">
              <a:rPr lang="en-GB" smtClean="0"/>
              <a:t>‹#›</a:t>
            </a:fld>
            <a:endParaRPr lang="en-GB"/>
          </a:p>
        </p:txBody>
      </p:sp>
    </p:spTree>
    <p:extLst>
      <p:ext uri="{BB962C8B-B14F-4D97-AF65-F5344CB8AC3E}">
        <p14:creationId xmlns:p14="http://schemas.microsoft.com/office/powerpoint/2010/main" val="2673488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B2255-AAA4-471A-ABB1-F2D8C24A6D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2174171-A54B-491E-B495-C71921B8D25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6C491D-6F18-4ACA-B87C-1BF09769C3DC}"/>
              </a:ext>
            </a:extLst>
          </p:cNvPr>
          <p:cNvSpPr>
            <a:spLocks noGrp="1"/>
          </p:cNvSpPr>
          <p:nvPr>
            <p:ph type="dt" sz="half" idx="10"/>
          </p:nvPr>
        </p:nvSpPr>
        <p:spPr/>
        <p:txBody>
          <a:bodyPr/>
          <a:lstStyle/>
          <a:p>
            <a:fld id="{FB64E194-D7AC-41DE-9E26-FD0E3590F334}" type="datetimeFigureOut">
              <a:rPr lang="en-GB" smtClean="0"/>
              <a:t>14/10/2024</a:t>
            </a:fld>
            <a:endParaRPr lang="en-GB"/>
          </a:p>
        </p:txBody>
      </p:sp>
      <p:sp>
        <p:nvSpPr>
          <p:cNvPr id="5" name="Footer Placeholder 4">
            <a:extLst>
              <a:ext uri="{FF2B5EF4-FFF2-40B4-BE49-F238E27FC236}">
                <a16:creationId xmlns:a16="http://schemas.microsoft.com/office/drawing/2014/main" id="{C65665C2-FACD-41EF-A639-15BA9F8216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9BE8B5-1FB3-4DA8-9188-A636C7E3CC22}"/>
              </a:ext>
            </a:extLst>
          </p:cNvPr>
          <p:cNvSpPr>
            <a:spLocks noGrp="1"/>
          </p:cNvSpPr>
          <p:nvPr>
            <p:ph type="sldNum" sz="quarter" idx="12"/>
          </p:nvPr>
        </p:nvSpPr>
        <p:spPr/>
        <p:txBody>
          <a:bodyPr/>
          <a:lstStyle/>
          <a:p>
            <a:fld id="{ACF3BC60-ACEB-4BC1-87A8-9965440C2527}" type="slidenum">
              <a:rPr lang="en-GB" smtClean="0"/>
              <a:t>‹#›</a:t>
            </a:fld>
            <a:endParaRPr lang="en-GB"/>
          </a:p>
        </p:txBody>
      </p:sp>
    </p:spTree>
    <p:extLst>
      <p:ext uri="{BB962C8B-B14F-4D97-AF65-F5344CB8AC3E}">
        <p14:creationId xmlns:p14="http://schemas.microsoft.com/office/powerpoint/2010/main" val="1702385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006776F-728D-4408-8B0F-FDA216F3F0AB}"/>
              </a:ext>
            </a:extLst>
          </p:cNvPr>
          <p:cNvSpPr>
            <a:spLocks noGrp="1"/>
          </p:cNvSpPr>
          <p:nvPr>
            <p:ph type="dt" sz="half" idx="10"/>
          </p:nvPr>
        </p:nvSpPr>
        <p:spPr/>
        <p:txBody>
          <a:bodyPr/>
          <a:lstStyle/>
          <a:p>
            <a:fld id="{FB64E194-D7AC-41DE-9E26-FD0E3590F334}" type="datetimeFigureOut">
              <a:rPr lang="en-GB" smtClean="0"/>
              <a:t>14/10/2024</a:t>
            </a:fld>
            <a:endParaRPr lang="en-GB"/>
          </a:p>
        </p:txBody>
      </p:sp>
      <p:sp>
        <p:nvSpPr>
          <p:cNvPr id="3" name="Footer Placeholder 2">
            <a:extLst>
              <a:ext uri="{FF2B5EF4-FFF2-40B4-BE49-F238E27FC236}">
                <a16:creationId xmlns:a16="http://schemas.microsoft.com/office/drawing/2014/main" id="{64229DD5-2598-4920-8658-A7B2D9C75F3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A53D2C-90B0-45D6-AB03-7EF4C7D2C02F}"/>
              </a:ext>
            </a:extLst>
          </p:cNvPr>
          <p:cNvSpPr>
            <a:spLocks noGrp="1"/>
          </p:cNvSpPr>
          <p:nvPr>
            <p:ph type="sldNum" sz="quarter" idx="12"/>
          </p:nvPr>
        </p:nvSpPr>
        <p:spPr/>
        <p:txBody>
          <a:bodyPr/>
          <a:lstStyle/>
          <a:p>
            <a:fld id="{ACF3BC60-ACEB-4BC1-87A8-9965440C2527}" type="slidenum">
              <a:rPr lang="en-GB" smtClean="0"/>
              <a:t>‹#›</a:t>
            </a:fld>
            <a:endParaRPr lang="en-GB"/>
          </a:p>
        </p:txBody>
      </p:sp>
    </p:spTree>
    <p:extLst>
      <p:ext uri="{BB962C8B-B14F-4D97-AF65-F5344CB8AC3E}">
        <p14:creationId xmlns:p14="http://schemas.microsoft.com/office/powerpoint/2010/main" val="382877558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5.xml"/><Relationship Id="rId1" Type="http://schemas.openxmlformats.org/officeDocument/2006/relationships/slideLayout" Target="../slideLayouts/slideLayout4.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theme" Target="../theme/theme5.xml"/><Relationship Id="rId4"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07" r:id="rId2"/>
    <p:sldLayoutId id="2147483708" r:id="rId3"/>
    <p:sldLayoutId id="214748370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5.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png"/><Relationship Id="rId1" Type="http://schemas.openxmlformats.org/officeDocument/2006/relationships/slideLayout" Target="../slideLayouts/slideLayout5.xml"/><Relationship Id="rId6" Type="http://schemas.openxmlformats.org/officeDocument/2006/relationships/image" Target="../media/image15.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s>
</file>

<file path=ppt/slides/_rels/slide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5.xml"/><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7.png"/><Relationship Id="rId7"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endParaRPr lang="en-GB" dirty="0">
              <a:cs typeface="Calibri"/>
            </a:endParaRPr>
          </a:p>
          <a:p>
            <a:endParaRPr lang="en-GB" dirty="0"/>
          </a:p>
          <a:p>
            <a:r>
              <a:rPr lang="en-GB" dirty="0"/>
              <a:t>Level / </a:t>
            </a:r>
            <a:r>
              <a:rPr lang="en-GB" dirty="0" err="1"/>
              <a:t>Lefel</a:t>
            </a:r>
            <a:r>
              <a:rPr lang="en-GB" dirty="0"/>
              <a:t>  5</a:t>
            </a:r>
            <a:endParaRPr lang="en-GB" dirty="0">
              <a:cs typeface="Calibri"/>
            </a:endParaRPr>
          </a:p>
          <a:p>
            <a:r>
              <a:rPr lang="en-GB" dirty="0">
                <a:cs typeface="Calibri"/>
              </a:rPr>
              <a:t>Health and Wellbeing in Education</a:t>
            </a:r>
          </a:p>
          <a:p>
            <a:endParaRPr lang="en-GB" dirty="0"/>
          </a:p>
          <a:p>
            <a:r>
              <a:rPr lang="en-GB" dirty="0"/>
              <a:t>Kate Piper</a:t>
            </a:r>
          </a:p>
          <a:p>
            <a:endParaRPr lang="en-GB" dirty="0"/>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A31CA-F23D-46C0-865A-B02880626BAE}"/>
              </a:ext>
            </a:extLst>
          </p:cNvPr>
          <p:cNvSpPr txBox="1">
            <a:spLocks/>
          </p:cNvSpPr>
          <p:nvPr/>
        </p:nvSpPr>
        <p:spPr>
          <a:xfrm>
            <a:off x="457200" y="274638"/>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Key driver for education reform</a:t>
            </a:r>
          </a:p>
        </p:txBody>
      </p:sp>
      <p:sp>
        <p:nvSpPr>
          <p:cNvPr id="3" name="Content Placeholder 2">
            <a:extLst>
              <a:ext uri="{FF2B5EF4-FFF2-40B4-BE49-F238E27FC236}">
                <a16:creationId xmlns:a16="http://schemas.microsoft.com/office/drawing/2014/main" id="{745FB219-7784-45C9-AE0F-55F5E2441507}"/>
              </a:ext>
            </a:extLst>
          </p:cNvPr>
          <p:cNvSpPr txBox="1">
            <a:spLocks/>
          </p:cNvSpPr>
          <p:nvPr/>
        </p:nvSpPr>
        <p:spPr>
          <a:xfrm>
            <a:off x="457199" y="1417638"/>
            <a:ext cx="11463867" cy="41195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2009 PISA Survey</a:t>
            </a:r>
          </a:p>
          <a:p>
            <a:pPr lvl="1"/>
            <a:r>
              <a:rPr lang="en-GB" sz="2800" dirty="0"/>
              <a:t>Maths reading and science </a:t>
            </a:r>
            <a:r>
              <a:rPr lang="en-GB" sz="2800" dirty="0">
                <a:latin typeface="Calibri" panose="020F0502020204030204" pitchFamily="34" charset="0"/>
                <a:cs typeface="Calibri" panose="020F0502020204030204" pitchFamily="34" charset="0"/>
              </a:rPr>
              <a:t>↓ OECD average</a:t>
            </a:r>
          </a:p>
          <a:p>
            <a:r>
              <a:rPr lang="en-GB" sz="3200" dirty="0">
                <a:latin typeface="Calibri" panose="020F0502020204030204" pitchFamily="34" charset="0"/>
                <a:cs typeface="Calibri" panose="020F0502020204030204" pitchFamily="34" charset="0"/>
              </a:rPr>
              <a:t>2015 Surveys some improvements but changes – so no real comparison</a:t>
            </a:r>
          </a:p>
          <a:p>
            <a:pPr lvl="1"/>
            <a:r>
              <a:rPr lang="en-GB" sz="2800" dirty="0">
                <a:latin typeface="Calibri" panose="020F0502020204030204" pitchFamily="34" charset="0"/>
                <a:cs typeface="Calibri" panose="020F0502020204030204" pitchFamily="34" charset="0"/>
              </a:rPr>
              <a:t>Wales remain ↓ global average</a:t>
            </a:r>
          </a:p>
          <a:p>
            <a:pPr lvl="1"/>
            <a:r>
              <a:rPr lang="en-GB" sz="2800" dirty="0">
                <a:latin typeface="Calibri" panose="020F0502020204030204" pitchFamily="34" charset="0"/>
                <a:cs typeface="Calibri" panose="020F0502020204030204" pitchFamily="34" charset="0"/>
              </a:rPr>
              <a:t>Perceived loss of global competitiveness?</a:t>
            </a:r>
          </a:p>
          <a:p>
            <a:r>
              <a:rPr lang="en-GB" sz="3200" dirty="0">
                <a:latin typeface="Calibri" panose="020F0502020204030204" pitchFamily="34" charset="0"/>
                <a:cs typeface="Calibri" panose="020F0502020204030204" pitchFamily="34" charset="0"/>
              </a:rPr>
              <a:t>Aim of PISA survey is to “share good practices to help identify what works” (OECD, 2017)</a:t>
            </a:r>
            <a:endParaRPr lang="en-GB" sz="3200" dirty="0"/>
          </a:p>
        </p:txBody>
      </p:sp>
    </p:spTree>
    <p:extLst>
      <p:ext uri="{BB962C8B-B14F-4D97-AF65-F5344CB8AC3E}">
        <p14:creationId xmlns:p14="http://schemas.microsoft.com/office/powerpoint/2010/main" val="3299681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successful futures">
            <a:extLst>
              <a:ext uri="{FF2B5EF4-FFF2-40B4-BE49-F238E27FC236}">
                <a16:creationId xmlns:a16="http://schemas.microsoft.com/office/drawing/2014/main" id="{28E62AD6-3EAA-4874-B26A-803DB5ED60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23144" y="195107"/>
            <a:ext cx="2656555" cy="381879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mage result for curriculum for life wales">
            <a:extLst>
              <a:ext uri="{FF2B5EF4-FFF2-40B4-BE49-F238E27FC236}">
                <a16:creationId xmlns:a16="http://schemas.microsoft.com/office/drawing/2014/main" id="{36C89BC1-431E-47A3-BD7C-E11C5446C7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9478" y="849206"/>
            <a:ext cx="2503699" cy="353723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Image result for wales task and finish group physical education physical literacy">
            <a:extLst>
              <a:ext uri="{FF2B5EF4-FFF2-40B4-BE49-F238E27FC236}">
                <a16:creationId xmlns:a16="http://schemas.microsoft.com/office/drawing/2014/main" id="{A61F1DF1-1C10-4A51-9CCD-588494AE6D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723" y="607303"/>
            <a:ext cx="2116186" cy="299440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Image result for afpe health position paper 2015">
            <a:extLst>
              <a:ext uri="{FF2B5EF4-FFF2-40B4-BE49-F238E27FC236}">
                <a16:creationId xmlns:a16="http://schemas.microsoft.com/office/drawing/2014/main" id="{B4174AE5-CC5C-4E39-9236-FED7F55BA2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8969" y="1622289"/>
            <a:ext cx="2307037" cy="326339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4EE2EB5B-8675-4E37-AA2E-A5C8415864AB}"/>
              </a:ext>
            </a:extLst>
          </p:cNvPr>
          <p:cNvPicPr>
            <a:picLocks noChangeAspect="1"/>
          </p:cNvPicPr>
          <p:nvPr/>
        </p:nvPicPr>
        <p:blipFill>
          <a:blip r:embed="rId6"/>
          <a:stretch>
            <a:fillRect/>
          </a:stretch>
        </p:blipFill>
        <p:spPr>
          <a:xfrm>
            <a:off x="4413765" y="3414152"/>
            <a:ext cx="4187957" cy="2355726"/>
          </a:xfrm>
          <a:prstGeom prst="rect">
            <a:avLst/>
          </a:prstGeom>
        </p:spPr>
      </p:pic>
    </p:spTree>
    <p:extLst>
      <p:ext uri="{BB962C8B-B14F-4D97-AF65-F5344CB8AC3E}">
        <p14:creationId xmlns:p14="http://schemas.microsoft.com/office/powerpoint/2010/main" val="2786012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1A3C540-FF48-4239-8C5F-AB256D9164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611251">
            <a:off x="447138" y="824703"/>
            <a:ext cx="2607782" cy="1104993"/>
          </a:xfrm>
          <a:prstGeom prst="rect">
            <a:avLst/>
          </a:prstGeom>
        </p:spPr>
      </p:pic>
      <p:pic>
        <p:nvPicPr>
          <p:cNvPr id="3" name="Picture 2">
            <a:extLst>
              <a:ext uri="{FF2B5EF4-FFF2-40B4-BE49-F238E27FC236}">
                <a16:creationId xmlns:a16="http://schemas.microsoft.com/office/drawing/2014/main" id="{2CCD405B-2151-41BF-9883-24B7FB2811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4673" y="305770"/>
            <a:ext cx="2683375" cy="1028627"/>
          </a:xfrm>
          <a:prstGeom prst="rect">
            <a:avLst/>
          </a:prstGeom>
        </p:spPr>
      </p:pic>
      <p:pic>
        <p:nvPicPr>
          <p:cNvPr id="4" name="Picture 3">
            <a:extLst>
              <a:ext uri="{FF2B5EF4-FFF2-40B4-BE49-F238E27FC236}">
                <a16:creationId xmlns:a16="http://schemas.microsoft.com/office/drawing/2014/main" id="{757E4564-4FF7-4AD0-9730-2ED4BF9B80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121297">
            <a:off x="8878018" y="659091"/>
            <a:ext cx="2386358" cy="1099962"/>
          </a:xfrm>
          <a:prstGeom prst="rect">
            <a:avLst/>
          </a:prstGeom>
        </p:spPr>
      </p:pic>
      <p:pic>
        <p:nvPicPr>
          <p:cNvPr id="5" name="Picture 4">
            <a:extLst>
              <a:ext uri="{FF2B5EF4-FFF2-40B4-BE49-F238E27FC236}">
                <a16:creationId xmlns:a16="http://schemas.microsoft.com/office/drawing/2014/main" id="{6970AB9C-5478-4E13-852F-718525B39D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0270" y="2348920"/>
            <a:ext cx="2775741" cy="1383939"/>
          </a:xfrm>
          <a:prstGeom prst="rect">
            <a:avLst/>
          </a:prstGeom>
        </p:spPr>
      </p:pic>
      <p:pic>
        <p:nvPicPr>
          <p:cNvPr id="6" name="Picture 5">
            <a:extLst>
              <a:ext uri="{FF2B5EF4-FFF2-40B4-BE49-F238E27FC236}">
                <a16:creationId xmlns:a16="http://schemas.microsoft.com/office/drawing/2014/main" id="{9D4ABAF7-3B81-4FDB-9FCB-BFD5E00D634F}"/>
              </a:ext>
            </a:extLst>
          </p:cNvPr>
          <p:cNvPicPr>
            <a:picLocks noChangeAspect="1"/>
          </p:cNvPicPr>
          <p:nvPr/>
        </p:nvPicPr>
        <p:blipFill rotWithShape="1">
          <a:blip r:embed="rId6">
            <a:extLst>
              <a:ext uri="{28A0092B-C50C-407E-A947-70E740481C1C}">
                <a14:useLocalDpi xmlns:a14="http://schemas.microsoft.com/office/drawing/2010/main" val="0"/>
              </a:ext>
            </a:extLst>
          </a:blip>
          <a:srcRect t="3825"/>
          <a:stretch/>
        </p:blipFill>
        <p:spPr>
          <a:xfrm>
            <a:off x="4347807" y="2349503"/>
            <a:ext cx="2861032" cy="1383356"/>
          </a:xfrm>
          <a:prstGeom prst="rect">
            <a:avLst/>
          </a:prstGeom>
        </p:spPr>
      </p:pic>
      <p:pic>
        <p:nvPicPr>
          <p:cNvPr id="7" name="Picture 6">
            <a:extLst>
              <a:ext uri="{FF2B5EF4-FFF2-40B4-BE49-F238E27FC236}">
                <a16:creationId xmlns:a16="http://schemas.microsoft.com/office/drawing/2014/main" id="{9C6167BC-573C-4D83-874C-6D084101E3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18880" y="2348920"/>
            <a:ext cx="2898132" cy="1383939"/>
          </a:xfrm>
          <a:prstGeom prst="rect">
            <a:avLst/>
          </a:prstGeom>
        </p:spPr>
      </p:pic>
      <p:pic>
        <p:nvPicPr>
          <p:cNvPr id="8" name="Picture 7">
            <a:extLst>
              <a:ext uri="{FF2B5EF4-FFF2-40B4-BE49-F238E27FC236}">
                <a16:creationId xmlns:a16="http://schemas.microsoft.com/office/drawing/2014/main" id="{7747DC5C-165F-47EB-8A8F-668E550A104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6299" y="4345194"/>
            <a:ext cx="2881939" cy="1303734"/>
          </a:xfrm>
          <a:prstGeom prst="rect">
            <a:avLst/>
          </a:prstGeom>
        </p:spPr>
      </p:pic>
      <p:pic>
        <p:nvPicPr>
          <p:cNvPr id="9" name="Picture 8">
            <a:extLst>
              <a:ext uri="{FF2B5EF4-FFF2-40B4-BE49-F238E27FC236}">
                <a16:creationId xmlns:a16="http://schemas.microsoft.com/office/drawing/2014/main" id="{1CF2DF67-4102-413E-8D2F-779B5156ED0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28448" y="4346915"/>
            <a:ext cx="2499751" cy="1218009"/>
          </a:xfrm>
          <a:prstGeom prst="rect">
            <a:avLst/>
          </a:prstGeom>
        </p:spPr>
      </p:pic>
      <p:pic>
        <p:nvPicPr>
          <p:cNvPr id="10" name="Picture 9">
            <a:extLst>
              <a:ext uri="{FF2B5EF4-FFF2-40B4-BE49-F238E27FC236}">
                <a16:creationId xmlns:a16="http://schemas.microsoft.com/office/drawing/2014/main" id="{6E41A71A-FB20-49A1-93A4-6371055FFC5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503875" y="4367767"/>
            <a:ext cx="2612989" cy="1281161"/>
          </a:xfrm>
          <a:prstGeom prst="rect">
            <a:avLst/>
          </a:prstGeom>
        </p:spPr>
      </p:pic>
      <p:sp>
        <p:nvSpPr>
          <p:cNvPr id="11" name="Oval 10">
            <a:extLst>
              <a:ext uri="{FF2B5EF4-FFF2-40B4-BE49-F238E27FC236}">
                <a16:creationId xmlns:a16="http://schemas.microsoft.com/office/drawing/2014/main" id="{1EB48E97-A575-42EB-BB39-5C51F3063AB2}"/>
              </a:ext>
            </a:extLst>
          </p:cNvPr>
          <p:cNvSpPr/>
          <p:nvPr/>
        </p:nvSpPr>
        <p:spPr>
          <a:xfrm>
            <a:off x="4150895" y="1757686"/>
            <a:ext cx="3670932" cy="2266488"/>
          </a:xfrm>
          <a:prstGeom prst="ellipse">
            <a:avLst/>
          </a:prstGeom>
          <a:solidFill>
            <a:srgbClr val="FFFFCC">
              <a:alpha val="29804"/>
            </a:srgb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794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D8B9B6-8F68-4DEC-B901-C5C724A977B1}"/>
              </a:ext>
            </a:extLst>
          </p:cNvPr>
          <p:cNvPicPr>
            <a:picLocks noChangeAspect="1"/>
          </p:cNvPicPr>
          <p:nvPr/>
        </p:nvPicPr>
        <p:blipFill rotWithShape="1">
          <a:blip r:embed="rId3"/>
          <a:srcRect l="70278" t="25062" r="20694" b="50000"/>
          <a:stretch/>
        </p:blipFill>
        <p:spPr>
          <a:xfrm>
            <a:off x="-4233" y="1179338"/>
            <a:ext cx="4202889" cy="3265326"/>
          </a:xfrm>
          <a:prstGeom prst="rect">
            <a:avLst/>
          </a:prstGeom>
        </p:spPr>
      </p:pic>
      <p:sp>
        <p:nvSpPr>
          <p:cNvPr id="5" name="TextBox 4">
            <a:extLst>
              <a:ext uri="{FF2B5EF4-FFF2-40B4-BE49-F238E27FC236}">
                <a16:creationId xmlns:a16="http://schemas.microsoft.com/office/drawing/2014/main" id="{069F47C8-1841-4A27-85A9-C9ABAA0CFEE5}"/>
              </a:ext>
            </a:extLst>
          </p:cNvPr>
          <p:cNvSpPr txBox="1"/>
          <p:nvPr/>
        </p:nvSpPr>
        <p:spPr>
          <a:xfrm>
            <a:off x="4058956" y="1062754"/>
            <a:ext cx="7366811" cy="1384995"/>
          </a:xfrm>
          <a:prstGeom prst="rect">
            <a:avLst/>
          </a:prstGeom>
          <a:noFill/>
        </p:spPr>
        <p:txBody>
          <a:bodyPr wrap="square">
            <a:spAutoFit/>
          </a:bodyPr>
          <a:lstStyle/>
          <a:p>
            <a:pPr marL="457200" indent="-457200">
              <a:buFont typeface="Arial" panose="020B0604020202020204" pitchFamily="34" charset="0"/>
              <a:buChar char="•"/>
            </a:pPr>
            <a:r>
              <a:rPr lang="en-GB" sz="2800" b="0" i="0" dirty="0">
                <a:solidFill>
                  <a:srgbClr val="1F1F1F"/>
                </a:solidFill>
                <a:effectLst/>
                <a:latin typeface="Arial" panose="020B0604020202020204" pitchFamily="34" charset="0"/>
              </a:rPr>
              <a:t>physical health and development</a:t>
            </a:r>
            <a:endParaRPr lang="en-GB" sz="2800" dirty="0">
              <a:solidFill>
                <a:srgbClr val="1F1F1F"/>
              </a:solidFill>
              <a:latin typeface="Arial" panose="020B0604020202020204" pitchFamily="34" charset="0"/>
            </a:endParaRPr>
          </a:p>
          <a:p>
            <a:pPr marL="457200" indent="-457200">
              <a:buFont typeface="Arial" panose="020B0604020202020204" pitchFamily="34" charset="0"/>
              <a:buChar char="•"/>
            </a:pPr>
            <a:r>
              <a:rPr lang="en-GB" sz="2800" b="0" i="0" dirty="0">
                <a:solidFill>
                  <a:srgbClr val="1F1F1F"/>
                </a:solidFill>
                <a:effectLst/>
                <a:latin typeface="Arial" panose="020B0604020202020204" pitchFamily="34" charset="0"/>
              </a:rPr>
              <a:t>mental health</a:t>
            </a:r>
            <a:endParaRPr lang="en-GB" sz="2800" dirty="0">
              <a:solidFill>
                <a:srgbClr val="1F1F1F"/>
              </a:solidFill>
              <a:latin typeface="Arial" panose="020B0604020202020204" pitchFamily="34" charset="0"/>
            </a:endParaRPr>
          </a:p>
          <a:p>
            <a:pPr marL="457200" indent="-457200">
              <a:buFont typeface="Arial" panose="020B0604020202020204" pitchFamily="34" charset="0"/>
              <a:buChar char="•"/>
            </a:pPr>
            <a:r>
              <a:rPr lang="en-GB" sz="2800" b="0" i="0" dirty="0">
                <a:solidFill>
                  <a:srgbClr val="1F1F1F"/>
                </a:solidFill>
                <a:effectLst/>
                <a:latin typeface="Arial" panose="020B0604020202020204" pitchFamily="34" charset="0"/>
              </a:rPr>
              <a:t>emotional and social well-being</a:t>
            </a:r>
            <a:endParaRPr lang="en-GB" sz="2800" dirty="0">
              <a:solidFill>
                <a:srgbClr val="1F1F1F"/>
              </a:solidFill>
              <a:latin typeface="Arial" panose="020B0604020202020204" pitchFamily="34" charset="0"/>
            </a:endParaRPr>
          </a:p>
        </p:txBody>
      </p:sp>
      <p:sp>
        <p:nvSpPr>
          <p:cNvPr id="7" name="TextBox 6">
            <a:extLst>
              <a:ext uri="{FF2B5EF4-FFF2-40B4-BE49-F238E27FC236}">
                <a16:creationId xmlns:a16="http://schemas.microsoft.com/office/drawing/2014/main" id="{022C2A76-3787-45A2-8B8F-9ECC607BF75D}"/>
              </a:ext>
            </a:extLst>
          </p:cNvPr>
          <p:cNvSpPr txBox="1"/>
          <p:nvPr/>
        </p:nvSpPr>
        <p:spPr>
          <a:xfrm>
            <a:off x="186267" y="4486318"/>
            <a:ext cx="4012389" cy="1192343"/>
          </a:xfrm>
          <a:prstGeom prst="rect">
            <a:avLst/>
          </a:prstGeom>
          <a:noFill/>
        </p:spPr>
        <p:txBody>
          <a:bodyPr wrap="square">
            <a:spAutoFit/>
          </a:bodyPr>
          <a:lstStyle/>
          <a:p>
            <a:r>
              <a:rPr lang="en-GB" b="0" i="0" dirty="0">
                <a:solidFill>
                  <a:srgbClr val="1F1F1F"/>
                </a:solidFill>
                <a:effectLst/>
                <a:latin typeface="Arial" panose="020B0604020202020204" pitchFamily="34" charset="0"/>
              </a:rPr>
              <a:t>Engagement with this Area will help to foster a whole-school approach that enables health and well-being to permeate all aspects of school life.</a:t>
            </a:r>
            <a:endParaRPr lang="en-GB" dirty="0"/>
          </a:p>
        </p:txBody>
      </p:sp>
      <p:sp>
        <p:nvSpPr>
          <p:cNvPr id="11" name="TextBox 10">
            <a:extLst>
              <a:ext uri="{FF2B5EF4-FFF2-40B4-BE49-F238E27FC236}">
                <a16:creationId xmlns:a16="http://schemas.microsoft.com/office/drawing/2014/main" id="{56995645-B4B2-4556-BD0D-A2F536B127AC}"/>
              </a:ext>
            </a:extLst>
          </p:cNvPr>
          <p:cNvSpPr txBox="1"/>
          <p:nvPr/>
        </p:nvSpPr>
        <p:spPr>
          <a:xfrm>
            <a:off x="11696700" y="3382833"/>
            <a:ext cx="8085666" cy="369332"/>
          </a:xfrm>
          <a:prstGeom prst="rect">
            <a:avLst/>
          </a:prstGeom>
          <a:noFill/>
        </p:spPr>
        <p:txBody>
          <a:bodyPr wrap="square">
            <a:spAutoFit/>
          </a:bodyPr>
          <a:lstStyle/>
          <a:p>
            <a:r>
              <a:rPr lang="en-GB" b="0" i="0" dirty="0">
                <a:solidFill>
                  <a:srgbClr val="1F1F1F"/>
                </a:solidFill>
                <a:effectLst/>
                <a:latin typeface="Arial" panose="020B0604020202020204" pitchFamily="34" charset="0"/>
              </a:rPr>
              <a:t>.</a:t>
            </a:r>
            <a:endParaRPr lang="en-GB" dirty="0"/>
          </a:p>
        </p:txBody>
      </p:sp>
      <p:sp>
        <p:nvSpPr>
          <p:cNvPr id="15" name="TextBox 14">
            <a:extLst>
              <a:ext uri="{FF2B5EF4-FFF2-40B4-BE49-F238E27FC236}">
                <a16:creationId xmlns:a16="http://schemas.microsoft.com/office/drawing/2014/main" id="{820D1DC9-E67F-4FF4-B5AA-146F1279C580}"/>
              </a:ext>
            </a:extLst>
          </p:cNvPr>
          <p:cNvSpPr txBox="1"/>
          <p:nvPr/>
        </p:nvSpPr>
        <p:spPr>
          <a:xfrm>
            <a:off x="4058956" y="2476983"/>
            <a:ext cx="8085666" cy="923330"/>
          </a:xfrm>
          <a:prstGeom prst="rect">
            <a:avLst/>
          </a:prstGeom>
          <a:noFill/>
        </p:spPr>
        <p:txBody>
          <a:bodyPr wrap="square">
            <a:spAutoFit/>
          </a:bodyPr>
          <a:lstStyle/>
          <a:p>
            <a:r>
              <a:rPr lang="en-GB" sz="1800" b="0" i="0" dirty="0">
                <a:solidFill>
                  <a:srgbClr val="1F1F1F"/>
                </a:solidFill>
                <a:effectLst/>
                <a:latin typeface="Arial" panose="020B0604020202020204" pitchFamily="34" charset="0"/>
              </a:rPr>
              <a:t>It will support learners to understand and appreciate how the different components of health and well-being are interconnected, and it recognises that good health and well-being are important to enable successful learning.</a:t>
            </a:r>
            <a:endParaRPr lang="en-GB" sz="1800" dirty="0"/>
          </a:p>
        </p:txBody>
      </p:sp>
      <p:sp>
        <p:nvSpPr>
          <p:cNvPr id="17" name="TextBox 16">
            <a:extLst>
              <a:ext uri="{FF2B5EF4-FFF2-40B4-BE49-F238E27FC236}">
                <a16:creationId xmlns:a16="http://schemas.microsoft.com/office/drawing/2014/main" id="{8F81F7FF-7184-427E-BE73-5622FD202110}"/>
              </a:ext>
            </a:extLst>
          </p:cNvPr>
          <p:cNvSpPr txBox="1"/>
          <p:nvPr/>
        </p:nvSpPr>
        <p:spPr>
          <a:xfrm>
            <a:off x="4884862" y="3683036"/>
            <a:ext cx="4012389" cy="923330"/>
          </a:xfrm>
          <a:prstGeom prst="rect">
            <a:avLst/>
          </a:prstGeom>
          <a:noFill/>
        </p:spPr>
        <p:txBody>
          <a:bodyPr wrap="square">
            <a:spAutoFit/>
          </a:bodyPr>
          <a:lstStyle/>
          <a:p>
            <a:r>
              <a:rPr lang="en-GB" b="1" i="0" dirty="0">
                <a:solidFill>
                  <a:srgbClr val="1F1F1F"/>
                </a:solidFill>
                <a:effectLst/>
                <a:latin typeface="Arial" panose="020B0604020202020204" pitchFamily="34" charset="0"/>
              </a:rPr>
              <a:t>healthy, confident individuals, ready to lead fulfilling lives as valued members of society</a:t>
            </a:r>
            <a:endParaRPr lang="en-GB" dirty="0"/>
          </a:p>
        </p:txBody>
      </p:sp>
      <p:sp>
        <p:nvSpPr>
          <p:cNvPr id="19" name="TextBox 18">
            <a:extLst>
              <a:ext uri="{FF2B5EF4-FFF2-40B4-BE49-F238E27FC236}">
                <a16:creationId xmlns:a16="http://schemas.microsoft.com/office/drawing/2014/main" id="{0EABF226-D59C-49DA-9336-31D70791DE0A}"/>
              </a:ext>
            </a:extLst>
          </p:cNvPr>
          <p:cNvSpPr txBox="1"/>
          <p:nvPr/>
        </p:nvSpPr>
        <p:spPr>
          <a:xfrm>
            <a:off x="9138956" y="3695675"/>
            <a:ext cx="2934511" cy="923330"/>
          </a:xfrm>
          <a:prstGeom prst="rect">
            <a:avLst/>
          </a:prstGeom>
          <a:noFill/>
        </p:spPr>
        <p:txBody>
          <a:bodyPr wrap="square">
            <a:spAutoFit/>
          </a:bodyPr>
          <a:lstStyle/>
          <a:p>
            <a:r>
              <a:rPr lang="en-GB" b="1" i="0" dirty="0">
                <a:solidFill>
                  <a:srgbClr val="1F1F1F"/>
                </a:solidFill>
                <a:effectLst/>
                <a:latin typeface="Arial" panose="020B0604020202020204" pitchFamily="34" charset="0"/>
              </a:rPr>
              <a:t>ambitious, capable learners, ready to learn throughout their lives</a:t>
            </a:r>
            <a:endParaRPr lang="en-GB" dirty="0"/>
          </a:p>
        </p:txBody>
      </p:sp>
      <p:sp>
        <p:nvSpPr>
          <p:cNvPr id="21" name="TextBox 20">
            <a:extLst>
              <a:ext uri="{FF2B5EF4-FFF2-40B4-BE49-F238E27FC236}">
                <a16:creationId xmlns:a16="http://schemas.microsoft.com/office/drawing/2014/main" id="{673ACE3D-5DA1-4E85-BC09-D7F342EF6A1C}"/>
              </a:ext>
            </a:extLst>
          </p:cNvPr>
          <p:cNvSpPr txBox="1"/>
          <p:nvPr/>
        </p:nvSpPr>
        <p:spPr>
          <a:xfrm>
            <a:off x="8897251" y="5042390"/>
            <a:ext cx="2934511" cy="646331"/>
          </a:xfrm>
          <a:prstGeom prst="rect">
            <a:avLst/>
          </a:prstGeom>
          <a:noFill/>
        </p:spPr>
        <p:txBody>
          <a:bodyPr wrap="square">
            <a:spAutoFit/>
          </a:bodyPr>
          <a:lstStyle/>
          <a:p>
            <a:r>
              <a:rPr lang="en-GB" b="1" i="0" dirty="0">
                <a:solidFill>
                  <a:srgbClr val="1F1F1F"/>
                </a:solidFill>
                <a:effectLst/>
                <a:latin typeface="Arial" panose="020B0604020202020204" pitchFamily="34" charset="0"/>
              </a:rPr>
              <a:t>ethical, informed citizens of Wales and the world</a:t>
            </a:r>
            <a:endParaRPr lang="en-GB" dirty="0"/>
          </a:p>
        </p:txBody>
      </p:sp>
      <p:sp>
        <p:nvSpPr>
          <p:cNvPr id="23" name="TextBox 22">
            <a:extLst>
              <a:ext uri="{FF2B5EF4-FFF2-40B4-BE49-F238E27FC236}">
                <a16:creationId xmlns:a16="http://schemas.microsoft.com/office/drawing/2014/main" id="{D3747395-1E15-45E4-9A47-D3B88B19131B}"/>
              </a:ext>
            </a:extLst>
          </p:cNvPr>
          <p:cNvSpPr txBox="1"/>
          <p:nvPr/>
        </p:nvSpPr>
        <p:spPr>
          <a:xfrm>
            <a:off x="4799384" y="4824836"/>
            <a:ext cx="3497138" cy="923329"/>
          </a:xfrm>
          <a:prstGeom prst="rect">
            <a:avLst/>
          </a:prstGeom>
          <a:noFill/>
        </p:spPr>
        <p:txBody>
          <a:bodyPr wrap="square">
            <a:spAutoFit/>
          </a:bodyPr>
          <a:lstStyle/>
          <a:p>
            <a:r>
              <a:rPr lang="en-GB" b="1" i="0" dirty="0">
                <a:solidFill>
                  <a:srgbClr val="1F1F1F"/>
                </a:solidFill>
                <a:effectLst/>
                <a:latin typeface="Arial" panose="020B0604020202020204" pitchFamily="34" charset="0"/>
              </a:rPr>
              <a:t>enterprising, creative contributors ready to play a full part in life and work</a:t>
            </a:r>
            <a:endParaRPr lang="en-GB" dirty="0"/>
          </a:p>
        </p:txBody>
      </p:sp>
      <p:sp>
        <p:nvSpPr>
          <p:cNvPr id="24" name="Rectangle 23">
            <a:extLst>
              <a:ext uri="{FF2B5EF4-FFF2-40B4-BE49-F238E27FC236}">
                <a16:creationId xmlns:a16="http://schemas.microsoft.com/office/drawing/2014/main" id="{30DAACD3-D893-463E-8765-3EC2688A054F}"/>
              </a:ext>
            </a:extLst>
          </p:cNvPr>
          <p:cNvSpPr/>
          <p:nvPr/>
        </p:nvSpPr>
        <p:spPr>
          <a:xfrm>
            <a:off x="4538133" y="3567499"/>
            <a:ext cx="7501467" cy="2227747"/>
          </a:xfrm>
          <a:prstGeom prst="rect">
            <a:avLst/>
          </a:prstGeom>
          <a:solidFill>
            <a:srgbClr val="E7E6E6">
              <a:alpha val="14902"/>
            </a:srgbClr>
          </a:solidFill>
          <a:ln w="571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17990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BF9B6D-C8B2-1823-6F0B-7FF528A54349}"/>
              </a:ext>
            </a:extLst>
          </p:cNvPr>
          <p:cNvPicPr>
            <a:picLocks noChangeAspect="1"/>
          </p:cNvPicPr>
          <p:nvPr/>
        </p:nvPicPr>
        <p:blipFill rotWithShape="1">
          <a:blip r:embed="rId2"/>
          <a:srcRect l="59160" t="12893" r="9256" b="22646"/>
          <a:stretch/>
        </p:blipFill>
        <p:spPr>
          <a:xfrm>
            <a:off x="1535724" y="298708"/>
            <a:ext cx="9284676" cy="5329574"/>
          </a:xfrm>
          <a:prstGeom prst="rect">
            <a:avLst/>
          </a:prstGeom>
        </p:spPr>
      </p:pic>
    </p:spTree>
    <p:extLst>
      <p:ext uri="{BB962C8B-B14F-4D97-AF65-F5344CB8AC3E}">
        <p14:creationId xmlns:p14="http://schemas.microsoft.com/office/powerpoint/2010/main" val="1273682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98F7DA-1A0B-4813-977F-1742ECB57904}"/>
              </a:ext>
            </a:extLst>
          </p:cNvPr>
          <p:cNvPicPr>
            <a:picLocks noChangeAspect="1"/>
          </p:cNvPicPr>
          <p:nvPr/>
        </p:nvPicPr>
        <p:blipFill>
          <a:blip r:embed="rId3"/>
          <a:stretch>
            <a:fillRect/>
          </a:stretch>
        </p:blipFill>
        <p:spPr>
          <a:xfrm>
            <a:off x="3055489" y="0"/>
            <a:ext cx="5799667" cy="5799667"/>
          </a:xfrm>
          <a:prstGeom prst="rect">
            <a:avLst/>
          </a:prstGeom>
        </p:spPr>
      </p:pic>
    </p:spTree>
    <p:extLst>
      <p:ext uri="{BB962C8B-B14F-4D97-AF65-F5344CB8AC3E}">
        <p14:creationId xmlns:p14="http://schemas.microsoft.com/office/powerpoint/2010/main" val="3192926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F0F36EED-B677-CB5D-9943-3D396FF11677}"/>
              </a:ext>
            </a:extLst>
          </p:cNvPr>
          <p:cNvSpPr/>
          <p:nvPr/>
        </p:nvSpPr>
        <p:spPr>
          <a:xfrm>
            <a:off x="577991" y="1889753"/>
            <a:ext cx="2886075" cy="181166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dirty="0"/>
              <a:t>Curriculum</a:t>
            </a:r>
          </a:p>
        </p:txBody>
      </p:sp>
      <p:sp>
        <p:nvSpPr>
          <p:cNvPr id="3" name="Oval 2">
            <a:extLst>
              <a:ext uri="{FF2B5EF4-FFF2-40B4-BE49-F238E27FC236}">
                <a16:creationId xmlns:a16="http://schemas.microsoft.com/office/drawing/2014/main" id="{50E7EFBF-13A9-3C07-E680-A5CB962B0EA1}"/>
              </a:ext>
            </a:extLst>
          </p:cNvPr>
          <p:cNvSpPr/>
          <p:nvPr/>
        </p:nvSpPr>
        <p:spPr>
          <a:xfrm>
            <a:off x="4343004" y="1889753"/>
            <a:ext cx="2886075" cy="1811660"/>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dirty="0"/>
              <a:t>Unit of Work</a:t>
            </a:r>
          </a:p>
        </p:txBody>
      </p:sp>
      <p:sp>
        <p:nvSpPr>
          <p:cNvPr id="4" name="Oval 3">
            <a:extLst>
              <a:ext uri="{FF2B5EF4-FFF2-40B4-BE49-F238E27FC236}">
                <a16:creationId xmlns:a16="http://schemas.microsoft.com/office/drawing/2014/main" id="{25DFC25A-C52B-C8A4-5F69-BBDA298AE892}"/>
              </a:ext>
            </a:extLst>
          </p:cNvPr>
          <p:cNvSpPr/>
          <p:nvPr/>
        </p:nvSpPr>
        <p:spPr>
          <a:xfrm>
            <a:off x="8054294" y="1889753"/>
            <a:ext cx="2886075" cy="181166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a:t>Lesson Plan</a:t>
            </a:r>
          </a:p>
        </p:txBody>
      </p:sp>
      <p:sp>
        <p:nvSpPr>
          <p:cNvPr id="5" name="Right Arrow 4">
            <a:extLst>
              <a:ext uri="{FF2B5EF4-FFF2-40B4-BE49-F238E27FC236}">
                <a16:creationId xmlns:a16="http://schemas.microsoft.com/office/drawing/2014/main" id="{A39FCC4B-96CD-3B4D-F90A-6EB3267AA622}"/>
              </a:ext>
            </a:extLst>
          </p:cNvPr>
          <p:cNvSpPr/>
          <p:nvPr/>
        </p:nvSpPr>
        <p:spPr>
          <a:xfrm>
            <a:off x="3461669" y="2587127"/>
            <a:ext cx="1500039" cy="43815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Arrow 5">
            <a:extLst>
              <a:ext uri="{FF2B5EF4-FFF2-40B4-BE49-F238E27FC236}">
                <a16:creationId xmlns:a16="http://schemas.microsoft.com/office/drawing/2014/main" id="{4975A4F0-5834-51FB-5C8A-05550F82D383}"/>
              </a:ext>
            </a:extLst>
          </p:cNvPr>
          <p:cNvSpPr/>
          <p:nvPr/>
        </p:nvSpPr>
        <p:spPr>
          <a:xfrm>
            <a:off x="7223955" y="2690549"/>
            <a:ext cx="1118890" cy="36882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 name="Straight Arrow Connector 6">
            <a:extLst>
              <a:ext uri="{FF2B5EF4-FFF2-40B4-BE49-F238E27FC236}">
                <a16:creationId xmlns:a16="http://schemas.microsoft.com/office/drawing/2014/main" id="{43237006-419A-4730-2DE5-4DB5D72E18FD}"/>
              </a:ext>
            </a:extLst>
          </p:cNvPr>
          <p:cNvCxnSpPr>
            <a:cxnSpLocks/>
          </p:cNvCxnSpPr>
          <p:nvPr/>
        </p:nvCxnSpPr>
        <p:spPr>
          <a:xfrm flipH="1" flipV="1">
            <a:off x="2175641" y="983923"/>
            <a:ext cx="573620" cy="90583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74283D4-F6C6-AE88-B941-31615C45AE61}"/>
              </a:ext>
            </a:extLst>
          </p:cNvPr>
          <p:cNvCxnSpPr>
            <a:cxnSpLocks/>
            <a:stCxn id="2" idx="3"/>
          </p:cNvCxnSpPr>
          <p:nvPr/>
        </p:nvCxnSpPr>
        <p:spPr>
          <a:xfrm>
            <a:off x="1000647" y="3436102"/>
            <a:ext cx="38611" cy="401315"/>
          </a:xfrm>
          <a:prstGeom prst="straightConnector1">
            <a:avLst/>
          </a:prstGeom>
          <a:ln w="57150">
            <a:solidFill>
              <a:schemeClr val="accent1"/>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4E4D7F6-C57A-046C-B1E6-C06EAD97BD7F}"/>
              </a:ext>
            </a:extLst>
          </p:cNvPr>
          <p:cNvCxnSpPr>
            <a:cxnSpLocks/>
          </p:cNvCxnSpPr>
          <p:nvPr/>
        </p:nvCxnSpPr>
        <p:spPr>
          <a:xfrm flipV="1">
            <a:off x="5906223" y="1066501"/>
            <a:ext cx="262712" cy="74067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E333CD66-99DA-28C4-0013-7ACC2EDF6BC8}"/>
              </a:ext>
            </a:extLst>
          </p:cNvPr>
          <p:cNvCxnSpPr>
            <a:cxnSpLocks/>
          </p:cNvCxnSpPr>
          <p:nvPr/>
        </p:nvCxnSpPr>
        <p:spPr>
          <a:xfrm flipH="1">
            <a:off x="6294693" y="3575914"/>
            <a:ext cx="388589" cy="66501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8AEDFF88-DB69-A26F-EB6C-CF5DCE27B22B}"/>
              </a:ext>
            </a:extLst>
          </p:cNvPr>
          <p:cNvCxnSpPr>
            <a:cxnSpLocks/>
            <a:stCxn id="4" idx="7"/>
          </p:cNvCxnSpPr>
          <p:nvPr/>
        </p:nvCxnSpPr>
        <p:spPr>
          <a:xfrm flipV="1">
            <a:off x="10517713" y="905206"/>
            <a:ext cx="199772" cy="1249858"/>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D16282FB-31C4-78D4-DD62-B85679BA9021}"/>
              </a:ext>
            </a:extLst>
          </p:cNvPr>
          <p:cNvCxnSpPr>
            <a:cxnSpLocks/>
          </p:cNvCxnSpPr>
          <p:nvPr/>
        </p:nvCxnSpPr>
        <p:spPr>
          <a:xfrm>
            <a:off x="10589530" y="3575914"/>
            <a:ext cx="127955" cy="38895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4076493-D4B9-B320-E654-1BFED908F2B2}"/>
              </a:ext>
            </a:extLst>
          </p:cNvPr>
          <p:cNvSpPr txBox="1"/>
          <p:nvPr/>
        </p:nvSpPr>
        <p:spPr>
          <a:xfrm>
            <a:off x="769444" y="177333"/>
            <a:ext cx="3959634" cy="646331"/>
          </a:xfrm>
          <a:prstGeom prst="rect">
            <a:avLst/>
          </a:prstGeom>
          <a:noFill/>
        </p:spPr>
        <p:txBody>
          <a:bodyPr wrap="square" rtlCol="0">
            <a:spAutoFit/>
          </a:bodyPr>
          <a:lstStyle/>
          <a:p>
            <a:r>
              <a:rPr lang="en-US" dirty="0"/>
              <a:t>Guide on a national level of aims, objectives of all teaching and learning.</a:t>
            </a:r>
          </a:p>
        </p:txBody>
      </p:sp>
      <p:sp>
        <p:nvSpPr>
          <p:cNvPr id="14" name="TextBox 13">
            <a:extLst>
              <a:ext uri="{FF2B5EF4-FFF2-40B4-BE49-F238E27FC236}">
                <a16:creationId xmlns:a16="http://schemas.microsoft.com/office/drawing/2014/main" id="{83FAB5BD-D57C-1382-4124-666B9C9CC9D8}"/>
              </a:ext>
            </a:extLst>
          </p:cNvPr>
          <p:cNvSpPr txBox="1"/>
          <p:nvPr/>
        </p:nvSpPr>
        <p:spPr>
          <a:xfrm>
            <a:off x="5510439" y="60593"/>
            <a:ext cx="2663190" cy="923330"/>
          </a:xfrm>
          <a:prstGeom prst="rect">
            <a:avLst/>
          </a:prstGeom>
          <a:noFill/>
        </p:spPr>
        <p:txBody>
          <a:bodyPr wrap="square" rtlCol="0">
            <a:spAutoFit/>
          </a:bodyPr>
          <a:lstStyle/>
          <a:p>
            <a:r>
              <a:rPr lang="en-US" dirty="0"/>
              <a:t>General guide on topic/area of the curriculum to teach.</a:t>
            </a:r>
          </a:p>
        </p:txBody>
      </p:sp>
      <p:sp>
        <p:nvSpPr>
          <p:cNvPr id="15" name="TextBox 14">
            <a:extLst>
              <a:ext uri="{FF2B5EF4-FFF2-40B4-BE49-F238E27FC236}">
                <a16:creationId xmlns:a16="http://schemas.microsoft.com/office/drawing/2014/main" id="{37A6DBDA-F0EF-EC9F-CEAF-8EB5290A6D13}"/>
              </a:ext>
            </a:extLst>
          </p:cNvPr>
          <p:cNvSpPr txBox="1"/>
          <p:nvPr/>
        </p:nvSpPr>
        <p:spPr>
          <a:xfrm>
            <a:off x="8954990" y="50141"/>
            <a:ext cx="2838451" cy="923330"/>
          </a:xfrm>
          <a:prstGeom prst="rect">
            <a:avLst/>
          </a:prstGeom>
          <a:noFill/>
        </p:spPr>
        <p:txBody>
          <a:bodyPr wrap="square" rtlCol="0">
            <a:spAutoFit/>
          </a:bodyPr>
          <a:lstStyle/>
          <a:p>
            <a:r>
              <a:rPr lang="en-US" dirty="0"/>
              <a:t>Teaching and learning plan to cover activities and aims of a unit of work.</a:t>
            </a:r>
          </a:p>
        </p:txBody>
      </p:sp>
      <p:sp>
        <p:nvSpPr>
          <p:cNvPr id="16" name="TextBox 15">
            <a:extLst>
              <a:ext uri="{FF2B5EF4-FFF2-40B4-BE49-F238E27FC236}">
                <a16:creationId xmlns:a16="http://schemas.microsoft.com/office/drawing/2014/main" id="{D818D0F1-B426-C6C8-6A89-97BB92A50E5B}"/>
              </a:ext>
            </a:extLst>
          </p:cNvPr>
          <p:cNvSpPr txBox="1"/>
          <p:nvPr/>
        </p:nvSpPr>
        <p:spPr>
          <a:xfrm>
            <a:off x="361321" y="3864496"/>
            <a:ext cx="2808312" cy="2031325"/>
          </a:xfrm>
          <a:prstGeom prst="rect">
            <a:avLst/>
          </a:prstGeom>
          <a:noFill/>
        </p:spPr>
        <p:txBody>
          <a:bodyPr wrap="square" rtlCol="0">
            <a:spAutoFit/>
          </a:bodyPr>
          <a:lstStyle/>
          <a:p>
            <a:r>
              <a:rPr lang="en-US" dirty="0"/>
              <a:t>NCPE (2008) </a:t>
            </a:r>
            <a:r>
              <a:rPr lang="mr-IN" dirty="0"/>
              <a:t>–</a:t>
            </a:r>
            <a:r>
              <a:rPr lang="en-US" dirty="0"/>
              <a:t> PE specific curriculum</a:t>
            </a:r>
          </a:p>
          <a:p>
            <a:pPr marL="285750" indent="-285750">
              <a:buFont typeface="Arial" charset="0"/>
              <a:buChar char="•"/>
            </a:pPr>
            <a:r>
              <a:rPr lang="en-US" dirty="0"/>
              <a:t>HFW</a:t>
            </a:r>
          </a:p>
          <a:p>
            <a:pPr marL="285750" indent="-285750">
              <a:buFont typeface="Arial" charset="0"/>
              <a:buChar char="•"/>
            </a:pPr>
            <a:r>
              <a:rPr lang="en-US" dirty="0"/>
              <a:t>Creative Activities</a:t>
            </a:r>
          </a:p>
          <a:p>
            <a:pPr marL="285750" indent="-285750">
              <a:buFont typeface="Arial" charset="0"/>
              <a:buChar char="•"/>
            </a:pPr>
            <a:r>
              <a:rPr lang="en-US" dirty="0"/>
              <a:t>Competitive Activities</a:t>
            </a:r>
          </a:p>
          <a:p>
            <a:pPr marL="285750" indent="-285750">
              <a:buFont typeface="Arial" charset="0"/>
              <a:buChar char="•"/>
            </a:pPr>
            <a:r>
              <a:rPr lang="en-US" dirty="0"/>
              <a:t>Adventurous activities</a:t>
            </a:r>
          </a:p>
          <a:p>
            <a:endParaRPr lang="en-US" dirty="0"/>
          </a:p>
        </p:txBody>
      </p:sp>
      <p:sp>
        <p:nvSpPr>
          <p:cNvPr id="17" name="TextBox 16">
            <a:extLst>
              <a:ext uri="{FF2B5EF4-FFF2-40B4-BE49-F238E27FC236}">
                <a16:creationId xmlns:a16="http://schemas.microsoft.com/office/drawing/2014/main" id="{1CDF47B2-69D0-BFDC-7F0C-08C435ED93F4}"/>
              </a:ext>
            </a:extLst>
          </p:cNvPr>
          <p:cNvSpPr txBox="1"/>
          <p:nvPr/>
        </p:nvSpPr>
        <p:spPr>
          <a:xfrm>
            <a:off x="3930573" y="3767532"/>
            <a:ext cx="3548592" cy="2031325"/>
          </a:xfrm>
          <a:prstGeom prst="rect">
            <a:avLst/>
          </a:prstGeom>
          <a:noFill/>
        </p:spPr>
        <p:txBody>
          <a:bodyPr wrap="square" rtlCol="0">
            <a:spAutoFit/>
          </a:bodyPr>
          <a:lstStyle/>
          <a:p>
            <a:r>
              <a:rPr lang="en-GB" dirty="0"/>
              <a:t>Covering details:</a:t>
            </a:r>
            <a:endParaRPr lang="en-US" dirty="0"/>
          </a:p>
          <a:p>
            <a:pPr marL="285750" indent="-285750">
              <a:buFont typeface="Arial" charset="0"/>
              <a:buChar char="•"/>
            </a:pPr>
            <a:r>
              <a:rPr lang="en-US" dirty="0"/>
              <a:t>Locality </a:t>
            </a:r>
            <a:r>
              <a:rPr lang="mr-IN" dirty="0"/>
              <a:t>–</a:t>
            </a:r>
            <a:r>
              <a:rPr lang="en-US" dirty="0"/>
              <a:t> resources, qualification, expertise.</a:t>
            </a:r>
          </a:p>
          <a:p>
            <a:pPr marL="285750" indent="-285750">
              <a:buFont typeface="Arial" charset="0"/>
              <a:buChar char="•"/>
            </a:pPr>
            <a:r>
              <a:rPr lang="en-US" dirty="0"/>
              <a:t>Age/Stage/Ability</a:t>
            </a:r>
          </a:p>
          <a:p>
            <a:pPr marL="285750" indent="-285750">
              <a:buFont typeface="Arial" charset="0"/>
              <a:buChar char="•"/>
            </a:pPr>
            <a:r>
              <a:rPr lang="en-US" dirty="0"/>
              <a:t>General details of main activities and information covered</a:t>
            </a:r>
          </a:p>
          <a:p>
            <a:pPr marL="285750" indent="-285750">
              <a:buFont typeface="Arial" charset="0"/>
              <a:buChar char="•"/>
            </a:pPr>
            <a:r>
              <a:rPr lang="en-US" dirty="0"/>
              <a:t>How it answers the curriculum</a:t>
            </a:r>
          </a:p>
        </p:txBody>
      </p:sp>
      <p:sp>
        <p:nvSpPr>
          <p:cNvPr id="18" name="TextBox 17">
            <a:extLst>
              <a:ext uri="{FF2B5EF4-FFF2-40B4-BE49-F238E27FC236}">
                <a16:creationId xmlns:a16="http://schemas.microsoft.com/office/drawing/2014/main" id="{B24D835C-97DA-E198-D186-331A4BBA9A31}"/>
              </a:ext>
            </a:extLst>
          </p:cNvPr>
          <p:cNvSpPr txBox="1"/>
          <p:nvPr/>
        </p:nvSpPr>
        <p:spPr>
          <a:xfrm>
            <a:off x="9022369" y="3972217"/>
            <a:ext cx="2771072" cy="1815882"/>
          </a:xfrm>
          <a:prstGeom prst="rect">
            <a:avLst/>
          </a:prstGeom>
          <a:noFill/>
        </p:spPr>
        <p:txBody>
          <a:bodyPr wrap="square" rtlCol="0">
            <a:spAutoFit/>
          </a:bodyPr>
          <a:lstStyle/>
          <a:p>
            <a:r>
              <a:rPr lang="en-US" sz="1600" dirty="0"/>
              <a:t>Specific to teaching and learning of that lesson:</a:t>
            </a:r>
          </a:p>
          <a:p>
            <a:pPr marL="285750" indent="-285750">
              <a:buFont typeface="Arial" charset="0"/>
              <a:buChar char="•"/>
            </a:pPr>
            <a:r>
              <a:rPr lang="en-US" sz="1600" dirty="0"/>
              <a:t>Starter, plenaries, other activities</a:t>
            </a:r>
          </a:p>
          <a:p>
            <a:pPr marL="285750" indent="-285750">
              <a:buFont typeface="Arial" charset="0"/>
              <a:buChar char="•"/>
            </a:pPr>
            <a:r>
              <a:rPr lang="en-US" sz="1600" dirty="0"/>
              <a:t>Specific needs of pupils</a:t>
            </a:r>
          </a:p>
          <a:p>
            <a:pPr marL="285750" indent="-285750">
              <a:buFont typeface="Arial" charset="0"/>
              <a:buChar char="•"/>
            </a:pPr>
            <a:r>
              <a:rPr lang="en-US" sz="1600" dirty="0"/>
              <a:t>Teaching and learning actions</a:t>
            </a:r>
          </a:p>
        </p:txBody>
      </p:sp>
    </p:spTree>
    <p:extLst>
      <p:ext uri="{BB962C8B-B14F-4D97-AF65-F5344CB8AC3E}">
        <p14:creationId xmlns:p14="http://schemas.microsoft.com/office/powerpoint/2010/main" val="758499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1"/>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P spid="6" grpId="0" animBg="1"/>
      <p:bldP spid="13" grpId="0"/>
      <p:bldP spid="14" grpId="0"/>
      <p:bldP spid="15" grpId="0"/>
      <p:bldP spid="16" grpId="0"/>
      <p:bldP spid="17" grpId="0"/>
      <p:bldP spid="1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2F28909F-983B-7E21-9F33-C8C8A06CC051}"/>
              </a:ext>
            </a:extLst>
          </p:cNvPr>
          <p:cNvSpPr/>
          <p:nvPr/>
        </p:nvSpPr>
        <p:spPr>
          <a:xfrm>
            <a:off x="8398702" y="4076167"/>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3" name="Oval 2">
            <a:extLst>
              <a:ext uri="{FF2B5EF4-FFF2-40B4-BE49-F238E27FC236}">
                <a16:creationId xmlns:a16="http://schemas.microsoft.com/office/drawing/2014/main" id="{62D0C0E8-A844-4A09-F4E8-556C5AB834D9}"/>
              </a:ext>
            </a:extLst>
          </p:cNvPr>
          <p:cNvSpPr/>
          <p:nvPr/>
        </p:nvSpPr>
        <p:spPr>
          <a:xfrm>
            <a:off x="4789823" y="54294"/>
            <a:ext cx="2763373" cy="149081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a:solidFill>
                  <a:schemeClr val="tx1"/>
                </a:solidFill>
              </a:rPr>
              <a:t>Curriculum</a:t>
            </a:r>
          </a:p>
        </p:txBody>
      </p:sp>
      <p:sp>
        <p:nvSpPr>
          <p:cNvPr id="4" name="Oval 3">
            <a:extLst>
              <a:ext uri="{FF2B5EF4-FFF2-40B4-BE49-F238E27FC236}">
                <a16:creationId xmlns:a16="http://schemas.microsoft.com/office/drawing/2014/main" id="{62E1158B-7AEA-A89D-CFD6-3726440343E7}"/>
              </a:ext>
            </a:extLst>
          </p:cNvPr>
          <p:cNvSpPr/>
          <p:nvPr/>
        </p:nvSpPr>
        <p:spPr>
          <a:xfrm>
            <a:off x="1741617" y="1582305"/>
            <a:ext cx="2332794" cy="826484"/>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err="1">
                <a:solidFill>
                  <a:schemeClr val="tx1"/>
                </a:solidFill>
              </a:rPr>
              <a:t>UoW</a:t>
            </a:r>
            <a:endParaRPr lang="en-US" sz="2400" dirty="0">
              <a:solidFill>
                <a:schemeClr val="tx1"/>
              </a:solidFill>
            </a:endParaRPr>
          </a:p>
        </p:txBody>
      </p:sp>
      <p:sp>
        <p:nvSpPr>
          <p:cNvPr id="5" name="Right Arrow 4">
            <a:extLst>
              <a:ext uri="{FF2B5EF4-FFF2-40B4-BE49-F238E27FC236}">
                <a16:creationId xmlns:a16="http://schemas.microsoft.com/office/drawing/2014/main" id="{79BA387A-A739-B5EF-39BA-E976294F8704}"/>
              </a:ext>
            </a:extLst>
          </p:cNvPr>
          <p:cNvSpPr/>
          <p:nvPr/>
        </p:nvSpPr>
        <p:spPr>
          <a:xfrm rot="8620024">
            <a:off x="3660486" y="1166546"/>
            <a:ext cx="1345516" cy="36126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6" name="Right Arrow 5">
            <a:extLst>
              <a:ext uri="{FF2B5EF4-FFF2-40B4-BE49-F238E27FC236}">
                <a16:creationId xmlns:a16="http://schemas.microsoft.com/office/drawing/2014/main" id="{6EEE5622-7050-D76A-07B9-6840BEFD1AAC}"/>
              </a:ext>
            </a:extLst>
          </p:cNvPr>
          <p:cNvSpPr/>
          <p:nvPr/>
        </p:nvSpPr>
        <p:spPr>
          <a:xfrm rot="2540600">
            <a:off x="7247391" y="1165326"/>
            <a:ext cx="1345516" cy="30077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7" name="Oval 6">
            <a:extLst>
              <a:ext uri="{FF2B5EF4-FFF2-40B4-BE49-F238E27FC236}">
                <a16:creationId xmlns:a16="http://schemas.microsoft.com/office/drawing/2014/main" id="{9ABE4269-E3BD-BB22-4791-DF5BFBF61F1B}"/>
              </a:ext>
            </a:extLst>
          </p:cNvPr>
          <p:cNvSpPr/>
          <p:nvPr/>
        </p:nvSpPr>
        <p:spPr>
          <a:xfrm>
            <a:off x="3675941" y="1878669"/>
            <a:ext cx="2332794" cy="826484"/>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err="1">
                <a:solidFill>
                  <a:schemeClr val="tx1"/>
                </a:solidFill>
              </a:rPr>
              <a:t>UoW</a:t>
            </a:r>
            <a:endParaRPr lang="en-US" sz="2400" dirty="0">
              <a:solidFill>
                <a:schemeClr val="tx1"/>
              </a:solidFill>
            </a:endParaRPr>
          </a:p>
        </p:txBody>
      </p:sp>
      <p:sp>
        <p:nvSpPr>
          <p:cNvPr id="8" name="Oval 7">
            <a:extLst>
              <a:ext uri="{FF2B5EF4-FFF2-40B4-BE49-F238E27FC236}">
                <a16:creationId xmlns:a16="http://schemas.microsoft.com/office/drawing/2014/main" id="{25F34AFD-E10D-AF02-2A46-66AED2733F65}"/>
              </a:ext>
            </a:extLst>
          </p:cNvPr>
          <p:cNvSpPr/>
          <p:nvPr/>
        </p:nvSpPr>
        <p:spPr>
          <a:xfrm>
            <a:off x="5758474" y="1863239"/>
            <a:ext cx="2332794" cy="826484"/>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err="1">
                <a:solidFill>
                  <a:schemeClr val="tx1"/>
                </a:solidFill>
              </a:rPr>
              <a:t>UoW</a:t>
            </a:r>
            <a:endParaRPr lang="en-US" sz="2400" dirty="0">
              <a:solidFill>
                <a:schemeClr val="tx1"/>
              </a:solidFill>
            </a:endParaRPr>
          </a:p>
        </p:txBody>
      </p:sp>
      <p:sp>
        <p:nvSpPr>
          <p:cNvPr id="9" name="Oval 8">
            <a:extLst>
              <a:ext uri="{FF2B5EF4-FFF2-40B4-BE49-F238E27FC236}">
                <a16:creationId xmlns:a16="http://schemas.microsoft.com/office/drawing/2014/main" id="{49759B4F-6A5A-2CFA-D604-293AB280AD97}"/>
              </a:ext>
            </a:extLst>
          </p:cNvPr>
          <p:cNvSpPr/>
          <p:nvPr/>
        </p:nvSpPr>
        <p:spPr>
          <a:xfrm>
            <a:off x="7951376" y="1649619"/>
            <a:ext cx="2332794" cy="826484"/>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sz="2400" dirty="0" err="1">
                <a:solidFill>
                  <a:schemeClr val="tx1"/>
                </a:solidFill>
              </a:rPr>
              <a:t>UoW</a:t>
            </a:r>
            <a:endParaRPr lang="en-US" sz="2400" dirty="0">
              <a:solidFill>
                <a:schemeClr val="tx1"/>
              </a:solidFill>
            </a:endParaRPr>
          </a:p>
        </p:txBody>
      </p:sp>
      <p:sp>
        <p:nvSpPr>
          <p:cNvPr id="10" name="Oval 9">
            <a:extLst>
              <a:ext uri="{FF2B5EF4-FFF2-40B4-BE49-F238E27FC236}">
                <a16:creationId xmlns:a16="http://schemas.microsoft.com/office/drawing/2014/main" id="{D05CA6D4-4C76-04AE-71D1-C10289F4CE19}"/>
              </a:ext>
            </a:extLst>
          </p:cNvPr>
          <p:cNvSpPr/>
          <p:nvPr/>
        </p:nvSpPr>
        <p:spPr>
          <a:xfrm>
            <a:off x="6192841" y="2740679"/>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1" name="Oval 10">
            <a:extLst>
              <a:ext uri="{FF2B5EF4-FFF2-40B4-BE49-F238E27FC236}">
                <a16:creationId xmlns:a16="http://schemas.microsoft.com/office/drawing/2014/main" id="{9D9BED15-54A4-EC7E-48A8-BFE64F3877A5}"/>
              </a:ext>
            </a:extLst>
          </p:cNvPr>
          <p:cNvSpPr/>
          <p:nvPr/>
        </p:nvSpPr>
        <p:spPr>
          <a:xfrm>
            <a:off x="7537109" y="2973833"/>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2" name="Oval 11">
            <a:extLst>
              <a:ext uri="{FF2B5EF4-FFF2-40B4-BE49-F238E27FC236}">
                <a16:creationId xmlns:a16="http://schemas.microsoft.com/office/drawing/2014/main" id="{DA312D58-91AC-9423-CED2-9D368C144B34}"/>
              </a:ext>
            </a:extLst>
          </p:cNvPr>
          <p:cNvSpPr/>
          <p:nvPr/>
        </p:nvSpPr>
        <p:spPr>
          <a:xfrm>
            <a:off x="6119227" y="3615115"/>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3" name="Oval 12">
            <a:extLst>
              <a:ext uri="{FF2B5EF4-FFF2-40B4-BE49-F238E27FC236}">
                <a16:creationId xmlns:a16="http://schemas.microsoft.com/office/drawing/2014/main" id="{625BD7BE-7E54-5ECE-C738-4D9B6EDB79C6}"/>
              </a:ext>
            </a:extLst>
          </p:cNvPr>
          <p:cNvSpPr/>
          <p:nvPr/>
        </p:nvSpPr>
        <p:spPr>
          <a:xfrm>
            <a:off x="7463495" y="3660837"/>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4" name="Oval 13">
            <a:extLst>
              <a:ext uri="{FF2B5EF4-FFF2-40B4-BE49-F238E27FC236}">
                <a16:creationId xmlns:a16="http://schemas.microsoft.com/office/drawing/2014/main" id="{6E89CDBB-F887-C819-FD6A-41809F291A8E}"/>
              </a:ext>
            </a:extLst>
          </p:cNvPr>
          <p:cNvSpPr/>
          <p:nvPr/>
        </p:nvSpPr>
        <p:spPr>
          <a:xfrm>
            <a:off x="7452103" y="4600872"/>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5" name="Oval 14">
            <a:extLst>
              <a:ext uri="{FF2B5EF4-FFF2-40B4-BE49-F238E27FC236}">
                <a16:creationId xmlns:a16="http://schemas.microsoft.com/office/drawing/2014/main" id="{CFBF048D-E34D-9E73-1203-9D71E1CB6F11}"/>
              </a:ext>
            </a:extLst>
          </p:cNvPr>
          <p:cNvSpPr/>
          <p:nvPr/>
        </p:nvSpPr>
        <p:spPr>
          <a:xfrm>
            <a:off x="6310495" y="4620750"/>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
        <p:nvSpPr>
          <p:cNvPr id="16" name="Right Arrow 15">
            <a:extLst>
              <a:ext uri="{FF2B5EF4-FFF2-40B4-BE49-F238E27FC236}">
                <a16:creationId xmlns:a16="http://schemas.microsoft.com/office/drawing/2014/main" id="{440B3B78-CD4F-505E-E131-5A2CEF07DF40}"/>
              </a:ext>
            </a:extLst>
          </p:cNvPr>
          <p:cNvSpPr/>
          <p:nvPr/>
        </p:nvSpPr>
        <p:spPr>
          <a:xfrm rot="5400000">
            <a:off x="7084503" y="2463711"/>
            <a:ext cx="829254" cy="419535"/>
          </a:xfrm>
          <a:prstGeom prst="rightArrow">
            <a:avLst>
              <a:gd name="adj1" fmla="val 39735"/>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p>
        </p:txBody>
      </p:sp>
      <p:sp>
        <p:nvSpPr>
          <p:cNvPr id="17" name="Oval 16">
            <a:extLst>
              <a:ext uri="{FF2B5EF4-FFF2-40B4-BE49-F238E27FC236}">
                <a16:creationId xmlns:a16="http://schemas.microsoft.com/office/drawing/2014/main" id="{9C4BE5F1-70F4-47B7-75D8-851B5BA207A4}"/>
              </a:ext>
            </a:extLst>
          </p:cNvPr>
          <p:cNvSpPr/>
          <p:nvPr/>
        </p:nvSpPr>
        <p:spPr>
          <a:xfrm>
            <a:off x="5372238" y="4451008"/>
            <a:ext cx="1885468" cy="1280280"/>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sz="2400" dirty="0">
                <a:solidFill>
                  <a:schemeClr val="tx1"/>
                </a:solidFill>
              </a:rPr>
              <a:t>Lesson plans</a:t>
            </a:r>
          </a:p>
        </p:txBody>
      </p:sp>
    </p:spTree>
    <p:extLst>
      <p:ext uri="{BB962C8B-B14F-4D97-AF65-F5344CB8AC3E}">
        <p14:creationId xmlns:p14="http://schemas.microsoft.com/office/powerpoint/2010/main" val="2058123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9840E-3038-6AA6-49E2-D69DDC72DBA2}"/>
              </a:ext>
            </a:extLst>
          </p:cNvPr>
          <p:cNvSpPr txBox="1">
            <a:spLocks/>
          </p:cNvSpPr>
          <p:nvPr/>
        </p:nvSpPr>
        <p:spPr>
          <a:xfrm>
            <a:off x="1899966" y="300329"/>
            <a:ext cx="6332570" cy="74295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defRPr>
            </a:lvl2pPr>
            <a:lvl3pPr algn="ctr" rtl="0" eaLnBrk="0" fontAlgn="base" hangingPunct="0">
              <a:spcBef>
                <a:spcPct val="0"/>
              </a:spcBef>
              <a:spcAft>
                <a:spcPct val="0"/>
              </a:spcAft>
              <a:defRPr sz="4400">
                <a:solidFill>
                  <a:schemeClr val="tx1"/>
                </a:solidFill>
                <a:latin typeface="Myriad Pro" charset="0"/>
              </a:defRPr>
            </a:lvl3pPr>
            <a:lvl4pPr algn="ctr" rtl="0" eaLnBrk="0" fontAlgn="base" hangingPunct="0">
              <a:spcBef>
                <a:spcPct val="0"/>
              </a:spcBef>
              <a:spcAft>
                <a:spcPct val="0"/>
              </a:spcAft>
              <a:defRPr sz="4400">
                <a:solidFill>
                  <a:schemeClr val="tx1"/>
                </a:solidFill>
                <a:latin typeface="Myriad Pro" charset="0"/>
              </a:defRPr>
            </a:lvl4pPr>
            <a:lvl5pPr algn="ctr" rtl="0" eaLnBrk="0" fontAlgn="base" hangingPunct="0">
              <a:spcBef>
                <a:spcPct val="0"/>
              </a:spcBef>
              <a:spcAft>
                <a:spcPct val="0"/>
              </a:spcAft>
              <a:defRPr sz="4400">
                <a:solidFill>
                  <a:schemeClr val="tx1"/>
                </a:solidFill>
                <a:latin typeface="Myriad Pro" charset="0"/>
              </a:defRPr>
            </a:lvl5pPr>
            <a:lvl6pPr marL="457200" algn="ctr" rtl="0" fontAlgn="base">
              <a:spcBef>
                <a:spcPct val="0"/>
              </a:spcBef>
              <a:spcAft>
                <a:spcPct val="0"/>
              </a:spcAft>
              <a:defRPr sz="4400">
                <a:solidFill>
                  <a:schemeClr val="tx1"/>
                </a:solidFill>
                <a:latin typeface="Myriad Pro" charset="0"/>
              </a:defRPr>
            </a:lvl6pPr>
            <a:lvl7pPr marL="914400" algn="ctr" rtl="0" fontAlgn="base">
              <a:spcBef>
                <a:spcPct val="0"/>
              </a:spcBef>
              <a:spcAft>
                <a:spcPct val="0"/>
              </a:spcAft>
              <a:defRPr sz="4400">
                <a:solidFill>
                  <a:schemeClr val="tx1"/>
                </a:solidFill>
                <a:latin typeface="Myriad Pro" charset="0"/>
              </a:defRPr>
            </a:lvl7pPr>
            <a:lvl8pPr marL="1371600" algn="ctr" rtl="0" fontAlgn="base">
              <a:spcBef>
                <a:spcPct val="0"/>
              </a:spcBef>
              <a:spcAft>
                <a:spcPct val="0"/>
              </a:spcAft>
              <a:defRPr sz="4400">
                <a:solidFill>
                  <a:schemeClr val="tx1"/>
                </a:solidFill>
                <a:latin typeface="Myriad Pro" charset="0"/>
              </a:defRPr>
            </a:lvl8pPr>
            <a:lvl9pPr marL="1828800" algn="ctr" rtl="0" fontAlgn="base">
              <a:spcBef>
                <a:spcPct val="0"/>
              </a:spcBef>
              <a:spcAft>
                <a:spcPct val="0"/>
              </a:spcAft>
              <a:defRPr sz="4400">
                <a:solidFill>
                  <a:schemeClr val="tx1"/>
                </a:solidFill>
                <a:latin typeface="Myriad Pro" charset="0"/>
              </a:defRPr>
            </a:lvl9pPr>
          </a:lstStyle>
          <a:p>
            <a:r>
              <a:rPr lang="en-US" sz="3200" dirty="0"/>
              <a:t>Setting Suitable challenges</a:t>
            </a:r>
          </a:p>
        </p:txBody>
      </p:sp>
      <p:sp>
        <p:nvSpPr>
          <p:cNvPr id="3" name="Rounded Rectangle 3">
            <a:extLst>
              <a:ext uri="{FF2B5EF4-FFF2-40B4-BE49-F238E27FC236}">
                <a16:creationId xmlns:a16="http://schemas.microsoft.com/office/drawing/2014/main" id="{381F876C-4B0B-A6CA-D262-D80B4C2027B0}"/>
              </a:ext>
            </a:extLst>
          </p:cNvPr>
          <p:cNvSpPr/>
          <p:nvPr/>
        </p:nvSpPr>
        <p:spPr>
          <a:xfrm>
            <a:off x="1679808" y="1289787"/>
            <a:ext cx="1371599" cy="69924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Year 6</a:t>
            </a:r>
          </a:p>
        </p:txBody>
      </p:sp>
      <p:sp>
        <p:nvSpPr>
          <p:cNvPr id="4" name="Rounded Rectangle 4">
            <a:extLst>
              <a:ext uri="{FF2B5EF4-FFF2-40B4-BE49-F238E27FC236}">
                <a16:creationId xmlns:a16="http://schemas.microsoft.com/office/drawing/2014/main" id="{7691776F-AB62-0799-6EAF-4AC1CE658ACD}"/>
              </a:ext>
            </a:extLst>
          </p:cNvPr>
          <p:cNvSpPr/>
          <p:nvPr/>
        </p:nvSpPr>
        <p:spPr>
          <a:xfrm>
            <a:off x="3138228" y="1289787"/>
            <a:ext cx="1371599" cy="699247"/>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US" dirty="0"/>
              <a:t>Year 7</a:t>
            </a:r>
          </a:p>
        </p:txBody>
      </p:sp>
      <p:sp>
        <p:nvSpPr>
          <p:cNvPr id="5" name="Rounded Rectangle 5">
            <a:extLst>
              <a:ext uri="{FF2B5EF4-FFF2-40B4-BE49-F238E27FC236}">
                <a16:creationId xmlns:a16="http://schemas.microsoft.com/office/drawing/2014/main" id="{7140900B-B868-218D-D679-7B6635658655}"/>
              </a:ext>
            </a:extLst>
          </p:cNvPr>
          <p:cNvSpPr/>
          <p:nvPr/>
        </p:nvSpPr>
        <p:spPr>
          <a:xfrm>
            <a:off x="4601125" y="1289787"/>
            <a:ext cx="1371599" cy="699247"/>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a:t>Year 8</a:t>
            </a:r>
          </a:p>
        </p:txBody>
      </p:sp>
      <p:sp>
        <p:nvSpPr>
          <p:cNvPr id="6" name="Rounded Rectangle 6">
            <a:extLst>
              <a:ext uri="{FF2B5EF4-FFF2-40B4-BE49-F238E27FC236}">
                <a16:creationId xmlns:a16="http://schemas.microsoft.com/office/drawing/2014/main" id="{15D776F4-DFBD-1CE6-83B2-EBDFDF6475A0}"/>
              </a:ext>
            </a:extLst>
          </p:cNvPr>
          <p:cNvSpPr/>
          <p:nvPr/>
        </p:nvSpPr>
        <p:spPr>
          <a:xfrm>
            <a:off x="6075764" y="1299893"/>
            <a:ext cx="1371599" cy="699247"/>
          </a:xfrm>
          <a:prstGeom prst="round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US" dirty="0"/>
              <a:t>Year 9</a:t>
            </a:r>
          </a:p>
        </p:txBody>
      </p:sp>
      <p:sp>
        <p:nvSpPr>
          <p:cNvPr id="7" name="Rounded Rectangle 7">
            <a:extLst>
              <a:ext uri="{FF2B5EF4-FFF2-40B4-BE49-F238E27FC236}">
                <a16:creationId xmlns:a16="http://schemas.microsoft.com/office/drawing/2014/main" id="{98214C3F-FD36-1720-B254-891F7DC5C7AF}"/>
              </a:ext>
            </a:extLst>
          </p:cNvPr>
          <p:cNvSpPr/>
          <p:nvPr/>
        </p:nvSpPr>
        <p:spPr>
          <a:xfrm>
            <a:off x="7531760" y="1300553"/>
            <a:ext cx="1371599" cy="699247"/>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dirty="0"/>
              <a:t>Year 10</a:t>
            </a:r>
          </a:p>
        </p:txBody>
      </p:sp>
      <p:sp>
        <p:nvSpPr>
          <p:cNvPr id="8" name="Rounded Rectangle 8">
            <a:extLst>
              <a:ext uri="{FF2B5EF4-FFF2-40B4-BE49-F238E27FC236}">
                <a16:creationId xmlns:a16="http://schemas.microsoft.com/office/drawing/2014/main" id="{D5CCB18D-2F9F-3871-AAC4-DAB78C7518B0}"/>
              </a:ext>
            </a:extLst>
          </p:cNvPr>
          <p:cNvSpPr/>
          <p:nvPr/>
        </p:nvSpPr>
        <p:spPr>
          <a:xfrm>
            <a:off x="9001324" y="1313994"/>
            <a:ext cx="1371599" cy="699247"/>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dirty="0"/>
              <a:t>Year 11</a:t>
            </a:r>
          </a:p>
        </p:txBody>
      </p:sp>
      <p:sp>
        <p:nvSpPr>
          <p:cNvPr id="9" name="Rounded Rectangle 9">
            <a:extLst>
              <a:ext uri="{FF2B5EF4-FFF2-40B4-BE49-F238E27FC236}">
                <a16:creationId xmlns:a16="http://schemas.microsoft.com/office/drawing/2014/main" id="{B79D2EA1-0BAD-28CA-A3ED-958FA1EF7B61}"/>
              </a:ext>
            </a:extLst>
          </p:cNvPr>
          <p:cNvSpPr/>
          <p:nvPr/>
        </p:nvSpPr>
        <p:spPr>
          <a:xfrm>
            <a:off x="2242351" y="2031886"/>
            <a:ext cx="1371599" cy="699247"/>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dirty="0"/>
              <a:t>Low 7</a:t>
            </a:r>
          </a:p>
        </p:txBody>
      </p:sp>
      <p:sp>
        <p:nvSpPr>
          <p:cNvPr id="10" name="Rounded Rectangle 10">
            <a:extLst>
              <a:ext uri="{FF2B5EF4-FFF2-40B4-BE49-F238E27FC236}">
                <a16:creationId xmlns:a16="http://schemas.microsoft.com/office/drawing/2014/main" id="{9CE378B0-F7C2-86DE-E812-7C168B3EF58F}"/>
              </a:ext>
            </a:extLst>
          </p:cNvPr>
          <p:cNvSpPr/>
          <p:nvPr/>
        </p:nvSpPr>
        <p:spPr>
          <a:xfrm>
            <a:off x="3651661" y="2036344"/>
            <a:ext cx="1371599" cy="699247"/>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dirty="0"/>
              <a:t>High 7</a:t>
            </a:r>
          </a:p>
        </p:txBody>
      </p:sp>
      <p:sp>
        <p:nvSpPr>
          <p:cNvPr id="11" name="Rounded Rectangle 11">
            <a:extLst>
              <a:ext uri="{FF2B5EF4-FFF2-40B4-BE49-F238E27FC236}">
                <a16:creationId xmlns:a16="http://schemas.microsoft.com/office/drawing/2014/main" id="{B9802DF7-BE43-1CF9-FEE6-488C58358295}"/>
              </a:ext>
            </a:extLst>
          </p:cNvPr>
          <p:cNvSpPr/>
          <p:nvPr/>
        </p:nvSpPr>
        <p:spPr>
          <a:xfrm>
            <a:off x="3133915" y="2823974"/>
            <a:ext cx="1371599" cy="699247"/>
          </a:xfrm>
          <a:prstGeom prst="roundRect">
            <a:avLst/>
          </a:prstGeom>
        </p:spPr>
        <p:style>
          <a:lnRef idx="2">
            <a:schemeClr val="accent5"/>
          </a:lnRef>
          <a:fillRef idx="1">
            <a:schemeClr val="lt1"/>
          </a:fillRef>
          <a:effectRef idx="0">
            <a:schemeClr val="accent5"/>
          </a:effectRef>
          <a:fontRef idx="minor">
            <a:schemeClr val="dk1"/>
          </a:fontRef>
        </p:style>
        <p:txBody>
          <a:bodyPr rtlCol="0" anchor="ctr"/>
          <a:lstStyle/>
          <a:p>
            <a:pPr algn="ctr"/>
            <a:r>
              <a:rPr lang="en-US" dirty="0"/>
              <a:t>Mixed 7</a:t>
            </a:r>
          </a:p>
        </p:txBody>
      </p:sp>
      <p:sp>
        <p:nvSpPr>
          <p:cNvPr id="12" name="Rounded Rectangle 12">
            <a:extLst>
              <a:ext uri="{FF2B5EF4-FFF2-40B4-BE49-F238E27FC236}">
                <a16:creationId xmlns:a16="http://schemas.microsoft.com/office/drawing/2014/main" id="{278FEE88-CBB2-F770-F70C-4F29AD2EA449}"/>
              </a:ext>
            </a:extLst>
          </p:cNvPr>
          <p:cNvSpPr/>
          <p:nvPr/>
        </p:nvSpPr>
        <p:spPr>
          <a:xfrm>
            <a:off x="3923145" y="3616062"/>
            <a:ext cx="1371599" cy="699247"/>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dirty="0"/>
              <a:t>Low 8</a:t>
            </a:r>
          </a:p>
        </p:txBody>
      </p:sp>
      <p:sp>
        <p:nvSpPr>
          <p:cNvPr id="13" name="Rounded Rectangle 13">
            <a:extLst>
              <a:ext uri="{FF2B5EF4-FFF2-40B4-BE49-F238E27FC236}">
                <a16:creationId xmlns:a16="http://schemas.microsoft.com/office/drawing/2014/main" id="{4BE52EAE-5556-C9D2-F149-150647D838A0}"/>
              </a:ext>
            </a:extLst>
          </p:cNvPr>
          <p:cNvSpPr/>
          <p:nvPr/>
        </p:nvSpPr>
        <p:spPr>
          <a:xfrm>
            <a:off x="5132745" y="2050915"/>
            <a:ext cx="1371599" cy="699247"/>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dirty="0"/>
              <a:t>High 8</a:t>
            </a:r>
          </a:p>
        </p:txBody>
      </p:sp>
      <p:sp>
        <p:nvSpPr>
          <p:cNvPr id="14" name="Rounded Rectangle 14">
            <a:extLst>
              <a:ext uri="{FF2B5EF4-FFF2-40B4-BE49-F238E27FC236}">
                <a16:creationId xmlns:a16="http://schemas.microsoft.com/office/drawing/2014/main" id="{88FEC8D3-F8A5-405E-4831-7AF8C4C1CD45}"/>
              </a:ext>
            </a:extLst>
          </p:cNvPr>
          <p:cNvSpPr/>
          <p:nvPr/>
        </p:nvSpPr>
        <p:spPr>
          <a:xfrm>
            <a:off x="4595042" y="2823974"/>
            <a:ext cx="1371599" cy="699247"/>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r>
              <a:rPr lang="en-US" dirty="0"/>
              <a:t>Mixed 8</a:t>
            </a:r>
          </a:p>
        </p:txBody>
      </p:sp>
      <p:sp>
        <p:nvSpPr>
          <p:cNvPr id="15" name="Rounded Rectangle 15">
            <a:extLst>
              <a:ext uri="{FF2B5EF4-FFF2-40B4-BE49-F238E27FC236}">
                <a16:creationId xmlns:a16="http://schemas.microsoft.com/office/drawing/2014/main" id="{A01ACBC0-6F8E-18E6-046B-ED559C21B323}"/>
              </a:ext>
            </a:extLst>
          </p:cNvPr>
          <p:cNvSpPr/>
          <p:nvPr/>
        </p:nvSpPr>
        <p:spPr>
          <a:xfrm>
            <a:off x="6576352" y="2031886"/>
            <a:ext cx="1371599" cy="69924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High 9</a:t>
            </a:r>
          </a:p>
        </p:txBody>
      </p:sp>
      <p:sp>
        <p:nvSpPr>
          <p:cNvPr id="16" name="Rounded Rectangle 16">
            <a:extLst>
              <a:ext uri="{FF2B5EF4-FFF2-40B4-BE49-F238E27FC236}">
                <a16:creationId xmlns:a16="http://schemas.microsoft.com/office/drawing/2014/main" id="{0515DC47-0251-5F17-E5BF-8BAFEB15AD18}"/>
              </a:ext>
            </a:extLst>
          </p:cNvPr>
          <p:cNvSpPr/>
          <p:nvPr/>
        </p:nvSpPr>
        <p:spPr>
          <a:xfrm>
            <a:off x="6078508" y="2832419"/>
            <a:ext cx="1371599" cy="69924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Mixed 9</a:t>
            </a:r>
          </a:p>
        </p:txBody>
      </p:sp>
      <p:sp>
        <p:nvSpPr>
          <p:cNvPr id="17" name="Rounded Rectangle 17">
            <a:extLst>
              <a:ext uri="{FF2B5EF4-FFF2-40B4-BE49-F238E27FC236}">
                <a16:creationId xmlns:a16="http://schemas.microsoft.com/office/drawing/2014/main" id="{B19937F3-9A3E-C7D6-FDAE-20326E69CDB7}"/>
              </a:ext>
            </a:extLst>
          </p:cNvPr>
          <p:cNvSpPr/>
          <p:nvPr/>
        </p:nvSpPr>
        <p:spPr>
          <a:xfrm>
            <a:off x="5496232" y="3616062"/>
            <a:ext cx="1371599" cy="699247"/>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US" dirty="0"/>
              <a:t>Low 9</a:t>
            </a:r>
          </a:p>
        </p:txBody>
      </p:sp>
      <p:sp>
        <p:nvSpPr>
          <p:cNvPr id="18" name="Rounded Rectangle 18">
            <a:extLst>
              <a:ext uri="{FF2B5EF4-FFF2-40B4-BE49-F238E27FC236}">
                <a16:creationId xmlns:a16="http://schemas.microsoft.com/office/drawing/2014/main" id="{5BB2E8E2-5242-608D-856B-06AC5DC06079}"/>
              </a:ext>
            </a:extLst>
          </p:cNvPr>
          <p:cNvSpPr/>
          <p:nvPr/>
        </p:nvSpPr>
        <p:spPr>
          <a:xfrm>
            <a:off x="8088520" y="2036343"/>
            <a:ext cx="1371599" cy="699247"/>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dirty="0"/>
              <a:t>High 10</a:t>
            </a:r>
          </a:p>
        </p:txBody>
      </p:sp>
      <p:sp>
        <p:nvSpPr>
          <p:cNvPr id="19" name="Rounded Rectangle 19">
            <a:extLst>
              <a:ext uri="{FF2B5EF4-FFF2-40B4-BE49-F238E27FC236}">
                <a16:creationId xmlns:a16="http://schemas.microsoft.com/office/drawing/2014/main" id="{41DEC331-1A5C-C00D-785E-C4B1C95340B4}"/>
              </a:ext>
            </a:extLst>
          </p:cNvPr>
          <p:cNvSpPr/>
          <p:nvPr/>
        </p:nvSpPr>
        <p:spPr>
          <a:xfrm>
            <a:off x="7531760" y="2832419"/>
            <a:ext cx="1371599" cy="699247"/>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dirty="0"/>
              <a:t>Mixed 10</a:t>
            </a:r>
          </a:p>
        </p:txBody>
      </p:sp>
      <p:sp>
        <p:nvSpPr>
          <p:cNvPr id="20" name="Rounded Rectangle 20">
            <a:extLst>
              <a:ext uri="{FF2B5EF4-FFF2-40B4-BE49-F238E27FC236}">
                <a16:creationId xmlns:a16="http://schemas.microsoft.com/office/drawing/2014/main" id="{C0C73A03-E4E9-1DE9-1911-271527A004AE}"/>
              </a:ext>
            </a:extLst>
          </p:cNvPr>
          <p:cNvSpPr/>
          <p:nvPr/>
        </p:nvSpPr>
        <p:spPr>
          <a:xfrm>
            <a:off x="7008400" y="3616062"/>
            <a:ext cx="1371599" cy="699247"/>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en-US" dirty="0"/>
              <a:t>Low 10</a:t>
            </a:r>
          </a:p>
        </p:txBody>
      </p:sp>
      <p:sp>
        <p:nvSpPr>
          <p:cNvPr id="21" name="Rounded Rectangle 21">
            <a:extLst>
              <a:ext uri="{FF2B5EF4-FFF2-40B4-BE49-F238E27FC236}">
                <a16:creationId xmlns:a16="http://schemas.microsoft.com/office/drawing/2014/main" id="{D438BC96-F19A-96EE-E725-204074763380}"/>
              </a:ext>
            </a:extLst>
          </p:cNvPr>
          <p:cNvSpPr/>
          <p:nvPr/>
        </p:nvSpPr>
        <p:spPr>
          <a:xfrm>
            <a:off x="9528680" y="2047035"/>
            <a:ext cx="1371599" cy="69924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High 11</a:t>
            </a:r>
          </a:p>
        </p:txBody>
      </p:sp>
      <p:sp>
        <p:nvSpPr>
          <p:cNvPr id="22" name="Rounded Rectangle 22">
            <a:extLst>
              <a:ext uri="{FF2B5EF4-FFF2-40B4-BE49-F238E27FC236}">
                <a16:creationId xmlns:a16="http://schemas.microsoft.com/office/drawing/2014/main" id="{316EDCB0-D624-DAEE-D5EB-C1468C7FEE44}"/>
              </a:ext>
            </a:extLst>
          </p:cNvPr>
          <p:cNvSpPr/>
          <p:nvPr/>
        </p:nvSpPr>
        <p:spPr>
          <a:xfrm>
            <a:off x="8996047" y="2835347"/>
            <a:ext cx="1371599" cy="69924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Mixed 11</a:t>
            </a:r>
          </a:p>
        </p:txBody>
      </p:sp>
      <p:sp>
        <p:nvSpPr>
          <p:cNvPr id="23" name="Rounded Rectangle 23">
            <a:extLst>
              <a:ext uri="{FF2B5EF4-FFF2-40B4-BE49-F238E27FC236}">
                <a16:creationId xmlns:a16="http://schemas.microsoft.com/office/drawing/2014/main" id="{208B9D05-D3ED-A129-7B0B-26355E8C23F0}"/>
              </a:ext>
            </a:extLst>
          </p:cNvPr>
          <p:cNvSpPr/>
          <p:nvPr/>
        </p:nvSpPr>
        <p:spPr>
          <a:xfrm>
            <a:off x="8517121" y="3633990"/>
            <a:ext cx="1371599" cy="69924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Low 11</a:t>
            </a:r>
          </a:p>
        </p:txBody>
      </p:sp>
      <p:sp>
        <p:nvSpPr>
          <p:cNvPr id="24" name="Oval 23">
            <a:extLst>
              <a:ext uri="{FF2B5EF4-FFF2-40B4-BE49-F238E27FC236}">
                <a16:creationId xmlns:a16="http://schemas.microsoft.com/office/drawing/2014/main" id="{4CF665C4-E297-376D-E121-A0C87D6E02D0}"/>
              </a:ext>
            </a:extLst>
          </p:cNvPr>
          <p:cNvSpPr/>
          <p:nvPr/>
        </p:nvSpPr>
        <p:spPr>
          <a:xfrm>
            <a:off x="2382293" y="4561272"/>
            <a:ext cx="2059651" cy="13616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Levels</a:t>
            </a:r>
          </a:p>
        </p:txBody>
      </p:sp>
      <p:sp>
        <p:nvSpPr>
          <p:cNvPr id="25" name="Oval 24">
            <a:extLst>
              <a:ext uri="{FF2B5EF4-FFF2-40B4-BE49-F238E27FC236}">
                <a16:creationId xmlns:a16="http://schemas.microsoft.com/office/drawing/2014/main" id="{6FA58226-482A-4CB3-76F4-50207150FFBB}"/>
              </a:ext>
            </a:extLst>
          </p:cNvPr>
          <p:cNvSpPr/>
          <p:nvPr/>
        </p:nvSpPr>
        <p:spPr>
          <a:xfrm>
            <a:off x="5154325" y="4561272"/>
            <a:ext cx="2214115" cy="136167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Learning Outcomes</a:t>
            </a:r>
          </a:p>
        </p:txBody>
      </p:sp>
      <p:sp>
        <p:nvSpPr>
          <p:cNvPr id="26" name="Oval 25">
            <a:extLst>
              <a:ext uri="{FF2B5EF4-FFF2-40B4-BE49-F238E27FC236}">
                <a16:creationId xmlns:a16="http://schemas.microsoft.com/office/drawing/2014/main" id="{8155414C-7AE9-6DB5-CD9D-7DB49DB03EC5}"/>
              </a:ext>
            </a:extLst>
          </p:cNvPr>
          <p:cNvSpPr/>
          <p:nvPr/>
        </p:nvSpPr>
        <p:spPr>
          <a:xfrm>
            <a:off x="7818848" y="4495170"/>
            <a:ext cx="2059652" cy="141013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Assessments</a:t>
            </a:r>
          </a:p>
        </p:txBody>
      </p:sp>
      <p:sp>
        <p:nvSpPr>
          <p:cNvPr id="27" name="Rectangle 26">
            <a:extLst>
              <a:ext uri="{FF2B5EF4-FFF2-40B4-BE49-F238E27FC236}">
                <a16:creationId xmlns:a16="http://schemas.microsoft.com/office/drawing/2014/main" id="{66D415FC-EA7B-8F1E-CD31-2748A85ACE60}"/>
              </a:ext>
            </a:extLst>
          </p:cNvPr>
          <p:cNvSpPr/>
          <p:nvPr/>
        </p:nvSpPr>
        <p:spPr>
          <a:xfrm>
            <a:off x="3073731" y="892795"/>
            <a:ext cx="4458029" cy="1333935"/>
          </a:xfrm>
          <a:prstGeom prst="rect">
            <a:avLst/>
          </a:prstGeom>
          <a:solidFill>
            <a:srgbClr val="D13B56">
              <a:alpha val="3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t>Key Stage 3</a:t>
            </a:r>
          </a:p>
        </p:txBody>
      </p:sp>
      <p:sp>
        <p:nvSpPr>
          <p:cNvPr id="28" name="Rectangle 27">
            <a:extLst>
              <a:ext uri="{FF2B5EF4-FFF2-40B4-BE49-F238E27FC236}">
                <a16:creationId xmlns:a16="http://schemas.microsoft.com/office/drawing/2014/main" id="{6A40A8FA-1DEB-AA16-4CA0-6ED6BA52AB07}"/>
              </a:ext>
            </a:extLst>
          </p:cNvPr>
          <p:cNvSpPr/>
          <p:nvPr/>
        </p:nvSpPr>
        <p:spPr>
          <a:xfrm>
            <a:off x="7511860" y="874110"/>
            <a:ext cx="3021933" cy="1333935"/>
          </a:xfrm>
          <a:prstGeom prst="rect">
            <a:avLst/>
          </a:prstGeom>
          <a:solidFill>
            <a:srgbClr val="0070C0">
              <a:alpha val="34902"/>
            </a:srgb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t>Key Stage 4</a:t>
            </a:r>
          </a:p>
        </p:txBody>
      </p:sp>
      <p:grpSp>
        <p:nvGrpSpPr>
          <p:cNvPr id="29" name="Group 28">
            <a:extLst>
              <a:ext uri="{FF2B5EF4-FFF2-40B4-BE49-F238E27FC236}">
                <a16:creationId xmlns:a16="http://schemas.microsoft.com/office/drawing/2014/main" id="{0078EDF8-2AC6-CB91-DBF2-830DB19E8AA2}"/>
              </a:ext>
            </a:extLst>
          </p:cNvPr>
          <p:cNvGrpSpPr/>
          <p:nvPr/>
        </p:nvGrpSpPr>
        <p:grpSpPr>
          <a:xfrm>
            <a:off x="387813" y="2987383"/>
            <a:ext cx="1512153" cy="1257358"/>
            <a:chOff x="-684569" y="2744251"/>
            <a:chExt cx="1887864" cy="1713695"/>
          </a:xfrm>
        </p:grpSpPr>
        <p:sp>
          <p:nvSpPr>
            <p:cNvPr id="30" name="Rounded Rectangle 29">
              <a:extLst>
                <a:ext uri="{FF2B5EF4-FFF2-40B4-BE49-F238E27FC236}">
                  <a16:creationId xmlns:a16="http://schemas.microsoft.com/office/drawing/2014/main" id="{5DF90764-6180-A3E1-9863-8335D63964FD}"/>
                </a:ext>
              </a:extLst>
            </p:cNvPr>
            <p:cNvSpPr/>
            <p:nvPr/>
          </p:nvSpPr>
          <p:spPr>
            <a:xfrm>
              <a:off x="-684569" y="2744251"/>
              <a:ext cx="1887864" cy="1713695"/>
            </a:xfrm>
            <a:prstGeom prst="roundRect">
              <a:avLst/>
            </a:prstGeom>
            <a:solidFill>
              <a:srgbClr val="4D7D99">
                <a:alpha val="20000"/>
              </a:srgb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ysClr val="windowText" lastClr="000000"/>
                  </a:solidFill>
                </a:rPr>
                <a:t>ALL, MOST, SOME!</a:t>
              </a:r>
            </a:p>
          </p:txBody>
        </p:sp>
        <p:sp>
          <p:nvSpPr>
            <p:cNvPr id="31" name="Right Arrow 30">
              <a:extLst>
                <a:ext uri="{FF2B5EF4-FFF2-40B4-BE49-F238E27FC236}">
                  <a16:creationId xmlns:a16="http://schemas.microsoft.com/office/drawing/2014/main" id="{FB11F4C8-520B-9C60-5553-87B7D2DAADFC}"/>
                </a:ext>
              </a:extLst>
            </p:cNvPr>
            <p:cNvSpPr/>
            <p:nvPr/>
          </p:nvSpPr>
          <p:spPr>
            <a:xfrm>
              <a:off x="-483168" y="3786761"/>
              <a:ext cx="1532228" cy="495745"/>
            </a:xfrm>
            <a:prstGeom prst="rightArrow">
              <a:avLst/>
            </a:prstGeom>
            <a:solidFill>
              <a:schemeClr val="accent6">
                <a:lumMod val="75000"/>
              </a:schemeClr>
            </a:solidFill>
            <a:ln>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TextBox 31">
            <a:extLst>
              <a:ext uri="{FF2B5EF4-FFF2-40B4-BE49-F238E27FC236}">
                <a16:creationId xmlns:a16="http://schemas.microsoft.com/office/drawing/2014/main" id="{A7407218-F4EE-FF59-C8A8-28807ACDAAB8}"/>
              </a:ext>
            </a:extLst>
          </p:cNvPr>
          <p:cNvSpPr txBox="1"/>
          <p:nvPr/>
        </p:nvSpPr>
        <p:spPr>
          <a:xfrm>
            <a:off x="3412119" y="1043279"/>
            <a:ext cx="772815" cy="369332"/>
          </a:xfrm>
          <a:prstGeom prst="rect">
            <a:avLst/>
          </a:prstGeom>
          <a:noFill/>
        </p:spPr>
        <p:txBody>
          <a:bodyPr wrap="square" rtlCol="0">
            <a:spAutoFit/>
          </a:bodyPr>
          <a:lstStyle/>
          <a:p>
            <a:r>
              <a:rPr lang="en-US" dirty="0"/>
              <a:t>11-12</a:t>
            </a:r>
          </a:p>
        </p:txBody>
      </p:sp>
      <p:sp>
        <p:nvSpPr>
          <p:cNvPr id="33" name="TextBox 32">
            <a:extLst>
              <a:ext uri="{FF2B5EF4-FFF2-40B4-BE49-F238E27FC236}">
                <a16:creationId xmlns:a16="http://schemas.microsoft.com/office/drawing/2014/main" id="{4451BFF0-509F-58AF-A661-0262B3F457FC}"/>
              </a:ext>
            </a:extLst>
          </p:cNvPr>
          <p:cNvSpPr txBox="1"/>
          <p:nvPr/>
        </p:nvSpPr>
        <p:spPr>
          <a:xfrm>
            <a:off x="4936463" y="1144954"/>
            <a:ext cx="772815" cy="369332"/>
          </a:xfrm>
          <a:prstGeom prst="rect">
            <a:avLst/>
          </a:prstGeom>
          <a:noFill/>
        </p:spPr>
        <p:txBody>
          <a:bodyPr wrap="square" rtlCol="0">
            <a:spAutoFit/>
          </a:bodyPr>
          <a:lstStyle/>
          <a:p>
            <a:r>
              <a:rPr lang="en-US" dirty="0"/>
              <a:t>12-13</a:t>
            </a:r>
          </a:p>
        </p:txBody>
      </p:sp>
      <p:sp>
        <p:nvSpPr>
          <p:cNvPr id="34" name="TextBox 33">
            <a:extLst>
              <a:ext uri="{FF2B5EF4-FFF2-40B4-BE49-F238E27FC236}">
                <a16:creationId xmlns:a16="http://schemas.microsoft.com/office/drawing/2014/main" id="{611ECEE6-D12C-7DEF-1340-B9BCC9C27F92}"/>
              </a:ext>
            </a:extLst>
          </p:cNvPr>
          <p:cNvSpPr txBox="1"/>
          <p:nvPr/>
        </p:nvSpPr>
        <p:spPr>
          <a:xfrm>
            <a:off x="6358008" y="1120032"/>
            <a:ext cx="772815" cy="369332"/>
          </a:xfrm>
          <a:prstGeom prst="rect">
            <a:avLst/>
          </a:prstGeom>
          <a:noFill/>
        </p:spPr>
        <p:txBody>
          <a:bodyPr wrap="square" rtlCol="0">
            <a:spAutoFit/>
          </a:bodyPr>
          <a:lstStyle/>
          <a:p>
            <a:r>
              <a:rPr lang="en-US" dirty="0"/>
              <a:t>13-14</a:t>
            </a:r>
          </a:p>
        </p:txBody>
      </p:sp>
      <p:sp>
        <p:nvSpPr>
          <p:cNvPr id="35" name="TextBox 34">
            <a:extLst>
              <a:ext uri="{FF2B5EF4-FFF2-40B4-BE49-F238E27FC236}">
                <a16:creationId xmlns:a16="http://schemas.microsoft.com/office/drawing/2014/main" id="{FF700161-7735-551F-A01B-F069349B98D7}"/>
              </a:ext>
            </a:extLst>
          </p:cNvPr>
          <p:cNvSpPr txBox="1"/>
          <p:nvPr/>
        </p:nvSpPr>
        <p:spPr>
          <a:xfrm>
            <a:off x="7867828" y="1105121"/>
            <a:ext cx="772815" cy="369332"/>
          </a:xfrm>
          <a:prstGeom prst="rect">
            <a:avLst/>
          </a:prstGeom>
          <a:noFill/>
        </p:spPr>
        <p:txBody>
          <a:bodyPr wrap="square" rtlCol="0">
            <a:spAutoFit/>
          </a:bodyPr>
          <a:lstStyle/>
          <a:p>
            <a:r>
              <a:rPr lang="en-US" dirty="0"/>
              <a:t>14-15</a:t>
            </a:r>
          </a:p>
        </p:txBody>
      </p:sp>
      <p:sp>
        <p:nvSpPr>
          <p:cNvPr id="36" name="TextBox 35">
            <a:extLst>
              <a:ext uri="{FF2B5EF4-FFF2-40B4-BE49-F238E27FC236}">
                <a16:creationId xmlns:a16="http://schemas.microsoft.com/office/drawing/2014/main" id="{B5730CB5-6F03-CB1E-08D1-42B0CA8A0116}"/>
              </a:ext>
            </a:extLst>
          </p:cNvPr>
          <p:cNvSpPr txBox="1"/>
          <p:nvPr/>
        </p:nvSpPr>
        <p:spPr>
          <a:xfrm>
            <a:off x="9374592" y="1119190"/>
            <a:ext cx="772815" cy="369332"/>
          </a:xfrm>
          <a:prstGeom prst="rect">
            <a:avLst/>
          </a:prstGeom>
          <a:noFill/>
        </p:spPr>
        <p:txBody>
          <a:bodyPr wrap="square" rtlCol="0">
            <a:spAutoFit/>
          </a:bodyPr>
          <a:lstStyle/>
          <a:p>
            <a:r>
              <a:rPr lang="en-US" dirty="0"/>
              <a:t>15-16</a:t>
            </a:r>
          </a:p>
        </p:txBody>
      </p:sp>
    </p:spTree>
    <p:extLst>
      <p:ext uri="{BB962C8B-B14F-4D97-AF65-F5344CB8AC3E}">
        <p14:creationId xmlns:p14="http://schemas.microsoft.com/office/powerpoint/2010/main" val="359451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9"/>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4"/>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P spid="27" grpId="0" animBg="1"/>
      <p:bldP spid="2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A61D77D-D485-A843-782C-643FCF21FEB9}"/>
              </a:ext>
            </a:extLst>
          </p:cNvPr>
          <p:cNvPicPr>
            <a:picLocks noChangeAspect="1"/>
          </p:cNvPicPr>
          <p:nvPr/>
        </p:nvPicPr>
        <p:blipFill>
          <a:blip r:embed="rId2"/>
          <a:stretch>
            <a:fillRect/>
          </a:stretch>
        </p:blipFill>
        <p:spPr>
          <a:xfrm>
            <a:off x="6543324" y="131190"/>
            <a:ext cx="5799667" cy="5799667"/>
          </a:xfrm>
          <a:prstGeom prst="rect">
            <a:avLst/>
          </a:prstGeom>
        </p:spPr>
      </p:pic>
      <p:sp>
        <p:nvSpPr>
          <p:cNvPr id="3" name="Rounded Rectangle 2">
            <a:extLst>
              <a:ext uri="{FF2B5EF4-FFF2-40B4-BE49-F238E27FC236}">
                <a16:creationId xmlns:a16="http://schemas.microsoft.com/office/drawing/2014/main" id="{2C41AB93-F4E6-2CD4-4DB6-85C8F5EC42F1}"/>
              </a:ext>
            </a:extLst>
          </p:cNvPr>
          <p:cNvSpPr/>
          <p:nvPr/>
        </p:nvSpPr>
        <p:spPr>
          <a:xfrm>
            <a:off x="-721875" y="243016"/>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2</a:t>
            </a:r>
          </a:p>
        </p:txBody>
      </p:sp>
      <p:sp>
        <p:nvSpPr>
          <p:cNvPr id="4" name="Rounded Rectangle 3">
            <a:extLst>
              <a:ext uri="{FF2B5EF4-FFF2-40B4-BE49-F238E27FC236}">
                <a16:creationId xmlns:a16="http://schemas.microsoft.com/office/drawing/2014/main" id="{A82C17EA-192F-0F34-D0FF-363415B64E37}"/>
              </a:ext>
            </a:extLst>
          </p:cNvPr>
          <p:cNvSpPr/>
          <p:nvPr/>
        </p:nvSpPr>
        <p:spPr>
          <a:xfrm>
            <a:off x="-721875" y="999686"/>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3</a:t>
            </a:r>
          </a:p>
        </p:txBody>
      </p:sp>
      <p:sp>
        <p:nvSpPr>
          <p:cNvPr id="5" name="Rounded Rectangle 4">
            <a:extLst>
              <a:ext uri="{FF2B5EF4-FFF2-40B4-BE49-F238E27FC236}">
                <a16:creationId xmlns:a16="http://schemas.microsoft.com/office/drawing/2014/main" id="{8407FA18-10E9-50AB-FED8-BDB9DEF079A4}"/>
              </a:ext>
            </a:extLst>
          </p:cNvPr>
          <p:cNvSpPr/>
          <p:nvPr/>
        </p:nvSpPr>
        <p:spPr>
          <a:xfrm>
            <a:off x="-721875" y="1774998"/>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4</a:t>
            </a:r>
          </a:p>
        </p:txBody>
      </p:sp>
      <p:sp>
        <p:nvSpPr>
          <p:cNvPr id="6" name="Rounded Rectangle 5">
            <a:extLst>
              <a:ext uri="{FF2B5EF4-FFF2-40B4-BE49-F238E27FC236}">
                <a16:creationId xmlns:a16="http://schemas.microsoft.com/office/drawing/2014/main" id="{131B2071-9C7F-CC79-3C4E-59DDD3EC05B5}"/>
              </a:ext>
            </a:extLst>
          </p:cNvPr>
          <p:cNvSpPr/>
          <p:nvPr/>
        </p:nvSpPr>
        <p:spPr>
          <a:xfrm>
            <a:off x="-721875" y="2639094"/>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5</a:t>
            </a:r>
          </a:p>
        </p:txBody>
      </p:sp>
      <p:sp>
        <p:nvSpPr>
          <p:cNvPr id="7" name="Rounded Rectangle 6">
            <a:extLst>
              <a:ext uri="{FF2B5EF4-FFF2-40B4-BE49-F238E27FC236}">
                <a16:creationId xmlns:a16="http://schemas.microsoft.com/office/drawing/2014/main" id="{D93ED440-7250-8A73-9DCF-4E6C82ACCB39}"/>
              </a:ext>
            </a:extLst>
          </p:cNvPr>
          <p:cNvSpPr/>
          <p:nvPr/>
        </p:nvSpPr>
        <p:spPr>
          <a:xfrm>
            <a:off x="-721875" y="3431182"/>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6</a:t>
            </a:r>
          </a:p>
        </p:txBody>
      </p:sp>
      <p:sp>
        <p:nvSpPr>
          <p:cNvPr id="8" name="Rounded Rectangle 7">
            <a:extLst>
              <a:ext uri="{FF2B5EF4-FFF2-40B4-BE49-F238E27FC236}">
                <a16:creationId xmlns:a16="http://schemas.microsoft.com/office/drawing/2014/main" id="{D83E1A81-E1E1-8193-C15F-FACC86359BCA}"/>
              </a:ext>
            </a:extLst>
          </p:cNvPr>
          <p:cNvSpPr/>
          <p:nvPr/>
        </p:nvSpPr>
        <p:spPr>
          <a:xfrm>
            <a:off x="-721875" y="4223270"/>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7</a:t>
            </a:r>
          </a:p>
        </p:txBody>
      </p:sp>
      <p:sp>
        <p:nvSpPr>
          <p:cNvPr id="9" name="Rounded Rectangle 8">
            <a:extLst>
              <a:ext uri="{FF2B5EF4-FFF2-40B4-BE49-F238E27FC236}">
                <a16:creationId xmlns:a16="http://schemas.microsoft.com/office/drawing/2014/main" id="{45E4605A-FDE8-3562-3C48-F861555E044C}"/>
              </a:ext>
            </a:extLst>
          </p:cNvPr>
          <p:cNvSpPr/>
          <p:nvPr/>
        </p:nvSpPr>
        <p:spPr>
          <a:xfrm>
            <a:off x="-684037" y="4999596"/>
            <a:ext cx="3071660" cy="667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Level 8</a:t>
            </a:r>
          </a:p>
        </p:txBody>
      </p:sp>
      <p:sp>
        <p:nvSpPr>
          <p:cNvPr id="10" name="Rounded Rectangle 9">
            <a:extLst>
              <a:ext uri="{FF2B5EF4-FFF2-40B4-BE49-F238E27FC236}">
                <a16:creationId xmlns:a16="http://schemas.microsoft.com/office/drawing/2014/main" id="{2463F9DA-C3A2-FB5C-877D-E3F6FB895B71}"/>
              </a:ext>
            </a:extLst>
          </p:cNvPr>
          <p:cNvSpPr/>
          <p:nvPr/>
        </p:nvSpPr>
        <p:spPr>
          <a:xfrm>
            <a:off x="3516388" y="2665698"/>
            <a:ext cx="3071660" cy="667886"/>
          </a:xfrm>
          <a:prstGeom prst="roundRect">
            <a:avLst/>
          </a:prstGeom>
          <a:solidFill>
            <a:schemeClr val="accent2">
              <a:lumMod val="75000"/>
            </a:schemeClr>
          </a:solidFill>
          <a:ln>
            <a:solidFill>
              <a:schemeClr val="accent2">
                <a:lumMod val="50000"/>
              </a:schemeClr>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dirty="0"/>
              <a:t>Year 9</a:t>
            </a:r>
          </a:p>
        </p:txBody>
      </p:sp>
      <p:sp>
        <p:nvSpPr>
          <p:cNvPr id="11" name="Rounded Rectangle 10">
            <a:extLst>
              <a:ext uri="{FF2B5EF4-FFF2-40B4-BE49-F238E27FC236}">
                <a16:creationId xmlns:a16="http://schemas.microsoft.com/office/drawing/2014/main" id="{8BA8D941-C18F-FAB5-8016-40BB2E1A062A}"/>
              </a:ext>
            </a:extLst>
          </p:cNvPr>
          <p:cNvSpPr/>
          <p:nvPr/>
        </p:nvSpPr>
        <p:spPr>
          <a:xfrm>
            <a:off x="3516388" y="1832692"/>
            <a:ext cx="3071660" cy="667886"/>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US" dirty="0"/>
              <a:t>Year 8</a:t>
            </a:r>
          </a:p>
        </p:txBody>
      </p:sp>
      <p:sp>
        <p:nvSpPr>
          <p:cNvPr id="12" name="Rounded Rectangle 11">
            <a:extLst>
              <a:ext uri="{FF2B5EF4-FFF2-40B4-BE49-F238E27FC236}">
                <a16:creationId xmlns:a16="http://schemas.microsoft.com/office/drawing/2014/main" id="{3F1ADB26-B0FA-64BE-960F-D9AFB570CAC9}"/>
              </a:ext>
            </a:extLst>
          </p:cNvPr>
          <p:cNvSpPr/>
          <p:nvPr/>
        </p:nvSpPr>
        <p:spPr>
          <a:xfrm>
            <a:off x="3516388" y="999686"/>
            <a:ext cx="3071660" cy="667886"/>
          </a:xfrm>
          <a:prstGeom prst="roundRect">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Year 7</a:t>
            </a:r>
          </a:p>
        </p:txBody>
      </p:sp>
      <p:sp>
        <p:nvSpPr>
          <p:cNvPr id="13" name="Rounded Rectangle 12">
            <a:extLst>
              <a:ext uri="{FF2B5EF4-FFF2-40B4-BE49-F238E27FC236}">
                <a16:creationId xmlns:a16="http://schemas.microsoft.com/office/drawing/2014/main" id="{A2207217-DA05-81DF-D8FF-F5C7E8DFF3B1}"/>
              </a:ext>
            </a:extLst>
          </p:cNvPr>
          <p:cNvSpPr/>
          <p:nvPr/>
        </p:nvSpPr>
        <p:spPr>
          <a:xfrm>
            <a:off x="3516388" y="3498704"/>
            <a:ext cx="3071660" cy="667886"/>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dirty="0"/>
              <a:t>Year 10</a:t>
            </a:r>
          </a:p>
        </p:txBody>
      </p:sp>
      <p:sp>
        <p:nvSpPr>
          <p:cNvPr id="14" name="Rounded Rectangle 13">
            <a:extLst>
              <a:ext uri="{FF2B5EF4-FFF2-40B4-BE49-F238E27FC236}">
                <a16:creationId xmlns:a16="http://schemas.microsoft.com/office/drawing/2014/main" id="{1BEFFC83-57DE-CD7D-2A51-33ECE23F43F8}"/>
              </a:ext>
            </a:extLst>
          </p:cNvPr>
          <p:cNvSpPr/>
          <p:nvPr/>
        </p:nvSpPr>
        <p:spPr>
          <a:xfrm>
            <a:off x="3516388" y="4331710"/>
            <a:ext cx="3071660" cy="667886"/>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dirty="0"/>
              <a:t>Year 11</a:t>
            </a:r>
          </a:p>
        </p:txBody>
      </p:sp>
      <p:cxnSp>
        <p:nvCxnSpPr>
          <p:cNvPr id="15" name="Straight Arrow Connector 14">
            <a:extLst>
              <a:ext uri="{FF2B5EF4-FFF2-40B4-BE49-F238E27FC236}">
                <a16:creationId xmlns:a16="http://schemas.microsoft.com/office/drawing/2014/main" id="{733EB43C-E563-1DDE-4EAF-A04F5EB0562B}"/>
              </a:ext>
            </a:extLst>
          </p:cNvPr>
          <p:cNvCxnSpPr>
            <a:cxnSpLocks/>
          </p:cNvCxnSpPr>
          <p:nvPr/>
        </p:nvCxnSpPr>
        <p:spPr>
          <a:xfrm flipH="1">
            <a:off x="2512541" y="4736901"/>
            <a:ext cx="914399" cy="613458"/>
          </a:xfrm>
          <a:prstGeom prst="straightConnector1">
            <a:avLst/>
          </a:prstGeom>
          <a:ln w="762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1BF91645-8769-59F9-C84B-627EACCF53CF}"/>
              </a:ext>
            </a:extLst>
          </p:cNvPr>
          <p:cNvCxnSpPr>
            <a:endCxn id="8" idx="3"/>
          </p:cNvCxnSpPr>
          <p:nvPr/>
        </p:nvCxnSpPr>
        <p:spPr>
          <a:xfrm flipH="1">
            <a:off x="2349785" y="4557213"/>
            <a:ext cx="1077156" cy="0"/>
          </a:xfrm>
          <a:prstGeom prst="straightConnector1">
            <a:avLst/>
          </a:prstGeom>
          <a:ln w="762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FB2DBFF7-F15C-F946-3B3B-2BE842616317}"/>
              </a:ext>
            </a:extLst>
          </p:cNvPr>
          <p:cNvCxnSpPr>
            <a:endCxn id="7" idx="3"/>
          </p:cNvCxnSpPr>
          <p:nvPr/>
        </p:nvCxnSpPr>
        <p:spPr>
          <a:xfrm flipH="1" flipV="1">
            <a:off x="2349785" y="3765125"/>
            <a:ext cx="1077156" cy="597525"/>
          </a:xfrm>
          <a:prstGeom prst="straightConnector1">
            <a:avLst/>
          </a:prstGeom>
          <a:ln w="76200">
            <a:solidFill>
              <a:schemeClr val="accent6">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7FBBB18-C73D-01FF-7252-A4070F90B1EC}"/>
              </a:ext>
            </a:extLst>
          </p:cNvPr>
          <p:cNvCxnSpPr>
            <a:cxnSpLocks/>
          </p:cNvCxnSpPr>
          <p:nvPr/>
        </p:nvCxnSpPr>
        <p:spPr>
          <a:xfrm flipH="1">
            <a:off x="2431164" y="3832647"/>
            <a:ext cx="995776" cy="698993"/>
          </a:xfrm>
          <a:prstGeom prst="straightConnector1">
            <a:avLst/>
          </a:prstGeom>
          <a:ln w="76200">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7FF53091-09E9-625B-6581-064E3B2F2DC9}"/>
              </a:ext>
            </a:extLst>
          </p:cNvPr>
          <p:cNvCxnSpPr>
            <a:endCxn id="7" idx="3"/>
          </p:cNvCxnSpPr>
          <p:nvPr/>
        </p:nvCxnSpPr>
        <p:spPr>
          <a:xfrm flipH="1">
            <a:off x="2349785" y="3649468"/>
            <a:ext cx="1085223" cy="115657"/>
          </a:xfrm>
          <a:prstGeom prst="straightConnector1">
            <a:avLst/>
          </a:prstGeom>
          <a:ln w="76200">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67171C9-E1BE-C19A-7658-DF837D2EA190}"/>
              </a:ext>
            </a:extLst>
          </p:cNvPr>
          <p:cNvCxnSpPr>
            <a:endCxn id="6" idx="3"/>
          </p:cNvCxnSpPr>
          <p:nvPr/>
        </p:nvCxnSpPr>
        <p:spPr>
          <a:xfrm flipH="1" flipV="1">
            <a:off x="2349785" y="2973037"/>
            <a:ext cx="1077155" cy="705934"/>
          </a:xfrm>
          <a:prstGeom prst="straightConnector1">
            <a:avLst/>
          </a:prstGeom>
          <a:ln w="76200">
            <a:solidFill>
              <a:schemeClr val="accent3">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8AAC1D12-6FF2-1CE6-D6B8-B199DF0D5CD6}"/>
              </a:ext>
            </a:extLst>
          </p:cNvPr>
          <p:cNvCxnSpPr>
            <a:cxnSpLocks/>
          </p:cNvCxnSpPr>
          <p:nvPr/>
        </p:nvCxnSpPr>
        <p:spPr>
          <a:xfrm flipH="1">
            <a:off x="2421872" y="3031024"/>
            <a:ext cx="1005068" cy="736670"/>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593BBC4E-643A-645C-48CC-78561219C14C}"/>
              </a:ext>
            </a:extLst>
          </p:cNvPr>
          <p:cNvCxnSpPr>
            <a:endCxn id="6" idx="3"/>
          </p:cNvCxnSpPr>
          <p:nvPr/>
        </p:nvCxnSpPr>
        <p:spPr>
          <a:xfrm flipH="1">
            <a:off x="2349785" y="2902401"/>
            <a:ext cx="1121879" cy="70636"/>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399E6DE4-CEDA-479C-9703-6B4DB255C666}"/>
              </a:ext>
            </a:extLst>
          </p:cNvPr>
          <p:cNvCxnSpPr>
            <a:endCxn id="5" idx="3"/>
          </p:cNvCxnSpPr>
          <p:nvPr/>
        </p:nvCxnSpPr>
        <p:spPr>
          <a:xfrm flipH="1" flipV="1">
            <a:off x="2349785" y="2108941"/>
            <a:ext cx="1094515" cy="669232"/>
          </a:xfrm>
          <a:prstGeom prst="straightConnector1">
            <a:avLst/>
          </a:prstGeom>
          <a:ln w="76200">
            <a:solidFill>
              <a:schemeClr val="accent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ECED5C55-F60C-F772-AD3D-C5012EC92A54}"/>
              </a:ext>
            </a:extLst>
          </p:cNvPr>
          <p:cNvCxnSpPr>
            <a:cxnSpLocks/>
          </p:cNvCxnSpPr>
          <p:nvPr/>
        </p:nvCxnSpPr>
        <p:spPr>
          <a:xfrm flipH="1">
            <a:off x="2421872" y="2176644"/>
            <a:ext cx="1005068" cy="736670"/>
          </a:xfrm>
          <a:prstGeom prst="straightConnector1">
            <a:avLst/>
          </a:prstGeom>
          <a:ln w="76200">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30F43131-E537-408F-D521-BFF36CE1F140}"/>
              </a:ext>
            </a:extLst>
          </p:cNvPr>
          <p:cNvCxnSpPr>
            <a:endCxn id="5" idx="3"/>
          </p:cNvCxnSpPr>
          <p:nvPr/>
        </p:nvCxnSpPr>
        <p:spPr>
          <a:xfrm flipH="1">
            <a:off x="2349785" y="2039856"/>
            <a:ext cx="1102233" cy="69085"/>
          </a:xfrm>
          <a:prstGeom prst="straightConnector1">
            <a:avLst/>
          </a:prstGeom>
          <a:ln w="76200">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7FFFE2F3-E784-1504-21CF-C1F4F8423D49}"/>
              </a:ext>
            </a:extLst>
          </p:cNvPr>
          <p:cNvCxnSpPr>
            <a:cxnSpLocks/>
          </p:cNvCxnSpPr>
          <p:nvPr/>
        </p:nvCxnSpPr>
        <p:spPr>
          <a:xfrm flipH="1" flipV="1">
            <a:off x="2443092" y="1391817"/>
            <a:ext cx="997352" cy="601561"/>
          </a:xfrm>
          <a:prstGeom prst="straightConnector1">
            <a:avLst/>
          </a:prstGeom>
          <a:ln w="76200">
            <a:solidFill>
              <a:schemeClr val="accent4">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A394222E-754F-36C7-9C25-D9105C74F55C}"/>
              </a:ext>
            </a:extLst>
          </p:cNvPr>
          <p:cNvCxnSpPr>
            <a:cxnSpLocks/>
          </p:cNvCxnSpPr>
          <p:nvPr/>
        </p:nvCxnSpPr>
        <p:spPr>
          <a:xfrm flipH="1">
            <a:off x="2436596" y="1310336"/>
            <a:ext cx="1005068" cy="736670"/>
          </a:xfrm>
          <a:prstGeom prst="straightConnector1">
            <a:avLst/>
          </a:prstGeom>
          <a:ln w="7620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65F6119D-EB4A-519D-3D41-2DDAC6485542}"/>
              </a:ext>
            </a:extLst>
          </p:cNvPr>
          <p:cNvCxnSpPr>
            <a:cxnSpLocks/>
          </p:cNvCxnSpPr>
          <p:nvPr/>
        </p:nvCxnSpPr>
        <p:spPr>
          <a:xfrm flipH="1">
            <a:off x="2408368" y="1208093"/>
            <a:ext cx="1035225" cy="125851"/>
          </a:xfrm>
          <a:prstGeom prst="straightConnector1">
            <a:avLst/>
          </a:prstGeom>
          <a:ln w="7620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E673300C-CA50-216A-7FD4-F12F3ED37E6A}"/>
              </a:ext>
            </a:extLst>
          </p:cNvPr>
          <p:cNvCxnSpPr>
            <a:endCxn id="3" idx="3"/>
          </p:cNvCxnSpPr>
          <p:nvPr/>
        </p:nvCxnSpPr>
        <p:spPr>
          <a:xfrm flipH="1" flipV="1">
            <a:off x="2349785" y="576959"/>
            <a:ext cx="1074872" cy="583802"/>
          </a:xfrm>
          <a:prstGeom prst="straightConnector1">
            <a:avLst/>
          </a:prstGeom>
          <a:ln w="7620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408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9"/>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4"/>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22"/>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0"/>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0"/>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9"/>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8"/>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13"/>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5"/>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12" grpId="0" animBg="1"/>
      <p:bldP spid="13" grpId="0" animBg="1"/>
      <p:bldP spid="1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67EC7-F48B-C85C-3094-41AB82BD9D84}"/>
              </a:ext>
            </a:extLst>
          </p:cNvPr>
          <p:cNvSpPr txBox="1">
            <a:spLocks/>
          </p:cNvSpPr>
          <p:nvPr/>
        </p:nvSpPr>
        <p:spPr>
          <a:xfrm>
            <a:off x="457200" y="260926"/>
            <a:ext cx="11423284" cy="87832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Theme of your 6 weeks						PE</a:t>
            </a:r>
          </a:p>
        </p:txBody>
      </p:sp>
      <p:sp>
        <p:nvSpPr>
          <p:cNvPr id="3" name="Rectangle 2">
            <a:extLst>
              <a:ext uri="{FF2B5EF4-FFF2-40B4-BE49-F238E27FC236}">
                <a16:creationId xmlns:a16="http://schemas.microsoft.com/office/drawing/2014/main" id="{7101C02A-1B9E-452C-C57B-8B402418724B}"/>
              </a:ext>
            </a:extLst>
          </p:cNvPr>
          <p:cNvSpPr/>
          <p:nvPr/>
        </p:nvSpPr>
        <p:spPr>
          <a:xfrm>
            <a:off x="336471" y="1417638"/>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Health Fitness and Wellbeing</a:t>
            </a:r>
          </a:p>
          <a:p>
            <a:pPr algn="ctr"/>
            <a:r>
              <a:rPr lang="en-GB" dirty="0"/>
              <a:t>Health and Wellbeing theme (</a:t>
            </a:r>
            <a:r>
              <a:rPr lang="en-GB" dirty="0" err="1"/>
              <a:t>AoLE</a:t>
            </a:r>
            <a:r>
              <a:rPr lang="en-GB" dirty="0"/>
              <a:t>)</a:t>
            </a:r>
          </a:p>
        </p:txBody>
      </p:sp>
      <p:sp>
        <p:nvSpPr>
          <p:cNvPr id="5" name="Rectangle 4">
            <a:extLst>
              <a:ext uri="{FF2B5EF4-FFF2-40B4-BE49-F238E27FC236}">
                <a16:creationId xmlns:a16="http://schemas.microsoft.com/office/drawing/2014/main" id="{A849F6BA-192E-35C1-2286-422F4FD700BB}"/>
              </a:ext>
            </a:extLst>
          </p:cNvPr>
          <p:cNvSpPr/>
          <p:nvPr/>
        </p:nvSpPr>
        <p:spPr>
          <a:xfrm>
            <a:off x="336471" y="3645024"/>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Wider PE</a:t>
            </a:r>
          </a:p>
          <a:p>
            <a:pPr algn="ctr"/>
            <a:r>
              <a:rPr lang="en-GB" dirty="0"/>
              <a:t>Competitive Activities</a:t>
            </a:r>
          </a:p>
          <a:p>
            <a:pPr algn="ctr"/>
            <a:r>
              <a:rPr lang="en-GB" dirty="0"/>
              <a:t>Creative Activities</a:t>
            </a:r>
          </a:p>
          <a:p>
            <a:pPr algn="ctr"/>
            <a:r>
              <a:rPr lang="en-GB" dirty="0"/>
              <a:t>Adventurous Activities</a:t>
            </a:r>
          </a:p>
        </p:txBody>
      </p:sp>
      <p:sp>
        <p:nvSpPr>
          <p:cNvPr id="9" name="Oval 8">
            <a:extLst>
              <a:ext uri="{FF2B5EF4-FFF2-40B4-BE49-F238E27FC236}">
                <a16:creationId xmlns:a16="http://schemas.microsoft.com/office/drawing/2014/main" id="{5EF4D324-A7AE-59E2-3157-B39CC410F31B}"/>
              </a:ext>
            </a:extLst>
          </p:cNvPr>
          <p:cNvSpPr/>
          <p:nvPr/>
        </p:nvSpPr>
        <p:spPr>
          <a:xfrm>
            <a:off x="4275387" y="1503250"/>
            <a:ext cx="3099527" cy="1275366"/>
          </a:xfrm>
          <a:prstGeom prst="ellipse">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US" sz="2400" dirty="0"/>
              <a:t>Focused</a:t>
            </a:r>
          </a:p>
        </p:txBody>
      </p:sp>
      <p:sp>
        <p:nvSpPr>
          <p:cNvPr id="10" name="Oval 9">
            <a:extLst>
              <a:ext uri="{FF2B5EF4-FFF2-40B4-BE49-F238E27FC236}">
                <a16:creationId xmlns:a16="http://schemas.microsoft.com/office/drawing/2014/main" id="{1330D005-512E-9258-1D57-2607537582FB}"/>
              </a:ext>
            </a:extLst>
          </p:cNvPr>
          <p:cNvSpPr/>
          <p:nvPr/>
        </p:nvSpPr>
        <p:spPr>
          <a:xfrm>
            <a:off x="4275387" y="3645024"/>
            <a:ext cx="3063668" cy="1275366"/>
          </a:xfrm>
          <a:prstGeom prst="ellipse">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US" sz="2400" dirty="0"/>
              <a:t>Permeated</a:t>
            </a:r>
          </a:p>
        </p:txBody>
      </p:sp>
      <p:sp>
        <p:nvSpPr>
          <p:cNvPr id="11" name="TextBox 10">
            <a:extLst>
              <a:ext uri="{FF2B5EF4-FFF2-40B4-BE49-F238E27FC236}">
                <a16:creationId xmlns:a16="http://schemas.microsoft.com/office/drawing/2014/main" id="{D94F5115-B502-3EF2-559F-981376720BDA}"/>
              </a:ext>
            </a:extLst>
          </p:cNvPr>
          <p:cNvSpPr txBox="1"/>
          <p:nvPr/>
        </p:nvSpPr>
        <p:spPr>
          <a:xfrm>
            <a:off x="8120938" y="2136338"/>
            <a:ext cx="3759546" cy="2585323"/>
          </a:xfrm>
          <a:prstGeom prst="rect">
            <a:avLst/>
          </a:prstGeom>
          <a:noFill/>
        </p:spPr>
        <p:txBody>
          <a:bodyPr wrap="square" rtlCol="0">
            <a:spAutoFit/>
          </a:bodyPr>
          <a:lstStyle/>
          <a:p>
            <a:pPr marL="285750" indent="-285750">
              <a:buFont typeface="Arial" panose="020B0604020202020204" pitchFamily="34" charset="0"/>
              <a:buChar char="•"/>
            </a:pPr>
            <a:r>
              <a:rPr lang="en-US" dirty="0"/>
              <a:t>Types of activities?</a:t>
            </a:r>
          </a:p>
          <a:p>
            <a:pPr marL="285750" indent="-285750">
              <a:buFont typeface="Arial" panose="020B0604020202020204" pitchFamily="34" charset="0"/>
              <a:buChar char="•"/>
            </a:pPr>
            <a:r>
              <a:rPr lang="en-US" dirty="0"/>
              <a:t>Place of knowledge and understanding?</a:t>
            </a:r>
          </a:p>
          <a:p>
            <a:pPr marL="285750" indent="-285750">
              <a:buFont typeface="Arial" panose="020B0604020202020204" pitchFamily="34" charset="0"/>
              <a:buChar char="•"/>
            </a:pPr>
            <a:r>
              <a:rPr lang="en-US" dirty="0"/>
              <a:t>Pros?</a:t>
            </a:r>
          </a:p>
          <a:p>
            <a:pPr marL="742950" lvl="1" indent="-285750">
              <a:buFont typeface="Arial" panose="020B0604020202020204" pitchFamily="34" charset="0"/>
              <a:buChar char="•"/>
            </a:pPr>
            <a:r>
              <a:rPr lang="en-US" dirty="0"/>
              <a:t>Towards aim</a:t>
            </a:r>
          </a:p>
          <a:p>
            <a:pPr marL="742950" lvl="1" indent="-285750">
              <a:buFont typeface="Arial" panose="020B0604020202020204" pitchFamily="34" charset="0"/>
              <a:buChar char="•"/>
            </a:pPr>
            <a:r>
              <a:rPr lang="en-US" dirty="0"/>
              <a:t>Planning and Executing</a:t>
            </a:r>
          </a:p>
          <a:p>
            <a:pPr marL="285750" indent="-285750">
              <a:buFont typeface="Arial" panose="020B0604020202020204" pitchFamily="34" charset="0"/>
              <a:buChar char="•"/>
            </a:pPr>
            <a:r>
              <a:rPr lang="en-US" dirty="0"/>
              <a:t>Cons?</a:t>
            </a:r>
          </a:p>
          <a:p>
            <a:pPr marL="742950" lvl="1" indent="-285750">
              <a:buFont typeface="Arial" panose="020B0604020202020204" pitchFamily="34" charset="0"/>
              <a:buChar char="•"/>
            </a:pPr>
            <a:r>
              <a:rPr lang="en-US" dirty="0"/>
              <a:t>Requirements</a:t>
            </a:r>
          </a:p>
          <a:p>
            <a:pPr marL="742950" lvl="1" indent="-285750">
              <a:buFont typeface="Arial" panose="020B0604020202020204" pitchFamily="34" charset="0"/>
              <a:buChar char="•"/>
            </a:pPr>
            <a:r>
              <a:rPr lang="en-US" dirty="0"/>
              <a:t>Planning and Executing</a:t>
            </a:r>
          </a:p>
        </p:txBody>
      </p:sp>
      <p:sp>
        <p:nvSpPr>
          <p:cNvPr id="4" name="TextBox 3">
            <a:extLst>
              <a:ext uri="{FF2B5EF4-FFF2-40B4-BE49-F238E27FC236}">
                <a16:creationId xmlns:a16="http://schemas.microsoft.com/office/drawing/2014/main" id="{DE9DEB47-35B7-443B-2AFC-E361EC799486}"/>
              </a:ext>
            </a:extLst>
          </p:cNvPr>
          <p:cNvSpPr txBox="1"/>
          <p:nvPr/>
        </p:nvSpPr>
        <p:spPr>
          <a:xfrm>
            <a:off x="7598534" y="4721661"/>
            <a:ext cx="4166842" cy="923330"/>
          </a:xfrm>
          <a:prstGeom prst="rect">
            <a:avLst/>
          </a:prstGeom>
          <a:noFill/>
          <a:ln w="19050">
            <a:solidFill>
              <a:schemeClr val="tx1"/>
            </a:solidFill>
            <a:prstDash val="lgDash"/>
          </a:ln>
        </p:spPr>
        <p:txBody>
          <a:bodyPr wrap="square" rtlCol="0">
            <a:spAutoFit/>
          </a:bodyPr>
          <a:lstStyle/>
          <a:p>
            <a:r>
              <a:rPr lang="en-GB" dirty="0"/>
              <a:t>Helpful reading: Cale and Harris (2013).</a:t>
            </a:r>
            <a:br>
              <a:rPr lang="en-GB" dirty="0"/>
            </a:br>
            <a:r>
              <a:rPr lang="en-GB" dirty="0"/>
              <a:t>Debates in physical education (2013) Editors: Caple and Whitehead</a:t>
            </a:r>
          </a:p>
        </p:txBody>
      </p:sp>
    </p:spTree>
    <p:extLst>
      <p:ext uri="{BB962C8B-B14F-4D97-AF65-F5344CB8AC3E}">
        <p14:creationId xmlns:p14="http://schemas.microsoft.com/office/powerpoint/2010/main" val="3630461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67EC7-F48B-C85C-3094-41AB82BD9D84}"/>
              </a:ext>
            </a:extLst>
          </p:cNvPr>
          <p:cNvSpPr txBox="1">
            <a:spLocks/>
          </p:cNvSpPr>
          <p:nvPr/>
        </p:nvSpPr>
        <p:spPr>
          <a:xfrm>
            <a:off x="457200" y="260926"/>
            <a:ext cx="8229600" cy="87832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Theme of your 6 weeks</a:t>
            </a:r>
          </a:p>
        </p:txBody>
      </p:sp>
      <p:sp>
        <p:nvSpPr>
          <p:cNvPr id="3" name="Rectangle 2">
            <a:extLst>
              <a:ext uri="{FF2B5EF4-FFF2-40B4-BE49-F238E27FC236}">
                <a16:creationId xmlns:a16="http://schemas.microsoft.com/office/drawing/2014/main" id="{7101C02A-1B9E-452C-C57B-8B402418724B}"/>
              </a:ext>
            </a:extLst>
          </p:cNvPr>
          <p:cNvSpPr/>
          <p:nvPr/>
        </p:nvSpPr>
        <p:spPr>
          <a:xfrm>
            <a:off x="336471" y="1417638"/>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Health Fitness and Wellbeing (PE)</a:t>
            </a:r>
          </a:p>
        </p:txBody>
      </p:sp>
      <p:sp>
        <p:nvSpPr>
          <p:cNvPr id="4" name="Rectangle 3">
            <a:extLst>
              <a:ext uri="{FF2B5EF4-FFF2-40B4-BE49-F238E27FC236}">
                <a16:creationId xmlns:a16="http://schemas.microsoft.com/office/drawing/2014/main" id="{83AF9096-0828-4CE0-7B62-4D22AA411996}"/>
              </a:ext>
            </a:extLst>
          </p:cNvPr>
          <p:cNvSpPr/>
          <p:nvPr/>
        </p:nvSpPr>
        <p:spPr>
          <a:xfrm>
            <a:off x="4271439" y="1403926"/>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Holistic health and wellbeing learning</a:t>
            </a:r>
          </a:p>
        </p:txBody>
      </p:sp>
      <p:sp>
        <p:nvSpPr>
          <p:cNvPr id="5" name="Rectangle 4">
            <a:extLst>
              <a:ext uri="{FF2B5EF4-FFF2-40B4-BE49-F238E27FC236}">
                <a16:creationId xmlns:a16="http://schemas.microsoft.com/office/drawing/2014/main" id="{A849F6BA-192E-35C1-2286-422F4FD700BB}"/>
              </a:ext>
            </a:extLst>
          </p:cNvPr>
          <p:cNvSpPr/>
          <p:nvPr/>
        </p:nvSpPr>
        <p:spPr>
          <a:xfrm>
            <a:off x="336471" y="3645024"/>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Wider PE:</a:t>
            </a:r>
          </a:p>
          <a:p>
            <a:pPr algn="ctr"/>
            <a:r>
              <a:rPr lang="en-GB" dirty="0"/>
              <a:t>Competitive Activities</a:t>
            </a:r>
          </a:p>
          <a:p>
            <a:pPr algn="ctr"/>
            <a:r>
              <a:rPr lang="en-GB" dirty="0"/>
              <a:t>Creative Activities</a:t>
            </a:r>
          </a:p>
          <a:p>
            <a:pPr algn="ctr"/>
            <a:r>
              <a:rPr lang="en-GB" dirty="0"/>
              <a:t>Adventurous Activities</a:t>
            </a:r>
          </a:p>
        </p:txBody>
      </p:sp>
      <p:sp>
        <p:nvSpPr>
          <p:cNvPr id="6" name="Rectangle 5">
            <a:extLst>
              <a:ext uri="{FF2B5EF4-FFF2-40B4-BE49-F238E27FC236}">
                <a16:creationId xmlns:a16="http://schemas.microsoft.com/office/drawing/2014/main" id="{0E6BB28F-1AAA-9043-22DB-DD8828FD752E}"/>
              </a:ext>
            </a:extLst>
          </p:cNvPr>
          <p:cNvSpPr/>
          <p:nvPr/>
        </p:nvSpPr>
        <p:spPr>
          <a:xfrm>
            <a:off x="4271439" y="3645024"/>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Issues and strategies focus on key event children face</a:t>
            </a:r>
          </a:p>
        </p:txBody>
      </p:sp>
      <p:sp>
        <p:nvSpPr>
          <p:cNvPr id="7" name="Rectangle 6">
            <a:extLst>
              <a:ext uri="{FF2B5EF4-FFF2-40B4-BE49-F238E27FC236}">
                <a16:creationId xmlns:a16="http://schemas.microsoft.com/office/drawing/2014/main" id="{CA2BA518-07B1-0D1E-D087-D7109BCB0B36}"/>
              </a:ext>
            </a:extLst>
          </p:cNvPr>
          <p:cNvSpPr/>
          <p:nvPr/>
        </p:nvSpPr>
        <p:spPr>
          <a:xfrm>
            <a:off x="8206408" y="1403926"/>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Nutrition</a:t>
            </a:r>
          </a:p>
        </p:txBody>
      </p:sp>
      <p:sp>
        <p:nvSpPr>
          <p:cNvPr id="8" name="Rectangle 7">
            <a:extLst>
              <a:ext uri="{FF2B5EF4-FFF2-40B4-BE49-F238E27FC236}">
                <a16:creationId xmlns:a16="http://schemas.microsoft.com/office/drawing/2014/main" id="{13401A9A-4DD4-FABF-A954-40499B218D13}"/>
              </a:ext>
            </a:extLst>
          </p:cNvPr>
          <p:cNvSpPr/>
          <p:nvPr/>
        </p:nvSpPr>
        <p:spPr>
          <a:xfrm>
            <a:off x="8206408" y="3645024"/>
            <a:ext cx="3528392" cy="1584176"/>
          </a:xfrm>
          <a:prstGeom prst="rect">
            <a:avLst/>
          </a:prstGeom>
          <a:noFill/>
          <a:ln w="57150"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GB" dirty="0"/>
              <a:t>Personal Social Education</a:t>
            </a:r>
          </a:p>
        </p:txBody>
      </p:sp>
    </p:spTree>
    <p:extLst>
      <p:ext uri="{BB962C8B-B14F-4D97-AF65-F5344CB8AC3E}">
        <p14:creationId xmlns:p14="http://schemas.microsoft.com/office/powerpoint/2010/main" val="22486545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1A1CFF94-35AE-E83A-EA4F-0A6055749A32}"/>
              </a:ext>
            </a:extLst>
          </p:cNvPr>
          <p:cNvGraphicFramePr>
            <a:graphicFrameLocks noGrp="1"/>
          </p:cNvGraphicFramePr>
          <p:nvPr>
            <p:extLst>
              <p:ext uri="{D42A27DB-BD31-4B8C-83A1-F6EECF244321}">
                <p14:modId xmlns:p14="http://schemas.microsoft.com/office/powerpoint/2010/main" val="1303663369"/>
              </p:ext>
            </p:extLst>
          </p:nvPr>
        </p:nvGraphicFramePr>
        <p:xfrm>
          <a:off x="659567" y="329783"/>
          <a:ext cx="4630028" cy="5044727"/>
        </p:xfrm>
        <a:graphic>
          <a:graphicData uri="http://schemas.openxmlformats.org/drawingml/2006/table">
            <a:tbl>
              <a:tblPr firstRow="1" firstCol="1" bandRow="1">
                <a:tableStyleId>{F5AB1C69-6EDB-4FF4-983F-18BD219EF322}</a:tableStyleId>
              </a:tblPr>
              <a:tblGrid>
                <a:gridCol w="870643">
                  <a:extLst>
                    <a:ext uri="{9D8B030D-6E8A-4147-A177-3AD203B41FA5}">
                      <a16:colId xmlns:a16="http://schemas.microsoft.com/office/drawing/2014/main" val="1779308809"/>
                    </a:ext>
                  </a:extLst>
                </a:gridCol>
                <a:gridCol w="3759385">
                  <a:extLst>
                    <a:ext uri="{9D8B030D-6E8A-4147-A177-3AD203B41FA5}">
                      <a16:colId xmlns:a16="http://schemas.microsoft.com/office/drawing/2014/main" val="1766800950"/>
                    </a:ext>
                  </a:extLst>
                </a:gridCol>
              </a:tblGrid>
              <a:tr h="251952">
                <a:tc gridSpan="2">
                  <a:txBody>
                    <a:bodyPr/>
                    <a:lstStyle/>
                    <a:p>
                      <a:pPr>
                        <a:lnSpc>
                          <a:spcPct val="107000"/>
                        </a:lnSpc>
                        <a:spcAft>
                          <a:spcPts val="800"/>
                        </a:spcAft>
                      </a:pPr>
                      <a:r>
                        <a:rPr lang="en-GB" sz="2000">
                          <a:effectLst/>
                        </a:rPr>
                        <a:t>Aim of overall 6 weeks: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1050215295"/>
                  </a:ext>
                </a:extLst>
              </a:tr>
              <a:tr h="623507">
                <a:tc gridSpan="2">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591202751"/>
                  </a:ext>
                </a:extLst>
              </a:tr>
              <a:tr h="264206">
                <a:tc gridSpan="2">
                  <a:txBody>
                    <a:bodyPr/>
                    <a:lstStyle/>
                    <a:p>
                      <a:pPr>
                        <a:lnSpc>
                          <a:spcPct val="107000"/>
                        </a:lnSpc>
                        <a:spcAft>
                          <a:spcPts val="800"/>
                        </a:spcAft>
                      </a:pPr>
                      <a:r>
                        <a:rPr lang="en-GB" sz="2000">
                          <a:effectLst/>
                        </a:rPr>
                        <a:t>Aim per week/ lesson: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556341589"/>
                  </a:ext>
                </a:extLst>
              </a:tr>
              <a:tr h="623507">
                <a:tc>
                  <a:txBody>
                    <a:bodyPr/>
                    <a:lstStyle/>
                    <a:p>
                      <a:pPr>
                        <a:lnSpc>
                          <a:spcPct val="107000"/>
                        </a:lnSpc>
                        <a:spcAft>
                          <a:spcPts val="800"/>
                        </a:spcAft>
                      </a:pPr>
                      <a:r>
                        <a:rPr lang="en-GB" sz="2000">
                          <a:effectLst/>
                        </a:rPr>
                        <a:t>Week 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1779870882"/>
                  </a:ext>
                </a:extLst>
              </a:tr>
              <a:tr h="623507">
                <a:tc>
                  <a:txBody>
                    <a:bodyPr/>
                    <a:lstStyle/>
                    <a:p>
                      <a:pPr>
                        <a:lnSpc>
                          <a:spcPct val="107000"/>
                        </a:lnSpc>
                        <a:spcAft>
                          <a:spcPts val="800"/>
                        </a:spcAft>
                      </a:pPr>
                      <a:r>
                        <a:rPr lang="en-GB" sz="2000">
                          <a:effectLst/>
                        </a:rPr>
                        <a:t>Week 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2446640190"/>
                  </a:ext>
                </a:extLst>
              </a:tr>
              <a:tr h="623507">
                <a:tc>
                  <a:txBody>
                    <a:bodyPr/>
                    <a:lstStyle/>
                    <a:p>
                      <a:pPr>
                        <a:lnSpc>
                          <a:spcPct val="107000"/>
                        </a:lnSpc>
                        <a:spcAft>
                          <a:spcPts val="800"/>
                        </a:spcAft>
                      </a:pPr>
                      <a:r>
                        <a:rPr lang="en-GB" sz="2000">
                          <a:effectLst/>
                        </a:rPr>
                        <a:t>Week 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3773226494"/>
                  </a:ext>
                </a:extLst>
              </a:tr>
              <a:tr h="680369">
                <a:tc>
                  <a:txBody>
                    <a:bodyPr/>
                    <a:lstStyle/>
                    <a:p>
                      <a:pPr>
                        <a:lnSpc>
                          <a:spcPct val="107000"/>
                        </a:lnSpc>
                        <a:spcAft>
                          <a:spcPts val="800"/>
                        </a:spcAft>
                      </a:pPr>
                      <a:r>
                        <a:rPr lang="en-GB" sz="2000">
                          <a:effectLst/>
                        </a:rPr>
                        <a:t>Week 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2682144139"/>
                  </a:ext>
                </a:extLst>
              </a:tr>
              <a:tr h="623507">
                <a:tc>
                  <a:txBody>
                    <a:bodyPr/>
                    <a:lstStyle/>
                    <a:p>
                      <a:pPr>
                        <a:lnSpc>
                          <a:spcPct val="107000"/>
                        </a:lnSpc>
                        <a:spcAft>
                          <a:spcPts val="800"/>
                        </a:spcAft>
                      </a:pPr>
                      <a:r>
                        <a:rPr lang="en-GB" sz="2000">
                          <a:effectLst/>
                        </a:rPr>
                        <a:t>Week 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3062827069"/>
                  </a:ext>
                </a:extLst>
              </a:tr>
              <a:tr h="623507">
                <a:tc>
                  <a:txBody>
                    <a:bodyPr/>
                    <a:lstStyle/>
                    <a:p>
                      <a:pPr>
                        <a:lnSpc>
                          <a:spcPct val="107000"/>
                        </a:lnSpc>
                        <a:spcAft>
                          <a:spcPts val="800"/>
                        </a:spcAft>
                      </a:pPr>
                      <a:r>
                        <a:rPr lang="en-GB" sz="2000">
                          <a:effectLst/>
                        </a:rPr>
                        <a:t>Week 6</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1213458205"/>
                  </a:ext>
                </a:extLst>
              </a:tr>
            </a:tbl>
          </a:graphicData>
        </a:graphic>
      </p:graphicFrame>
    </p:spTree>
    <p:extLst>
      <p:ext uri="{BB962C8B-B14F-4D97-AF65-F5344CB8AC3E}">
        <p14:creationId xmlns:p14="http://schemas.microsoft.com/office/powerpoint/2010/main" val="38789684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F856-31CB-3973-900F-829828D2402B}"/>
              </a:ext>
            </a:extLst>
          </p:cNvPr>
          <p:cNvSpPr txBox="1">
            <a:spLocks/>
          </p:cNvSpPr>
          <p:nvPr/>
        </p:nvSpPr>
        <p:spPr>
          <a:xfrm>
            <a:off x="2097361" y="223466"/>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a:t>Assessments: “Make consistent judgements about pupils’ progress and attainment, within a subject, across year groups and between year groups” (Ofsted, 2016)</a:t>
            </a:r>
            <a:endParaRPr lang="en-US" sz="2400" dirty="0"/>
          </a:p>
        </p:txBody>
      </p:sp>
      <p:sp>
        <p:nvSpPr>
          <p:cNvPr id="3" name="Text Placeholder 2">
            <a:extLst>
              <a:ext uri="{FF2B5EF4-FFF2-40B4-BE49-F238E27FC236}">
                <a16:creationId xmlns:a16="http://schemas.microsoft.com/office/drawing/2014/main" id="{EE4D4B7C-31F9-CDCA-44DF-365400E9028B}"/>
              </a:ext>
            </a:extLst>
          </p:cNvPr>
          <p:cNvSpPr txBox="1">
            <a:spLocks/>
          </p:cNvSpPr>
          <p:nvPr/>
        </p:nvSpPr>
        <p:spPr>
          <a:xfrm>
            <a:off x="2097361" y="1483941"/>
            <a:ext cx="4040188" cy="639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Summative</a:t>
            </a:r>
            <a:endParaRPr lang="en-US" dirty="0"/>
          </a:p>
        </p:txBody>
      </p:sp>
      <p:sp>
        <p:nvSpPr>
          <p:cNvPr id="4" name="Content Placeholder 3">
            <a:extLst>
              <a:ext uri="{FF2B5EF4-FFF2-40B4-BE49-F238E27FC236}">
                <a16:creationId xmlns:a16="http://schemas.microsoft.com/office/drawing/2014/main" id="{A1871DB0-FE80-A21C-E88E-DCFCFD1FACE7}"/>
              </a:ext>
            </a:extLst>
          </p:cNvPr>
          <p:cNvSpPr txBox="1">
            <a:spLocks/>
          </p:cNvSpPr>
          <p:nvPr/>
        </p:nvSpPr>
        <p:spPr>
          <a:xfrm>
            <a:off x="2097361" y="2123703"/>
            <a:ext cx="4040188" cy="34143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When?</a:t>
            </a:r>
          </a:p>
          <a:p>
            <a:endParaRPr lang="en-US"/>
          </a:p>
          <a:p>
            <a:r>
              <a:rPr lang="en-US"/>
              <a:t>What?</a:t>
            </a:r>
          </a:p>
          <a:p>
            <a:endParaRPr lang="en-US"/>
          </a:p>
          <a:p>
            <a:r>
              <a:rPr lang="en-US"/>
              <a:t>Why?</a:t>
            </a:r>
            <a:endParaRPr lang="en-US" dirty="0"/>
          </a:p>
        </p:txBody>
      </p:sp>
      <p:sp>
        <p:nvSpPr>
          <p:cNvPr id="5" name="Text Placeholder 4">
            <a:extLst>
              <a:ext uri="{FF2B5EF4-FFF2-40B4-BE49-F238E27FC236}">
                <a16:creationId xmlns:a16="http://schemas.microsoft.com/office/drawing/2014/main" id="{6D3984DE-1D56-A92F-ADFA-C758BADD625D}"/>
              </a:ext>
            </a:extLst>
          </p:cNvPr>
          <p:cNvSpPr txBox="1">
            <a:spLocks/>
          </p:cNvSpPr>
          <p:nvPr/>
        </p:nvSpPr>
        <p:spPr>
          <a:xfrm>
            <a:off x="6285186" y="1483941"/>
            <a:ext cx="4041775" cy="639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Formative</a:t>
            </a:r>
            <a:endParaRPr lang="en-US" dirty="0"/>
          </a:p>
        </p:txBody>
      </p:sp>
      <p:sp>
        <p:nvSpPr>
          <p:cNvPr id="6" name="Content Placeholder 5">
            <a:extLst>
              <a:ext uri="{FF2B5EF4-FFF2-40B4-BE49-F238E27FC236}">
                <a16:creationId xmlns:a16="http://schemas.microsoft.com/office/drawing/2014/main" id="{441D14F4-366D-1798-4928-4F9AF9CAD3CA}"/>
              </a:ext>
            </a:extLst>
          </p:cNvPr>
          <p:cNvSpPr txBox="1">
            <a:spLocks/>
          </p:cNvSpPr>
          <p:nvPr/>
        </p:nvSpPr>
        <p:spPr>
          <a:xfrm>
            <a:off x="6285186" y="2123703"/>
            <a:ext cx="4041775" cy="34143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When?</a:t>
            </a:r>
          </a:p>
          <a:p>
            <a:endParaRPr lang="en-US"/>
          </a:p>
          <a:p>
            <a:r>
              <a:rPr lang="en-US"/>
              <a:t>What?</a:t>
            </a:r>
          </a:p>
          <a:p>
            <a:endParaRPr lang="en-US"/>
          </a:p>
          <a:p>
            <a:r>
              <a:rPr lang="en-US"/>
              <a:t>Why?</a:t>
            </a:r>
            <a:endParaRPr lang="en-US" dirty="0"/>
          </a:p>
        </p:txBody>
      </p:sp>
      <p:sp>
        <p:nvSpPr>
          <p:cNvPr id="7" name="Rounded Rectangle 6">
            <a:extLst>
              <a:ext uri="{FF2B5EF4-FFF2-40B4-BE49-F238E27FC236}">
                <a16:creationId xmlns:a16="http://schemas.microsoft.com/office/drawing/2014/main" id="{FA1B0506-F153-EEE6-F1EB-DCCE65829EDB}"/>
              </a:ext>
            </a:extLst>
          </p:cNvPr>
          <p:cNvSpPr/>
          <p:nvPr/>
        </p:nvSpPr>
        <p:spPr>
          <a:xfrm rot="2547659">
            <a:off x="2074371" y="3138517"/>
            <a:ext cx="3071660" cy="667886"/>
          </a:xfrm>
          <a:prstGeom prst="roundRect">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Assessment OF Learning</a:t>
            </a:r>
          </a:p>
        </p:txBody>
      </p:sp>
      <p:sp>
        <p:nvSpPr>
          <p:cNvPr id="8" name="Rounded Rectangle 7">
            <a:extLst>
              <a:ext uri="{FF2B5EF4-FFF2-40B4-BE49-F238E27FC236}">
                <a16:creationId xmlns:a16="http://schemas.microsoft.com/office/drawing/2014/main" id="{72D02CB7-0ACB-544C-B5BE-2FC3576DB29A}"/>
              </a:ext>
            </a:extLst>
          </p:cNvPr>
          <p:cNvSpPr/>
          <p:nvPr/>
        </p:nvSpPr>
        <p:spPr>
          <a:xfrm rot="2547659">
            <a:off x="6264460" y="3072943"/>
            <a:ext cx="3071660" cy="667886"/>
          </a:xfrm>
          <a:prstGeom prst="roundRect">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Assessment FOR Learning</a:t>
            </a:r>
          </a:p>
        </p:txBody>
      </p:sp>
      <p:sp>
        <p:nvSpPr>
          <p:cNvPr id="9" name="TextBox 8">
            <a:extLst>
              <a:ext uri="{FF2B5EF4-FFF2-40B4-BE49-F238E27FC236}">
                <a16:creationId xmlns:a16="http://schemas.microsoft.com/office/drawing/2014/main" id="{0C43F436-76EF-DC4E-B4A1-8653C6924C82}"/>
              </a:ext>
            </a:extLst>
          </p:cNvPr>
          <p:cNvSpPr txBox="1"/>
          <p:nvPr/>
        </p:nvSpPr>
        <p:spPr>
          <a:xfrm>
            <a:off x="253583" y="5014848"/>
            <a:ext cx="11684833" cy="523220"/>
          </a:xfrm>
          <a:prstGeom prst="rect">
            <a:avLst/>
          </a:prstGeom>
          <a:noFill/>
        </p:spPr>
        <p:txBody>
          <a:bodyPr wrap="square" rtlCol="0">
            <a:spAutoFit/>
          </a:bodyPr>
          <a:lstStyle/>
          <a:p>
            <a:r>
              <a:rPr lang="en-GB" sz="2800" dirty="0"/>
              <a:t>What are the traditional ways of assessment (both formative and summative)?</a:t>
            </a:r>
          </a:p>
        </p:txBody>
      </p:sp>
    </p:spTree>
    <p:extLst>
      <p:ext uri="{BB962C8B-B14F-4D97-AF65-F5344CB8AC3E}">
        <p14:creationId xmlns:p14="http://schemas.microsoft.com/office/powerpoint/2010/main" val="315333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6C5A7-0877-285B-1072-C5FA40C9B24A}"/>
              </a:ext>
            </a:extLst>
          </p:cNvPr>
          <p:cNvSpPr txBox="1">
            <a:spLocks/>
          </p:cNvSpPr>
          <p:nvPr/>
        </p:nvSpPr>
        <p:spPr>
          <a:xfrm>
            <a:off x="0" y="128504"/>
            <a:ext cx="6830381" cy="838200"/>
          </a:xfrm>
          <a:prstGeom prst="rect">
            <a:avLst/>
          </a:prstGeom>
        </p:spPr>
        <p:txBody>
          <a:bodyPr>
            <a:normAutofit fontScale="97500"/>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charset="0"/>
              </a:defRPr>
            </a:lvl2pPr>
            <a:lvl3pPr algn="ctr" rtl="0" eaLnBrk="0" fontAlgn="base" hangingPunct="0">
              <a:spcBef>
                <a:spcPct val="0"/>
              </a:spcBef>
              <a:spcAft>
                <a:spcPct val="0"/>
              </a:spcAft>
              <a:defRPr sz="4400">
                <a:solidFill>
                  <a:schemeClr val="tx1"/>
                </a:solidFill>
                <a:latin typeface="Myriad Pro" charset="0"/>
              </a:defRPr>
            </a:lvl3pPr>
            <a:lvl4pPr algn="ctr" rtl="0" eaLnBrk="0" fontAlgn="base" hangingPunct="0">
              <a:spcBef>
                <a:spcPct val="0"/>
              </a:spcBef>
              <a:spcAft>
                <a:spcPct val="0"/>
              </a:spcAft>
              <a:defRPr sz="4400">
                <a:solidFill>
                  <a:schemeClr val="tx1"/>
                </a:solidFill>
                <a:latin typeface="Myriad Pro" charset="0"/>
              </a:defRPr>
            </a:lvl4pPr>
            <a:lvl5pPr algn="ctr" rtl="0" eaLnBrk="0" fontAlgn="base" hangingPunct="0">
              <a:spcBef>
                <a:spcPct val="0"/>
              </a:spcBef>
              <a:spcAft>
                <a:spcPct val="0"/>
              </a:spcAft>
              <a:defRPr sz="4400">
                <a:solidFill>
                  <a:schemeClr val="tx1"/>
                </a:solidFill>
                <a:latin typeface="Myriad Pro" charset="0"/>
              </a:defRPr>
            </a:lvl5pPr>
            <a:lvl6pPr marL="457200" algn="ctr" rtl="0" fontAlgn="base">
              <a:spcBef>
                <a:spcPct val="0"/>
              </a:spcBef>
              <a:spcAft>
                <a:spcPct val="0"/>
              </a:spcAft>
              <a:defRPr sz="4400">
                <a:solidFill>
                  <a:schemeClr val="tx1"/>
                </a:solidFill>
                <a:latin typeface="Myriad Pro" charset="0"/>
              </a:defRPr>
            </a:lvl6pPr>
            <a:lvl7pPr marL="914400" algn="ctr" rtl="0" fontAlgn="base">
              <a:spcBef>
                <a:spcPct val="0"/>
              </a:spcBef>
              <a:spcAft>
                <a:spcPct val="0"/>
              </a:spcAft>
              <a:defRPr sz="4400">
                <a:solidFill>
                  <a:schemeClr val="tx1"/>
                </a:solidFill>
                <a:latin typeface="Myriad Pro" charset="0"/>
              </a:defRPr>
            </a:lvl7pPr>
            <a:lvl8pPr marL="1371600" algn="ctr" rtl="0" fontAlgn="base">
              <a:spcBef>
                <a:spcPct val="0"/>
              </a:spcBef>
              <a:spcAft>
                <a:spcPct val="0"/>
              </a:spcAft>
              <a:defRPr sz="4400">
                <a:solidFill>
                  <a:schemeClr val="tx1"/>
                </a:solidFill>
                <a:latin typeface="Myriad Pro" charset="0"/>
              </a:defRPr>
            </a:lvl8pPr>
            <a:lvl9pPr marL="1828800" algn="ctr" rtl="0" fontAlgn="base">
              <a:spcBef>
                <a:spcPct val="0"/>
              </a:spcBef>
              <a:spcAft>
                <a:spcPct val="0"/>
              </a:spcAft>
              <a:defRPr sz="4400">
                <a:solidFill>
                  <a:schemeClr val="tx1"/>
                </a:solidFill>
                <a:latin typeface="Myriad Pro" charset="0"/>
              </a:defRPr>
            </a:lvl9pPr>
          </a:lstStyle>
          <a:p>
            <a:r>
              <a:rPr lang="en-US" dirty="0"/>
              <a:t>PE: Traditional Assessment</a:t>
            </a:r>
          </a:p>
        </p:txBody>
      </p:sp>
      <p:pic>
        <p:nvPicPr>
          <p:cNvPr id="3" name="Picture 2">
            <a:extLst>
              <a:ext uri="{FF2B5EF4-FFF2-40B4-BE49-F238E27FC236}">
                <a16:creationId xmlns:a16="http://schemas.microsoft.com/office/drawing/2014/main" id="{D8969207-BDB3-0D72-C9E5-B8C5B07EE2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90331" y="793372"/>
            <a:ext cx="3114051" cy="3114051"/>
          </a:xfrm>
          <a:prstGeom prst="rect">
            <a:avLst/>
          </a:prstGeom>
        </p:spPr>
      </p:pic>
      <p:sp>
        <p:nvSpPr>
          <p:cNvPr id="4" name="TextBox 3">
            <a:extLst>
              <a:ext uri="{FF2B5EF4-FFF2-40B4-BE49-F238E27FC236}">
                <a16:creationId xmlns:a16="http://schemas.microsoft.com/office/drawing/2014/main" id="{9B471486-DF13-0EC1-4569-5F2BD04C0F6A}"/>
              </a:ext>
            </a:extLst>
          </p:cNvPr>
          <p:cNvSpPr txBox="1"/>
          <p:nvPr/>
        </p:nvSpPr>
        <p:spPr>
          <a:xfrm>
            <a:off x="2244643" y="2552295"/>
            <a:ext cx="5443230" cy="1200329"/>
          </a:xfrm>
          <a:prstGeom prst="rect">
            <a:avLst/>
          </a:prstGeom>
          <a:noFill/>
        </p:spPr>
        <p:txBody>
          <a:bodyPr wrap="square" rtlCol="0">
            <a:spAutoFit/>
          </a:bodyPr>
          <a:lstStyle/>
          <a:p>
            <a:r>
              <a:rPr lang="en-US" sz="2400" dirty="0"/>
              <a:t>Most common </a:t>
            </a:r>
            <a:r>
              <a:rPr lang="mr-IN" sz="2400" dirty="0"/>
              <a:t>–</a:t>
            </a:r>
            <a:r>
              <a:rPr lang="en-US" sz="2400" dirty="0"/>
              <a:t> performative, fitness for performance dominate delivery of health.</a:t>
            </a:r>
          </a:p>
        </p:txBody>
      </p:sp>
      <p:grpSp>
        <p:nvGrpSpPr>
          <p:cNvPr id="5" name="Group 4">
            <a:extLst>
              <a:ext uri="{FF2B5EF4-FFF2-40B4-BE49-F238E27FC236}">
                <a16:creationId xmlns:a16="http://schemas.microsoft.com/office/drawing/2014/main" id="{9AA7F482-7081-5C40-AB95-F681D90B363B}"/>
              </a:ext>
            </a:extLst>
          </p:cNvPr>
          <p:cNvGrpSpPr/>
          <p:nvPr/>
        </p:nvGrpSpPr>
        <p:grpSpPr>
          <a:xfrm>
            <a:off x="2781548" y="993579"/>
            <a:ext cx="3930650" cy="1276350"/>
            <a:chOff x="1676400" y="2374047"/>
            <a:chExt cx="3930650" cy="1276350"/>
          </a:xfrm>
        </p:grpSpPr>
        <p:sp>
          <p:nvSpPr>
            <p:cNvPr id="6" name="Oval 5">
              <a:extLst>
                <a:ext uri="{FF2B5EF4-FFF2-40B4-BE49-F238E27FC236}">
                  <a16:creationId xmlns:a16="http://schemas.microsoft.com/office/drawing/2014/main" id="{FE5ECDFB-68E5-48CB-C923-181471F8D465}"/>
                </a:ext>
              </a:extLst>
            </p:cNvPr>
            <p:cNvSpPr/>
            <p:nvPr/>
          </p:nvSpPr>
          <p:spPr>
            <a:xfrm>
              <a:off x="1676400" y="2812197"/>
              <a:ext cx="1714500" cy="838200"/>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For</a:t>
              </a:r>
            </a:p>
          </p:txBody>
        </p:sp>
        <p:sp>
          <p:nvSpPr>
            <p:cNvPr id="7" name="Oval 6">
              <a:extLst>
                <a:ext uri="{FF2B5EF4-FFF2-40B4-BE49-F238E27FC236}">
                  <a16:creationId xmlns:a16="http://schemas.microsoft.com/office/drawing/2014/main" id="{7B4CE6F8-A5CD-8FEF-EB31-147999A09E21}"/>
                </a:ext>
              </a:extLst>
            </p:cNvPr>
            <p:cNvSpPr/>
            <p:nvPr/>
          </p:nvSpPr>
          <p:spPr>
            <a:xfrm>
              <a:off x="3892550" y="2812197"/>
              <a:ext cx="1714500" cy="838200"/>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US" dirty="0"/>
                <a:t>Against</a:t>
              </a:r>
            </a:p>
          </p:txBody>
        </p:sp>
        <p:cxnSp>
          <p:nvCxnSpPr>
            <p:cNvPr id="8" name="Straight Arrow Connector 7">
              <a:extLst>
                <a:ext uri="{FF2B5EF4-FFF2-40B4-BE49-F238E27FC236}">
                  <a16:creationId xmlns:a16="http://schemas.microsoft.com/office/drawing/2014/main" id="{310DF8B0-E41A-AB34-967E-53F200DD4519}"/>
                </a:ext>
              </a:extLst>
            </p:cNvPr>
            <p:cNvCxnSpPr>
              <a:endCxn id="6" idx="7"/>
            </p:cNvCxnSpPr>
            <p:nvPr/>
          </p:nvCxnSpPr>
          <p:spPr>
            <a:xfrm flipH="1">
              <a:off x="3139817" y="2374047"/>
              <a:ext cx="574933" cy="560902"/>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36765776-0B46-8B88-8C51-9C5EAB7D447B}"/>
                </a:ext>
              </a:extLst>
            </p:cNvPr>
            <p:cNvCxnSpPr/>
            <p:nvPr/>
          </p:nvCxnSpPr>
          <p:spPr>
            <a:xfrm>
              <a:off x="3892550" y="2450247"/>
              <a:ext cx="318958" cy="36195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grpSp>
      <p:sp>
        <p:nvSpPr>
          <p:cNvPr id="10" name="TextBox 9">
            <a:extLst>
              <a:ext uri="{FF2B5EF4-FFF2-40B4-BE49-F238E27FC236}">
                <a16:creationId xmlns:a16="http://schemas.microsoft.com/office/drawing/2014/main" id="{E1C2CF14-91D0-12B3-FEC3-C1719D04C34F}"/>
              </a:ext>
            </a:extLst>
          </p:cNvPr>
          <p:cNvSpPr txBox="1"/>
          <p:nvPr/>
        </p:nvSpPr>
        <p:spPr>
          <a:xfrm>
            <a:off x="1911598" y="2252346"/>
            <a:ext cx="5920946" cy="369332"/>
          </a:xfrm>
          <a:prstGeom prst="rect">
            <a:avLst/>
          </a:prstGeom>
          <a:noFill/>
        </p:spPr>
        <p:txBody>
          <a:bodyPr wrap="square" rtlCol="0">
            <a:spAutoFit/>
          </a:bodyPr>
          <a:lstStyle/>
          <a:p>
            <a:pPr algn="ctr"/>
            <a:r>
              <a:rPr lang="en-US" dirty="0"/>
              <a:t>Recommendations found in </a:t>
            </a:r>
            <a:r>
              <a:rPr lang="en-US" dirty="0" err="1"/>
              <a:t>Cale</a:t>
            </a:r>
            <a:r>
              <a:rPr lang="en-US" dirty="0"/>
              <a:t> et al. (2012)</a:t>
            </a:r>
          </a:p>
        </p:txBody>
      </p:sp>
      <p:sp>
        <p:nvSpPr>
          <p:cNvPr id="11" name="Title 1">
            <a:extLst>
              <a:ext uri="{FF2B5EF4-FFF2-40B4-BE49-F238E27FC236}">
                <a16:creationId xmlns:a16="http://schemas.microsoft.com/office/drawing/2014/main" id="{858451B6-CD9A-7918-1489-46C77172F6CB}"/>
              </a:ext>
            </a:extLst>
          </p:cNvPr>
          <p:cNvSpPr txBox="1">
            <a:spLocks/>
          </p:cNvSpPr>
          <p:nvPr/>
        </p:nvSpPr>
        <p:spPr>
          <a:xfrm>
            <a:off x="2222136" y="4127410"/>
            <a:ext cx="8451931" cy="520512"/>
          </a:xfrm>
          <a:prstGeom prst="rect">
            <a:avLst/>
          </a:prstGeom>
        </p:spPr>
        <p:txBody>
          <a:bodyPr vert="horz" lIns="91440" tIns="45720" rIns="91440" bIns="45720" rtlCol="0" anchor="t">
            <a:normAutofit fontScale="82500" lnSpcReduction="20000"/>
          </a:bodyPr>
          <a:lst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a:lstStyle>
          <a:p>
            <a:r>
              <a:rPr lang="en-US" dirty="0"/>
              <a:t>PE: Different ideas for Assessment</a:t>
            </a:r>
          </a:p>
        </p:txBody>
      </p:sp>
      <p:sp>
        <p:nvSpPr>
          <p:cNvPr id="12" name="TextBox 11">
            <a:extLst>
              <a:ext uri="{FF2B5EF4-FFF2-40B4-BE49-F238E27FC236}">
                <a16:creationId xmlns:a16="http://schemas.microsoft.com/office/drawing/2014/main" id="{F3374FF8-64B4-610C-28CD-8A3F34CEDE70}"/>
              </a:ext>
            </a:extLst>
          </p:cNvPr>
          <p:cNvSpPr txBox="1"/>
          <p:nvPr/>
        </p:nvSpPr>
        <p:spPr>
          <a:xfrm>
            <a:off x="2459156" y="4532927"/>
            <a:ext cx="5715000" cy="1200329"/>
          </a:xfrm>
          <a:prstGeom prst="rect">
            <a:avLst/>
          </a:prstGeom>
          <a:noFill/>
        </p:spPr>
        <p:txBody>
          <a:bodyPr wrap="square" rtlCol="0">
            <a:spAutoFit/>
          </a:bodyPr>
          <a:lstStyle/>
          <a:p>
            <a:pPr marL="285750" indent="-285750">
              <a:buFont typeface="Arial" charset="0"/>
              <a:buChar char="•"/>
            </a:pPr>
            <a:r>
              <a:rPr lang="en-US" dirty="0"/>
              <a:t>Journaling</a:t>
            </a:r>
          </a:p>
          <a:p>
            <a:pPr marL="742950" lvl="1" indent="-285750">
              <a:buFont typeface="Arial" charset="0"/>
              <a:buChar char="•"/>
            </a:pPr>
            <a:r>
              <a:rPr lang="en-US" dirty="0"/>
              <a:t>Diaries, results, ‘smart thought’ questions</a:t>
            </a:r>
          </a:p>
          <a:p>
            <a:pPr marL="285750" indent="-285750">
              <a:buFont typeface="Arial" charset="0"/>
              <a:buChar char="•"/>
            </a:pPr>
            <a:r>
              <a:rPr lang="en-US" dirty="0"/>
              <a:t>Quiz Sheets</a:t>
            </a:r>
          </a:p>
          <a:p>
            <a:pPr marL="285750" indent="-285750">
              <a:buFont typeface="Arial" charset="0"/>
              <a:buChar char="•"/>
            </a:pPr>
            <a:r>
              <a:rPr lang="en-US" dirty="0"/>
              <a:t>Questionnaires</a:t>
            </a:r>
          </a:p>
        </p:txBody>
      </p:sp>
      <p:sp>
        <p:nvSpPr>
          <p:cNvPr id="13" name="TextBox 12">
            <a:extLst>
              <a:ext uri="{FF2B5EF4-FFF2-40B4-BE49-F238E27FC236}">
                <a16:creationId xmlns:a16="http://schemas.microsoft.com/office/drawing/2014/main" id="{F9970146-E41F-520A-D2A6-71A16C487337}"/>
              </a:ext>
            </a:extLst>
          </p:cNvPr>
          <p:cNvSpPr txBox="1"/>
          <p:nvPr/>
        </p:nvSpPr>
        <p:spPr>
          <a:xfrm>
            <a:off x="8536334" y="-11390"/>
            <a:ext cx="3794760" cy="584775"/>
          </a:xfrm>
          <a:prstGeom prst="rect">
            <a:avLst/>
          </a:prstGeom>
          <a:noFill/>
        </p:spPr>
        <p:txBody>
          <a:bodyPr wrap="square" rtlCol="0">
            <a:spAutoFit/>
          </a:bodyPr>
          <a:lstStyle/>
          <a:p>
            <a:r>
              <a:rPr lang="en-US" sz="3200" dirty="0"/>
              <a:t>Summative </a:t>
            </a:r>
          </a:p>
        </p:txBody>
      </p:sp>
      <p:sp>
        <p:nvSpPr>
          <p:cNvPr id="14" name="Rectangle: Rounded Corners 13">
            <a:extLst>
              <a:ext uri="{FF2B5EF4-FFF2-40B4-BE49-F238E27FC236}">
                <a16:creationId xmlns:a16="http://schemas.microsoft.com/office/drawing/2014/main" id="{0C9B51A7-A04C-CE34-B0C5-07B4E4747439}"/>
              </a:ext>
            </a:extLst>
          </p:cNvPr>
          <p:cNvSpPr/>
          <p:nvPr/>
        </p:nvSpPr>
        <p:spPr>
          <a:xfrm>
            <a:off x="269823" y="3356200"/>
            <a:ext cx="4226225" cy="63946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Think of the aim of the 6 weeks first</a:t>
            </a:r>
          </a:p>
        </p:txBody>
      </p:sp>
    </p:spTree>
    <p:extLst>
      <p:ext uri="{BB962C8B-B14F-4D97-AF65-F5344CB8AC3E}">
        <p14:creationId xmlns:p14="http://schemas.microsoft.com/office/powerpoint/2010/main" val="2363587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2" grpId="0"/>
      <p:bldP spid="1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01EF4A51-D6D4-AA23-2EE0-8B81DBD25B2C}"/>
              </a:ext>
            </a:extLst>
          </p:cNvPr>
          <p:cNvGrpSpPr/>
          <p:nvPr/>
        </p:nvGrpSpPr>
        <p:grpSpPr>
          <a:xfrm>
            <a:off x="452953" y="1515122"/>
            <a:ext cx="4230299" cy="4034613"/>
            <a:chOff x="611560" y="188640"/>
            <a:chExt cx="6279350" cy="7220836"/>
          </a:xfrm>
        </p:grpSpPr>
        <p:pic>
          <p:nvPicPr>
            <p:cNvPr id="3" name="Picture 2">
              <a:extLst>
                <a:ext uri="{FF2B5EF4-FFF2-40B4-BE49-F238E27FC236}">
                  <a16:creationId xmlns:a16="http://schemas.microsoft.com/office/drawing/2014/main" id="{156C53FF-15E4-62E1-FC2C-8C8030C09FB4}"/>
                </a:ext>
              </a:extLst>
            </p:cNvPr>
            <p:cNvPicPr>
              <a:picLocks noChangeAspect="1"/>
            </p:cNvPicPr>
            <p:nvPr/>
          </p:nvPicPr>
          <p:blipFill>
            <a:blip r:embed="rId2"/>
            <a:stretch>
              <a:fillRect/>
            </a:stretch>
          </p:blipFill>
          <p:spPr>
            <a:xfrm>
              <a:off x="2032039" y="332656"/>
              <a:ext cx="4858871" cy="6858000"/>
            </a:xfrm>
            <a:prstGeom prst="rect">
              <a:avLst/>
            </a:prstGeom>
          </p:spPr>
        </p:pic>
        <p:pic>
          <p:nvPicPr>
            <p:cNvPr id="4" name="Picture 3">
              <a:extLst>
                <a:ext uri="{FF2B5EF4-FFF2-40B4-BE49-F238E27FC236}">
                  <a16:creationId xmlns:a16="http://schemas.microsoft.com/office/drawing/2014/main" id="{3E53E92D-3A9E-CB21-1820-324744924AC0}"/>
                </a:ext>
              </a:extLst>
            </p:cNvPr>
            <p:cNvPicPr>
              <a:picLocks noChangeAspect="1"/>
            </p:cNvPicPr>
            <p:nvPr/>
          </p:nvPicPr>
          <p:blipFill>
            <a:blip r:embed="rId3"/>
            <a:stretch>
              <a:fillRect/>
            </a:stretch>
          </p:blipFill>
          <p:spPr>
            <a:xfrm>
              <a:off x="1331640" y="551476"/>
              <a:ext cx="4977151" cy="6858000"/>
            </a:xfrm>
            <a:prstGeom prst="rect">
              <a:avLst/>
            </a:prstGeom>
          </p:spPr>
        </p:pic>
        <p:pic>
          <p:nvPicPr>
            <p:cNvPr id="5" name="Picture 4">
              <a:extLst>
                <a:ext uri="{FF2B5EF4-FFF2-40B4-BE49-F238E27FC236}">
                  <a16:creationId xmlns:a16="http://schemas.microsoft.com/office/drawing/2014/main" id="{57642343-14C3-F660-FB3B-D9CB80E631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1154393">
              <a:off x="611560" y="188640"/>
              <a:ext cx="4930588" cy="6858000"/>
            </a:xfrm>
            <a:prstGeom prst="rect">
              <a:avLst/>
            </a:prstGeom>
          </p:spPr>
        </p:pic>
      </p:grpSp>
      <p:sp>
        <p:nvSpPr>
          <p:cNvPr id="6" name="TextBox 5">
            <a:extLst>
              <a:ext uri="{FF2B5EF4-FFF2-40B4-BE49-F238E27FC236}">
                <a16:creationId xmlns:a16="http://schemas.microsoft.com/office/drawing/2014/main" id="{9C6E4FB6-81BE-A6B7-33A2-4A25326EC8D1}"/>
              </a:ext>
            </a:extLst>
          </p:cNvPr>
          <p:cNvSpPr txBox="1"/>
          <p:nvPr/>
        </p:nvSpPr>
        <p:spPr>
          <a:xfrm>
            <a:off x="8479652" y="320136"/>
            <a:ext cx="3794760" cy="584775"/>
          </a:xfrm>
          <a:prstGeom prst="rect">
            <a:avLst/>
          </a:prstGeom>
          <a:noFill/>
        </p:spPr>
        <p:txBody>
          <a:bodyPr wrap="square" rtlCol="0">
            <a:spAutoFit/>
          </a:bodyPr>
          <a:lstStyle/>
          <a:p>
            <a:r>
              <a:rPr lang="en-US" sz="3200" dirty="0"/>
              <a:t>Formative</a:t>
            </a:r>
          </a:p>
        </p:txBody>
      </p:sp>
      <p:sp>
        <p:nvSpPr>
          <p:cNvPr id="7" name="Oval 6">
            <a:extLst>
              <a:ext uri="{FF2B5EF4-FFF2-40B4-BE49-F238E27FC236}">
                <a16:creationId xmlns:a16="http://schemas.microsoft.com/office/drawing/2014/main" id="{53AFA8C2-E473-E20D-C130-C59B13D3501E}"/>
              </a:ext>
            </a:extLst>
          </p:cNvPr>
          <p:cNvSpPr/>
          <p:nvPr/>
        </p:nvSpPr>
        <p:spPr>
          <a:xfrm>
            <a:off x="5643834" y="2697633"/>
            <a:ext cx="2896224" cy="2047791"/>
          </a:xfrm>
          <a:prstGeom prst="ellipse">
            <a:avLst/>
          </a:prstGeom>
          <a:noFill/>
          <a:ln w="9525" cap="flat" cmpd="sng" algn="ctr">
            <a:solidFill>
              <a:schemeClr val="accent6"/>
            </a:solidFill>
            <a:prstDash val="solid"/>
            <a:round/>
            <a:headEnd type="none" w="med" len="med"/>
            <a:tailEnd type="none" w="med" len="med"/>
          </a:ln>
        </p:spPr>
        <p:style>
          <a:lnRef idx="0">
            <a:scrgbClr r="0" g="0" b="0"/>
          </a:lnRef>
          <a:fillRef idx="0">
            <a:scrgbClr r="0" g="0" b="0"/>
          </a:fillRef>
          <a:effectRef idx="0">
            <a:scrgbClr r="0" g="0" b="0"/>
          </a:effectRef>
          <a:fontRef idx="minor">
            <a:schemeClr val="accent6"/>
          </a:fontRef>
        </p:style>
        <p:txBody>
          <a:bodyPr rtlCol="0" anchor="ctr"/>
          <a:lstStyle/>
          <a:p>
            <a:pPr algn="ctr"/>
            <a:r>
              <a:rPr lang="en-US" sz="2400" dirty="0"/>
              <a:t>Cognitive</a:t>
            </a:r>
          </a:p>
        </p:txBody>
      </p:sp>
      <p:sp>
        <p:nvSpPr>
          <p:cNvPr id="8" name="Oval 7">
            <a:extLst>
              <a:ext uri="{FF2B5EF4-FFF2-40B4-BE49-F238E27FC236}">
                <a16:creationId xmlns:a16="http://schemas.microsoft.com/office/drawing/2014/main" id="{49113D97-7749-2B6A-C352-A87FAE732C09}"/>
              </a:ext>
            </a:extLst>
          </p:cNvPr>
          <p:cNvSpPr/>
          <p:nvPr/>
        </p:nvSpPr>
        <p:spPr>
          <a:xfrm>
            <a:off x="6883662" y="1521454"/>
            <a:ext cx="3134931" cy="2047791"/>
          </a:xfrm>
          <a:prstGeom prst="ellipse">
            <a:avLst/>
          </a:prstGeom>
          <a:noFill/>
          <a:ln w="9525" cap="flat" cmpd="sng" algn="ctr">
            <a:solidFill>
              <a:schemeClr val="accent5"/>
            </a:solidFill>
            <a:prstDash val="solid"/>
            <a:round/>
            <a:headEnd type="none" w="med" len="med"/>
            <a:tailEnd type="none" w="med" len="med"/>
          </a:ln>
        </p:spPr>
        <p:style>
          <a:lnRef idx="0">
            <a:scrgbClr r="0" g="0" b="0"/>
          </a:lnRef>
          <a:fillRef idx="0">
            <a:scrgbClr r="0" g="0" b="0"/>
          </a:fillRef>
          <a:effectRef idx="0">
            <a:scrgbClr r="0" g="0" b="0"/>
          </a:effectRef>
          <a:fontRef idx="minor">
            <a:schemeClr val="accent5"/>
          </a:fontRef>
        </p:style>
        <p:txBody>
          <a:bodyPr rtlCol="0" anchor="ctr"/>
          <a:lstStyle/>
          <a:p>
            <a:pPr algn="ctr"/>
            <a:r>
              <a:rPr lang="en-US" sz="2400" dirty="0"/>
              <a:t>Psychomotor</a:t>
            </a:r>
          </a:p>
        </p:txBody>
      </p:sp>
      <p:sp>
        <p:nvSpPr>
          <p:cNvPr id="9" name="Oval 8">
            <a:extLst>
              <a:ext uri="{FF2B5EF4-FFF2-40B4-BE49-F238E27FC236}">
                <a16:creationId xmlns:a16="http://schemas.microsoft.com/office/drawing/2014/main" id="{8A9F7F31-6F42-011F-A95A-3997371F2ED8}"/>
              </a:ext>
            </a:extLst>
          </p:cNvPr>
          <p:cNvSpPr/>
          <p:nvPr/>
        </p:nvSpPr>
        <p:spPr>
          <a:xfrm>
            <a:off x="7857078" y="2855491"/>
            <a:ext cx="2896224" cy="2047791"/>
          </a:xfrm>
          <a:prstGeom prst="ellipse">
            <a:avLst/>
          </a:prstGeom>
          <a:noFill/>
          <a:ln w="9525" cap="flat" cmpd="sng" algn="ctr">
            <a:solidFill>
              <a:schemeClr val="accent4"/>
            </a:solidFill>
            <a:prstDash val="solid"/>
            <a:round/>
            <a:headEnd type="none" w="med" len="med"/>
            <a:tailEnd type="none" w="med" len="med"/>
          </a:ln>
        </p:spPr>
        <p:style>
          <a:lnRef idx="0">
            <a:scrgbClr r="0" g="0" b="0"/>
          </a:lnRef>
          <a:fillRef idx="0">
            <a:scrgbClr r="0" g="0" b="0"/>
          </a:fillRef>
          <a:effectRef idx="0">
            <a:scrgbClr r="0" g="0" b="0"/>
          </a:effectRef>
          <a:fontRef idx="minor">
            <a:schemeClr val="accent4"/>
          </a:fontRef>
        </p:style>
        <p:txBody>
          <a:bodyPr rtlCol="0" anchor="ctr"/>
          <a:lstStyle/>
          <a:p>
            <a:pPr algn="ctr"/>
            <a:r>
              <a:rPr lang="en-US" sz="2400" dirty="0"/>
              <a:t>Affective</a:t>
            </a:r>
          </a:p>
        </p:txBody>
      </p:sp>
    </p:spTree>
    <p:extLst>
      <p:ext uri="{BB962C8B-B14F-4D97-AF65-F5344CB8AC3E}">
        <p14:creationId xmlns:p14="http://schemas.microsoft.com/office/powerpoint/2010/main" val="11460534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CF298-E35E-028D-F1B4-9395276F1505}"/>
              </a:ext>
            </a:extLst>
          </p:cNvPr>
          <p:cNvSpPr txBox="1">
            <a:spLocks/>
          </p:cNvSpPr>
          <p:nvPr/>
        </p:nvSpPr>
        <p:spPr>
          <a:xfrm>
            <a:off x="501778" y="197767"/>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Content of theme</a:t>
            </a:r>
          </a:p>
        </p:txBody>
      </p:sp>
      <p:sp>
        <p:nvSpPr>
          <p:cNvPr id="3" name="Content Placeholder 2">
            <a:extLst>
              <a:ext uri="{FF2B5EF4-FFF2-40B4-BE49-F238E27FC236}">
                <a16:creationId xmlns:a16="http://schemas.microsoft.com/office/drawing/2014/main" id="{A2267DCF-508C-7C94-2055-ECDE262437E8}"/>
              </a:ext>
            </a:extLst>
          </p:cNvPr>
          <p:cNvSpPr txBox="1">
            <a:spLocks/>
          </p:cNvSpPr>
          <p:nvPr/>
        </p:nvSpPr>
        <p:spPr>
          <a:xfrm>
            <a:off x="323528" y="1196752"/>
            <a:ext cx="8496944" cy="432048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Four categories (Harris, 2000):</a:t>
            </a:r>
          </a:p>
        </p:txBody>
      </p:sp>
      <p:sp>
        <p:nvSpPr>
          <p:cNvPr id="4" name="Rounded Rectangle 3">
            <a:extLst>
              <a:ext uri="{FF2B5EF4-FFF2-40B4-BE49-F238E27FC236}">
                <a16:creationId xmlns:a16="http://schemas.microsoft.com/office/drawing/2014/main" id="{81203FDE-D460-390F-4090-199BA40696C1}"/>
              </a:ext>
            </a:extLst>
          </p:cNvPr>
          <p:cNvSpPr/>
          <p:nvPr/>
        </p:nvSpPr>
        <p:spPr>
          <a:xfrm>
            <a:off x="263811" y="1784657"/>
            <a:ext cx="2293551" cy="1321813"/>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Safety Issues</a:t>
            </a:r>
          </a:p>
        </p:txBody>
      </p:sp>
      <p:sp>
        <p:nvSpPr>
          <p:cNvPr id="5" name="Rounded Rectangle 4">
            <a:extLst>
              <a:ext uri="{FF2B5EF4-FFF2-40B4-BE49-F238E27FC236}">
                <a16:creationId xmlns:a16="http://schemas.microsoft.com/office/drawing/2014/main" id="{AB5883AB-2D27-7DAF-6A45-D7399AD3FDFE}"/>
              </a:ext>
            </a:extLst>
          </p:cNvPr>
          <p:cNvSpPr/>
          <p:nvPr/>
        </p:nvSpPr>
        <p:spPr>
          <a:xfrm>
            <a:off x="2847830" y="1784656"/>
            <a:ext cx="2293552" cy="1321814"/>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Exercise Effects</a:t>
            </a:r>
          </a:p>
        </p:txBody>
      </p:sp>
      <p:sp>
        <p:nvSpPr>
          <p:cNvPr id="6" name="Rounded Rectangle 9">
            <a:extLst>
              <a:ext uri="{FF2B5EF4-FFF2-40B4-BE49-F238E27FC236}">
                <a16:creationId xmlns:a16="http://schemas.microsoft.com/office/drawing/2014/main" id="{0BD7FDA6-D9BF-0CF4-BB22-271C24069FC9}"/>
              </a:ext>
            </a:extLst>
          </p:cNvPr>
          <p:cNvSpPr/>
          <p:nvPr/>
        </p:nvSpPr>
        <p:spPr>
          <a:xfrm>
            <a:off x="2847830" y="3804822"/>
            <a:ext cx="2293552" cy="1321814"/>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Health Benefits</a:t>
            </a:r>
          </a:p>
        </p:txBody>
      </p:sp>
      <p:sp>
        <p:nvSpPr>
          <p:cNvPr id="7" name="Rounded Rectangle 10">
            <a:extLst>
              <a:ext uri="{FF2B5EF4-FFF2-40B4-BE49-F238E27FC236}">
                <a16:creationId xmlns:a16="http://schemas.microsoft.com/office/drawing/2014/main" id="{2C309CA4-29FE-1B33-17BD-72AB663DB0CE}"/>
              </a:ext>
            </a:extLst>
          </p:cNvPr>
          <p:cNvSpPr/>
          <p:nvPr/>
        </p:nvSpPr>
        <p:spPr>
          <a:xfrm>
            <a:off x="263812" y="3804822"/>
            <a:ext cx="2293551" cy="1321814"/>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Activity</a:t>
            </a:r>
            <a:r>
              <a:rPr lang="en-US" sz="2400" b="1" dirty="0"/>
              <a:t> </a:t>
            </a:r>
            <a:r>
              <a:rPr lang="en-US" sz="2400" dirty="0"/>
              <a:t>Promotion</a:t>
            </a:r>
          </a:p>
        </p:txBody>
      </p:sp>
      <p:graphicFrame>
        <p:nvGraphicFramePr>
          <p:cNvPr id="8" name="Table 7">
            <a:extLst>
              <a:ext uri="{FF2B5EF4-FFF2-40B4-BE49-F238E27FC236}">
                <a16:creationId xmlns:a16="http://schemas.microsoft.com/office/drawing/2014/main" id="{1A1CFF94-35AE-E83A-EA4F-0A6055749A32}"/>
              </a:ext>
            </a:extLst>
          </p:cNvPr>
          <p:cNvGraphicFramePr>
            <a:graphicFrameLocks noGrp="1"/>
          </p:cNvGraphicFramePr>
          <p:nvPr>
            <p:extLst>
              <p:ext uri="{D42A27DB-BD31-4B8C-83A1-F6EECF244321}">
                <p14:modId xmlns:p14="http://schemas.microsoft.com/office/powerpoint/2010/main" val="227061791"/>
              </p:ext>
            </p:extLst>
          </p:nvPr>
        </p:nvGraphicFramePr>
        <p:xfrm>
          <a:off x="5431849" y="314794"/>
          <a:ext cx="4630028" cy="5044727"/>
        </p:xfrm>
        <a:graphic>
          <a:graphicData uri="http://schemas.openxmlformats.org/drawingml/2006/table">
            <a:tbl>
              <a:tblPr firstRow="1" firstCol="1" bandRow="1">
                <a:tableStyleId>{F5AB1C69-6EDB-4FF4-983F-18BD219EF322}</a:tableStyleId>
              </a:tblPr>
              <a:tblGrid>
                <a:gridCol w="870643">
                  <a:extLst>
                    <a:ext uri="{9D8B030D-6E8A-4147-A177-3AD203B41FA5}">
                      <a16:colId xmlns:a16="http://schemas.microsoft.com/office/drawing/2014/main" val="1779308809"/>
                    </a:ext>
                  </a:extLst>
                </a:gridCol>
                <a:gridCol w="3759385">
                  <a:extLst>
                    <a:ext uri="{9D8B030D-6E8A-4147-A177-3AD203B41FA5}">
                      <a16:colId xmlns:a16="http://schemas.microsoft.com/office/drawing/2014/main" val="1766800950"/>
                    </a:ext>
                  </a:extLst>
                </a:gridCol>
              </a:tblGrid>
              <a:tr h="251952">
                <a:tc gridSpan="2">
                  <a:txBody>
                    <a:bodyPr/>
                    <a:lstStyle/>
                    <a:p>
                      <a:pPr>
                        <a:lnSpc>
                          <a:spcPct val="107000"/>
                        </a:lnSpc>
                        <a:spcAft>
                          <a:spcPts val="800"/>
                        </a:spcAft>
                      </a:pPr>
                      <a:r>
                        <a:rPr lang="en-GB" sz="2000">
                          <a:effectLst/>
                        </a:rPr>
                        <a:t>Aim of overall 6 weeks: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1050215295"/>
                  </a:ext>
                </a:extLst>
              </a:tr>
              <a:tr h="623507">
                <a:tc gridSpan="2">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591202751"/>
                  </a:ext>
                </a:extLst>
              </a:tr>
              <a:tr h="264206">
                <a:tc gridSpan="2">
                  <a:txBody>
                    <a:bodyPr/>
                    <a:lstStyle/>
                    <a:p>
                      <a:pPr>
                        <a:lnSpc>
                          <a:spcPct val="107000"/>
                        </a:lnSpc>
                        <a:spcAft>
                          <a:spcPts val="800"/>
                        </a:spcAft>
                      </a:pPr>
                      <a:r>
                        <a:rPr lang="en-GB" sz="2000">
                          <a:effectLst/>
                        </a:rPr>
                        <a:t>Aim per week/ lesson: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556341589"/>
                  </a:ext>
                </a:extLst>
              </a:tr>
              <a:tr h="623507">
                <a:tc>
                  <a:txBody>
                    <a:bodyPr/>
                    <a:lstStyle/>
                    <a:p>
                      <a:pPr>
                        <a:lnSpc>
                          <a:spcPct val="107000"/>
                        </a:lnSpc>
                        <a:spcAft>
                          <a:spcPts val="800"/>
                        </a:spcAft>
                      </a:pPr>
                      <a:r>
                        <a:rPr lang="en-GB" sz="2000">
                          <a:effectLst/>
                        </a:rPr>
                        <a:t>Week 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1779870882"/>
                  </a:ext>
                </a:extLst>
              </a:tr>
              <a:tr h="623507">
                <a:tc>
                  <a:txBody>
                    <a:bodyPr/>
                    <a:lstStyle/>
                    <a:p>
                      <a:pPr>
                        <a:lnSpc>
                          <a:spcPct val="107000"/>
                        </a:lnSpc>
                        <a:spcAft>
                          <a:spcPts val="800"/>
                        </a:spcAft>
                      </a:pPr>
                      <a:r>
                        <a:rPr lang="en-GB" sz="2000">
                          <a:effectLst/>
                        </a:rPr>
                        <a:t>Week 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2446640190"/>
                  </a:ext>
                </a:extLst>
              </a:tr>
              <a:tr h="623507">
                <a:tc>
                  <a:txBody>
                    <a:bodyPr/>
                    <a:lstStyle/>
                    <a:p>
                      <a:pPr>
                        <a:lnSpc>
                          <a:spcPct val="107000"/>
                        </a:lnSpc>
                        <a:spcAft>
                          <a:spcPts val="800"/>
                        </a:spcAft>
                      </a:pPr>
                      <a:r>
                        <a:rPr lang="en-GB" sz="2000">
                          <a:effectLst/>
                        </a:rPr>
                        <a:t>Week 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3773226494"/>
                  </a:ext>
                </a:extLst>
              </a:tr>
              <a:tr h="680369">
                <a:tc>
                  <a:txBody>
                    <a:bodyPr/>
                    <a:lstStyle/>
                    <a:p>
                      <a:pPr>
                        <a:lnSpc>
                          <a:spcPct val="107000"/>
                        </a:lnSpc>
                        <a:spcAft>
                          <a:spcPts val="800"/>
                        </a:spcAft>
                      </a:pPr>
                      <a:r>
                        <a:rPr lang="en-GB" sz="2000">
                          <a:effectLst/>
                        </a:rPr>
                        <a:t>Week 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2682144139"/>
                  </a:ext>
                </a:extLst>
              </a:tr>
              <a:tr h="623507">
                <a:tc>
                  <a:txBody>
                    <a:bodyPr/>
                    <a:lstStyle/>
                    <a:p>
                      <a:pPr>
                        <a:lnSpc>
                          <a:spcPct val="107000"/>
                        </a:lnSpc>
                        <a:spcAft>
                          <a:spcPts val="800"/>
                        </a:spcAft>
                      </a:pPr>
                      <a:r>
                        <a:rPr lang="en-GB" sz="2000">
                          <a:effectLst/>
                        </a:rPr>
                        <a:t>Week 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3062827069"/>
                  </a:ext>
                </a:extLst>
              </a:tr>
              <a:tr h="623507">
                <a:tc>
                  <a:txBody>
                    <a:bodyPr/>
                    <a:lstStyle/>
                    <a:p>
                      <a:pPr>
                        <a:lnSpc>
                          <a:spcPct val="107000"/>
                        </a:lnSpc>
                        <a:spcAft>
                          <a:spcPts val="800"/>
                        </a:spcAft>
                      </a:pPr>
                      <a:r>
                        <a:rPr lang="en-GB" sz="2000">
                          <a:effectLst/>
                        </a:rPr>
                        <a:t>Week 6</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1213458205"/>
                  </a:ext>
                </a:extLst>
              </a:tr>
            </a:tbl>
          </a:graphicData>
        </a:graphic>
      </p:graphicFrame>
      <p:sp>
        <p:nvSpPr>
          <p:cNvPr id="9" name="TextBox 8">
            <a:extLst>
              <a:ext uri="{FF2B5EF4-FFF2-40B4-BE49-F238E27FC236}">
                <a16:creationId xmlns:a16="http://schemas.microsoft.com/office/drawing/2014/main" id="{35B478AF-B464-E8BE-8482-2E58FA940C47}"/>
              </a:ext>
            </a:extLst>
          </p:cNvPr>
          <p:cNvSpPr txBox="1"/>
          <p:nvPr/>
        </p:nvSpPr>
        <p:spPr>
          <a:xfrm>
            <a:off x="9278911" y="1922343"/>
            <a:ext cx="3117955" cy="523220"/>
          </a:xfrm>
          <a:prstGeom prst="rect">
            <a:avLst/>
          </a:prstGeom>
          <a:noFill/>
        </p:spPr>
        <p:txBody>
          <a:bodyPr wrap="square" rtlCol="0">
            <a:spAutoFit/>
          </a:bodyPr>
          <a:lstStyle/>
          <a:p>
            <a:r>
              <a:rPr lang="en-GB" sz="2800" dirty="0">
                <a:ln w="0"/>
                <a:effectLst>
                  <a:outerShdw blurRad="38100" dist="19050" dir="2700000" algn="tl" rotWithShape="0">
                    <a:schemeClr val="dk1">
                      <a:alpha val="40000"/>
                    </a:schemeClr>
                  </a:outerShdw>
                </a:effectLst>
              </a:rPr>
              <a:t>Lesson information</a:t>
            </a:r>
          </a:p>
        </p:txBody>
      </p:sp>
      <p:sp>
        <p:nvSpPr>
          <p:cNvPr id="10" name="TextBox 9">
            <a:extLst>
              <a:ext uri="{FF2B5EF4-FFF2-40B4-BE49-F238E27FC236}">
                <a16:creationId xmlns:a16="http://schemas.microsoft.com/office/drawing/2014/main" id="{7C4193CE-757B-1103-E2BE-121CAC1D7D81}"/>
              </a:ext>
            </a:extLst>
          </p:cNvPr>
          <p:cNvSpPr txBox="1"/>
          <p:nvPr/>
        </p:nvSpPr>
        <p:spPr>
          <a:xfrm>
            <a:off x="9219759" y="3002970"/>
            <a:ext cx="2912281" cy="954107"/>
          </a:xfrm>
          <a:prstGeom prst="rect">
            <a:avLst/>
          </a:prstGeom>
          <a:noFill/>
        </p:spPr>
        <p:txBody>
          <a:bodyPr wrap="square" rtlCol="0">
            <a:spAutoFit/>
          </a:bodyPr>
          <a:lstStyle/>
          <a:p>
            <a:pPr algn="ctr"/>
            <a:r>
              <a:rPr lang="en-GB" sz="2800" dirty="0">
                <a:ln w="0"/>
                <a:effectLst>
                  <a:outerShdw blurRad="38100" dist="19050" dir="2700000" algn="tl" rotWithShape="0">
                    <a:schemeClr val="dk1">
                      <a:alpha val="40000"/>
                    </a:schemeClr>
                  </a:outerShdw>
                </a:effectLst>
              </a:rPr>
              <a:t>Information and tasks</a:t>
            </a:r>
          </a:p>
        </p:txBody>
      </p:sp>
      <p:sp>
        <p:nvSpPr>
          <p:cNvPr id="11" name="TextBox 10">
            <a:extLst>
              <a:ext uri="{FF2B5EF4-FFF2-40B4-BE49-F238E27FC236}">
                <a16:creationId xmlns:a16="http://schemas.microsoft.com/office/drawing/2014/main" id="{B442B168-EDDF-819C-64FD-A4BC94A4D2BD}"/>
              </a:ext>
            </a:extLst>
          </p:cNvPr>
          <p:cNvSpPr txBox="1"/>
          <p:nvPr/>
        </p:nvSpPr>
        <p:spPr>
          <a:xfrm>
            <a:off x="9279718" y="4396192"/>
            <a:ext cx="2912281" cy="523220"/>
          </a:xfrm>
          <a:prstGeom prst="rect">
            <a:avLst/>
          </a:prstGeom>
          <a:noFill/>
        </p:spPr>
        <p:txBody>
          <a:bodyPr wrap="square" rtlCol="0">
            <a:spAutoFit/>
          </a:bodyPr>
          <a:lstStyle/>
          <a:p>
            <a:pPr algn="ctr"/>
            <a:r>
              <a:rPr lang="en-GB" sz="2800" dirty="0">
                <a:ln w="0"/>
                <a:effectLst>
                  <a:outerShdw blurRad="38100" dist="19050" dir="2700000" algn="tl" rotWithShape="0">
                    <a:schemeClr val="dk1">
                      <a:alpha val="40000"/>
                    </a:schemeClr>
                  </a:outerShdw>
                </a:effectLst>
              </a:rPr>
              <a:t>Show progression</a:t>
            </a:r>
          </a:p>
        </p:txBody>
      </p:sp>
    </p:spTree>
    <p:extLst>
      <p:ext uri="{BB962C8B-B14F-4D97-AF65-F5344CB8AC3E}">
        <p14:creationId xmlns:p14="http://schemas.microsoft.com/office/powerpoint/2010/main" val="20524604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7E6030-2531-4470-8704-BD0F93DB42EE}"/>
              </a:ext>
            </a:extLst>
          </p:cNvPr>
          <p:cNvPicPr>
            <a:picLocks noChangeAspect="1"/>
          </p:cNvPicPr>
          <p:nvPr/>
        </p:nvPicPr>
        <p:blipFill rotWithShape="1">
          <a:blip r:embed="rId3"/>
          <a:srcRect l="8036" t="9659" r="67245" b="46581"/>
          <a:stretch/>
        </p:blipFill>
        <p:spPr>
          <a:xfrm>
            <a:off x="1392143" y="329504"/>
            <a:ext cx="8938727" cy="6198992"/>
          </a:xfrm>
          <a:prstGeom prst="rect">
            <a:avLst/>
          </a:prstGeom>
        </p:spPr>
      </p:pic>
      <p:sp>
        <p:nvSpPr>
          <p:cNvPr id="6" name="Oval 5">
            <a:extLst>
              <a:ext uri="{FF2B5EF4-FFF2-40B4-BE49-F238E27FC236}">
                <a16:creationId xmlns:a16="http://schemas.microsoft.com/office/drawing/2014/main" id="{D849BB2C-901A-435E-8E26-EC68B09EF68E}"/>
              </a:ext>
            </a:extLst>
          </p:cNvPr>
          <p:cNvSpPr/>
          <p:nvPr/>
        </p:nvSpPr>
        <p:spPr>
          <a:xfrm>
            <a:off x="1702965" y="503338"/>
            <a:ext cx="2332139" cy="8137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75104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7E6030-2531-4470-8704-BD0F93DB42EE}"/>
              </a:ext>
            </a:extLst>
          </p:cNvPr>
          <p:cNvPicPr>
            <a:picLocks noChangeAspect="1"/>
          </p:cNvPicPr>
          <p:nvPr/>
        </p:nvPicPr>
        <p:blipFill rotWithShape="1">
          <a:blip r:embed="rId3"/>
          <a:srcRect l="8036" t="9659" r="67245" b="46581"/>
          <a:stretch/>
        </p:blipFill>
        <p:spPr>
          <a:xfrm>
            <a:off x="1392143" y="329504"/>
            <a:ext cx="8938727" cy="6198992"/>
          </a:xfrm>
          <a:prstGeom prst="rect">
            <a:avLst/>
          </a:prstGeom>
        </p:spPr>
      </p:pic>
      <p:sp>
        <p:nvSpPr>
          <p:cNvPr id="6" name="Oval 5">
            <a:extLst>
              <a:ext uri="{FF2B5EF4-FFF2-40B4-BE49-F238E27FC236}">
                <a16:creationId xmlns:a16="http://schemas.microsoft.com/office/drawing/2014/main" id="{D849BB2C-901A-435E-8E26-EC68B09EF68E}"/>
              </a:ext>
            </a:extLst>
          </p:cNvPr>
          <p:cNvSpPr/>
          <p:nvPr/>
        </p:nvSpPr>
        <p:spPr>
          <a:xfrm>
            <a:off x="7407479" y="436226"/>
            <a:ext cx="2332139" cy="8137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42157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7E6030-2531-4470-8704-BD0F93DB42EE}"/>
              </a:ext>
            </a:extLst>
          </p:cNvPr>
          <p:cNvPicPr>
            <a:picLocks noChangeAspect="1"/>
          </p:cNvPicPr>
          <p:nvPr/>
        </p:nvPicPr>
        <p:blipFill rotWithShape="1">
          <a:blip r:embed="rId3"/>
          <a:srcRect l="8036" t="9659" r="67245" b="46581"/>
          <a:stretch/>
        </p:blipFill>
        <p:spPr>
          <a:xfrm>
            <a:off x="1392143" y="329504"/>
            <a:ext cx="8938727" cy="6198992"/>
          </a:xfrm>
          <a:prstGeom prst="rect">
            <a:avLst/>
          </a:prstGeom>
        </p:spPr>
      </p:pic>
      <p:sp>
        <p:nvSpPr>
          <p:cNvPr id="6" name="Oval 5">
            <a:extLst>
              <a:ext uri="{FF2B5EF4-FFF2-40B4-BE49-F238E27FC236}">
                <a16:creationId xmlns:a16="http://schemas.microsoft.com/office/drawing/2014/main" id="{D849BB2C-901A-435E-8E26-EC68B09EF68E}"/>
              </a:ext>
            </a:extLst>
          </p:cNvPr>
          <p:cNvSpPr/>
          <p:nvPr/>
        </p:nvSpPr>
        <p:spPr>
          <a:xfrm>
            <a:off x="1861130" y="872453"/>
            <a:ext cx="2332139" cy="8137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19033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7E6030-2531-4470-8704-BD0F93DB42EE}"/>
              </a:ext>
            </a:extLst>
          </p:cNvPr>
          <p:cNvPicPr>
            <a:picLocks noChangeAspect="1"/>
          </p:cNvPicPr>
          <p:nvPr/>
        </p:nvPicPr>
        <p:blipFill rotWithShape="1">
          <a:blip r:embed="rId3"/>
          <a:srcRect l="8036" t="9659" r="67245" b="46581"/>
          <a:stretch/>
        </p:blipFill>
        <p:spPr>
          <a:xfrm>
            <a:off x="1392143" y="329504"/>
            <a:ext cx="8938727" cy="6198992"/>
          </a:xfrm>
          <a:prstGeom prst="rect">
            <a:avLst/>
          </a:prstGeom>
        </p:spPr>
      </p:pic>
      <p:sp>
        <p:nvSpPr>
          <p:cNvPr id="6" name="Oval 5">
            <a:extLst>
              <a:ext uri="{FF2B5EF4-FFF2-40B4-BE49-F238E27FC236}">
                <a16:creationId xmlns:a16="http://schemas.microsoft.com/office/drawing/2014/main" id="{D849BB2C-901A-435E-8E26-EC68B09EF68E}"/>
              </a:ext>
            </a:extLst>
          </p:cNvPr>
          <p:cNvSpPr/>
          <p:nvPr/>
        </p:nvSpPr>
        <p:spPr>
          <a:xfrm>
            <a:off x="4763721" y="1208013"/>
            <a:ext cx="2332139" cy="8137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34B117A7-2060-4D1C-A3A8-47CA4213BE7C}"/>
              </a:ext>
            </a:extLst>
          </p:cNvPr>
          <p:cNvPicPr>
            <a:picLocks noChangeAspect="1"/>
          </p:cNvPicPr>
          <p:nvPr/>
        </p:nvPicPr>
        <p:blipFill>
          <a:blip r:embed="rId4"/>
          <a:stretch>
            <a:fillRect/>
          </a:stretch>
        </p:blipFill>
        <p:spPr>
          <a:xfrm rot="474376">
            <a:off x="7901899" y="2559391"/>
            <a:ext cx="3470046" cy="3470046"/>
          </a:xfrm>
          <a:prstGeom prst="rect">
            <a:avLst/>
          </a:prstGeom>
        </p:spPr>
      </p:pic>
      <p:pic>
        <p:nvPicPr>
          <p:cNvPr id="3" name="Picture 2">
            <a:extLst>
              <a:ext uri="{FF2B5EF4-FFF2-40B4-BE49-F238E27FC236}">
                <a16:creationId xmlns:a16="http://schemas.microsoft.com/office/drawing/2014/main" id="{E95D7AE7-282C-4CFD-9E5A-ED2DBFDDF499}"/>
              </a:ext>
            </a:extLst>
          </p:cNvPr>
          <p:cNvPicPr>
            <a:picLocks noChangeAspect="1"/>
          </p:cNvPicPr>
          <p:nvPr/>
        </p:nvPicPr>
        <p:blipFill rotWithShape="1">
          <a:blip r:embed="rId5"/>
          <a:srcRect l="15265" t="8417" r="67894" b="43458"/>
          <a:stretch/>
        </p:blipFill>
        <p:spPr>
          <a:xfrm>
            <a:off x="6020897" y="2337225"/>
            <a:ext cx="2653320" cy="2970357"/>
          </a:xfrm>
          <a:prstGeom prst="rect">
            <a:avLst/>
          </a:prstGeom>
        </p:spPr>
      </p:pic>
      <p:pic>
        <p:nvPicPr>
          <p:cNvPr id="8" name="Picture 7">
            <a:extLst>
              <a:ext uri="{FF2B5EF4-FFF2-40B4-BE49-F238E27FC236}">
                <a16:creationId xmlns:a16="http://schemas.microsoft.com/office/drawing/2014/main" id="{D43DE77D-6C94-470D-8F7A-821EE1C859CE}"/>
              </a:ext>
            </a:extLst>
          </p:cNvPr>
          <p:cNvPicPr>
            <a:picLocks noChangeAspect="1"/>
          </p:cNvPicPr>
          <p:nvPr/>
        </p:nvPicPr>
        <p:blipFill rotWithShape="1">
          <a:blip r:embed="rId6"/>
          <a:srcRect l="16789" t="9120" r="69587" b="44687"/>
          <a:stretch/>
        </p:blipFill>
        <p:spPr>
          <a:xfrm rot="21275205">
            <a:off x="966766" y="2519184"/>
            <a:ext cx="2164360" cy="2874883"/>
          </a:xfrm>
          <a:prstGeom prst="rect">
            <a:avLst/>
          </a:prstGeom>
        </p:spPr>
      </p:pic>
      <p:pic>
        <p:nvPicPr>
          <p:cNvPr id="10" name="Picture 9">
            <a:extLst>
              <a:ext uri="{FF2B5EF4-FFF2-40B4-BE49-F238E27FC236}">
                <a16:creationId xmlns:a16="http://schemas.microsoft.com/office/drawing/2014/main" id="{6EC7CF45-51D4-4217-9FDE-ECC82F7B081B}"/>
              </a:ext>
            </a:extLst>
          </p:cNvPr>
          <p:cNvPicPr>
            <a:picLocks noChangeAspect="1"/>
          </p:cNvPicPr>
          <p:nvPr/>
        </p:nvPicPr>
        <p:blipFill rotWithShape="1">
          <a:blip r:embed="rId7"/>
          <a:srcRect l="6917" t="15970" r="66146" b="45565"/>
          <a:stretch/>
        </p:blipFill>
        <p:spPr>
          <a:xfrm>
            <a:off x="2880489" y="2337225"/>
            <a:ext cx="3284107" cy="1837189"/>
          </a:xfrm>
          <a:prstGeom prst="rect">
            <a:avLst/>
          </a:prstGeom>
        </p:spPr>
      </p:pic>
      <p:pic>
        <p:nvPicPr>
          <p:cNvPr id="12" name="Picture 11">
            <a:extLst>
              <a:ext uri="{FF2B5EF4-FFF2-40B4-BE49-F238E27FC236}">
                <a16:creationId xmlns:a16="http://schemas.microsoft.com/office/drawing/2014/main" id="{1D6DAC92-D9EF-42E8-BE45-BB76B7323556}"/>
              </a:ext>
            </a:extLst>
          </p:cNvPr>
          <p:cNvPicPr>
            <a:picLocks noChangeAspect="1"/>
          </p:cNvPicPr>
          <p:nvPr/>
        </p:nvPicPr>
        <p:blipFill rotWithShape="1">
          <a:blip r:embed="rId8"/>
          <a:srcRect l="8859" t="5393" r="65321" b="43457"/>
          <a:stretch/>
        </p:blipFill>
        <p:spPr>
          <a:xfrm>
            <a:off x="3346784" y="3822403"/>
            <a:ext cx="3147915" cy="2443014"/>
          </a:xfrm>
          <a:prstGeom prst="rect">
            <a:avLst/>
          </a:prstGeom>
        </p:spPr>
      </p:pic>
    </p:spTree>
    <p:extLst>
      <p:ext uri="{BB962C8B-B14F-4D97-AF65-F5344CB8AC3E}">
        <p14:creationId xmlns:p14="http://schemas.microsoft.com/office/powerpoint/2010/main" val="3413206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7E6030-2531-4470-8704-BD0F93DB42EE}"/>
              </a:ext>
            </a:extLst>
          </p:cNvPr>
          <p:cNvPicPr>
            <a:picLocks noChangeAspect="1"/>
          </p:cNvPicPr>
          <p:nvPr/>
        </p:nvPicPr>
        <p:blipFill rotWithShape="1">
          <a:blip r:embed="rId3"/>
          <a:srcRect l="8036" t="9659" r="67245" b="46581"/>
          <a:stretch/>
        </p:blipFill>
        <p:spPr>
          <a:xfrm>
            <a:off x="1392143" y="329504"/>
            <a:ext cx="8938727" cy="6198992"/>
          </a:xfrm>
          <a:prstGeom prst="rect">
            <a:avLst/>
          </a:prstGeom>
        </p:spPr>
      </p:pic>
      <p:sp>
        <p:nvSpPr>
          <p:cNvPr id="6" name="Oval 5">
            <a:extLst>
              <a:ext uri="{FF2B5EF4-FFF2-40B4-BE49-F238E27FC236}">
                <a16:creationId xmlns:a16="http://schemas.microsoft.com/office/drawing/2014/main" id="{D849BB2C-901A-435E-8E26-EC68B09EF68E}"/>
              </a:ext>
            </a:extLst>
          </p:cNvPr>
          <p:cNvSpPr/>
          <p:nvPr/>
        </p:nvSpPr>
        <p:spPr>
          <a:xfrm>
            <a:off x="4695436" y="2348916"/>
            <a:ext cx="2332139" cy="8137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882719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F39F738-3C85-4326-8A0B-DEF0F548C238}"/>
              </a:ext>
            </a:extLst>
          </p:cNvPr>
          <p:cNvPicPr>
            <a:picLocks noChangeAspect="1"/>
          </p:cNvPicPr>
          <p:nvPr/>
        </p:nvPicPr>
        <p:blipFill rotWithShape="1">
          <a:blip r:embed="rId2"/>
          <a:srcRect l="18367" t="21771" r="68623" b="66034"/>
          <a:stretch/>
        </p:blipFill>
        <p:spPr>
          <a:xfrm>
            <a:off x="307910" y="1073021"/>
            <a:ext cx="5234474" cy="1922106"/>
          </a:xfrm>
          <a:prstGeom prst="rect">
            <a:avLst/>
          </a:prstGeom>
        </p:spPr>
      </p:pic>
      <p:pic>
        <p:nvPicPr>
          <p:cNvPr id="6" name="Picture 5">
            <a:extLst>
              <a:ext uri="{FF2B5EF4-FFF2-40B4-BE49-F238E27FC236}">
                <a16:creationId xmlns:a16="http://schemas.microsoft.com/office/drawing/2014/main" id="{9157405E-CF2A-4742-8A10-B639F2B28B50}"/>
              </a:ext>
            </a:extLst>
          </p:cNvPr>
          <p:cNvPicPr>
            <a:picLocks noChangeAspect="1"/>
          </p:cNvPicPr>
          <p:nvPr/>
        </p:nvPicPr>
        <p:blipFill rotWithShape="1">
          <a:blip r:embed="rId2"/>
          <a:srcRect l="18924" t="34321" r="68252" b="52418"/>
          <a:stretch/>
        </p:blipFill>
        <p:spPr>
          <a:xfrm>
            <a:off x="5673013" y="494522"/>
            <a:ext cx="5159828" cy="2090057"/>
          </a:xfrm>
          <a:prstGeom prst="rect">
            <a:avLst/>
          </a:prstGeom>
        </p:spPr>
      </p:pic>
      <p:pic>
        <p:nvPicPr>
          <p:cNvPr id="8" name="Picture 7">
            <a:extLst>
              <a:ext uri="{FF2B5EF4-FFF2-40B4-BE49-F238E27FC236}">
                <a16:creationId xmlns:a16="http://schemas.microsoft.com/office/drawing/2014/main" id="{7C57A9CD-0413-41C8-A66D-769E4BE51A27}"/>
              </a:ext>
            </a:extLst>
          </p:cNvPr>
          <p:cNvPicPr>
            <a:picLocks noChangeAspect="1"/>
          </p:cNvPicPr>
          <p:nvPr/>
        </p:nvPicPr>
        <p:blipFill rotWithShape="1">
          <a:blip r:embed="rId3"/>
          <a:srcRect l="18673" t="16887" r="68929" b="69092"/>
          <a:stretch/>
        </p:blipFill>
        <p:spPr>
          <a:xfrm>
            <a:off x="0" y="3498978"/>
            <a:ext cx="5159828" cy="2286001"/>
          </a:xfrm>
          <a:prstGeom prst="rect">
            <a:avLst/>
          </a:prstGeom>
        </p:spPr>
      </p:pic>
      <p:pic>
        <p:nvPicPr>
          <p:cNvPr id="9" name="Picture 8">
            <a:extLst>
              <a:ext uri="{FF2B5EF4-FFF2-40B4-BE49-F238E27FC236}">
                <a16:creationId xmlns:a16="http://schemas.microsoft.com/office/drawing/2014/main" id="{20F31CB0-C9BE-4B6D-84BA-C159EE087F24}"/>
              </a:ext>
            </a:extLst>
          </p:cNvPr>
          <p:cNvPicPr>
            <a:picLocks noChangeAspect="1"/>
          </p:cNvPicPr>
          <p:nvPr/>
        </p:nvPicPr>
        <p:blipFill rotWithShape="1">
          <a:blip r:embed="rId3"/>
          <a:srcRect l="18740" t="30851" r="68862" b="53258"/>
          <a:stretch/>
        </p:blipFill>
        <p:spPr>
          <a:xfrm>
            <a:off x="6096000" y="3346577"/>
            <a:ext cx="5159828" cy="2590801"/>
          </a:xfrm>
          <a:prstGeom prst="rect">
            <a:avLst/>
          </a:prstGeom>
        </p:spPr>
      </p:pic>
    </p:spTree>
    <p:extLst>
      <p:ext uri="{BB962C8B-B14F-4D97-AF65-F5344CB8AC3E}">
        <p14:creationId xmlns:p14="http://schemas.microsoft.com/office/powerpoint/2010/main" val="37594517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A7E6030-2531-4470-8704-BD0F93DB42EE}"/>
              </a:ext>
            </a:extLst>
          </p:cNvPr>
          <p:cNvPicPr>
            <a:picLocks noChangeAspect="1"/>
          </p:cNvPicPr>
          <p:nvPr/>
        </p:nvPicPr>
        <p:blipFill rotWithShape="1">
          <a:blip r:embed="rId3"/>
          <a:srcRect l="8036" t="9659" r="67245" b="46581"/>
          <a:stretch/>
        </p:blipFill>
        <p:spPr>
          <a:xfrm>
            <a:off x="1392143" y="329504"/>
            <a:ext cx="8938727" cy="6198992"/>
          </a:xfrm>
          <a:prstGeom prst="rect">
            <a:avLst/>
          </a:prstGeom>
        </p:spPr>
      </p:pic>
      <p:sp>
        <p:nvSpPr>
          <p:cNvPr id="6" name="Oval 5">
            <a:extLst>
              <a:ext uri="{FF2B5EF4-FFF2-40B4-BE49-F238E27FC236}">
                <a16:creationId xmlns:a16="http://schemas.microsoft.com/office/drawing/2014/main" id="{D849BB2C-901A-435E-8E26-EC68B09EF68E}"/>
              </a:ext>
            </a:extLst>
          </p:cNvPr>
          <p:cNvSpPr/>
          <p:nvPr/>
        </p:nvSpPr>
        <p:spPr>
          <a:xfrm>
            <a:off x="4770937" y="4550908"/>
            <a:ext cx="2332139" cy="8137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74262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2DD13-29B2-33F9-F2C2-7CC9EAEFB5A5}"/>
              </a:ext>
            </a:extLst>
          </p:cNvPr>
          <p:cNvSpPr>
            <a:spLocks noGrp="1"/>
          </p:cNvSpPr>
          <p:nvPr>
            <p:ph type="title"/>
          </p:nvPr>
        </p:nvSpPr>
        <p:spPr>
          <a:xfrm>
            <a:off x="1265796" y="2009681"/>
            <a:ext cx="2883124" cy="1313550"/>
          </a:xfrm>
        </p:spPr>
        <p:txBody>
          <a:bodyPr/>
          <a:lstStyle/>
          <a:p>
            <a:r>
              <a:rPr lang="en-GB" dirty="0"/>
              <a:t>Examples</a:t>
            </a:r>
          </a:p>
        </p:txBody>
      </p:sp>
      <p:sp>
        <p:nvSpPr>
          <p:cNvPr id="4" name="Title 1">
            <a:extLst>
              <a:ext uri="{FF2B5EF4-FFF2-40B4-BE49-F238E27FC236}">
                <a16:creationId xmlns:a16="http://schemas.microsoft.com/office/drawing/2014/main" id="{E5487FCE-AE94-36EC-6833-59001045D00D}"/>
              </a:ext>
            </a:extLst>
          </p:cNvPr>
          <p:cNvSpPr txBox="1">
            <a:spLocks/>
          </p:cNvSpPr>
          <p:nvPr/>
        </p:nvSpPr>
        <p:spPr>
          <a:xfrm>
            <a:off x="8043082" y="2009681"/>
            <a:ext cx="2883124" cy="1313550"/>
          </a:xfrm>
          <a:prstGeom prst="rect">
            <a:avLst/>
          </a:prstGeom>
        </p:spPr>
        <p:txBody>
          <a:bodyPr vert="horz" lIns="91440" tIns="45720" rIns="91440" bIns="45720" rtlCol="0" anchor="ctr">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High quality teaching and good practice</a:t>
            </a:r>
          </a:p>
        </p:txBody>
      </p:sp>
    </p:spTree>
    <p:extLst>
      <p:ext uri="{BB962C8B-B14F-4D97-AF65-F5344CB8AC3E}">
        <p14:creationId xmlns:p14="http://schemas.microsoft.com/office/powerpoint/2010/main" val="3047627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7EB2B4-0238-42BE-85AE-1551C2448E32}"/>
              </a:ext>
            </a:extLst>
          </p:cNvPr>
          <p:cNvPicPr>
            <a:picLocks noChangeAspect="1"/>
          </p:cNvPicPr>
          <p:nvPr/>
        </p:nvPicPr>
        <p:blipFill rotWithShape="1">
          <a:blip r:embed="rId3"/>
          <a:srcRect l="7806" t="9073" r="67168" b="46581"/>
          <a:stretch/>
        </p:blipFill>
        <p:spPr>
          <a:xfrm>
            <a:off x="1156995" y="258403"/>
            <a:ext cx="9134670" cy="6341194"/>
          </a:xfrm>
          <a:prstGeom prst="rect">
            <a:avLst/>
          </a:prstGeom>
        </p:spPr>
      </p:pic>
      <p:sp>
        <p:nvSpPr>
          <p:cNvPr id="6" name="Oval 5">
            <a:extLst>
              <a:ext uri="{FF2B5EF4-FFF2-40B4-BE49-F238E27FC236}">
                <a16:creationId xmlns:a16="http://schemas.microsoft.com/office/drawing/2014/main" id="{7ABD660A-41C2-4988-91F1-8EE14820CD40}"/>
              </a:ext>
            </a:extLst>
          </p:cNvPr>
          <p:cNvSpPr/>
          <p:nvPr/>
        </p:nvSpPr>
        <p:spPr>
          <a:xfrm>
            <a:off x="4619935" y="389969"/>
            <a:ext cx="2332139" cy="8137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4854C2BE-41F4-42E2-BA3A-22D676B366CE}"/>
              </a:ext>
            </a:extLst>
          </p:cNvPr>
          <p:cNvSpPr txBox="1"/>
          <p:nvPr/>
        </p:nvSpPr>
        <p:spPr>
          <a:xfrm>
            <a:off x="1963024" y="998290"/>
            <a:ext cx="1577130" cy="1200329"/>
          </a:xfrm>
          <a:prstGeom prst="rect">
            <a:avLst/>
          </a:prstGeom>
          <a:noFill/>
        </p:spPr>
        <p:txBody>
          <a:bodyPr wrap="square" rtlCol="0">
            <a:spAutoFit/>
          </a:bodyPr>
          <a:lstStyle/>
          <a:p>
            <a:r>
              <a:rPr lang="en-GB" sz="2400" dirty="0"/>
              <a:t>Formative</a:t>
            </a:r>
          </a:p>
          <a:p>
            <a:r>
              <a:rPr lang="en-GB" sz="2400" dirty="0"/>
              <a:t>Formative</a:t>
            </a:r>
          </a:p>
          <a:p>
            <a:r>
              <a:rPr lang="en-GB" sz="2400" dirty="0"/>
              <a:t>Summative</a:t>
            </a:r>
          </a:p>
        </p:txBody>
      </p:sp>
    </p:spTree>
    <p:extLst>
      <p:ext uri="{BB962C8B-B14F-4D97-AF65-F5344CB8AC3E}">
        <p14:creationId xmlns:p14="http://schemas.microsoft.com/office/powerpoint/2010/main" val="1351660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CAC84CB-7C0A-4454-B072-ED6CE825019F}"/>
              </a:ext>
            </a:extLst>
          </p:cNvPr>
          <p:cNvSpPr txBox="1">
            <a:spLocks/>
          </p:cNvSpPr>
          <p:nvPr/>
        </p:nvSpPr>
        <p:spPr>
          <a:xfrm>
            <a:off x="2097361" y="1062914"/>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2400"/>
              <a:t>Assessments: “Make consistent judgements about pupils’ progress and attainment, within a subject, across year groups and between year groups” (Ofsted, 2016)</a:t>
            </a:r>
            <a:endParaRPr lang="en-US" sz="2400" dirty="0"/>
          </a:p>
        </p:txBody>
      </p:sp>
      <p:sp>
        <p:nvSpPr>
          <p:cNvPr id="5" name="Text Placeholder 2">
            <a:extLst>
              <a:ext uri="{FF2B5EF4-FFF2-40B4-BE49-F238E27FC236}">
                <a16:creationId xmlns:a16="http://schemas.microsoft.com/office/drawing/2014/main" id="{CFC2B585-6A8B-4EF8-873F-CF2060D945C4}"/>
              </a:ext>
            </a:extLst>
          </p:cNvPr>
          <p:cNvSpPr txBox="1">
            <a:spLocks/>
          </p:cNvSpPr>
          <p:nvPr/>
        </p:nvSpPr>
        <p:spPr>
          <a:xfrm>
            <a:off x="2097361" y="2323389"/>
            <a:ext cx="4040188" cy="639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Summative</a:t>
            </a:r>
            <a:endParaRPr lang="en-US" dirty="0"/>
          </a:p>
        </p:txBody>
      </p:sp>
      <p:sp>
        <p:nvSpPr>
          <p:cNvPr id="6" name="Content Placeholder 3">
            <a:extLst>
              <a:ext uri="{FF2B5EF4-FFF2-40B4-BE49-F238E27FC236}">
                <a16:creationId xmlns:a16="http://schemas.microsoft.com/office/drawing/2014/main" id="{F23ECF43-6130-493E-9C25-F67A79226EAD}"/>
              </a:ext>
            </a:extLst>
          </p:cNvPr>
          <p:cNvSpPr txBox="1">
            <a:spLocks/>
          </p:cNvSpPr>
          <p:nvPr/>
        </p:nvSpPr>
        <p:spPr>
          <a:xfrm>
            <a:off x="2097361" y="2963151"/>
            <a:ext cx="4040188" cy="34143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When?</a:t>
            </a:r>
          </a:p>
          <a:p>
            <a:endParaRPr lang="en-US"/>
          </a:p>
          <a:p>
            <a:r>
              <a:rPr lang="en-US"/>
              <a:t>What?</a:t>
            </a:r>
          </a:p>
          <a:p>
            <a:endParaRPr lang="en-US"/>
          </a:p>
          <a:p>
            <a:r>
              <a:rPr lang="en-US"/>
              <a:t>Why?</a:t>
            </a:r>
            <a:endParaRPr lang="en-US" dirty="0"/>
          </a:p>
        </p:txBody>
      </p:sp>
      <p:sp>
        <p:nvSpPr>
          <p:cNvPr id="7" name="Text Placeholder 4">
            <a:extLst>
              <a:ext uri="{FF2B5EF4-FFF2-40B4-BE49-F238E27FC236}">
                <a16:creationId xmlns:a16="http://schemas.microsoft.com/office/drawing/2014/main" id="{1C9F8CC4-362C-4E8C-ABFC-AEBEE9D9FBBD}"/>
              </a:ext>
            </a:extLst>
          </p:cNvPr>
          <p:cNvSpPr txBox="1">
            <a:spLocks/>
          </p:cNvSpPr>
          <p:nvPr/>
        </p:nvSpPr>
        <p:spPr>
          <a:xfrm>
            <a:off x="6285186" y="2323389"/>
            <a:ext cx="4041775" cy="6397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Formative</a:t>
            </a:r>
            <a:endParaRPr lang="en-US" dirty="0"/>
          </a:p>
        </p:txBody>
      </p:sp>
      <p:sp>
        <p:nvSpPr>
          <p:cNvPr id="8" name="Content Placeholder 5">
            <a:extLst>
              <a:ext uri="{FF2B5EF4-FFF2-40B4-BE49-F238E27FC236}">
                <a16:creationId xmlns:a16="http://schemas.microsoft.com/office/drawing/2014/main" id="{03DD9C05-7FF3-4128-9DBE-8C84607A1380}"/>
              </a:ext>
            </a:extLst>
          </p:cNvPr>
          <p:cNvSpPr txBox="1">
            <a:spLocks/>
          </p:cNvSpPr>
          <p:nvPr/>
        </p:nvSpPr>
        <p:spPr>
          <a:xfrm>
            <a:off x="6285186" y="2963151"/>
            <a:ext cx="4041775" cy="34143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When?</a:t>
            </a:r>
          </a:p>
          <a:p>
            <a:endParaRPr lang="en-US"/>
          </a:p>
          <a:p>
            <a:r>
              <a:rPr lang="en-US"/>
              <a:t>What?</a:t>
            </a:r>
          </a:p>
          <a:p>
            <a:endParaRPr lang="en-US"/>
          </a:p>
          <a:p>
            <a:r>
              <a:rPr lang="en-US"/>
              <a:t>Why?</a:t>
            </a:r>
            <a:endParaRPr lang="en-US" dirty="0"/>
          </a:p>
        </p:txBody>
      </p:sp>
      <p:sp>
        <p:nvSpPr>
          <p:cNvPr id="9" name="Rounded Rectangle 6">
            <a:extLst>
              <a:ext uri="{FF2B5EF4-FFF2-40B4-BE49-F238E27FC236}">
                <a16:creationId xmlns:a16="http://schemas.microsoft.com/office/drawing/2014/main" id="{9FF98BFC-F257-4190-A92D-FC9E0F45B867}"/>
              </a:ext>
            </a:extLst>
          </p:cNvPr>
          <p:cNvSpPr/>
          <p:nvPr/>
        </p:nvSpPr>
        <p:spPr>
          <a:xfrm rot="2547659">
            <a:off x="2074371" y="3438324"/>
            <a:ext cx="3071660" cy="667886"/>
          </a:xfrm>
          <a:prstGeom prst="roundRect">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Assessment OF Learning</a:t>
            </a:r>
          </a:p>
        </p:txBody>
      </p:sp>
      <p:sp>
        <p:nvSpPr>
          <p:cNvPr id="10" name="Rounded Rectangle 7">
            <a:extLst>
              <a:ext uri="{FF2B5EF4-FFF2-40B4-BE49-F238E27FC236}">
                <a16:creationId xmlns:a16="http://schemas.microsoft.com/office/drawing/2014/main" id="{6A727780-7F71-45BB-845F-5A423C75E193}"/>
              </a:ext>
            </a:extLst>
          </p:cNvPr>
          <p:cNvSpPr/>
          <p:nvPr/>
        </p:nvSpPr>
        <p:spPr>
          <a:xfrm rot="2547659">
            <a:off x="6114559" y="3545122"/>
            <a:ext cx="3071660" cy="667886"/>
          </a:xfrm>
          <a:prstGeom prst="roundRect">
            <a:avLst/>
          </a:prstGeom>
          <a:solidFill>
            <a:schemeClr val="accent5">
              <a:lumMod val="75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Assessment FOR Learning</a:t>
            </a:r>
          </a:p>
        </p:txBody>
      </p:sp>
    </p:spTree>
    <p:extLst>
      <p:ext uri="{BB962C8B-B14F-4D97-AF65-F5344CB8AC3E}">
        <p14:creationId xmlns:p14="http://schemas.microsoft.com/office/powerpoint/2010/main" val="1184164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67EB2B4-0238-42BE-85AE-1551C2448E32}"/>
              </a:ext>
            </a:extLst>
          </p:cNvPr>
          <p:cNvPicPr>
            <a:picLocks noChangeAspect="1"/>
          </p:cNvPicPr>
          <p:nvPr/>
        </p:nvPicPr>
        <p:blipFill rotWithShape="1">
          <a:blip r:embed="rId3"/>
          <a:srcRect l="7806" t="9073" r="67168" b="46581"/>
          <a:stretch/>
        </p:blipFill>
        <p:spPr>
          <a:xfrm>
            <a:off x="1156995" y="258403"/>
            <a:ext cx="9134670" cy="6341194"/>
          </a:xfrm>
          <a:prstGeom prst="rect">
            <a:avLst/>
          </a:prstGeom>
        </p:spPr>
      </p:pic>
      <p:sp>
        <p:nvSpPr>
          <p:cNvPr id="6" name="Oval 5">
            <a:extLst>
              <a:ext uri="{FF2B5EF4-FFF2-40B4-BE49-F238E27FC236}">
                <a16:creationId xmlns:a16="http://schemas.microsoft.com/office/drawing/2014/main" id="{7ABD660A-41C2-4988-91F1-8EE14820CD40}"/>
              </a:ext>
            </a:extLst>
          </p:cNvPr>
          <p:cNvSpPr/>
          <p:nvPr/>
        </p:nvSpPr>
        <p:spPr>
          <a:xfrm>
            <a:off x="4583770" y="2109712"/>
            <a:ext cx="2332139" cy="813733"/>
          </a:xfrm>
          <a:prstGeom prst="ellipse">
            <a:avLst/>
          </a:prstGeom>
          <a:solidFill>
            <a:srgbClr val="FFFF00">
              <a:alpha val="20000"/>
            </a:srgbClr>
          </a:solidFill>
          <a:ln w="2857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4854C2BE-41F4-42E2-BA3A-22D676B366CE}"/>
              </a:ext>
            </a:extLst>
          </p:cNvPr>
          <p:cNvSpPr txBox="1"/>
          <p:nvPr/>
        </p:nvSpPr>
        <p:spPr>
          <a:xfrm>
            <a:off x="1963024" y="998290"/>
            <a:ext cx="1577130" cy="1200329"/>
          </a:xfrm>
          <a:prstGeom prst="rect">
            <a:avLst/>
          </a:prstGeom>
          <a:noFill/>
        </p:spPr>
        <p:txBody>
          <a:bodyPr wrap="square" rtlCol="0">
            <a:spAutoFit/>
          </a:bodyPr>
          <a:lstStyle/>
          <a:p>
            <a:r>
              <a:rPr lang="en-GB" sz="2400" dirty="0"/>
              <a:t>Formative</a:t>
            </a:r>
          </a:p>
          <a:p>
            <a:r>
              <a:rPr lang="en-GB" sz="2400" dirty="0"/>
              <a:t>Formative</a:t>
            </a:r>
          </a:p>
          <a:p>
            <a:r>
              <a:rPr lang="en-GB" sz="2400" dirty="0"/>
              <a:t>Summative</a:t>
            </a:r>
          </a:p>
        </p:txBody>
      </p:sp>
    </p:spTree>
    <p:extLst>
      <p:ext uri="{BB962C8B-B14F-4D97-AF65-F5344CB8AC3E}">
        <p14:creationId xmlns:p14="http://schemas.microsoft.com/office/powerpoint/2010/main" val="31354784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500+ Steps Pictures [HQ] | Download Free Images on Unsplash">
            <a:extLst>
              <a:ext uri="{FF2B5EF4-FFF2-40B4-BE49-F238E27FC236}">
                <a16:creationId xmlns:a16="http://schemas.microsoft.com/office/drawing/2014/main" id="{C965177F-E29A-475E-95EC-184583E7AC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280" y="553673"/>
            <a:ext cx="9922408" cy="558023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AAFF6-03F4-4B17-BACE-BACD2ACF2E87}"/>
              </a:ext>
            </a:extLst>
          </p:cNvPr>
          <p:cNvSpPr txBox="1"/>
          <p:nvPr/>
        </p:nvSpPr>
        <p:spPr>
          <a:xfrm>
            <a:off x="9244668" y="2508309"/>
            <a:ext cx="2516697" cy="369332"/>
          </a:xfrm>
          <a:prstGeom prst="rect">
            <a:avLst/>
          </a:prstGeom>
          <a:solidFill>
            <a:schemeClr val="bg1"/>
          </a:solidFill>
        </p:spPr>
        <p:txBody>
          <a:bodyPr wrap="square" rtlCol="0">
            <a:spAutoFit/>
          </a:bodyPr>
          <a:lstStyle/>
          <a:p>
            <a:r>
              <a:rPr lang="en-GB" dirty="0"/>
              <a:t>Overall Objective</a:t>
            </a:r>
          </a:p>
        </p:txBody>
      </p:sp>
      <p:sp>
        <p:nvSpPr>
          <p:cNvPr id="4" name="TextBox 3">
            <a:extLst>
              <a:ext uri="{FF2B5EF4-FFF2-40B4-BE49-F238E27FC236}">
                <a16:creationId xmlns:a16="http://schemas.microsoft.com/office/drawing/2014/main" id="{8E50F354-08FC-4E63-A03D-5BECF56FB293}"/>
              </a:ext>
            </a:extLst>
          </p:cNvPr>
          <p:cNvSpPr txBox="1"/>
          <p:nvPr/>
        </p:nvSpPr>
        <p:spPr>
          <a:xfrm>
            <a:off x="7199153" y="3524775"/>
            <a:ext cx="1215006" cy="376106"/>
          </a:xfrm>
          <a:prstGeom prst="rect">
            <a:avLst/>
          </a:prstGeom>
          <a:solidFill>
            <a:schemeClr val="bg1"/>
          </a:solidFill>
        </p:spPr>
        <p:txBody>
          <a:bodyPr wrap="square" rtlCol="0">
            <a:spAutoFit/>
          </a:bodyPr>
          <a:lstStyle/>
          <a:p>
            <a:r>
              <a:rPr lang="en-GB" dirty="0"/>
              <a:t>Lesson 5…</a:t>
            </a:r>
          </a:p>
        </p:txBody>
      </p:sp>
      <p:sp>
        <p:nvSpPr>
          <p:cNvPr id="5" name="TextBox 4">
            <a:extLst>
              <a:ext uri="{FF2B5EF4-FFF2-40B4-BE49-F238E27FC236}">
                <a16:creationId xmlns:a16="http://schemas.microsoft.com/office/drawing/2014/main" id="{1FE36828-28C4-4764-8820-FFC0167DE0B1}"/>
              </a:ext>
            </a:extLst>
          </p:cNvPr>
          <p:cNvSpPr txBox="1"/>
          <p:nvPr/>
        </p:nvSpPr>
        <p:spPr>
          <a:xfrm>
            <a:off x="6096000" y="4029512"/>
            <a:ext cx="1215006" cy="376106"/>
          </a:xfrm>
          <a:prstGeom prst="rect">
            <a:avLst/>
          </a:prstGeom>
          <a:solidFill>
            <a:schemeClr val="bg1"/>
          </a:solidFill>
        </p:spPr>
        <p:txBody>
          <a:bodyPr wrap="square" rtlCol="0">
            <a:spAutoFit/>
          </a:bodyPr>
          <a:lstStyle/>
          <a:p>
            <a:r>
              <a:rPr lang="en-GB" dirty="0"/>
              <a:t>Lesson 4</a:t>
            </a:r>
          </a:p>
        </p:txBody>
      </p:sp>
      <p:sp>
        <p:nvSpPr>
          <p:cNvPr id="6" name="TextBox 5">
            <a:extLst>
              <a:ext uri="{FF2B5EF4-FFF2-40B4-BE49-F238E27FC236}">
                <a16:creationId xmlns:a16="http://schemas.microsoft.com/office/drawing/2014/main" id="{E1DD3690-B8C9-4A2D-AC9B-3BF8A8703CF0}"/>
              </a:ext>
            </a:extLst>
          </p:cNvPr>
          <p:cNvSpPr txBox="1"/>
          <p:nvPr/>
        </p:nvSpPr>
        <p:spPr>
          <a:xfrm>
            <a:off x="4742762" y="4416803"/>
            <a:ext cx="1215006" cy="376106"/>
          </a:xfrm>
          <a:prstGeom prst="rect">
            <a:avLst/>
          </a:prstGeom>
          <a:solidFill>
            <a:schemeClr val="bg1"/>
          </a:solidFill>
        </p:spPr>
        <p:txBody>
          <a:bodyPr wrap="square" rtlCol="0">
            <a:spAutoFit/>
          </a:bodyPr>
          <a:lstStyle/>
          <a:p>
            <a:r>
              <a:rPr lang="en-GB" dirty="0"/>
              <a:t>Lesson 3</a:t>
            </a:r>
          </a:p>
        </p:txBody>
      </p:sp>
      <p:sp>
        <p:nvSpPr>
          <p:cNvPr id="7" name="TextBox 6">
            <a:extLst>
              <a:ext uri="{FF2B5EF4-FFF2-40B4-BE49-F238E27FC236}">
                <a16:creationId xmlns:a16="http://schemas.microsoft.com/office/drawing/2014/main" id="{9062295A-258A-44C4-8C42-F8A39998CC13}"/>
              </a:ext>
            </a:extLst>
          </p:cNvPr>
          <p:cNvSpPr txBox="1"/>
          <p:nvPr/>
        </p:nvSpPr>
        <p:spPr>
          <a:xfrm>
            <a:off x="3527756" y="4899248"/>
            <a:ext cx="1215006" cy="376106"/>
          </a:xfrm>
          <a:prstGeom prst="rect">
            <a:avLst/>
          </a:prstGeom>
          <a:solidFill>
            <a:schemeClr val="bg1"/>
          </a:solidFill>
        </p:spPr>
        <p:txBody>
          <a:bodyPr wrap="square" rtlCol="0">
            <a:spAutoFit/>
          </a:bodyPr>
          <a:lstStyle/>
          <a:p>
            <a:r>
              <a:rPr lang="en-GB" dirty="0"/>
              <a:t>Lesson 2</a:t>
            </a:r>
          </a:p>
        </p:txBody>
      </p:sp>
      <p:sp>
        <p:nvSpPr>
          <p:cNvPr id="8" name="TextBox 7">
            <a:extLst>
              <a:ext uri="{FF2B5EF4-FFF2-40B4-BE49-F238E27FC236}">
                <a16:creationId xmlns:a16="http://schemas.microsoft.com/office/drawing/2014/main" id="{73BFD525-D997-4426-8A4F-1F0FC72BBAF2}"/>
              </a:ext>
            </a:extLst>
          </p:cNvPr>
          <p:cNvSpPr txBox="1"/>
          <p:nvPr/>
        </p:nvSpPr>
        <p:spPr>
          <a:xfrm>
            <a:off x="1546371" y="5275354"/>
            <a:ext cx="1215006" cy="376106"/>
          </a:xfrm>
          <a:prstGeom prst="rect">
            <a:avLst/>
          </a:prstGeom>
          <a:solidFill>
            <a:schemeClr val="bg1"/>
          </a:solidFill>
        </p:spPr>
        <p:txBody>
          <a:bodyPr wrap="square" rtlCol="0">
            <a:spAutoFit/>
          </a:bodyPr>
          <a:lstStyle/>
          <a:p>
            <a:r>
              <a:rPr lang="en-GB" dirty="0"/>
              <a:t>Lesson 1</a:t>
            </a:r>
          </a:p>
        </p:txBody>
      </p:sp>
    </p:spTree>
    <p:extLst>
      <p:ext uri="{BB962C8B-B14F-4D97-AF65-F5344CB8AC3E}">
        <p14:creationId xmlns:p14="http://schemas.microsoft.com/office/powerpoint/2010/main" val="243240641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1261</Words>
  <Application>Microsoft Office PowerPoint</Application>
  <PresentationFormat>Widescreen</PresentationFormat>
  <Paragraphs>271</Paragraphs>
  <Slides>30</Slides>
  <Notes>11</Notes>
  <HiddenSlides>0</HiddenSlides>
  <MMClips>0</MMClips>
  <ScaleCrop>false</ScaleCrop>
  <HeadingPairs>
    <vt:vector size="6" baseType="variant">
      <vt:variant>
        <vt:lpstr>Fonts Used</vt:lpstr>
      </vt:variant>
      <vt:variant>
        <vt:i4>3</vt:i4>
      </vt:variant>
      <vt:variant>
        <vt:lpstr>Theme</vt:lpstr>
      </vt:variant>
      <vt:variant>
        <vt:i4>5</vt:i4>
      </vt:variant>
      <vt:variant>
        <vt:lpstr>Slide Titles</vt:lpstr>
      </vt:variant>
      <vt:variant>
        <vt:i4>30</vt:i4>
      </vt:variant>
    </vt:vector>
  </HeadingPairs>
  <TitlesOfParts>
    <vt:vector size="38" baseType="lpstr">
      <vt:lpstr>Arial</vt:lpstr>
      <vt:lpstr>Calibri</vt:lpstr>
      <vt:lpstr>Calibri Light</vt:lpstr>
      <vt:lpstr>UWTSD 200_Title Page</vt:lpstr>
      <vt:lpstr>UWTSD 200_Title Page 2</vt:lpstr>
      <vt:lpstr>UWTSD 200_Subtitle 2</vt:lpstr>
      <vt:lpstr>UWTSD 200_Text 1</vt:lpstr>
      <vt:lpstr>UWTSD Logo Full Colour_Bottom Left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226</cp:revision>
  <dcterms:created xsi:type="dcterms:W3CDTF">2021-03-09T15:35:42Z</dcterms:created>
  <dcterms:modified xsi:type="dcterms:W3CDTF">2024-10-17T20:25:48Z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