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16"/>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4" d="100"/>
          <a:sy n="74" d="100"/>
        </p:scale>
        <p:origin x="1714"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4395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Brief the audience on what will be covered. Be confident.</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business clearly, assuming the audience knows nothing. Highlight the traditional strengths and current context.</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Focus only on identifying problems, not solutions. Mention both internal and external causes.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Briefly explain the purpose of 5W2H as a diagnostic tool to structure understanding of a problem.</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Walk through each W and H clearly and relate back to the case. Keep it concise.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Apply each PESTEL factor directly to Green Haven. Provide evidence or logical reasoning from case.</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how each branch represents a category of potential root causes.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Summarize without adding new information. Highlight main insights.</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State that all sources follow Harvard formatting.</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Prepare for Q&amp;A and thank the audience politely.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 Id="rId5" Type="http://schemas.openxmlformats.org/officeDocument/2006/relationships/image" Target="../media/image5.svg"/><Relationship Id="rId4" Type="http://schemas.openxmlformats.org/officeDocument/2006/relationships/image" Target="../media/image4.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2.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Master" Target="../slideMasters/slideMaster2.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 Id="rId9" Type="http://schemas.openxmlformats.org/officeDocument/2006/relationships/image" Target="../media/image17.svg"/></Relationships>
</file>

<file path=ppt/slideLayouts/_rels/slideLayout5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8.svg"/><Relationship Id="rId7" Type="http://schemas.openxmlformats.org/officeDocument/2006/relationships/image" Target="../media/image19.svg"/><Relationship Id="rId2" Type="http://schemas.openxmlformats.org/officeDocument/2006/relationships/image" Target="../media/image10.png"/><Relationship Id="rId1" Type="http://schemas.openxmlformats.org/officeDocument/2006/relationships/slideMaster" Target="../slideMasters/slideMaster2.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 Id="rId9" Type="http://schemas.openxmlformats.org/officeDocument/2006/relationships/image" Target="../media/image17.svg"/></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DDBFBF-A36D-7DB7-E2E3-4BB852A77C4C}"/>
              </a:ext>
            </a:extLst>
          </p:cNvPr>
          <p:cNvSpPr/>
          <p:nvPr userDrawn="1"/>
        </p:nvSpPr>
        <p:spPr>
          <a:xfrm>
            <a:off x="440532" y="1304925"/>
            <a:ext cx="6156722" cy="496887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cxnSp>
        <p:nvCxnSpPr>
          <p:cNvPr id="6" name="Straight Arrow Connector 5">
            <a:extLst>
              <a:ext uri="{FF2B5EF4-FFF2-40B4-BE49-F238E27FC236}">
                <a16:creationId xmlns:a16="http://schemas.microsoft.com/office/drawing/2014/main" id="{A94E2BB3-2C6E-A843-FE93-0DEA3BEE27A8}"/>
              </a:ext>
            </a:extLst>
          </p:cNvPr>
          <p:cNvCxnSpPr>
            <a:cxnSpLocks/>
          </p:cNvCxnSpPr>
          <p:nvPr userDrawn="1"/>
        </p:nvCxnSpPr>
        <p:spPr>
          <a:xfrm>
            <a:off x="3950495" y="5858084"/>
            <a:ext cx="2376758" cy="0"/>
          </a:xfrm>
          <a:prstGeom prst="straightConnector1">
            <a:avLst/>
          </a:prstGeom>
          <a:ln w="12700">
            <a:solidFill>
              <a:schemeClr val="bg1"/>
            </a:solidFill>
            <a:tailEnd type="triangle"/>
          </a:ln>
        </p:spPr>
        <p:style>
          <a:lnRef idx="2">
            <a:schemeClr val="accent1"/>
          </a:lnRef>
          <a:fillRef idx="0">
            <a:schemeClr val="accent1"/>
          </a:fillRef>
          <a:effectRef idx="1">
            <a:schemeClr val="accent1"/>
          </a:effectRef>
          <a:fontRef idx="minor">
            <a:schemeClr val="tx1"/>
          </a:fontRef>
        </p:style>
      </p:cxnSp>
      <p:sp>
        <p:nvSpPr>
          <p:cNvPr id="8" name="Picture Placeholder 19">
            <a:extLst>
              <a:ext uri="{FF2B5EF4-FFF2-40B4-BE49-F238E27FC236}">
                <a16:creationId xmlns:a16="http://schemas.microsoft.com/office/drawing/2014/main" id="{53A48D85-0464-C285-6F69-86CB291DEA34}"/>
              </a:ext>
            </a:extLst>
          </p:cNvPr>
          <p:cNvSpPr>
            <a:spLocks noGrp="1"/>
          </p:cNvSpPr>
          <p:nvPr>
            <p:ph type="pic" sz="quarter" idx="27"/>
          </p:nvPr>
        </p:nvSpPr>
        <p:spPr>
          <a:xfrm>
            <a:off x="6775873" y="1305800"/>
            <a:ext cx="1927596" cy="4968000"/>
          </a:xfrm>
          <a:prstGeom prst="rect">
            <a:avLst/>
          </a:prstGeom>
        </p:spPr>
        <p:txBody>
          <a:bodyPr/>
          <a:lstStyle/>
          <a:p>
            <a:endParaRPr lang="ru-RU"/>
          </a:p>
        </p:txBody>
      </p:sp>
      <p:sp>
        <p:nvSpPr>
          <p:cNvPr id="3" name="Name Date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0532" y="4802290"/>
            <a:ext cx="3336730" cy="1471511"/>
          </a:xfrm>
        </p:spPr>
        <p:txBody>
          <a:bodyPr wrap="square" lIns="360000" tIns="0" rIns="0" bIns="360000" anchor="b" anchorCtr="0">
            <a:noAutofit/>
          </a:bodyPr>
          <a:lstStyle>
            <a:lvl1pPr marL="0" indent="0" algn="l">
              <a:spcBef>
                <a:spcPts val="450"/>
              </a:spcBef>
              <a:buNone/>
              <a:defRPr sz="1350" b="0" spc="0" baseline="0">
                <a:solidFill>
                  <a:schemeClr val="bg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3" y="1304925"/>
            <a:ext cx="6151334" cy="1776210"/>
          </a:xfrm>
          <a:prstGeom prst="rect">
            <a:avLst/>
          </a:prstGeom>
        </p:spPr>
        <p:txBody>
          <a:bodyPr vert="horz" wrap="square" lIns="360000" tIns="360000" rIns="360000" bIns="0" rtlCol="0" anchor="t" anchorCtr="0">
            <a:spAutoFit/>
          </a:bodyPr>
          <a:lstStyle>
            <a:lvl1pPr algn="l">
              <a:lnSpc>
                <a:spcPct val="85000"/>
              </a:lnSpc>
              <a:defRPr sz="3600" b="0" spc="0" baseline="0">
                <a:solidFill>
                  <a:schemeClr val="bg1"/>
                </a:solidFill>
                <a:latin typeface="+mj-lt"/>
              </a:defRPr>
            </a:lvl1pPr>
          </a:lstStyle>
          <a:p>
            <a:pPr lvl="0"/>
            <a:r>
              <a:rPr lang="en-US" dirty="0"/>
              <a:t>Click To Edit Master Text</a:t>
            </a:r>
            <a:r>
              <a:rPr lang="ru-RU" dirty="0"/>
              <a:t> </a:t>
            </a:r>
            <a:r>
              <a:rPr lang="en-US" dirty="0"/>
              <a:t>Styles</a:t>
            </a:r>
            <a:br>
              <a:rPr lang="ru-RU" dirty="0"/>
            </a:br>
            <a:endParaRPr lang="ru-RU" dirty="0"/>
          </a:p>
        </p:txBody>
      </p:sp>
      <p:sp>
        <p:nvSpPr>
          <p:cNvPr id="5" name="Rectangle: Rounded Corners 4">
            <a:extLst>
              <a:ext uri="{FF2B5EF4-FFF2-40B4-BE49-F238E27FC236}">
                <a16:creationId xmlns:a16="http://schemas.microsoft.com/office/drawing/2014/main" id="{E3EDD409-29E7-69BD-667B-B4109866231E}"/>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9" name="Rectangle: Rounded Corners 8">
            <a:extLst>
              <a:ext uri="{FF2B5EF4-FFF2-40B4-BE49-F238E27FC236}">
                <a16:creationId xmlns:a16="http://schemas.microsoft.com/office/drawing/2014/main" id="{E5357DD9-A327-CBF0-C8BA-4580B0E31555}"/>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0" name="Rectangle: Rounded Corners 9">
            <a:extLst>
              <a:ext uri="{FF2B5EF4-FFF2-40B4-BE49-F238E27FC236}">
                <a16:creationId xmlns:a16="http://schemas.microsoft.com/office/drawing/2014/main" id="{51D98F08-D014-09DA-3672-34C6A5727E16}"/>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1" name="Rectangle: Rounded Corners 10">
            <a:extLst>
              <a:ext uri="{FF2B5EF4-FFF2-40B4-BE49-F238E27FC236}">
                <a16:creationId xmlns:a16="http://schemas.microsoft.com/office/drawing/2014/main" id="{4A496262-6AE6-A815-680A-F3C6A691E7C6}"/>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2172170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V2">
    <p:bg>
      <p:bgPr>
        <a:solidFill>
          <a:schemeClr val="bg1"/>
        </a:solidFill>
        <a:effectLst/>
      </p:bgPr>
    </p:bg>
    <p:spTree>
      <p:nvGrpSpPr>
        <p:cNvPr id="1" name=""/>
        <p:cNvGrpSpPr/>
        <p:nvPr/>
      </p:nvGrpSpPr>
      <p:grpSpPr>
        <a:xfrm>
          <a:off x="0" y="0"/>
          <a:ext cx="0" cy="0"/>
          <a:chOff x="0" y="0"/>
          <a:chExt cx="0" cy="0"/>
        </a:xfrm>
      </p:grpSpPr>
      <p:sp>
        <p:nvSpPr>
          <p:cNvPr id="43" name="Rectangle: Rounded Corners 42">
            <a:extLst>
              <a:ext uri="{FF2B5EF4-FFF2-40B4-BE49-F238E27FC236}">
                <a16:creationId xmlns:a16="http://schemas.microsoft.com/office/drawing/2014/main" id="{6E8E6C1D-988D-A36A-9002-C365D7CB0863}"/>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4" name="Rectangle: Rounded Corners 43">
            <a:extLst>
              <a:ext uri="{FF2B5EF4-FFF2-40B4-BE49-F238E27FC236}">
                <a16:creationId xmlns:a16="http://schemas.microsoft.com/office/drawing/2014/main" id="{271A85CB-44FA-6767-3D75-CF65D4AD9A41}"/>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45" name="Rectangle: Rounded Corners 44">
            <a:extLst>
              <a:ext uri="{FF2B5EF4-FFF2-40B4-BE49-F238E27FC236}">
                <a16:creationId xmlns:a16="http://schemas.microsoft.com/office/drawing/2014/main" id="{12D9E895-8F8B-0A08-1E59-4F13A0117BD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Rectangle: Rounded Corners 1">
            <a:extLst>
              <a:ext uri="{FF2B5EF4-FFF2-40B4-BE49-F238E27FC236}">
                <a16:creationId xmlns:a16="http://schemas.microsoft.com/office/drawing/2014/main" id="{FD75F2AB-9762-131C-EA49-73902571D03A}"/>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Rectangle 3">
            <a:extLst>
              <a:ext uri="{FF2B5EF4-FFF2-40B4-BE49-F238E27FC236}">
                <a16:creationId xmlns:a16="http://schemas.microsoft.com/office/drawing/2014/main" id="{FADDBFBF-A36D-7DB7-E2E3-4BB852A77C4C}"/>
              </a:ext>
            </a:extLst>
          </p:cNvPr>
          <p:cNvSpPr/>
          <p:nvPr userDrawn="1"/>
        </p:nvSpPr>
        <p:spPr>
          <a:xfrm>
            <a:off x="2546747" y="1304925"/>
            <a:ext cx="6156722" cy="496887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cxnSp>
        <p:nvCxnSpPr>
          <p:cNvPr id="6" name="Straight Arrow Connector 5">
            <a:extLst>
              <a:ext uri="{FF2B5EF4-FFF2-40B4-BE49-F238E27FC236}">
                <a16:creationId xmlns:a16="http://schemas.microsoft.com/office/drawing/2014/main" id="{A94E2BB3-2C6E-A843-FE93-0DEA3BEE27A8}"/>
              </a:ext>
            </a:extLst>
          </p:cNvPr>
          <p:cNvCxnSpPr>
            <a:cxnSpLocks/>
          </p:cNvCxnSpPr>
          <p:nvPr userDrawn="1"/>
        </p:nvCxnSpPr>
        <p:spPr>
          <a:xfrm>
            <a:off x="6056710" y="5858084"/>
            <a:ext cx="2376758" cy="0"/>
          </a:xfrm>
          <a:prstGeom prst="straightConnector1">
            <a:avLst/>
          </a:prstGeom>
          <a:ln w="12700">
            <a:solidFill>
              <a:schemeClr val="bg1"/>
            </a:solidFill>
            <a:tailEnd type="triangle"/>
          </a:ln>
        </p:spPr>
        <p:style>
          <a:lnRef idx="2">
            <a:schemeClr val="accent1"/>
          </a:lnRef>
          <a:fillRef idx="0">
            <a:schemeClr val="accent1"/>
          </a:fillRef>
          <a:effectRef idx="1">
            <a:schemeClr val="accent1"/>
          </a:effectRef>
          <a:fontRef idx="minor">
            <a:schemeClr val="tx1"/>
          </a:fontRef>
        </p:style>
      </p:cxnSp>
      <p:sp>
        <p:nvSpPr>
          <p:cNvPr id="8" name="Picture Placeholder 19">
            <a:extLst>
              <a:ext uri="{FF2B5EF4-FFF2-40B4-BE49-F238E27FC236}">
                <a16:creationId xmlns:a16="http://schemas.microsoft.com/office/drawing/2014/main" id="{53A48D85-0464-C285-6F69-86CB291DEA34}"/>
              </a:ext>
            </a:extLst>
          </p:cNvPr>
          <p:cNvSpPr>
            <a:spLocks noGrp="1"/>
          </p:cNvSpPr>
          <p:nvPr>
            <p:ph type="pic" sz="quarter" idx="27"/>
          </p:nvPr>
        </p:nvSpPr>
        <p:spPr>
          <a:xfrm>
            <a:off x="445918" y="1305800"/>
            <a:ext cx="1938904" cy="4968000"/>
          </a:xfrm>
          <a:prstGeom prst="rect">
            <a:avLst/>
          </a:prstGeom>
        </p:spPr>
        <p:txBody>
          <a:bodyPr/>
          <a:lstStyle/>
          <a:p>
            <a:endParaRPr lang="ru-RU"/>
          </a:p>
        </p:txBody>
      </p:sp>
      <p:sp>
        <p:nvSpPr>
          <p:cNvPr id="3" name="Name Date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2546748" y="4802290"/>
            <a:ext cx="3336730" cy="1471511"/>
          </a:xfrm>
        </p:spPr>
        <p:txBody>
          <a:bodyPr wrap="square" lIns="360000" tIns="0" rIns="0" bIns="360000" anchor="b" anchorCtr="0">
            <a:noAutofit/>
          </a:bodyPr>
          <a:lstStyle>
            <a:lvl1pPr marL="0" indent="0" algn="l">
              <a:spcBef>
                <a:spcPts val="450"/>
              </a:spcBef>
              <a:buNone/>
              <a:defRPr sz="1350" b="0" spc="0" baseline="0">
                <a:solidFill>
                  <a:schemeClr val="bg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2546748" y="1304925"/>
            <a:ext cx="6151334" cy="1776210"/>
          </a:xfrm>
          <a:prstGeom prst="rect">
            <a:avLst/>
          </a:prstGeom>
        </p:spPr>
        <p:txBody>
          <a:bodyPr vert="horz" wrap="square" lIns="360000" tIns="360000" rIns="360000" bIns="0" rtlCol="0" anchor="t" anchorCtr="0">
            <a:spAutoFit/>
          </a:bodyPr>
          <a:lstStyle>
            <a:lvl1pPr algn="l">
              <a:lnSpc>
                <a:spcPct val="85000"/>
              </a:lnSpc>
              <a:defRPr sz="3600" b="0" spc="0" baseline="0">
                <a:solidFill>
                  <a:schemeClr val="bg1"/>
                </a:solidFill>
                <a:latin typeface="+mj-lt"/>
              </a:defRPr>
            </a:lvl1pPr>
          </a:lstStyle>
          <a:p>
            <a:pPr lvl="0"/>
            <a:r>
              <a:rPr lang="en-US" dirty="0"/>
              <a:t>Click To Edit Master Text</a:t>
            </a:r>
            <a:r>
              <a:rPr lang="ru-RU" dirty="0"/>
              <a:t> </a:t>
            </a:r>
            <a:r>
              <a:rPr lang="en-US" dirty="0"/>
              <a:t>Styles</a:t>
            </a:r>
            <a:br>
              <a:rPr lang="ru-RU" dirty="0"/>
            </a:br>
            <a:endParaRPr lang="ru-RU" dirty="0"/>
          </a:p>
        </p:txBody>
      </p:sp>
    </p:spTree>
    <p:extLst>
      <p:ext uri="{BB962C8B-B14F-4D97-AF65-F5344CB8AC3E}">
        <p14:creationId xmlns:p14="http://schemas.microsoft.com/office/powerpoint/2010/main" val="34053136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V3">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DDBFBF-A36D-7DB7-E2E3-4BB852A77C4C}"/>
              </a:ext>
            </a:extLst>
          </p:cNvPr>
          <p:cNvSpPr/>
          <p:nvPr userDrawn="1"/>
        </p:nvSpPr>
        <p:spPr>
          <a:xfrm>
            <a:off x="440531" y="1304925"/>
            <a:ext cx="8262938" cy="496887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cxnSp>
        <p:nvCxnSpPr>
          <p:cNvPr id="6" name="Straight Arrow Connector 5">
            <a:extLst>
              <a:ext uri="{FF2B5EF4-FFF2-40B4-BE49-F238E27FC236}">
                <a16:creationId xmlns:a16="http://schemas.microsoft.com/office/drawing/2014/main" id="{A94E2BB3-2C6E-A843-FE93-0DEA3BEE27A8}"/>
              </a:ext>
            </a:extLst>
          </p:cNvPr>
          <p:cNvCxnSpPr>
            <a:cxnSpLocks/>
          </p:cNvCxnSpPr>
          <p:nvPr userDrawn="1"/>
        </p:nvCxnSpPr>
        <p:spPr>
          <a:xfrm>
            <a:off x="6056710" y="5858084"/>
            <a:ext cx="2376758" cy="0"/>
          </a:xfrm>
          <a:prstGeom prst="straightConnector1">
            <a:avLst/>
          </a:prstGeom>
          <a:ln w="12700">
            <a:solidFill>
              <a:schemeClr val="bg1"/>
            </a:solidFill>
            <a:tailEnd type="triangle"/>
          </a:ln>
        </p:spPr>
        <p:style>
          <a:lnRef idx="2">
            <a:schemeClr val="accent1"/>
          </a:lnRef>
          <a:fillRef idx="0">
            <a:schemeClr val="accent1"/>
          </a:fillRef>
          <a:effectRef idx="1">
            <a:schemeClr val="accent1"/>
          </a:effectRef>
          <a:fontRef idx="minor">
            <a:schemeClr val="tx1"/>
          </a:fontRef>
        </p:style>
      </p:cxnSp>
      <p:sp>
        <p:nvSpPr>
          <p:cNvPr id="3" name="Name Date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0532" y="4802290"/>
            <a:ext cx="4050506" cy="1471511"/>
          </a:xfrm>
        </p:spPr>
        <p:txBody>
          <a:bodyPr wrap="square" lIns="360000" tIns="0" rIns="0" bIns="360000" anchor="b" anchorCtr="0">
            <a:noAutofit/>
          </a:bodyPr>
          <a:lstStyle>
            <a:lvl1pPr marL="0" indent="0" algn="l">
              <a:spcBef>
                <a:spcPts val="450"/>
              </a:spcBef>
              <a:buNone/>
              <a:defRPr sz="1350" b="0" spc="0" baseline="0">
                <a:solidFill>
                  <a:schemeClr val="bg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1" y="1304925"/>
            <a:ext cx="5454254" cy="1776210"/>
          </a:xfrm>
          <a:prstGeom prst="rect">
            <a:avLst/>
          </a:prstGeom>
        </p:spPr>
        <p:txBody>
          <a:bodyPr vert="horz" wrap="square" lIns="360000" tIns="360000" rIns="360000" bIns="0" rtlCol="0" anchor="t" anchorCtr="0">
            <a:spAutoFit/>
          </a:bodyPr>
          <a:lstStyle>
            <a:lvl1pPr algn="l">
              <a:lnSpc>
                <a:spcPct val="85000"/>
              </a:lnSpc>
              <a:defRPr sz="3600" b="0" spc="0" baseline="0">
                <a:solidFill>
                  <a:schemeClr val="bg1"/>
                </a:solidFill>
                <a:latin typeface="+mj-lt"/>
              </a:defRPr>
            </a:lvl1pPr>
          </a:lstStyle>
          <a:p>
            <a:pPr lvl="0"/>
            <a:r>
              <a:rPr lang="en-US" dirty="0"/>
              <a:t>Click To Edit Master Text</a:t>
            </a:r>
            <a:r>
              <a:rPr lang="ru-RU" dirty="0"/>
              <a:t> </a:t>
            </a:r>
            <a:r>
              <a:rPr lang="en-US" dirty="0"/>
              <a:t>Styles</a:t>
            </a:r>
            <a:br>
              <a:rPr lang="ru-RU" dirty="0"/>
            </a:br>
            <a:endParaRPr lang="ru-RU" dirty="0"/>
          </a:p>
        </p:txBody>
      </p:sp>
      <p:sp>
        <p:nvSpPr>
          <p:cNvPr id="5" name="Rectangle: Rounded Corners 4">
            <a:extLst>
              <a:ext uri="{FF2B5EF4-FFF2-40B4-BE49-F238E27FC236}">
                <a16:creationId xmlns:a16="http://schemas.microsoft.com/office/drawing/2014/main" id="{B3F60231-9D97-1DFE-4E62-3DEE94141707}"/>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AC8AA1D0-88EF-C1D2-A68A-A85526A175AE}"/>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9" name="Rectangle: Rounded Corners 8">
            <a:extLst>
              <a:ext uri="{FF2B5EF4-FFF2-40B4-BE49-F238E27FC236}">
                <a16:creationId xmlns:a16="http://schemas.microsoft.com/office/drawing/2014/main" id="{48D968F9-1EE4-7C02-2C03-EE4C38E8FE33}"/>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F4BD4535-87B2-CC66-8FA9-1629A5897781}"/>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23381548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p:bg>
      <p:bgPr>
        <a:solidFill>
          <a:schemeClr val="accent6"/>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DDBFBF-A36D-7DB7-E2E3-4BB852A77C4C}"/>
              </a:ext>
            </a:extLst>
          </p:cNvPr>
          <p:cNvSpPr/>
          <p:nvPr userDrawn="1"/>
        </p:nvSpPr>
        <p:spPr>
          <a:xfrm>
            <a:off x="440532" y="1811388"/>
            <a:ext cx="5454253" cy="39559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solidFill>
                <a:schemeClr val="bg1"/>
              </a:solidFill>
            </a:endParaRPr>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0532" y="4295826"/>
            <a:ext cx="3336730" cy="1471511"/>
          </a:xfrm>
        </p:spPr>
        <p:txBody>
          <a:bodyPr wrap="square" lIns="360000" tIns="0" rIns="0" bIns="360000" anchor="b"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4" y="1811388"/>
            <a:ext cx="5454252" cy="2247108"/>
          </a:xfrm>
          <a:prstGeom prst="rect">
            <a:avLst/>
          </a:prstGeom>
        </p:spPr>
        <p:txBody>
          <a:bodyPr vert="horz" wrap="square" lIns="360000" tIns="360000" rIns="36000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br>
              <a:rPr lang="ru-RU" dirty="0"/>
            </a:br>
            <a:endParaRPr lang="ru-RU" dirty="0"/>
          </a:p>
        </p:txBody>
      </p:sp>
      <p:cxnSp>
        <p:nvCxnSpPr>
          <p:cNvPr id="6" name="Straight Arrow Connector 5">
            <a:extLst>
              <a:ext uri="{FF2B5EF4-FFF2-40B4-BE49-F238E27FC236}">
                <a16:creationId xmlns:a16="http://schemas.microsoft.com/office/drawing/2014/main" id="{18B40119-BF45-C88B-5ECE-0544D8E3F6A4}"/>
              </a:ext>
            </a:extLst>
          </p:cNvPr>
          <p:cNvCxnSpPr>
            <a:cxnSpLocks/>
          </p:cNvCxnSpPr>
          <p:nvPr userDrawn="1"/>
        </p:nvCxnSpPr>
        <p:spPr>
          <a:xfrm>
            <a:off x="3950494" y="5342066"/>
            <a:ext cx="1674291" cy="0"/>
          </a:xfrm>
          <a:prstGeom prst="straightConnector1">
            <a:avLst/>
          </a:prstGeom>
          <a:ln w="127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sp>
        <p:nvSpPr>
          <p:cNvPr id="8" name="Picture Placeholder 19">
            <a:extLst>
              <a:ext uri="{FF2B5EF4-FFF2-40B4-BE49-F238E27FC236}">
                <a16:creationId xmlns:a16="http://schemas.microsoft.com/office/drawing/2014/main" id="{8B862EAF-BDCD-DFD5-0A3B-D13487114518}"/>
              </a:ext>
            </a:extLst>
          </p:cNvPr>
          <p:cNvSpPr>
            <a:spLocks noGrp="1"/>
          </p:cNvSpPr>
          <p:nvPr>
            <p:ph type="pic" sz="quarter" idx="27"/>
          </p:nvPr>
        </p:nvSpPr>
        <p:spPr>
          <a:xfrm>
            <a:off x="6068017" y="1810936"/>
            <a:ext cx="2635452" cy="3956400"/>
          </a:xfrm>
          <a:prstGeom prst="rect">
            <a:avLst/>
          </a:prstGeom>
        </p:spPr>
        <p:txBody>
          <a:bodyPr/>
          <a:lstStyle/>
          <a:p>
            <a:endParaRPr lang="ru-RU"/>
          </a:p>
        </p:txBody>
      </p:sp>
      <p:sp>
        <p:nvSpPr>
          <p:cNvPr id="5" name="Rectangle: Rounded Corners 4">
            <a:extLst>
              <a:ext uri="{FF2B5EF4-FFF2-40B4-BE49-F238E27FC236}">
                <a16:creationId xmlns:a16="http://schemas.microsoft.com/office/drawing/2014/main" id="{7726565C-BBC3-FF96-499E-E9047B338666}"/>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9" name="Rectangle: Rounded Corners 8">
            <a:extLst>
              <a:ext uri="{FF2B5EF4-FFF2-40B4-BE49-F238E27FC236}">
                <a16:creationId xmlns:a16="http://schemas.microsoft.com/office/drawing/2014/main" id="{8C16F62D-3834-3962-875A-ABFA24A91C1F}"/>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0" name="Rectangle: Rounded Corners 9">
            <a:extLst>
              <a:ext uri="{FF2B5EF4-FFF2-40B4-BE49-F238E27FC236}">
                <a16:creationId xmlns:a16="http://schemas.microsoft.com/office/drawing/2014/main" id="{0D901A58-86EF-DA30-4658-64364524C281}"/>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1" name="Rectangle: Rounded Corners 10">
            <a:extLst>
              <a:ext uri="{FF2B5EF4-FFF2-40B4-BE49-F238E27FC236}">
                <a16:creationId xmlns:a16="http://schemas.microsoft.com/office/drawing/2014/main" id="{9EAE1B12-E21B-30E4-2923-B4BD36F0FF03}"/>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1316187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ectionV2">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DDBFBF-A36D-7DB7-E2E3-4BB852A77C4C}"/>
              </a:ext>
            </a:extLst>
          </p:cNvPr>
          <p:cNvSpPr/>
          <p:nvPr userDrawn="1"/>
        </p:nvSpPr>
        <p:spPr>
          <a:xfrm>
            <a:off x="440532" y="1811388"/>
            <a:ext cx="8262937" cy="395594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solidFill>
                <a:schemeClr val="bg1"/>
              </a:solidFill>
            </a:endParaRPr>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0532" y="4295826"/>
            <a:ext cx="3336730" cy="1471511"/>
          </a:xfrm>
        </p:spPr>
        <p:txBody>
          <a:bodyPr wrap="square" lIns="360000" tIns="0" rIns="0" bIns="360000" anchor="b" anchorCtr="0">
            <a:noAutofit/>
          </a:bodyPr>
          <a:lstStyle>
            <a:lvl1pPr marL="0" indent="0" algn="l">
              <a:spcBef>
                <a:spcPts val="450"/>
              </a:spcBef>
              <a:buNone/>
              <a:defRPr sz="1350" b="0" spc="0" baseline="0">
                <a:solidFill>
                  <a:schemeClr val="bg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4" y="1811388"/>
            <a:ext cx="5454252" cy="2247108"/>
          </a:xfrm>
          <a:prstGeom prst="rect">
            <a:avLst/>
          </a:prstGeom>
        </p:spPr>
        <p:txBody>
          <a:bodyPr vert="horz" wrap="square" lIns="360000" tIns="360000" rIns="360000" bIns="0" rtlCol="0" anchor="t" anchorCtr="0">
            <a:noAutofit/>
          </a:bodyPr>
          <a:lstStyle>
            <a:lvl1pPr algn="l">
              <a:lnSpc>
                <a:spcPct val="85000"/>
              </a:lnSpc>
              <a:defRPr sz="3600" b="0" spc="0" baseline="0">
                <a:solidFill>
                  <a:schemeClr val="bg1"/>
                </a:solidFill>
                <a:latin typeface="+mj-lt"/>
              </a:defRPr>
            </a:lvl1pPr>
          </a:lstStyle>
          <a:p>
            <a:pPr lvl="0"/>
            <a:r>
              <a:rPr lang="en-US" dirty="0"/>
              <a:t>Click To Edit Master Text</a:t>
            </a:r>
            <a:r>
              <a:rPr lang="ru-RU" dirty="0"/>
              <a:t> </a:t>
            </a:r>
            <a:r>
              <a:rPr lang="en-US" dirty="0"/>
              <a:t>Styles</a:t>
            </a:r>
            <a:br>
              <a:rPr lang="ru-RU" dirty="0"/>
            </a:br>
            <a:endParaRPr lang="ru-RU" dirty="0"/>
          </a:p>
        </p:txBody>
      </p:sp>
      <p:cxnSp>
        <p:nvCxnSpPr>
          <p:cNvPr id="6" name="Straight Arrow Connector 5">
            <a:extLst>
              <a:ext uri="{FF2B5EF4-FFF2-40B4-BE49-F238E27FC236}">
                <a16:creationId xmlns:a16="http://schemas.microsoft.com/office/drawing/2014/main" id="{18B40119-BF45-C88B-5ECE-0544D8E3F6A4}"/>
              </a:ext>
            </a:extLst>
          </p:cNvPr>
          <p:cNvCxnSpPr>
            <a:cxnSpLocks/>
          </p:cNvCxnSpPr>
          <p:nvPr userDrawn="1"/>
        </p:nvCxnSpPr>
        <p:spPr>
          <a:xfrm>
            <a:off x="6759179" y="5342066"/>
            <a:ext cx="1674291" cy="0"/>
          </a:xfrm>
          <a:prstGeom prst="straightConnector1">
            <a:avLst/>
          </a:prstGeom>
          <a:ln w="12700">
            <a:solidFill>
              <a:schemeClr val="bg1"/>
            </a:solidFill>
            <a:tailEnd type="triangle"/>
          </a:ln>
        </p:spPr>
        <p:style>
          <a:lnRef idx="2">
            <a:schemeClr val="accent1"/>
          </a:lnRef>
          <a:fillRef idx="0">
            <a:schemeClr val="accent1"/>
          </a:fillRef>
          <a:effectRef idx="1">
            <a:schemeClr val="accent1"/>
          </a:effectRef>
          <a:fontRef idx="minor">
            <a:schemeClr val="tx1"/>
          </a:fontRef>
        </p:style>
      </p:cxnSp>
      <p:sp>
        <p:nvSpPr>
          <p:cNvPr id="5" name="Rectangle: Rounded Corners 4">
            <a:extLst>
              <a:ext uri="{FF2B5EF4-FFF2-40B4-BE49-F238E27FC236}">
                <a16:creationId xmlns:a16="http://schemas.microsoft.com/office/drawing/2014/main" id="{800D1BAD-EC18-C3D1-1336-F16C18196F48}"/>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7DCF3220-428C-9842-8B68-189A4E88E48E}"/>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9" name="Rectangle: Rounded Corners 8">
            <a:extLst>
              <a:ext uri="{FF2B5EF4-FFF2-40B4-BE49-F238E27FC236}">
                <a16:creationId xmlns:a16="http://schemas.microsoft.com/office/drawing/2014/main" id="{37FBE793-58E6-7535-6350-BEF5639542E1}"/>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3D753D29-7B4C-DF41-DCDE-EEE4506AF5DA}"/>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35980989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V3">
    <p:bg>
      <p:bgPr>
        <a:solidFill>
          <a:schemeClr val="accent6"/>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DDBFBF-A36D-7DB7-E2E3-4BB852A77C4C}"/>
              </a:ext>
            </a:extLst>
          </p:cNvPr>
          <p:cNvSpPr/>
          <p:nvPr userDrawn="1"/>
        </p:nvSpPr>
        <p:spPr>
          <a:xfrm>
            <a:off x="440532" y="1811388"/>
            <a:ext cx="8262937" cy="39559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solidFill>
                <a:schemeClr val="bg1"/>
              </a:solidFill>
            </a:endParaRPr>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0532" y="4295826"/>
            <a:ext cx="3336730" cy="1471511"/>
          </a:xfrm>
        </p:spPr>
        <p:txBody>
          <a:bodyPr wrap="square" lIns="360000" tIns="0" rIns="0" bIns="360000" anchor="b"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4" y="1811388"/>
            <a:ext cx="5454252" cy="2247108"/>
          </a:xfrm>
          <a:prstGeom prst="rect">
            <a:avLst/>
          </a:prstGeom>
        </p:spPr>
        <p:txBody>
          <a:bodyPr vert="horz" wrap="square" lIns="360000" tIns="360000" rIns="36000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br>
              <a:rPr lang="ru-RU" dirty="0"/>
            </a:br>
            <a:endParaRPr lang="ru-RU" dirty="0"/>
          </a:p>
        </p:txBody>
      </p:sp>
      <p:cxnSp>
        <p:nvCxnSpPr>
          <p:cNvPr id="6" name="Straight Arrow Connector 5">
            <a:extLst>
              <a:ext uri="{FF2B5EF4-FFF2-40B4-BE49-F238E27FC236}">
                <a16:creationId xmlns:a16="http://schemas.microsoft.com/office/drawing/2014/main" id="{18B40119-BF45-C88B-5ECE-0544D8E3F6A4}"/>
              </a:ext>
            </a:extLst>
          </p:cNvPr>
          <p:cNvCxnSpPr>
            <a:cxnSpLocks/>
          </p:cNvCxnSpPr>
          <p:nvPr userDrawn="1"/>
        </p:nvCxnSpPr>
        <p:spPr>
          <a:xfrm>
            <a:off x="6759179" y="5342066"/>
            <a:ext cx="1674291" cy="0"/>
          </a:xfrm>
          <a:prstGeom prst="straightConnector1">
            <a:avLst/>
          </a:prstGeom>
          <a:ln w="12700">
            <a:solidFill>
              <a:schemeClr val="accent1"/>
            </a:solidFill>
            <a:tailEnd type="triangle"/>
          </a:ln>
        </p:spPr>
        <p:style>
          <a:lnRef idx="2">
            <a:schemeClr val="accent1"/>
          </a:lnRef>
          <a:fillRef idx="0">
            <a:schemeClr val="accent1"/>
          </a:fillRef>
          <a:effectRef idx="1">
            <a:schemeClr val="accent1"/>
          </a:effectRef>
          <a:fontRef idx="minor">
            <a:schemeClr val="tx1"/>
          </a:fontRef>
        </p:style>
      </p:cxnSp>
      <p:sp>
        <p:nvSpPr>
          <p:cNvPr id="5" name="Rectangle: Rounded Corners 4">
            <a:extLst>
              <a:ext uri="{FF2B5EF4-FFF2-40B4-BE49-F238E27FC236}">
                <a16:creationId xmlns:a16="http://schemas.microsoft.com/office/drawing/2014/main" id="{DB8EE80A-9E2C-FA34-49A3-501A6CCEFE70}"/>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1CA63630-B14C-8D7F-C611-7558F91BC57F}"/>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9" name="Rectangle: Rounded Corners 8">
            <a:extLst>
              <a:ext uri="{FF2B5EF4-FFF2-40B4-BE49-F238E27FC236}">
                <a16:creationId xmlns:a16="http://schemas.microsoft.com/office/drawing/2014/main" id="{A15148EB-172A-7F05-0ED3-FF8CDF9C9EE3}"/>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39827AA2-09FE-15E8-2F66-688E7044EEE8}"/>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3859468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xtbox1V1">
    <p:bg>
      <p:bgPr>
        <a:solidFill>
          <a:schemeClr val="accent6"/>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116C1F-EB2C-FC74-D97A-462E4E4D2EB4}"/>
              </a:ext>
            </a:extLst>
          </p:cNvPr>
          <p:cNvSpPr/>
          <p:nvPr userDrawn="1"/>
        </p:nvSpPr>
        <p:spPr>
          <a:xfrm>
            <a:off x="4652963" y="0"/>
            <a:ext cx="4050506"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654004" y="3429001"/>
            <a:ext cx="4049465" cy="663053"/>
          </a:xfrm>
        </p:spPr>
        <p:txBody>
          <a:bodyPr wrap="square" lIns="360000" tIns="144000" rIns="360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654005" y="1304926"/>
            <a:ext cx="4049461" cy="1883593"/>
          </a:xfrm>
          <a:prstGeom prst="rect">
            <a:avLst/>
          </a:prstGeom>
        </p:spPr>
        <p:txBody>
          <a:bodyPr vert="horz" wrap="square" lIns="360000" tIns="0" rIns="36000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br>
              <a:rPr lang="ru-RU" dirty="0"/>
            </a:br>
            <a:endParaRPr lang="ru-RU" dirty="0"/>
          </a:p>
        </p:txBody>
      </p:sp>
      <p:sp>
        <p:nvSpPr>
          <p:cNvPr id="5" name="Picture Placeholder 19">
            <a:extLst>
              <a:ext uri="{FF2B5EF4-FFF2-40B4-BE49-F238E27FC236}">
                <a16:creationId xmlns:a16="http://schemas.microsoft.com/office/drawing/2014/main" id="{83BD5651-5D51-C342-D8A9-0C3EA464E739}"/>
              </a:ext>
            </a:extLst>
          </p:cNvPr>
          <p:cNvSpPr>
            <a:spLocks noGrp="1"/>
          </p:cNvSpPr>
          <p:nvPr>
            <p:ph type="pic" sz="quarter" idx="27"/>
          </p:nvPr>
        </p:nvSpPr>
        <p:spPr>
          <a:xfrm>
            <a:off x="448155" y="1304925"/>
            <a:ext cx="4042883" cy="4968875"/>
          </a:xfrm>
          <a:prstGeom prst="rect">
            <a:avLst/>
          </a:prstGeom>
        </p:spPr>
        <p:txBody>
          <a:bodyPr/>
          <a:lstStyle/>
          <a:p>
            <a:endParaRPr lang="ru-RU"/>
          </a:p>
        </p:txBody>
      </p:sp>
      <p:sp>
        <p:nvSpPr>
          <p:cNvPr id="9" name="Text Placeholder">
            <a:extLst>
              <a:ext uri="{FF2B5EF4-FFF2-40B4-BE49-F238E27FC236}">
                <a16:creationId xmlns:a16="http://schemas.microsoft.com/office/drawing/2014/main" id="{1CFECE27-1DD7-CC2D-70C9-2E01D1F7EDC7}"/>
              </a:ext>
            </a:extLst>
          </p:cNvPr>
          <p:cNvSpPr>
            <a:spLocks noGrp="1"/>
          </p:cNvSpPr>
          <p:nvPr>
            <p:ph type="body" idx="25" hasCustomPrompt="1"/>
          </p:nvPr>
        </p:nvSpPr>
        <p:spPr>
          <a:xfrm>
            <a:off x="4654004" y="4116453"/>
            <a:ext cx="4049465" cy="2153332"/>
          </a:xfrm>
        </p:spPr>
        <p:txBody>
          <a:bodyPr lIns="360000" tIns="108000" rIns="360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br>
              <a:rPr lang="en-US" dirty="0"/>
            </a:br>
            <a:br>
              <a:rPr lang="en-US" dirty="0"/>
            </a:br>
            <a:br>
              <a:rPr lang="en-US" dirty="0"/>
            </a:br>
            <a:br>
              <a:rPr lang="en-US" dirty="0"/>
            </a:br>
            <a:br>
              <a:rPr lang="en-US" dirty="0"/>
            </a:br>
            <a:br>
              <a:rPr lang="en-US" dirty="0"/>
            </a:br>
            <a:endParaRPr lang="ru-RU" dirty="0"/>
          </a:p>
        </p:txBody>
      </p:sp>
      <p:cxnSp>
        <p:nvCxnSpPr>
          <p:cNvPr id="11" name="Straight Connector 10">
            <a:extLst>
              <a:ext uri="{FF2B5EF4-FFF2-40B4-BE49-F238E27FC236}">
                <a16:creationId xmlns:a16="http://schemas.microsoft.com/office/drawing/2014/main" id="{74463DF0-FE8F-0DB4-2328-FEE41C843F51}"/>
              </a:ext>
            </a:extLst>
          </p:cNvPr>
          <p:cNvCxnSpPr>
            <a:cxnSpLocks/>
          </p:cNvCxnSpPr>
          <p:nvPr userDrawn="1"/>
        </p:nvCxnSpPr>
        <p:spPr>
          <a:xfrm flipH="1">
            <a:off x="4922962" y="3429402"/>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2" name="Rectangle: Rounded Corners 11">
            <a:extLst>
              <a:ext uri="{FF2B5EF4-FFF2-40B4-BE49-F238E27FC236}">
                <a16:creationId xmlns:a16="http://schemas.microsoft.com/office/drawing/2014/main" id="{A7507495-20CC-8AFC-4818-BC90DBFA16CC}"/>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3" name="Rectangle: Rounded Corners 12">
            <a:extLst>
              <a:ext uri="{FF2B5EF4-FFF2-40B4-BE49-F238E27FC236}">
                <a16:creationId xmlns:a16="http://schemas.microsoft.com/office/drawing/2014/main" id="{BCE81CA1-2189-8FF4-3C09-B0997395B816}"/>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4" name="Rectangle: Rounded Corners 13">
            <a:extLst>
              <a:ext uri="{FF2B5EF4-FFF2-40B4-BE49-F238E27FC236}">
                <a16:creationId xmlns:a16="http://schemas.microsoft.com/office/drawing/2014/main" id="{343DB4FA-E54C-B370-38D1-9741B7B46ABD}"/>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5" name="Rectangle: Rounded Corners 14">
            <a:extLst>
              <a:ext uri="{FF2B5EF4-FFF2-40B4-BE49-F238E27FC236}">
                <a16:creationId xmlns:a16="http://schemas.microsoft.com/office/drawing/2014/main" id="{99B3230B-563F-C70F-EE91-804D65C774BC}"/>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33336533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box1V2">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D6729D-0205-D8BC-CC22-92DB99A1FA51}"/>
              </a:ext>
            </a:extLst>
          </p:cNvPr>
          <p:cNvSpPr/>
          <p:nvPr userDrawn="1"/>
        </p:nvSpPr>
        <p:spPr>
          <a:xfrm>
            <a:off x="-1" y="0"/>
            <a:ext cx="5894785" cy="685800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0532" y="3429001"/>
            <a:ext cx="4212431"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6"/>
            <a:ext cx="4212427" cy="1412694"/>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br>
              <a:rPr lang="ru-RU" dirty="0"/>
            </a:br>
            <a:endParaRPr lang="ru-RU" dirty="0"/>
          </a:p>
        </p:txBody>
      </p:sp>
      <p:sp>
        <p:nvSpPr>
          <p:cNvPr id="5" name="Picture Placeholder 19">
            <a:extLst>
              <a:ext uri="{FF2B5EF4-FFF2-40B4-BE49-F238E27FC236}">
                <a16:creationId xmlns:a16="http://schemas.microsoft.com/office/drawing/2014/main" id="{83BD5651-5D51-C342-D8A9-0C3EA464E739}"/>
              </a:ext>
            </a:extLst>
          </p:cNvPr>
          <p:cNvSpPr>
            <a:spLocks noGrp="1"/>
          </p:cNvSpPr>
          <p:nvPr>
            <p:ph type="pic" sz="quarter" idx="27"/>
          </p:nvPr>
        </p:nvSpPr>
        <p:spPr>
          <a:xfrm>
            <a:off x="6062109" y="594244"/>
            <a:ext cx="2641360" cy="5679556"/>
          </a:xfrm>
          <a:prstGeom prst="rect">
            <a:avLst/>
          </a:prstGeom>
        </p:spPr>
        <p:txBody>
          <a:bodyPr/>
          <a:lstStyle/>
          <a:p>
            <a:endParaRPr lang="ru-RU"/>
          </a:p>
        </p:txBody>
      </p:sp>
      <p:sp>
        <p:nvSpPr>
          <p:cNvPr id="9" name="Text Placeholder">
            <a:extLst>
              <a:ext uri="{FF2B5EF4-FFF2-40B4-BE49-F238E27FC236}">
                <a16:creationId xmlns:a16="http://schemas.microsoft.com/office/drawing/2014/main" id="{1CFECE27-1DD7-CC2D-70C9-2E01D1F7EDC7}"/>
              </a:ext>
            </a:extLst>
          </p:cNvPr>
          <p:cNvSpPr>
            <a:spLocks noGrp="1"/>
          </p:cNvSpPr>
          <p:nvPr>
            <p:ph type="body" idx="25" hasCustomPrompt="1"/>
          </p:nvPr>
        </p:nvSpPr>
        <p:spPr>
          <a:xfrm>
            <a:off x="440532" y="4116453"/>
            <a:ext cx="4212431" cy="2153332"/>
          </a:xfrm>
        </p:spPr>
        <p:txBody>
          <a:bodyPr lIns="0" tIns="108000" rIns="360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br>
              <a:rPr lang="en-US" dirty="0"/>
            </a:br>
            <a:br>
              <a:rPr lang="en-US" dirty="0"/>
            </a:br>
            <a:br>
              <a:rPr lang="en-US" dirty="0"/>
            </a:br>
            <a:br>
              <a:rPr lang="en-US" dirty="0"/>
            </a:br>
            <a:br>
              <a:rPr lang="en-US" dirty="0"/>
            </a:br>
            <a:br>
              <a:rPr lang="en-US" dirty="0"/>
            </a:br>
            <a:endParaRPr lang="ru-RU" dirty="0"/>
          </a:p>
        </p:txBody>
      </p:sp>
      <p:cxnSp>
        <p:nvCxnSpPr>
          <p:cNvPr id="11" name="Straight Connector 10">
            <a:extLst>
              <a:ext uri="{FF2B5EF4-FFF2-40B4-BE49-F238E27FC236}">
                <a16:creationId xmlns:a16="http://schemas.microsoft.com/office/drawing/2014/main" id="{74463DF0-FE8F-0DB4-2328-FEE41C843F51}"/>
              </a:ext>
            </a:extLst>
          </p:cNvPr>
          <p:cNvCxnSpPr>
            <a:cxnSpLocks/>
          </p:cNvCxnSpPr>
          <p:nvPr userDrawn="1"/>
        </p:nvCxnSpPr>
        <p:spPr>
          <a:xfrm flipH="1">
            <a:off x="440145" y="3429402"/>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6" name="Rectangle: Rounded Corners 5">
            <a:extLst>
              <a:ext uri="{FF2B5EF4-FFF2-40B4-BE49-F238E27FC236}">
                <a16:creationId xmlns:a16="http://schemas.microsoft.com/office/drawing/2014/main" id="{6478CE96-D904-6F3A-4B3B-B207703C1E90}"/>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A36858D5-F0DD-882E-1BF3-09BC22132326}"/>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0" name="Rectangle: Rounded Corners 9">
            <a:extLst>
              <a:ext uri="{FF2B5EF4-FFF2-40B4-BE49-F238E27FC236}">
                <a16:creationId xmlns:a16="http://schemas.microsoft.com/office/drawing/2014/main" id="{176AF0BB-EC44-8BF8-FA93-25E4AFE3BC6D}"/>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2" name="Rectangle: Rounded Corners 11">
            <a:extLst>
              <a:ext uri="{FF2B5EF4-FFF2-40B4-BE49-F238E27FC236}">
                <a16:creationId xmlns:a16="http://schemas.microsoft.com/office/drawing/2014/main" id="{E33EECD0-4A78-DF33-46F8-397A58640900}"/>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1449699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box1V3">
    <p:bg>
      <p:bgPr>
        <a:solidFill>
          <a:schemeClr val="accent6"/>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D6729D-0205-D8BC-CC22-92DB99A1FA51}"/>
              </a:ext>
            </a:extLst>
          </p:cNvPr>
          <p:cNvSpPr/>
          <p:nvPr userDrawn="1"/>
        </p:nvSpPr>
        <p:spPr>
          <a:xfrm>
            <a:off x="0" y="0"/>
            <a:ext cx="4491038"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0532" y="3429001"/>
            <a:ext cx="4050506" cy="663053"/>
          </a:xfrm>
        </p:spPr>
        <p:txBody>
          <a:bodyPr wrap="square" lIns="0" tIns="144000" rIns="360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6"/>
            <a:ext cx="4050502" cy="1412694"/>
          </a:xfrm>
          <a:prstGeom prst="rect">
            <a:avLst/>
          </a:prstGeom>
        </p:spPr>
        <p:txBody>
          <a:bodyPr vert="horz" wrap="square" lIns="0" tIns="0" rIns="36000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br>
              <a:rPr lang="ru-RU" dirty="0"/>
            </a:br>
            <a:endParaRPr lang="ru-RU" dirty="0"/>
          </a:p>
        </p:txBody>
      </p:sp>
      <p:sp>
        <p:nvSpPr>
          <p:cNvPr id="5" name="Picture Placeholder 19">
            <a:extLst>
              <a:ext uri="{FF2B5EF4-FFF2-40B4-BE49-F238E27FC236}">
                <a16:creationId xmlns:a16="http://schemas.microsoft.com/office/drawing/2014/main" id="{83BD5651-5D51-C342-D8A9-0C3EA464E739}"/>
              </a:ext>
            </a:extLst>
          </p:cNvPr>
          <p:cNvSpPr>
            <a:spLocks noGrp="1"/>
          </p:cNvSpPr>
          <p:nvPr>
            <p:ph type="pic" sz="quarter" idx="27"/>
          </p:nvPr>
        </p:nvSpPr>
        <p:spPr>
          <a:xfrm>
            <a:off x="4657536" y="1304925"/>
            <a:ext cx="4050505" cy="4968875"/>
          </a:xfrm>
          <a:prstGeom prst="rect">
            <a:avLst/>
          </a:prstGeom>
        </p:spPr>
        <p:txBody>
          <a:bodyPr/>
          <a:lstStyle/>
          <a:p>
            <a:endParaRPr lang="ru-RU"/>
          </a:p>
        </p:txBody>
      </p:sp>
      <p:sp>
        <p:nvSpPr>
          <p:cNvPr id="9" name="Text Placeholder">
            <a:extLst>
              <a:ext uri="{FF2B5EF4-FFF2-40B4-BE49-F238E27FC236}">
                <a16:creationId xmlns:a16="http://schemas.microsoft.com/office/drawing/2014/main" id="{1CFECE27-1DD7-CC2D-70C9-2E01D1F7EDC7}"/>
              </a:ext>
            </a:extLst>
          </p:cNvPr>
          <p:cNvSpPr>
            <a:spLocks noGrp="1"/>
          </p:cNvSpPr>
          <p:nvPr>
            <p:ph type="body" idx="25" hasCustomPrompt="1"/>
          </p:nvPr>
        </p:nvSpPr>
        <p:spPr>
          <a:xfrm>
            <a:off x="440532" y="4116453"/>
            <a:ext cx="4050506" cy="2153332"/>
          </a:xfrm>
        </p:spPr>
        <p:txBody>
          <a:bodyPr lIns="0" tIns="108000" rIns="360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br>
              <a:rPr lang="en-US" dirty="0"/>
            </a:br>
            <a:br>
              <a:rPr lang="en-US" dirty="0"/>
            </a:br>
            <a:br>
              <a:rPr lang="en-US" dirty="0"/>
            </a:br>
            <a:br>
              <a:rPr lang="en-US" dirty="0"/>
            </a:br>
            <a:br>
              <a:rPr lang="en-US" dirty="0"/>
            </a:br>
            <a:br>
              <a:rPr lang="en-US" dirty="0"/>
            </a:br>
            <a:endParaRPr lang="ru-RU" dirty="0"/>
          </a:p>
        </p:txBody>
      </p:sp>
      <p:cxnSp>
        <p:nvCxnSpPr>
          <p:cNvPr id="11" name="Straight Connector 10">
            <a:extLst>
              <a:ext uri="{FF2B5EF4-FFF2-40B4-BE49-F238E27FC236}">
                <a16:creationId xmlns:a16="http://schemas.microsoft.com/office/drawing/2014/main" id="{74463DF0-FE8F-0DB4-2328-FEE41C843F51}"/>
              </a:ext>
            </a:extLst>
          </p:cNvPr>
          <p:cNvCxnSpPr>
            <a:cxnSpLocks/>
          </p:cNvCxnSpPr>
          <p:nvPr userDrawn="1"/>
        </p:nvCxnSpPr>
        <p:spPr>
          <a:xfrm flipH="1">
            <a:off x="440145" y="3429402"/>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6" name="Rectangle: Rounded Corners 5">
            <a:extLst>
              <a:ext uri="{FF2B5EF4-FFF2-40B4-BE49-F238E27FC236}">
                <a16:creationId xmlns:a16="http://schemas.microsoft.com/office/drawing/2014/main" id="{6478CE96-D904-6F3A-4B3B-B207703C1E90}"/>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A36858D5-F0DD-882E-1BF3-09BC22132326}"/>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0" name="Rectangle: Rounded Corners 9">
            <a:extLst>
              <a:ext uri="{FF2B5EF4-FFF2-40B4-BE49-F238E27FC236}">
                <a16:creationId xmlns:a16="http://schemas.microsoft.com/office/drawing/2014/main" id="{176AF0BB-EC44-8BF8-FA93-25E4AFE3BC6D}"/>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2" name="Rectangle: Rounded Corners 11">
            <a:extLst>
              <a:ext uri="{FF2B5EF4-FFF2-40B4-BE49-F238E27FC236}">
                <a16:creationId xmlns:a16="http://schemas.microsoft.com/office/drawing/2014/main" id="{E33EECD0-4A78-DF33-46F8-397A58640900}"/>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11523358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box2V1">
    <p:bg>
      <p:bgPr>
        <a:solidFill>
          <a:schemeClr val="accent6"/>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B7EE1A9-ADC4-8281-EA6A-83BBF907D07F}"/>
              </a:ext>
            </a:extLst>
          </p:cNvPr>
          <p:cNvSpPr/>
          <p:nvPr userDrawn="1"/>
        </p:nvSpPr>
        <p:spPr>
          <a:xfrm>
            <a:off x="0" y="1290969"/>
            <a:ext cx="8703469" cy="21380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145" y="1368603"/>
            <a:ext cx="5454640" cy="1982760"/>
          </a:xfrm>
          <a:prstGeom prst="rect">
            <a:avLst/>
          </a:prstGeom>
        </p:spPr>
        <p:txBody>
          <a:bodyPr vert="horz" wrap="square" lIns="0" tIns="360000" rIns="360000" bIns="360000" rtlCol="0" anchor="ctr"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9" name="Text Placeholder">
            <a:extLst>
              <a:ext uri="{FF2B5EF4-FFF2-40B4-BE49-F238E27FC236}">
                <a16:creationId xmlns:a16="http://schemas.microsoft.com/office/drawing/2014/main" id="{1CFECE27-1DD7-CC2D-70C9-2E01D1F7EDC7}"/>
              </a:ext>
            </a:extLst>
          </p:cNvPr>
          <p:cNvSpPr>
            <a:spLocks noGrp="1"/>
          </p:cNvSpPr>
          <p:nvPr>
            <p:ph type="body" idx="25"/>
          </p:nvPr>
        </p:nvSpPr>
        <p:spPr>
          <a:xfrm>
            <a:off x="440531" y="4516603"/>
            <a:ext cx="3780000" cy="17676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6" name="Text Placeholder">
            <a:extLst>
              <a:ext uri="{FF2B5EF4-FFF2-40B4-BE49-F238E27FC236}">
                <a16:creationId xmlns:a16="http://schemas.microsoft.com/office/drawing/2014/main" id="{3453105B-4DEA-6BAB-4DB4-549D41840915}"/>
              </a:ext>
            </a:extLst>
          </p:cNvPr>
          <p:cNvSpPr>
            <a:spLocks noGrp="1"/>
          </p:cNvSpPr>
          <p:nvPr>
            <p:ph type="body" idx="29"/>
          </p:nvPr>
        </p:nvSpPr>
        <p:spPr>
          <a:xfrm>
            <a:off x="4923471" y="4516605"/>
            <a:ext cx="3780000" cy="1767266"/>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0" name="Subtitle Placeholder">
            <a:extLst>
              <a:ext uri="{FF2B5EF4-FFF2-40B4-BE49-F238E27FC236}">
                <a16:creationId xmlns:a16="http://schemas.microsoft.com/office/drawing/2014/main" id="{5F8C6DF4-83F8-6205-E4EC-51391D789178}"/>
              </a:ext>
            </a:extLst>
          </p:cNvPr>
          <p:cNvSpPr>
            <a:spLocks noGrp="1"/>
          </p:cNvSpPr>
          <p:nvPr>
            <p:ph type="body" idx="31" hasCustomPrompt="1"/>
          </p:nvPr>
        </p:nvSpPr>
        <p:spPr>
          <a:xfrm>
            <a:off x="440531" y="3804828"/>
            <a:ext cx="3780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11" name="Straight Connector 10">
            <a:extLst>
              <a:ext uri="{FF2B5EF4-FFF2-40B4-BE49-F238E27FC236}">
                <a16:creationId xmlns:a16="http://schemas.microsoft.com/office/drawing/2014/main" id="{7CFCE9A0-3812-4124-4F2F-5316A67754B6}"/>
              </a:ext>
            </a:extLst>
          </p:cNvPr>
          <p:cNvCxnSpPr>
            <a:cxnSpLocks/>
          </p:cNvCxnSpPr>
          <p:nvPr userDrawn="1"/>
        </p:nvCxnSpPr>
        <p:spPr>
          <a:xfrm flipH="1">
            <a:off x="440531" y="3804827"/>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5" name="Subtitle Placeholder">
            <a:extLst>
              <a:ext uri="{FF2B5EF4-FFF2-40B4-BE49-F238E27FC236}">
                <a16:creationId xmlns:a16="http://schemas.microsoft.com/office/drawing/2014/main" id="{BC1B15A6-2F5B-04E4-67D1-452AF907FD23}"/>
              </a:ext>
            </a:extLst>
          </p:cNvPr>
          <p:cNvSpPr>
            <a:spLocks noGrp="1"/>
          </p:cNvSpPr>
          <p:nvPr>
            <p:ph type="body" idx="32" hasCustomPrompt="1"/>
          </p:nvPr>
        </p:nvSpPr>
        <p:spPr>
          <a:xfrm>
            <a:off x="4923858" y="3804828"/>
            <a:ext cx="3780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16" name="Straight Connector 15">
            <a:extLst>
              <a:ext uri="{FF2B5EF4-FFF2-40B4-BE49-F238E27FC236}">
                <a16:creationId xmlns:a16="http://schemas.microsoft.com/office/drawing/2014/main" id="{C3765637-9984-1831-C66A-B7C08C43DD4B}"/>
              </a:ext>
            </a:extLst>
          </p:cNvPr>
          <p:cNvCxnSpPr>
            <a:cxnSpLocks/>
          </p:cNvCxnSpPr>
          <p:nvPr userDrawn="1"/>
        </p:nvCxnSpPr>
        <p:spPr>
          <a:xfrm flipH="1">
            <a:off x="4923858" y="3804827"/>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4" name="Rectangle: Rounded Corners 13">
            <a:extLst>
              <a:ext uri="{FF2B5EF4-FFF2-40B4-BE49-F238E27FC236}">
                <a16:creationId xmlns:a16="http://schemas.microsoft.com/office/drawing/2014/main" id="{55DD797B-DEA6-A889-E142-319BBE814CB0}"/>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Rectangle: Rounded Corners 16">
            <a:extLst>
              <a:ext uri="{FF2B5EF4-FFF2-40B4-BE49-F238E27FC236}">
                <a16:creationId xmlns:a16="http://schemas.microsoft.com/office/drawing/2014/main" id="{0E99DF2D-4142-D778-B1A4-CF82FDC92781}"/>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8" name="Rectangle: Rounded Corners 17">
            <a:extLst>
              <a:ext uri="{FF2B5EF4-FFF2-40B4-BE49-F238E27FC236}">
                <a16:creationId xmlns:a16="http://schemas.microsoft.com/office/drawing/2014/main" id="{DBD83F2C-A5A2-1086-BEDE-4339AA89357C}"/>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9" name="Rectangle: Rounded Corners 18">
            <a:extLst>
              <a:ext uri="{FF2B5EF4-FFF2-40B4-BE49-F238E27FC236}">
                <a16:creationId xmlns:a16="http://schemas.microsoft.com/office/drawing/2014/main" id="{630A5B8F-420C-7948-EFC4-8B3DDA058E42}"/>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8040760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box2V2">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1437C87-0515-8F9B-3509-CD9412F56782}"/>
              </a:ext>
            </a:extLst>
          </p:cNvPr>
          <p:cNvSpPr/>
          <p:nvPr userDrawn="1"/>
        </p:nvSpPr>
        <p:spPr>
          <a:xfrm flipH="1">
            <a:off x="0" y="0"/>
            <a:ext cx="4572000" cy="685800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3" y="1304926"/>
            <a:ext cx="3779998" cy="1883593"/>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20" name="Text Placeholder">
            <a:extLst>
              <a:ext uri="{FF2B5EF4-FFF2-40B4-BE49-F238E27FC236}">
                <a16:creationId xmlns:a16="http://schemas.microsoft.com/office/drawing/2014/main" id="{9A8C63A7-8E35-42AA-7533-158577302F66}"/>
              </a:ext>
            </a:extLst>
          </p:cNvPr>
          <p:cNvSpPr>
            <a:spLocks noGrp="1"/>
          </p:cNvSpPr>
          <p:nvPr>
            <p:ph type="body" idx="25"/>
          </p:nvPr>
        </p:nvSpPr>
        <p:spPr>
          <a:xfrm>
            <a:off x="440531" y="4522876"/>
            <a:ext cx="3780000" cy="17676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1" name="Text Placeholder">
            <a:extLst>
              <a:ext uri="{FF2B5EF4-FFF2-40B4-BE49-F238E27FC236}">
                <a16:creationId xmlns:a16="http://schemas.microsoft.com/office/drawing/2014/main" id="{5E0FACBB-DE9B-280B-732E-D7756D5B64FE}"/>
              </a:ext>
            </a:extLst>
          </p:cNvPr>
          <p:cNvSpPr>
            <a:spLocks noGrp="1"/>
          </p:cNvSpPr>
          <p:nvPr>
            <p:ph type="body" idx="29"/>
          </p:nvPr>
        </p:nvSpPr>
        <p:spPr>
          <a:xfrm>
            <a:off x="4923471" y="4522877"/>
            <a:ext cx="3780000" cy="1767266"/>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2" name="Subtitle Placeholder">
            <a:extLst>
              <a:ext uri="{FF2B5EF4-FFF2-40B4-BE49-F238E27FC236}">
                <a16:creationId xmlns:a16="http://schemas.microsoft.com/office/drawing/2014/main" id="{5C980161-4B4A-2BB0-C8D9-7F18A7AB09A0}"/>
              </a:ext>
            </a:extLst>
          </p:cNvPr>
          <p:cNvSpPr>
            <a:spLocks noGrp="1"/>
          </p:cNvSpPr>
          <p:nvPr>
            <p:ph type="body" idx="31" hasCustomPrompt="1"/>
          </p:nvPr>
        </p:nvSpPr>
        <p:spPr>
          <a:xfrm>
            <a:off x="440531" y="3811100"/>
            <a:ext cx="3780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3" name="Straight Connector 22">
            <a:extLst>
              <a:ext uri="{FF2B5EF4-FFF2-40B4-BE49-F238E27FC236}">
                <a16:creationId xmlns:a16="http://schemas.microsoft.com/office/drawing/2014/main" id="{020333B1-5AAF-E142-4735-969D0AED6204}"/>
              </a:ext>
            </a:extLst>
          </p:cNvPr>
          <p:cNvCxnSpPr>
            <a:cxnSpLocks/>
          </p:cNvCxnSpPr>
          <p:nvPr userDrawn="1"/>
        </p:nvCxnSpPr>
        <p:spPr>
          <a:xfrm flipH="1">
            <a:off x="440531" y="38110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24" name="Subtitle Placeholder">
            <a:extLst>
              <a:ext uri="{FF2B5EF4-FFF2-40B4-BE49-F238E27FC236}">
                <a16:creationId xmlns:a16="http://schemas.microsoft.com/office/drawing/2014/main" id="{5FF993D2-07E6-6A8F-B294-035DA2719D34}"/>
              </a:ext>
            </a:extLst>
          </p:cNvPr>
          <p:cNvSpPr>
            <a:spLocks noGrp="1"/>
          </p:cNvSpPr>
          <p:nvPr>
            <p:ph type="body" idx="32" hasCustomPrompt="1"/>
          </p:nvPr>
        </p:nvSpPr>
        <p:spPr>
          <a:xfrm>
            <a:off x="4923858" y="3811100"/>
            <a:ext cx="3780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5" name="Straight Connector 24">
            <a:extLst>
              <a:ext uri="{FF2B5EF4-FFF2-40B4-BE49-F238E27FC236}">
                <a16:creationId xmlns:a16="http://schemas.microsoft.com/office/drawing/2014/main" id="{2BFA0644-9236-4546-CA90-0E226A5F66C4}"/>
              </a:ext>
            </a:extLst>
          </p:cNvPr>
          <p:cNvCxnSpPr>
            <a:cxnSpLocks/>
          </p:cNvCxnSpPr>
          <p:nvPr userDrawn="1"/>
        </p:nvCxnSpPr>
        <p:spPr>
          <a:xfrm flipH="1">
            <a:off x="4923858" y="38110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4" name="Picture Placeholder 19">
            <a:extLst>
              <a:ext uri="{FF2B5EF4-FFF2-40B4-BE49-F238E27FC236}">
                <a16:creationId xmlns:a16="http://schemas.microsoft.com/office/drawing/2014/main" id="{9EBB4E83-EC08-08ED-AD81-0A639AA860C7}"/>
              </a:ext>
            </a:extLst>
          </p:cNvPr>
          <p:cNvSpPr>
            <a:spLocks noGrp="1"/>
          </p:cNvSpPr>
          <p:nvPr>
            <p:ph type="pic" sz="quarter" idx="27"/>
          </p:nvPr>
        </p:nvSpPr>
        <p:spPr>
          <a:xfrm>
            <a:off x="6056710" y="594244"/>
            <a:ext cx="2646758" cy="2834756"/>
          </a:xfrm>
          <a:prstGeom prst="rect">
            <a:avLst/>
          </a:prstGeom>
        </p:spPr>
        <p:txBody>
          <a:bodyPr/>
          <a:lstStyle/>
          <a:p>
            <a:endParaRPr lang="ru-RU"/>
          </a:p>
        </p:txBody>
      </p:sp>
      <p:sp>
        <p:nvSpPr>
          <p:cNvPr id="5" name="Rectangle: Rounded Corners 4">
            <a:extLst>
              <a:ext uri="{FF2B5EF4-FFF2-40B4-BE49-F238E27FC236}">
                <a16:creationId xmlns:a16="http://schemas.microsoft.com/office/drawing/2014/main" id="{FAC89B70-1815-9735-A75D-C719971EA7B4}"/>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6" name="Rectangle: Rounded Corners 5">
            <a:extLst>
              <a:ext uri="{FF2B5EF4-FFF2-40B4-BE49-F238E27FC236}">
                <a16:creationId xmlns:a16="http://schemas.microsoft.com/office/drawing/2014/main" id="{05BC855D-EC7B-2C35-35FF-3DC35CD1567B}"/>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8" name="Rectangle: Rounded Corners 7">
            <a:extLst>
              <a:ext uri="{FF2B5EF4-FFF2-40B4-BE49-F238E27FC236}">
                <a16:creationId xmlns:a16="http://schemas.microsoft.com/office/drawing/2014/main" id="{ED6F4D13-326F-E7F9-AAC0-5FAE4798B576}"/>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9" name="Rectangle: Rounded Corners 8">
            <a:extLst>
              <a:ext uri="{FF2B5EF4-FFF2-40B4-BE49-F238E27FC236}">
                <a16:creationId xmlns:a16="http://schemas.microsoft.com/office/drawing/2014/main" id="{AB57FE0A-5B22-2B06-0A8E-D3CA17198094}"/>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821078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box2V3">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1437C87-0515-8F9B-3509-CD9412F56782}"/>
              </a:ext>
            </a:extLst>
          </p:cNvPr>
          <p:cNvSpPr/>
          <p:nvPr userDrawn="1"/>
        </p:nvSpPr>
        <p:spPr>
          <a:xfrm>
            <a:off x="4652962" y="3438592"/>
            <a:ext cx="4491038" cy="3419405"/>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3" y="1304925"/>
            <a:ext cx="5454252" cy="1255728"/>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br>
              <a:rPr lang="en-US" dirty="0"/>
            </a:br>
            <a:endParaRPr lang="ru-RU" dirty="0"/>
          </a:p>
        </p:txBody>
      </p:sp>
      <p:sp>
        <p:nvSpPr>
          <p:cNvPr id="20" name="Text Placeholder">
            <a:extLst>
              <a:ext uri="{FF2B5EF4-FFF2-40B4-BE49-F238E27FC236}">
                <a16:creationId xmlns:a16="http://schemas.microsoft.com/office/drawing/2014/main" id="{9A8C63A7-8E35-42AA-7533-158577302F66}"/>
              </a:ext>
            </a:extLst>
          </p:cNvPr>
          <p:cNvSpPr>
            <a:spLocks noGrp="1"/>
          </p:cNvSpPr>
          <p:nvPr>
            <p:ph type="body" idx="25"/>
          </p:nvPr>
        </p:nvSpPr>
        <p:spPr>
          <a:xfrm>
            <a:off x="440531" y="4512716"/>
            <a:ext cx="3780000" cy="17676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1" name="Text Placeholder">
            <a:extLst>
              <a:ext uri="{FF2B5EF4-FFF2-40B4-BE49-F238E27FC236}">
                <a16:creationId xmlns:a16="http://schemas.microsoft.com/office/drawing/2014/main" id="{5E0FACBB-DE9B-280B-732E-D7756D5B64FE}"/>
              </a:ext>
            </a:extLst>
          </p:cNvPr>
          <p:cNvSpPr>
            <a:spLocks noGrp="1"/>
          </p:cNvSpPr>
          <p:nvPr>
            <p:ph type="body" idx="29"/>
          </p:nvPr>
        </p:nvSpPr>
        <p:spPr>
          <a:xfrm>
            <a:off x="4923471" y="4512717"/>
            <a:ext cx="3780000" cy="1767266"/>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22" name="Subtitle Placeholder">
            <a:extLst>
              <a:ext uri="{FF2B5EF4-FFF2-40B4-BE49-F238E27FC236}">
                <a16:creationId xmlns:a16="http://schemas.microsoft.com/office/drawing/2014/main" id="{5C980161-4B4A-2BB0-C8D9-7F18A7AB09A0}"/>
              </a:ext>
            </a:extLst>
          </p:cNvPr>
          <p:cNvSpPr>
            <a:spLocks noGrp="1"/>
          </p:cNvSpPr>
          <p:nvPr>
            <p:ph type="body" idx="31" hasCustomPrompt="1"/>
          </p:nvPr>
        </p:nvSpPr>
        <p:spPr>
          <a:xfrm>
            <a:off x="440531" y="3800940"/>
            <a:ext cx="3780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3" name="Straight Connector 22">
            <a:extLst>
              <a:ext uri="{FF2B5EF4-FFF2-40B4-BE49-F238E27FC236}">
                <a16:creationId xmlns:a16="http://schemas.microsoft.com/office/drawing/2014/main" id="{020333B1-5AAF-E142-4735-969D0AED6204}"/>
              </a:ext>
            </a:extLst>
          </p:cNvPr>
          <p:cNvCxnSpPr>
            <a:cxnSpLocks/>
          </p:cNvCxnSpPr>
          <p:nvPr userDrawn="1"/>
        </p:nvCxnSpPr>
        <p:spPr>
          <a:xfrm flipH="1">
            <a:off x="440531" y="380093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24" name="Subtitle Placeholder">
            <a:extLst>
              <a:ext uri="{FF2B5EF4-FFF2-40B4-BE49-F238E27FC236}">
                <a16:creationId xmlns:a16="http://schemas.microsoft.com/office/drawing/2014/main" id="{5FF993D2-07E6-6A8F-B294-035DA2719D34}"/>
              </a:ext>
            </a:extLst>
          </p:cNvPr>
          <p:cNvSpPr>
            <a:spLocks noGrp="1"/>
          </p:cNvSpPr>
          <p:nvPr>
            <p:ph type="body" idx="32" hasCustomPrompt="1"/>
          </p:nvPr>
        </p:nvSpPr>
        <p:spPr>
          <a:xfrm>
            <a:off x="4923858" y="3800940"/>
            <a:ext cx="3780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5" name="Straight Connector 24">
            <a:extLst>
              <a:ext uri="{FF2B5EF4-FFF2-40B4-BE49-F238E27FC236}">
                <a16:creationId xmlns:a16="http://schemas.microsoft.com/office/drawing/2014/main" id="{2BFA0644-9236-4546-CA90-0E226A5F66C4}"/>
              </a:ext>
            </a:extLst>
          </p:cNvPr>
          <p:cNvCxnSpPr>
            <a:cxnSpLocks/>
          </p:cNvCxnSpPr>
          <p:nvPr userDrawn="1"/>
        </p:nvCxnSpPr>
        <p:spPr>
          <a:xfrm flipH="1">
            <a:off x="4923858" y="380093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27" name="Rectangle: Rounded Corners 26">
            <a:extLst>
              <a:ext uri="{FF2B5EF4-FFF2-40B4-BE49-F238E27FC236}">
                <a16:creationId xmlns:a16="http://schemas.microsoft.com/office/drawing/2014/main" id="{A18CF4D1-4135-947B-4DAC-90F07B16F375}"/>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8" name="Rectangle: Rounded Corners 27">
            <a:extLst>
              <a:ext uri="{FF2B5EF4-FFF2-40B4-BE49-F238E27FC236}">
                <a16:creationId xmlns:a16="http://schemas.microsoft.com/office/drawing/2014/main" id="{B62BA71D-F59A-C952-7D1B-96AE5B3576FD}"/>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29" name="Rectangle: Rounded Corners 28">
            <a:extLst>
              <a:ext uri="{FF2B5EF4-FFF2-40B4-BE49-F238E27FC236}">
                <a16:creationId xmlns:a16="http://schemas.microsoft.com/office/drawing/2014/main" id="{F7708B9C-7D3C-0C44-EDC7-84C5AC195C1F}"/>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0" name="Rectangle: Rounded Corners 29">
            <a:extLst>
              <a:ext uri="{FF2B5EF4-FFF2-40B4-BE49-F238E27FC236}">
                <a16:creationId xmlns:a16="http://schemas.microsoft.com/office/drawing/2014/main" id="{8D21AF27-9F0E-864E-9711-0C3E51B08D78}"/>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35171572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box3V1">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5E895EA-70D0-6D6F-0FDF-3EBE972F7A5E}"/>
              </a:ext>
            </a:extLst>
          </p:cNvPr>
          <p:cNvSpPr/>
          <p:nvPr userDrawn="1"/>
        </p:nvSpPr>
        <p:spPr>
          <a:xfrm>
            <a:off x="0" y="1"/>
            <a:ext cx="6597254" cy="2924169"/>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20" name="Text Placeholder">
            <a:extLst>
              <a:ext uri="{FF2B5EF4-FFF2-40B4-BE49-F238E27FC236}">
                <a16:creationId xmlns:a16="http://schemas.microsoft.com/office/drawing/2014/main" id="{9A8C63A7-8E35-42AA-7533-158577302F66}"/>
              </a:ext>
            </a:extLst>
          </p:cNvPr>
          <p:cNvSpPr>
            <a:spLocks noGrp="1"/>
          </p:cNvSpPr>
          <p:nvPr>
            <p:ph type="body" idx="25"/>
          </p:nvPr>
        </p:nvSpPr>
        <p:spPr>
          <a:xfrm>
            <a:off x="440530" y="4512716"/>
            <a:ext cx="2646761"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1" name="Text Placeholder">
            <a:extLst>
              <a:ext uri="{FF2B5EF4-FFF2-40B4-BE49-F238E27FC236}">
                <a16:creationId xmlns:a16="http://schemas.microsoft.com/office/drawing/2014/main" id="{5E0FACBB-DE9B-280B-732E-D7756D5B64FE}"/>
              </a:ext>
            </a:extLst>
          </p:cNvPr>
          <p:cNvSpPr>
            <a:spLocks noGrp="1"/>
          </p:cNvSpPr>
          <p:nvPr>
            <p:ph type="body" idx="29"/>
          </p:nvPr>
        </p:nvSpPr>
        <p:spPr>
          <a:xfrm>
            <a:off x="3248398" y="4512715"/>
            <a:ext cx="2646000"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22" name="Subtitle Placeholder">
            <a:extLst>
              <a:ext uri="{FF2B5EF4-FFF2-40B4-BE49-F238E27FC236}">
                <a16:creationId xmlns:a16="http://schemas.microsoft.com/office/drawing/2014/main" id="{5C980161-4B4A-2BB0-C8D9-7F18A7AB09A0}"/>
              </a:ext>
            </a:extLst>
          </p:cNvPr>
          <p:cNvSpPr>
            <a:spLocks noGrp="1"/>
          </p:cNvSpPr>
          <p:nvPr>
            <p:ph type="body" idx="31" hasCustomPrompt="1"/>
          </p:nvPr>
        </p:nvSpPr>
        <p:spPr>
          <a:xfrm>
            <a:off x="440530" y="3821260"/>
            <a:ext cx="2646761"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3" name="Straight Connector 22">
            <a:extLst>
              <a:ext uri="{FF2B5EF4-FFF2-40B4-BE49-F238E27FC236}">
                <a16:creationId xmlns:a16="http://schemas.microsoft.com/office/drawing/2014/main" id="{020333B1-5AAF-E142-4735-969D0AED6204}"/>
              </a:ext>
            </a:extLst>
          </p:cNvPr>
          <p:cNvCxnSpPr>
            <a:cxnSpLocks/>
          </p:cNvCxnSpPr>
          <p:nvPr userDrawn="1"/>
        </p:nvCxnSpPr>
        <p:spPr>
          <a:xfrm flipH="1">
            <a:off x="440531" y="382125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24" name="Subtitle Placeholder">
            <a:extLst>
              <a:ext uri="{FF2B5EF4-FFF2-40B4-BE49-F238E27FC236}">
                <a16:creationId xmlns:a16="http://schemas.microsoft.com/office/drawing/2014/main" id="{5FF993D2-07E6-6A8F-B294-035DA2719D34}"/>
              </a:ext>
            </a:extLst>
          </p:cNvPr>
          <p:cNvSpPr>
            <a:spLocks noGrp="1"/>
          </p:cNvSpPr>
          <p:nvPr>
            <p:ph type="body" idx="32" hasCustomPrompt="1"/>
          </p:nvPr>
        </p:nvSpPr>
        <p:spPr>
          <a:xfrm>
            <a:off x="3248785" y="3821260"/>
            <a:ext cx="2646000"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5" name="Straight Connector 24">
            <a:extLst>
              <a:ext uri="{FF2B5EF4-FFF2-40B4-BE49-F238E27FC236}">
                <a16:creationId xmlns:a16="http://schemas.microsoft.com/office/drawing/2014/main" id="{2BFA0644-9236-4546-CA90-0E226A5F66C4}"/>
              </a:ext>
            </a:extLst>
          </p:cNvPr>
          <p:cNvCxnSpPr>
            <a:cxnSpLocks/>
          </p:cNvCxnSpPr>
          <p:nvPr userDrawn="1"/>
        </p:nvCxnSpPr>
        <p:spPr>
          <a:xfrm flipH="1">
            <a:off x="3248785" y="382125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4" name="Text Placeholder">
            <a:extLst>
              <a:ext uri="{FF2B5EF4-FFF2-40B4-BE49-F238E27FC236}">
                <a16:creationId xmlns:a16="http://schemas.microsoft.com/office/drawing/2014/main" id="{B66346DE-34BE-E33D-42BE-8586A0217170}"/>
              </a:ext>
            </a:extLst>
          </p:cNvPr>
          <p:cNvSpPr>
            <a:spLocks noGrp="1"/>
          </p:cNvSpPr>
          <p:nvPr>
            <p:ph type="body" idx="33"/>
          </p:nvPr>
        </p:nvSpPr>
        <p:spPr>
          <a:xfrm>
            <a:off x="6059702" y="4512716"/>
            <a:ext cx="2646000" cy="1767266"/>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5" name="Subtitle Placeholder">
            <a:extLst>
              <a:ext uri="{FF2B5EF4-FFF2-40B4-BE49-F238E27FC236}">
                <a16:creationId xmlns:a16="http://schemas.microsoft.com/office/drawing/2014/main" id="{60C50E0E-9FC3-5445-65B5-612042B4FCA2}"/>
              </a:ext>
            </a:extLst>
          </p:cNvPr>
          <p:cNvSpPr>
            <a:spLocks noGrp="1"/>
          </p:cNvSpPr>
          <p:nvPr>
            <p:ph type="body" idx="34" hasCustomPrompt="1"/>
          </p:nvPr>
        </p:nvSpPr>
        <p:spPr>
          <a:xfrm>
            <a:off x="6060089" y="3821260"/>
            <a:ext cx="2646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6" name="Straight Connector 5">
            <a:extLst>
              <a:ext uri="{FF2B5EF4-FFF2-40B4-BE49-F238E27FC236}">
                <a16:creationId xmlns:a16="http://schemas.microsoft.com/office/drawing/2014/main" id="{D20E3F10-61E3-8FBE-2C56-5FD94ADBEBCF}"/>
              </a:ext>
            </a:extLst>
          </p:cNvPr>
          <p:cNvCxnSpPr>
            <a:cxnSpLocks/>
          </p:cNvCxnSpPr>
          <p:nvPr userDrawn="1"/>
        </p:nvCxnSpPr>
        <p:spPr>
          <a:xfrm flipH="1">
            <a:off x="6060089" y="382125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0" name="Title 1">
            <a:extLst>
              <a:ext uri="{FF2B5EF4-FFF2-40B4-BE49-F238E27FC236}">
                <a16:creationId xmlns:a16="http://schemas.microsoft.com/office/drawing/2014/main" id="{9E3357E2-6EBD-1EF8-A6F2-B135B35B91D6}"/>
              </a:ext>
            </a:extLst>
          </p:cNvPr>
          <p:cNvSpPr>
            <a:spLocks noGrp="1"/>
          </p:cNvSpPr>
          <p:nvPr>
            <p:ph type="title" hasCustomPrompt="1"/>
          </p:nvPr>
        </p:nvSpPr>
        <p:spPr>
          <a:xfrm>
            <a:off x="440534" y="1304925"/>
            <a:ext cx="6156720" cy="1305312"/>
          </a:xfrm>
          <a:prstGeom prst="rect">
            <a:avLst/>
          </a:prstGeom>
        </p:spPr>
        <p:txBody>
          <a:bodyPr vert="horz" wrap="square" lIns="0" tIns="0" rIns="360000" bIns="36000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15" name="Rectangle: Rounded Corners 14">
            <a:extLst>
              <a:ext uri="{FF2B5EF4-FFF2-40B4-BE49-F238E27FC236}">
                <a16:creationId xmlns:a16="http://schemas.microsoft.com/office/drawing/2014/main" id="{3C77AB7F-AE13-2896-3AE5-35C615514DAD}"/>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Rectangle: Rounded Corners 15">
            <a:extLst>
              <a:ext uri="{FF2B5EF4-FFF2-40B4-BE49-F238E27FC236}">
                <a16:creationId xmlns:a16="http://schemas.microsoft.com/office/drawing/2014/main" id="{5A4329AB-25BC-697E-5D0A-5FC456C299E3}"/>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7" name="Rectangle: Rounded Corners 16">
            <a:extLst>
              <a:ext uri="{FF2B5EF4-FFF2-40B4-BE49-F238E27FC236}">
                <a16:creationId xmlns:a16="http://schemas.microsoft.com/office/drawing/2014/main" id="{FA43AC4D-75CC-3260-2849-608B3DFC9549}"/>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9" name="Rectangle: Rounded Corners 18">
            <a:extLst>
              <a:ext uri="{FF2B5EF4-FFF2-40B4-BE49-F238E27FC236}">
                <a16:creationId xmlns:a16="http://schemas.microsoft.com/office/drawing/2014/main" id="{498EC7A4-6378-1993-1099-D6F404681E75}"/>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3926594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box3V2">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20" name="Text Placeholder">
            <a:extLst>
              <a:ext uri="{FF2B5EF4-FFF2-40B4-BE49-F238E27FC236}">
                <a16:creationId xmlns:a16="http://schemas.microsoft.com/office/drawing/2014/main" id="{9A8C63A7-8E35-42AA-7533-158577302F66}"/>
              </a:ext>
            </a:extLst>
          </p:cNvPr>
          <p:cNvSpPr>
            <a:spLocks noGrp="1"/>
          </p:cNvSpPr>
          <p:nvPr>
            <p:ph type="body" idx="25"/>
          </p:nvPr>
        </p:nvSpPr>
        <p:spPr>
          <a:xfrm>
            <a:off x="440530" y="4512716"/>
            <a:ext cx="2646761"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1" name="Text Placeholder">
            <a:extLst>
              <a:ext uri="{FF2B5EF4-FFF2-40B4-BE49-F238E27FC236}">
                <a16:creationId xmlns:a16="http://schemas.microsoft.com/office/drawing/2014/main" id="{5E0FACBB-DE9B-280B-732E-D7756D5B64FE}"/>
              </a:ext>
            </a:extLst>
          </p:cNvPr>
          <p:cNvSpPr>
            <a:spLocks noGrp="1"/>
          </p:cNvSpPr>
          <p:nvPr>
            <p:ph type="body" idx="29"/>
          </p:nvPr>
        </p:nvSpPr>
        <p:spPr>
          <a:xfrm>
            <a:off x="3248398" y="4512715"/>
            <a:ext cx="2646000"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22" name="Subtitle Placeholder">
            <a:extLst>
              <a:ext uri="{FF2B5EF4-FFF2-40B4-BE49-F238E27FC236}">
                <a16:creationId xmlns:a16="http://schemas.microsoft.com/office/drawing/2014/main" id="{5C980161-4B4A-2BB0-C8D9-7F18A7AB09A0}"/>
              </a:ext>
            </a:extLst>
          </p:cNvPr>
          <p:cNvSpPr>
            <a:spLocks noGrp="1"/>
          </p:cNvSpPr>
          <p:nvPr>
            <p:ph type="body" idx="31" hasCustomPrompt="1"/>
          </p:nvPr>
        </p:nvSpPr>
        <p:spPr>
          <a:xfrm>
            <a:off x="440530" y="3821260"/>
            <a:ext cx="2646761"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3" name="Straight Connector 22">
            <a:extLst>
              <a:ext uri="{FF2B5EF4-FFF2-40B4-BE49-F238E27FC236}">
                <a16:creationId xmlns:a16="http://schemas.microsoft.com/office/drawing/2014/main" id="{020333B1-5AAF-E142-4735-969D0AED6204}"/>
              </a:ext>
            </a:extLst>
          </p:cNvPr>
          <p:cNvCxnSpPr>
            <a:cxnSpLocks/>
          </p:cNvCxnSpPr>
          <p:nvPr userDrawn="1"/>
        </p:nvCxnSpPr>
        <p:spPr>
          <a:xfrm flipH="1">
            <a:off x="440531" y="382125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24" name="Subtitle Placeholder">
            <a:extLst>
              <a:ext uri="{FF2B5EF4-FFF2-40B4-BE49-F238E27FC236}">
                <a16:creationId xmlns:a16="http://schemas.microsoft.com/office/drawing/2014/main" id="{5FF993D2-07E6-6A8F-B294-035DA2719D34}"/>
              </a:ext>
            </a:extLst>
          </p:cNvPr>
          <p:cNvSpPr>
            <a:spLocks noGrp="1"/>
          </p:cNvSpPr>
          <p:nvPr>
            <p:ph type="body" idx="32" hasCustomPrompt="1"/>
          </p:nvPr>
        </p:nvSpPr>
        <p:spPr>
          <a:xfrm>
            <a:off x="3248785" y="3821260"/>
            <a:ext cx="2646000"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5" name="Straight Connector 24">
            <a:extLst>
              <a:ext uri="{FF2B5EF4-FFF2-40B4-BE49-F238E27FC236}">
                <a16:creationId xmlns:a16="http://schemas.microsoft.com/office/drawing/2014/main" id="{2BFA0644-9236-4546-CA90-0E226A5F66C4}"/>
              </a:ext>
            </a:extLst>
          </p:cNvPr>
          <p:cNvCxnSpPr>
            <a:cxnSpLocks/>
          </p:cNvCxnSpPr>
          <p:nvPr userDrawn="1"/>
        </p:nvCxnSpPr>
        <p:spPr>
          <a:xfrm flipH="1">
            <a:off x="3248785" y="382125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4" name="Text Placeholder">
            <a:extLst>
              <a:ext uri="{FF2B5EF4-FFF2-40B4-BE49-F238E27FC236}">
                <a16:creationId xmlns:a16="http://schemas.microsoft.com/office/drawing/2014/main" id="{B66346DE-34BE-E33D-42BE-8586A0217170}"/>
              </a:ext>
            </a:extLst>
          </p:cNvPr>
          <p:cNvSpPr>
            <a:spLocks noGrp="1"/>
          </p:cNvSpPr>
          <p:nvPr>
            <p:ph type="body" idx="33"/>
          </p:nvPr>
        </p:nvSpPr>
        <p:spPr>
          <a:xfrm>
            <a:off x="6059702" y="4512715"/>
            <a:ext cx="2646000" cy="17676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5" name="Subtitle Placeholder">
            <a:extLst>
              <a:ext uri="{FF2B5EF4-FFF2-40B4-BE49-F238E27FC236}">
                <a16:creationId xmlns:a16="http://schemas.microsoft.com/office/drawing/2014/main" id="{60C50E0E-9FC3-5445-65B5-612042B4FCA2}"/>
              </a:ext>
            </a:extLst>
          </p:cNvPr>
          <p:cNvSpPr>
            <a:spLocks noGrp="1"/>
          </p:cNvSpPr>
          <p:nvPr>
            <p:ph type="body" idx="34" hasCustomPrompt="1"/>
          </p:nvPr>
        </p:nvSpPr>
        <p:spPr>
          <a:xfrm>
            <a:off x="6060089" y="3821260"/>
            <a:ext cx="2646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6" name="Straight Connector 5">
            <a:extLst>
              <a:ext uri="{FF2B5EF4-FFF2-40B4-BE49-F238E27FC236}">
                <a16:creationId xmlns:a16="http://schemas.microsoft.com/office/drawing/2014/main" id="{D20E3F10-61E3-8FBE-2C56-5FD94ADBEBCF}"/>
              </a:ext>
            </a:extLst>
          </p:cNvPr>
          <p:cNvCxnSpPr>
            <a:cxnSpLocks/>
          </p:cNvCxnSpPr>
          <p:nvPr userDrawn="1"/>
        </p:nvCxnSpPr>
        <p:spPr>
          <a:xfrm flipH="1">
            <a:off x="6060089" y="382125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8" name="Rectangle 7">
            <a:extLst>
              <a:ext uri="{FF2B5EF4-FFF2-40B4-BE49-F238E27FC236}">
                <a16:creationId xmlns:a16="http://schemas.microsoft.com/office/drawing/2014/main" id="{5545E59F-151B-4068-8D7C-CE6A9BE4702D}"/>
              </a:ext>
            </a:extLst>
          </p:cNvPr>
          <p:cNvSpPr/>
          <p:nvPr userDrawn="1"/>
        </p:nvSpPr>
        <p:spPr>
          <a:xfrm>
            <a:off x="0" y="1290969"/>
            <a:ext cx="6597254" cy="21380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9" name="Title 1">
            <a:extLst>
              <a:ext uri="{FF2B5EF4-FFF2-40B4-BE49-F238E27FC236}">
                <a16:creationId xmlns:a16="http://schemas.microsoft.com/office/drawing/2014/main" id="{FF6FBC3E-0DC3-76E7-1736-44C93DC0C1F0}"/>
              </a:ext>
            </a:extLst>
          </p:cNvPr>
          <p:cNvSpPr>
            <a:spLocks noGrp="1"/>
          </p:cNvSpPr>
          <p:nvPr>
            <p:ph type="title" hasCustomPrompt="1"/>
          </p:nvPr>
        </p:nvSpPr>
        <p:spPr>
          <a:xfrm>
            <a:off x="440145" y="1368603"/>
            <a:ext cx="5454640" cy="1982760"/>
          </a:xfrm>
          <a:prstGeom prst="rect">
            <a:avLst/>
          </a:prstGeom>
        </p:spPr>
        <p:txBody>
          <a:bodyPr vert="horz" wrap="square" lIns="0" tIns="360000" rIns="360000" bIns="360000" rtlCol="0" anchor="ctr"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7" name="Rectangle: Rounded Corners 6">
            <a:extLst>
              <a:ext uri="{FF2B5EF4-FFF2-40B4-BE49-F238E27FC236}">
                <a16:creationId xmlns:a16="http://schemas.microsoft.com/office/drawing/2014/main" id="{F5354BFA-EF66-D2CF-B524-524F99399560}"/>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20D941B3-64DE-1115-10C2-00321BC4A418}"/>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1" name="Rectangle: Rounded Corners 10">
            <a:extLst>
              <a:ext uri="{FF2B5EF4-FFF2-40B4-BE49-F238E27FC236}">
                <a16:creationId xmlns:a16="http://schemas.microsoft.com/office/drawing/2014/main" id="{808CC4CE-C143-F86E-A2B2-66712309A84D}"/>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2" name="Rectangle: Rounded Corners 11">
            <a:extLst>
              <a:ext uri="{FF2B5EF4-FFF2-40B4-BE49-F238E27FC236}">
                <a16:creationId xmlns:a16="http://schemas.microsoft.com/office/drawing/2014/main" id="{D043079D-FAF0-50F1-531F-6CB6247620EE}"/>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37482959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box3V3">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545E59F-151B-4068-8D7C-CE6A9BE4702D}"/>
              </a:ext>
            </a:extLst>
          </p:cNvPr>
          <p:cNvSpPr/>
          <p:nvPr userDrawn="1"/>
        </p:nvSpPr>
        <p:spPr>
          <a:xfrm>
            <a:off x="1" y="1290969"/>
            <a:ext cx="6600089" cy="2138031"/>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20" name="Text Placeholder">
            <a:extLst>
              <a:ext uri="{FF2B5EF4-FFF2-40B4-BE49-F238E27FC236}">
                <a16:creationId xmlns:a16="http://schemas.microsoft.com/office/drawing/2014/main" id="{9A8C63A7-8E35-42AA-7533-158577302F66}"/>
              </a:ext>
            </a:extLst>
          </p:cNvPr>
          <p:cNvSpPr>
            <a:spLocks noGrp="1"/>
          </p:cNvSpPr>
          <p:nvPr>
            <p:ph type="body" idx="25"/>
          </p:nvPr>
        </p:nvSpPr>
        <p:spPr>
          <a:xfrm>
            <a:off x="440530" y="4512716"/>
            <a:ext cx="2646761"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1" name="Text Placeholder">
            <a:extLst>
              <a:ext uri="{FF2B5EF4-FFF2-40B4-BE49-F238E27FC236}">
                <a16:creationId xmlns:a16="http://schemas.microsoft.com/office/drawing/2014/main" id="{5E0FACBB-DE9B-280B-732E-D7756D5B64FE}"/>
              </a:ext>
            </a:extLst>
          </p:cNvPr>
          <p:cNvSpPr>
            <a:spLocks noGrp="1"/>
          </p:cNvSpPr>
          <p:nvPr>
            <p:ph type="body" idx="29"/>
          </p:nvPr>
        </p:nvSpPr>
        <p:spPr>
          <a:xfrm>
            <a:off x="3248398" y="4512715"/>
            <a:ext cx="2646000"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22" name="Subtitle Placeholder">
            <a:extLst>
              <a:ext uri="{FF2B5EF4-FFF2-40B4-BE49-F238E27FC236}">
                <a16:creationId xmlns:a16="http://schemas.microsoft.com/office/drawing/2014/main" id="{5C980161-4B4A-2BB0-C8D9-7F18A7AB09A0}"/>
              </a:ext>
            </a:extLst>
          </p:cNvPr>
          <p:cNvSpPr>
            <a:spLocks noGrp="1"/>
          </p:cNvSpPr>
          <p:nvPr>
            <p:ph type="body" idx="31" hasCustomPrompt="1"/>
          </p:nvPr>
        </p:nvSpPr>
        <p:spPr>
          <a:xfrm>
            <a:off x="440530" y="3821260"/>
            <a:ext cx="2646761"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3" name="Straight Connector 22">
            <a:extLst>
              <a:ext uri="{FF2B5EF4-FFF2-40B4-BE49-F238E27FC236}">
                <a16:creationId xmlns:a16="http://schemas.microsoft.com/office/drawing/2014/main" id="{020333B1-5AAF-E142-4735-969D0AED6204}"/>
              </a:ext>
            </a:extLst>
          </p:cNvPr>
          <p:cNvCxnSpPr>
            <a:cxnSpLocks/>
          </p:cNvCxnSpPr>
          <p:nvPr userDrawn="1"/>
        </p:nvCxnSpPr>
        <p:spPr>
          <a:xfrm flipH="1">
            <a:off x="440531" y="382125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24" name="Subtitle Placeholder">
            <a:extLst>
              <a:ext uri="{FF2B5EF4-FFF2-40B4-BE49-F238E27FC236}">
                <a16:creationId xmlns:a16="http://schemas.microsoft.com/office/drawing/2014/main" id="{5FF993D2-07E6-6A8F-B294-035DA2719D34}"/>
              </a:ext>
            </a:extLst>
          </p:cNvPr>
          <p:cNvSpPr>
            <a:spLocks noGrp="1"/>
          </p:cNvSpPr>
          <p:nvPr>
            <p:ph type="body" idx="32" hasCustomPrompt="1"/>
          </p:nvPr>
        </p:nvSpPr>
        <p:spPr>
          <a:xfrm>
            <a:off x="3248785" y="3821260"/>
            <a:ext cx="2646000"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5" name="Straight Connector 24">
            <a:extLst>
              <a:ext uri="{FF2B5EF4-FFF2-40B4-BE49-F238E27FC236}">
                <a16:creationId xmlns:a16="http://schemas.microsoft.com/office/drawing/2014/main" id="{2BFA0644-9236-4546-CA90-0E226A5F66C4}"/>
              </a:ext>
            </a:extLst>
          </p:cNvPr>
          <p:cNvCxnSpPr>
            <a:cxnSpLocks/>
          </p:cNvCxnSpPr>
          <p:nvPr userDrawn="1"/>
        </p:nvCxnSpPr>
        <p:spPr>
          <a:xfrm flipH="1">
            <a:off x="3248785" y="382125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4" name="Text Placeholder">
            <a:extLst>
              <a:ext uri="{FF2B5EF4-FFF2-40B4-BE49-F238E27FC236}">
                <a16:creationId xmlns:a16="http://schemas.microsoft.com/office/drawing/2014/main" id="{B66346DE-34BE-E33D-42BE-8586A0217170}"/>
              </a:ext>
            </a:extLst>
          </p:cNvPr>
          <p:cNvSpPr>
            <a:spLocks noGrp="1"/>
          </p:cNvSpPr>
          <p:nvPr>
            <p:ph type="body" idx="33"/>
          </p:nvPr>
        </p:nvSpPr>
        <p:spPr>
          <a:xfrm>
            <a:off x="6059702" y="4512715"/>
            <a:ext cx="2646000" cy="17676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5" name="Subtitle Placeholder">
            <a:extLst>
              <a:ext uri="{FF2B5EF4-FFF2-40B4-BE49-F238E27FC236}">
                <a16:creationId xmlns:a16="http://schemas.microsoft.com/office/drawing/2014/main" id="{60C50E0E-9FC3-5445-65B5-612042B4FCA2}"/>
              </a:ext>
            </a:extLst>
          </p:cNvPr>
          <p:cNvSpPr>
            <a:spLocks noGrp="1"/>
          </p:cNvSpPr>
          <p:nvPr>
            <p:ph type="body" idx="34" hasCustomPrompt="1"/>
          </p:nvPr>
        </p:nvSpPr>
        <p:spPr>
          <a:xfrm>
            <a:off x="6060089" y="3821260"/>
            <a:ext cx="2646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6" name="Straight Connector 5">
            <a:extLst>
              <a:ext uri="{FF2B5EF4-FFF2-40B4-BE49-F238E27FC236}">
                <a16:creationId xmlns:a16="http://schemas.microsoft.com/office/drawing/2014/main" id="{D20E3F10-61E3-8FBE-2C56-5FD94ADBEBCF}"/>
              </a:ext>
            </a:extLst>
          </p:cNvPr>
          <p:cNvCxnSpPr>
            <a:cxnSpLocks/>
          </p:cNvCxnSpPr>
          <p:nvPr userDrawn="1"/>
        </p:nvCxnSpPr>
        <p:spPr>
          <a:xfrm flipH="1">
            <a:off x="6060089" y="382125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9" name="Title 1">
            <a:extLst>
              <a:ext uri="{FF2B5EF4-FFF2-40B4-BE49-F238E27FC236}">
                <a16:creationId xmlns:a16="http://schemas.microsoft.com/office/drawing/2014/main" id="{FF6FBC3E-0DC3-76E7-1736-44C93DC0C1F0}"/>
              </a:ext>
            </a:extLst>
          </p:cNvPr>
          <p:cNvSpPr>
            <a:spLocks noGrp="1"/>
          </p:cNvSpPr>
          <p:nvPr>
            <p:ph type="title" hasCustomPrompt="1"/>
          </p:nvPr>
        </p:nvSpPr>
        <p:spPr>
          <a:xfrm>
            <a:off x="440145" y="1368603"/>
            <a:ext cx="6157109" cy="1982760"/>
          </a:xfrm>
          <a:prstGeom prst="rect">
            <a:avLst/>
          </a:prstGeom>
        </p:spPr>
        <p:txBody>
          <a:bodyPr vert="horz" wrap="square" lIns="0" tIns="360000" rIns="360000" bIns="360000" rtlCol="0" anchor="ctr"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7" name="Rectangle: Rounded Corners 6">
            <a:extLst>
              <a:ext uri="{FF2B5EF4-FFF2-40B4-BE49-F238E27FC236}">
                <a16:creationId xmlns:a16="http://schemas.microsoft.com/office/drawing/2014/main" id="{D9E2ADE1-8D87-9DDA-F4FC-72A4699BF3E0}"/>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979642EA-40D6-7EE7-B01B-7BCA21186AF9}"/>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1" name="Rectangle: Rounded Corners 10">
            <a:extLst>
              <a:ext uri="{FF2B5EF4-FFF2-40B4-BE49-F238E27FC236}">
                <a16:creationId xmlns:a16="http://schemas.microsoft.com/office/drawing/2014/main" id="{B80DEC18-7F90-DFB5-DE5F-A81A34908495}"/>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2" name="Rectangle: Rounded Corners 11">
            <a:extLst>
              <a:ext uri="{FF2B5EF4-FFF2-40B4-BE49-F238E27FC236}">
                <a16:creationId xmlns:a16="http://schemas.microsoft.com/office/drawing/2014/main" id="{90DDCD0D-A4AD-FB70-F873-31198E232153}"/>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8462971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box4V1">
    <p:bg>
      <p:bgPr>
        <a:solidFill>
          <a:schemeClr val="accent6"/>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A7E324-14F7-457B-9C05-78AB800217AE}"/>
              </a:ext>
            </a:extLst>
          </p:cNvPr>
          <p:cNvSpPr/>
          <p:nvPr userDrawn="1"/>
        </p:nvSpPr>
        <p:spPr>
          <a:xfrm>
            <a:off x="0" y="1"/>
            <a:ext cx="8703469" cy="292416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20" name="Text Placeholder">
            <a:extLst>
              <a:ext uri="{FF2B5EF4-FFF2-40B4-BE49-F238E27FC236}">
                <a16:creationId xmlns:a16="http://schemas.microsoft.com/office/drawing/2014/main" id="{9A8C63A7-8E35-42AA-7533-158577302F66}"/>
              </a:ext>
            </a:extLst>
          </p:cNvPr>
          <p:cNvSpPr>
            <a:spLocks noGrp="1"/>
          </p:cNvSpPr>
          <p:nvPr>
            <p:ph type="body" idx="25"/>
          </p:nvPr>
        </p:nvSpPr>
        <p:spPr>
          <a:xfrm>
            <a:off x="440531" y="4496156"/>
            <a:ext cx="1944292"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1" name="Text Placeholder">
            <a:extLst>
              <a:ext uri="{FF2B5EF4-FFF2-40B4-BE49-F238E27FC236}">
                <a16:creationId xmlns:a16="http://schemas.microsoft.com/office/drawing/2014/main" id="{5E0FACBB-DE9B-280B-732E-D7756D5B64FE}"/>
              </a:ext>
            </a:extLst>
          </p:cNvPr>
          <p:cNvSpPr>
            <a:spLocks noGrp="1"/>
          </p:cNvSpPr>
          <p:nvPr>
            <p:ph type="body" idx="29"/>
          </p:nvPr>
        </p:nvSpPr>
        <p:spPr>
          <a:xfrm>
            <a:off x="2550557" y="4496155"/>
            <a:ext cx="1944000"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22" name="Subtitle Placeholder">
            <a:extLst>
              <a:ext uri="{FF2B5EF4-FFF2-40B4-BE49-F238E27FC236}">
                <a16:creationId xmlns:a16="http://schemas.microsoft.com/office/drawing/2014/main" id="{5C980161-4B4A-2BB0-C8D9-7F18A7AB09A0}"/>
              </a:ext>
            </a:extLst>
          </p:cNvPr>
          <p:cNvSpPr>
            <a:spLocks noGrp="1"/>
          </p:cNvSpPr>
          <p:nvPr>
            <p:ph type="body" idx="31" hasCustomPrompt="1"/>
          </p:nvPr>
        </p:nvSpPr>
        <p:spPr>
          <a:xfrm>
            <a:off x="440531" y="3804700"/>
            <a:ext cx="1944292"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24" name="Subtitle Placeholder">
            <a:extLst>
              <a:ext uri="{FF2B5EF4-FFF2-40B4-BE49-F238E27FC236}">
                <a16:creationId xmlns:a16="http://schemas.microsoft.com/office/drawing/2014/main" id="{5FF993D2-07E6-6A8F-B294-035DA2719D34}"/>
              </a:ext>
            </a:extLst>
          </p:cNvPr>
          <p:cNvSpPr>
            <a:spLocks noGrp="1"/>
          </p:cNvSpPr>
          <p:nvPr>
            <p:ph type="body" idx="32" hasCustomPrompt="1"/>
          </p:nvPr>
        </p:nvSpPr>
        <p:spPr>
          <a:xfrm>
            <a:off x="2550944" y="3804700"/>
            <a:ext cx="1944000"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5" name="Straight Connector 24">
            <a:extLst>
              <a:ext uri="{FF2B5EF4-FFF2-40B4-BE49-F238E27FC236}">
                <a16:creationId xmlns:a16="http://schemas.microsoft.com/office/drawing/2014/main" id="{2BFA0644-9236-4546-CA90-0E226A5F66C4}"/>
              </a:ext>
            </a:extLst>
          </p:cNvPr>
          <p:cNvCxnSpPr>
            <a:cxnSpLocks/>
          </p:cNvCxnSpPr>
          <p:nvPr userDrawn="1"/>
        </p:nvCxnSpPr>
        <p:spPr>
          <a:xfrm flipH="1">
            <a:off x="2550944" y="38046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4" name="Text Placeholder">
            <a:extLst>
              <a:ext uri="{FF2B5EF4-FFF2-40B4-BE49-F238E27FC236}">
                <a16:creationId xmlns:a16="http://schemas.microsoft.com/office/drawing/2014/main" id="{B66346DE-34BE-E33D-42BE-8586A0217170}"/>
              </a:ext>
            </a:extLst>
          </p:cNvPr>
          <p:cNvSpPr>
            <a:spLocks noGrp="1"/>
          </p:cNvSpPr>
          <p:nvPr>
            <p:ph type="body" idx="33"/>
          </p:nvPr>
        </p:nvSpPr>
        <p:spPr>
          <a:xfrm>
            <a:off x="4656482" y="4496155"/>
            <a:ext cx="1944000" cy="17676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5" name="Subtitle Placeholder">
            <a:extLst>
              <a:ext uri="{FF2B5EF4-FFF2-40B4-BE49-F238E27FC236}">
                <a16:creationId xmlns:a16="http://schemas.microsoft.com/office/drawing/2014/main" id="{60C50E0E-9FC3-5445-65B5-612042B4FCA2}"/>
              </a:ext>
            </a:extLst>
          </p:cNvPr>
          <p:cNvSpPr>
            <a:spLocks noGrp="1"/>
          </p:cNvSpPr>
          <p:nvPr>
            <p:ph type="body" idx="34" hasCustomPrompt="1"/>
          </p:nvPr>
        </p:nvSpPr>
        <p:spPr>
          <a:xfrm>
            <a:off x="4656869" y="3804700"/>
            <a:ext cx="1944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6" name="Straight Connector 5">
            <a:extLst>
              <a:ext uri="{FF2B5EF4-FFF2-40B4-BE49-F238E27FC236}">
                <a16:creationId xmlns:a16="http://schemas.microsoft.com/office/drawing/2014/main" id="{D20E3F10-61E3-8FBE-2C56-5FD94ADBEBCF}"/>
              </a:ext>
            </a:extLst>
          </p:cNvPr>
          <p:cNvCxnSpPr>
            <a:cxnSpLocks/>
          </p:cNvCxnSpPr>
          <p:nvPr userDrawn="1"/>
        </p:nvCxnSpPr>
        <p:spPr>
          <a:xfrm flipH="1">
            <a:off x="4656869" y="38046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0" name="Title 1">
            <a:extLst>
              <a:ext uri="{FF2B5EF4-FFF2-40B4-BE49-F238E27FC236}">
                <a16:creationId xmlns:a16="http://schemas.microsoft.com/office/drawing/2014/main" id="{9E3357E2-6EBD-1EF8-A6F2-B135B35B91D6}"/>
              </a:ext>
            </a:extLst>
          </p:cNvPr>
          <p:cNvSpPr>
            <a:spLocks noGrp="1"/>
          </p:cNvSpPr>
          <p:nvPr>
            <p:ph type="title" hasCustomPrompt="1"/>
          </p:nvPr>
        </p:nvSpPr>
        <p:spPr>
          <a:xfrm>
            <a:off x="440534" y="1304925"/>
            <a:ext cx="6156720" cy="1619244"/>
          </a:xfrm>
          <a:prstGeom prst="rect">
            <a:avLst/>
          </a:prstGeom>
        </p:spPr>
        <p:txBody>
          <a:bodyPr vert="horz" wrap="square" lIns="0" tIns="0" rIns="0" bIns="36000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cxnSp>
        <p:nvCxnSpPr>
          <p:cNvPr id="8" name="Straight Connector 7">
            <a:extLst>
              <a:ext uri="{FF2B5EF4-FFF2-40B4-BE49-F238E27FC236}">
                <a16:creationId xmlns:a16="http://schemas.microsoft.com/office/drawing/2014/main" id="{231477C4-A7EA-675F-153F-C65AC0016AB0}"/>
              </a:ext>
            </a:extLst>
          </p:cNvPr>
          <p:cNvCxnSpPr>
            <a:cxnSpLocks/>
          </p:cNvCxnSpPr>
          <p:nvPr userDrawn="1"/>
        </p:nvCxnSpPr>
        <p:spPr>
          <a:xfrm flipH="1">
            <a:off x="440531" y="38046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9" name="Text Placeholder">
            <a:extLst>
              <a:ext uri="{FF2B5EF4-FFF2-40B4-BE49-F238E27FC236}">
                <a16:creationId xmlns:a16="http://schemas.microsoft.com/office/drawing/2014/main" id="{CBC0B4AB-A9BE-B76D-58F3-91B8113E6136}"/>
              </a:ext>
            </a:extLst>
          </p:cNvPr>
          <p:cNvSpPr>
            <a:spLocks noGrp="1"/>
          </p:cNvSpPr>
          <p:nvPr>
            <p:ph type="body" idx="35"/>
          </p:nvPr>
        </p:nvSpPr>
        <p:spPr>
          <a:xfrm>
            <a:off x="6761799" y="4496155"/>
            <a:ext cx="1944000" cy="1767266"/>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11" name="Subtitle Placeholder">
            <a:extLst>
              <a:ext uri="{FF2B5EF4-FFF2-40B4-BE49-F238E27FC236}">
                <a16:creationId xmlns:a16="http://schemas.microsoft.com/office/drawing/2014/main" id="{A44A4247-E0AF-CE71-EDC9-386059BD59EF}"/>
              </a:ext>
            </a:extLst>
          </p:cNvPr>
          <p:cNvSpPr>
            <a:spLocks noGrp="1"/>
          </p:cNvSpPr>
          <p:nvPr>
            <p:ph type="body" idx="36" hasCustomPrompt="1"/>
          </p:nvPr>
        </p:nvSpPr>
        <p:spPr>
          <a:xfrm>
            <a:off x="6762186" y="3804700"/>
            <a:ext cx="1944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12" name="Straight Connector 11">
            <a:extLst>
              <a:ext uri="{FF2B5EF4-FFF2-40B4-BE49-F238E27FC236}">
                <a16:creationId xmlns:a16="http://schemas.microsoft.com/office/drawing/2014/main" id="{28E13733-9469-62B3-D40C-DAA3393541CC}"/>
              </a:ext>
            </a:extLst>
          </p:cNvPr>
          <p:cNvCxnSpPr>
            <a:cxnSpLocks/>
          </p:cNvCxnSpPr>
          <p:nvPr userDrawn="1"/>
        </p:nvCxnSpPr>
        <p:spPr>
          <a:xfrm flipH="1">
            <a:off x="6762186" y="38046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4" name="Rectangle: Rounded Corners 13">
            <a:extLst>
              <a:ext uri="{FF2B5EF4-FFF2-40B4-BE49-F238E27FC236}">
                <a16:creationId xmlns:a16="http://schemas.microsoft.com/office/drawing/2014/main" id="{3D235488-1260-17B6-2946-D2E6C3F277CD}"/>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5" name="Rectangle: Rounded Corners 14">
            <a:extLst>
              <a:ext uri="{FF2B5EF4-FFF2-40B4-BE49-F238E27FC236}">
                <a16:creationId xmlns:a16="http://schemas.microsoft.com/office/drawing/2014/main" id="{6FF51F08-8CC5-6B7A-E4A8-36E1127143D1}"/>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6" name="Rectangle: Rounded Corners 15">
            <a:extLst>
              <a:ext uri="{FF2B5EF4-FFF2-40B4-BE49-F238E27FC236}">
                <a16:creationId xmlns:a16="http://schemas.microsoft.com/office/drawing/2014/main" id="{D4CFF748-02DF-BB6A-F1FD-9E151F4EE006}"/>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Rectangle: Rounded Corners 16">
            <a:extLst>
              <a:ext uri="{FF2B5EF4-FFF2-40B4-BE49-F238E27FC236}">
                <a16:creationId xmlns:a16="http://schemas.microsoft.com/office/drawing/2014/main" id="{2D03BBBE-7E2A-4A44-0695-907B88020ACA}"/>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30745296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box4V2">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20" name="Text Placeholder">
            <a:extLst>
              <a:ext uri="{FF2B5EF4-FFF2-40B4-BE49-F238E27FC236}">
                <a16:creationId xmlns:a16="http://schemas.microsoft.com/office/drawing/2014/main" id="{9A8C63A7-8E35-42AA-7533-158577302F66}"/>
              </a:ext>
            </a:extLst>
          </p:cNvPr>
          <p:cNvSpPr>
            <a:spLocks noGrp="1"/>
          </p:cNvSpPr>
          <p:nvPr>
            <p:ph type="body" idx="25"/>
          </p:nvPr>
        </p:nvSpPr>
        <p:spPr>
          <a:xfrm>
            <a:off x="440531" y="4496156"/>
            <a:ext cx="1944292"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1" name="Text Placeholder">
            <a:extLst>
              <a:ext uri="{FF2B5EF4-FFF2-40B4-BE49-F238E27FC236}">
                <a16:creationId xmlns:a16="http://schemas.microsoft.com/office/drawing/2014/main" id="{5E0FACBB-DE9B-280B-732E-D7756D5B64FE}"/>
              </a:ext>
            </a:extLst>
          </p:cNvPr>
          <p:cNvSpPr>
            <a:spLocks noGrp="1"/>
          </p:cNvSpPr>
          <p:nvPr>
            <p:ph type="body" idx="29"/>
          </p:nvPr>
        </p:nvSpPr>
        <p:spPr>
          <a:xfrm>
            <a:off x="2550557" y="4496155"/>
            <a:ext cx="1944000" cy="17676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22" name="Subtitle Placeholder">
            <a:extLst>
              <a:ext uri="{FF2B5EF4-FFF2-40B4-BE49-F238E27FC236}">
                <a16:creationId xmlns:a16="http://schemas.microsoft.com/office/drawing/2014/main" id="{5C980161-4B4A-2BB0-C8D9-7F18A7AB09A0}"/>
              </a:ext>
            </a:extLst>
          </p:cNvPr>
          <p:cNvSpPr>
            <a:spLocks noGrp="1"/>
          </p:cNvSpPr>
          <p:nvPr>
            <p:ph type="body" idx="31" hasCustomPrompt="1"/>
          </p:nvPr>
        </p:nvSpPr>
        <p:spPr>
          <a:xfrm>
            <a:off x="440531" y="3804700"/>
            <a:ext cx="1944292"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24" name="Subtitle Placeholder">
            <a:extLst>
              <a:ext uri="{FF2B5EF4-FFF2-40B4-BE49-F238E27FC236}">
                <a16:creationId xmlns:a16="http://schemas.microsoft.com/office/drawing/2014/main" id="{5FF993D2-07E6-6A8F-B294-035DA2719D34}"/>
              </a:ext>
            </a:extLst>
          </p:cNvPr>
          <p:cNvSpPr>
            <a:spLocks noGrp="1"/>
          </p:cNvSpPr>
          <p:nvPr>
            <p:ph type="body" idx="32" hasCustomPrompt="1"/>
          </p:nvPr>
        </p:nvSpPr>
        <p:spPr>
          <a:xfrm>
            <a:off x="2550944" y="3804700"/>
            <a:ext cx="1944000"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25" name="Straight Connector 24">
            <a:extLst>
              <a:ext uri="{FF2B5EF4-FFF2-40B4-BE49-F238E27FC236}">
                <a16:creationId xmlns:a16="http://schemas.microsoft.com/office/drawing/2014/main" id="{2BFA0644-9236-4546-CA90-0E226A5F66C4}"/>
              </a:ext>
            </a:extLst>
          </p:cNvPr>
          <p:cNvCxnSpPr>
            <a:cxnSpLocks/>
          </p:cNvCxnSpPr>
          <p:nvPr userDrawn="1"/>
        </p:nvCxnSpPr>
        <p:spPr>
          <a:xfrm flipH="1">
            <a:off x="2550944" y="38046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4" name="Text Placeholder">
            <a:extLst>
              <a:ext uri="{FF2B5EF4-FFF2-40B4-BE49-F238E27FC236}">
                <a16:creationId xmlns:a16="http://schemas.microsoft.com/office/drawing/2014/main" id="{B66346DE-34BE-E33D-42BE-8586A0217170}"/>
              </a:ext>
            </a:extLst>
          </p:cNvPr>
          <p:cNvSpPr>
            <a:spLocks noGrp="1"/>
          </p:cNvSpPr>
          <p:nvPr>
            <p:ph type="body" idx="33"/>
          </p:nvPr>
        </p:nvSpPr>
        <p:spPr>
          <a:xfrm>
            <a:off x="4656482" y="4496155"/>
            <a:ext cx="1944000" cy="17676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5" name="Subtitle Placeholder">
            <a:extLst>
              <a:ext uri="{FF2B5EF4-FFF2-40B4-BE49-F238E27FC236}">
                <a16:creationId xmlns:a16="http://schemas.microsoft.com/office/drawing/2014/main" id="{60C50E0E-9FC3-5445-65B5-612042B4FCA2}"/>
              </a:ext>
            </a:extLst>
          </p:cNvPr>
          <p:cNvSpPr>
            <a:spLocks noGrp="1"/>
          </p:cNvSpPr>
          <p:nvPr>
            <p:ph type="body" idx="34" hasCustomPrompt="1"/>
          </p:nvPr>
        </p:nvSpPr>
        <p:spPr>
          <a:xfrm>
            <a:off x="4656869" y="3804700"/>
            <a:ext cx="1944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6" name="Straight Connector 5">
            <a:extLst>
              <a:ext uri="{FF2B5EF4-FFF2-40B4-BE49-F238E27FC236}">
                <a16:creationId xmlns:a16="http://schemas.microsoft.com/office/drawing/2014/main" id="{D20E3F10-61E3-8FBE-2C56-5FD94ADBEBCF}"/>
              </a:ext>
            </a:extLst>
          </p:cNvPr>
          <p:cNvCxnSpPr>
            <a:cxnSpLocks/>
          </p:cNvCxnSpPr>
          <p:nvPr userDrawn="1"/>
        </p:nvCxnSpPr>
        <p:spPr>
          <a:xfrm flipH="1">
            <a:off x="4656869" y="38046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0" name="Title 1">
            <a:extLst>
              <a:ext uri="{FF2B5EF4-FFF2-40B4-BE49-F238E27FC236}">
                <a16:creationId xmlns:a16="http://schemas.microsoft.com/office/drawing/2014/main" id="{9E3357E2-6EBD-1EF8-A6F2-B135B35B91D6}"/>
              </a:ext>
            </a:extLst>
          </p:cNvPr>
          <p:cNvSpPr>
            <a:spLocks noGrp="1"/>
          </p:cNvSpPr>
          <p:nvPr>
            <p:ph type="title" hasCustomPrompt="1"/>
          </p:nvPr>
        </p:nvSpPr>
        <p:spPr>
          <a:xfrm>
            <a:off x="440534" y="1304926"/>
            <a:ext cx="5454251" cy="1883593"/>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cxnSp>
        <p:nvCxnSpPr>
          <p:cNvPr id="8" name="Straight Connector 7">
            <a:extLst>
              <a:ext uri="{FF2B5EF4-FFF2-40B4-BE49-F238E27FC236}">
                <a16:creationId xmlns:a16="http://schemas.microsoft.com/office/drawing/2014/main" id="{231477C4-A7EA-675F-153F-C65AC0016AB0}"/>
              </a:ext>
            </a:extLst>
          </p:cNvPr>
          <p:cNvCxnSpPr>
            <a:cxnSpLocks/>
          </p:cNvCxnSpPr>
          <p:nvPr userDrawn="1"/>
        </p:nvCxnSpPr>
        <p:spPr>
          <a:xfrm flipH="1">
            <a:off x="440531" y="38046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9" name="Text Placeholder">
            <a:extLst>
              <a:ext uri="{FF2B5EF4-FFF2-40B4-BE49-F238E27FC236}">
                <a16:creationId xmlns:a16="http://schemas.microsoft.com/office/drawing/2014/main" id="{CBC0B4AB-A9BE-B76D-58F3-91B8113E6136}"/>
              </a:ext>
            </a:extLst>
          </p:cNvPr>
          <p:cNvSpPr>
            <a:spLocks noGrp="1"/>
          </p:cNvSpPr>
          <p:nvPr>
            <p:ph type="body" idx="35"/>
          </p:nvPr>
        </p:nvSpPr>
        <p:spPr>
          <a:xfrm>
            <a:off x="6761799" y="4496155"/>
            <a:ext cx="1944000" cy="1767266"/>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11" name="Subtitle Placeholder">
            <a:extLst>
              <a:ext uri="{FF2B5EF4-FFF2-40B4-BE49-F238E27FC236}">
                <a16:creationId xmlns:a16="http://schemas.microsoft.com/office/drawing/2014/main" id="{A44A4247-E0AF-CE71-EDC9-386059BD59EF}"/>
              </a:ext>
            </a:extLst>
          </p:cNvPr>
          <p:cNvSpPr>
            <a:spLocks noGrp="1"/>
          </p:cNvSpPr>
          <p:nvPr>
            <p:ph type="body" idx="36" hasCustomPrompt="1"/>
          </p:nvPr>
        </p:nvSpPr>
        <p:spPr>
          <a:xfrm>
            <a:off x="6762186" y="3804700"/>
            <a:ext cx="1944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12" name="Straight Connector 11">
            <a:extLst>
              <a:ext uri="{FF2B5EF4-FFF2-40B4-BE49-F238E27FC236}">
                <a16:creationId xmlns:a16="http://schemas.microsoft.com/office/drawing/2014/main" id="{28E13733-9469-62B3-D40C-DAA3393541CC}"/>
              </a:ext>
            </a:extLst>
          </p:cNvPr>
          <p:cNvCxnSpPr>
            <a:cxnSpLocks/>
          </p:cNvCxnSpPr>
          <p:nvPr userDrawn="1"/>
        </p:nvCxnSpPr>
        <p:spPr>
          <a:xfrm flipH="1">
            <a:off x="6762186" y="3804699"/>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7" name="Rectangle: Rounded Corners 6">
            <a:extLst>
              <a:ext uri="{FF2B5EF4-FFF2-40B4-BE49-F238E27FC236}">
                <a16:creationId xmlns:a16="http://schemas.microsoft.com/office/drawing/2014/main" id="{A75C854B-6E8C-76BB-E440-2DE88382F099}"/>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4" name="Rectangle: Rounded Corners 13">
            <a:extLst>
              <a:ext uri="{FF2B5EF4-FFF2-40B4-BE49-F238E27FC236}">
                <a16:creationId xmlns:a16="http://schemas.microsoft.com/office/drawing/2014/main" id="{EA2931D5-AD8E-3485-E31B-F83D972ED46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5" name="Rectangle: Rounded Corners 14">
            <a:extLst>
              <a:ext uri="{FF2B5EF4-FFF2-40B4-BE49-F238E27FC236}">
                <a16:creationId xmlns:a16="http://schemas.microsoft.com/office/drawing/2014/main" id="{098F535E-EE70-4618-649E-C816C578B02F}"/>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Rectangle: Rounded Corners 15">
            <a:extLst>
              <a:ext uri="{FF2B5EF4-FFF2-40B4-BE49-F238E27FC236}">
                <a16:creationId xmlns:a16="http://schemas.microsoft.com/office/drawing/2014/main" id="{091E8182-CD7D-F0C8-928A-7224AAC4AF2F}"/>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25413292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1038978" y="2822073"/>
            <a:ext cx="3452060" cy="553998"/>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6156722"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grpSp>
        <p:nvGrpSpPr>
          <p:cNvPr id="23" name="Group 22">
            <a:extLst>
              <a:ext uri="{FF2B5EF4-FFF2-40B4-BE49-F238E27FC236}">
                <a16:creationId xmlns:a16="http://schemas.microsoft.com/office/drawing/2014/main" id="{1A89EE34-EEC8-7BD1-9947-A3D45ACDCE3C}"/>
              </a:ext>
            </a:extLst>
          </p:cNvPr>
          <p:cNvGrpSpPr/>
          <p:nvPr userDrawn="1"/>
        </p:nvGrpSpPr>
        <p:grpSpPr>
          <a:xfrm>
            <a:off x="440532" y="2760300"/>
            <a:ext cx="508159" cy="677545"/>
            <a:chOff x="587375" y="2770459"/>
            <a:chExt cx="677545" cy="677545"/>
          </a:xfrm>
        </p:grpSpPr>
        <p:sp>
          <p:nvSpPr>
            <p:cNvPr id="4" name="Oval 3">
              <a:extLst>
                <a:ext uri="{FF2B5EF4-FFF2-40B4-BE49-F238E27FC236}">
                  <a16:creationId xmlns:a16="http://schemas.microsoft.com/office/drawing/2014/main" id="{3F677F80-ED1C-BE07-12D4-B503DDCB7DFC}"/>
                </a:ext>
              </a:extLst>
            </p:cNvPr>
            <p:cNvSpPr/>
            <p:nvPr userDrawn="1"/>
          </p:nvSpPr>
          <p:spPr>
            <a:xfrm>
              <a:off x="587375" y="277045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8" name="Graphic 7" descr="Arrow Right outline">
              <a:extLst>
                <a:ext uri="{FF2B5EF4-FFF2-40B4-BE49-F238E27FC236}">
                  <a16:creationId xmlns:a16="http://schemas.microsoft.com/office/drawing/2014/main" id="{A392506B-908B-1DE3-6BB0-A59D290AE45D}"/>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2899828"/>
              <a:ext cx="418806" cy="418806"/>
            </a:xfrm>
            <a:prstGeom prst="rect">
              <a:avLst/>
            </a:prstGeom>
          </p:spPr>
        </p:pic>
      </p:grpSp>
      <p:sp>
        <p:nvSpPr>
          <p:cNvPr id="10" name="Subtitle Placeholder">
            <a:extLst>
              <a:ext uri="{FF2B5EF4-FFF2-40B4-BE49-F238E27FC236}">
                <a16:creationId xmlns:a16="http://schemas.microsoft.com/office/drawing/2014/main" id="{349C84A5-D941-31E8-226A-73B0D9D3AC9F}"/>
              </a:ext>
            </a:extLst>
          </p:cNvPr>
          <p:cNvSpPr>
            <a:spLocks noGrp="1"/>
          </p:cNvSpPr>
          <p:nvPr>
            <p:ph type="body" idx="27" hasCustomPrompt="1"/>
          </p:nvPr>
        </p:nvSpPr>
        <p:spPr>
          <a:xfrm>
            <a:off x="1038978" y="3767392"/>
            <a:ext cx="3452060" cy="553998"/>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24" name="Group 23">
            <a:extLst>
              <a:ext uri="{FF2B5EF4-FFF2-40B4-BE49-F238E27FC236}">
                <a16:creationId xmlns:a16="http://schemas.microsoft.com/office/drawing/2014/main" id="{D6CF89E7-54C8-79FA-7110-F3E49637FEE0}"/>
              </a:ext>
            </a:extLst>
          </p:cNvPr>
          <p:cNvGrpSpPr/>
          <p:nvPr userDrawn="1"/>
        </p:nvGrpSpPr>
        <p:grpSpPr>
          <a:xfrm>
            <a:off x="440532" y="3705618"/>
            <a:ext cx="508159" cy="677545"/>
            <a:chOff x="587375" y="3602773"/>
            <a:chExt cx="677545" cy="677545"/>
          </a:xfrm>
        </p:grpSpPr>
        <p:sp>
          <p:nvSpPr>
            <p:cNvPr id="12" name="Oval 11">
              <a:extLst>
                <a:ext uri="{FF2B5EF4-FFF2-40B4-BE49-F238E27FC236}">
                  <a16:creationId xmlns:a16="http://schemas.microsoft.com/office/drawing/2014/main" id="{45C285AA-14CF-6C9A-CE50-212447367CBF}"/>
                </a:ext>
              </a:extLst>
            </p:cNvPr>
            <p:cNvSpPr/>
            <p:nvPr userDrawn="1"/>
          </p:nvSpPr>
          <p:spPr>
            <a:xfrm>
              <a:off x="587375" y="3602773"/>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pic>
          <p:nvPicPr>
            <p:cNvPr id="13" name="Graphic 12" descr="Arrow Right outline">
              <a:extLst>
                <a:ext uri="{FF2B5EF4-FFF2-40B4-BE49-F238E27FC236}">
                  <a16:creationId xmlns:a16="http://schemas.microsoft.com/office/drawing/2014/main" id="{1F93F2FB-A0CA-CA80-EDC5-436FBF119726}"/>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3732142"/>
              <a:ext cx="418806" cy="418806"/>
            </a:xfrm>
            <a:prstGeom prst="rect">
              <a:avLst/>
            </a:prstGeom>
          </p:spPr>
        </p:pic>
      </p:grpSp>
      <p:sp>
        <p:nvSpPr>
          <p:cNvPr id="14" name="Subtitle Placeholder">
            <a:extLst>
              <a:ext uri="{FF2B5EF4-FFF2-40B4-BE49-F238E27FC236}">
                <a16:creationId xmlns:a16="http://schemas.microsoft.com/office/drawing/2014/main" id="{EFCFC07E-6914-CBB5-E1AF-8C96E246D67B}"/>
              </a:ext>
            </a:extLst>
          </p:cNvPr>
          <p:cNvSpPr>
            <a:spLocks noGrp="1"/>
          </p:cNvSpPr>
          <p:nvPr>
            <p:ph type="body" idx="28" hasCustomPrompt="1"/>
          </p:nvPr>
        </p:nvSpPr>
        <p:spPr>
          <a:xfrm>
            <a:off x="1038978" y="4712711"/>
            <a:ext cx="3452060" cy="553998"/>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25" name="Group 24">
            <a:extLst>
              <a:ext uri="{FF2B5EF4-FFF2-40B4-BE49-F238E27FC236}">
                <a16:creationId xmlns:a16="http://schemas.microsoft.com/office/drawing/2014/main" id="{93D5A2E7-83AF-FB0D-41FD-32794CFFC854}"/>
              </a:ext>
            </a:extLst>
          </p:cNvPr>
          <p:cNvGrpSpPr/>
          <p:nvPr userDrawn="1"/>
        </p:nvGrpSpPr>
        <p:grpSpPr>
          <a:xfrm>
            <a:off x="440532" y="4650938"/>
            <a:ext cx="508159" cy="677545"/>
            <a:chOff x="587375" y="4435087"/>
            <a:chExt cx="677545" cy="677545"/>
          </a:xfrm>
        </p:grpSpPr>
        <p:sp>
          <p:nvSpPr>
            <p:cNvPr id="15" name="Oval 14">
              <a:extLst>
                <a:ext uri="{FF2B5EF4-FFF2-40B4-BE49-F238E27FC236}">
                  <a16:creationId xmlns:a16="http://schemas.microsoft.com/office/drawing/2014/main" id="{4A057F15-61B4-C4BD-C5D8-ED094FAC7D94}"/>
                </a:ext>
              </a:extLst>
            </p:cNvPr>
            <p:cNvSpPr/>
            <p:nvPr userDrawn="1"/>
          </p:nvSpPr>
          <p:spPr>
            <a:xfrm>
              <a:off x="587375" y="4435087"/>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pic>
          <p:nvPicPr>
            <p:cNvPr id="16" name="Graphic 15" descr="Arrow Right outline">
              <a:extLst>
                <a:ext uri="{FF2B5EF4-FFF2-40B4-BE49-F238E27FC236}">
                  <a16:creationId xmlns:a16="http://schemas.microsoft.com/office/drawing/2014/main" id="{66B30F17-5FA4-97C5-DDDF-854E8822E4B8}"/>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4564456"/>
              <a:ext cx="418806" cy="418806"/>
            </a:xfrm>
            <a:prstGeom prst="rect">
              <a:avLst/>
            </a:prstGeom>
          </p:spPr>
        </p:pic>
      </p:grpSp>
      <p:sp>
        <p:nvSpPr>
          <p:cNvPr id="17" name="Subtitle Placeholder">
            <a:extLst>
              <a:ext uri="{FF2B5EF4-FFF2-40B4-BE49-F238E27FC236}">
                <a16:creationId xmlns:a16="http://schemas.microsoft.com/office/drawing/2014/main" id="{728ABC78-FCFD-FB7C-265C-68110EC6A7B2}"/>
              </a:ext>
            </a:extLst>
          </p:cNvPr>
          <p:cNvSpPr>
            <a:spLocks noGrp="1"/>
          </p:cNvSpPr>
          <p:nvPr>
            <p:ph type="body" idx="29" hasCustomPrompt="1"/>
          </p:nvPr>
        </p:nvSpPr>
        <p:spPr>
          <a:xfrm>
            <a:off x="1038978" y="5658029"/>
            <a:ext cx="3452060" cy="553998"/>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26" name="Group 25">
            <a:extLst>
              <a:ext uri="{FF2B5EF4-FFF2-40B4-BE49-F238E27FC236}">
                <a16:creationId xmlns:a16="http://schemas.microsoft.com/office/drawing/2014/main" id="{CB132CDC-F6EB-A935-4057-1CACC35FE7AA}"/>
              </a:ext>
            </a:extLst>
          </p:cNvPr>
          <p:cNvGrpSpPr/>
          <p:nvPr userDrawn="1"/>
        </p:nvGrpSpPr>
        <p:grpSpPr>
          <a:xfrm>
            <a:off x="440532" y="5596256"/>
            <a:ext cx="508159" cy="677545"/>
            <a:chOff x="587375" y="5267401"/>
            <a:chExt cx="677545" cy="677545"/>
          </a:xfrm>
        </p:grpSpPr>
        <p:sp>
          <p:nvSpPr>
            <p:cNvPr id="18" name="Oval 17">
              <a:extLst>
                <a:ext uri="{FF2B5EF4-FFF2-40B4-BE49-F238E27FC236}">
                  <a16:creationId xmlns:a16="http://schemas.microsoft.com/office/drawing/2014/main" id="{C478719F-C4CD-4524-ED19-3C5117DBDF43}"/>
                </a:ext>
              </a:extLst>
            </p:cNvPr>
            <p:cNvSpPr/>
            <p:nvPr userDrawn="1"/>
          </p:nvSpPr>
          <p:spPr>
            <a:xfrm>
              <a:off x="587375" y="5267401"/>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19" name="Graphic 18" descr="Arrow Right outline">
              <a:extLst>
                <a:ext uri="{FF2B5EF4-FFF2-40B4-BE49-F238E27FC236}">
                  <a16:creationId xmlns:a16="http://schemas.microsoft.com/office/drawing/2014/main" id="{BE2935A2-D922-828B-16C1-6446165403DC}"/>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5396770"/>
              <a:ext cx="418806" cy="418806"/>
            </a:xfrm>
            <a:prstGeom prst="rect">
              <a:avLst/>
            </a:prstGeom>
          </p:spPr>
        </p:pic>
      </p:grpSp>
      <p:sp>
        <p:nvSpPr>
          <p:cNvPr id="5" name="Subtitle Placeholder">
            <a:extLst>
              <a:ext uri="{FF2B5EF4-FFF2-40B4-BE49-F238E27FC236}">
                <a16:creationId xmlns:a16="http://schemas.microsoft.com/office/drawing/2014/main" id="{FC3E7F55-4B91-97AE-D87A-699F4C158424}"/>
              </a:ext>
            </a:extLst>
          </p:cNvPr>
          <p:cNvSpPr>
            <a:spLocks noGrp="1"/>
          </p:cNvSpPr>
          <p:nvPr>
            <p:ph type="body" idx="30" hasCustomPrompt="1"/>
          </p:nvPr>
        </p:nvSpPr>
        <p:spPr>
          <a:xfrm>
            <a:off x="5251410" y="2822073"/>
            <a:ext cx="3452060" cy="553998"/>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6" name="Group 5">
            <a:extLst>
              <a:ext uri="{FF2B5EF4-FFF2-40B4-BE49-F238E27FC236}">
                <a16:creationId xmlns:a16="http://schemas.microsoft.com/office/drawing/2014/main" id="{C014C0F1-9BB6-B035-3A3F-AE0BAFA3F100}"/>
              </a:ext>
            </a:extLst>
          </p:cNvPr>
          <p:cNvGrpSpPr/>
          <p:nvPr userDrawn="1"/>
        </p:nvGrpSpPr>
        <p:grpSpPr>
          <a:xfrm>
            <a:off x="4652964" y="2760300"/>
            <a:ext cx="508159" cy="677545"/>
            <a:chOff x="587375" y="2770459"/>
            <a:chExt cx="677545" cy="677545"/>
          </a:xfrm>
        </p:grpSpPr>
        <p:sp>
          <p:nvSpPr>
            <p:cNvPr id="9" name="Oval 8">
              <a:extLst>
                <a:ext uri="{FF2B5EF4-FFF2-40B4-BE49-F238E27FC236}">
                  <a16:creationId xmlns:a16="http://schemas.microsoft.com/office/drawing/2014/main" id="{A80E5ED1-1CDD-A284-BCDB-F881E28CD93C}"/>
                </a:ext>
              </a:extLst>
            </p:cNvPr>
            <p:cNvSpPr/>
            <p:nvPr userDrawn="1"/>
          </p:nvSpPr>
          <p:spPr>
            <a:xfrm>
              <a:off x="587375" y="277045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11" name="Graphic 10" descr="Arrow Right outline">
              <a:extLst>
                <a:ext uri="{FF2B5EF4-FFF2-40B4-BE49-F238E27FC236}">
                  <a16:creationId xmlns:a16="http://schemas.microsoft.com/office/drawing/2014/main" id="{18B405A8-D2D1-3D2C-33BE-33FC3BB01EAF}"/>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2899828"/>
              <a:ext cx="418806" cy="418806"/>
            </a:xfrm>
            <a:prstGeom prst="rect">
              <a:avLst/>
            </a:prstGeom>
          </p:spPr>
        </p:pic>
      </p:grpSp>
      <p:sp>
        <p:nvSpPr>
          <p:cNvPr id="20" name="Subtitle Placeholder">
            <a:extLst>
              <a:ext uri="{FF2B5EF4-FFF2-40B4-BE49-F238E27FC236}">
                <a16:creationId xmlns:a16="http://schemas.microsoft.com/office/drawing/2014/main" id="{7BC7C539-2A32-DB1B-91B2-F74BFA6FC2FC}"/>
              </a:ext>
            </a:extLst>
          </p:cNvPr>
          <p:cNvSpPr>
            <a:spLocks noGrp="1"/>
          </p:cNvSpPr>
          <p:nvPr>
            <p:ph type="body" idx="31" hasCustomPrompt="1"/>
          </p:nvPr>
        </p:nvSpPr>
        <p:spPr>
          <a:xfrm>
            <a:off x="5251410" y="3767392"/>
            <a:ext cx="3452060" cy="553998"/>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21" name="Group 20">
            <a:extLst>
              <a:ext uri="{FF2B5EF4-FFF2-40B4-BE49-F238E27FC236}">
                <a16:creationId xmlns:a16="http://schemas.microsoft.com/office/drawing/2014/main" id="{17E2B6C2-9CF5-75DD-C6CC-857A3DC2D1DF}"/>
              </a:ext>
            </a:extLst>
          </p:cNvPr>
          <p:cNvGrpSpPr/>
          <p:nvPr userDrawn="1"/>
        </p:nvGrpSpPr>
        <p:grpSpPr>
          <a:xfrm>
            <a:off x="4652964" y="3705618"/>
            <a:ext cx="508159" cy="677545"/>
            <a:chOff x="587375" y="3602773"/>
            <a:chExt cx="677545" cy="677545"/>
          </a:xfrm>
        </p:grpSpPr>
        <p:sp>
          <p:nvSpPr>
            <p:cNvPr id="22" name="Oval 21">
              <a:extLst>
                <a:ext uri="{FF2B5EF4-FFF2-40B4-BE49-F238E27FC236}">
                  <a16:creationId xmlns:a16="http://schemas.microsoft.com/office/drawing/2014/main" id="{3F1C090B-2E87-EDA4-D794-7834C7F462A8}"/>
                </a:ext>
              </a:extLst>
            </p:cNvPr>
            <p:cNvSpPr/>
            <p:nvPr userDrawn="1"/>
          </p:nvSpPr>
          <p:spPr>
            <a:xfrm>
              <a:off x="587375" y="3602773"/>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pic>
          <p:nvPicPr>
            <p:cNvPr id="27" name="Graphic 26" descr="Arrow Right outline">
              <a:extLst>
                <a:ext uri="{FF2B5EF4-FFF2-40B4-BE49-F238E27FC236}">
                  <a16:creationId xmlns:a16="http://schemas.microsoft.com/office/drawing/2014/main" id="{AB20F326-6799-B343-E6FF-D44230968836}"/>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3732142"/>
              <a:ext cx="418806" cy="418806"/>
            </a:xfrm>
            <a:prstGeom prst="rect">
              <a:avLst/>
            </a:prstGeom>
          </p:spPr>
        </p:pic>
      </p:grpSp>
      <p:sp>
        <p:nvSpPr>
          <p:cNvPr id="28" name="Subtitle Placeholder">
            <a:extLst>
              <a:ext uri="{FF2B5EF4-FFF2-40B4-BE49-F238E27FC236}">
                <a16:creationId xmlns:a16="http://schemas.microsoft.com/office/drawing/2014/main" id="{456F180B-6D09-DA53-3F0C-8DF3CB45310A}"/>
              </a:ext>
            </a:extLst>
          </p:cNvPr>
          <p:cNvSpPr>
            <a:spLocks noGrp="1"/>
          </p:cNvSpPr>
          <p:nvPr>
            <p:ph type="body" idx="32" hasCustomPrompt="1"/>
          </p:nvPr>
        </p:nvSpPr>
        <p:spPr>
          <a:xfrm>
            <a:off x="5251410" y="4712711"/>
            <a:ext cx="3452060" cy="553998"/>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29" name="Group 28">
            <a:extLst>
              <a:ext uri="{FF2B5EF4-FFF2-40B4-BE49-F238E27FC236}">
                <a16:creationId xmlns:a16="http://schemas.microsoft.com/office/drawing/2014/main" id="{417E1056-611B-7C5B-78F0-A0DDBA07B366}"/>
              </a:ext>
            </a:extLst>
          </p:cNvPr>
          <p:cNvGrpSpPr/>
          <p:nvPr userDrawn="1"/>
        </p:nvGrpSpPr>
        <p:grpSpPr>
          <a:xfrm>
            <a:off x="4652964" y="4650938"/>
            <a:ext cx="508159" cy="677545"/>
            <a:chOff x="587375" y="4435087"/>
            <a:chExt cx="677545" cy="677545"/>
          </a:xfrm>
        </p:grpSpPr>
        <p:sp>
          <p:nvSpPr>
            <p:cNvPr id="30" name="Oval 29">
              <a:extLst>
                <a:ext uri="{FF2B5EF4-FFF2-40B4-BE49-F238E27FC236}">
                  <a16:creationId xmlns:a16="http://schemas.microsoft.com/office/drawing/2014/main" id="{98E61792-568C-8E8C-82B7-1BAA27338F82}"/>
                </a:ext>
              </a:extLst>
            </p:cNvPr>
            <p:cNvSpPr/>
            <p:nvPr userDrawn="1"/>
          </p:nvSpPr>
          <p:spPr>
            <a:xfrm>
              <a:off x="587375" y="4435087"/>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pic>
          <p:nvPicPr>
            <p:cNvPr id="31" name="Graphic 30" descr="Arrow Right outline">
              <a:extLst>
                <a:ext uri="{FF2B5EF4-FFF2-40B4-BE49-F238E27FC236}">
                  <a16:creationId xmlns:a16="http://schemas.microsoft.com/office/drawing/2014/main" id="{BFE9431A-0CA3-3725-6371-9F8930ED6B6B}"/>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4564456"/>
              <a:ext cx="418806" cy="418806"/>
            </a:xfrm>
            <a:prstGeom prst="rect">
              <a:avLst/>
            </a:prstGeom>
          </p:spPr>
        </p:pic>
      </p:grpSp>
      <p:sp>
        <p:nvSpPr>
          <p:cNvPr id="32" name="Subtitle Placeholder">
            <a:extLst>
              <a:ext uri="{FF2B5EF4-FFF2-40B4-BE49-F238E27FC236}">
                <a16:creationId xmlns:a16="http://schemas.microsoft.com/office/drawing/2014/main" id="{05355031-73D4-4FBE-32F6-79AFA2CD994C}"/>
              </a:ext>
            </a:extLst>
          </p:cNvPr>
          <p:cNvSpPr>
            <a:spLocks noGrp="1"/>
          </p:cNvSpPr>
          <p:nvPr>
            <p:ph type="body" idx="33" hasCustomPrompt="1"/>
          </p:nvPr>
        </p:nvSpPr>
        <p:spPr>
          <a:xfrm>
            <a:off x="5251410" y="5658029"/>
            <a:ext cx="3452060" cy="553998"/>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33" name="Group 32">
            <a:extLst>
              <a:ext uri="{FF2B5EF4-FFF2-40B4-BE49-F238E27FC236}">
                <a16:creationId xmlns:a16="http://schemas.microsoft.com/office/drawing/2014/main" id="{C184460A-2A6C-9F80-5180-82BA9EAD04CD}"/>
              </a:ext>
            </a:extLst>
          </p:cNvPr>
          <p:cNvGrpSpPr/>
          <p:nvPr userDrawn="1"/>
        </p:nvGrpSpPr>
        <p:grpSpPr>
          <a:xfrm>
            <a:off x="4652964" y="5596256"/>
            <a:ext cx="508159" cy="677545"/>
            <a:chOff x="587375" y="5267401"/>
            <a:chExt cx="677545" cy="677545"/>
          </a:xfrm>
        </p:grpSpPr>
        <p:sp>
          <p:nvSpPr>
            <p:cNvPr id="34" name="Oval 33">
              <a:extLst>
                <a:ext uri="{FF2B5EF4-FFF2-40B4-BE49-F238E27FC236}">
                  <a16:creationId xmlns:a16="http://schemas.microsoft.com/office/drawing/2014/main" id="{6B137CA8-16ED-C5F9-2C9C-803592062A19}"/>
                </a:ext>
              </a:extLst>
            </p:cNvPr>
            <p:cNvSpPr/>
            <p:nvPr userDrawn="1"/>
          </p:nvSpPr>
          <p:spPr>
            <a:xfrm>
              <a:off x="587375" y="5267401"/>
              <a:ext cx="677545" cy="677545"/>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35" name="Graphic 34" descr="Arrow Right outline">
              <a:extLst>
                <a:ext uri="{FF2B5EF4-FFF2-40B4-BE49-F238E27FC236}">
                  <a16:creationId xmlns:a16="http://schemas.microsoft.com/office/drawing/2014/main" id="{7105CCC6-E450-4FD7-C289-FB3B90D1418B}"/>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716744" y="5396770"/>
              <a:ext cx="418806" cy="418806"/>
            </a:xfrm>
            <a:prstGeom prst="rect">
              <a:avLst/>
            </a:prstGeom>
          </p:spPr>
        </p:pic>
      </p:gr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1673751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AgendaV2">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3083015"/>
            <a:ext cx="2646759" cy="1412694"/>
          </a:xfrm>
          <a:prstGeom prst="rect">
            <a:avLst/>
          </a:prstGeom>
        </p:spPr>
        <p:txBody>
          <a:bodyPr vert="horz" wrap="square" lIns="0" tIns="0" rIns="0" bIns="0" rtlCol="0" anchor="ctr"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5" name="Subtitle Placeholder">
            <a:extLst>
              <a:ext uri="{FF2B5EF4-FFF2-40B4-BE49-F238E27FC236}">
                <a16:creationId xmlns:a16="http://schemas.microsoft.com/office/drawing/2014/main" id="{FC3E7F55-4B91-97AE-D87A-699F4C158424}"/>
              </a:ext>
            </a:extLst>
          </p:cNvPr>
          <p:cNvSpPr>
            <a:spLocks noGrp="1"/>
          </p:cNvSpPr>
          <p:nvPr>
            <p:ph type="body" idx="30" hasCustomPrompt="1"/>
          </p:nvPr>
        </p:nvSpPr>
        <p:spPr>
          <a:xfrm>
            <a:off x="3869768" y="2232886"/>
            <a:ext cx="4833701" cy="276999"/>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6" name="Group 5">
            <a:extLst>
              <a:ext uri="{FF2B5EF4-FFF2-40B4-BE49-F238E27FC236}">
                <a16:creationId xmlns:a16="http://schemas.microsoft.com/office/drawing/2014/main" id="{C014C0F1-9BB6-B035-3A3F-AE0BAFA3F100}"/>
              </a:ext>
            </a:extLst>
          </p:cNvPr>
          <p:cNvGrpSpPr/>
          <p:nvPr userDrawn="1"/>
        </p:nvGrpSpPr>
        <p:grpSpPr>
          <a:xfrm>
            <a:off x="3266579" y="2032613"/>
            <a:ext cx="508159" cy="677545"/>
            <a:chOff x="587375" y="2770459"/>
            <a:chExt cx="677545" cy="677545"/>
          </a:xfrm>
        </p:grpSpPr>
        <p:sp>
          <p:nvSpPr>
            <p:cNvPr id="9" name="Oval 8">
              <a:extLst>
                <a:ext uri="{FF2B5EF4-FFF2-40B4-BE49-F238E27FC236}">
                  <a16:creationId xmlns:a16="http://schemas.microsoft.com/office/drawing/2014/main" id="{A80E5ED1-1CDD-A284-BCDB-F881E28CD93C}"/>
                </a:ext>
              </a:extLst>
            </p:cNvPr>
            <p:cNvSpPr/>
            <p:nvPr userDrawn="1"/>
          </p:nvSpPr>
          <p:spPr>
            <a:xfrm>
              <a:off x="587375" y="277045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11" name="Graphic 10" descr="Arrow Right outline">
              <a:extLst>
                <a:ext uri="{FF2B5EF4-FFF2-40B4-BE49-F238E27FC236}">
                  <a16:creationId xmlns:a16="http://schemas.microsoft.com/office/drawing/2014/main" id="{18B405A8-D2D1-3D2C-33BE-33FC3BB01EAF}"/>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2899828"/>
              <a:ext cx="418806" cy="418806"/>
            </a:xfrm>
            <a:prstGeom prst="rect">
              <a:avLst/>
            </a:prstGeom>
          </p:spPr>
        </p:pic>
      </p:grpSp>
      <p:sp>
        <p:nvSpPr>
          <p:cNvPr id="20" name="Subtitle Placeholder">
            <a:extLst>
              <a:ext uri="{FF2B5EF4-FFF2-40B4-BE49-F238E27FC236}">
                <a16:creationId xmlns:a16="http://schemas.microsoft.com/office/drawing/2014/main" id="{7BC7C539-2A32-DB1B-91B2-F74BFA6FC2FC}"/>
              </a:ext>
            </a:extLst>
          </p:cNvPr>
          <p:cNvSpPr>
            <a:spLocks noGrp="1"/>
          </p:cNvSpPr>
          <p:nvPr>
            <p:ph type="body" idx="31" hasCustomPrompt="1"/>
          </p:nvPr>
        </p:nvSpPr>
        <p:spPr>
          <a:xfrm>
            <a:off x="3869768" y="3178205"/>
            <a:ext cx="4833701" cy="276999"/>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21" name="Group 20">
            <a:extLst>
              <a:ext uri="{FF2B5EF4-FFF2-40B4-BE49-F238E27FC236}">
                <a16:creationId xmlns:a16="http://schemas.microsoft.com/office/drawing/2014/main" id="{17E2B6C2-9CF5-75DD-C6CC-857A3DC2D1DF}"/>
              </a:ext>
            </a:extLst>
          </p:cNvPr>
          <p:cNvGrpSpPr/>
          <p:nvPr userDrawn="1"/>
        </p:nvGrpSpPr>
        <p:grpSpPr>
          <a:xfrm>
            <a:off x="3266579" y="2977932"/>
            <a:ext cx="508159" cy="677545"/>
            <a:chOff x="587375" y="3602773"/>
            <a:chExt cx="677545" cy="677545"/>
          </a:xfrm>
        </p:grpSpPr>
        <p:sp>
          <p:nvSpPr>
            <p:cNvPr id="22" name="Oval 21">
              <a:extLst>
                <a:ext uri="{FF2B5EF4-FFF2-40B4-BE49-F238E27FC236}">
                  <a16:creationId xmlns:a16="http://schemas.microsoft.com/office/drawing/2014/main" id="{3F1C090B-2E87-EDA4-D794-7834C7F462A8}"/>
                </a:ext>
              </a:extLst>
            </p:cNvPr>
            <p:cNvSpPr/>
            <p:nvPr userDrawn="1"/>
          </p:nvSpPr>
          <p:spPr>
            <a:xfrm>
              <a:off x="587375" y="3602773"/>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pic>
          <p:nvPicPr>
            <p:cNvPr id="27" name="Graphic 26" descr="Arrow Right outline">
              <a:extLst>
                <a:ext uri="{FF2B5EF4-FFF2-40B4-BE49-F238E27FC236}">
                  <a16:creationId xmlns:a16="http://schemas.microsoft.com/office/drawing/2014/main" id="{AB20F326-6799-B343-E6FF-D44230968836}"/>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3732142"/>
              <a:ext cx="418806" cy="418806"/>
            </a:xfrm>
            <a:prstGeom prst="rect">
              <a:avLst/>
            </a:prstGeom>
          </p:spPr>
        </p:pic>
      </p:grpSp>
      <p:sp>
        <p:nvSpPr>
          <p:cNvPr id="28" name="Subtitle Placeholder">
            <a:extLst>
              <a:ext uri="{FF2B5EF4-FFF2-40B4-BE49-F238E27FC236}">
                <a16:creationId xmlns:a16="http://schemas.microsoft.com/office/drawing/2014/main" id="{456F180B-6D09-DA53-3F0C-8DF3CB45310A}"/>
              </a:ext>
            </a:extLst>
          </p:cNvPr>
          <p:cNvSpPr>
            <a:spLocks noGrp="1"/>
          </p:cNvSpPr>
          <p:nvPr>
            <p:ph type="body" idx="32" hasCustomPrompt="1"/>
          </p:nvPr>
        </p:nvSpPr>
        <p:spPr>
          <a:xfrm>
            <a:off x="3869768" y="4123524"/>
            <a:ext cx="4833701" cy="276999"/>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29" name="Group 28">
            <a:extLst>
              <a:ext uri="{FF2B5EF4-FFF2-40B4-BE49-F238E27FC236}">
                <a16:creationId xmlns:a16="http://schemas.microsoft.com/office/drawing/2014/main" id="{417E1056-611B-7C5B-78F0-A0DDBA07B366}"/>
              </a:ext>
            </a:extLst>
          </p:cNvPr>
          <p:cNvGrpSpPr/>
          <p:nvPr userDrawn="1"/>
        </p:nvGrpSpPr>
        <p:grpSpPr>
          <a:xfrm>
            <a:off x="3266579" y="3923251"/>
            <a:ext cx="508159" cy="677545"/>
            <a:chOff x="587375" y="4435087"/>
            <a:chExt cx="677545" cy="677545"/>
          </a:xfrm>
        </p:grpSpPr>
        <p:sp>
          <p:nvSpPr>
            <p:cNvPr id="30" name="Oval 29">
              <a:extLst>
                <a:ext uri="{FF2B5EF4-FFF2-40B4-BE49-F238E27FC236}">
                  <a16:creationId xmlns:a16="http://schemas.microsoft.com/office/drawing/2014/main" id="{98E61792-568C-8E8C-82B7-1BAA27338F82}"/>
                </a:ext>
              </a:extLst>
            </p:cNvPr>
            <p:cNvSpPr/>
            <p:nvPr userDrawn="1"/>
          </p:nvSpPr>
          <p:spPr>
            <a:xfrm>
              <a:off x="587375" y="4435087"/>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pic>
          <p:nvPicPr>
            <p:cNvPr id="31" name="Graphic 30" descr="Arrow Right outline">
              <a:extLst>
                <a:ext uri="{FF2B5EF4-FFF2-40B4-BE49-F238E27FC236}">
                  <a16:creationId xmlns:a16="http://schemas.microsoft.com/office/drawing/2014/main" id="{BFE9431A-0CA3-3725-6371-9F8930ED6B6B}"/>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6744" y="4564456"/>
              <a:ext cx="418806" cy="418806"/>
            </a:xfrm>
            <a:prstGeom prst="rect">
              <a:avLst/>
            </a:prstGeom>
          </p:spPr>
        </p:pic>
      </p:grpSp>
      <p:sp>
        <p:nvSpPr>
          <p:cNvPr id="32" name="Subtitle Placeholder">
            <a:extLst>
              <a:ext uri="{FF2B5EF4-FFF2-40B4-BE49-F238E27FC236}">
                <a16:creationId xmlns:a16="http://schemas.microsoft.com/office/drawing/2014/main" id="{05355031-73D4-4FBE-32F6-79AFA2CD994C}"/>
              </a:ext>
            </a:extLst>
          </p:cNvPr>
          <p:cNvSpPr>
            <a:spLocks noGrp="1"/>
          </p:cNvSpPr>
          <p:nvPr>
            <p:ph type="body" idx="33" hasCustomPrompt="1"/>
          </p:nvPr>
        </p:nvSpPr>
        <p:spPr>
          <a:xfrm>
            <a:off x="3869768" y="5068842"/>
            <a:ext cx="4833701" cy="276999"/>
          </a:xfrm>
        </p:spPr>
        <p:txBody>
          <a:bodyPr wrap="square" lIns="108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grpSp>
        <p:nvGrpSpPr>
          <p:cNvPr id="33" name="Group 32">
            <a:extLst>
              <a:ext uri="{FF2B5EF4-FFF2-40B4-BE49-F238E27FC236}">
                <a16:creationId xmlns:a16="http://schemas.microsoft.com/office/drawing/2014/main" id="{C184460A-2A6C-9F80-5180-82BA9EAD04CD}"/>
              </a:ext>
            </a:extLst>
          </p:cNvPr>
          <p:cNvGrpSpPr/>
          <p:nvPr userDrawn="1"/>
        </p:nvGrpSpPr>
        <p:grpSpPr>
          <a:xfrm>
            <a:off x="3266579" y="4868569"/>
            <a:ext cx="508159" cy="677545"/>
            <a:chOff x="587375" y="5267401"/>
            <a:chExt cx="677545" cy="677545"/>
          </a:xfrm>
        </p:grpSpPr>
        <p:sp>
          <p:nvSpPr>
            <p:cNvPr id="34" name="Oval 33">
              <a:extLst>
                <a:ext uri="{FF2B5EF4-FFF2-40B4-BE49-F238E27FC236}">
                  <a16:creationId xmlns:a16="http://schemas.microsoft.com/office/drawing/2014/main" id="{6B137CA8-16ED-C5F9-2C9C-803592062A19}"/>
                </a:ext>
              </a:extLst>
            </p:cNvPr>
            <p:cNvSpPr/>
            <p:nvPr userDrawn="1"/>
          </p:nvSpPr>
          <p:spPr>
            <a:xfrm>
              <a:off x="587375" y="5267401"/>
              <a:ext cx="677545" cy="677545"/>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35" name="Graphic 34" descr="Arrow Right outline">
              <a:extLst>
                <a:ext uri="{FF2B5EF4-FFF2-40B4-BE49-F238E27FC236}">
                  <a16:creationId xmlns:a16="http://schemas.microsoft.com/office/drawing/2014/main" id="{7105CCC6-E450-4FD7-C289-FB3B90D1418B}"/>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716744" y="5396770"/>
              <a:ext cx="418806" cy="418806"/>
            </a:xfrm>
            <a:prstGeom prst="rect">
              <a:avLst/>
            </a:prstGeom>
          </p:spPr>
        </p:pic>
      </p:grpSp>
      <p:sp>
        <p:nvSpPr>
          <p:cNvPr id="4" name="Rectangle: Rounded Corners 3">
            <a:extLst>
              <a:ext uri="{FF2B5EF4-FFF2-40B4-BE49-F238E27FC236}">
                <a16:creationId xmlns:a16="http://schemas.microsoft.com/office/drawing/2014/main" id="{49F1705A-355B-5604-7E12-339369C0356C}"/>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A9A62D06-937E-80A1-AA1E-E9353D4DF767}"/>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0" name="Rectangle: Rounded Corners 9">
            <a:extLst>
              <a:ext uri="{FF2B5EF4-FFF2-40B4-BE49-F238E27FC236}">
                <a16:creationId xmlns:a16="http://schemas.microsoft.com/office/drawing/2014/main" id="{F79F6505-5CCE-A9AE-59CF-0B86A9A9EEF4}"/>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2" name="Rectangle: Rounded Corners 11">
            <a:extLst>
              <a:ext uri="{FF2B5EF4-FFF2-40B4-BE49-F238E27FC236}">
                <a16:creationId xmlns:a16="http://schemas.microsoft.com/office/drawing/2014/main" id="{E31A132C-304F-51F6-B58B-ECA8044EDCC8}"/>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19335752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ummaryV1">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Text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3087291" y="2426020"/>
            <a:ext cx="2266849" cy="1000274"/>
          </a:xfrm>
        </p:spPr>
        <p:txBody>
          <a:bodyPr wrap="square" lIns="0" tIns="0" rIns="10800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6156722"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grpSp>
        <p:nvGrpSpPr>
          <p:cNvPr id="2" name="Group 1">
            <a:extLst>
              <a:ext uri="{FF2B5EF4-FFF2-40B4-BE49-F238E27FC236}">
                <a16:creationId xmlns:a16="http://schemas.microsoft.com/office/drawing/2014/main" id="{C2CB8C24-5D97-C756-0619-C367C79FC16B}"/>
              </a:ext>
            </a:extLst>
          </p:cNvPr>
          <p:cNvGrpSpPr/>
          <p:nvPr userDrawn="1"/>
        </p:nvGrpSpPr>
        <p:grpSpPr>
          <a:xfrm>
            <a:off x="2560098" y="2675528"/>
            <a:ext cx="375946" cy="501261"/>
            <a:chOff x="587375" y="2760299"/>
            <a:chExt cx="677545" cy="677545"/>
          </a:xfrm>
        </p:grpSpPr>
        <p:sp>
          <p:nvSpPr>
            <p:cNvPr id="4" name="Oval 3">
              <a:extLst>
                <a:ext uri="{FF2B5EF4-FFF2-40B4-BE49-F238E27FC236}">
                  <a16:creationId xmlns:a16="http://schemas.microsoft.com/office/drawing/2014/main" id="{3F677F80-ED1C-BE07-12D4-B503DDCB7DFC}"/>
                </a:ext>
              </a:extLst>
            </p:cNvPr>
            <p:cNvSpPr/>
            <p:nvPr userDrawn="1"/>
          </p:nvSpPr>
          <p:spPr>
            <a:xfrm>
              <a:off x="587375" y="276029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8" name="Graphic 7" descr="Checkmark outline">
              <a:extLst>
                <a:ext uri="{FF2B5EF4-FFF2-40B4-BE49-F238E27FC236}">
                  <a16:creationId xmlns:a16="http://schemas.microsoft.com/office/drawing/2014/main" id="{A392506B-908B-1DE3-6BB0-A59D290AE45D}"/>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82147" y="2955071"/>
              <a:ext cx="288000" cy="288000"/>
            </a:xfrm>
            <a:prstGeom prst="rect">
              <a:avLst/>
            </a:prstGeom>
          </p:spPr>
        </p:pic>
      </p:grpSp>
      <p:sp>
        <p:nvSpPr>
          <p:cNvPr id="10" name="Text Placeholder">
            <a:extLst>
              <a:ext uri="{FF2B5EF4-FFF2-40B4-BE49-F238E27FC236}">
                <a16:creationId xmlns:a16="http://schemas.microsoft.com/office/drawing/2014/main" id="{349C84A5-D941-31E8-226A-73B0D9D3AC9F}"/>
              </a:ext>
            </a:extLst>
          </p:cNvPr>
          <p:cNvSpPr>
            <a:spLocks noGrp="1"/>
          </p:cNvSpPr>
          <p:nvPr userDrawn="1">
            <p:ph type="body" idx="27" hasCustomPrompt="1"/>
          </p:nvPr>
        </p:nvSpPr>
        <p:spPr>
          <a:xfrm>
            <a:off x="3087291" y="3847334"/>
            <a:ext cx="2266849" cy="1000800"/>
          </a:xfrm>
        </p:spPr>
        <p:txBody>
          <a:bodyPr wrap="square" lIns="0" tIns="0" rIns="10800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4" name="Text Placeholder">
            <a:extLst>
              <a:ext uri="{FF2B5EF4-FFF2-40B4-BE49-F238E27FC236}">
                <a16:creationId xmlns:a16="http://schemas.microsoft.com/office/drawing/2014/main" id="{EFCFC07E-6914-CBB5-E1AF-8C96E246D67B}"/>
              </a:ext>
            </a:extLst>
          </p:cNvPr>
          <p:cNvSpPr>
            <a:spLocks noGrp="1"/>
          </p:cNvSpPr>
          <p:nvPr userDrawn="1">
            <p:ph type="body" idx="28" hasCustomPrompt="1"/>
          </p:nvPr>
        </p:nvSpPr>
        <p:spPr>
          <a:xfrm>
            <a:off x="3087291" y="5269175"/>
            <a:ext cx="2266849" cy="1000800"/>
          </a:xfrm>
        </p:spPr>
        <p:txBody>
          <a:bodyPr wrap="square" lIns="0" tIns="0" rIns="10800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5" name="Text Placeholder">
            <a:extLst>
              <a:ext uri="{FF2B5EF4-FFF2-40B4-BE49-F238E27FC236}">
                <a16:creationId xmlns:a16="http://schemas.microsoft.com/office/drawing/2014/main" id="{FC3E7F55-4B91-97AE-D87A-699F4C158424}"/>
              </a:ext>
            </a:extLst>
          </p:cNvPr>
          <p:cNvSpPr>
            <a:spLocks noGrp="1"/>
          </p:cNvSpPr>
          <p:nvPr userDrawn="1">
            <p:ph type="body" idx="30" hasCustomPrompt="1"/>
          </p:nvPr>
        </p:nvSpPr>
        <p:spPr>
          <a:xfrm>
            <a:off x="6421380" y="2425757"/>
            <a:ext cx="2266849" cy="1000800"/>
          </a:xfrm>
        </p:spPr>
        <p:txBody>
          <a:bodyPr wrap="square" lIns="0" tIns="0" rIns="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20" name="Text Placeholder">
            <a:extLst>
              <a:ext uri="{FF2B5EF4-FFF2-40B4-BE49-F238E27FC236}">
                <a16:creationId xmlns:a16="http://schemas.microsoft.com/office/drawing/2014/main" id="{7BC7C539-2A32-DB1B-91B2-F74BFA6FC2FC}"/>
              </a:ext>
            </a:extLst>
          </p:cNvPr>
          <p:cNvSpPr>
            <a:spLocks noGrp="1"/>
          </p:cNvSpPr>
          <p:nvPr userDrawn="1">
            <p:ph type="body" idx="31" hasCustomPrompt="1"/>
          </p:nvPr>
        </p:nvSpPr>
        <p:spPr>
          <a:xfrm>
            <a:off x="6421380" y="3847334"/>
            <a:ext cx="2266849" cy="1000800"/>
          </a:xfrm>
        </p:spPr>
        <p:txBody>
          <a:bodyPr wrap="square" lIns="0" tIns="0" rIns="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grpSp>
        <p:nvGrpSpPr>
          <p:cNvPr id="41" name="Group 40">
            <a:extLst>
              <a:ext uri="{FF2B5EF4-FFF2-40B4-BE49-F238E27FC236}">
                <a16:creationId xmlns:a16="http://schemas.microsoft.com/office/drawing/2014/main" id="{E3FC2D58-419F-A027-4E0A-1B72C5DF48AA}"/>
              </a:ext>
            </a:extLst>
          </p:cNvPr>
          <p:cNvGrpSpPr/>
          <p:nvPr userDrawn="1"/>
        </p:nvGrpSpPr>
        <p:grpSpPr>
          <a:xfrm>
            <a:off x="5894187" y="2675528"/>
            <a:ext cx="375946" cy="501261"/>
            <a:chOff x="587375" y="2760299"/>
            <a:chExt cx="677545" cy="677545"/>
          </a:xfrm>
        </p:grpSpPr>
        <p:sp>
          <p:nvSpPr>
            <p:cNvPr id="42" name="Oval 41">
              <a:extLst>
                <a:ext uri="{FF2B5EF4-FFF2-40B4-BE49-F238E27FC236}">
                  <a16:creationId xmlns:a16="http://schemas.microsoft.com/office/drawing/2014/main" id="{A292E62A-C05B-1D71-306A-ECE816EE819C}"/>
                </a:ext>
              </a:extLst>
            </p:cNvPr>
            <p:cNvSpPr/>
            <p:nvPr userDrawn="1"/>
          </p:nvSpPr>
          <p:spPr>
            <a:xfrm>
              <a:off x="587375" y="276029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43" name="Graphic 42" descr="Checkmark outline">
              <a:extLst>
                <a:ext uri="{FF2B5EF4-FFF2-40B4-BE49-F238E27FC236}">
                  <a16:creationId xmlns:a16="http://schemas.microsoft.com/office/drawing/2014/main" id="{F400BAB5-83A9-9213-85D3-8F2BDDA11895}"/>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82147" y="2955071"/>
              <a:ext cx="288000" cy="288000"/>
            </a:xfrm>
            <a:prstGeom prst="rect">
              <a:avLst/>
            </a:prstGeom>
          </p:spPr>
        </p:pic>
      </p:grpSp>
      <p:grpSp>
        <p:nvGrpSpPr>
          <p:cNvPr id="44" name="Group 43">
            <a:extLst>
              <a:ext uri="{FF2B5EF4-FFF2-40B4-BE49-F238E27FC236}">
                <a16:creationId xmlns:a16="http://schemas.microsoft.com/office/drawing/2014/main" id="{02F4E71F-A8FD-B715-00A9-662C807531D7}"/>
              </a:ext>
            </a:extLst>
          </p:cNvPr>
          <p:cNvGrpSpPr/>
          <p:nvPr userDrawn="1"/>
        </p:nvGrpSpPr>
        <p:grpSpPr>
          <a:xfrm>
            <a:off x="2560098" y="4097105"/>
            <a:ext cx="375946" cy="501261"/>
            <a:chOff x="587375" y="2760299"/>
            <a:chExt cx="677545" cy="677545"/>
          </a:xfrm>
        </p:grpSpPr>
        <p:sp>
          <p:nvSpPr>
            <p:cNvPr id="45" name="Oval 44">
              <a:extLst>
                <a:ext uri="{FF2B5EF4-FFF2-40B4-BE49-F238E27FC236}">
                  <a16:creationId xmlns:a16="http://schemas.microsoft.com/office/drawing/2014/main" id="{61FAE73E-68FC-2253-83BB-1EDF58592F7F}"/>
                </a:ext>
              </a:extLst>
            </p:cNvPr>
            <p:cNvSpPr/>
            <p:nvPr userDrawn="1"/>
          </p:nvSpPr>
          <p:spPr>
            <a:xfrm>
              <a:off x="587375" y="276029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46" name="Graphic 45" descr="Checkmark outline">
              <a:extLst>
                <a:ext uri="{FF2B5EF4-FFF2-40B4-BE49-F238E27FC236}">
                  <a16:creationId xmlns:a16="http://schemas.microsoft.com/office/drawing/2014/main" id="{A976C8F6-07B4-3976-17D7-7C2E75323798}"/>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82147" y="2955071"/>
              <a:ext cx="288000" cy="288000"/>
            </a:xfrm>
            <a:prstGeom prst="rect">
              <a:avLst/>
            </a:prstGeom>
          </p:spPr>
        </p:pic>
      </p:grpSp>
      <p:grpSp>
        <p:nvGrpSpPr>
          <p:cNvPr id="50" name="Group 49">
            <a:extLst>
              <a:ext uri="{FF2B5EF4-FFF2-40B4-BE49-F238E27FC236}">
                <a16:creationId xmlns:a16="http://schemas.microsoft.com/office/drawing/2014/main" id="{BD9233E2-A258-28BA-A945-B6806DDE31A4}"/>
              </a:ext>
            </a:extLst>
          </p:cNvPr>
          <p:cNvGrpSpPr/>
          <p:nvPr userDrawn="1"/>
        </p:nvGrpSpPr>
        <p:grpSpPr>
          <a:xfrm>
            <a:off x="2560098" y="5518946"/>
            <a:ext cx="375946" cy="501261"/>
            <a:chOff x="587375" y="2760299"/>
            <a:chExt cx="677545" cy="677545"/>
          </a:xfrm>
        </p:grpSpPr>
        <p:sp>
          <p:nvSpPr>
            <p:cNvPr id="51" name="Oval 50">
              <a:extLst>
                <a:ext uri="{FF2B5EF4-FFF2-40B4-BE49-F238E27FC236}">
                  <a16:creationId xmlns:a16="http://schemas.microsoft.com/office/drawing/2014/main" id="{37FC0AAD-38C0-421B-17A5-9366A2E98E59}"/>
                </a:ext>
              </a:extLst>
            </p:cNvPr>
            <p:cNvSpPr/>
            <p:nvPr userDrawn="1"/>
          </p:nvSpPr>
          <p:spPr>
            <a:xfrm>
              <a:off x="587375" y="276029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52" name="Graphic 51" descr="Checkmark outline">
              <a:extLst>
                <a:ext uri="{FF2B5EF4-FFF2-40B4-BE49-F238E27FC236}">
                  <a16:creationId xmlns:a16="http://schemas.microsoft.com/office/drawing/2014/main" id="{2201AD48-1700-7571-376A-A17203BC8B6B}"/>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82147" y="2955071"/>
              <a:ext cx="288000" cy="288000"/>
            </a:xfrm>
            <a:prstGeom prst="rect">
              <a:avLst/>
            </a:prstGeom>
          </p:spPr>
        </p:pic>
      </p:grpSp>
      <p:grpSp>
        <p:nvGrpSpPr>
          <p:cNvPr id="53" name="Group 52">
            <a:extLst>
              <a:ext uri="{FF2B5EF4-FFF2-40B4-BE49-F238E27FC236}">
                <a16:creationId xmlns:a16="http://schemas.microsoft.com/office/drawing/2014/main" id="{85F37811-1CE9-632D-1B6B-E459CAB2A625}"/>
              </a:ext>
            </a:extLst>
          </p:cNvPr>
          <p:cNvGrpSpPr/>
          <p:nvPr userDrawn="1"/>
        </p:nvGrpSpPr>
        <p:grpSpPr>
          <a:xfrm>
            <a:off x="5894187" y="4097105"/>
            <a:ext cx="375946" cy="501261"/>
            <a:chOff x="587375" y="2760299"/>
            <a:chExt cx="677545" cy="677545"/>
          </a:xfrm>
        </p:grpSpPr>
        <p:sp>
          <p:nvSpPr>
            <p:cNvPr id="54" name="Oval 53">
              <a:extLst>
                <a:ext uri="{FF2B5EF4-FFF2-40B4-BE49-F238E27FC236}">
                  <a16:creationId xmlns:a16="http://schemas.microsoft.com/office/drawing/2014/main" id="{10B66899-938C-103C-D9C2-838979CB843A}"/>
                </a:ext>
              </a:extLst>
            </p:cNvPr>
            <p:cNvSpPr/>
            <p:nvPr userDrawn="1"/>
          </p:nvSpPr>
          <p:spPr>
            <a:xfrm>
              <a:off x="587375" y="2760299"/>
              <a:ext cx="677545" cy="677545"/>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55" name="Graphic 54" descr="Checkmark outline">
              <a:extLst>
                <a:ext uri="{FF2B5EF4-FFF2-40B4-BE49-F238E27FC236}">
                  <a16:creationId xmlns:a16="http://schemas.microsoft.com/office/drawing/2014/main" id="{FEF85E43-E65A-6F2E-362F-4236BBCEE14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782147" y="2955071"/>
              <a:ext cx="288000" cy="288000"/>
            </a:xfrm>
            <a:prstGeom prst="rect">
              <a:avLst/>
            </a:prstGeom>
          </p:spPr>
        </p:pic>
      </p:grpSp>
    </p:spTree>
    <p:extLst>
      <p:ext uri="{BB962C8B-B14F-4D97-AF65-F5344CB8AC3E}">
        <p14:creationId xmlns:p14="http://schemas.microsoft.com/office/powerpoint/2010/main" val="29533548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SummaryV2">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Text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5236131" y="1323929"/>
            <a:ext cx="3467337" cy="800219"/>
          </a:xfrm>
        </p:spPr>
        <p:txBody>
          <a:bodyPr wrap="square" lIns="0" tIns="0" rIns="10800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6"/>
            <a:ext cx="2808684" cy="1412694"/>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grpSp>
        <p:nvGrpSpPr>
          <p:cNvPr id="2" name="Group 1">
            <a:extLst>
              <a:ext uri="{FF2B5EF4-FFF2-40B4-BE49-F238E27FC236}">
                <a16:creationId xmlns:a16="http://schemas.microsoft.com/office/drawing/2014/main" id="{C2CB8C24-5D97-C756-0619-C367C79FC16B}"/>
              </a:ext>
            </a:extLst>
          </p:cNvPr>
          <p:cNvGrpSpPr/>
          <p:nvPr userDrawn="1"/>
        </p:nvGrpSpPr>
        <p:grpSpPr>
          <a:xfrm>
            <a:off x="4708938" y="1473408"/>
            <a:ext cx="375946" cy="501261"/>
            <a:chOff x="587375" y="2760299"/>
            <a:chExt cx="677545" cy="677545"/>
          </a:xfrm>
        </p:grpSpPr>
        <p:sp>
          <p:nvSpPr>
            <p:cNvPr id="4" name="Oval 3">
              <a:extLst>
                <a:ext uri="{FF2B5EF4-FFF2-40B4-BE49-F238E27FC236}">
                  <a16:creationId xmlns:a16="http://schemas.microsoft.com/office/drawing/2014/main" id="{3F677F80-ED1C-BE07-12D4-B503DDCB7DFC}"/>
                </a:ext>
              </a:extLst>
            </p:cNvPr>
            <p:cNvSpPr/>
            <p:nvPr userDrawn="1"/>
          </p:nvSpPr>
          <p:spPr>
            <a:xfrm>
              <a:off x="587375" y="276029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8" name="Graphic 7" descr="Checkmark outline">
              <a:extLst>
                <a:ext uri="{FF2B5EF4-FFF2-40B4-BE49-F238E27FC236}">
                  <a16:creationId xmlns:a16="http://schemas.microsoft.com/office/drawing/2014/main" id="{A392506B-908B-1DE3-6BB0-A59D290AE45D}"/>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82147" y="2955071"/>
              <a:ext cx="288000" cy="288000"/>
            </a:xfrm>
            <a:prstGeom prst="rect">
              <a:avLst/>
            </a:prstGeom>
          </p:spPr>
        </p:pic>
      </p:grpSp>
      <p:sp>
        <p:nvSpPr>
          <p:cNvPr id="10" name="Text Placeholder">
            <a:extLst>
              <a:ext uri="{FF2B5EF4-FFF2-40B4-BE49-F238E27FC236}">
                <a16:creationId xmlns:a16="http://schemas.microsoft.com/office/drawing/2014/main" id="{349C84A5-D941-31E8-226A-73B0D9D3AC9F}"/>
              </a:ext>
            </a:extLst>
          </p:cNvPr>
          <p:cNvSpPr>
            <a:spLocks noGrp="1"/>
          </p:cNvSpPr>
          <p:nvPr userDrawn="1">
            <p:ph type="body" idx="27" hasCustomPrompt="1"/>
          </p:nvPr>
        </p:nvSpPr>
        <p:spPr>
          <a:xfrm>
            <a:off x="5236130" y="2362110"/>
            <a:ext cx="3466800" cy="799200"/>
          </a:xfrm>
        </p:spPr>
        <p:txBody>
          <a:bodyPr wrap="square" lIns="0" tIns="0" rIns="10800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4" name="Text Placeholder">
            <a:extLst>
              <a:ext uri="{FF2B5EF4-FFF2-40B4-BE49-F238E27FC236}">
                <a16:creationId xmlns:a16="http://schemas.microsoft.com/office/drawing/2014/main" id="{EFCFC07E-6914-CBB5-E1AF-8C96E246D67B}"/>
              </a:ext>
            </a:extLst>
          </p:cNvPr>
          <p:cNvSpPr>
            <a:spLocks noGrp="1"/>
          </p:cNvSpPr>
          <p:nvPr userDrawn="1">
            <p:ph type="body" idx="28" hasCustomPrompt="1"/>
          </p:nvPr>
        </p:nvSpPr>
        <p:spPr>
          <a:xfrm>
            <a:off x="5236130" y="3399273"/>
            <a:ext cx="3466800" cy="799200"/>
          </a:xfrm>
        </p:spPr>
        <p:txBody>
          <a:bodyPr wrap="square" lIns="0" tIns="0" rIns="10800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5" name="Text Placeholder">
            <a:extLst>
              <a:ext uri="{FF2B5EF4-FFF2-40B4-BE49-F238E27FC236}">
                <a16:creationId xmlns:a16="http://schemas.microsoft.com/office/drawing/2014/main" id="{FC3E7F55-4B91-97AE-D87A-699F4C158424}"/>
              </a:ext>
            </a:extLst>
          </p:cNvPr>
          <p:cNvSpPr>
            <a:spLocks noGrp="1"/>
          </p:cNvSpPr>
          <p:nvPr userDrawn="1">
            <p:ph type="body" idx="30" hasCustomPrompt="1"/>
          </p:nvPr>
        </p:nvSpPr>
        <p:spPr>
          <a:xfrm>
            <a:off x="5236130" y="4436436"/>
            <a:ext cx="3466800" cy="799200"/>
          </a:xfrm>
        </p:spPr>
        <p:txBody>
          <a:bodyPr wrap="square" lIns="0" tIns="0" rIns="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20" name="Text Placeholder">
            <a:extLst>
              <a:ext uri="{FF2B5EF4-FFF2-40B4-BE49-F238E27FC236}">
                <a16:creationId xmlns:a16="http://schemas.microsoft.com/office/drawing/2014/main" id="{7BC7C539-2A32-DB1B-91B2-F74BFA6FC2FC}"/>
              </a:ext>
            </a:extLst>
          </p:cNvPr>
          <p:cNvSpPr>
            <a:spLocks noGrp="1"/>
          </p:cNvSpPr>
          <p:nvPr userDrawn="1">
            <p:ph type="body" idx="31" hasCustomPrompt="1"/>
          </p:nvPr>
        </p:nvSpPr>
        <p:spPr>
          <a:xfrm>
            <a:off x="5236131" y="5473598"/>
            <a:ext cx="3466800" cy="799200"/>
          </a:xfrm>
        </p:spPr>
        <p:txBody>
          <a:bodyPr wrap="square" lIns="0" tIns="0" rIns="0" bIns="0" anchor="ctr" anchorCtr="0">
            <a:noAutofit/>
          </a:bodyPr>
          <a:lstStyle>
            <a:lvl1pPr marL="0" indent="0" algn="l">
              <a:spcBef>
                <a:spcPts val="450"/>
              </a:spcBef>
              <a:buNone/>
              <a:defRPr sz="975"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grpSp>
        <p:nvGrpSpPr>
          <p:cNvPr id="41" name="Group 40">
            <a:extLst>
              <a:ext uri="{FF2B5EF4-FFF2-40B4-BE49-F238E27FC236}">
                <a16:creationId xmlns:a16="http://schemas.microsoft.com/office/drawing/2014/main" id="{E3FC2D58-419F-A027-4E0A-1B72C5DF48AA}"/>
              </a:ext>
            </a:extLst>
          </p:cNvPr>
          <p:cNvGrpSpPr/>
          <p:nvPr userDrawn="1"/>
        </p:nvGrpSpPr>
        <p:grpSpPr>
          <a:xfrm>
            <a:off x="4708938" y="4585278"/>
            <a:ext cx="375946" cy="501261"/>
            <a:chOff x="587375" y="2760299"/>
            <a:chExt cx="677545" cy="677545"/>
          </a:xfrm>
        </p:grpSpPr>
        <p:sp>
          <p:nvSpPr>
            <p:cNvPr id="42" name="Oval 41">
              <a:extLst>
                <a:ext uri="{FF2B5EF4-FFF2-40B4-BE49-F238E27FC236}">
                  <a16:creationId xmlns:a16="http://schemas.microsoft.com/office/drawing/2014/main" id="{A292E62A-C05B-1D71-306A-ECE816EE819C}"/>
                </a:ext>
              </a:extLst>
            </p:cNvPr>
            <p:cNvSpPr/>
            <p:nvPr userDrawn="1"/>
          </p:nvSpPr>
          <p:spPr>
            <a:xfrm>
              <a:off x="587375" y="276029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43" name="Graphic 42" descr="Checkmark outline">
              <a:extLst>
                <a:ext uri="{FF2B5EF4-FFF2-40B4-BE49-F238E27FC236}">
                  <a16:creationId xmlns:a16="http://schemas.microsoft.com/office/drawing/2014/main" id="{F400BAB5-83A9-9213-85D3-8F2BDDA11895}"/>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82147" y="2955071"/>
              <a:ext cx="288000" cy="288000"/>
            </a:xfrm>
            <a:prstGeom prst="rect">
              <a:avLst/>
            </a:prstGeom>
          </p:spPr>
        </p:pic>
      </p:grpSp>
      <p:grpSp>
        <p:nvGrpSpPr>
          <p:cNvPr id="44" name="Group 43">
            <a:extLst>
              <a:ext uri="{FF2B5EF4-FFF2-40B4-BE49-F238E27FC236}">
                <a16:creationId xmlns:a16="http://schemas.microsoft.com/office/drawing/2014/main" id="{02F4E71F-A8FD-B715-00A9-662C807531D7}"/>
              </a:ext>
            </a:extLst>
          </p:cNvPr>
          <p:cNvGrpSpPr/>
          <p:nvPr userDrawn="1"/>
        </p:nvGrpSpPr>
        <p:grpSpPr>
          <a:xfrm>
            <a:off x="4708938" y="2510698"/>
            <a:ext cx="375946" cy="501261"/>
            <a:chOff x="587375" y="2760299"/>
            <a:chExt cx="677545" cy="677545"/>
          </a:xfrm>
        </p:grpSpPr>
        <p:sp>
          <p:nvSpPr>
            <p:cNvPr id="45" name="Oval 44">
              <a:extLst>
                <a:ext uri="{FF2B5EF4-FFF2-40B4-BE49-F238E27FC236}">
                  <a16:creationId xmlns:a16="http://schemas.microsoft.com/office/drawing/2014/main" id="{61FAE73E-68FC-2253-83BB-1EDF58592F7F}"/>
                </a:ext>
              </a:extLst>
            </p:cNvPr>
            <p:cNvSpPr/>
            <p:nvPr userDrawn="1"/>
          </p:nvSpPr>
          <p:spPr>
            <a:xfrm>
              <a:off x="587375" y="276029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46" name="Graphic 45" descr="Checkmark outline">
              <a:extLst>
                <a:ext uri="{FF2B5EF4-FFF2-40B4-BE49-F238E27FC236}">
                  <a16:creationId xmlns:a16="http://schemas.microsoft.com/office/drawing/2014/main" id="{A976C8F6-07B4-3976-17D7-7C2E75323798}"/>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82147" y="2955071"/>
              <a:ext cx="288000" cy="288000"/>
            </a:xfrm>
            <a:prstGeom prst="rect">
              <a:avLst/>
            </a:prstGeom>
          </p:spPr>
        </p:pic>
      </p:grpSp>
      <p:grpSp>
        <p:nvGrpSpPr>
          <p:cNvPr id="50" name="Group 49">
            <a:extLst>
              <a:ext uri="{FF2B5EF4-FFF2-40B4-BE49-F238E27FC236}">
                <a16:creationId xmlns:a16="http://schemas.microsoft.com/office/drawing/2014/main" id="{BD9233E2-A258-28BA-A945-B6806DDE31A4}"/>
              </a:ext>
            </a:extLst>
          </p:cNvPr>
          <p:cNvGrpSpPr/>
          <p:nvPr userDrawn="1"/>
        </p:nvGrpSpPr>
        <p:grpSpPr>
          <a:xfrm>
            <a:off x="4708938" y="3547988"/>
            <a:ext cx="375946" cy="501261"/>
            <a:chOff x="587375" y="2760299"/>
            <a:chExt cx="677545" cy="677545"/>
          </a:xfrm>
        </p:grpSpPr>
        <p:sp>
          <p:nvSpPr>
            <p:cNvPr id="51" name="Oval 50">
              <a:extLst>
                <a:ext uri="{FF2B5EF4-FFF2-40B4-BE49-F238E27FC236}">
                  <a16:creationId xmlns:a16="http://schemas.microsoft.com/office/drawing/2014/main" id="{37FC0AAD-38C0-421B-17A5-9366A2E98E59}"/>
                </a:ext>
              </a:extLst>
            </p:cNvPr>
            <p:cNvSpPr/>
            <p:nvPr userDrawn="1"/>
          </p:nvSpPr>
          <p:spPr>
            <a:xfrm>
              <a:off x="587375" y="2760299"/>
              <a:ext cx="677545" cy="67754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52" name="Graphic 51" descr="Checkmark outline">
              <a:extLst>
                <a:ext uri="{FF2B5EF4-FFF2-40B4-BE49-F238E27FC236}">
                  <a16:creationId xmlns:a16="http://schemas.microsoft.com/office/drawing/2014/main" id="{2201AD48-1700-7571-376A-A17203BC8B6B}"/>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82147" y="2955071"/>
              <a:ext cx="288000" cy="288000"/>
            </a:xfrm>
            <a:prstGeom prst="rect">
              <a:avLst/>
            </a:prstGeom>
          </p:spPr>
        </p:pic>
      </p:grpSp>
      <p:grpSp>
        <p:nvGrpSpPr>
          <p:cNvPr id="53" name="Group 52">
            <a:extLst>
              <a:ext uri="{FF2B5EF4-FFF2-40B4-BE49-F238E27FC236}">
                <a16:creationId xmlns:a16="http://schemas.microsoft.com/office/drawing/2014/main" id="{85F37811-1CE9-632D-1B6B-E459CAB2A625}"/>
              </a:ext>
            </a:extLst>
          </p:cNvPr>
          <p:cNvGrpSpPr/>
          <p:nvPr userDrawn="1"/>
        </p:nvGrpSpPr>
        <p:grpSpPr>
          <a:xfrm>
            <a:off x="4708938" y="5622569"/>
            <a:ext cx="375946" cy="501261"/>
            <a:chOff x="587375" y="2760299"/>
            <a:chExt cx="677545" cy="677545"/>
          </a:xfrm>
        </p:grpSpPr>
        <p:sp>
          <p:nvSpPr>
            <p:cNvPr id="54" name="Oval 53">
              <a:extLst>
                <a:ext uri="{FF2B5EF4-FFF2-40B4-BE49-F238E27FC236}">
                  <a16:creationId xmlns:a16="http://schemas.microsoft.com/office/drawing/2014/main" id="{10B66899-938C-103C-D9C2-838979CB843A}"/>
                </a:ext>
              </a:extLst>
            </p:cNvPr>
            <p:cNvSpPr/>
            <p:nvPr userDrawn="1"/>
          </p:nvSpPr>
          <p:spPr>
            <a:xfrm>
              <a:off x="587375" y="2760299"/>
              <a:ext cx="677545" cy="677545"/>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55" name="Graphic 54" descr="Checkmark outline">
              <a:extLst>
                <a:ext uri="{FF2B5EF4-FFF2-40B4-BE49-F238E27FC236}">
                  <a16:creationId xmlns:a16="http://schemas.microsoft.com/office/drawing/2014/main" id="{FEF85E43-E65A-6F2E-362F-4236BBCEE141}"/>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782147" y="2955071"/>
              <a:ext cx="288000" cy="288000"/>
            </a:xfrm>
            <a:prstGeom prst="rect">
              <a:avLst/>
            </a:prstGeom>
          </p:spPr>
        </p:pic>
      </p:grpSp>
    </p:spTree>
    <p:extLst>
      <p:ext uri="{BB962C8B-B14F-4D97-AF65-F5344CB8AC3E}">
        <p14:creationId xmlns:p14="http://schemas.microsoft.com/office/powerpoint/2010/main" val="13500702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accent6"/>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177324-5EBD-F08E-D882-A03BF2287AF1}"/>
              </a:ext>
            </a:extLst>
          </p:cNvPr>
          <p:cNvSpPr/>
          <p:nvPr userDrawn="1"/>
        </p:nvSpPr>
        <p:spPr>
          <a:xfrm>
            <a:off x="1" y="2364788"/>
            <a:ext cx="2384822" cy="449321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Text Placeholder">
            <a:extLst>
              <a:ext uri="{FF2B5EF4-FFF2-40B4-BE49-F238E27FC236}">
                <a16:creationId xmlns:a16="http://schemas.microsoft.com/office/drawing/2014/main" id="{D269A552-E1A8-BCF3-D99D-D396ADB90794}"/>
              </a:ext>
            </a:extLst>
          </p:cNvPr>
          <p:cNvSpPr>
            <a:spLocks noGrp="1"/>
          </p:cNvSpPr>
          <p:nvPr>
            <p:ph type="body" idx="25"/>
          </p:nvPr>
        </p:nvSpPr>
        <p:spPr>
          <a:xfrm>
            <a:off x="440531" y="2796787"/>
            <a:ext cx="1944292" cy="2727528"/>
          </a:xfrm>
        </p:spPr>
        <p:txBody>
          <a:bodyPr lIns="0" tIns="216000" rIns="216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42" name="Table Placeholder 41">
            <a:extLst>
              <a:ext uri="{FF2B5EF4-FFF2-40B4-BE49-F238E27FC236}">
                <a16:creationId xmlns:a16="http://schemas.microsoft.com/office/drawing/2014/main" id="{49B4C825-3EB7-5506-B92F-2FA7385A93E0}"/>
              </a:ext>
            </a:extLst>
          </p:cNvPr>
          <p:cNvSpPr>
            <a:spLocks noGrp="1"/>
          </p:cNvSpPr>
          <p:nvPr>
            <p:ph type="tbl" sz="quarter" idx="26"/>
          </p:nvPr>
        </p:nvSpPr>
        <p:spPr>
          <a:xfrm>
            <a:off x="2546747" y="2364788"/>
            <a:ext cx="6156722" cy="3909012"/>
          </a:xfrm>
        </p:spPr>
        <p:txBody>
          <a:bodyPr/>
          <a:lstStyle/>
          <a:p>
            <a:endParaRPr lang="ru-RU"/>
          </a:p>
        </p:txBody>
      </p:sp>
      <p:cxnSp>
        <p:nvCxnSpPr>
          <p:cNvPr id="43" name="Straight Connector 42">
            <a:extLst>
              <a:ext uri="{FF2B5EF4-FFF2-40B4-BE49-F238E27FC236}">
                <a16:creationId xmlns:a16="http://schemas.microsoft.com/office/drawing/2014/main" id="{12D9F18A-BABE-7CBE-5CF6-E2C637982AA6}"/>
              </a:ext>
            </a:extLst>
          </p:cNvPr>
          <p:cNvCxnSpPr>
            <a:cxnSpLocks/>
          </p:cNvCxnSpPr>
          <p:nvPr userDrawn="1"/>
        </p:nvCxnSpPr>
        <p:spPr>
          <a:xfrm flipH="1">
            <a:off x="440531" y="2796787"/>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826982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ableV2">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177324-5EBD-F08E-D882-A03BF2287AF1}"/>
              </a:ext>
            </a:extLst>
          </p:cNvPr>
          <p:cNvSpPr/>
          <p:nvPr userDrawn="1"/>
        </p:nvSpPr>
        <p:spPr>
          <a:xfrm>
            <a:off x="1" y="2364788"/>
            <a:ext cx="2384822" cy="4493212"/>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Text Placeholder">
            <a:extLst>
              <a:ext uri="{FF2B5EF4-FFF2-40B4-BE49-F238E27FC236}">
                <a16:creationId xmlns:a16="http://schemas.microsoft.com/office/drawing/2014/main" id="{D269A552-E1A8-BCF3-D99D-D396ADB90794}"/>
              </a:ext>
            </a:extLst>
          </p:cNvPr>
          <p:cNvSpPr>
            <a:spLocks noGrp="1"/>
          </p:cNvSpPr>
          <p:nvPr>
            <p:ph type="body" idx="25"/>
          </p:nvPr>
        </p:nvSpPr>
        <p:spPr>
          <a:xfrm>
            <a:off x="440531" y="2796787"/>
            <a:ext cx="1944292" cy="2727528"/>
          </a:xfrm>
        </p:spPr>
        <p:txBody>
          <a:bodyPr lIns="0" tIns="216000" rIns="216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42" name="Table Placeholder 41">
            <a:extLst>
              <a:ext uri="{FF2B5EF4-FFF2-40B4-BE49-F238E27FC236}">
                <a16:creationId xmlns:a16="http://schemas.microsoft.com/office/drawing/2014/main" id="{49B4C825-3EB7-5506-B92F-2FA7385A93E0}"/>
              </a:ext>
            </a:extLst>
          </p:cNvPr>
          <p:cNvSpPr>
            <a:spLocks noGrp="1"/>
          </p:cNvSpPr>
          <p:nvPr>
            <p:ph type="tbl" sz="quarter" idx="26"/>
          </p:nvPr>
        </p:nvSpPr>
        <p:spPr>
          <a:xfrm>
            <a:off x="2546747" y="2364788"/>
            <a:ext cx="6156722" cy="3909012"/>
          </a:xfrm>
        </p:spPr>
        <p:txBody>
          <a:bodyPr/>
          <a:lstStyle/>
          <a:p>
            <a:endParaRPr lang="ru-RU"/>
          </a:p>
        </p:txBody>
      </p:sp>
      <p:cxnSp>
        <p:nvCxnSpPr>
          <p:cNvPr id="43" name="Straight Connector 42">
            <a:extLst>
              <a:ext uri="{FF2B5EF4-FFF2-40B4-BE49-F238E27FC236}">
                <a16:creationId xmlns:a16="http://schemas.microsoft.com/office/drawing/2014/main" id="{12D9F18A-BABE-7CBE-5CF6-E2C637982AA6}"/>
              </a:ext>
            </a:extLst>
          </p:cNvPr>
          <p:cNvCxnSpPr>
            <a:cxnSpLocks/>
          </p:cNvCxnSpPr>
          <p:nvPr userDrawn="1"/>
        </p:nvCxnSpPr>
        <p:spPr>
          <a:xfrm flipH="1">
            <a:off x="440531" y="2796787"/>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9971079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hart2">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6156722" cy="1255728"/>
          </a:xfrm>
          <a:prstGeom prst="rect">
            <a:avLst/>
          </a:prstGeom>
        </p:spPr>
        <p:txBody>
          <a:bodyPr vert="horz" wrap="square" lIns="0" tIns="0" rIns="21600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br>
              <a:rPr lang="ru-RU" dirty="0"/>
            </a:b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Oval 3">
            <a:extLst>
              <a:ext uri="{FF2B5EF4-FFF2-40B4-BE49-F238E27FC236}">
                <a16:creationId xmlns:a16="http://schemas.microsoft.com/office/drawing/2014/main" id="{D949D492-CF1D-B96C-C24C-34454929F17C}"/>
              </a:ext>
            </a:extLst>
          </p:cNvPr>
          <p:cNvSpPr/>
          <p:nvPr userDrawn="1"/>
        </p:nvSpPr>
        <p:spPr>
          <a:xfrm>
            <a:off x="621024" y="2686037"/>
            <a:ext cx="1158221" cy="1544294"/>
          </a:xfrm>
          <a:prstGeom prst="ellipse">
            <a:avLst/>
          </a:prstGeom>
          <a:noFill/>
          <a:ln w="63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GB" sz="1350"/>
          </a:p>
        </p:txBody>
      </p:sp>
      <p:sp>
        <p:nvSpPr>
          <p:cNvPr id="5" name="Text Placeholder 14">
            <a:extLst>
              <a:ext uri="{FF2B5EF4-FFF2-40B4-BE49-F238E27FC236}">
                <a16:creationId xmlns:a16="http://schemas.microsoft.com/office/drawing/2014/main" id="{1B66597C-EAD6-2EA0-AC94-0282D543B8AD}"/>
              </a:ext>
            </a:extLst>
          </p:cNvPr>
          <p:cNvSpPr>
            <a:spLocks noGrp="1"/>
          </p:cNvSpPr>
          <p:nvPr>
            <p:ph type="body" sz="quarter" idx="32" hasCustomPrompt="1"/>
          </p:nvPr>
        </p:nvSpPr>
        <p:spPr>
          <a:xfrm>
            <a:off x="621024" y="2686037"/>
            <a:ext cx="1158221" cy="1544294"/>
          </a:xfrm>
          <a:prstGeom prst="arc">
            <a:avLst>
              <a:gd name="adj1" fmla="val 16200000"/>
              <a:gd name="adj2" fmla="val 13391445"/>
            </a:avLst>
          </a:prstGeom>
          <a:no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lvl1pPr marL="0" indent="0" algn="ctr">
              <a:buNone/>
              <a:defRPr lang="en-GB" sz="750" dirty="0">
                <a:solidFill>
                  <a:sysClr val="windowText" lastClr="000000"/>
                </a:solidFill>
              </a:defRPr>
            </a:lvl1pPr>
          </a:lstStyle>
          <a:p>
            <a:pPr lvl="0" algn="ctr" defTabSz="685800"/>
            <a:r>
              <a:rPr lang="en-US" dirty="0"/>
              <a:t> </a:t>
            </a:r>
            <a:endParaRPr lang="en-GB" dirty="0"/>
          </a:p>
        </p:txBody>
      </p:sp>
      <p:sp>
        <p:nvSpPr>
          <p:cNvPr id="6" name="Percent Placeholder">
            <a:extLst>
              <a:ext uri="{FF2B5EF4-FFF2-40B4-BE49-F238E27FC236}">
                <a16:creationId xmlns:a16="http://schemas.microsoft.com/office/drawing/2014/main" id="{269BD737-C85B-28DA-FB37-1D350795055C}"/>
              </a:ext>
            </a:extLst>
          </p:cNvPr>
          <p:cNvSpPr>
            <a:spLocks noGrp="1"/>
          </p:cNvSpPr>
          <p:nvPr>
            <p:ph type="body" sz="quarter" idx="33" hasCustomPrompt="1"/>
          </p:nvPr>
        </p:nvSpPr>
        <p:spPr>
          <a:xfrm>
            <a:off x="738997" y="3086985"/>
            <a:ext cx="922274" cy="742398"/>
          </a:xfrm>
        </p:spPr>
        <p:txBody>
          <a:bodyPr lIns="0" tIns="108000" rIns="0" bIns="144000" anchor="ctr">
            <a:noAutofit/>
          </a:bodyPr>
          <a:lstStyle>
            <a:lvl1pPr marL="0" indent="0" algn="ctr">
              <a:lnSpc>
                <a:spcPct val="100000"/>
              </a:lnSpc>
              <a:spcBef>
                <a:spcPts val="0"/>
              </a:spcBef>
              <a:buNone/>
              <a:defRPr sz="2400" b="0">
                <a:solidFill>
                  <a:schemeClr val="tx1"/>
                </a:solidFill>
                <a:latin typeface="+mj-lt"/>
              </a:defRPr>
            </a:lvl1pPr>
          </a:lstStyle>
          <a:p>
            <a:pPr lvl="0"/>
            <a:r>
              <a:rPr lang="en-US" dirty="0"/>
              <a:t>XX%</a:t>
            </a:r>
          </a:p>
        </p:txBody>
      </p:sp>
      <p:sp>
        <p:nvSpPr>
          <p:cNvPr id="8" name="Oval 7">
            <a:extLst>
              <a:ext uri="{FF2B5EF4-FFF2-40B4-BE49-F238E27FC236}">
                <a16:creationId xmlns:a16="http://schemas.microsoft.com/office/drawing/2014/main" id="{64251676-5B6B-ACB5-8EE1-91244A29EE9D}"/>
              </a:ext>
            </a:extLst>
          </p:cNvPr>
          <p:cNvSpPr/>
          <p:nvPr userDrawn="1"/>
        </p:nvSpPr>
        <p:spPr>
          <a:xfrm>
            <a:off x="3444366" y="2686037"/>
            <a:ext cx="1158221" cy="1544294"/>
          </a:xfrm>
          <a:prstGeom prst="ellipse">
            <a:avLst/>
          </a:prstGeom>
          <a:noFill/>
          <a:ln w="63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GB" sz="1350"/>
          </a:p>
        </p:txBody>
      </p:sp>
      <p:sp>
        <p:nvSpPr>
          <p:cNvPr id="9" name="Text Placeholder 14">
            <a:extLst>
              <a:ext uri="{FF2B5EF4-FFF2-40B4-BE49-F238E27FC236}">
                <a16:creationId xmlns:a16="http://schemas.microsoft.com/office/drawing/2014/main" id="{24AC36CE-CA5B-5E6A-6F5B-5B631A489D31}"/>
              </a:ext>
            </a:extLst>
          </p:cNvPr>
          <p:cNvSpPr>
            <a:spLocks noGrp="1"/>
          </p:cNvSpPr>
          <p:nvPr>
            <p:ph type="body" sz="quarter" idx="34" hasCustomPrompt="1"/>
          </p:nvPr>
        </p:nvSpPr>
        <p:spPr>
          <a:xfrm>
            <a:off x="3444366" y="2686037"/>
            <a:ext cx="1158221" cy="1544294"/>
          </a:xfrm>
          <a:prstGeom prst="arc">
            <a:avLst>
              <a:gd name="adj1" fmla="val 16200000"/>
              <a:gd name="adj2" fmla="val 13391445"/>
            </a:avLst>
          </a:prstGeom>
          <a:no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lvl1pPr marL="0" indent="0" algn="ctr">
              <a:buNone/>
              <a:defRPr lang="en-GB" sz="750" dirty="0">
                <a:solidFill>
                  <a:sysClr val="windowText" lastClr="000000"/>
                </a:solidFill>
              </a:defRPr>
            </a:lvl1pPr>
          </a:lstStyle>
          <a:p>
            <a:pPr lvl="0" algn="ctr" defTabSz="685800"/>
            <a:r>
              <a:rPr lang="en-US" dirty="0"/>
              <a:t> </a:t>
            </a:r>
            <a:endParaRPr lang="en-GB" dirty="0"/>
          </a:p>
        </p:txBody>
      </p:sp>
      <p:sp>
        <p:nvSpPr>
          <p:cNvPr id="10" name="Percent Placeholder">
            <a:extLst>
              <a:ext uri="{FF2B5EF4-FFF2-40B4-BE49-F238E27FC236}">
                <a16:creationId xmlns:a16="http://schemas.microsoft.com/office/drawing/2014/main" id="{A7FC127E-695D-E510-60F7-B2CED7FEEB8B}"/>
              </a:ext>
            </a:extLst>
          </p:cNvPr>
          <p:cNvSpPr>
            <a:spLocks noGrp="1"/>
          </p:cNvSpPr>
          <p:nvPr>
            <p:ph type="body" sz="quarter" idx="35" hasCustomPrompt="1"/>
          </p:nvPr>
        </p:nvSpPr>
        <p:spPr>
          <a:xfrm>
            <a:off x="3562339" y="3086985"/>
            <a:ext cx="922274" cy="742398"/>
          </a:xfrm>
        </p:spPr>
        <p:txBody>
          <a:bodyPr lIns="0" tIns="108000" rIns="0" bIns="144000" anchor="ctr">
            <a:noAutofit/>
          </a:bodyPr>
          <a:lstStyle>
            <a:lvl1pPr marL="0" indent="0" algn="ctr">
              <a:lnSpc>
                <a:spcPct val="100000"/>
              </a:lnSpc>
              <a:spcBef>
                <a:spcPts val="0"/>
              </a:spcBef>
              <a:buNone/>
              <a:defRPr sz="2400" b="0">
                <a:solidFill>
                  <a:schemeClr val="tx1"/>
                </a:solidFill>
                <a:latin typeface="+mj-lt"/>
              </a:defRPr>
            </a:lvl1pPr>
          </a:lstStyle>
          <a:p>
            <a:pPr lvl="0"/>
            <a:r>
              <a:rPr lang="en-US" dirty="0"/>
              <a:t>XX%</a:t>
            </a:r>
          </a:p>
        </p:txBody>
      </p:sp>
      <p:sp>
        <p:nvSpPr>
          <p:cNvPr id="11" name="Text Placeholder">
            <a:extLst>
              <a:ext uri="{FF2B5EF4-FFF2-40B4-BE49-F238E27FC236}">
                <a16:creationId xmlns:a16="http://schemas.microsoft.com/office/drawing/2014/main" id="{B6465746-907C-4844-9F14-9B876EB6EDE0}"/>
              </a:ext>
            </a:extLst>
          </p:cNvPr>
          <p:cNvSpPr>
            <a:spLocks noGrp="1"/>
          </p:cNvSpPr>
          <p:nvPr>
            <p:ph type="body" idx="25"/>
          </p:nvPr>
        </p:nvSpPr>
        <p:spPr>
          <a:xfrm>
            <a:off x="440530" y="4972379"/>
            <a:ext cx="2646761" cy="1287134"/>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12" name="Text Placeholder">
            <a:extLst>
              <a:ext uri="{FF2B5EF4-FFF2-40B4-BE49-F238E27FC236}">
                <a16:creationId xmlns:a16="http://schemas.microsoft.com/office/drawing/2014/main" id="{4FE884B8-8AC1-88FF-5BF7-39B94ADD1913}"/>
              </a:ext>
            </a:extLst>
          </p:cNvPr>
          <p:cNvSpPr>
            <a:spLocks noGrp="1"/>
          </p:cNvSpPr>
          <p:nvPr>
            <p:ph type="body" idx="29"/>
          </p:nvPr>
        </p:nvSpPr>
        <p:spPr>
          <a:xfrm>
            <a:off x="3248398" y="4972378"/>
            <a:ext cx="2646000" cy="12888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3" name="Subtitle Placeholder">
            <a:extLst>
              <a:ext uri="{FF2B5EF4-FFF2-40B4-BE49-F238E27FC236}">
                <a16:creationId xmlns:a16="http://schemas.microsoft.com/office/drawing/2014/main" id="{B2650069-82AE-7CE4-50C3-7A5EE5941020}"/>
              </a:ext>
            </a:extLst>
          </p:cNvPr>
          <p:cNvSpPr>
            <a:spLocks noGrp="1"/>
          </p:cNvSpPr>
          <p:nvPr>
            <p:ph type="body" idx="31" hasCustomPrompt="1"/>
          </p:nvPr>
        </p:nvSpPr>
        <p:spPr>
          <a:xfrm>
            <a:off x="440530" y="4410473"/>
            <a:ext cx="264676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5" name="Subtitle Placeholder">
            <a:extLst>
              <a:ext uri="{FF2B5EF4-FFF2-40B4-BE49-F238E27FC236}">
                <a16:creationId xmlns:a16="http://schemas.microsoft.com/office/drawing/2014/main" id="{22E578AB-67F7-A1D4-6B13-99ABE37D0576}"/>
              </a:ext>
            </a:extLst>
          </p:cNvPr>
          <p:cNvSpPr>
            <a:spLocks noGrp="1"/>
          </p:cNvSpPr>
          <p:nvPr>
            <p:ph type="body" idx="36" hasCustomPrompt="1"/>
          </p:nvPr>
        </p:nvSpPr>
        <p:spPr>
          <a:xfrm>
            <a:off x="3248785" y="4410473"/>
            <a:ext cx="2646000"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9" name="Picture Placeholder 19">
            <a:extLst>
              <a:ext uri="{FF2B5EF4-FFF2-40B4-BE49-F238E27FC236}">
                <a16:creationId xmlns:a16="http://schemas.microsoft.com/office/drawing/2014/main" id="{A05DDCC8-0B60-6205-809F-C3E4367EDE9B}"/>
              </a:ext>
            </a:extLst>
          </p:cNvPr>
          <p:cNvSpPr>
            <a:spLocks noGrp="1"/>
          </p:cNvSpPr>
          <p:nvPr>
            <p:ph type="pic" sz="quarter" idx="27"/>
          </p:nvPr>
        </p:nvSpPr>
        <p:spPr>
          <a:xfrm>
            <a:off x="6759178" y="584200"/>
            <a:ext cx="1944290" cy="5682136"/>
          </a:xfrm>
          <a:prstGeom prst="rect">
            <a:avLst/>
          </a:prstGeom>
        </p:spPr>
        <p:txBody>
          <a:bodyPr/>
          <a:lstStyle/>
          <a:p>
            <a:endParaRPr lang="ru-RU"/>
          </a:p>
        </p:txBody>
      </p:sp>
    </p:spTree>
    <p:extLst>
      <p:ext uri="{BB962C8B-B14F-4D97-AF65-F5344CB8AC3E}">
        <p14:creationId xmlns:p14="http://schemas.microsoft.com/office/powerpoint/2010/main" val="282299508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hart3">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8" cy="1255728"/>
          </a:xfrm>
          <a:prstGeom prst="rect">
            <a:avLst/>
          </a:prstGeom>
        </p:spPr>
        <p:txBody>
          <a:bodyPr vert="horz" wrap="square" lIns="0" tIns="0" rIns="21600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Oval 3">
            <a:extLst>
              <a:ext uri="{FF2B5EF4-FFF2-40B4-BE49-F238E27FC236}">
                <a16:creationId xmlns:a16="http://schemas.microsoft.com/office/drawing/2014/main" id="{D949D492-CF1D-B96C-C24C-34454929F17C}"/>
              </a:ext>
            </a:extLst>
          </p:cNvPr>
          <p:cNvSpPr/>
          <p:nvPr userDrawn="1"/>
        </p:nvSpPr>
        <p:spPr>
          <a:xfrm>
            <a:off x="621024" y="2686037"/>
            <a:ext cx="1158221" cy="1544294"/>
          </a:xfrm>
          <a:prstGeom prst="ellipse">
            <a:avLst/>
          </a:prstGeom>
          <a:noFill/>
          <a:ln w="63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GB" sz="1350"/>
          </a:p>
        </p:txBody>
      </p:sp>
      <p:sp>
        <p:nvSpPr>
          <p:cNvPr id="5" name="Text Placeholder 14">
            <a:extLst>
              <a:ext uri="{FF2B5EF4-FFF2-40B4-BE49-F238E27FC236}">
                <a16:creationId xmlns:a16="http://schemas.microsoft.com/office/drawing/2014/main" id="{1B66597C-EAD6-2EA0-AC94-0282D543B8AD}"/>
              </a:ext>
            </a:extLst>
          </p:cNvPr>
          <p:cNvSpPr>
            <a:spLocks noGrp="1"/>
          </p:cNvSpPr>
          <p:nvPr>
            <p:ph type="body" sz="quarter" idx="32" hasCustomPrompt="1"/>
          </p:nvPr>
        </p:nvSpPr>
        <p:spPr>
          <a:xfrm>
            <a:off x="621024" y="2686037"/>
            <a:ext cx="1158221" cy="1544294"/>
          </a:xfrm>
          <a:prstGeom prst="arc">
            <a:avLst>
              <a:gd name="adj1" fmla="val 16200000"/>
              <a:gd name="adj2" fmla="val 13391445"/>
            </a:avLst>
          </a:prstGeom>
          <a:no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lvl1pPr marL="0" indent="0" algn="ctr">
              <a:buNone/>
              <a:defRPr lang="en-GB" sz="750" dirty="0">
                <a:solidFill>
                  <a:sysClr val="windowText" lastClr="000000"/>
                </a:solidFill>
              </a:defRPr>
            </a:lvl1pPr>
          </a:lstStyle>
          <a:p>
            <a:pPr lvl="0" algn="ctr" defTabSz="685800"/>
            <a:r>
              <a:rPr lang="en-US" dirty="0"/>
              <a:t> </a:t>
            </a:r>
            <a:endParaRPr lang="en-GB" dirty="0"/>
          </a:p>
        </p:txBody>
      </p:sp>
      <p:sp>
        <p:nvSpPr>
          <p:cNvPr id="6" name="Percent Placeholder">
            <a:extLst>
              <a:ext uri="{FF2B5EF4-FFF2-40B4-BE49-F238E27FC236}">
                <a16:creationId xmlns:a16="http://schemas.microsoft.com/office/drawing/2014/main" id="{269BD737-C85B-28DA-FB37-1D350795055C}"/>
              </a:ext>
            </a:extLst>
          </p:cNvPr>
          <p:cNvSpPr>
            <a:spLocks noGrp="1"/>
          </p:cNvSpPr>
          <p:nvPr>
            <p:ph type="body" sz="quarter" idx="33" hasCustomPrompt="1"/>
          </p:nvPr>
        </p:nvSpPr>
        <p:spPr>
          <a:xfrm>
            <a:off x="738997" y="3086985"/>
            <a:ext cx="922274" cy="742398"/>
          </a:xfrm>
        </p:spPr>
        <p:txBody>
          <a:bodyPr lIns="0" tIns="108000" rIns="0" bIns="144000" anchor="ctr">
            <a:noAutofit/>
          </a:bodyPr>
          <a:lstStyle>
            <a:lvl1pPr marL="0" indent="0" algn="ctr">
              <a:lnSpc>
                <a:spcPct val="100000"/>
              </a:lnSpc>
              <a:spcBef>
                <a:spcPts val="0"/>
              </a:spcBef>
              <a:buNone/>
              <a:defRPr sz="2400" b="0">
                <a:solidFill>
                  <a:schemeClr val="tx1"/>
                </a:solidFill>
                <a:latin typeface="+mj-lt"/>
              </a:defRPr>
            </a:lvl1pPr>
          </a:lstStyle>
          <a:p>
            <a:pPr lvl="0"/>
            <a:r>
              <a:rPr lang="en-US" dirty="0"/>
              <a:t>XX%</a:t>
            </a:r>
          </a:p>
        </p:txBody>
      </p:sp>
      <p:sp>
        <p:nvSpPr>
          <p:cNvPr id="8" name="Oval 7">
            <a:extLst>
              <a:ext uri="{FF2B5EF4-FFF2-40B4-BE49-F238E27FC236}">
                <a16:creationId xmlns:a16="http://schemas.microsoft.com/office/drawing/2014/main" id="{64251676-5B6B-ACB5-8EE1-91244A29EE9D}"/>
              </a:ext>
            </a:extLst>
          </p:cNvPr>
          <p:cNvSpPr/>
          <p:nvPr userDrawn="1"/>
        </p:nvSpPr>
        <p:spPr>
          <a:xfrm>
            <a:off x="3444366" y="2686037"/>
            <a:ext cx="1158221" cy="1544294"/>
          </a:xfrm>
          <a:prstGeom prst="ellipse">
            <a:avLst/>
          </a:prstGeom>
          <a:noFill/>
          <a:ln w="63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GB" sz="1350"/>
          </a:p>
        </p:txBody>
      </p:sp>
      <p:sp>
        <p:nvSpPr>
          <p:cNvPr id="9" name="Text Placeholder 14">
            <a:extLst>
              <a:ext uri="{FF2B5EF4-FFF2-40B4-BE49-F238E27FC236}">
                <a16:creationId xmlns:a16="http://schemas.microsoft.com/office/drawing/2014/main" id="{24AC36CE-CA5B-5E6A-6F5B-5B631A489D31}"/>
              </a:ext>
            </a:extLst>
          </p:cNvPr>
          <p:cNvSpPr>
            <a:spLocks noGrp="1"/>
          </p:cNvSpPr>
          <p:nvPr>
            <p:ph type="body" sz="quarter" idx="34" hasCustomPrompt="1"/>
          </p:nvPr>
        </p:nvSpPr>
        <p:spPr>
          <a:xfrm>
            <a:off x="3444366" y="2686037"/>
            <a:ext cx="1158221" cy="1544294"/>
          </a:xfrm>
          <a:prstGeom prst="arc">
            <a:avLst>
              <a:gd name="adj1" fmla="val 16200000"/>
              <a:gd name="adj2" fmla="val 13391445"/>
            </a:avLst>
          </a:prstGeom>
          <a:no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lvl1pPr marL="0" indent="0" algn="ctr">
              <a:buNone/>
              <a:defRPr lang="en-GB" sz="750" dirty="0">
                <a:solidFill>
                  <a:sysClr val="windowText" lastClr="000000"/>
                </a:solidFill>
              </a:defRPr>
            </a:lvl1pPr>
          </a:lstStyle>
          <a:p>
            <a:pPr lvl="0" algn="ctr" defTabSz="685800"/>
            <a:r>
              <a:rPr lang="en-US" dirty="0"/>
              <a:t> </a:t>
            </a:r>
            <a:endParaRPr lang="en-GB" dirty="0"/>
          </a:p>
        </p:txBody>
      </p:sp>
      <p:sp>
        <p:nvSpPr>
          <p:cNvPr id="10" name="Percent Placeholder">
            <a:extLst>
              <a:ext uri="{FF2B5EF4-FFF2-40B4-BE49-F238E27FC236}">
                <a16:creationId xmlns:a16="http://schemas.microsoft.com/office/drawing/2014/main" id="{A7FC127E-695D-E510-60F7-B2CED7FEEB8B}"/>
              </a:ext>
            </a:extLst>
          </p:cNvPr>
          <p:cNvSpPr>
            <a:spLocks noGrp="1"/>
          </p:cNvSpPr>
          <p:nvPr>
            <p:ph type="body" sz="quarter" idx="35" hasCustomPrompt="1"/>
          </p:nvPr>
        </p:nvSpPr>
        <p:spPr>
          <a:xfrm>
            <a:off x="3562339" y="3086985"/>
            <a:ext cx="922274" cy="742398"/>
          </a:xfrm>
        </p:spPr>
        <p:txBody>
          <a:bodyPr lIns="0" tIns="108000" rIns="0" bIns="144000" anchor="ctr">
            <a:noAutofit/>
          </a:bodyPr>
          <a:lstStyle>
            <a:lvl1pPr marL="0" indent="0" algn="ctr">
              <a:lnSpc>
                <a:spcPct val="100000"/>
              </a:lnSpc>
              <a:spcBef>
                <a:spcPts val="0"/>
              </a:spcBef>
              <a:buNone/>
              <a:defRPr sz="2400" b="0">
                <a:solidFill>
                  <a:schemeClr val="tx1"/>
                </a:solidFill>
                <a:latin typeface="+mj-lt"/>
              </a:defRPr>
            </a:lvl1pPr>
          </a:lstStyle>
          <a:p>
            <a:pPr lvl="0"/>
            <a:r>
              <a:rPr lang="en-US" dirty="0"/>
              <a:t>XX%</a:t>
            </a:r>
          </a:p>
        </p:txBody>
      </p:sp>
      <p:sp>
        <p:nvSpPr>
          <p:cNvPr id="11" name="Text Placeholder">
            <a:extLst>
              <a:ext uri="{FF2B5EF4-FFF2-40B4-BE49-F238E27FC236}">
                <a16:creationId xmlns:a16="http://schemas.microsoft.com/office/drawing/2014/main" id="{B6465746-907C-4844-9F14-9B876EB6EDE0}"/>
              </a:ext>
            </a:extLst>
          </p:cNvPr>
          <p:cNvSpPr>
            <a:spLocks noGrp="1"/>
          </p:cNvSpPr>
          <p:nvPr>
            <p:ph type="body" idx="25"/>
          </p:nvPr>
        </p:nvSpPr>
        <p:spPr>
          <a:xfrm>
            <a:off x="440530" y="4972379"/>
            <a:ext cx="2646761" cy="1287134"/>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12" name="Text Placeholder">
            <a:extLst>
              <a:ext uri="{FF2B5EF4-FFF2-40B4-BE49-F238E27FC236}">
                <a16:creationId xmlns:a16="http://schemas.microsoft.com/office/drawing/2014/main" id="{4FE884B8-8AC1-88FF-5BF7-39B94ADD1913}"/>
              </a:ext>
            </a:extLst>
          </p:cNvPr>
          <p:cNvSpPr>
            <a:spLocks noGrp="1"/>
          </p:cNvSpPr>
          <p:nvPr>
            <p:ph type="body" idx="29"/>
          </p:nvPr>
        </p:nvSpPr>
        <p:spPr>
          <a:xfrm>
            <a:off x="3248398" y="4972378"/>
            <a:ext cx="2646000" cy="12888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3" name="Subtitle Placeholder">
            <a:extLst>
              <a:ext uri="{FF2B5EF4-FFF2-40B4-BE49-F238E27FC236}">
                <a16:creationId xmlns:a16="http://schemas.microsoft.com/office/drawing/2014/main" id="{B2650069-82AE-7CE4-50C3-7A5EE5941020}"/>
              </a:ext>
            </a:extLst>
          </p:cNvPr>
          <p:cNvSpPr>
            <a:spLocks noGrp="1"/>
          </p:cNvSpPr>
          <p:nvPr>
            <p:ph type="body" idx="31" hasCustomPrompt="1"/>
          </p:nvPr>
        </p:nvSpPr>
        <p:spPr>
          <a:xfrm>
            <a:off x="440530" y="4410473"/>
            <a:ext cx="264676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5" name="Subtitle Placeholder">
            <a:extLst>
              <a:ext uri="{FF2B5EF4-FFF2-40B4-BE49-F238E27FC236}">
                <a16:creationId xmlns:a16="http://schemas.microsoft.com/office/drawing/2014/main" id="{22E578AB-67F7-A1D4-6B13-99ABE37D0576}"/>
              </a:ext>
            </a:extLst>
          </p:cNvPr>
          <p:cNvSpPr>
            <a:spLocks noGrp="1"/>
          </p:cNvSpPr>
          <p:nvPr>
            <p:ph type="body" idx="36" hasCustomPrompt="1"/>
          </p:nvPr>
        </p:nvSpPr>
        <p:spPr>
          <a:xfrm>
            <a:off x="3248785" y="4410473"/>
            <a:ext cx="2646000"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2" name="Oval 1">
            <a:extLst>
              <a:ext uri="{FF2B5EF4-FFF2-40B4-BE49-F238E27FC236}">
                <a16:creationId xmlns:a16="http://schemas.microsoft.com/office/drawing/2014/main" id="{A4D7E919-DE2D-77AE-589C-70DA603DEFDD}"/>
              </a:ext>
            </a:extLst>
          </p:cNvPr>
          <p:cNvSpPr/>
          <p:nvPr userDrawn="1"/>
        </p:nvSpPr>
        <p:spPr>
          <a:xfrm>
            <a:off x="6253438" y="2678130"/>
            <a:ext cx="1158221" cy="1544294"/>
          </a:xfrm>
          <a:prstGeom prst="ellipse">
            <a:avLst/>
          </a:prstGeom>
          <a:noFill/>
          <a:ln w="63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GB" sz="1350"/>
          </a:p>
        </p:txBody>
      </p:sp>
      <p:sp>
        <p:nvSpPr>
          <p:cNvPr id="14" name="Text Placeholder 14">
            <a:extLst>
              <a:ext uri="{FF2B5EF4-FFF2-40B4-BE49-F238E27FC236}">
                <a16:creationId xmlns:a16="http://schemas.microsoft.com/office/drawing/2014/main" id="{57E19C0B-4AF7-9EBA-541F-C2B090BCD28C}"/>
              </a:ext>
            </a:extLst>
          </p:cNvPr>
          <p:cNvSpPr>
            <a:spLocks noGrp="1"/>
          </p:cNvSpPr>
          <p:nvPr>
            <p:ph type="body" sz="quarter" idx="37" hasCustomPrompt="1"/>
          </p:nvPr>
        </p:nvSpPr>
        <p:spPr>
          <a:xfrm>
            <a:off x="6253438" y="2678130"/>
            <a:ext cx="1158221" cy="1544294"/>
          </a:xfrm>
          <a:prstGeom prst="arc">
            <a:avLst>
              <a:gd name="adj1" fmla="val 16200000"/>
              <a:gd name="adj2" fmla="val 13391445"/>
            </a:avLst>
          </a:prstGeom>
          <a:no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lvl1pPr marL="0" indent="0" algn="ctr">
              <a:buNone/>
              <a:defRPr lang="en-GB" sz="750" dirty="0">
                <a:solidFill>
                  <a:sysClr val="windowText" lastClr="000000"/>
                </a:solidFill>
              </a:defRPr>
            </a:lvl1pPr>
          </a:lstStyle>
          <a:p>
            <a:pPr lvl="0" algn="ctr" defTabSz="685800"/>
            <a:r>
              <a:rPr lang="en-US" dirty="0"/>
              <a:t> </a:t>
            </a:r>
            <a:endParaRPr lang="en-GB" dirty="0"/>
          </a:p>
        </p:txBody>
      </p:sp>
      <p:sp>
        <p:nvSpPr>
          <p:cNvPr id="16" name="Percent Placeholder">
            <a:extLst>
              <a:ext uri="{FF2B5EF4-FFF2-40B4-BE49-F238E27FC236}">
                <a16:creationId xmlns:a16="http://schemas.microsoft.com/office/drawing/2014/main" id="{3E65989C-8EAE-4CF4-D853-43FFAE40562E}"/>
              </a:ext>
            </a:extLst>
          </p:cNvPr>
          <p:cNvSpPr>
            <a:spLocks noGrp="1"/>
          </p:cNvSpPr>
          <p:nvPr>
            <p:ph type="body" sz="quarter" idx="38" hasCustomPrompt="1"/>
          </p:nvPr>
        </p:nvSpPr>
        <p:spPr>
          <a:xfrm>
            <a:off x="6371411" y="3079078"/>
            <a:ext cx="922274" cy="742398"/>
          </a:xfrm>
        </p:spPr>
        <p:txBody>
          <a:bodyPr lIns="0" tIns="108000" rIns="0" bIns="144000" anchor="ctr">
            <a:noAutofit/>
          </a:bodyPr>
          <a:lstStyle>
            <a:lvl1pPr marL="0" indent="0" algn="ctr">
              <a:lnSpc>
                <a:spcPct val="100000"/>
              </a:lnSpc>
              <a:spcBef>
                <a:spcPts val="0"/>
              </a:spcBef>
              <a:buNone/>
              <a:defRPr sz="2400" b="0">
                <a:solidFill>
                  <a:schemeClr val="tx1"/>
                </a:solidFill>
                <a:latin typeface="+mj-lt"/>
              </a:defRPr>
            </a:lvl1pPr>
          </a:lstStyle>
          <a:p>
            <a:pPr lvl="0"/>
            <a:r>
              <a:rPr lang="en-US" dirty="0"/>
              <a:t>XX%</a:t>
            </a:r>
          </a:p>
        </p:txBody>
      </p:sp>
      <p:sp>
        <p:nvSpPr>
          <p:cNvPr id="17" name="Text Placeholder">
            <a:extLst>
              <a:ext uri="{FF2B5EF4-FFF2-40B4-BE49-F238E27FC236}">
                <a16:creationId xmlns:a16="http://schemas.microsoft.com/office/drawing/2014/main" id="{50ACF5B4-45F6-158C-F726-452180C1462A}"/>
              </a:ext>
            </a:extLst>
          </p:cNvPr>
          <p:cNvSpPr>
            <a:spLocks noGrp="1"/>
          </p:cNvSpPr>
          <p:nvPr>
            <p:ph type="body" idx="39"/>
          </p:nvPr>
        </p:nvSpPr>
        <p:spPr>
          <a:xfrm>
            <a:off x="6057470" y="4964471"/>
            <a:ext cx="2646000" cy="12888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8" name="Subtitle Placeholder">
            <a:extLst>
              <a:ext uri="{FF2B5EF4-FFF2-40B4-BE49-F238E27FC236}">
                <a16:creationId xmlns:a16="http://schemas.microsoft.com/office/drawing/2014/main" id="{C085B5C5-9DDA-B3AA-0A52-180F1644966A}"/>
              </a:ext>
            </a:extLst>
          </p:cNvPr>
          <p:cNvSpPr>
            <a:spLocks noGrp="1"/>
          </p:cNvSpPr>
          <p:nvPr>
            <p:ph type="body" idx="40" hasCustomPrompt="1"/>
          </p:nvPr>
        </p:nvSpPr>
        <p:spPr>
          <a:xfrm>
            <a:off x="6057857" y="4402566"/>
            <a:ext cx="2646000"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Tree>
    <p:extLst>
      <p:ext uri="{BB962C8B-B14F-4D97-AF65-F5344CB8AC3E}">
        <p14:creationId xmlns:p14="http://schemas.microsoft.com/office/powerpoint/2010/main" val="253134505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hart4">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8" cy="1255728"/>
          </a:xfrm>
          <a:prstGeom prst="rect">
            <a:avLst/>
          </a:prstGeom>
        </p:spPr>
        <p:txBody>
          <a:bodyPr vert="horz" wrap="square" lIns="0" tIns="0" rIns="21600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Oval 3">
            <a:extLst>
              <a:ext uri="{FF2B5EF4-FFF2-40B4-BE49-F238E27FC236}">
                <a16:creationId xmlns:a16="http://schemas.microsoft.com/office/drawing/2014/main" id="{D949D492-CF1D-B96C-C24C-34454929F17C}"/>
              </a:ext>
            </a:extLst>
          </p:cNvPr>
          <p:cNvSpPr/>
          <p:nvPr userDrawn="1"/>
        </p:nvSpPr>
        <p:spPr>
          <a:xfrm>
            <a:off x="621024" y="2701541"/>
            <a:ext cx="1019137" cy="1358849"/>
          </a:xfrm>
          <a:prstGeom prst="ellipse">
            <a:avLst/>
          </a:prstGeom>
          <a:noFill/>
          <a:ln w="63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GB" sz="1350"/>
          </a:p>
        </p:txBody>
      </p:sp>
      <p:sp>
        <p:nvSpPr>
          <p:cNvPr id="5" name="Text Placeholder 14">
            <a:extLst>
              <a:ext uri="{FF2B5EF4-FFF2-40B4-BE49-F238E27FC236}">
                <a16:creationId xmlns:a16="http://schemas.microsoft.com/office/drawing/2014/main" id="{1B66597C-EAD6-2EA0-AC94-0282D543B8AD}"/>
              </a:ext>
            </a:extLst>
          </p:cNvPr>
          <p:cNvSpPr>
            <a:spLocks noGrp="1"/>
          </p:cNvSpPr>
          <p:nvPr>
            <p:ph type="body" sz="quarter" idx="32" hasCustomPrompt="1"/>
          </p:nvPr>
        </p:nvSpPr>
        <p:spPr>
          <a:xfrm>
            <a:off x="621024" y="2701541"/>
            <a:ext cx="1019137" cy="1358849"/>
          </a:xfrm>
          <a:prstGeom prst="arc">
            <a:avLst>
              <a:gd name="adj1" fmla="val 16200000"/>
              <a:gd name="adj2" fmla="val 13391445"/>
            </a:avLst>
          </a:prstGeom>
          <a:no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lvl1pPr marL="0" indent="0" algn="ctr">
              <a:buNone/>
              <a:defRPr lang="en-GB" sz="750" dirty="0">
                <a:solidFill>
                  <a:sysClr val="windowText" lastClr="000000"/>
                </a:solidFill>
              </a:defRPr>
            </a:lvl1pPr>
          </a:lstStyle>
          <a:p>
            <a:pPr lvl="0" algn="ctr" defTabSz="685800"/>
            <a:r>
              <a:rPr lang="en-US" dirty="0"/>
              <a:t> </a:t>
            </a:r>
            <a:endParaRPr lang="en-GB" dirty="0"/>
          </a:p>
        </p:txBody>
      </p:sp>
      <p:sp>
        <p:nvSpPr>
          <p:cNvPr id="6" name="Percent Placeholder">
            <a:extLst>
              <a:ext uri="{FF2B5EF4-FFF2-40B4-BE49-F238E27FC236}">
                <a16:creationId xmlns:a16="http://schemas.microsoft.com/office/drawing/2014/main" id="{269BD737-C85B-28DA-FB37-1D350795055C}"/>
              </a:ext>
            </a:extLst>
          </p:cNvPr>
          <p:cNvSpPr>
            <a:spLocks noGrp="1"/>
          </p:cNvSpPr>
          <p:nvPr>
            <p:ph type="body" sz="quarter" idx="33" hasCustomPrompt="1"/>
          </p:nvPr>
        </p:nvSpPr>
        <p:spPr>
          <a:xfrm>
            <a:off x="738997" y="3083524"/>
            <a:ext cx="811524" cy="653248"/>
          </a:xfrm>
        </p:spPr>
        <p:txBody>
          <a:bodyPr lIns="0" tIns="108000" rIns="0" bIns="144000" anchor="ctr">
            <a:noAutofit/>
          </a:bodyPr>
          <a:lstStyle>
            <a:lvl1pPr marL="0" indent="0" algn="ctr">
              <a:lnSpc>
                <a:spcPct val="100000"/>
              </a:lnSpc>
              <a:spcBef>
                <a:spcPts val="0"/>
              </a:spcBef>
              <a:buNone/>
              <a:defRPr sz="2400" b="0">
                <a:solidFill>
                  <a:schemeClr val="tx1"/>
                </a:solidFill>
                <a:latin typeface="+mj-lt"/>
              </a:defRPr>
            </a:lvl1pPr>
          </a:lstStyle>
          <a:p>
            <a:pPr lvl="0"/>
            <a:r>
              <a:rPr lang="en-US" dirty="0"/>
              <a:t>XX%</a:t>
            </a:r>
          </a:p>
        </p:txBody>
      </p:sp>
      <p:sp>
        <p:nvSpPr>
          <p:cNvPr id="8" name="Oval 7">
            <a:extLst>
              <a:ext uri="{FF2B5EF4-FFF2-40B4-BE49-F238E27FC236}">
                <a16:creationId xmlns:a16="http://schemas.microsoft.com/office/drawing/2014/main" id="{64251676-5B6B-ACB5-8EE1-91244A29EE9D}"/>
              </a:ext>
            </a:extLst>
          </p:cNvPr>
          <p:cNvSpPr/>
          <p:nvPr userDrawn="1"/>
        </p:nvSpPr>
        <p:spPr>
          <a:xfrm>
            <a:off x="2742716" y="2701541"/>
            <a:ext cx="1019137" cy="1358849"/>
          </a:xfrm>
          <a:prstGeom prst="ellipse">
            <a:avLst/>
          </a:prstGeom>
          <a:noFill/>
          <a:ln w="63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GB" sz="1350"/>
          </a:p>
        </p:txBody>
      </p:sp>
      <p:sp>
        <p:nvSpPr>
          <p:cNvPr id="9" name="Text Placeholder 14">
            <a:extLst>
              <a:ext uri="{FF2B5EF4-FFF2-40B4-BE49-F238E27FC236}">
                <a16:creationId xmlns:a16="http://schemas.microsoft.com/office/drawing/2014/main" id="{24AC36CE-CA5B-5E6A-6F5B-5B631A489D31}"/>
              </a:ext>
            </a:extLst>
          </p:cNvPr>
          <p:cNvSpPr>
            <a:spLocks noGrp="1"/>
          </p:cNvSpPr>
          <p:nvPr>
            <p:ph type="body" sz="quarter" idx="34" hasCustomPrompt="1"/>
          </p:nvPr>
        </p:nvSpPr>
        <p:spPr>
          <a:xfrm>
            <a:off x="2742716" y="2701541"/>
            <a:ext cx="1019137" cy="1358849"/>
          </a:xfrm>
          <a:prstGeom prst="arc">
            <a:avLst>
              <a:gd name="adj1" fmla="val 16200000"/>
              <a:gd name="adj2" fmla="val 13391445"/>
            </a:avLst>
          </a:prstGeom>
          <a:no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lvl1pPr marL="0" indent="0" algn="ctr">
              <a:buNone/>
              <a:defRPr lang="en-GB" sz="750" dirty="0">
                <a:solidFill>
                  <a:sysClr val="windowText" lastClr="000000"/>
                </a:solidFill>
              </a:defRPr>
            </a:lvl1pPr>
          </a:lstStyle>
          <a:p>
            <a:pPr lvl="0" algn="ctr" defTabSz="685800"/>
            <a:r>
              <a:rPr lang="en-US" dirty="0"/>
              <a:t> </a:t>
            </a:r>
            <a:endParaRPr lang="en-GB" dirty="0"/>
          </a:p>
        </p:txBody>
      </p:sp>
      <p:sp>
        <p:nvSpPr>
          <p:cNvPr id="10" name="Percent Placeholder">
            <a:extLst>
              <a:ext uri="{FF2B5EF4-FFF2-40B4-BE49-F238E27FC236}">
                <a16:creationId xmlns:a16="http://schemas.microsoft.com/office/drawing/2014/main" id="{A7FC127E-695D-E510-60F7-B2CED7FEEB8B}"/>
              </a:ext>
            </a:extLst>
          </p:cNvPr>
          <p:cNvSpPr>
            <a:spLocks noGrp="1"/>
          </p:cNvSpPr>
          <p:nvPr>
            <p:ph type="body" sz="quarter" idx="35" hasCustomPrompt="1"/>
          </p:nvPr>
        </p:nvSpPr>
        <p:spPr>
          <a:xfrm>
            <a:off x="2860689" y="3083524"/>
            <a:ext cx="811524" cy="653248"/>
          </a:xfrm>
        </p:spPr>
        <p:txBody>
          <a:bodyPr lIns="0" tIns="108000" rIns="0" bIns="144000" anchor="ctr">
            <a:noAutofit/>
          </a:bodyPr>
          <a:lstStyle>
            <a:lvl1pPr marL="0" indent="0" algn="ctr">
              <a:lnSpc>
                <a:spcPct val="100000"/>
              </a:lnSpc>
              <a:spcBef>
                <a:spcPts val="0"/>
              </a:spcBef>
              <a:buNone/>
              <a:defRPr sz="2400" b="0">
                <a:solidFill>
                  <a:schemeClr val="tx1"/>
                </a:solidFill>
                <a:latin typeface="+mj-lt"/>
              </a:defRPr>
            </a:lvl1pPr>
          </a:lstStyle>
          <a:p>
            <a:pPr lvl="0"/>
            <a:r>
              <a:rPr lang="en-US" dirty="0"/>
              <a:t>XX%</a:t>
            </a:r>
          </a:p>
        </p:txBody>
      </p:sp>
      <p:sp>
        <p:nvSpPr>
          <p:cNvPr id="11" name="Text Placeholder">
            <a:extLst>
              <a:ext uri="{FF2B5EF4-FFF2-40B4-BE49-F238E27FC236}">
                <a16:creationId xmlns:a16="http://schemas.microsoft.com/office/drawing/2014/main" id="{B6465746-907C-4844-9F14-9B876EB6EDE0}"/>
              </a:ext>
            </a:extLst>
          </p:cNvPr>
          <p:cNvSpPr>
            <a:spLocks noGrp="1"/>
          </p:cNvSpPr>
          <p:nvPr>
            <p:ph type="body" idx="25"/>
          </p:nvPr>
        </p:nvSpPr>
        <p:spPr>
          <a:xfrm>
            <a:off x="440530" y="4769201"/>
            <a:ext cx="1946984" cy="15264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12" name="Text Placeholder">
            <a:extLst>
              <a:ext uri="{FF2B5EF4-FFF2-40B4-BE49-F238E27FC236}">
                <a16:creationId xmlns:a16="http://schemas.microsoft.com/office/drawing/2014/main" id="{4FE884B8-8AC1-88FF-5BF7-39B94ADD1913}"/>
              </a:ext>
            </a:extLst>
          </p:cNvPr>
          <p:cNvSpPr>
            <a:spLocks noGrp="1"/>
          </p:cNvSpPr>
          <p:nvPr>
            <p:ph type="body" idx="29"/>
          </p:nvPr>
        </p:nvSpPr>
        <p:spPr>
          <a:xfrm>
            <a:off x="2546747" y="4769201"/>
            <a:ext cx="1946424" cy="15264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3" name="Subtitle Placeholder">
            <a:extLst>
              <a:ext uri="{FF2B5EF4-FFF2-40B4-BE49-F238E27FC236}">
                <a16:creationId xmlns:a16="http://schemas.microsoft.com/office/drawing/2014/main" id="{B2650069-82AE-7CE4-50C3-7A5EE5941020}"/>
              </a:ext>
            </a:extLst>
          </p:cNvPr>
          <p:cNvSpPr>
            <a:spLocks noGrp="1"/>
          </p:cNvSpPr>
          <p:nvPr>
            <p:ph type="body" idx="31" hasCustomPrompt="1"/>
          </p:nvPr>
        </p:nvSpPr>
        <p:spPr>
          <a:xfrm>
            <a:off x="440530" y="4207295"/>
            <a:ext cx="1946984"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5" name="Subtitle Placeholder">
            <a:extLst>
              <a:ext uri="{FF2B5EF4-FFF2-40B4-BE49-F238E27FC236}">
                <a16:creationId xmlns:a16="http://schemas.microsoft.com/office/drawing/2014/main" id="{22E578AB-67F7-A1D4-6B13-99ABE37D0576}"/>
              </a:ext>
            </a:extLst>
          </p:cNvPr>
          <p:cNvSpPr>
            <a:spLocks noGrp="1"/>
          </p:cNvSpPr>
          <p:nvPr>
            <p:ph type="body" idx="36" hasCustomPrompt="1"/>
          </p:nvPr>
        </p:nvSpPr>
        <p:spPr>
          <a:xfrm>
            <a:off x="2547134" y="4207295"/>
            <a:ext cx="1946424"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2" name="Oval 1">
            <a:extLst>
              <a:ext uri="{FF2B5EF4-FFF2-40B4-BE49-F238E27FC236}">
                <a16:creationId xmlns:a16="http://schemas.microsoft.com/office/drawing/2014/main" id="{A4D7E919-DE2D-77AE-589C-70DA603DEFDD}"/>
              </a:ext>
            </a:extLst>
          </p:cNvPr>
          <p:cNvSpPr/>
          <p:nvPr userDrawn="1"/>
        </p:nvSpPr>
        <p:spPr>
          <a:xfrm>
            <a:off x="4848931" y="2701541"/>
            <a:ext cx="1019137" cy="1358849"/>
          </a:xfrm>
          <a:prstGeom prst="ellipse">
            <a:avLst/>
          </a:prstGeom>
          <a:noFill/>
          <a:ln w="63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GB" sz="1350"/>
          </a:p>
        </p:txBody>
      </p:sp>
      <p:sp>
        <p:nvSpPr>
          <p:cNvPr id="14" name="Text Placeholder 14">
            <a:extLst>
              <a:ext uri="{FF2B5EF4-FFF2-40B4-BE49-F238E27FC236}">
                <a16:creationId xmlns:a16="http://schemas.microsoft.com/office/drawing/2014/main" id="{57E19C0B-4AF7-9EBA-541F-C2B090BCD28C}"/>
              </a:ext>
            </a:extLst>
          </p:cNvPr>
          <p:cNvSpPr>
            <a:spLocks noGrp="1"/>
          </p:cNvSpPr>
          <p:nvPr>
            <p:ph type="body" sz="quarter" idx="37" hasCustomPrompt="1"/>
          </p:nvPr>
        </p:nvSpPr>
        <p:spPr>
          <a:xfrm>
            <a:off x="4848931" y="2701541"/>
            <a:ext cx="1019137" cy="1358849"/>
          </a:xfrm>
          <a:prstGeom prst="arc">
            <a:avLst>
              <a:gd name="adj1" fmla="val 16200000"/>
              <a:gd name="adj2" fmla="val 13391445"/>
            </a:avLst>
          </a:prstGeom>
          <a:no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lvl1pPr marL="0" indent="0" algn="ctr">
              <a:buNone/>
              <a:defRPr lang="en-GB" sz="750" dirty="0">
                <a:solidFill>
                  <a:sysClr val="windowText" lastClr="000000"/>
                </a:solidFill>
              </a:defRPr>
            </a:lvl1pPr>
          </a:lstStyle>
          <a:p>
            <a:pPr lvl="0" algn="ctr" defTabSz="685800"/>
            <a:r>
              <a:rPr lang="en-US" dirty="0"/>
              <a:t> </a:t>
            </a:r>
            <a:endParaRPr lang="en-GB" dirty="0"/>
          </a:p>
        </p:txBody>
      </p:sp>
      <p:sp>
        <p:nvSpPr>
          <p:cNvPr id="16" name="Percent Placeholder">
            <a:extLst>
              <a:ext uri="{FF2B5EF4-FFF2-40B4-BE49-F238E27FC236}">
                <a16:creationId xmlns:a16="http://schemas.microsoft.com/office/drawing/2014/main" id="{3E65989C-8EAE-4CF4-D853-43FFAE40562E}"/>
              </a:ext>
            </a:extLst>
          </p:cNvPr>
          <p:cNvSpPr>
            <a:spLocks noGrp="1"/>
          </p:cNvSpPr>
          <p:nvPr>
            <p:ph type="body" sz="quarter" idx="38" hasCustomPrompt="1"/>
          </p:nvPr>
        </p:nvSpPr>
        <p:spPr>
          <a:xfrm>
            <a:off x="4966904" y="3083524"/>
            <a:ext cx="811524" cy="653248"/>
          </a:xfrm>
        </p:spPr>
        <p:txBody>
          <a:bodyPr lIns="0" tIns="108000" rIns="0" bIns="144000" anchor="ctr">
            <a:noAutofit/>
          </a:bodyPr>
          <a:lstStyle>
            <a:lvl1pPr marL="0" indent="0" algn="ctr">
              <a:lnSpc>
                <a:spcPct val="100000"/>
              </a:lnSpc>
              <a:spcBef>
                <a:spcPts val="0"/>
              </a:spcBef>
              <a:buNone/>
              <a:defRPr sz="2400" b="0">
                <a:solidFill>
                  <a:schemeClr val="tx1"/>
                </a:solidFill>
                <a:latin typeface="+mj-lt"/>
              </a:defRPr>
            </a:lvl1pPr>
          </a:lstStyle>
          <a:p>
            <a:pPr lvl="0"/>
            <a:r>
              <a:rPr lang="en-US" dirty="0"/>
              <a:t>XX%</a:t>
            </a:r>
          </a:p>
        </p:txBody>
      </p:sp>
      <p:sp>
        <p:nvSpPr>
          <p:cNvPr id="17" name="Text Placeholder">
            <a:extLst>
              <a:ext uri="{FF2B5EF4-FFF2-40B4-BE49-F238E27FC236}">
                <a16:creationId xmlns:a16="http://schemas.microsoft.com/office/drawing/2014/main" id="{50ACF5B4-45F6-158C-F726-452180C1462A}"/>
              </a:ext>
            </a:extLst>
          </p:cNvPr>
          <p:cNvSpPr>
            <a:spLocks noGrp="1"/>
          </p:cNvSpPr>
          <p:nvPr>
            <p:ph type="body" idx="39"/>
          </p:nvPr>
        </p:nvSpPr>
        <p:spPr>
          <a:xfrm>
            <a:off x="4652963" y="4769201"/>
            <a:ext cx="1946424" cy="15264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8" name="Subtitle Placeholder">
            <a:extLst>
              <a:ext uri="{FF2B5EF4-FFF2-40B4-BE49-F238E27FC236}">
                <a16:creationId xmlns:a16="http://schemas.microsoft.com/office/drawing/2014/main" id="{C085B5C5-9DDA-B3AA-0A52-180F1644966A}"/>
              </a:ext>
            </a:extLst>
          </p:cNvPr>
          <p:cNvSpPr>
            <a:spLocks noGrp="1"/>
          </p:cNvSpPr>
          <p:nvPr>
            <p:ph type="body" idx="40" hasCustomPrompt="1"/>
          </p:nvPr>
        </p:nvSpPr>
        <p:spPr>
          <a:xfrm>
            <a:off x="4653350" y="4207295"/>
            <a:ext cx="1946424"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9" name="Oval 18">
            <a:extLst>
              <a:ext uri="{FF2B5EF4-FFF2-40B4-BE49-F238E27FC236}">
                <a16:creationId xmlns:a16="http://schemas.microsoft.com/office/drawing/2014/main" id="{0B17F7FB-198C-ACE4-5257-9DEE9D704D4A}"/>
              </a:ext>
            </a:extLst>
          </p:cNvPr>
          <p:cNvSpPr/>
          <p:nvPr userDrawn="1"/>
        </p:nvSpPr>
        <p:spPr>
          <a:xfrm>
            <a:off x="6954055" y="2701541"/>
            <a:ext cx="1019137" cy="1358849"/>
          </a:xfrm>
          <a:prstGeom prst="ellipse">
            <a:avLst/>
          </a:prstGeom>
          <a:noFill/>
          <a:ln w="63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endParaRPr lang="en-GB" sz="1350"/>
          </a:p>
        </p:txBody>
      </p:sp>
      <p:sp>
        <p:nvSpPr>
          <p:cNvPr id="20" name="Text Placeholder 14">
            <a:extLst>
              <a:ext uri="{FF2B5EF4-FFF2-40B4-BE49-F238E27FC236}">
                <a16:creationId xmlns:a16="http://schemas.microsoft.com/office/drawing/2014/main" id="{6A4EFAEC-402F-ABBB-0EC4-3868FAA7FFDC}"/>
              </a:ext>
            </a:extLst>
          </p:cNvPr>
          <p:cNvSpPr>
            <a:spLocks noGrp="1"/>
          </p:cNvSpPr>
          <p:nvPr>
            <p:ph type="body" sz="quarter" idx="41" hasCustomPrompt="1"/>
          </p:nvPr>
        </p:nvSpPr>
        <p:spPr>
          <a:xfrm>
            <a:off x="6954055" y="2701541"/>
            <a:ext cx="1019137" cy="1358849"/>
          </a:xfrm>
          <a:prstGeom prst="arc">
            <a:avLst>
              <a:gd name="adj1" fmla="val 16200000"/>
              <a:gd name="adj2" fmla="val 13391445"/>
            </a:avLst>
          </a:prstGeom>
          <a:noFill/>
          <a:ln w="635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lvl1pPr marL="0" indent="0" algn="ctr">
              <a:buNone/>
              <a:defRPr lang="en-GB" sz="750" dirty="0">
                <a:solidFill>
                  <a:sysClr val="windowText" lastClr="000000"/>
                </a:solidFill>
              </a:defRPr>
            </a:lvl1pPr>
          </a:lstStyle>
          <a:p>
            <a:pPr lvl="0" algn="ctr" defTabSz="685800"/>
            <a:r>
              <a:rPr lang="en-US" dirty="0"/>
              <a:t> </a:t>
            </a:r>
            <a:endParaRPr lang="en-GB" dirty="0"/>
          </a:p>
        </p:txBody>
      </p:sp>
      <p:sp>
        <p:nvSpPr>
          <p:cNvPr id="21" name="Percent Placeholder">
            <a:extLst>
              <a:ext uri="{FF2B5EF4-FFF2-40B4-BE49-F238E27FC236}">
                <a16:creationId xmlns:a16="http://schemas.microsoft.com/office/drawing/2014/main" id="{EC299C63-EB62-09AC-506F-D97D072A470A}"/>
              </a:ext>
            </a:extLst>
          </p:cNvPr>
          <p:cNvSpPr>
            <a:spLocks noGrp="1"/>
          </p:cNvSpPr>
          <p:nvPr>
            <p:ph type="body" sz="quarter" idx="42" hasCustomPrompt="1"/>
          </p:nvPr>
        </p:nvSpPr>
        <p:spPr>
          <a:xfrm>
            <a:off x="7072028" y="3083524"/>
            <a:ext cx="811524" cy="653248"/>
          </a:xfrm>
        </p:spPr>
        <p:txBody>
          <a:bodyPr lIns="0" tIns="108000" rIns="0" bIns="144000" anchor="ctr">
            <a:noAutofit/>
          </a:bodyPr>
          <a:lstStyle>
            <a:lvl1pPr marL="0" indent="0" algn="ctr">
              <a:lnSpc>
                <a:spcPct val="100000"/>
              </a:lnSpc>
              <a:spcBef>
                <a:spcPts val="0"/>
              </a:spcBef>
              <a:buNone/>
              <a:defRPr sz="2400" b="0">
                <a:solidFill>
                  <a:schemeClr val="tx1"/>
                </a:solidFill>
                <a:latin typeface="+mj-lt"/>
              </a:defRPr>
            </a:lvl1pPr>
          </a:lstStyle>
          <a:p>
            <a:pPr lvl="0"/>
            <a:r>
              <a:rPr lang="en-US" dirty="0"/>
              <a:t>XX%</a:t>
            </a:r>
          </a:p>
        </p:txBody>
      </p:sp>
      <p:sp>
        <p:nvSpPr>
          <p:cNvPr id="22" name="Text Placeholder">
            <a:extLst>
              <a:ext uri="{FF2B5EF4-FFF2-40B4-BE49-F238E27FC236}">
                <a16:creationId xmlns:a16="http://schemas.microsoft.com/office/drawing/2014/main" id="{ACC0C806-7649-44D0-1429-28F67B9178E9}"/>
              </a:ext>
            </a:extLst>
          </p:cNvPr>
          <p:cNvSpPr>
            <a:spLocks noGrp="1"/>
          </p:cNvSpPr>
          <p:nvPr>
            <p:ph type="body" idx="43"/>
          </p:nvPr>
        </p:nvSpPr>
        <p:spPr>
          <a:xfrm>
            <a:off x="6758087" y="4768401"/>
            <a:ext cx="1946424" cy="15272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3" name="Subtitle Placeholder">
            <a:extLst>
              <a:ext uri="{FF2B5EF4-FFF2-40B4-BE49-F238E27FC236}">
                <a16:creationId xmlns:a16="http://schemas.microsoft.com/office/drawing/2014/main" id="{24464893-21F9-7E62-6049-929811846BD5}"/>
              </a:ext>
            </a:extLst>
          </p:cNvPr>
          <p:cNvSpPr>
            <a:spLocks noGrp="1"/>
          </p:cNvSpPr>
          <p:nvPr>
            <p:ph type="body" idx="44" hasCustomPrompt="1"/>
          </p:nvPr>
        </p:nvSpPr>
        <p:spPr>
          <a:xfrm>
            <a:off x="6758474" y="4207295"/>
            <a:ext cx="1946424"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Tree>
    <p:extLst>
      <p:ext uri="{BB962C8B-B14F-4D97-AF65-F5344CB8AC3E}">
        <p14:creationId xmlns:p14="http://schemas.microsoft.com/office/powerpoint/2010/main" val="351782749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eChartV2">
    <p:bg>
      <p:bgPr>
        <a:solidFill>
          <a:schemeClr val="accent6"/>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177324-5EBD-F08E-D882-A03BF2287AF1}"/>
              </a:ext>
            </a:extLst>
          </p:cNvPr>
          <p:cNvSpPr/>
          <p:nvPr userDrawn="1"/>
        </p:nvSpPr>
        <p:spPr>
          <a:xfrm>
            <a:off x="0" y="2364788"/>
            <a:ext cx="4491038" cy="449321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Text Placeholder">
            <a:extLst>
              <a:ext uri="{FF2B5EF4-FFF2-40B4-BE49-F238E27FC236}">
                <a16:creationId xmlns:a16="http://schemas.microsoft.com/office/drawing/2014/main" id="{D269A552-E1A8-BCF3-D99D-D396ADB90794}"/>
              </a:ext>
            </a:extLst>
          </p:cNvPr>
          <p:cNvSpPr>
            <a:spLocks noGrp="1"/>
          </p:cNvSpPr>
          <p:nvPr>
            <p:ph type="body" idx="25"/>
          </p:nvPr>
        </p:nvSpPr>
        <p:spPr>
          <a:xfrm>
            <a:off x="440531" y="3546272"/>
            <a:ext cx="4050507" cy="2727528"/>
          </a:xfrm>
        </p:spPr>
        <p:txBody>
          <a:bodyPr lIns="0" tIns="108000" rIns="216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cxnSp>
        <p:nvCxnSpPr>
          <p:cNvPr id="43" name="Straight Connector 42">
            <a:extLst>
              <a:ext uri="{FF2B5EF4-FFF2-40B4-BE49-F238E27FC236}">
                <a16:creationId xmlns:a16="http://schemas.microsoft.com/office/drawing/2014/main" id="{12D9F18A-BABE-7CBE-5CF6-E2C637982AA6}"/>
              </a:ext>
            </a:extLst>
          </p:cNvPr>
          <p:cNvCxnSpPr>
            <a:cxnSpLocks/>
          </p:cNvCxnSpPr>
          <p:nvPr userDrawn="1"/>
        </p:nvCxnSpPr>
        <p:spPr>
          <a:xfrm flipH="1">
            <a:off x="440531" y="2796787"/>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5" name="Chart Placeholder 4">
            <a:extLst>
              <a:ext uri="{FF2B5EF4-FFF2-40B4-BE49-F238E27FC236}">
                <a16:creationId xmlns:a16="http://schemas.microsoft.com/office/drawing/2014/main" id="{5B70A909-3C79-4726-89CA-AFBF6E9D0FA2}"/>
              </a:ext>
            </a:extLst>
          </p:cNvPr>
          <p:cNvSpPr>
            <a:spLocks noGrp="1"/>
          </p:cNvSpPr>
          <p:nvPr>
            <p:ph type="chart" sz="quarter" idx="27"/>
          </p:nvPr>
        </p:nvSpPr>
        <p:spPr>
          <a:xfrm>
            <a:off x="4652962" y="2364200"/>
            <a:ext cx="4050254" cy="3909600"/>
          </a:xfrm>
        </p:spPr>
        <p:txBody>
          <a:bodyPr/>
          <a:lstStyle/>
          <a:p>
            <a:endParaRPr lang="ru-RU"/>
          </a:p>
        </p:txBody>
      </p:sp>
      <p:sp>
        <p:nvSpPr>
          <p:cNvPr id="6" name="Subtitle Placeholder">
            <a:extLst>
              <a:ext uri="{FF2B5EF4-FFF2-40B4-BE49-F238E27FC236}">
                <a16:creationId xmlns:a16="http://schemas.microsoft.com/office/drawing/2014/main" id="{A0CC94DA-BB35-A9A5-C4AB-FD2885B29C02}"/>
              </a:ext>
            </a:extLst>
          </p:cNvPr>
          <p:cNvSpPr>
            <a:spLocks noGrp="1"/>
          </p:cNvSpPr>
          <p:nvPr>
            <p:ph type="body" idx="31" hasCustomPrompt="1"/>
          </p:nvPr>
        </p:nvSpPr>
        <p:spPr>
          <a:xfrm>
            <a:off x="440530" y="2863764"/>
            <a:ext cx="4049343" cy="663053"/>
          </a:xfrm>
        </p:spPr>
        <p:txBody>
          <a:bodyPr wrap="square" lIns="0" tIns="144000" rIns="180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Tree>
    <p:extLst>
      <p:ext uri="{BB962C8B-B14F-4D97-AF65-F5344CB8AC3E}">
        <p14:creationId xmlns:p14="http://schemas.microsoft.com/office/powerpoint/2010/main" val="23367511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eChartV1">
    <p:bg>
      <p:bgPr>
        <a:solidFill>
          <a:schemeClr val="accent6"/>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177324-5EBD-F08E-D882-A03BF2287AF1}"/>
              </a:ext>
            </a:extLst>
          </p:cNvPr>
          <p:cNvSpPr/>
          <p:nvPr userDrawn="1"/>
        </p:nvSpPr>
        <p:spPr>
          <a:xfrm>
            <a:off x="4657012" y="2364788"/>
            <a:ext cx="4486988" cy="449321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Text Placeholder">
            <a:extLst>
              <a:ext uri="{FF2B5EF4-FFF2-40B4-BE49-F238E27FC236}">
                <a16:creationId xmlns:a16="http://schemas.microsoft.com/office/drawing/2014/main" id="{D269A552-E1A8-BCF3-D99D-D396ADB90794}"/>
              </a:ext>
            </a:extLst>
          </p:cNvPr>
          <p:cNvSpPr>
            <a:spLocks noGrp="1"/>
          </p:cNvSpPr>
          <p:nvPr>
            <p:ph type="body" idx="25"/>
          </p:nvPr>
        </p:nvSpPr>
        <p:spPr>
          <a:xfrm>
            <a:off x="4922965" y="3546272"/>
            <a:ext cx="3777944" cy="2727528"/>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cxnSp>
        <p:nvCxnSpPr>
          <p:cNvPr id="43" name="Straight Connector 42">
            <a:extLst>
              <a:ext uri="{FF2B5EF4-FFF2-40B4-BE49-F238E27FC236}">
                <a16:creationId xmlns:a16="http://schemas.microsoft.com/office/drawing/2014/main" id="{12D9F18A-BABE-7CBE-5CF6-E2C637982AA6}"/>
              </a:ext>
            </a:extLst>
          </p:cNvPr>
          <p:cNvCxnSpPr>
            <a:cxnSpLocks/>
          </p:cNvCxnSpPr>
          <p:nvPr userDrawn="1"/>
        </p:nvCxnSpPr>
        <p:spPr>
          <a:xfrm flipH="1">
            <a:off x="4922965" y="2796787"/>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5" name="Chart Placeholder 4">
            <a:extLst>
              <a:ext uri="{FF2B5EF4-FFF2-40B4-BE49-F238E27FC236}">
                <a16:creationId xmlns:a16="http://schemas.microsoft.com/office/drawing/2014/main" id="{5B70A909-3C79-4726-89CA-AFBF6E9D0FA2}"/>
              </a:ext>
            </a:extLst>
          </p:cNvPr>
          <p:cNvSpPr>
            <a:spLocks noGrp="1"/>
          </p:cNvSpPr>
          <p:nvPr>
            <p:ph type="chart" sz="quarter" idx="27"/>
          </p:nvPr>
        </p:nvSpPr>
        <p:spPr>
          <a:xfrm>
            <a:off x="443092" y="2364200"/>
            <a:ext cx="4047946" cy="3909600"/>
          </a:xfrm>
        </p:spPr>
        <p:txBody>
          <a:bodyPr/>
          <a:lstStyle/>
          <a:p>
            <a:endParaRPr lang="ru-RU"/>
          </a:p>
        </p:txBody>
      </p:sp>
      <p:sp>
        <p:nvSpPr>
          <p:cNvPr id="6" name="Subtitle Placeholder">
            <a:extLst>
              <a:ext uri="{FF2B5EF4-FFF2-40B4-BE49-F238E27FC236}">
                <a16:creationId xmlns:a16="http://schemas.microsoft.com/office/drawing/2014/main" id="{A0CC94DA-BB35-A9A5-C4AB-FD2885B29C02}"/>
              </a:ext>
            </a:extLst>
          </p:cNvPr>
          <p:cNvSpPr>
            <a:spLocks noGrp="1"/>
          </p:cNvSpPr>
          <p:nvPr>
            <p:ph type="body" idx="31" hasCustomPrompt="1"/>
          </p:nvPr>
        </p:nvSpPr>
        <p:spPr>
          <a:xfrm>
            <a:off x="4922965" y="2863764"/>
            <a:ext cx="3776858"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Tree>
    <p:extLst>
      <p:ext uri="{BB962C8B-B14F-4D97-AF65-F5344CB8AC3E}">
        <p14:creationId xmlns:p14="http://schemas.microsoft.com/office/powerpoint/2010/main" val="5452810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lumnChartV2">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177324-5EBD-F08E-D882-A03BF2287AF1}"/>
              </a:ext>
            </a:extLst>
          </p:cNvPr>
          <p:cNvSpPr/>
          <p:nvPr userDrawn="1"/>
        </p:nvSpPr>
        <p:spPr>
          <a:xfrm>
            <a:off x="0" y="2364788"/>
            <a:ext cx="4491038" cy="4493212"/>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Text Placeholder">
            <a:extLst>
              <a:ext uri="{FF2B5EF4-FFF2-40B4-BE49-F238E27FC236}">
                <a16:creationId xmlns:a16="http://schemas.microsoft.com/office/drawing/2014/main" id="{D269A552-E1A8-BCF3-D99D-D396ADB90794}"/>
              </a:ext>
            </a:extLst>
          </p:cNvPr>
          <p:cNvSpPr>
            <a:spLocks noGrp="1"/>
          </p:cNvSpPr>
          <p:nvPr>
            <p:ph type="body" idx="25"/>
          </p:nvPr>
        </p:nvSpPr>
        <p:spPr>
          <a:xfrm>
            <a:off x="440531" y="3546272"/>
            <a:ext cx="4050507" cy="2727528"/>
          </a:xfrm>
        </p:spPr>
        <p:txBody>
          <a:bodyPr lIns="0" tIns="108000" rIns="216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cxnSp>
        <p:nvCxnSpPr>
          <p:cNvPr id="43" name="Straight Connector 42">
            <a:extLst>
              <a:ext uri="{FF2B5EF4-FFF2-40B4-BE49-F238E27FC236}">
                <a16:creationId xmlns:a16="http://schemas.microsoft.com/office/drawing/2014/main" id="{12D9F18A-BABE-7CBE-5CF6-E2C637982AA6}"/>
              </a:ext>
            </a:extLst>
          </p:cNvPr>
          <p:cNvCxnSpPr>
            <a:cxnSpLocks/>
          </p:cNvCxnSpPr>
          <p:nvPr userDrawn="1"/>
        </p:nvCxnSpPr>
        <p:spPr>
          <a:xfrm flipH="1">
            <a:off x="440531" y="2796787"/>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5" name="Chart Placeholder 4">
            <a:extLst>
              <a:ext uri="{FF2B5EF4-FFF2-40B4-BE49-F238E27FC236}">
                <a16:creationId xmlns:a16="http://schemas.microsoft.com/office/drawing/2014/main" id="{5B70A909-3C79-4726-89CA-AFBF6E9D0FA2}"/>
              </a:ext>
            </a:extLst>
          </p:cNvPr>
          <p:cNvSpPr>
            <a:spLocks noGrp="1"/>
          </p:cNvSpPr>
          <p:nvPr>
            <p:ph type="chart" sz="quarter" idx="27"/>
          </p:nvPr>
        </p:nvSpPr>
        <p:spPr>
          <a:xfrm>
            <a:off x="4652962" y="2364200"/>
            <a:ext cx="4050254" cy="3909600"/>
          </a:xfrm>
        </p:spPr>
        <p:txBody>
          <a:bodyPr/>
          <a:lstStyle/>
          <a:p>
            <a:endParaRPr lang="ru-RU"/>
          </a:p>
        </p:txBody>
      </p:sp>
      <p:sp>
        <p:nvSpPr>
          <p:cNvPr id="6" name="Subtitle Placeholder">
            <a:extLst>
              <a:ext uri="{FF2B5EF4-FFF2-40B4-BE49-F238E27FC236}">
                <a16:creationId xmlns:a16="http://schemas.microsoft.com/office/drawing/2014/main" id="{A0CC94DA-BB35-A9A5-C4AB-FD2885B29C02}"/>
              </a:ext>
            </a:extLst>
          </p:cNvPr>
          <p:cNvSpPr>
            <a:spLocks noGrp="1"/>
          </p:cNvSpPr>
          <p:nvPr>
            <p:ph type="body" idx="31" hasCustomPrompt="1"/>
          </p:nvPr>
        </p:nvSpPr>
        <p:spPr>
          <a:xfrm>
            <a:off x="440530" y="2863764"/>
            <a:ext cx="4049343" cy="663053"/>
          </a:xfrm>
        </p:spPr>
        <p:txBody>
          <a:bodyPr wrap="square" lIns="0" tIns="144000" rIns="180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Tree>
    <p:extLst>
      <p:ext uri="{BB962C8B-B14F-4D97-AF65-F5344CB8AC3E}">
        <p14:creationId xmlns:p14="http://schemas.microsoft.com/office/powerpoint/2010/main" val="382960759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lumnChartV1">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177324-5EBD-F08E-D882-A03BF2287AF1}"/>
              </a:ext>
            </a:extLst>
          </p:cNvPr>
          <p:cNvSpPr/>
          <p:nvPr userDrawn="1"/>
        </p:nvSpPr>
        <p:spPr>
          <a:xfrm>
            <a:off x="4657012" y="2364788"/>
            <a:ext cx="4486988" cy="4493212"/>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Text Placeholder">
            <a:extLst>
              <a:ext uri="{FF2B5EF4-FFF2-40B4-BE49-F238E27FC236}">
                <a16:creationId xmlns:a16="http://schemas.microsoft.com/office/drawing/2014/main" id="{D269A552-E1A8-BCF3-D99D-D396ADB90794}"/>
              </a:ext>
            </a:extLst>
          </p:cNvPr>
          <p:cNvSpPr>
            <a:spLocks noGrp="1"/>
          </p:cNvSpPr>
          <p:nvPr>
            <p:ph type="body" idx="25"/>
          </p:nvPr>
        </p:nvSpPr>
        <p:spPr>
          <a:xfrm>
            <a:off x="4922965" y="3546272"/>
            <a:ext cx="3777944" cy="2727528"/>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cxnSp>
        <p:nvCxnSpPr>
          <p:cNvPr id="43" name="Straight Connector 42">
            <a:extLst>
              <a:ext uri="{FF2B5EF4-FFF2-40B4-BE49-F238E27FC236}">
                <a16:creationId xmlns:a16="http://schemas.microsoft.com/office/drawing/2014/main" id="{12D9F18A-BABE-7CBE-5CF6-E2C637982AA6}"/>
              </a:ext>
            </a:extLst>
          </p:cNvPr>
          <p:cNvCxnSpPr>
            <a:cxnSpLocks/>
          </p:cNvCxnSpPr>
          <p:nvPr userDrawn="1"/>
        </p:nvCxnSpPr>
        <p:spPr>
          <a:xfrm flipH="1">
            <a:off x="4922965" y="2796787"/>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5" name="Chart Placeholder 4">
            <a:extLst>
              <a:ext uri="{FF2B5EF4-FFF2-40B4-BE49-F238E27FC236}">
                <a16:creationId xmlns:a16="http://schemas.microsoft.com/office/drawing/2014/main" id="{5B70A909-3C79-4726-89CA-AFBF6E9D0FA2}"/>
              </a:ext>
            </a:extLst>
          </p:cNvPr>
          <p:cNvSpPr>
            <a:spLocks noGrp="1"/>
          </p:cNvSpPr>
          <p:nvPr>
            <p:ph type="chart" sz="quarter" idx="27"/>
          </p:nvPr>
        </p:nvSpPr>
        <p:spPr>
          <a:xfrm>
            <a:off x="443092" y="2364200"/>
            <a:ext cx="4047946" cy="3909600"/>
          </a:xfrm>
        </p:spPr>
        <p:txBody>
          <a:bodyPr/>
          <a:lstStyle/>
          <a:p>
            <a:endParaRPr lang="ru-RU"/>
          </a:p>
        </p:txBody>
      </p:sp>
      <p:sp>
        <p:nvSpPr>
          <p:cNvPr id="6" name="Subtitle Placeholder">
            <a:extLst>
              <a:ext uri="{FF2B5EF4-FFF2-40B4-BE49-F238E27FC236}">
                <a16:creationId xmlns:a16="http://schemas.microsoft.com/office/drawing/2014/main" id="{A0CC94DA-BB35-A9A5-C4AB-FD2885B29C02}"/>
              </a:ext>
            </a:extLst>
          </p:cNvPr>
          <p:cNvSpPr>
            <a:spLocks noGrp="1"/>
          </p:cNvSpPr>
          <p:nvPr>
            <p:ph type="body" idx="31" hasCustomPrompt="1"/>
          </p:nvPr>
        </p:nvSpPr>
        <p:spPr>
          <a:xfrm>
            <a:off x="4922965" y="2863764"/>
            <a:ext cx="3776858"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Tree>
    <p:extLst>
      <p:ext uri="{BB962C8B-B14F-4D97-AF65-F5344CB8AC3E}">
        <p14:creationId xmlns:p14="http://schemas.microsoft.com/office/powerpoint/2010/main" val="6137613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melineV1">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Text Placeholder">
            <a:extLst>
              <a:ext uri="{FF2B5EF4-FFF2-40B4-BE49-F238E27FC236}">
                <a16:creationId xmlns:a16="http://schemas.microsoft.com/office/drawing/2014/main" id="{E37506F1-5AC6-CE06-7A90-693063A5232E}"/>
              </a:ext>
            </a:extLst>
          </p:cNvPr>
          <p:cNvSpPr>
            <a:spLocks noGrp="1"/>
          </p:cNvSpPr>
          <p:nvPr>
            <p:ph type="body" idx="25"/>
          </p:nvPr>
        </p:nvSpPr>
        <p:spPr>
          <a:xfrm>
            <a:off x="440530" y="4972379"/>
            <a:ext cx="2646761" cy="1287134"/>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8" name="Text Placeholder">
            <a:extLst>
              <a:ext uri="{FF2B5EF4-FFF2-40B4-BE49-F238E27FC236}">
                <a16:creationId xmlns:a16="http://schemas.microsoft.com/office/drawing/2014/main" id="{A0CEA808-1451-3CCA-FE09-7A09D2FFCD1E}"/>
              </a:ext>
            </a:extLst>
          </p:cNvPr>
          <p:cNvSpPr>
            <a:spLocks noGrp="1"/>
          </p:cNvSpPr>
          <p:nvPr>
            <p:ph type="body" idx="29"/>
          </p:nvPr>
        </p:nvSpPr>
        <p:spPr>
          <a:xfrm>
            <a:off x="3248398" y="4972378"/>
            <a:ext cx="2646000" cy="12888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9" name="Subtitle Placeholder">
            <a:extLst>
              <a:ext uri="{FF2B5EF4-FFF2-40B4-BE49-F238E27FC236}">
                <a16:creationId xmlns:a16="http://schemas.microsoft.com/office/drawing/2014/main" id="{E441AAD9-1923-AA16-DA14-24F25B80F04B}"/>
              </a:ext>
            </a:extLst>
          </p:cNvPr>
          <p:cNvSpPr>
            <a:spLocks noGrp="1"/>
          </p:cNvSpPr>
          <p:nvPr>
            <p:ph type="body" idx="31" hasCustomPrompt="1"/>
          </p:nvPr>
        </p:nvSpPr>
        <p:spPr>
          <a:xfrm>
            <a:off x="440530" y="4410473"/>
            <a:ext cx="264676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0" name="Subtitle Placeholder">
            <a:extLst>
              <a:ext uri="{FF2B5EF4-FFF2-40B4-BE49-F238E27FC236}">
                <a16:creationId xmlns:a16="http://schemas.microsoft.com/office/drawing/2014/main" id="{DB20150E-F1B1-6862-833F-1B47604459D3}"/>
              </a:ext>
            </a:extLst>
          </p:cNvPr>
          <p:cNvSpPr>
            <a:spLocks noGrp="1"/>
          </p:cNvSpPr>
          <p:nvPr>
            <p:ph type="body" idx="36" hasCustomPrompt="1"/>
          </p:nvPr>
        </p:nvSpPr>
        <p:spPr>
          <a:xfrm>
            <a:off x="3248785" y="4410473"/>
            <a:ext cx="2646000"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1" name="Text Placeholder">
            <a:extLst>
              <a:ext uri="{FF2B5EF4-FFF2-40B4-BE49-F238E27FC236}">
                <a16:creationId xmlns:a16="http://schemas.microsoft.com/office/drawing/2014/main" id="{80711496-43E6-9FC0-2547-4400FAC1B1A0}"/>
              </a:ext>
            </a:extLst>
          </p:cNvPr>
          <p:cNvSpPr>
            <a:spLocks noGrp="1"/>
          </p:cNvSpPr>
          <p:nvPr>
            <p:ph type="body" idx="39"/>
          </p:nvPr>
        </p:nvSpPr>
        <p:spPr>
          <a:xfrm>
            <a:off x="6057470" y="4964471"/>
            <a:ext cx="2646000" cy="12888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2" name="Subtitle Placeholder">
            <a:extLst>
              <a:ext uri="{FF2B5EF4-FFF2-40B4-BE49-F238E27FC236}">
                <a16:creationId xmlns:a16="http://schemas.microsoft.com/office/drawing/2014/main" id="{CFC70690-7AF3-31D2-C578-D4606F538A3F}"/>
              </a:ext>
            </a:extLst>
          </p:cNvPr>
          <p:cNvSpPr>
            <a:spLocks noGrp="1"/>
          </p:cNvSpPr>
          <p:nvPr>
            <p:ph type="body" idx="40" hasCustomPrompt="1"/>
          </p:nvPr>
        </p:nvSpPr>
        <p:spPr>
          <a:xfrm>
            <a:off x="6057470" y="4402566"/>
            <a:ext cx="2646000"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3" name="Rectangle 12">
            <a:extLst>
              <a:ext uri="{FF2B5EF4-FFF2-40B4-BE49-F238E27FC236}">
                <a16:creationId xmlns:a16="http://schemas.microsoft.com/office/drawing/2014/main" id="{7E1D69B8-79D3-2E43-5C28-55AECF127F44}"/>
              </a:ext>
            </a:extLst>
          </p:cNvPr>
          <p:cNvSpPr/>
          <p:nvPr userDrawn="1"/>
        </p:nvSpPr>
        <p:spPr>
          <a:xfrm>
            <a:off x="6057470" y="3276226"/>
            <a:ext cx="2646000" cy="8748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4" name="Rectangle 13">
            <a:extLst>
              <a:ext uri="{FF2B5EF4-FFF2-40B4-BE49-F238E27FC236}">
                <a16:creationId xmlns:a16="http://schemas.microsoft.com/office/drawing/2014/main" id="{738FA780-97FA-899C-BE32-7E963B1DBC9E}"/>
              </a:ext>
            </a:extLst>
          </p:cNvPr>
          <p:cNvSpPr/>
          <p:nvPr userDrawn="1"/>
        </p:nvSpPr>
        <p:spPr>
          <a:xfrm>
            <a:off x="3264576" y="3276226"/>
            <a:ext cx="2646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Flowchart: Process 15">
            <a:extLst>
              <a:ext uri="{FF2B5EF4-FFF2-40B4-BE49-F238E27FC236}">
                <a16:creationId xmlns:a16="http://schemas.microsoft.com/office/drawing/2014/main" id="{746AA354-EF6D-E2EA-774E-5F454056A6AC}"/>
              </a:ext>
            </a:extLst>
          </p:cNvPr>
          <p:cNvSpPr/>
          <p:nvPr userDrawn="1"/>
        </p:nvSpPr>
        <p:spPr>
          <a:xfrm>
            <a:off x="443736" y="3276226"/>
            <a:ext cx="2646000" cy="874800"/>
          </a:xfrm>
          <a:prstGeom prst="flowChartProcess">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Milestone Placeholder">
            <a:extLst>
              <a:ext uri="{FF2B5EF4-FFF2-40B4-BE49-F238E27FC236}">
                <a16:creationId xmlns:a16="http://schemas.microsoft.com/office/drawing/2014/main" id="{E768A274-897C-CAAE-81A0-E6D6A1B64B54}"/>
              </a:ext>
            </a:extLst>
          </p:cNvPr>
          <p:cNvSpPr>
            <a:spLocks noGrp="1"/>
          </p:cNvSpPr>
          <p:nvPr>
            <p:ph type="body" idx="42" hasCustomPrompt="1"/>
          </p:nvPr>
        </p:nvSpPr>
        <p:spPr>
          <a:xfrm>
            <a:off x="443737" y="3275832"/>
            <a:ext cx="2646000" cy="875588"/>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8" name="Milestone Placeholder">
            <a:extLst>
              <a:ext uri="{FF2B5EF4-FFF2-40B4-BE49-F238E27FC236}">
                <a16:creationId xmlns:a16="http://schemas.microsoft.com/office/drawing/2014/main" id="{80F4A820-2023-3319-27C6-130AE4BDE158}"/>
              </a:ext>
            </a:extLst>
          </p:cNvPr>
          <p:cNvSpPr>
            <a:spLocks noGrp="1"/>
          </p:cNvSpPr>
          <p:nvPr>
            <p:ph type="body" idx="43" hasCustomPrompt="1"/>
          </p:nvPr>
        </p:nvSpPr>
        <p:spPr>
          <a:xfrm>
            <a:off x="3264577" y="3276226"/>
            <a:ext cx="2646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Milestone Placeholder">
            <a:extLst>
              <a:ext uri="{FF2B5EF4-FFF2-40B4-BE49-F238E27FC236}">
                <a16:creationId xmlns:a16="http://schemas.microsoft.com/office/drawing/2014/main" id="{F321522F-C9B9-FEF0-4E7B-E714A0818BC1}"/>
              </a:ext>
            </a:extLst>
          </p:cNvPr>
          <p:cNvSpPr>
            <a:spLocks noGrp="1"/>
          </p:cNvSpPr>
          <p:nvPr>
            <p:ph type="body" idx="44" hasCustomPrompt="1"/>
          </p:nvPr>
        </p:nvSpPr>
        <p:spPr>
          <a:xfrm>
            <a:off x="6057470" y="3276226"/>
            <a:ext cx="2646000" cy="874800"/>
          </a:xfrm>
        </p:spPr>
        <p:txBody>
          <a:bodyPr wrap="square" lIns="108000" tIns="108000" rIns="108000" bIns="108000" anchor="ctr" anchorCtr="0">
            <a:noAutofit/>
          </a:bodyPr>
          <a:lstStyle>
            <a:lvl1pPr marL="0" indent="0" algn="ctr">
              <a:spcBef>
                <a:spcPts val="450"/>
              </a:spcBef>
              <a:buNone/>
              <a:defRPr sz="1500" spc="0" baseline="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25" name="Straight Connector">
            <a:extLst>
              <a:ext uri="{FF2B5EF4-FFF2-40B4-BE49-F238E27FC236}">
                <a16:creationId xmlns:a16="http://schemas.microsoft.com/office/drawing/2014/main" id="{06A2993F-5403-046B-39A8-B2D258A056B3}"/>
              </a:ext>
            </a:extLst>
          </p:cNvPr>
          <p:cNvCxnSpPr>
            <a:cxnSpLocks/>
          </p:cNvCxnSpPr>
          <p:nvPr userDrawn="1"/>
        </p:nvCxnSpPr>
        <p:spPr>
          <a:xfrm>
            <a:off x="1" y="2843832"/>
            <a:ext cx="8700263"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cxnSp>
        <p:nvCxnSpPr>
          <p:cNvPr id="5" name="Straight Connector">
            <a:extLst>
              <a:ext uri="{FF2B5EF4-FFF2-40B4-BE49-F238E27FC236}">
                <a16:creationId xmlns:a16="http://schemas.microsoft.com/office/drawing/2014/main" id="{3856B39D-CDF0-50C7-98DF-88328A28CB6D}"/>
              </a:ext>
            </a:extLst>
          </p:cNvPr>
          <p:cNvCxnSpPr>
            <a:cxnSpLocks/>
            <a:endCxn id="17" idx="0"/>
          </p:cNvCxnSpPr>
          <p:nvPr userDrawn="1"/>
        </p:nvCxnSpPr>
        <p:spPr>
          <a:xfrm>
            <a:off x="1766737" y="2843832"/>
            <a:ext cx="0" cy="432000"/>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24" name="Straight Connector">
            <a:extLst>
              <a:ext uri="{FF2B5EF4-FFF2-40B4-BE49-F238E27FC236}">
                <a16:creationId xmlns:a16="http://schemas.microsoft.com/office/drawing/2014/main" id="{8FEEC2A1-AB4E-C007-A236-55279E0F0629}"/>
              </a:ext>
            </a:extLst>
          </p:cNvPr>
          <p:cNvCxnSpPr>
            <a:cxnSpLocks/>
            <a:endCxn id="14" idx="0"/>
          </p:cNvCxnSpPr>
          <p:nvPr userDrawn="1"/>
        </p:nvCxnSpPr>
        <p:spPr>
          <a:xfrm>
            <a:off x="4587576" y="2843832"/>
            <a:ext cx="0" cy="432394"/>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28" name="Straight Connector">
            <a:extLst>
              <a:ext uri="{FF2B5EF4-FFF2-40B4-BE49-F238E27FC236}">
                <a16:creationId xmlns:a16="http://schemas.microsoft.com/office/drawing/2014/main" id="{7107E1D9-4FAA-6F0B-B086-D0D0F8D59CF5}"/>
              </a:ext>
            </a:extLst>
          </p:cNvPr>
          <p:cNvCxnSpPr>
            <a:cxnSpLocks/>
            <a:endCxn id="13" idx="0"/>
          </p:cNvCxnSpPr>
          <p:nvPr userDrawn="1"/>
        </p:nvCxnSpPr>
        <p:spPr>
          <a:xfrm>
            <a:off x="7380470" y="2843832"/>
            <a:ext cx="0" cy="432394"/>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906812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imelineV2">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Text Placeholder">
            <a:extLst>
              <a:ext uri="{FF2B5EF4-FFF2-40B4-BE49-F238E27FC236}">
                <a16:creationId xmlns:a16="http://schemas.microsoft.com/office/drawing/2014/main" id="{E37506F1-5AC6-CE06-7A90-693063A5232E}"/>
              </a:ext>
            </a:extLst>
          </p:cNvPr>
          <p:cNvSpPr>
            <a:spLocks noGrp="1"/>
          </p:cNvSpPr>
          <p:nvPr>
            <p:ph type="body" idx="25"/>
          </p:nvPr>
        </p:nvSpPr>
        <p:spPr>
          <a:xfrm>
            <a:off x="440531" y="4758975"/>
            <a:ext cx="1944089" cy="15264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8" name="Text Placeholder">
            <a:extLst>
              <a:ext uri="{FF2B5EF4-FFF2-40B4-BE49-F238E27FC236}">
                <a16:creationId xmlns:a16="http://schemas.microsoft.com/office/drawing/2014/main" id="{A0CEA808-1451-3CCA-FE09-7A09D2FFCD1E}"/>
              </a:ext>
            </a:extLst>
          </p:cNvPr>
          <p:cNvSpPr>
            <a:spLocks noGrp="1"/>
          </p:cNvSpPr>
          <p:nvPr>
            <p:ph type="body" idx="29"/>
          </p:nvPr>
        </p:nvSpPr>
        <p:spPr>
          <a:xfrm>
            <a:off x="2547120" y="4758975"/>
            <a:ext cx="1943531" cy="15264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9" name="Subtitle Placeholder">
            <a:extLst>
              <a:ext uri="{FF2B5EF4-FFF2-40B4-BE49-F238E27FC236}">
                <a16:creationId xmlns:a16="http://schemas.microsoft.com/office/drawing/2014/main" id="{E441AAD9-1923-AA16-DA14-24F25B80F04B}"/>
              </a:ext>
            </a:extLst>
          </p:cNvPr>
          <p:cNvSpPr>
            <a:spLocks noGrp="1"/>
          </p:cNvSpPr>
          <p:nvPr>
            <p:ph type="body" idx="31" hasCustomPrompt="1"/>
          </p:nvPr>
        </p:nvSpPr>
        <p:spPr>
          <a:xfrm>
            <a:off x="440531" y="4188363"/>
            <a:ext cx="1944089"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0" name="Subtitle Placeholder">
            <a:extLst>
              <a:ext uri="{FF2B5EF4-FFF2-40B4-BE49-F238E27FC236}">
                <a16:creationId xmlns:a16="http://schemas.microsoft.com/office/drawing/2014/main" id="{DB20150E-F1B1-6862-833F-1B47604459D3}"/>
              </a:ext>
            </a:extLst>
          </p:cNvPr>
          <p:cNvSpPr>
            <a:spLocks noGrp="1"/>
          </p:cNvSpPr>
          <p:nvPr>
            <p:ph type="body" idx="36" hasCustomPrompt="1"/>
          </p:nvPr>
        </p:nvSpPr>
        <p:spPr>
          <a:xfrm>
            <a:off x="2547507" y="4188363"/>
            <a:ext cx="194353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1" name="Text Placeholder">
            <a:extLst>
              <a:ext uri="{FF2B5EF4-FFF2-40B4-BE49-F238E27FC236}">
                <a16:creationId xmlns:a16="http://schemas.microsoft.com/office/drawing/2014/main" id="{80711496-43E6-9FC0-2547-4400FAC1B1A0}"/>
              </a:ext>
            </a:extLst>
          </p:cNvPr>
          <p:cNvSpPr>
            <a:spLocks noGrp="1"/>
          </p:cNvSpPr>
          <p:nvPr>
            <p:ph type="body" idx="39"/>
          </p:nvPr>
        </p:nvSpPr>
        <p:spPr>
          <a:xfrm>
            <a:off x="4656003" y="4758975"/>
            <a:ext cx="1943531" cy="15264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2" name="Subtitle Placeholder">
            <a:extLst>
              <a:ext uri="{FF2B5EF4-FFF2-40B4-BE49-F238E27FC236}">
                <a16:creationId xmlns:a16="http://schemas.microsoft.com/office/drawing/2014/main" id="{CFC70690-7AF3-31D2-C578-D4606F538A3F}"/>
              </a:ext>
            </a:extLst>
          </p:cNvPr>
          <p:cNvSpPr>
            <a:spLocks noGrp="1"/>
          </p:cNvSpPr>
          <p:nvPr>
            <p:ph type="body" idx="40" hasCustomPrompt="1"/>
          </p:nvPr>
        </p:nvSpPr>
        <p:spPr>
          <a:xfrm>
            <a:off x="4656390" y="4188363"/>
            <a:ext cx="194353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3" name="Rectangle 12">
            <a:extLst>
              <a:ext uri="{FF2B5EF4-FFF2-40B4-BE49-F238E27FC236}">
                <a16:creationId xmlns:a16="http://schemas.microsoft.com/office/drawing/2014/main" id="{7E1D69B8-79D3-2E43-5C28-55AECF127F44}"/>
              </a:ext>
            </a:extLst>
          </p:cNvPr>
          <p:cNvSpPr/>
          <p:nvPr userDrawn="1"/>
        </p:nvSpPr>
        <p:spPr>
          <a:xfrm>
            <a:off x="4656390" y="3088862"/>
            <a:ext cx="1944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4" name="Rectangle 13">
            <a:extLst>
              <a:ext uri="{FF2B5EF4-FFF2-40B4-BE49-F238E27FC236}">
                <a16:creationId xmlns:a16="http://schemas.microsoft.com/office/drawing/2014/main" id="{738FA780-97FA-899C-BE32-7E963B1DBC9E}"/>
              </a:ext>
            </a:extLst>
          </p:cNvPr>
          <p:cNvSpPr/>
          <p:nvPr userDrawn="1"/>
        </p:nvSpPr>
        <p:spPr>
          <a:xfrm>
            <a:off x="2547507" y="3088862"/>
            <a:ext cx="1944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Flowchart: Process 15">
            <a:extLst>
              <a:ext uri="{FF2B5EF4-FFF2-40B4-BE49-F238E27FC236}">
                <a16:creationId xmlns:a16="http://schemas.microsoft.com/office/drawing/2014/main" id="{746AA354-EF6D-E2EA-774E-5F454056A6AC}"/>
              </a:ext>
            </a:extLst>
          </p:cNvPr>
          <p:cNvSpPr/>
          <p:nvPr userDrawn="1"/>
        </p:nvSpPr>
        <p:spPr>
          <a:xfrm>
            <a:off x="443735" y="3088862"/>
            <a:ext cx="1944000" cy="874800"/>
          </a:xfrm>
          <a:prstGeom prst="flowChartProcess">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Milestone Placeholder">
            <a:extLst>
              <a:ext uri="{FF2B5EF4-FFF2-40B4-BE49-F238E27FC236}">
                <a16:creationId xmlns:a16="http://schemas.microsoft.com/office/drawing/2014/main" id="{E768A274-897C-CAAE-81A0-E6D6A1B64B54}"/>
              </a:ext>
            </a:extLst>
          </p:cNvPr>
          <p:cNvSpPr>
            <a:spLocks noGrp="1"/>
          </p:cNvSpPr>
          <p:nvPr>
            <p:ph type="body" idx="42" hasCustomPrompt="1"/>
          </p:nvPr>
        </p:nvSpPr>
        <p:spPr>
          <a:xfrm>
            <a:off x="443735" y="3088468"/>
            <a:ext cx="1944000" cy="875588"/>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8" name="Milestone Placeholder">
            <a:extLst>
              <a:ext uri="{FF2B5EF4-FFF2-40B4-BE49-F238E27FC236}">
                <a16:creationId xmlns:a16="http://schemas.microsoft.com/office/drawing/2014/main" id="{80F4A820-2023-3319-27C6-130AE4BDE158}"/>
              </a:ext>
            </a:extLst>
          </p:cNvPr>
          <p:cNvSpPr>
            <a:spLocks noGrp="1"/>
          </p:cNvSpPr>
          <p:nvPr>
            <p:ph type="body" idx="43" hasCustomPrompt="1"/>
          </p:nvPr>
        </p:nvSpPr>
        <p:spPr>
          <a:xfrm>
            <a:off x="2547507" y="3088862"/>
            <a:ext cx="1944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Milestone Placeholder">
            <a:extLst>
              <a:ext uri="{FF2B5EF4-FFF2-40B4-BE49-F238E27FC236}">
                <a16:creationId xmlns:a16="http://schemas.microsoft.com/office/drawing/2014/main" id="{F321522F-C9B9-FEF0-4E7B-E714A0818BC1}"/>
              </a:ext>
            </a:extLst>
          </p:cNvPr>
          <p:cNvSpPr>
            <a:spLocks noGrp="1"/>
          </p:cNvSpPr>
          <p:nvPr>
            <p:ph type="body" idx="44" hasCustomPrompt="1"/>
          </p:nvPr>
        </p:nvSpPr>
        <p:spPr>
          <a:xfrm>
            <a:off x="4656390" y="3088862"/>
            <a:ext cx="1944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2" name="Text Placeholder">
            <a:extLst>
              <a:ext uri="{FF2B5EF4-FFF2-40B4-BE49-F238E27FC236}">
                <a16:creationId xmlns:a16="http://schemas.microsoft.com/office/drawing/2014/main" id="{FCCEEDC5-9D03-EE72-8E04-2CAAFF782389}"/>
              </a:ext>
            </a:extLst>
          </p:cNvPr>
          <p:cNvSpPr>
            <a:spLocks noGrp="1"/>
          </p:cNvSpPr>
          <p:nvPr>
            <p:ph type="body" idx="45"/>
          </p:nvPr>
        </p:nvSpPr>
        <p:spPr>
          <a:xfrm>
            <a:off x="6762421" y="4758175"/>
            <a:ext cx="1943531" cy="15272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5" name="Subtitle Placeholder">
            <a:extLst>
              <a:ext uri="{FF2B5EF4-FFF2-40B4-BE49-F238E27FC236}">
                <a16:creationId xmlns:a16="http://schemas.microsoft.com/office/drawing/2014/main" id="{3872F6A2-0355-178E-18F0-F03A1B267813}"/>
              </a:ext>
            </a:extLst>
          </p:cNvPr>
          <p:cNvSpPr>
            <a:spLocks noGrp="1"/>
          </p:cNvSpPr>
          <p:nvPr>
            <p:ph type="body" idx="46" hasCustomPrompt="1"/>
          </p:nvPr>
        </p:nvSpPr>
        <p:spPr>
          <a:xfrm>
            <a:off x="6762808" y="4188363"/>
            <a:ext cx="194353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6" name="Rectangle 5">
            <a:extLst>
              <a:ext uri="{FF2B5EF4-FFF2-40B4-BE49-F238E27FC236}">
                <a16:creationId xmlns:a16="http://schemas.microsoft.com/office/drawing/2014/main" id="{0E4AA4DC-6D97-557A-2593-68C4BD07D0CC}"/>
              </a:ext>
            </a:extLst>
          </p:cNvPr>
          <p:cNvSpPr/>
          <p:nvPr userDrawn="1"/>
        </p:nvSpPr>
        <p:spPr>
          <a:xfrm>
            <a:off x="6762421" y="3088862"/>
            <a:ext cx="1944000" cy="8748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81000" tIns="81000" rIns="81000" bIns="81000" rtlCol="0" anchor="ctr"/>
          <a:lstStyle/>
          <a:p>
            <a:pPr algn="ctr"/>
            <a:endParaRPr lang="ru-RU" sz="1350"/>
          </a:p>
        </p:txBody>
      </p:sp>
      <p:sp>
        <p:nvSpPr>
          <p:cNvPr id="20" name="Milestone Placeholder">
            <a:extLst>
              <a:ext uri="{FF2B5EF4-FFF2-40B4-BE49-F238E27FC236}">
                <a16:creationId xmlns:a16="http://schemas.microsoft.com/office/drawing/2014/main" id="{37D0E7BD-DF2F-7FA4-EF59-1EF006BBA73C}"/>
              </a:ext>
            </a:extLst>
          </p:cNvPr>
          <p:cNvSpPr>
            <a:spLocks noGrp="1"/>
          </p:cNvSpPr>
          <p:nvPr>
            <p:ph type="body" idx="47" hasCustomPrompt="1"/>
          </p:nvPr>
        </p:nvSpPr>
        <p:spPr>
          <a:xfrm>
            <a:off x="6762421" y="3088862"/>
            <a:ext cx="1944000" cy="874800"/>
          </a:xfrm>
        </p:spPr>
        <p:txBody>
          <a:bodyPr wrap="square" lIns="216000" tIns="144000" rIns="216000" bIns="144000" anchor="ctr" anchorCtr="0">
            <a:noAutofit/>
          </a:bodyPr>
          <a:lstStyle>
            <a:lvl1pPr marL="0" indent="0" algn="ctr">
              <a:spcBef>
                <a:spcPts val="450"/>
              </a:spcBef>
              <a:buNone/>
              <a:defRPr sz="1500" spc="0" baseline="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24" name="Straight Connector">
            <a:extLst>
              <a:ext uri="{FF2B5EF4-FFF2-40B4-BE49-F238E27FC236}">
                <a16:creationId xmlns:a16="http://schemas.microsoft.com/office/drawing/2014/main" id="{6E31E8B7-AD09-234C-0FAA-EAA58949ED97}"/>
              </a:ext>
            </a:extLst>
          </p:cNvPr>
          <p:cNvCxnSpPr>
            <a:cxnSpLocks/>
          </p:cNvCxnSpPr>
          <p:nvPr userDrawn="1"/>
        </p:nvCxnSpPr>
        <p:spPr>
          <a:xfrm>
            <a:off x="1" y="2656468"/>
            <a:ext cx="8700263"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cxnSp>
        <p:nvCxnSpPr>
          <p:cNvPr id="26" name="Straight Connector">
            <a:extLst>
              <a:ext uri="{FF2B5EF4-FFF2-40B4-BE49-F238E27FC236}">
                <a16:creationId xmlns:a16="http://schemas.microsoft.com/office/drawing/2014/main" id="{4CCF9849-73DD-EA02-4108-1234BD86D070}"/>
              </a:ext>
            </a:extLst>
          </p:cNvPr>
          <p:cNvCxnSpPr>
            <a:cxnSpLocks/>
          </p:cNvCxnSpPr>
          <p:nvPr userDrawn="1"/>
        </p:nvCxnSpPr>
        <p:spPr>
          <a:xfrm>
            <a:off x="1495387" y="2656468"/>
            <a:ext cx="0" cy="432000"/>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27" name="Straight Connector">
            <a:extLst>
              <a:ext uri="{FF2B5EF4-FFF2-40B4-BE49-F238E27FC236}">
                <a16:creationId xmlns:a16="http://schemas.microsoft.com/office/drawing/2014/main" id="{4D0A662B-D5A5-CA24-73B6-C8987D1DAE1D}"/>
              </a:ext>
            </a:extLst>
          </p:cNvPr>
          <p:cNvCxnSpPr>
            <a:cxnSpLocks/>
            <a:endCxn id="18" idx="0"/>
          </p:cNvCxnSpPr>
          <p:nvPr userDrawn="1"/>
        </p:nvCxnSpPr>
        <p:spPr>
          <a:xfrm>
            <a:off x="3519507" y="2656468"/>
            <a:ext cx="0" cy="432394"/>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30" name="Straight Connector">
            <a:extLst>
              <a:ext uri="{FF2B5EF4-FFF2-40B4-BE49-F238E27FC236}">
                <a16:creationId xmlns:a16="http://schemas.microsoft.com/office/drawing/2014/main" id="{48A30BCE-A457-EA7D-E150-E00EB879A7D0}"/>
              </a:ext>
            </a:extLst>
          </p:cNvPr>
          <p:cNvCxnSpPr>
            <a:cxnSpLocks/>
            <a:endCxn id="19" idx="0"/>
          </p:cNvCxnSpPr>
          <p:nvPr userDrawn="1"/>
        </p:nvCxnSpPr>
        <p:spPr>
          <a:xfrm>
            <a:off x="5628390" y="2656468"/>
            <a:ext cx="0" cy="432394"/>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33" name="Straight Connector">
            <a:extLst>
              <a:ext uri="{FF2B5EF4-FFF2-40B4-BE49-F238E27FC236}">
                <a16:creationId xmlns:a16="http://schemas.microsoft.com/office/drawing/2014/main" id="{7DE6A98D-60B2-082A-C392-0008DC00A98E}"/>
              </a:ext>
            </a:extLst>
          </p:cNvPr>
          <p:cNvCxnSpPr>
            <a:cxnSpLocks/>
            <a:endCxn id="20" idx="0"/>
          </p:cNvCxnSpPr>
          <p:nvPr userDrawn="1"/>
        </p:nvCxnSpPr>
        <p:spPr>
          <a:xfrm>
            <a:off x="7734421" y="2656468"/>
            <a:ext cx="0" cy="432394"/>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55121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melineV3">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Text Placeholder">
            <a:extLst>
              <a:ext uri="{FF2B5EF4-FFF2-40B4-BE49-F238E27FC236}">
                <a16:creationId xmlns:a16="http://schemas.microsoft.com/office/drawing/2014/main" id="{E37506F1-5AC6-CE06-7A90-693063A5232E}"/>
              </a:ext>
            </a:extLst>
          </p:cNvPr>
          <p:cNvSpPr>
            <a:spLocks noGrp="1"/>
          </p:cNvSpPr>
          <p:nvPr>
            <p:ph type="body" idx="25"/>
          </p:nvPr>
        </p:nvSpPr>
        <p:spPr>
          <a:xfrm>
            <a:off x="440531" y="4758975"/>
            <a:ext cx="15120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8" name="Text Placeholder">
            <a:extLst>
              <a:ext uri="{FF2B5EF4-FFF2-40B4-BE49-F238E27FC236}">
                <a16:creationId xmlns:a16="http://schemas.microsoft.com/office/drawing/2014/main" id="{A0CEA808-1451-3CCA-FE09-7A09D2FFCD1E}"/>
              </a:ext>
            </a:extLst>
          </p:cNvPr>
          <p:cNvSpPr>
            <a:spLocks noGrp="1"/>
          </p:cNvSpPr>
          <p:nvPr>
            <p:ph type="body" idx="29"/>
          </p:nvPr>
        </p:nvSpPr>
        <p:spPr>
          <a:xfrm>
            <a:off x="2127560" y="4758975"/>
            <a:ext cx="15120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9" name="Subtitle Placeholder">
            <a:extLst>
              <a:ext uri="{FF2B5EF4-FFF2-40B4-BE49-F238E27FC236}">
                <a16:creationId xmlns:a16="http://schemas.microsoft.com/office/drawing/2014/main" id="{E441AAD9-1923-AA16-DA14-24F25B80F04B}"/>
              </a:ext>
            </a:extLst>
          </p:cNvPr>
          <p:cNvSpPr>
            <a:spLocks noGrp="1"/>
          </p:cNvSpPr>
          <p:nvPr>
            <p:ph type="body" idx="31" hasCustomPrompt="1"/>
          </p:nvPr>
        </p:nvSpPr>
        <p:spPr>
          <a:xfrm>
            <a:off x="440531" y="4188363"/>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0" name="Subtitle Placeholder">
            <a:extLst>
              <a:ext uri="{FF2B5EF4-FFF2-40B4-BE49-F238E27FC236}">
                <a16:creationId xmlns:a16="http://schemas.microsoft.com/office/drawing/2014/main" id="{DB20150E-F1B1-6862-833F-1B47604459D3}"/>
              </a:ext>
            </a:extLst>
          </p:cNvPr>
          <p:cNvSpPr>
            <a:spLocks noGrp="1"/>
          </p:cNvSpPr>
          <p:nvPr>
            <p:ph type="body" idx="36" hasCustomPrompt="1"/>
          </p:nvPr>
        </p:nvSpPr>
        <p:spPr>
          <a:xfrm>
            <a:off x="2127560" y="4188363"/>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1" name="Text Placeholder">
            <a:extLst>
              <a:ext uri="{FF2B5EF4-FFF2-40B4-BE49-F238E27FC236}">
                <a16:creationId xmlns:a16="http://schemas.microsoft.com/office/drawing/2014/main" id="{80711496-43E6-9FC0-2547-4400FAC1B1A0}"/>
              </a:ext>
            </a:extLst>
          </p:cNvPr>
          <p:cNvSpPr>
            <a:spLocks noGrp="1"/>
          </p:cNvSpPr>
          <p:nvPr>
            <p:ph type="body" idx="39"/>
          </p:nvPr>
        </p:nvSpPr>
        <p:spPr>
          <a:xfrm>
            <a:off x="3814590" y="4758975"/>
            <a:ext cx="15120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2" name="Subtitle Placeholder">
            <a:extLst>
              <a:ext uri="{FF2B5EF4-FFF2-40B4-BE49-F238E27FC236}">
                <a16:creationId xmlns:a16="http://schemas.microsoft.com/office/drawing/2014/main" id="{CFC70690-7AF3-31D2-C578-D4606F538A3F}"/>
              </a:ext>
            </a:extLst>
          </p:cNvPr>
          <p:cNvSpPr>
            <a:spLocks noGrp="1"/>
          </p:cNvSpPr>
          <p:nvPr>
            <p:ph type="body" idx="40" hasCustomPrompt="1"/>
          </p:nvPr>
        </p:nvSpPr>
        <p:spPr>
          <a:xfrm>
            <a:off x="3814590" y="4188363"/>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3" name="Rectangle 12">
            <a:extLst>
              <a:ext uri="{FF2B5EF4-FFF2-40B4-BE49-F238E27FC236}">
                <a16:creationId xmlns:a16="http://schemas.microsoft.com/office/drawing/2014/main" id="{7E1D69B8-79D3-2E43-5C28-55AECF127F44}"/>
              </a:ext>
            </a:extLst>
          </p:cNvPr>
          <p:cNvSpPr/>
          <p:nvPr userDrawn="1"/>
        </p:nvSpPr>
        <p:spPr>
          <a:xfrm>
            <a:off x="3814590" y="3083606"/>
            <a:ext cx="1512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4" name="Rectangle 13">
            <a:extLst>
              <a:ext uri="{FF2B5EF4-FFF2-40B4-BE49-F238E27FC236}">
                <a16:creationId xmlns:a16="http://schemas.microsoft.com/office/drawing/2014/main" id="{738FA780-97FA-899C-BE32-7E963B1DBC9E}"/>
              </a:ext>
            </a:extLst>
          </p:cNvPr>
          <p:cNvSpPr/>
          <p:nvPr userDrawn="1"/>
        </p:nvSpPr>
        <p:spPr>
          <a:xfrm>
            <a:off x="2127560" y="3083606"/>
            <a:ext cx="1512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Flowchart: Process 15">
            <a:extLst>
              <a:ext uri="{FF2B5EF4-FFF2-40B4-BE49-F238E27FC236}">
                <a16:creationId xmlns:a16="http://schemas.microsoft.com/office/drawing/2014/main" id="{746AA354-EF6D-E2EA-774E-5F454056A6AC}"/>
              </a:ext>
            </a:extLst>
          </p:cNvPr>
          <p:cNvSpPr/>
          <p:nvPr userDrawn="1"/>
        </p:nvSpPr>
        <p:spPr>
          <a:xfrm>
            <a:off x="443737" y="3083606"/>
            <a:ext cx="1512000" cy="874800"/>
          </a:xfrm>
          <a:prstGeom prst="flowChartProcess">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Milestone Placeholder">
            <a:extLst>
              <a:ext uri="{FF2B5EF4-FFF2-40B4-BE49-F238E27FC236}">
                <a16:creationId xmlns:a16="http://schemas.microsoft.com/office/drawing/2014/main" id="{E768A274-897C-CAAE-81A0-E6D6A1B64B54}"/>
              </a:ext>
            </a:extLst>
          </p:cNvPr>
          <p:cNvSpPr>
            <a:spLocks noGrp="1"/>
          </p:cNvSpPr>
          <p:nvPr>
            <p:ph type="body" idx="42" hasCustomPrompt="1"/>
          </p:nvPr>
        </p:nvSpPr>
        <p:spPr>
          <a:xfrm>
            <a:off x="443737" y="3083212"/>
            <a:ext cx="1512000" cy="875588"/>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8" name="Milestone Placeholder">
            <a:extLst>
              <a:ext uri="{FF2B5EF4-FFF2-40B4-BE49-F238E27FC236}">
                <a16:creationId xmlns:a16="http://schemas.microsoft.com/office/drawing/2014/main" id="{80F4A820-2023-3319-27C6-130AE4BDE158}"/>
              </a:ext>
            </a:extLst>
          </p:cNvPr>
          <p:cNvSpPr>
            <a:spLocks noGrp="1"/>
          </p:cNvSpPr>
          <p:nvPr>
            <p:ph type="body" idx="43" hasCustomPrompt="1"/>
          </p:nvPr>
        </p:nvSpPr>
        <p:spPr>
          <a:xfrm>
            <a:off x="2127560" y="3083606"/>
            <a:ext cx="1512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Milestone Placeholder">
            <a:extLst>
              <a:ext uri="{FF2B5EF4-FFF2-40B4-BE49-F238E27FC236}">
                <a16:creationId xmlns:a16="http://schemas.microsoft.com/office/drawing/2014/main" id="{F321522F-C9B9-FEF0-4E7B-E714A0818BC1}"/>
              </a:ext>
            </a:extLst>
          </p:cNvPr>
          <p:cNvSpPr>
            <a:spLocks noGrp="1"/>
          </p:cNvSpPr>
          <p:nvPr>
            <p:ph type="body" idx="44" hasCustomPrompt="1"/>
          </p:nvPr>
        </p:nvSpPr>
        <p:spPr>
          <a:xfrm>
            <a:off x="3814590" y="3083606"/>
            <a:ext cx="1512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2" name="Text Placeholder">
            <a:extLst>
              <a:ext uri="{FF2B5EF4-FFF2-40B4-BE49-F238E27FC236}">
                <a16:creationId xmlns:a16="http://schemas.microsoft.com/office/drawing/2014/main" id="{FCCEEDC5-9D03-EE72-8E04-2CAAFF782389}"/>
              </a:ext>
            </a:extLst>
          </p:cNvPr>
          <p:cNvSpPr>
            <a:spLocks noGrp="1"/>
          </p:cNvSpPr>
          <p:nvPr>
            <p:ph type="body" idx="45"/>
          </p:nvPr>
        </p:nvSpPr>
        <p:spPr>
          <a:xfrm>
            <a:off x="5501620" y="4758175"/>
            <a:ext cx="15120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5" name="Subtitle Placeholder">
            <a:extLst>
              <a:ext uri="{FF2B5EF4-FFF2-40B4-BE49-F238E27FC236}">
                <a16:creationId xmlns:a16="http://schemas.microsoft.com/office/drawing/2014/main" id="{3872F6A2-0355-178E-18F0-F03A1B267813}"/>
              </a:ext>
            </a:extLst>
          </p:cNvPr>
          <p:cNvSpPr>
            <a:spLocks noGrp="1"/>
          </p:cNvSpPr>
          <p:nvPr>
            <p:ph type="body" idx="46" hasCustomPrompt="1"/>
          </p:nvPr>
        </p:nvSpPr>
        <p:spPr>
          <a:xfrm>
            <a:off x="5501620" y="4188363"/>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6" name="Rectangle 5">
            <a:extLst>
              <a:ext uri="{FF2B5EF4-FFF2-40B4-BE49-F238E27FC236}">
                <a16:creationId xmlns:a16="http://schemas.microsoft.com/office/drawing/2014/main" id="{0E4AA4DC-6D97-557A-2593-68C4BD07D0CC}"/>
              </a:ext>
            </a:extLst>
          </p:cNvPr>
          <p:cNvSpPr/>
          <p:nvPr userDrawn="1"/>
        </p:nvSpPr>
        <p:spPr>
          <a:xfrm>
            <a:off x="5501620" y="3083606"/>
            <a:ext cx="1512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0" name="Milestone Placeholder">
            <a:extLst>
              <a:ext uri="{FF2B5EF4-FFF2-40B4-BE49-F238E27FC236}">
                <a16:creationId xmlns:a16="http://schemas.microsoft.com/office/drawing/2014/main" id="{37D0E7BD-DF2F-7FA4-EF59-1EF006BBA73C}"/>
              </a:ext>
            </a:extLst>
          </p:cNvPr>
          <p:cNvSpPr>
            <a:spLocks noGrp="1"/>
          </p:cNvSpPr>
          <p:nvPr>
            <p:ph type="body" idx="47" hasCustomPrompt="1"/>
          </p:nvPr>
        </p:nvSpPr>
        <p:spPr>
          <a:xfrm>
            <a:off x="5501620" y="3083606"/>
            <a:ext cx="1512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35" name="Text Placeholder">
            <a:extLst>
              <a:ext uri="{FF2B5EF4-FFF2-40B4-BE49-F238E27FC236}">
                <a16:creationId xmlns:a16="http://schemas.microsoft.com/office/drawing/2014/main" id="{6706F182-7111-5D39-B84E-1E493CD9AED9}"/>
              </a:ext>
            </a:extLst>
          </p:cNvPr>
          <p:cNvSpPr>
            <a:spLocks noGrp="1"/>
          </p:cNvSpPr>
          <p:nvPr>
            <p:ph type="body" idx="48"/>
          </p:nvPr>
        </p:nvSpPr>
        <p:spPr>
          <a:xfrm>
            <a:off x="7188263" y="4758641"/>
            <a:ext cx="15120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36" name="Subtitle Placeholder">
            <a:extLst>
              <a:ext uri="{FF2B5EF4-FFF2-40B4-BE49-F238E27FC236}">
                <a16:creationId xmlns:a16="http://schemas.microsoft.com/office/drawing/2014/main" id="{FBD1C0D4-1E94-70CA-C4BB-10B19C976ABD}"/>
              </a:ext>
            </a:extLst>
          </p:cNvPr>
          <p:cNvSpPr>
            <a:spLocks noGrp="1"/>
          </p:cNvSpPr>
          <p:nvPr>
            <p:ph type="body" idx="49" hasCustomPrompt="1"/>
          </p:nvPr>
        </p:nvSpPr>
        <p:spPr>
          <a:xfrm>
            <a:off x="7188650" y="4188829"/>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41" name="Rectangle 40">
            <a:extLst>
              <a:ext uri="{FF2B5EF4-FFF2-40B4-BE49-F238E27FC236}">
                <a16:creationId xmlns:a16="http://schemas.microsoft.com/office/drawing/2014/main" id="{78E01E96-A88A-E7AF-F600-D3D8EF0A93CC}"/>
              </a:ext>
            </a:extLst>
          </p:cNvPr>
          <p:cNvSpPr/>
          <p:nvPr userDrawn="1"/>
        </p:nvSpPr>
        <p:spPr>
          <a:xfrm>
            <a:off x="7188263" y="3084072"/>
            <a:ext cx="1512000" cy="8748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2" name="Milestone Placeholder">
            <a:extLst>
              <a:ext uri="{FF2B5EF4-FFF2-40B4-BE49-F238E27FC236}">
                <a16:creationId xmlns:a16="http://schemas.microsoft.com/office/drawing/2014/main" id="{D54DBBBB-0169-4D6A-6884-44B67D36D4DE}"/>
              </a:ext>
            </a:extLst>
          </p:cNvPr>
          <p:cNvSpPr>
            <a:spLocks noGrp="1"/>
          </p:cNvSpPr>
          <p:nvPr>
            <p:ph type="body" idx="50" hasCustomPrompt="1"/>
          </p:nvPr>
        </p:nvSpPr>
        <p:spPr>
          <a:xfrm>
            <a:off x="7188263" y="3084072"/>
            <a:ext cx="1512000" cy="874800"/>
          </a:xfrm>
        </p:spPr>
        <p:txBody>
          <a:bodyPr wrap="square" lIns="108000" tIns="108000" rIns="108000" bIns="108000" anchor="ctr" anchorCtr="0">
            <a:noAutofit/>
          </a:bodyPr>
          <a:lstStyle>
            <a:lvl1pPr marL="0" indent="0" algn="ctr">
              <a:spcBef>
                <a:spcPts val="450"/>
              </a:spcBef>
              <a:buNone/>
              <a:defRPr sz="1500" spc="0" baseline="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24" name="Straight Connector">
            <a:extLst>
              <a:ext uri="{FF2B5EF4-FFF2-40B4-BE49-F238E27FC236}">
                <a16:creationId xmlns:a16="http://schemas.microsoft.com/office/drawing/2014/main" id="{FD4B6748-783B-1D0E-00B6-B782E335AF55}"/>
              </a:ext>
            </a:extLst>
          </p:cNvPr>
          <p:cNvCxnSpPr>
            <a:cxnSpLocks/>
          </p:cNvCxnSpPr>
          <p:nvPr userDrawn="1"/>
        </p:nvCxnSpPr>
        <p:spPr>
          <a:xfrm>
            <a:off x="1" y="2656468"/>
            <a:ext cx="8700263"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cxnSp>
        <p:nvCxnSpPr>
          <p:cNvPr id="26" name="Straight Connector">
            <a:extLst>
              <a:ext uri="{FF2B5EF4-FFF2-40B4-BE49-F238E27FC236}">
                <a16:creationId xmlns:a16="http://schemas.microsoft.com/office/drawing/2014/main" id="{367D8DEB-F6CD-4EBF-B393-FED98FCF788E}"/>
              </a:ext>
            </a:extLst>
          </p:cNvPr>
          <p:cNvCxnSpPr>
            <a:cxnSpLocks/>
            <a:endCxn id="16" idx="0"/>
          </p:cNvCxnSpPr>
          <p:nvPr userDrawn="1"/>
        </p:nvCxnSpPr>
        <p:spPr>
          <a:xfrm>
            <a:off x="1199737" y="2656468"/>
            <a:ext cx="0" cy="427138"/>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27" name="Straight Connector">
            <a:extLst>
              <a:ext uri="{FF2B5EF4-FFF2-40B4-BE49-F238E27FC236}">
                <a16:creationId xmlns:a16="http://schemas.microsoft.com/office/drawing/2014/main" id="{F8893058-E3F2-A286-0CE8-AFD108F1DE2D}"/>
              </a:ext>
            </a:extLst>
          </p:cNvPr>
          <p:cNvCxnSpPr>
            <a:cxnSpLocks/>
            <a:endCxn id="14" idx="0"/>
          </p:cNvCxnSpPr>
          <p:nvPr userDrawn="1"/>
        </p:nvCxnSpPr>
        <p:spPr>
          <a:xfrm>
            <a:off x="2883560" y="2656468"/>
            <a:ext cx="0" cy="427138"/>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28" name="Straight Connector">
            <a:extLst>
              <a:ext uri="{FF2B5EF4-FFF2-40B4-BE49-F238E27FC236}">
                <a16:creationId xmlns:a16="http://schemas.microsoft.com/office/drawing/2014/main" id="{4D183C89-DEFE-A020-344C-3F07A2726AB9}"/>
              </a:ext>
            </a:extLst>
          </p:cNvPr>
          <p:cNvCxnSpPr>
            <a:cxnSpLocks/>
            <a:endCxn id="19" idx="0"/>
          </p:cNvCxnSpPr>
          <p:nvPr userDrawn="1"/>
        </p:nvCxnSpPr>
        <p:spPr>
          <a:xfrm flipH="1">
            <a:off x="4570590" y="2656468"/>
            <a:ext cx="1410" cy="427138"/>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29" name="Straight Connector">
            <a:extLst>
              <a:ext uri="{FF2B5EF4-FFF2-40B4-BE49-F238E27FC236}">
                <a16:creationId xmlns:a16="http://schemas.microsoft.com/office/drawing/2014/main" id="{3E525FDD-F4AC-9370-5D17-5C999AE307C9}"/>
              </a:ext>
            </a:extLst>
          </p:cNvPr>
          <p:cNvCxnSpPr>
            <a:cxnSpLocks/>
            <a:endCxn id="41" idx="0"/>
          </p:cNvCxnSpPr>
          <p:nvPr userDrawn="1"/>
        </p:nvCxnSpPr>
        <p:spPr>
          <a:xfrm>
            <a:off x="7944263" y="2656468"/>
            <a:ext cx="0" cy="427604"/>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44" name="Straight Connector">
            <a:extLst>
              <a:ext uri="{FF2B5EF4-FFF2-40B4-BE49-F238E27FC236}">
                <a16:creationId xmlns:a16="http://schemas.microsoft.com/office/drawing/2014/main" id="{BD4CC4A3-4AE5-1811-2572-2CC97FEBB4AD}"/>
              </a:ext>
            </a:extLst>
          </p:cNvPr>
          <p:cNvCxnSpPr>
            <a:cxnSpLocks/>
            <a:endCxn id="6" idx="0"/>
          </p:cNvCxnSpPr>
          <p:nvPr userDrawn="1"/>
        </p:nvCxnSpPr>
        <p:spPr>
          <a:xfrm>
            <a:off x="6257620" y="2656468"/>
            <a:ext cx="0" cy="427138"/>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912361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melineV4">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Text Placeholder">
            <a:extLst>
              <a:ext uri="{FF2B5EF4-FFF2-40B4-BE49-F238E27FC236}">
                <a16:creationId xmlns:a16="http://schemas.microsoft.com/office/drawing/2014/main" id="{E37506F1-5AC6-CE06-7A90-693063A5232E}"/>
              </a:ext>
            </a:extLst>
          </p:cNvPr>
          <p:cNvSpPr>
            <a:spLocks noGrp="1"/>
          </p:cNvSpPr>
          <p:nvPr>
            <p:ph type="body" idx="25"/>
          </p:nvPr>
        </p:nvSpPr>
        <p:spPr>
          <a:xfrm>
            <a:off x="440531" y="4758975"/>
            <a:ext cx="12447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8" name="Text Placeholder">
            <a:extLst>
              <a:ext uri="{FF2B5EF4-FFF2-40B4-BE49-F238E27FC236}">
                <a16:creationId xmlns:a16="http://schemas.microsoft.com/office/drawing/2014/main" id="{A0CEA808-1451-3CCA-FE09-7A09D2FFCD1E}"/>
              </a:ext>
            </a:extLst>
          </p:cNvPr>
          <p:cNvSpPr>
            <a:spLocks noGrp="1"/>
          </p:cNvSpPr>
          <p:nvPr>
            <p:ph type="body" idx="29"/>
          </p:nvPr>
        </p:nvSpPr>
        <p:spPr>
          <a:xfrm>
            <a:off x="1844255" y="4758975"/>
            <a:ext cx="12447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9" name="Subtitle Placeholder">
            <a:extLst>
              <a:ext uri="{FF2B5EF4-FFF2-40B4-BE49-F238E27FC236}">
                <a16:creationId xmlns:a16="http://schemas.microsoft.com/office/drawing/2014/main" id="{E441AAD9-1923-AA16-DA14-24F25B80F04B}"/>
              </a:ext>
            </a:extLst>
          </p:cNvPr>
          <p:cNvSpPr>
            <a:spLocks noGrp="1"/>
          </p:cNvSpPr>
          <p:nvPr>
            <p:ph type="body" idx="31" hasCustomPrompt="1"/>
          </p:nvPr>
        </p:nvSpPr>
        <p:spPr>
          <a:xfrm>
            <a:off x="440531"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0" name="Subtitle Placeholder">
            <a:extLst>
              <a:ext uri="{FF2B5EF4-FFF2-40B4-BE49-F238E27FC236}">
                <a16:creationId xmlns:a16="http://schemas.microsoft.com/office/drawing/2014/main" id="{DB20150E-F1B1-6862-833F-1B47604459D3}"/>
              </a:ext>
            </a:extLst>
          </p:cNvPr>
          <p:cNvSpPr>
            <a:spLocks noGrp="1"/>
          </p:cNvSpPr>
          <p:nvPr>
            <p:ph type="body" idx="36" hasCustomPrompt="1"/>
          </p:nvPr>
        </p:nvSpPr>
        <p:spPr>
          <a:xfrm>
            <a:off x="1844255"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1" name="Text Placeholder">
            <a:extLst>
              <a:ext uri="{FF2B5EF4-FFF2-40B4-BE49-F238E27FC236}">
                <a16:creationId xmlns:a16="http://schemas.microsoft.com/office/drawing/2014/main" id="{80711496-43E6-9FC0-2547-4400FAC1B1A0}"/>
              </a:ext>
            </a:extLst>
          </p:cNvPr>
          <p:cNvSpPr>
            <a:spLocks noGrp="1"/>
          </p:cNvSpPr>
          <p:nvPr>
            <p:ph type="body" idx="39"/>
          </p:nvPr>
        </p:nvSpPr>
        <p:spPr>
          <a:xfrm>
            <a:off x="3247980" y="4758975"/>
            <a:ext cx="12447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2" name="Subtitle Placeholder">
            <a:extLst>
              <a:ext uri="{FF2B5EF4-FFF2-40B4-BE49-F238E27FC236}">
                <a16:creationId xmlns:a16="http://schemas.microsoft.com/office/drawing/2014/main" id="{CFC70690-7AF3-31D2-C578-D4606F538A3F}"/>
              </a:ext>
            </a:extLst>
          </p:cNvPr>
          <p:cNvSpPr>
            <a:spLocks noGrp="1"/>
          </p:cNvSpPr>
          <p:nvPr>
            <p:ph type="body" idx="40" hasCustomPrompt="1"/>
          </p:nvPr>
        </p:nvSpPr>
        <p:spPr>
          <a:xfrm>
            <a:off x="3247980"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3" name="Rectangle 12">
            <a:extLst>
              <a:ext uri="{FF2B5EF4-FFF2-40B4-BE49-F238E27FC236}">
                <a16:creationId xmlns:a16="http://schemas.microsoft.com/office/drawing/2014/main" id="{7E1D69B8-79D3-2E43-5C28-55AECF127F44}"/>
              </a:ext>
            </a:extLst>
          </p:cNvPr>
          <p:cNvSpPr/>
          <p:nvPr userDrawn="1"/>
        </p:nvSpPr>
        <p:spPr>
          <a:xfrm>
            <a:off x="3247980" y="2807336"/>
            <a:ext cx="12447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4" name="Rectangle 13">
            <a:extLst>
              <a:ext uri="{FF2B5EF4-FFF2-40B4-BE49-F238E27FC236}">
                <a16:creationId xmlns:a16="http://schemas.microsoft.com/office/drawing/2014/main" id="{738FA780-97FA-899C-BE32-7E963B1DBC9E}"/>
              </a:ext>
            </a:extLst>
          </p:cNvPr>
          <p:cNvSpPr/>
          <p:nvPr userDrawn="1"/>
        </p:nvSpPr>
        <p:spPr>
          <a:xfrm>
            <a:off x="1844255" y="2807336"/>
            <a:ext cx="12447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Flowchart: Process 15">
            <a:extLst>
              <a:ext uri="{FF2B5EF4-FFF2-40B4-BE49-F238E27FC236}">
                <a16:creationId xmlns:a16="http://schemas.microsoft.com/office/drawing/2014/main" id="{746AA354-EF6D-E2EA-774E-5F454056A6AC}"/>
              </a:ext>
            </a:extLst>
          </p:cNvPr>
          <p:cNvSpPr/>
          <p:nvPr userDrawn="1"/>
        </p:nvSpPr>
        <p:spPr>
          <a:xfrm>
            <a:off x="443737" y="2807336"/>
            <a:ext cx="1244700" cy="874800"/>
          </a:xfrm>
          <a:prstGeom prst="flowChartProcess">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Milestone Placeholder">
            <a:extLst>
              <a:ext uri="{FF2B5EF4-FFF2-40B4-BE49-F238E27FC236}">
                <a16:creationId xmlns:a16="http://schemas.microsoft.com/office/drawing/2014/main" id="{E768A274-897C-CAAE-81A0-E6D6A1B64B54}"/>
              </a:ext>
            </a:extLst>
          </p:cNvPr>
          <p:cNvSpPr>
            <a:spLocks noGrp="1"/>
          </p:cNvSpPr>
          <p:nvPr>
            <p:ph type="body" idx="42" hasCustomPrompt="1"/>
          </p:nvPr>
        </p:nvSpPr>
        <p:spPr>
          <a:xfrm>
            <a:off x="443737" y="2806942"/>
            <a:ext cx="1244700" cy="875588"/>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8" name="Milestone Placeholder">
            <a:extLst>
              <a:ext uri="{FF2B5EF4-FFF2-40B4-BE49-F238E27FC236}">
                <a16:creationId xmlns:a16="http://schemas.microsoft.com/office/drawing/2014/main" id="{80F4A820-2023-3319-27C6-130AE4BDE158}"/>
              </a:ext>
            </a:extLst>
          </p:cNvPr>
          <p:cNvSpPr>
            <a:spLocks noGrp="1"/>
          </p:cNvSpPr>
          <p:nvPr>
            <p:ph type="body" idx="43" hasCustomPrompt="1"/>
          </p:nvPr>
        </p:nvSpPr>
        <p:spPr>
          <a:xfrm>
            <a:off x="1844255" y="2807336"/>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Milestone Placeholder">
            <a:extLst>
              <a:ext uri="{FF2B5EF4-FFF2-40B4-BE49-F238E27FC236}">
                <a16:creationId xmlns:a16="http://schemas.microsoft.com/office/drawing/2014/main" id="{F321522F-C9B9-FEF0-4E7B-E714A0818BC1}"/>
              </a:ext>
            </a:extLst>
          </p:cNvPr>
          <p:cNvSpPr>
            <a:spLocks noGrp="1"/>
          </p:cNvSpPr>
          <p:nvPr>
            <p:ph type="body" idx="44" hasCustomPrompt="1"/>
          </p:nvPr>
        </p:nvSpPr>
        <p:spPr>
          <a:xfrm>
            <a:off x="3247980" y="2807336"/>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2" name="Text Placeholder">
            <a:extLst>
              <a:ext uri="{FF2B5EF4-FFF2-40B4-BE49-F238E27FC236}">
                <a16:creationId xmlns:a16="http://schemas.microsoft.com/office/drawing/2014/main" id="{FCCEEDC5-9D03-EE72-8E04-2CAAFF782389}"/>
              </a:ext>
            </a:extLst>
          </p:cNvPr>
          <p:cNvSpPr>
            <a:spLocks noGrp="1"/>
          </p:cNvSpPr>
          <p:nvPr>
            <p:ph type="body" idx="45"/>
          </p:nvPr>
        </p:nvSpPr>
        <p:spPr>
          <a:xfrm>
            <a:off x="4651705" y="4758175"/>
            <a:ext cx="12447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5" name="Subtitle Placeholder">
            <a:extLst>
              <a:ext uri="{FF2B5EF4-FFF2-40B4-BE49-F238E27FC236}">
                <a16:creationId xmlns:a16="http://schemas.microsoft.com/office/drawing/2014/main" id="{3872F6A2-0355-178E-18F0-F03A1B267813}"/>
              </a:ext>
            </a:extLst>
          </p:cNvPr>
          <p:cNvSpPr>
            <a:spLocks noGrp="1"/>
          </p:cNvSpPr>
          <p:nvPr>
            <p:ph type="body" idx="46" hasCustomPrompt="1"/>
          </p:nvPr>
        </p:nvSpPr>
        <p:spPr>
          <a:xfrm>
            <a:off x="4651705"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6" name="Rectangle 5">
            <a:extLst>
              <a:ext uri="{FF2B5EF4-FFF2-40B4-BE49-F238E27FC236}">
                <a16:creationId xmlns:a16="http://schemas.microsoft.com/office/drawing/2014/main" id="{0E4AA4DC-6D97-557A-2593-68C4BD07D0CC}"/>
              </a:ext>
            </a:extLst>
          </p:cNvPr>
          <p:cNvSpPr/>
          <p:nvPr userDrawn="1"/>
        </p:nvSpPr>
        <p:spPr>
          <a:xfrm>
            <a:off x="4651705" y="2807336"/>
            <a:ext cx="12447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0" name="Milestone Placeholder">
            <a:extLst>
              <a:ext uri="{FF2B5EF4-FFF2-40B4-BE49-F238E27FC236}">
                <a16:creationId xmlns:a16="http://schemas.microsoft.com/office/drawing/2014/main" id="{37D0E7BD-DF2F-7FA4-EF59-1EF006BBA73C}"/>
              </a:ext>
            </a:extLst>
          </p:cNvPr>
          <p:cNvSpPr>
            <a:spLocks noGrp="1"/>
          </p:cNvSpPr>
          <p:nvPr>
            <p:ph type="body" idx="47" hasCustomPrompt="1"/>
          </p:nvPr>
        </p:nvSpPr>
        <p:spPr>
          <a:xfrm>
            <a:off x="4651705" y="2807336"/>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35" name="Text Placeholder">
            <a:extLst>
              <a:ext uri="{FF2B5EF4-FFF2-40B4-BE49-F238E27FC236}">
                <a16:creationId xmlns:a16="http://schemas.microsoft.com/office/drawing/2014/main" id="{6706F182-7111-5D39-B84E-1E493CD9AED9}"/>
              </a:ext>
            </a:extLst>
          </p:cNvPr>
          <p:cNvSpPr>
            <a:spLocks noGrp="1"/>
          </p:cNvSpPr>
          <p:nvPr>
            <p:ph type="body" idx="48"/>
          </p:nvPr>
        </p:nvSpPr>
        <p:spPr>
          <a:xfrm>
            <a:off x="6055430" y="4758641"/>
            <a:ext cx="12447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36" name="Subtitle Placeholder">
            <a:extLst>
              <a:ext uri="{FF2B5EF4-FFF2-40B4-BE49-F238E27FC236}">
                <a16:creationId xmlns:a16="http://schemas.microsoft.com/office/drawing/2014/main" id="{FBD1C0D4-1E94-70CA-C4BB-10B19C976ABD}"/>
              </a:ext>
            </a:extLst>
          </p:cNvPr>
          <p:cNvSpPr>
            <a:spLocks noGrp="1"/>
          </p:cNvSpPr>
          <p:nvPr>
            <p:ph type="body" idx="49" hasCustomPrompt="1"/>
          </p:nvPr>
        </p:nvSpPr>
        <p:spPr>
          <a:xfrm>
            <a:off x="6055430"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41" name="Rectangle 40">
            <a:extLst>
              <a:ext uri="{FF2B5EF4-FFF2-40B4-BE49-F238E27FC236}">
                <a16:creationId xmlns:a16="http://schemas.microsoft.com/office/drawing/2014/main" id="{78E01E96-A88A-E7AF-F600-D3D8EF0A93CC}"/>
              </a:ext>
            </a:extLst>
          </p:cNvPr>
          <p:cNvSpPr/>
          <p:nvPr userDrawn="1"/>
        </p:nvSpPr>
        <p:spPr>
          <a:xfrm>
            <a:off x="6055430" y="2807802"/>
            <a:ext cx="12447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2" name="Milestone Placeholder">
            <a:extLst>
              <a:ext uri="{FF2B5EF4-FFF2-40B4-BE49-F238E27FC236}">
                <a16:creationId xmlns:a16="http://schemas.microsoft.com/office/drawing/2014/main" id="{D54DBBBB-0169-4D6A-6884-44B67D36D4DE}"/>
              </a:ext>
            </a:extLst>
          </p:cNvPr>
          <p:cNvSpPr>
            <a:spLocks noGrp="1"/>
          </p:cNvSpPr>
          <p:nvPr>
            <p:ph type="body" idx="50" hasCustomPrompt="1"/>
          </p:nvPr>
        </p:nvSpPr>
        <p:spPr>
          <a:xfrm>
            <a:off x="6055430" y="2807802"/>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21" name="Text Placeholder">
            <a:extLst>
              <a:ext uri="{FF2B5EF4-FFF2-40B4-BE49-F238E27FC236}">
                <a16:creationId xmlns:a16="http://schemas.microsoft.com/office/drawing/2014/main" id="{1CDA26F3-D759-5C66-0F1A-629D702FA986}"/>
              </a:ext>
            </a:extLst>
          </p:cNvPr>
          <p:cNvSpPr>
            <a:spLocks noGrp="1"/>
          </p:cNvSpPr>
          <p:nvPr>
            <p:ph type="body" idx="51"/>
          </p:nvPr>
        </p:nvSpPr>
        <p:spPr>
          <a:xfrm>
            <a:off x="7458769" y="4758175"/>
            <a:ext cx="12447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4" name="Subtitle Placeholder">
            <a:extLst>
              <a:ext uri="{FF2B5EF4-FFF2-40B4-BE49-F238E27FC236}">
                <a16:creationId xmlns:a16="http://schemas.microsoft.com/office/drawing/2014/main" id="{2C4A8370-EDE3-1696-05E0-A6AD3B67314B}"/>
              </a:ext>
            </a:extLst>
          </p:cNvPr>
          <p:cNvSpPr>
            <a:spLocks noGrp="1"/>
          </p:cNvSpPr>
          <p:nvPr>
            <p:ph type="body" idx="52" hasCustomPrompt="1"/>
          </p:nvPr>
        </p:nvSpPr>
        <p:spPr>
          <a:xfrm>
            <a:off x="7459156"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26" name="Rectangle 25">
            <a:extLst>
              <a:ext uri="{FF2B5EF4-FFF2-40B4-BE49-F238E27FC236}">
                <a16:creationId xmlns:a16="http://schemas.microsoft.com/office/drawing/2014/main" id="{A8DFA6F0-7179-DEB5-ACC9-B01D29C1385E}"/>
              </a:ext>
            </a:extLst>
          </p:cNvPr>
          <p:cNvSpPr/>
          <p:nvPr userDrawn="1"/>
        </p:nvSpPr>
        <p:spPr>
          <a:xfrm>
            <a:off x="7458769" y="2807336"/>
            <a:ext cx="1244700" cy="8748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7" name="Milestone Placeholder">
            <a:extLst>
              <a:ext uri="{FF2B5EF4-FFF2-40B4-BE49-F238E27FC236}">
                <a16:creationId xmlns:a16="http://schemas.microsoft.com/office/drawing/2014/main" id="{ED3EDE58-1D17-39F3-32AC-C96B67B7EC1E}"/>
              </a:ext>
            </a:extLst>
          </p:cNvPr>
          <p:cNvSpPr>
            <a:spLocks noGrp="1"/>
          </p:cNvSpPr>
          <p:nvPr>
            <p:ph type="body" idx="53" hasCustomPrompt="1"/>
          </p:nvPr>
        </p:nvSpPr>
        <p:spPr>
          <a:xfrm>
            <a:off x="7458769" y="2807336"/>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22" name="Straight Connector">
            <a:extLst>
              <a:ext uri="{FF2B5EF4-FFF2-40B4-BE49-F238E27FC236}">
                <a16:creationId xmlns:a16="http://schemas.microsoft.com/office/drawing/2014/main" id="{D3E8344F-CD88-2225-195E-643A6DE78F5F}"/>
              </a:ext>
            </a:extLst>
          </p:cNvPr>
          <p:cNvCxnSpPr>
            <a:cxnSpLocks/>
          </p:cNvCxnSpPr>
          <p:nvPr userDrawn="1"/>
        </p:nvCxnSpPr>
        <p:spPr>
          <a:xfrm>
            <a:off x="1" y="2356761"/>
            <a:ext cx="8700263"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cxnSp>
        <p:nvCxnSpPr>
          <p:cNvPr id="25" name="Straight Connector">
            <a:extLst>
              <a:ext uri="{FF2B5EF4-FFF2-40B4-BE49-F238E27FC236}">
                <a16:creationId xmlns:a16="http://schemas.microsoft.com/office/drawing/2014/main" id="{9BD3C5C5-ED63-8177-04F4-DF41C29D4DAD}"/>
              </a:ext>
            </a:extLst>
          </p:cNvPr>
          <p:cNvCxnSpPr>
            <a:cxnSpLocks/>
            <a:endCxn id="16" idx="0"/>
          </p:cNvCxnSpPr>
          <p:nvPr userDrawn="1"/>
        </p:nvCxnSpPr>
        <p:spPr>
          <a:xfrm>
            <a:off x="1066087" y="2356762"/>
            <a:ext cx="0" cy="450575"/>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28" name="Straight Connector">
            <a:extLst>
              <a:ext uri="{FF2B5EF4-FFF2-40B4-BE49-F238E27FC236}">
                <a16:creationId xmlns:a16="http://schemas.microsoft.com/office/drawing/2014/main" id="{4328BBCA-04A5-EBCE-71DF-A91B5AA54E44}"/>
              </a:ext>
            </a:extLst>
          </p:cNvPr>
          <p:cNvCxnSpPr>
            <a:cxnSpLocks/>
            <a:endCxn id="18" idx="0"/>
          </p:cNvCxnSpPr>
          <p:nvPr userDrawn="1"/>
        </p:nvCxnSpPr>
        <p:spPr>
          <a:xfrm>
            <a:off x="2466605" y="2356762"/>
            <a:ext cx="0" cy="450575"/>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29" name="Straight Connector">
            <a:extLst>
              <a:ext uri="{FF2B5EF4-FFF2-40B4-BE49-F238E27FC236}">
                <a16:creationId xmlns:a16="http://schemas.microsoft.com/office/drawing/2014/main" id="{9F6562CE-7EAE-16E7-CF76-54D9CB42C8C6}"/>
              </a:ext>
            </a:extLst>
          </p:cNvPr>
          <p:cNvCxnSpPr>
            <a:cxnSpLocks/>
            <a:endCxn id="19" idx="0"/>
          </p:cNvCxnSpPr>
          <p:nvPr userDrawn="1"/>
        </p:nvCxnSpPr>
        <p:spPr>
          <a:xfrm>
            <a:off x="3870330" y="2356762"/>
            <a:ext cx="0" cy="450575"/>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31" name="Straight Connector">
            <a:extLst>
              <a:ext uri="{FF2B5EF4-FFF2-40B4-BE49-F238E27FC236}">
                <a16:creationId xmlns:a16="http://schemas.microsoft.com/office/drawing/2014/main" id="{CCFBC3F7-06C7-D754-D58A-AF0CAC2EB3BB}"/>
              </a:ext>
            </a:extLst>
          </p:cNvPr>
          <p:cNvCxnSpPr>
            <a:cxnSpLocks/>
            <a:endCxn id="42" idx="0"/>
          </p:cNvCxnSpPr>
          <p:nvPr userDrawn="1"/>
        </p:nvCxnSpPr>
        <p:spPr>
          <a:xfrm>
            <a:off x="6677780" y="2356762"/>
            <a:ext cx="0" cy="451041"/>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49" name="Straight Connector">
            <a:extLst>
              <a:ext uri="{FF2B5EF4-FFF2-40B4-BE49-F238E27FC236}">
                <a16:creationId xmlns:a16="http://schemas.microsoft.com/office/drawing/2014/main" id="{080E16FE-4C1F-527E-A814-FBCA5C7F000C}"/>
              </a:ext>
            </a:extLst>
          </p:cNvPr>
          <p:cNvCxnSpPr>
            <a:cxnSpLocks/>
            <a:endCxn id="6" idx="0"/>
          </p:cNvCxnSpPr>
          <p:nvPr userDrawn="1"/>
        </p:nvCxnSpPr>
        <p:spPr>
          <a:xfrm>
            <a:off x="5273671" y="2356762"/>
            <a:ext cx="384" cy="450575"/>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cxnSp>
        <p:nvCxnSpPr>
          <p:cNvPr id="54" name="Straight Connector">
            <a:extLst>
              <a:ext uri="{FF2B5EF4-FFF2-40B4-BE49-F238E27FC236}">
                <a16:creationId xmlns:a16="http://schemas.microsoft.com/office/drawing/2014/main" id="{A095EEE7-CF36-DEF2-E54E-A73CA3EA478A}"/>
              </a:ext>
            </a:extLst>
          </p:cNvPr>
          <p:cNvCxnSpPr>
            <a:cxnSpLocks/>
            <a:endCxn id="26" idx="0"/>
          </p:cNvCxnSpPr>
          <p:nvPr userDrawn="1"/>
        </p:nvCxnSpPr>
        <p:spPr>
          <a:xfrm>
            <a:off x="8077913" y="2356762"/>
            <a:ext cx="3206" cy="450575"/>
          </a:xfrm>
          <a:prstGeom prst="line">
            <a:avLst/>
          </a:prstGeom>
          <a:ln w="12700">
            <a:headEnd type="oval"/>
            <a:tailEnd type="triangle"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01935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melineV5">
    <p:bg>
      <p:bgPr>
        <a:solidFill>
          <a:schemeClr val="accent6"/>
        </a:solidFill>
        <a:effectLst/>
      </p:bgPr>
    </p:bg>
    <p:spTree>
      <p:nvGrpSpPr>
        <p:cNvPr id="1" name=""/>
        <p:cNvGrpSpPr/>
        <p:nvPr/>
      </p:nvGrpSpPr>
      <p:grpSpPr>
        <a:xfrm>
          <a:off x="0" y="0"/>
          <a:ext cx="0" cy="0"/>
          <a:chOff x="0" y="0"/>
          <a:chExt cx="0" cy="0"/>
        </a:xfrm>
      </p:grpSpPr>
      <p:cxnSp>
        <p:nvCxnSpPr>
          <p:cNvPr id="15" name="Straight Connector">
            <a:extLst>
              <a:ext uri="{FF2B5EF4-FFF2-40B4-BE49-F238E27FC236}">
                <a16:creationId xmlns:a16="http://schemas.microsoft.com/office/drawing/2014/main" id="{7FBDCE9F-9153-451B-4BC7-36E5E9652E65}"/>
              </a:ext>
            </a:extLst>
          </p:cNvPr>
          <p:cNvCxnSpPr>
            <a:cxnSpLocks/>
            <a:stCxn id="17" idx="3"/>
            <a:endCxn id="18" idx="1"/>
          </p:cNvCxnSpPr>
          <p:nvPr userDrawn="1"/>
        </p:nvCxnSpPr>
        <p:spPr>
          <a:xfrm>
            <a:off x="2547037" y="3428462"/>
            <a:ext cx="717540"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Text Placeholder">
            <a:extLst>
              <a:ext uri="{FF2B5EF4-FFF2-40B4-BE49-F238E27FC236}">
                <a16:creationId xmlns:a16="http://schemas.microsoft.com/office/drawing/2014/main" id="{E37506F1-5AC6-CE06-7A90-693063A5232E}"/>
              </a:ext>
            </a:extLst>
          </p:cNvPr>
          <p:cNvSpPr>
            <a:spLocks noGrp="1"/>
          </p:cNvSpPr>
          <p:nvPr>
            <p:ph type="body" idx="25"/>
          </p:nvPr>
        </p:nvSpPr>
        <p:spPr>
          <a:xfrm>
            <a:off x="440530" y="4972379"/>
            <a:ext cx="2646761" cy="1287134"/>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8" name="Text Placeholder">
            <a:extLst>
              <a:ext uri="{FF2B5EF4-FFF2-40B4-BE49-F238E27FC236}">
                <a16:creationId xmlns:a16="http://schemas.microsoft.com/office/drawing/2014/main" id="{A0CEA808-1451-3CCA-FE09-7A09D2FFCD1E}"/>
              </a:ext>
            </a:extLst>
          </p:cNvPr>
          <p:cNvSpPr>
            <a:spLocks noGrp="1"/>
          </p:cNvSpPr>
          <p:nvPr>
            <p:ph type="body" idx="29"/>
          </p:nvPr>
        </p:nvSpPr>
        <p:spPr>
          <a:xfrm>
            <a:off x="3248398" y="4972378"/>
            <a:ext cx="2646000" cy="12888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9" name="Subtitle Placeholder">
            <a:extLst>
              <a:ext uri="{FF2B5EF4-FFF2-40B4-BE49-F238E27FC236}">
                <a16:creationId xmlns:a16="http://schemas.microsoft.com/office/drawing/2014/main" id="{E441AAD9-1923-AA16-DA14-24F25B80F04B}"/>
              </a:ext>
            </a:extLst>
          </p:cNvPr>
          <p:cNvSpPr>
            <a:spLocks noGrp="1"/>
          </p:cNvSpPr>
          <p:nvPr>
            <p:ph type="body" idx="31" hasCustomPrompt="1"/>
          </p:nvPr>
        </p:nvSpPr>
        <p:spPr>
          <a:xfrm>
            <a:off x="440530" y="4410473"/>
            <a:ext cx="264676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0" name="Subtitle Placeholder">
            <a:extLst>
              <a:ext uri="{FF2B5EF4-FFF2-40B4-BE49-F238E27FC236}">
                <a16:creationId xmlns:a16="http://schemas.microsoft.com/office/drawing/2014/main" id="{DB20150E-F1B1-6862-833F-1B47604459D3}"/>
              </a:ext>
            </a:extLst>
          </p:cNvPr>
          <p:cNvSpPr>
            <a:spLocks noGrp="1"/>
          </p:cNvSpPr>
          <p:nvPr>
            <p:ph type="body" idx="36" hasCustomPrompt="1"/>
          </p:nvPr>
        </p:nvSpPr>
        <p:spPr>
          <a:xfrm>
            <a:off x="3248785" y="4410473"/>
            <a:ext cx="2646000"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1" name="Text Placeholder">
            <a:extLst>
              <a:ext uri="{FF2B5EF4-FFF2-40B4-BE49-F238E27FC236}">
                <a16:creationId xmlns:a16="http://schemas.microsoft.com/office/drawing/2014/main" id="{80711496-43E6-9FC0-2547-4400FAC1B1A0}"/>
              </a:ext>
            </a:extLst>
          </p:cNvPr>
          <p:cNvSpPr>
            <a:spLocks noGrp="1"/>
          </p:cNvSpPr>
          <p:nvPr>
            <p:ph type="body" idx="39"/>
          </p:nvPr>
        </p:nvSpPr>
        <p:spPr>
          <a:xfrm>
            <a:off x="6057470" y="4964471"/>
            <a:ext cx="2646000" cy="12888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2" name="Subtitle Placeholder">
            <a:extLst>
              <a:ext uri="{FF2B5EF4-FFF2-40B4-BE49-F238E27FC236}">
                <a16:creationId xmlns:a16="http://schemas.microsoft.com/office/drawing/2014/main" id="{CFC70690-7AF3-31D2-C578-D4606F538A3F}"/>
              </a:ext>
            </a:extLst>
          </p:cNvPr>
          <p:cNvSpPr>
            <a:spLocks noGrp="1"/>
          </p:cNvSpPr>
          <p:nvPr>
            <p:ph type="body" idx="40" hasCustomPrompt="1"/>
          </p:nvPr>
        </p:nvSpPr>
        <p:spPr>
          <a:xfrm>
            <a:off x="6057857" y="4402566"/>
            <a:ext cx="2646000"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3" name="Rectangle 12">
            <a:extLst>
              <a:ext uri="{FF2B5EF4-FFF2-40B4-BE49-F238E27FC236}">
                <a16:creationId xmlns:a16="http://schemas.microsoft.com/office/drawing/2014/main" id="{7E1D69B8-79D3-2E43-5C28-55AECF127F44}"/>
              </a:ext>
            </a:extLst>
          </p:cNvPr>
          <p:cNvSpPr/>
          <p:nvPr userDrawn="1"/>
        </p:nvSpPr>
        <p:spPr>
          <a:xfrm>
            <a:off x="6073261" y="2991062"/>
            <a:ext cx="2103010" cy="8748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4" name="Rectangle 13">
            <a:extLst>
              <a:ext uri="{FF2B5EF4-FFF2-40B4-BE49-F238E27FC236}">
                <a16:creationId xmlns:a16="http://schemas.microsoft.com/office/drawing/2014/main" id="{738FA780-97FA-899C-BE32-7E963B1DBC9E}"/>
              </a:ext>
            </a:extLst>
          </p:cNvPr>
          <p:cNvSpPr/>
          <p:nvPr userDrawn="1"/>
        </p:nvSpPr>
        <p:spPr>
          <a:xfrm>
            <a:off x="3264577" y="2991062"/>
            <a:ext cx="210301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Flowchart: Process 15">
            <a:extLst>
              <a:ext uri="{FF2B5EF4-FFF2-40B4-BE49-F238E27FC236}">
                <a16:creationId xmlns:a16="http://schemas.microsoft.com/office/drawing/2014/main" id="{746AA354-EF6D-E2EA-774E-5F454056A6AC}"/>
              </a:ext>
            </a:extLst>
          </p:cNvPr>
          <p:cNvSpPr/>
          <p:nvPr userDrawn="1"/>
        </p:nvSpPr>
        <p:spPr>
          <a:xfrm>
            <a:off x="443737" y="2991062"/>
            <a:ext cx="2103010" cy="874800"/>
          </a:xfrm>
          <a:prstGeom prst="flowChartProcess">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Milestone Placeholder">
            <a:extLst>
              <a:ext uri="{FF2B5EF4-FFF2-40B4-BE49-F238E27FC236}">
                <a16:creationId xmlns:a16="http://schemas.microsoft.com/office/drawing/2014/main" id="{E768A274-897C-CAAE-81A0-E6D6A1B64B54}"/>
              </a:ext>
            </a:extLst>
          </p:cNvPr>
          <p:cNvSpPr>
            <a:spLocks noGrp="1"/>
          </p:cNvSpPr>
          <p:nvPr>
            <p:ph type="body" idx="42" hasCustomPrompt="1"/>
          </p:nvPr>
        </p:nvSpPr>
        <p:spPr>
          <a:xfrm>
            <a:off x="443737" y="2990668"/>
            <a:ext cx="2103300" cy="875588"/>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8" name="Milestone Placeholder">
            <a:extLst>
              <a:ext uri="{FF2B5EF4-FFF2-40B4-BE49-F238E27FC236}">
                <a16:creationId xmlns:a16="http://schemas.microsoft.com/office/drawing/2014/main" id="{80F4A820-2023-3319-27C6-130AE4BDE158}"/>
              </a:ext>
            </a:extLst>
          </p:cNvPr>
          <p:cNvSpPr>
            <a:spLocks noGrp="1"/>
          </p:cNvSpPr>
          <p:nvPr>
            <p:ph type="body" idx="43" hasCustomPrompt="1"/>
          </p:nvPr>
        </p:nvSpPr>
        <p:spPr>
          <a:xfrm>
            <a:off x="3264577" y="2991062"/>
            <a:ext cx="21033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Milestone Placeholder">
            <a:extLst>
              <a:ext uri="{FF2B5EF4-FFF2-40B4-BE49-F238E27FC236}">
                <a16:creationId xmlns:a16="http://schemas.microsoft.com/office/drawing/2014/main" id="{F321522F-C9B9-FEF0-4E7B-E714A0818BC1}"/>
              </a:ext>
            </a:extLst>
          </p:cNvPr>
          <p:cNvSpPr>
            <a:spLocks noGrp="1"/>
          </p:cNvSpPr>
          <p:nvPr>
            <p:ph type="body" idx="44" hasCustomPrompt="1"/>
          </p:nvPr>
        </p:nvSpPr>
        <p:spPr>
          <a:xfrm>
            <a:off x="6073261" y="2991062"/>
            <a:ext cx="2103300" cy="874800"/>
          </a:xfrm>
        </p:spPr>
        <p:txBody>
          <a:bodyPr wrap="square" lIns="108000" tIns="108000" rIns="108000" bIns="108000" anchor="ctr" anchorCtr="0">
            <a:noAutofit/>
          </a:bodyPr>
          <a:lstStyle>
            <a:lvl1pPr marL="0" indent="0" algn="ctr">
              <a:spcBef>
                <a:spcPts val="450"/>
              </a:spcBef>
              <a:buNone/>
              <a:defRPr sz="1500" spc="0" baseline="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22" name="Straight Connector">
            <a:extLst>
              <a:ext uri="{FF2B5EF4-FFF2-40B4-BE49-F238E27FC236}">
                <a16:creationId xmlns:a16="http://schemas.microsoft.com/office/drawing/2014/main" id="{560E5702-0269-06C0-237A-4E0A2C7AD78C}"/>
              </a:ext>
            </a:extLst>
          </p:cNvPr>
          <p:cNvCxnSpPr>
            <a:cxnSpLocks/>
            <a:stCxn id="18" idx="3"/>
            <a:endCxn id="19" idx="1"/>
          </p:cNvCxnSpPr>
          <p:nvPr userDrawn="1"/>
        </p:nvCxnSpPr>
        <p:spPr>
          <a:xfrm>
            <a:off x="5367877" y="3428462"/>
            <a:ext cx="705384"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54610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melineV6">
    <p:bg>
      <p:bgPr>
        <a:solidFill>
          <a:schemeClr val="accent6"/>
        </a:solidFill>
        <a:effectLst/>
      </p:bgPr>
    </p:bg>
    <p:spTree>
      <p:nvGrpSpPr>
        <p:cNvPr id="1" name=""/>
        <p:cNvGrpSpPr/>
        <p:nvPr/>
      </p:nvGrpSpPr>
      <p:grpSpPr>
        <a:xfrm>
          <a:off x="0" y="0"/>
          <a:ext cx="0" cy="0"/>
          <a:chOff x="0" y="0"/>
          <a:chExt cx="0" cy="0"/>
        </a:xfrm>
      </p:grpSpPr>
      <p:cxnSp>
        <p:nvCxnSpPr>
          <p:cNvPr id="15" name="Straight Connector">
            <a:extLst>
              <a:ext uri="{FF2B5EF4-FFF2-40B4-BE49-F238E27FC236}">
                <a16:creationId xmlns:a16="http://schemas.microsoft.com/office/drawing/2014/main" id="{7FBDCE9F-9153-451B-4BC7-36E5E9652E65}"/>
              </a:ext>
            </a:extLst>
          </p:cNvPr>
          <p:cNvCxnSpPr>
            <a:cxnSpLocks/>
          </p:cNvCxnSpPr>
          <p:nvPr userDrawn="1"/>
        </p:nvCxnSpPr>
        <p:spPr>
          <a:xfrm>
            <a:off x="2117737" y="3428534"/>
            <a:ext cx="429770"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Text Placeholder">
            <a:extLst>
              <a:ext uri="{FF2B5EF4-FFF2-40B4-BE49-F238E27FC236}">
                <a16:creationId xmlns:a16="http://schemas.microsoft.com/office/drawing/2014/main" id="{E37506F1-5AC6-CE06-7A90-693063A5232E}"/>
              </a:ext>
            </a:extLst>
          </p:cNvPr>
          <p:cNvSpPr>
            <a:spLocks noGrp="1"/>
          </p:cNvSpPr>
          <p:nvPr>
            <p:ph type="body" idx="25"/>
          </p:nvPr>
        </p:nvSpPr>
        <p:spPr>
          <a:xfrm>
            <a:off x="440531" y="4758975"/>
            <a:ext cx="1944089" cy="15264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8" name="Text Placeholder">
            <a:extLst>
              <a:ext uri="{FF2B5EF4-FFF2-40B4-BE49-F238E27FC236}">
                <a16:creationId xmlns:a16="http://schemas.microsoft.com/office/drawing/2014/main" id="{A0CEA808-1451-3CCA-FE09-7A09D2FFCD1E}"/>
              </a:ext>
            </a:extLst>
          </p:cNvPr>
          <p:cNvSpPr>
            <a:spLocks noGrp="1"/>
          </p:cNvSpPr>
          <p:nvPr>
            <p:ph type="body" idx="29"/>
          </p:nvPr>
        </p:nvSpPr>
        <p:spPr>
          <a:xfrm>
            <a:off x="2547120" y="4758975"/>
            <a:ext cx="1943531" cy="15264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9" name="Subtitle Placeholder">
            <a:extLst>
              <a:ext uri="{FF2B5EF4-FFF2-40B4-BE49-F238E27FC236}">
                <a16:creationId xmlns:a16="http://schemas.microsoft.com/office/drawing/2014/main" id="{E441AAD9-1923-AA16-DA14-24F25B80F04B}"/>
              </a:ext>
            </a:extLst>
          </p:cNvPr>
          <p:cNvSpPr>
            <a:spLocks noGrp="1"/>
          </p:cNvSpPr>
          <p:nvPr>
            <p:ph type="body" idx="31" hasCustomPrompt="1"/>
          </p:nvPr>
        </p:nvSpPr>
        <p:spPr>
          <a:xfrm>
            <a:off x="440531" y="4188363"/>
            <a:ext cx="1944089"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0" name="Subtitle Placeholder">
            <a:extLst>
              <a:ext uri="{FF2B5EF4-FFF2-40B4-BE49-F238E27FC236}">
                <a16:creationId xmlns:a16="http://schemas.microsoft.com/office/drawing/2014/main" id="{DB20150E-F1B1-6862-833F-1B47604459D3}"/>
              </a:ext>
            </a:extLst>
          </p:cNvPr>
          <p:cNvSpPr>
            <a:spLocks noGrp="1"/>
          </p:cNvSpPr>
          <p:nvPr>
            <p:ph type="body" idx="36" hasCustomPrompt="1"/>
          </p:nvPr>
        </p:nvSpPr>
        <p:spPr>
          <a:xfrm>
            <a:off x="2547507" y="4188363"/>
            <a:ext cx="194353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1" name="Text Placeholder">
            <a:extLst>
              <a:ext uri="{FF2B5EF4-FFF2-40B4-BE49-F238E27FC236}">
                <a16:creationId xmlns:a16="http://schemas.microsoft.com/office/drawing/2014/main" id="{80711496-43E6-9FC0-2547-4400FAC1B1A0}"/>
              </a:ext>
            </a:extLst>
          </p:cNvPr>
          <p:cNvSpPr>
            <a:spLocks noGrp="1"/>
          </p:cNvSpPr>
          <p:nvPr>
            <p:ph type="body" idx="39"/>
          </p:nvPr>
        </p:nvSpPr>
        <p:spPr>
          <a:xfrm>
            <a:off x="4656003" y="4758975"/>
            <a:ext cx="1943531" cy="15264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2" name="Subtitle Placeholder">
            <a:extLst>
              <a:ext uri="{FF2B5EF4-FFF2-40B4-BE49-F238E27FC236}">
                <a16:creationId xmlns:a16="http://schemas.microsoft.com/office/drawing/2014/main" id="{CFC70690-7AF3-31D2-C578-D4606F538A3F}"/>
              </a:ext>
            </a:extLst>
          </p:cNvPr>
          <p:cNvSpPr>
            <a:spLocks noGrp="1"/>
          </p:cNvSpPr>
          <p:nvPr>
            <p:ph type="body" idx="40" hasCustomPrompt="1"/>
          </p:nvPr>
        </p:nvSpPr>
        <p:spPr>
          <a:xfrm>
            <a:off x="4656390" y="4188363"/>
            <a:ext cx="194353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3" name="Rectangle 12">
            <a:extLst>
              <a:ext uri="{FF2B5EF4-FFF2-40B4-BE49-F238E27FC236}">
                <a16:creationId xmlns:a16="http://schemas.microsoft.com/office/drawing/2014/main" id="{7E1D69B8-79D3-2E43-5C28-55AECF127F44}"/>
              </a:ext>
            </a:extLst>
          </p:cNvPr>
          <p:cNvSpPr/>
          <p:nvPr userDrawn="1"/>
        </p:nvSpPr>
        <p:spPr>
          <a:xfrm>
            <a:off x="4656390" y="2991134"/>
            <a:ext cx="1674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4" name="Rectangle 13">
            <a:extLst>
              <a:ext uri="{FF2B5EF4-FFF2-40B4-BE49-F238E27FC236}">
                <a16:creationId xmlns:a16="http://schemas.microsoft.com/office/drawing/2014/main" id="{738FA780-97FA-899C-BE32-7E963B1DBC9E}"/>
              </a:ext>
            </a:extLst>
          </p:cNvPr>
          <p:cNvSpPr/>
          <p:nvPr userDrawn="1"/>
        </p:nvSpPr>
        <p:spPr>
          <a:xfrm>
            <a:off x="2547507" y="2991134"/>
            <a:ext cx="1674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Flowchart: Process 15">
            <a:extLst>
              <a:ext uri="{FF2B5EF4-FFF2-40B4-BE49-F238E27FC236}">
                <a16:creationId xmlns:a16="http://schemas.microsoft.com/office/drawing/2014/main" id="{746AA354-EF6D-E2EA-774E-5F454056A6AC}"/>
              </a:ext>
            </a:extLst>
          </p:cNvPr>
          <p:cNvSpPr/>
          <p:nvPr userDrawn="1"/>
        </p:nvSpPr>
        <p:spPr>
          <a:xfrm>
            <a:off x="443737" y="2991134"/>
            <a:ext cx="1674000" cy="874800"/>
          </a:xfrm>
          <a:prstGeom prst="flowChartProcess">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Milestone Placeholder">
            <a:extLst>
              <a:ext uri="{FF2B5EF4-FFF2-40B4-BE49-F238E27FC236}">
                <a16:creationId xmlns:a16="http://schemas.microsoft.com/office/drawing/2014/main" id="{E768A274-897C-CAAE-81A0-E6D6A1B64B54}"/>
              </a:ext>
            </a:extLst>
          </p:cNvPr>
          <p:cNvSpPr>
            <a:spLocks noGrp="1"/>
          </p:cNvSpPr>
          <p:nvPr>
            <p:ph type="body" idx="42" hasCustomPrompt="1"/>
          </p:nvPr>
        </p:nvSpPr>
        <p:spPr>
          <a:xfrm>
            <a:off x="443737" y="2990740"/>
            <a:ext cx="1674000" cy="875588"/>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8" name="Milestone Placeholder">
            <a:extLst>
              <a:ext uri="{FF2B5EF4-FFF2-40B4-BE49-F238E27FC236}">
                <a16:creationId xmlns:a16="http://schemas.microsoft.com/office/drawing/2014/main" id="{80F4A820-2023-3319-27C6-130AE4BDE158}"/>
              </a:ext>
            </a:extLst>
          </p:cNvPr>
          <p:cNvSpPr>
            <a:spLocks noGrp="1"/>
          </p:cNvSpPr>
          <p:nvPr>
            <p:ph type="body" idx="43" hasCustomPrompt="1"/>
          </p:nvPr>
        </p:nvSpPr>
        <p:spPr>
          <a:xfrm>
            <a:off x="2547507" y="2991134"/>
            <a:ext cx="1674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Milestone Placeholder">
            <a:extLst>
              <a:ext uri="{FF2B5EF4-FFF2-40B4-BE49-F238E27FC236}">
                <a16:creationId xmlns:a16="http://schemas.microsoft.com/office/drawing/2014/main" id="{F321522F-C9B9-FEF0-4E7B-E714A0818BC1}"/>
              </a:ext>
            </a:extLst>
          </p:cNvPr>
          <p:cNvSpPr>
            <a:spLocks noGrp="1"/>
          </p:cNvSpPr>
          <p:nvPr>
            <p:ph type="body" idx="44" hasCustomPrompt="1"/>
          </p:nvPr>
        </p:nvSpPr>
        <p:spPr>
          <a:xfrm>
            <a:off x="4656390" y="2991134"/>
            <a:ext cx="1674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22" name="Straight Connector">
            <a:extLst>
              <a:ext uri="{FF2B5EF4-FFF2-40B4-BE49-F238E27FC236}">
                <a16:creationId xmlns:a16="http://schemas.microsoft.com/office/drawing/2014/main" id="{560E5702-0269-06C0-237A-4E0A2C7AD78C}"/>
              </a:ext>
            </a:extLst>
          </p:cNvPr>
          <p:cNvCxnSpPr>
            <a:cxnSpLocks/>
          </p:cNvCxnSpPr>
          <p:nvPr userDrawn="1"/>
        </p:nvCxnSpPr>
        <p:spPr>
          <a:xfrm>
            <a:off x="4221507" y="3428534"/>
            <a:ext cx="434883"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cxnSp>
        <p:nvCxnSpPr>
          <p:cNvPr id="25" name="Straight Connector">
            <a:extLst>
              <a:ext uri="{FF2B5EF4-FFF2-40B4-BE49-F238E27FC236}">
                <a16:creationId xmlns:a16="http://schemas.microsoft.com/office/drawing/2014/main" id="{06A2993F-5403-046B-39A8-B2D258A056B3}"/>
              </a:ext>
            </a:extLst>
          </p:cNvPr>
          <p:cNvCxnSpPr>
            <a:cxnSpLocks/>
          </p:cNvCxnSpPr>
          <p:nvPr userDrawn="1"/>
        </p:nvCxnSpPr>
        <p:spPr>
          <a:xfrm>
            <a:off x="6330390" y="3428265"/>
            <a:ext cx="432031" cy="466"/>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sp>
        <p:nvSpPr>
          <p:cNvPr id="2" name="Text Placeholder">
            <a:extLst>
              <a:ext uri="{FF2B5EF4-FFF2-40B4-BE49-F238E27FC236}">
                <a16:creationId xmlns:a16="http://schemas.microsoft.com/office/drawing/2014/main" id="{FCCEEDC5-9D03-EE72-8E04-2CAAFF782389}"/>
              </a:ext>
            </a:extLst>
          </p:cNvPr>
          <p:cNvSpPr>
            <a:spLocks noGrp="1"/>
          </p:cNvSpPr>
          <p:nvPr>
            <p:ph type="body" idx="45"/>
          </p:nvPr>
        </p:nvSpPr>
        <p:spPr>
          <a:xfrm>
            <a:off x="6762421" y="4758175"/>
            <a:ext cx="1943531" cy="15272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5" name="Subtitle Placeholder">
            <a:extLst>
              <a:ext uri="{FF2B5EF4-FFF2-40B4-BE49-F238E27FC236}">
                <a16:creationId xmlns:a16="http://schemas.microsoft.com/office/drawing/2014/main" id="{3872F6A2-0355-178E-18F0-F03A1B267813}"/>
              </a:ext>
            </a:extLst>
          </p:cNvPr>
          <p:cNvSpPr>
            <a:spLocks noGrp="1"/>
          </p:cNvSpPr>
          <p:nvPr>
            <p:ph type="body" idx="46" hasCustomPrompt="1"/>
          </p:nvPr>
        </p:nvSpPr>
        <p:spPr>
          <a:xfrm>
            <a:off x="6762808" y="4188363"/>
            <a:ext cx="1943531" cy="553998"/>
          </a:xfrm>
        </p:spPr>
        <p:txBody>
          <a:bodyPr wrap="square" lIns="0" tIns="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6" name="Rectangle 5">
            <a:extLst>
              <a:ext uri="{FF2B5EF4-FFF2-40B4-BE49-F238E27FC236}">
                <a16:creationId xmlns:a16="http://schemas.microsoft.com/office/drawing/2014/main" id="{0E4AA4DC-6D97-557A-2593-68C4BD07D0CC}"/>
              </a:ext>
            </a:extLst>
          </p:cNvPr>
          <p:cNvSpPr/>
          <p:nvPr userDrawn="1"/>
        </p:nvSpPr>
        <p:spPr>
          <a:xfrm>
            <a:off x="6762421" y="2991134"/>
            <a:ext cx="1674000" cy="8748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lIns="81000" tIns="81000" rIns="81000" bIns="81000" rtlCol="0" anchor="ctr"/>
          <a:lstStyle/>
          <a:p>
            <a:pPr algn="ctr"/>
            <a:endParaRPr lang="ru-RU" sz="1350"/>
          </a:p>
        </p:txBody>
      </p:sp>
      <p:sp>
        <p:nvSpPr>
          <p:cNvPr id="20" name="Milestone Placeholder">
            <a:extLst>
              <a:ext uri="{FF2B5EF4-FFF2-40B4-BE49-F238E27FC236}">
                <a16:creationId xmlns:a16="http://schemas.microsoft.com/office/drawing/2014/main" id="{37D0E7BD-DF2F-7FA4-EF59-1EF006BBA73C}"/>
              </a:ext>
            </a:extLst>
          </p:cNvPr>
          <p:cNvSpPr>
            <a:spLocks noGrp="1"/>
          </p:cNvSpPr>
          <p:nvPr>
            <p:ph type="body" idx="47" hasCustomPrompt="1"/>
          </p:nvPr>
        </p:nvSpPr>
        <p:spPr>
          <a:xfrm>
            <a:off x="6762421" y="2991134"/>
            <a:ext cx="1674000" cy="874800"/>
          </a:xfrm>
        </p:spPr>
        <p:txBody>
          <a:bodyPr wrap="square" lIns="216000" tIns="144000" rIns="216000" bIns="144000" anchor="ctr" anchorCtr="0">
            <a:noAutofit/>
          </a:bodyPr>
          <a:lstStyle>
            <a:lvl1pPr marL="0" indent="0" algn="ctr">
              <a:spcBef>
                <a:spcPts val="450"/>
              </a:spcBef>
              <a:buNone/>
              <a:defRPr sz="1500" spc="0" baseline="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Tree>
    <p:extLst>
      <p:ext uri="{BB962C8B-B14F-4D97-AF65-F5344CB8AC3E}">
        <p14:creationId xmlns:p14="http://schemas.microsoft.com/office/powerpoint/2010/main" val="426589493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melineV7">
    <p:bg>
      <p:bgPr>
        <a:solidFill>
          <a:schemeClr val="accent6"/>
        </a:solidFill>
        <a:effectLst/>
      </p:bgPr>
    </p:bg>
    <p:spTree>
      <p:nvGrpSpPr>
        <p:cNvPr id="1" name=""/>
        <p:cNvGrpSpPr/>
        <p:nvPr/>
      </p:nvGrpSpPr>
      <p:grpSpPr>
        <a:xfrm>
          <a:off x="0" y="0"/>
          <a:ext cx="0" cy="0"/>
          <a:chOff x="0" y="0"/>
          <a:chExt cx="0" cy="0"/>
        </a:xfrm>
      </p:grpSpPr>
      <p:cxnSp>
        <p:nvCxnSpPr>
          <p:cNvPr id="15" name="Straight Connector">
            <a:extLst>
              <a:ext uri="{FF2B5EF4-FFF2-40B4-BE49-F238E27FC236}">
                <a16:creationId xmlns:a16="http://schemas.microsoft.com/office/drawing/2014/main" id="{7FBDCE9F-9153-451B-4BC7-36E5E9652E65}"/>
              </a:ext>
            </a:extLst>
          </p:cNvPr>
          <p:cNvCxnSpPr>
            <a:cxnSpLocks/>
            <a:stCxn id="18" idx="3"/>
            <a:endCxn id="13" idx="1"/>
          </p:cNvCxnSpPr>
          <p:nvPr userDrawn="1"/>
        </p:nvCxnSpPr>
        <p:spPr>
          <a:xfrm>
            <a:off x="3639560" y="3428534"/>
            <a:ext cx="175030"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Text Placeholder">
            <a:extLst>
              <a:ext uri="{FF2B5EF4-FFF2-40B4-BE49-F238E27FC236}">
                <a16:creationId xmlns:a16="http://schemas.microsoft.com/office/drawing/2014/main" id="{E37506F1-5AC6-CE06-7A90-693063A5232E}"/>
              </a:ext>
            </a:extLst>
          </p:cNvPr>
          <p:cNvSpPr>
            <a:spLocks noGrp="1"/>
          </p:cNvSpPr>
          <p:nvPr>
            <p:ph type="body" idx="25"/>
          </p:nvPr>
        </p:nvSpPr>
        <p:spPr>
          <a:xfrm>
            <a:off x="440531" y="4758975"/>
            <a:ext cx="15120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8" name="Text Placeholder">
            <a:extLst>
              <a:ext uri="{FF2B5EF4-FFF2-40B4-BE49-F238E27FC236}">
                <a16:creationId xmlns:a16="http://schemas.microsoft.com/office/drawing/2014/main" id="{A0CEA808-1451-3CCA-FE09-7A09D2FFCD1E}"/>
              </a:ext>
            </a:extLst>
          </p:cNvPr>
          <p:cNvSpPr>
            <a:spLocks noGrp="1"/>
          </p:cNvSpPr>
          <p:nvPr>
            <p:ph type="body" idx="29"/>
          </p:nvPr>
        </p:nvSpPr>
        <p:spPr>
          <a:xfrm>
            <a:off x="2127560" y="4758975"/>
            <a:ext cx="15120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9" name="Subtitle Placeholder">
            <a:extLst>
              <a:ext uri="{FF2B5EF4-FFF2-40B4-BE49-F238E27FC236}">
                <a16:creationId xmlns:a16="http://schemas.microsoft.com/office/drawing/2014/main" id="{E441AAD9-1923-AA16-DA14-24F25B80F04B}"/>
              </a:ext>
            </a:extLst>
          </p:cNvPr>
          <p:cNvSpPr>
            <a:spLocks noGrp="1"/>
          </p:cNvSpPr>
          <p:nvPr>
            <p:ph type="body" idx="31" hasCustomPrompt="1"/>
          </p:nvPr>
        </p:nvSpPr>
        <p:spPr>
          <a:xfrm>
            <a:off x="440531" y="4188363"/>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0" name="Subtitle Placeholder">
            <a:extLst>
              <a:ext uri="{FF2B5EF4-FFF2-40B4-BE49-F238E27FC236}">
                <a16:creationId xmlns:a16="http://schemas.microsoft.com/office/drawing/2014/main" id="{DB20150E-F1B1-6862-833F-1B47604459D3}"/>
              </a:ext>
            </a:extLst>
          </p:cNvPr>
          <p:cNvSpPr>
            <a:spLocks noGrp="1"/>
          </p:cNvSpPr>
          <p:nvPr>
            <p:ph type="body" idx="36" hasCustomPrompt="1"/>
          </p:nvPr>
        </p:nvSpPr>
        <p:spPr>
          <a:xfrm>
            <a:off x="2127560" y="4188363"/>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1" name="Text Placeholder">
            <a:extLst>
              <a:ext uri="{FF2B5EF4-FFF2-40B4-BE49-F238E27FC236}">
                <a16:creationId xmlns:a16="http://schemas.microsoft.com/office/drawing/2014/main" id="{80711496-43E6-9FC0-2547-4400FAC1B1A0}"/>
              </a:ext>
            </a:extLst>
          </p:cNvPr>
          <p:cNvSpPr>
            <a:spLocks noGrp="1"/>
          </p:cNvSpPr>
          <p:nvPr>
            <p:ph type="body" idx="39"/>
          </p:nvPr>
        </p:nvSpPr>
        <p:spPr>
          <a:xfrm>
            <a:off x="3814590" y="4758975"/>
            <a:ext cx="15120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2" name="Subtitle Placeholder">
            <a:extLst>
              <a:ext uri="{FF2B5EF4-FFF2-40B4-BE49-F238E27FC236}">
                <a16:creationId xmlns:a16="http://schemas.microsoft.com/office/drawing/2014/main" id="{CFC70690-7AF3-31D2-C578-D4606F538A3F}"/>
              </a:ext>
            </a:extLst>
          </p:cNvPr>
          <p:cNvSpPr>
            <a:spLocks noGrp="1"/>
          </p:cNvSpPr>
          <p:nvPr>
            <p:ph type="body" idx="40" hasCustomPrompt="1"/>
          </p:nvPr>
        </p:nvSpPr>
        <p:spPr>
          <a:xfrm>
            <a:off x="3814590" y="4188363"/>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3" name="Rectangle 12">
            <a:extLst>
              <a:ext uri="{FF2B5EF4-FFF2-40B4-BE49-F238E27FC236}">
                <a16:creationId xmlns:a16="http://schemas.microsoft.com/office/drawing/2014/main" id="{7E1D69B8-79D3-2E43-5C28-55AECF127F44}"/>
              </a:ext>
            </a:extLst>
          </p:cNvPr>
          <p:cNvSpPr/>
          <p:nvPr userDrawn="1"/>
        </p:nvSpPr>
        <p:spPr>
          <a:xfrm>
            <a:off x="3814590" y="2991134"/>
            <a:ext cx="1512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4" name="Rectangle 13">
            <a:extLst>
              <a:ext uri="{FF2B5EF4-FFF2-40B4-BE49-F238E27FC236}">
                <a16:creationId xmlns:a16="http://schemas.microsoft.com/office/drawing/2014/main" id="{738FA780-97FA-899C-BE32-7E963B1DBC9E}"/>
              </a:ext>
            </a:extLst>
          </p:cNvPr>
          <p:cNvSpPr/>
          <p:nvPr userDrawn="1"/>
        </p:nvSpPr>
        <p:spPr>
          <a:xfrm>
            <a:off x="2127560" y="2991134"/>
            <a:ext cx="1512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Flowchart: Process 15">
            <a:extLst>
              <a:ext uri="{FF2B5EF4-FFF2-40B4-BE49-F238E27FC236}">
                <a16:creationId xmlns:a16="http://schemas.microsoft.com/office/drawing/2014/main" id="{746AA354-EF6D-E2EA-774E-5F454056A6AC}"/>
              </a:ext>
            </a:extLst>
          </p:cNvPr>
          <p:cNvSpPr/>
          <p:nvPr userDrawn="1"/>
        </p:nvSpPr>
        <p:spPr>
          <a:xfrm>
            <a:off x="443737" y="2991134"/>
            <a:ext cx="1512000" cy="874800"/>
          </a:xfrm>
          <a:prstGeom prst="flowChartProcess">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Milestone Placeholder">
            <a:extLst>
              <a:ext uri="{FF2B5EF4-FFF2-40B4-BE49-F238E27FC236}">
                <a16:creationId xmlns:a16="http://schemas.microsoft.com/office/drawing/2014/main" id="{E768A274-897C-CAAE-81A0-E6D6A1B64B54}"/>
              </a:ext>
            </a:extLst>
          </p:cNvPr>
          <p:cNvSpPr>
            <a:spLocks noGrp="1"/>
          </p:cNvSpPr>
          <p:nvPr>
            <p:ph type="body" idx="42" hasCustomPrompt="1"/>
          </p:nvPr>
        </p:nvSpPr>
        <p:spPr>
          <a:xfrm>
            <a:off x="443737" y="2990740"/>
            <a:ext cx="1512000" cy="875588"/>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8" name="Milestone Placeholder">
            <a:extLst>
              <a:ext uri="{FF2B5EF4-FFF2-40B4-BE49-F238E27FC236}">
                <a16:creationId xmlns:a16="http://schemas.microsoft.com/office/drawing/2014/main" id="{80F4A820-2023-3319-27C6-130AE4BDE158}"/>
              </a:ext>
            </a:extLst>
          </p:cNvPr>
          <p:cNvSpPr>
            <a:spLocks noGrp="1"/>
          </p:cNvSpPr>
          <p:nvPr>
            <p:ph type="body" idx="43" hasCustomPrompt="1"/>
          </p:nvPr>
        </p:nvSpPr>
        <p:spPr>
          <a:xfrm>
            <a:off x="2127560" y="2991134"/>
            <a:ext cx="1512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Milestone Placeholder">
            <a:extLst>
              <a:ext uri="{FF2B5EF4-FFF2-40B4-BE49-F238E27FC236}">
                <a16:creationId xmlns:a16="http://schemas.microsoft.com/office/drawing/2014/main" id="{F321522F-C9B9-FEF0-4E7B-E714A0818BC1}"/>
              </a:ext>
            </a:extLst>
          </p:cNvPr>
          <p:cNvSpPr>
            <a:spLocks noGrp="1"/>
          </p:cNvSpPr>
          <p:nvPr>
            <p:ph type="body" idx="44" hasCustomPrompt="1"/>
          </p:nvPr>
        </p:nvSpPr>
        <p:spPr>
          <a:xfrm>
            <a:off x="3814590" y="2991134"/>
            <a:ext cx="1512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22" name="Straight Connector">
            <a:extLst>
              <a:ext uri="{FF2B5EF4-FFF2-40B4-BE49-F238E27FC236}">
                <a16:creationId xmlns:a16="http://schemas.microsoft.com/office/drawing/2014/main" id="{560E5702-0269-06C0-237A-4E0A2C7AD78C}"/>
              </a:ext>
            </a:extLst>
          </p:cNvPr>
          <p:cNvCxnSpPr>
            <a:cxnSpLocks/>
            <a:stCxn id="17" idx="3"/>
            <a:endCxn id="18" idx="1"/>
          </p:cNvCxnSpPr>
          <p:nvPr userDrawn="1"/>
        </p:nvCxnSpPr>
        <p:spPr>
          <a:xfrm>
            <a:off x="1955737" y="3428534"/>
            <a:ext cx="171824"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cxnSp>
        <p:nvCxnSpPr>
          <p:cNvPr id="25" name="Straight Connector">
            <a:extLst>
              <a:ext uri="{FF2B5EF4-FFF2-40B4-BE49-F238E27FC236}">
                <a16:creationId xmlns:a16="http://schemas.microsoft.com/office/drawing/2014/main" id="{06A2993F-5403-046B-39A8-B2D258A056B3}"/>
              </a:ext>
            </a:extLst>
          </p:cNvPr>
          <p:cNvCxnSpPr>
            <a:cxnSpLocks/>
            <a:stCxn id="13" idx="3"/>
            <a:endCxn id="6" idx="1"/>
          </p:cNvCxnSpPr>
          <p:nvPr userDrawn="1"/>
        </p:nvCxnSpPr>
        <p:spPr>
          <a:xfrm>
            <a:off x="5326590" y="3428534"/>
            <a:ext cx="175030"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sp>
        <p:nvSpPr>
          <p:cNvPr id="2" name="Text Placeholder">
            <a:extLst>
              <a:ext uri="{FF2B5EF4-FFF2-40B4-BE49-F238E27FC236}">
                <a16:creationId xmlns:a16="http://schemas.microsoft.com/office/drawing/2014/main" id="{FCCEEDC5-9D03-EE72-8E04-2CAAFF782389}"/>
              </a:ext>
            </a:extLst>
          </p:cNvPr>
          <p:cNvSpPr>
            <a:spLocks noGrp="1"/>
          </p:cNvSpPr>
          <p:nvPr>
            <p:ph type="body" idx="45"/>
          </p:nvPr>
        </p:nvSpPr>
        <p:spPr>
          <a:xfrm>
            <a:off x="5501620" y="4758175"/>
            <a:ext cx="15120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5" name="Subtitle Placeholder">
            <a:extLst>
              <a:ext uri="{FF2B5EF4-FFF2-40B4-BE49-F238E27FC236}">
                <a16:creationId xmlns:a16="http://schemas.microsoft.com/office/drawing/2014/main" id="{3872F6A2-0355-178E-18F0-F03A1B267813}"/>
              </a:ext>
            </a:extLst>
          </p:cNvPr>
          <p:cNvSpPr>
            <a:spLocks noGrp="1"/>
          </p:cNvSpPr>
          <p:nvPr>
            <p:ph type="body" idx="46" hasCustomPrompt="1"/>
          </p:nvPr>
        </p:nvSpPr>
        <p:spPr>
          <a:xfrm>
            <a:off x="5501620" y="4188363"/>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6" name="Rectangle 5">
            <a:extLst>
              <a:ext uri="{FF2B5EF4-FFF2-40B4-BE49-F238E27FC236}">
                <a16:creationId xmlns:a16="http://schemas.microsoft.com/office/drawing/2014/main" id="{0E4AA4DC-6D97-557A-2593-68C4BD07D0CC}"/>
              </a:ext>
            </a:extLst>
          </p:cNvPr>
          <p:cNvSpPr/>
          <p:nvPr userDrawn="1"/>
        </p:nvSpPr>
        <p:spPr>
          <a:xfrm>
            <a:off x="5501620" y="2991134"/>
            <a:ext cx="15120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0" name="Milestone Placeholder">
            <a:extLst>
              <a:ext uri="{FF2B5EF4-FFF2-40B4-BE49-F238E27FC236}">
                <a16:creationId xmlns:a16="http://schemas.microsoft.com/office/drawing/2014/main" id="{37D0E7BD-DF2F-7FA4-EF59-1EF006BBA73C}"/>
              </a:ext>
            </a:extLst>
          </p:cNvPr>
          <p:cNvSpPr>
            <a:spLocks noGrp="1"/>
          </p:cNvSpPr>
          <p:nvPr>
            <p:ph type="body" idx="47" hasCustomPrompt="1"/>
          </p:nvPr>
        </p:nvSpPr>
        <p:spPr>
          <a:xfrm>
            <a:off x="5501620" y="2991134"/>
            <a:ext cx="15120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35" name="Text Placeholder">
            <a:extLst>
              <a:ext uri="{FF2B5EF4-FFF2-40B4-BE49-F238E27FC236}">
                <a16:creationId xmlns:a16="http://schemas.microsoft.com/office/drawing/2014/main" id="{6706F182-7111-5D39-B84E-1E493CD9AED9}"/>
              </a:ext>
            </a:extLst>
          </p:cNvPr>
          <p:cNvSpPr>
            <a:spLocks noGrp="1"/>
          </p:cNvSpPr>
          <p:nvPr>
            <p:ph type="body" idx="48"/>
          </p:nvPr>
        </p:nvSpPr>
        <p:spPr>
          <a:xfrm>
            <a:off x="7188263" y="4758641"/>
            <a:ext cx="15120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36" name="Subtitle Placeholder">
            <a:extLst>
              <a:ext uri="{FF2B5EF4-FFF2-40B4-BE49-F238E27FC236}">
                <a16:creationId xmlns:a16="http://schemas.microsoft.com/office/drawing/2014/main" id="{FBD1C0D4-1E94-70CA-C4BB-10B19C976ABD}"/>
              </a:ext>
            </a:extLst>
          </p:cNvPr>
          <p:cNvSpPr>
            <a:spLocks noGrp="1"/>
          </p:cNvSpPr>
          <p:nvPr>
            <p:ph type="body" idx="49" hasCustomPrompt="1"/>
          </p:nvPr>
        </p:nvSpPr>
        <p:spPr>
          <a:xfrm>
            <a:off x="7188650" y="4188829"/>
            <a:ext cx="1512000" cy="553998"/>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41" name="Rectangle 40">
            <a:extLst>
              <a:ext uri="{FF2B5EF4-FFF2-40B4-BE49-F238E27FC236}">
                <a16:creationId xmlns:a16="http://schemas.microsoft.com/office/drawing/2014/main" id="{78E01E96-A88A-E7AF-F600-D3D8EF0A93CC}"/>
              </a:ext>
            </a:extLst>
          </p:cNvPr>
          <p:cNvSpPr/>
          <p:nvPr userDrawn="1"/>
        </p:nvSpPr>
        <p:spPr>
          <a:xfrm>
            <a:off x="7188263" y="2991600"/>
            <a:ext cx="1512000" cy="8748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2" name="Milestone Placeholder">
            <a:extLst>
              <a:ext uri="{FF2B5EF4-FFF2-40B4-BE49-F238E27FC236}">
                <a16:creationId xmlns:a16="http://schemas.microsoft.com/office/drawing/2014/main" id="{D54DBBBB-0169-4D6A-6884-44B67D36D4DE}"/>
              </a:ext>
            </a:extLst>
          </p:cNvPr>
          <p:cNvSpPr>
            <a:spLocks noGrp="1"/>
          </p:cNvSpPr>
          <p:nvPr>
            <p:ph type="body" idx="50" hasCustomPrompt="1"/>
          </p:nvPr>
        </p:nvSpPr>
        <p:spPr>
          <a:xfrm>
            <a:off x="7188263" y="2991600"/>
            <a:ext cx="1512000" cy="874800"/>
          </a:xfrm>
        </p:spPr>
        <p:txBody>
          <a:bodyPr wrap="square" lIns="108000" tIns="108000" rIns="108000" bIns="108000" anchor="ctr" anchorCtr="0">
            <a:noAutofit/>
          </a:bodyPr>
          <a:lstStyle>
            <a:lvl1pPr marL="0" indent="0" algn="ctr">
              <a:spcBef>
                <a:spcPts val="450"/>
              </a:spcBef>
              <a:buNone/>
              <a:defRPr sz="1500" spc="0" baseline="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49" name="Straight Connector">
            <a:extLst>
              <a:ext uri="{FF2B5EF4-FFF2-40B4-BE49-F238E27FC236}">
                <a16:creationId xmlns:a16="http://schemas.microsoft.com/office/drawing/2014/main" id="{1A496CBA-AD17-3308-4C09-A0213010F632}"/>
              </a:ext>
            </a:extLst>
          </p:cNvPr>
          <p:cNvCxnSpPr>
            <a:cxnSpLocks/>
            <a:stCxn id="20" idx="3"/>
            <a:endCxn id="42" idx="1"/>
          </p:cNvCxnSpPr>
          <p:nvPr userDrawn="1"/>
        </p:nvCxnSpPr>
        <p:spPr>
          <a:xfrm>
            <a:off x="7013620" y="3428534"/>
            <a:ext cx="174644" cy="466"/>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948668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melineV8">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8262937" cy="470898"/>
          </a:xfrm>
          <a:prstGeom prst="rect">
            <a:avLst/>
          </a:prstGeom>
        </p:spPr>
        <p:txBody>
          <a:bodyPr vert="horz" wrap="square" lIns="0" tIns="0" rIns="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Text Placeholder">
            <a:extLst>
              <a:ext uri="{FF2B5EF4-FFF2-40B4-BE49-F238E27FC236}">
                <a16:creationId xmlns:a16="http://schemas.microsoft.com/office/drawing/2014/main" id="{E37506F1-5AC6-CE06-7A90-693063A5232E}"/>
              </a:ext>
            </a:extLst>
          </p:cNvPr>
          <p:cNvSpPr>
            <a:spLocks noGrp="1"/>
          </p:cNvSpPr>
          <p:nvPr>
            <p:ph type="body" idx="25"/>
          </p:nvPr>
        </p:nvSpPr>
        <p:spPr>
          <a:xfrm>
            <a:off x="440531" y="4758975"/>
            <a:ext cx="12447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8" name="Text Placeholder">
            <a:extLst>
              <a:ext uri="{FF2B5EF4-FFF2-40B4-BE49-F238E27FC236}">
                <a16:creationId xmlns:a16="http://schemas.microsoft.com/office/drawing/2014/main" id="{A0CEA808-1451-3CCA-FE09-7A09D2FFCD1E}"/>
              </a:ext>
            </a:extLst>
          </p:cNvPr>
          <p:cNvSpPr>
            <a:spLocks noGrp="1"/>
          </p:cNvSpPr>
          <p:nvPr>
            <p:ph type="body" idx="29"/>
          </p:nvPr>
        </p:nvSpPr>
        <p:spPr>
          <a:xfrm>
            <a:off x="1844255" y="4758975"/>
            <a:ext cx="12447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9" name="Subtitle Placeholder">
            <a:extLst>
              <a:ext uri="{FF2B5EF4-FFF2-40B4-BE49-F238E27FC236}">
                <a16:creationId xmlns:a16="http://schemas.microsoft.com/office/drawing/2014/main" id="{E441AAD9-1923-AA16-DA14-24F25B80F04B}"/>
              </a:ext>
            </a:extLst>
          </p:cNvPr>
          <p:cNvSpPr>
            <a:spLocks noGrp="1"/>
          </p:cNvSpPr>
          <p:nvPr>
            <p:ph type="body" idx="31" hasCustomPrompt="1"/>
          </p:nvPr>
        </p:nvSpPr>
        <p:spPr>
          <a:xfrm>
            <a:off x="440531"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0" name="Subtitle Placeholder">
            <a:extLst>
              <a:ext uri="{FF2B5EF4-FFF2-40B4-BE49-F238E27FC236}">
                <a16:creationId xmlns:a16="http://schemas.microsoft.com/office/drawing/2014/main" id="{DB20150E-F1B1-6862-833F-1B47604459D3}"/>
              </a:ext>
            </a:extLst>
          </p:cNvPr>
          <p:cNvSpPr>
            <a:spLocks noGrp="1"/>
          </p:cNvSpPr>
          <p:nvPr>
            <p:ph type="body" idx="36" hasCustomPrompt="1"/>
          </p:nvPr>
        </p:nvSpPr>
        <p:spPr>
          <a:xfrm>
            <a:off x="1844255"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1" name="Text Placeholder">
            <a:extLst>
              <a:ext uri="{FF2B5EF4-FFF2-40B4-BE49-F238E27FC236}">
                <a16:creationId xmlns:a16="http://schemas.microsoft.com/office/drawing/2014/main" id="{80711496-43E6-9FC0-2547-4400FAC1B1A0}"/>
              </a:ext>
            </a:extLst>
          </p:cNvPr>
          <p:cNvSpPr>
            <a:spLocks noGrp="1"/>
          </p:cNvSpPr>
          <p:nvPr>
            <p:ph type="body" idx="39"/>
          </p:nvPr>
        </p:nvSpPr>
        <p:spPr>
          <a:xfrm>
            <a:off x="3247980" y="4758975"/>
            <a:ext cx="1244700" cy="15264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2" name="Subtitle Placeholder">
            <a:extLst>
              <a:ext uri="{FF2B5EF4-FFF2-40B4-BE49-F238E27FC236}">
                <a16:creationId xmlns:a16="http://schemas.microsoft.com/office/drawing/2014/main" id="{CFC70690-7AF3-31D2-C578-D4606F538A3F}"/>
              </a:ext>
            </a:extLst>
          </p:cNvPr>
          <p:cNvSpPr>
            <a:spLocks noGrp="1"/>
          </p:cNvSpPr>
          <p:nvPr>
            <p:ph type="body" idx="40" hasCustomPrompt="1"/>
          </p:nvPr>
        </p:nvSpPr>
        <p:spPr>
          <a:xfrm>
            <a:off x="3247980"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3" name="Rectangle 12">
            <a:extLst>
              <a:ext uri="{FF2B5EF4-FFF2-40B4-BE49-F238E27FC236}">
                <a16:creationId xmlns:a16="http://schemas.microsoft.com/office/drawing/2014/main" id="{7E1D69B8-79D3-2E43-5C28-55AECF127F44}"/>
              </a:ext>
            </a:extLst>
          </p:cNvPr>
          <p:cNvSpPr/>
          <p:nvPr userDrawn="1"/>
        </p:nvSpPr>
        <p:spPr>
          <a:xfrm>
            <a:off x="3247980" y="2701554"/>
            <a:ext cx="12447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4" name="Rectangle 13">
            <a:extLst>
              <a:ext uri="{FF2B5EF4-FFF2-40B4-BE49-F238E27FC236}">
                <a16:creationId xmlns:a16="http://schemas.microsoft.com/office/drawing/2014/main" id="{738FA780-97FA-899C-BE32-7E963B1DBC9E}"/>
              </a:ext>
            </a:extLst>
          </p:cNvPr>
          <p:cNvSpPr/>
          <p:nvPr userDrawn="1"/>
        </p:nvSpPr>
        <p:spPr>
          <a:xfrm>
            <a:off x="1844255" y="2701554"/>
            <a:ext cx="12447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6" name="Flowchart: Process 15">
            <a:extLst>
              <a:ext uri="{FF2B5EF4-FFF2-40B4-BE49-F238E27FC236}">
                <a16:creationId xmlns:a16="http://schemas.microsoft.com/office/drawing/2014/main" id="{746AA354-EF6D-E2EA-774E-5F454056A6AC}"/>
              </a:ext>
            </a:extLst>
          </p:cNvPr>
          <p:cNvSpPr/>
          <p:nvPr userDrawn="1"/>
        </p:nvSpPr>
        <p:spPr>
          <a:xfrm>
            <a:off x="443737" y="2701554"/>
            <a:ext cx="1244700" cy="874800"/>
          </a:xfrm>
          <a:prstGeom prst="flowChartProcess">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Milestone Placeholder">
            <a:extLst>
              <a:ext uri="{FF2B5EF4-FFF2-40B4-BE49-F238E27FC236}">
                <a16:creationId xmlns:a16="http://schemas.microsoft.com/office/drawing/2014/main" id="{E768A274-897C-CAAE-81A0-E6D6A1B64B54}"/>
              </a:ext>
            </a:extLst>
          </p:cNvPr>
          <p:cNvSpPr>
            <a:spLocks noGrp="1"/>
          </p:cNvSpPr>
          <p:nvPr>
            <p:ph type="body" idx="42" hasCustomPrompt="1"/>
          </p:nvPr>
        </p:nvSpPr>
        <p:spPr>
          <a:xfrm>
            <a:off x="443737" y="2701160"/>
            <a:ext cx="1244700" cy="875588"/>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8" name="Milestone Placeholder">
            <a:extLst>
              <a:ext uri="{FF2B5EF4-FFF2-40B4-BE49-F238E27FC236}">
                <a16:creationId xmlns:a16="http://schemas.microsoft.com/office/drawing/2014/main" id="{80F4A820-2023-3319-27C6-130AE4BDE158}"/>
              </a:ext>
            </a:extLst>
          </p:cNvPr>
          <p:cNvSpPr>
            <a:spLocks noGrp="1"/>
          </p:cNvSpPr>
          <p:nvPr>
            <p:ph type="body" idx="43" hasCustomPrompt="1"/>
          </p:nvPr>
        </p:nvSpPr>
        <p:spPr>
          <a:xfrm>
            <a:off x="1844255" y="2701554"/>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Milestone Placeholder">
            <a:extLst>
              <a:ext uri="{FF2B5EF4-FFF2-40B4-BE49-F238E27FC236}">
                <a16:creationId xmlns:a16="http://schemas.microsoft.com/office/drawing/2014/main" id="{F321522F-C9B9-FEF0-4E7B-E714A0818BC1}"/>
              </a:ext>
            </a:extLst>
          </p:cNvPr>
          <p:cNvSpPr>
            <a:spLocks noGrp="1"/>
          </p:cNvSpPr>
          <p:nvPr>
            <p:ph type="body" idx="44" hasCustomPrompt="1"/>
          </p:nvPr>
        </p:nvSpPr>
        <p:spPr>
          <a:xfrm>
            <a:off x="3247980" y="2701554"/>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2" name="Text Placeholder">
            <a:extLst>
              <a:ext uri="{FF2B5EF4-FFF2-40B4-BE49-F238E27FC236}">
                <a16:creationId xmlns:a16="http://schemas.microsoft.com/office/drawing/2014/main" id="{FCCEEDC5-9D03-EE72-8E04-2CAAFF782389}"/>
              </a:ext>
            </a:extLst>
          </p:cNvPr>
          <p:cNvSpPr>
            <a:spLocks noGrp="1"/>
          </p:cNvSpPr>
          <p:nvPr>
            <p:ph type="body" idx="45"/>
          </p:nvPr>
        </p:nvSpPr>
        <p:spPr>
          <a:xfrm>
            <a:off x="4651705" y="4758175"/>
            <a:ext cx="12447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5" name="Subtitle Placeholder">
            <a:extLst>
              <a:ext uri="{FF2B5EF4-FFF2-40B4-BE49-F238E27FC236}">
                <a16:creationId xmlns:a16="http://schemas.microsoft.com/office/drawing/2014/main" id="{3872F6A2-0355-178E-18F0-F03A1B267813}"/>
              </a:ext>
            </a:extLst>
          </p:cNvPr>
          <p:cNvSpPr>
            <a:spLocks noGrp="1"/>
          </p:cNvSpPr>
          <p:nvPr>
            <p:ph type="body" idx="46" hasCustomPrompt="1"/>
          </p:nvPr>
        </p:nvSpPr>
        <p:spPr>
          <a:xfrm>
            <a:off x="4651705"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6" name="Rectangle 5">
            <a:extLst>
              <a:ext uri="{FF2B5EF4-FFF2-40B4-BE49-F238E27FC236}">
                <a16:creationId xmlns:a16="http://schemas.microsoft.com/office/drawing/2014/main" id="{0E4AA4DC-6D97-557A-2593-68C4BD07D0CC}"/>
              </a:ext>
            </a:extLst>
          </p:cNvPr>
          <p:cNvSpPr/>
          <p:nvPr userDrawn="1"/>
        </p:nvSpPr>
        <p:spPr>
          <a:xfrm>
            <a:off x="4651705" y="2701554"/>
            <a:ext cx="12447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0" name="Milestone Placeholder">
            <a:extLst>
              <a:ext uri="{FF2B5EF4-FFF2-40B4-BE49-F238E27FC236}">
                <a16:creationId xmlns:a16="http://schemas.microsoft.com/office/drawing/2014/main" id="{37D0E7BD-DF2F-7FA4-EF59-1EF006BBA73C}"/>
              </a:ext>
            </a:extLst>
          </p:cNvPr>
          <p:cNvSpPr>
            <a:spLocks noGrp="1"/>
          </p:cNvSpPr>
          <p:nvPr>
            <p:ph type="body" idx="47" hasCustomPrompt="1"/>
          </p:nvPr>
        </p:nvSpPr>
        <p:spPr>
          <a:xfrm>
            <a:off x="4651705" y="2701554"/>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23" name="Straight Connector">
            <a:extLst>
              <a:ext uri="{FF2B5EF4-FFF2-40B4-BE49-F238E27FC236}">
                <a16:creationId xmlns:a16="http://schemas.microsoft.com/office/drawing/2014/main" id="{CE0DE2F3-8E7C-138E-EEF2-9154FCD69E81}"/>
              </a:ext>
            </a:extLst>
          </p:cNvPr>
          <p:cNvCxnSpPr>
            <a:cxnSpLocks/>
            <a:stCxn id="17" idx="3"/>
            <a:endCxn id="14" idx="1"/>
          </p:cNvCxnSpPr>
          <p:nvPr userDrawn="1"/>
        </p:nvCxnSpPr>
        <p:spPr>
          <a:xfrm>
            <a:off x="1688437" y="3138954"/>
            <a:ext cx="155819"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sp>
        <p:nvSpPr>
          <p:cNvPr id="35" name="Text Placeholder">
            <a:extLst>
              <a:ext uri="{FF2B5EF4-FFF2-40B4-BE49-F238E27FC236}">
                <a16:creationId xmlns:a16="http://schemas.microsoft.com/office/drawing/2014/main" id="{6706F182-7111-5D39-B84E-1E493CD9AED9}"/>
              </a:ext>
            </a:extLst>
          </p:cNvPr>
          <p:cNvSpPr>
            <a:spLocks noGrp="1"/>
          </p:cNvSpPr>
          <p:nvPr>
            <p:ph type="body" idx="48"/>
          </p:nvPr>
        </p:nvSpPr>
        <p:spPr>
          <a:xfrm>
            <a:off x="6055430" y="4758641"/>
            <a:ext cx="12447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36" name="Subtitle Placeholder">
            <a:extLst>
              <a:ext uri="{FF2B5EF4-FFF2-40B4-BE49-F238E27FC236}">
                <a16:creationId xmlns:a16="http://schemas.microsoft.com/office/drawing/2014/main" id="{FBD1C0D4-1E94-70CA-C4BB-10B19C976ABD}"/>
              </a:ext>
            </a:extLst>
          </p:cNvPr>
          <p:cNvSpPr>
            <a:spLocks noGrp="1"/>
          </p:cNvSpPr>
          <p:nvPr>
            <p:ph type="body" idx="49" hasCustomPrompt="1"/>
          </p:nvPr>
        </p:nvSpPr>
        <p:spPr>
          <a:xfrm>
            <a:off x="6055430"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41" name="Rectangle 40">
            <a:extLst>
              <a:ext uri="{FF2B5EF4-FFF2-40B4-BE49-F238E27FC236}">
                <a16:creationId xmlns:a16="http://schemas.microsoft.com/office/drawing/2014/main" id="{78E01E96-A88A-E7AF-F600-D3D8EF0A93CC}"/>
              </a:ext>
            </a:extLst>
          </p:cNvPr>
          <p:cNvSpPr/>
          <p:nvPr userDrawn="1"/>
        </p:nvSpPr>
        <p:spPr>
          <a:xfrm>
            <a:off x="6055430" y="2702020"/>
            <a:ext cx="1244700" cy="87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2" name="Milestone Placeholder">
            <a:extLst>
              <a:ext uri="{FF2B5EF4-FFF2-40B4-BE49-F238E27FC236}">
                <a16:creationId xmlns:a16="http://schemas.microsoft.com/office/drawing/2014/main" id="{D54DBBBB-0169-4D6A-6884-44B67D36D4DE}"/>
              </a:ext>
            </a:extLst>
          </p:cNvPr>
          <p:cNvSpPr>
            <a:spLocks noGrp="1"/>
          </p:cNvSpPr>
          <p:nvPr>
            <p:ph type="body" idx="50" hasCustomPrompt="1"/>
          </p:nvPr>
        </p:nvSpPr>
        <p:spPr>
          <a:xfrm>
            <a:off x="6055430" y="2702020"/>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21" name="Text Placeholder">
            <a:extLst>
              <a:ext uri="{FF2B5EF4-FFF2-40B4-BE49-F238E27FC236}">
                <a16:creationId xmlns:a16="http://schemas.microsoft.com/office/drawing/2014/main" id="{1CDA26F3-D759-5C66-0F1A-629D702FA986}"/>
              </a:ext>
            </a:extLst>
          </p:cNvPr>
          <p:cNvSpPr>
            <a:spLocks noGrp="1"/>
          </p:cNvSpPr>
          <p:nvPr>
            <p:ph type="body" idx="51"/>
          </p:nvPr>
        </p:nvSpPr>
        <p:spPr>
          <a:xfrm>
            <a:off x="7458769" y="4758175"/>
            <a:ext cx="1244700" cy="1527200"/>
          </a:xfrm>
        </p:spPr>
        <p:txBody>
          <a:bodyPr lIns="0" tIns="108000" rIns="72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24" name="Subtitle Placeholder">
            <a:extLst>
              <a:ext uri="{FF2B5EF4-FFF2-40B4-BE49-F238E27FC236}">
                <a16:creationId xmlns:a16="http://schemas.microsoft.com/office/drawing/2014/main" id="{2C4A8370-EDE3-1696-05E0-A6AD3B67314B}"/>
              </a:ext>
            </a:extLst>
          </p:cNvPr>
          <p:cNvSpPr>
            <a:spLocks noGrp="1"/>
          </p:cNvSpPr>
          <p:nvPr>
            <p:ph type="body" idx="52" hasCustomPrompt="1"/>
          </p:nvPr>
        </p:nvSpPr>
        <p:spPr>
          <a:xfrm>
            <a:off x="7459156" y="3898924"/>
            <a:ext cx="1244700" cy="831600"/>
          </a:xfrm>
        </p:spPr>
        <p:txBody>
          <a:bodyPr wrap="square" lIns="0" tIns="0" rIns="72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26" name="Rectangle 25">
            <a:extLst>
              <a:ext uri="{FF2B5EF4-FFF2-40B4-BE49-F238E27FC236}">
                <a16:creationId xmlns:a16="http://schemas.microsoft.com/office/drawing/2014/main" id="{A8DFA6F0-7179-DEB5-ACC9-B01D29C1385E}"/>
              </a:ext>
            </a:extLst>
          </p:cNvPr>
          <p:cNvSpPr/>
          <p:nvPr userDrawn="1"/>
        </p:nvSpPr>
        <p:spPr>
          <a:xfrm>
            <a:off x="7458769" y="2701554"/>
            <a:ext cx="1244700" cy="8748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7" name="Milestone Placeholder">
            <a:extLst>
              <a:ext uri="{FF2B5EF4-FFF2-40B4-BE49-F238E27FC236}">
                <a16:creationId xmlns:a16="http://schemas.microsoft.com/office/drawing/2014/main" id="{ED3EDE58-1D17-39F3-32AC-C96B67B7EC1E}"/>
              </a:ext>
            </a:extLst>
          </p:cNvPr>
          <p:cNvSpPr>
            <a:spLocks noGrp="1"/>
          </p:cNvSpPr>
          <p:nvPr>
            <p:ph type="body" idx="53" hasCustomPrompt="1"/>
          </p:nvPr>
        </p:nvSpPr>
        <p:spPr>
          <a:xfrm>
            <a:off x="7458769" y="2701554"/>
            <a:ext cx="1244700" cy="874800"/>
          </a:xfrm>
        </p:spPr>
        <p:txBody>
          <a:bodyPr wrap="square" lIns="108000" tIns="108000" rIns="108000" bIns="108000" anchor="ctr" anchorCtr="0">
            <a:noAutofit/>
          </a:bodyPr>
          <a:lstStyle>
            <a:lvl1pPr marL="0" indent="0" algn="ctr">
              <a:spcBef>
                <a:spcPts val="450"/>
              </a:spcBef>
              <a:buNone/>
              <a:defRPr sz="1500" spc="0" baseline="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cxnSp>
        <p:nvCxnSpPr>
          <p:cNvPr id="30" name="Straight Connector">
            <a:extLst>
              <a:ext uri="{FF2B5EF4-FFF2-40B4-BE49-F238E27FC236}">
                <a16:creationId xmlns:a16="http://schemas.microsoft.com/office/drawing/2014/main" id="{98A7D28C-002E-BF8B-8F19-931F0F7CCBDE}"/>
              </a:ext>
            </a:extLst>
          </p:cNvPr>
          <p:cNvCxnSpPr>
            <a:cxnSpLocks/>
            <a:stCxn id="18" idx="3"/>
            <a:endCxn id="19" idx="1"/>
          </p:cNvCxnSpPr>
          <p:nvPr userDrawn="1"/>
        </p:nvCxnSpPr>
        <p:spPr>
          <a:xfrm>
            <a:off x="3088956" y="3138954"/>
            <a:ext cx="159025"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cxnSp>
        <p:nvCxnSpPr>
          <p:cNvPr id="33" name="Straight Connector">
            <a:extLst>
              <a:ext uri="{FF2B5EF4-FFF2-40B4-BE49-F238E27FC236}">
                <a16:creationId xmlns:a16="http://schemas.microsoft.com/office/drawing/2014/main" id="{A9D47936-DA0D-F6D4-9A46-2F7F43C0A060}"/>
              </a:ext>
            </a:extLst>
          </p:cNvPr>
          <p:cNvCxnSpPr>
            <a:cxnSpLocks/>
            <a:stCxn id="19" idx="3"/>
            <a:endCxn id="20" idx="1"/>
          </p:cNvCxnSpPr>
          <p:nvPr userDrawn="1"/>
        </p:nvCxnSpPr>
        <p:spPr>
          <a:xfrm>
            <a:off x="4492680" y="3138954"/>
            <a:ext cx="159025" cy="0"/>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cxnSp>
        <p:nvCxnSpPr>
          <p:cNvPr id="44" name="Straight Connector">
            <a:extLst>
              <a:ext uri="{FF2B5EF4-FFF2-40B4-BE49-F238E27FC236}">
                <a16:creationId xmlns:a16="http://schemas.microsoft.com/office/drawing/2014/main" id="{ABAA693A-4066-A634-F256-4C92FC37AECE}"/>
              </a:ext>
            </a:extLst>
          </p:cNvPr>
          <p:cNvCxnSpPr>
            <a:cxnSpLocks/>
            <a:stCxn id="20" idx="3"/>
            <a:endCxn id="41" idx="1"/>
          </p:cNvCxnSpPr>
          <p:nvPr userDrawn="1"/>
        </p:nvCxnSpPr>
        <p:spPr>
          <a:xfrm>
            <a:off x="5896405" y="3138954"/>
            <a:ext cx="159025" cy="466"/>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cxnSp>
        <p:nvCxnSpPr>
          <p:cNvPr id="47" name="Straight Connector">
            <a:extLst>
              <a:ext uri="{FF2B5EF4-FFF2-40B4-BE49-F238E27FC236}">
                <a16:creationId xmlns:a16="http://schemas.microsoft.com/office/drawing/2014/main" id="{47B1845B-4238-D383-268B-5D7E67AE176C}"/>
              </a:ext>
            </a:extLst>
          </p:cNvPr>
          <p:cNvCxnSpPr>
            <a:cxnSpLocks/>
            <a:stCxn id="42" idx="3"/>
            <a:endCxn id="27" idx="1"/>
          </p:cNvCxnSpPr>
          <p:nvPr userDrawn="1"/>
        </p:nvCxnSpPr>
        <p:spPr>
          <a:xfrm flipV="1">
            <a:off x="7300130" y="3138954"/>
            <a:ext cx="158639" cy="466"/>
          </a:xfrm>
          <a:prstGeom prst="line">
            <a:avLst/>
          </a:prstGeom>
          <a:ln w="12700">
            <a:headEnd type="none"/>
            <a:tailEnd type="triangle"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104899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tacts">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6CFE730-AD9A-4D60-4FAD-ADF6F5AA1A78}"/>
              </a:ext>
            </a:extLst>
          </p:cNvPr>
          <p:cNvSpPr/>
          <p:nvPr userDrawn="1"/>
        </p:nvSpPr>
        <p:spPr>
          <a:xfrm rot="5400000">
            <a:off x="2857501" y="-2541"/>
            <a:ext cx="3429000" cy="9143999"/>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1" y="1334799"/>
            <a:ext cx="8262938" cy="627864"/>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grpSp>
        <p:nvGrpSpPr>
          <p:cNvPr id="42" name="Group 41">
            <a:extLst>
              <a:ext uri="{FF2B5EF4-FFF2-40B4-BE49-F238E27FC236}">
                <a16:creationId xmlns:a16="http://schemas.microsoft.com/office/drawing/2014/main" id="{60928C07-E989-1A34-922B-F0BA29DF4F9F}"/>
              </a:ext>
            </a:extLst>
          </p:cNvPr>
          <p:cNvGrpSpPr/>
          <p:nvPr userDrawn="1"/>
        </p:nvGrpSpPr>
        <p:grpSpPr>
          <a:xfrm>
            <a:off x="440532" y="3456221"/>
            <a:ext cx="675000" cy="900000"/>
            <a:chOff x="6001864" y="1304925"/>
            <a:chExt cx="900000" cy="900000"/>
          </a:xfrm>
        </p:grpSpPr>
        <p:sp>
          <p:nvSpPr>
            <p:cNvPr id="5" name="Rectangle 4">
              <a:extLst>
                <a:ext uri="{FF2B5EF4-FFF2-40B4-BE49-F238E27FC236}">
                  <a16:creationId xmlns:a16="http://schemas.microsoft.com/office/drawing/2014/main" id="{71C06DFC-8925-5ADF-C5CD-36DFA5E25279}"/>
                </a:ext>
              </a:extLst>
            </p:cNvPr>
            <p:cNvSpPr/>
            <p:nvPr userDrawn="1"/>
          </p:nvSpPr>
          <p:spPr>
            <a:xfrm>
              <a:off x="6001864" y="1304925"/>
              <a:ext cx="900000" cy="90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6" name="Рисунок 80" descr="Земля контур">
              <a:extLst>
                <a:ext uri="{FF2B5EF4-FFF2-40B4-BE49-F238E27FC236}">
                  <a16:creationId xmlns:a16="http://schemas.microsoft.com/office/drawing/2014/main" id="{2A40A35A-3BBB-6B71-E65A-9ED64B4CEAE1}"/>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6163864" y="1466925"/>
              <a:ext cx="576000" cy="576000"/>
            </a:xfrm>
            <a:prstGeom prst="rect">
              <a:avLst/>
            </a:prstGeom>
          </p:spPr>
        </p:pic>
      </p:grpSp>
      <p:grpSp>
        <p:nvGrpSpPr>
          <p:cNvPr id="43" name="Group 42">
            <a:extLst>
              <a:ext uri="{FF2B5EF4-FFF2-40B4-BE49-F238E27FC236}">
                <a16:creationId xmlns:a16="http://schemas.microsoft.com/office/drawing/2014/main" id="{1C5805A7-55E2-D6B6-F655-4EE67664F013}"/>
              </a:ext>
            </a:extLst>
          </p:cNvPr>
          <p:cNvGrpSpPr/>
          <p:nvPr userDrawn="1"/>
        </p:nvGrpSpPr>
        <p:grpSpPr>
          <a:xfrm>
            <a:off x="440532" y="4800182"/>
            <a:ext cx="675000" cy="900000"/>
            <a:chOff x="6001864" y="3042845"/>
            <a:chExt cx="900000" cy="900000"/>
          </a:xfrm>
        </p:grpSpPr>
        <p:sp>
          <p:nvSpPr>
            <p:cNvPr id="21" name="Rectangle 20">
              <a:extLst>
                <a:ext uri="{FF2B5EF4-FFF2-40B4-BE49-F238E27FC236}">
                  <a16:creationId xmlns:a16="http://schemas.microsoft.com/office/drawing/2014/main" id="{D8BA227F-7DBE-AB96-C92D-527F449E64C7}"/>
                </a:ext>
              </a:extLst>
            </p:cNvPr>
            <p:cNvSpPr/>
            <p:nvPr userDrawn="1"/>
          </p:nvSpPr>
          <p:spPr>
            <a:xfrm>
              <a:off x="6001864" y="3042845"/>
              <a:ext cx="900000" cy="90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23" name="Рисунок 85" descr="Конверт контур">
              <a:extLst>
                <a:ext uri="{FF2B5EF4-FFF2-40B4-BE49-F238E27FC236}">
                  <a16:creationId xmlns:a16="http://schemas.microsoft.com/office/drawing/2014/main" id="{0036379B-B9B8-8A9D-2D13-0BD9EE5F3CF2}"/>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6163864" y="3204845"/>
              <a:ext cx="576000" cy="576000"/>
            </a:xfrm>
            <a:prstGeom prst="rect">
              <a:avLst/>
            </a:prstGeom>
          </p:spPr>
        </p:pic>
      </p:grpSp>
      <p:grpSp>
        <p:nvGrpSpPr>
          <p:cNvPr id="44" name="Group 43">
            <a:extLst>
              <a:ext uri="{FF2B5EF4-FFF2-40B4-BE49-F238E27FC236}">
                <a16:creationId xmlns:a16="http://schemas.microsoft.com/office/drawing/2014/main" id="{4324CF7E-A62C-4CA9-6103-3B109C57C696}"/>
              </a:ext>
            </a:extLst>
          </p:cNvPr>
          <p:cNvGrpSpPr/>
          <p:nvPr userDrawn="1"/>
        </p:nvGrpSpPr>
        <p:grpSpPr>
          <a:xfrm>
            <a:off x="4652963" y="3446200"/>
            <a:ext cx="675000" cy="900000"/>
            <a:chOff x="6001864" y="4194848"/>
            <a:chExt cx="900000" cy="900000"/>
          </a:xfrm>
        </p:grpSpPr>
        <p:sp>
          <p:nvSpPr>
            <p:cNvPr id="25" name="Rectangle 24">
              <a:extLst>
                <a:ext uri="{FF2B5EF4-FFF2-40B4-BE49-F238E27FC236}">
                  <a16:creationId xmlns:a16="http://schemas.microsoft.com/office/drawing/2014/main" id="{C09D0097-4B99-40B3-88D8-89C0C27775F4}"/>
                </a:ext>
              </a:extLst>
            </p:cNvPr>
            <p:cNvSpPr/>
            <p:nvPr userDrawn="1"/>
          </p:nvSpPr>
          <p:spPr>
            <a:xfrm>
              <a:off x="6001864" y="4194848"/>
              <a:ext cx="900000" cy="90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26" name="Рисунок 90" descr="Телефонная трубка контур">
              <a:extLst>
                <a:ext uri="{FF2B5EF4-FFF2-40B4-BE49-F238E27FC236}">
                  <a16:creationId xmlns:a16="http://schemas.microsoft.com/office/drawing/2014/main" id="{5B7CB627-0C77-9EBE-29FB-1CB49012E06A}"/>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a:off x="6163864" y="4356848"/>
              <a:ext cx="576000" cy="576000"/>
            </a:xfrm>
            <a:prstGeom prst="rect">
              <a:avLst/>
            </a:prstGeom>
          </p:spPr>
        </p:pic>
      </p:grpSp>
      <p:grpSp>
        <p:nvGrpSpPr>
          <p:cNvPr id="45" name="Group 44">
            <a:extLst>
              <a:ext uri="{FF2B5EF4-FFF2-40B4-BE49-F238E27FC236}">
                <a16:creationId xmlns:a16="http://schemas.microsoft.com/office/drawing/2014/main" id="{BCEE585C-EB08-F965-9E44-86B003C7C5CC}"/>
              </a:ext>
            </a:extLst>
          </p:cNvPr>
          <p:cNvGrpSpPr/>
          <p:nvPr userDrawn="1"/>
        </p:nvGrpSpPr>
        <p:grpSpPr>
          <a:xfrm>
            <a:off x="4652963" y="4790160"/>
            <a:ext cx="675000" cy="900000"/>
            <a:chOff x="6001864" y="5376812"/>
            <a:chExt cx="900000" cy="900000"/>
          </a:xfrm>
        </p:grpSpPr>
        <p:sp>
          <p:nvSpPr>
            <p:cNvPr id="28" name="Rectangle 27">
              <a:extLst>
                <a:ext uri="{FF2B5EF4-FFF2-40B4-BE49-F238E27FC236}">
                  <a16:creationId xmlns:a16="http://schemas.microsoft.com/office/drawing/2014/main" id="{7C00E198-889D-EAE5-2425-BC8B82F7E2D5}"/>
                </a:ext>
              </a:extLst>
            </p:cNvPr>
            <p:cNvSpPr/>
            <p:nvPr userDrawn="1"/>
          </p:nvSpPr>
          <p:spPr>
            <a:xfrm>
              <a:off x="6001864" y="5376812"/>
              <a:ext cx="900000" cy="900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29" name="Рисунок 95" descr="Карта с кнопкой контур">
              <a:extLst>
                <a:ext uri="{FF2B5EF4-FFF2-40B4-BE49-F238E27FC236}">
                  <a16:creationId xmlns:a16="http://schemas.microsoft.com/office/drawing/2014/main" id="{2AE6BD73-1191-45E6-BD50-F553807446EB}"/>
                </a:ext>
              </a:extLst>
            </p:cNvPr>
            <p:cNvPicPr>
              <a:picLocks noChangeAspect="1"/>
            </p:cNvPicPr>
            <p:nvPr userDrawn="1"/>
          </p:nvPicPr>
          <p:blipFill>
            <a:blip r:embed="rId8">
              <a:extLst>
                <a:ext uri="{96DAC541-7B7A-43D3-8B79-37D633B846F1}">
                  <asvg:svgBlip xmlns:asvg="http://schemas.microsoft.com/office/drawing/2016/SVG/main" r:embed="rId9"/>
                </a:ext>
              </a:extLst>
            </a:blip>
            <a:srcRect/>
            <a:stretch/>
          </p:blipFill>
          <p:spPr>
            <a:xfrm>
              <a:off x="6163864" y="5538812"/>
              <a:ext cx="576000" cy="576000"/>
            </a:xfrm>
            <a:prstGeom prst="rect">
              <a:avLst/>
            </a:prstGeom>
          </p:spPr>
        </p:pic>
      </p:grpSp>
      <p:sp>
        <p:nvSpPr>
          <p:cNvPr id="30" name="Subtitle Placeholder">
            <a:extLst>
              <a:ext uri="{FF2B5EF4-FFF2-40B4-BE49-F238E27FC236}">
                <a16:creationId xmlns:a16="http://schemas.microsoft.com/office/drawing/2014/main" id="{2DD54F87-1FF1-F260-C647-2409080E1AE3}"/>
              </a:ext>
            </a:extLst>
          </p:cNvPr>
          <p:cNvSpPr>
            <a:spLocks noGrp="1"/>
          </p:cNvSpPr>
          <p:nvPr userDrawn="1">
            <p:ph type="body" idx="27" hasCustomPrompt="1"/>
          </p:nvPr>
        </p:nvSpPr>
        <p:spPr>
          <a:xfrm>
            <a:off x="1142457" y="3586970"/>
            <a:ext cx="3345375" cy="230832"/>
          </a:xfrm>
        </p:spPr>
        <p:txBody>
          <a:bodyPr wrap="square" lIns="180000" tIns="0" rIns="0" bIns="0" anchor="t" anchorCtr="0">
            <a:spAutoFit/>
          </a:bodyPr>
          <a:lstStyle>
            <a:lvl1pPr marL="0" indent="0" algn="l">
              <a:spcBef>
                <a:spcPts val="450"/>
              </a:spcBef>
              <a:buNone/>
              <a:defRPr sz="150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a:t>
            </a:r>
          </a:p>
        </p:txBody>
      </p:sp>
      <p:sp>
        <p:nvSpPr>
          <p:cNvPr id="31" name="Text Placeholder 2">
            <a:extLst>
              <a:ext uri="{FF2B5EF4-FFF2-40B4-BE49-F238E27FC236}">
                <a16:creationId xmlns:a16="http://schemas.microsoft.com/office/drawing/2014/main" id="{0DFA9E7F-9721-2907-605C-A899035C90B3}"/>
              </a:ext>
            </a:extLst>
          </p:cNvPr>
          <p:cNvSpPr>
            <a:spLocks noGrp="1"/>
          </p:cNvSpPr>
          <p:nvPr userDrawn="1">
            <p:ph type="body" idx="28"/>
          </p:nvPr>
        </p:nvSpPr>
        <p:spPr>
          <a:xfrm>
            <a:off x="1142457" y="3919722"/>
            <a:ext cx="3345375" cy="236018"/>
          </a:xfrm>
        </p:spPr>
        <p:txBody>
          <a:bodyPr wrap="square" lIns="18000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32" name="Subtitle Placeholder">
            <a:extLst>
              <a:ext uri="{FF2B5EF4-FFF2-40B4-BE49-F238E27FC236}">
                <a16:creationId xmlns:a16="http://schemas.microsoft.com/office/drawing/2014/main" id="{629A33D6-E391-23FE-0FC5-AEB123023AA0}"/>
              </a:ext>
            </a:extLst>
          </p:cNvPr>
          <p:cNvSpPr>
            <a:spLocks noGrp="1"/>
          </p:cNvSpPr>
          <p:nvPr userDrawn="1">
            <p:ph type="body" idx="29" hasCustomPrompt="1"/>
          </p:nvPr>
        </p:nvSpPr>
        <p:spPr>
          <a:xfrm>
            <a:off x="1142457" y="4926647"/>
            <a:ext cx="3345375" cy="230832"/>
          </a:xfrm>
        </p:spPr>
        <p:txBody>
          <a:bodyPr wrap="square" lIns="180000" tIns="0" rIns="0" bIns="0" anchor="t" anchorCtr="0">
            <a:spAutoFit/>
          </a:bodyPr>
          <a:lstStyle>
            <a:lvl1pPr marL="0" indent="0" algn="l">
              <a:spcBef>
                <a:spcPts val="450"/>
              </a:spcBef>
              <a:buNone/>
              <a:defRPr sz="150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a:t>
            </a:r>
          </a:p>
        </p:txBody>
      </p:sp>
      <p:sp>
        <p:nvSpPr>
          <p:cNvPr id="33" name="Text Placeholder 2">
            <a:extLst>
              <a:ext uri="{FF2B5EF4-FFF2-40B4-BE49-F238E27FC236}">
                <a16:creationId xmlns:a16="http://schemas.microsoft.com/office/drawing/2014/main" id="{E091288E-7363-12FC-90CA-57217839455D}"/>
              </a:ext>
            </a:extLst>
          </p:cNvPr>
          <p:cNvSpPr>
            <a:spLocks noGrp="1"/>
          </p:cNvSpPr>
          <p:nvPr userDrawn="1">
            <p:ph type="body" idx="30"/>
          </p:nvPr>
        </p:nvSpPr>
        <p:spPr>
          <a:xfrm>
            <a:off x="1142456" y="5259399"/>
            <a:ext cx="3348582" cy="236018"/>
          </a:xfrm>
        </p:spPr>
        <p:txBody>
          <a:bodyPr wrap="square" lIns="18000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34" name="Subtitle Placeholder">
            <a:extLst>
              <a:ext uri="{FF2B5EF4-FFF2-40B4-BE49-F238E27FC236}">
                <a16:creationId xmlns:a16="http://schemas.microsoft.com/office/drawing/2014/main" id="{292BB37E-F468-5DD9-200C-CD5904CE36E6}"/>
              </a:ext>
            </a:extLst>
          </p:cNvPr>
          <p:cNvSpPr>
            <a:spLocks noGrp="1"/>
          </p:cNvSpPr>
          <p:nvPr userDrawn="1">
            <p:ph type="body" idx="31" hasCustomPrompt="1"/>
          </p:nvPr>
        </p:nvSpPr>
        <p:spPr>
          <a:xfrm>
            <a:off x="5354888" y="3571622"/>
            <a:ext cx="3348581" cy="230832"/>
          </a:xfrm>
        </p:spPr>
        <p:txBody>
          <a:bodyPr wrap="square" lIns="180000" tIns="0" rIns="0" bIns="0" anchor="t" anchorCtr="0">
            <a:spAutoFit/>
          </a:bodyPr>
          <a:lstStyle>
            <a:lvl1pPr marL="0" indent="0" algn="l">
              <a:spcBef>
                <a:spcPts val="450"/>
              </a:spcBef>
              <a:buNone/>
              <a:defRPr sz="150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a:t>
            </a:r>
          </a:p>
        </p:txBody>
      </p:sp>
      <p:sp>
        <p:nvSpPr>
          <p:cNvPr id="35" name="Text Placeholder 2">
            <a:extLst>
              <a:ext uri="{FF2B5EF4-FFF2-40B4-BE49-F238E27FC236}">
                <a16:creationId xmlns:a16="http://schemas.microsoft.com/office/drawing/2014/main" id="{CE2F4034-BE71-F9FD-7E7A-21319232CD3E}"/>
              </a:ext>
            </a:extLst>
          </p:cNvPr>
          <p:cNvSpPr>
            <a:spLocks noGrp="1"/>
          </p:cNvSpPr>
          <p:nvPr userDrawn="1">
            <p:ph type="body" idx="32"/>
          </p:nvPr>
        </p:nvSpPr>
        <p:spPr>
          <a:xfrm>
            <a:off x="5354888" y="3904374"/>
            <a:ext cx="3345375" cy="236018"/>
          </a:xfrm>
        </p:spPr>
        <p:txBody>
          <a:bodyPr wrap="square" lIns="18000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36" name="Subtitle Placeholder">
            <a:extLst>
              <a:ext uri="{FF2B5EF4-FFF2-40B4-BE49-F238E27FC236}">
                <a16:creationId xmlns:a16="http://schemas.microsoft.com/office/drawing/2014/main" id="{43A0112F-3EEF-F28D-CBBF-6CF4467D46F8}"/>
              </a:ext>
            </a:extLst>
          </p:cNvPr>
          <p:cNvSpPr>
            <a:spLocks noGrp="1"/>
          </p:cNvSpPr>
          <p:nvPr userDrawn="1">
            <p:ph type="body" idx="33" hasCustomPrompt="1"/>
          </p:nvPr>
        </p:nvSpPr>
        <p:spPr>
          <a:xfrm>
            <a:off x="5354888" y="4916625"/>
            <a:ext cx="3345375" cy="230832"/>
          </a:xfrm>
        </p:spPr>
        <p:txBody>
          <a:bodyPr wrap="square" lIns="180000" tIns="0" rIns="0" bIns="0" anchor="t" anchorCtr="0">
            <a:spAutoFit/>
          </a:bodyPr>
          <a:lstStyle>
            <a:lvl1pPr marL="0" indent="0" algn="l">
              <a:spcBef>
                <a:spcPts val="450"/>
              </a:spcBef>
              <a:buNone/>
              <a:defRPr sz="150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a:t>
            </a:r>
          </a:p>
        </p:txBody>
      </p:sp>
      <p:sp>
        <p:nvSpPr>
          <p:cNvPr id="41" name="Text Placeholder 2">
            <a:extLst>
              <a:ext uri="{FF2B5EF4-FFF2-40B4-BE49-F238E27FC236}">
                <a16:creationId xmlns:a16="http://schemas.microsoft.com/office/drawing/2014/main" id="{737D4ABE-D4C2-22D0-1CF1-BA532C931A71}"/>
              </a:ext>
            </a:extLst>
          </p:cNvPr>
          <p:cNvSpPr>
            <a:spLocks noGrp="1"/>
          </p:cNvSpPr>
          <p:nvPr userDrawn="1">
            <p:ph type="body" idx="34"/>
          </p:nvPr>
        </p:nvSpPr>
        <p:spPr>
          <a:xfrm>
            <a:off x="5354888" y="5249377"/>
            <a:ext cx="3348581" cy="236018"/>
          </a:xfrm>
        </p:spPr>
        <p:txBody>
          <a:bodyPr wrap="square" lIns="18000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383764912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tactsV2">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1" y="2847566"/>
            <a:ext cx="2808685" cy="1883593"/>
          </a:xfrm>
          <a:prstGeom prst="rect">
            <a:avLst/>
          </a:prstGeom>
        </p:spPr>
        <p:txBody>
          <a:bodyPr vert="horz" wrap="square" lIns="0" tIns="0" rIns="0" bIns="0" rtlCol="0" anchor="ctr"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grpSp>
        <p:nvGrpSpPr>
          <p:cNvPr id="42" name="Group 41">
            <a:extLst>
              <a:ext uri="{FF2B5EF4-FFF2-40B4-BE49-F238E27FC236}">
                <a16:creationId xmlns:a16="http://schemas.microsoft.com/office/drawing/2014/main" id="{60928C07-E989-1A34-922B-F0BA29DF4F9F}"/>
              </a:ext>
            </a:extLst>
          </p:cNvPr>
          <p:cNvGrpSpPr/>
          <p:nvPr userDrawn="1"/>
        </p:nvGrpSpPr>
        <p:grpSpPr>
          <a:xfrm>
            <a:off x="4652963" y="1304925"/>
            <a:ext cx="675000" cy="900000"/>
            <a:chOff x="6001864" y="1304925"/>
            <a:chExt cx="900000" cy="900000"/>
          </a:xfrm>
        </p:grpSpPr>
        <p:sp>
          <p:nvSpPr>
            <p:cNvPr id="5" name="Rectangle 4">
              <a:extLst>
                <a:ext uri="{FF2B5EF4-FFF2-40B4-BE49-F238E27FC236}">
                  <a16:creationId xmlns:a16="http://schemas.microsoft.com/office/drawing/2014/main" id="{71C06DFC-8925-5ADF-C5CD-36DFA5E25279}"/>
                </a:ext>
              </a:extLst>
            </p:cNvPr>
            <p:cNvSpPr/>
            <p:nvPr userDrawn="1"/>
          </p:nvSpPr>
          <p:spPr>
            <a:xfrm>
              <a:off x="6001864" y="1304925"/>
              <a:ext cx="900000" cy="90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pic>
          <p:nvPicPr>
            <p:cNvPr id="6" name="Рисунок 80" descr="Земля контур">
              <a:extLst>
                <a:ext uri="{FF2B5EF4-FFF2-40B4-BE49-F238E27FC236}">
                  <a16:creationId xmlns:a16="http://schemas.microsoft.com/office/drawing/2014/main" id="{2A40A35A-3BBB-6B71-E65A-9ED64B4CEAE1}"/>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6163864" y="1466925"/>
              <a:ext cx="576000" cy="576000"/>
            </a:xfrm>
            <a:prstGeom prst="rect">
              <a:avLst/>
            </a:prstGeom>
          </p:spPr>
        </p:pic>
      </p:grpSp>
      <p:grpSp>
        <p:nvGrpSpPr>
          <p:cNvPr id="43" name="Group 42">
            <a:extLst>
              <a:ext uri="{FF2B5EF4-FFF2-40B4-BE49-F238E27FC236}">
                <a16:creationId xmlns:a16="http://schemas.microsoft.com/office/drawing/2014/main" id="{1C5805A7-55E2-D6B6-F655-4EE67664F013}"/>
              </a:ext>
            </a:extLst>
          </p:cNvPr>
          <p:cNvGrpSpPr/>
          <p:nvPr userDrawn="1"/>
        </p:nvGrpSpPr>
        <p:grpSpPr>
          <a:xfrm>
            <a:off x="4652963" y="2662221"/>
            <a:ext cx="675000" cy="900000"/>
            <a:chOff x="6001864" y="3042845"/>
            <a:chExt cx="900000" cy="900000"/>
          </a:xfrm>
        </p:grpSpPr>
        <p:sp>
          <p:nvSpPr>
            <p:cNvPr id="21" name="Rectangle 20">
              <a:extLst>
                <a:ext uri="{FF2B5EF4-FFF2-40B4-BE49-F238E27FC236}">
                  <a16:creationId xmlns:a16="http://schemas.microsoft.com/office/drawing/2014/main" id="{D8BA227F-7DBE-AB96-C92D-527F449E64C7}"/>
                </a:ext>
              </a:extLst>
            </p:cNvPr>
            <p:cNvSpPr/>
            <p:nvPr userDrawn="1"/>
          </p:nvSpPr>
          <p:spPr>
            <a:xfrm>
              <a:off x="6001864" y="3042845"/>
              <a:ext cx="900000" cy="90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23" name="Рисунок 85" descr="Конверт контур">
              <a:extLst>
                <a:ext uri="{FF2B5EF4-FFF2-40B4-BE49-F238E27FC236}">
                  <a16:creationId xmlns:a16="http://schemas.microsoft.com/office/drawing/2014/main" id="{0036379B-B9B8-8A9D-2D13-0BD9EE5F3CF2}"/>
                </a:ext>
              </a:extLst>
            </p:cNvPr>
            <p:cNvPicPr>
              <a:picLocks noChangeAspect="1"/>
            </p:cNvPicPr>
            <p:nvPr userDrawn="1"/>
          </p:nvPicPr>
          <p:blipFill>
            <a:blip r:embed="rId4">
              <a:extLst>
                <a:ext uri="{96DAC541-7B7A-43D3-8B79-37D633B846F1}">
                  <asvg:svgBlip xmlns:asvg="http://schemas.microsoft.com/office/drawing/2016/SVG/main" r:embed="rId5"/>
                </a:ext>
              </a:extLst>
            </a:blip>
            <a:srcRect/>
            <a:stretch/>
          </p:blipFill>
          <p:spPr>
            <a:xfrm>
              <a:off x="6163864" y="3204845"/>
              <a:ext cx="576000" cy="576000"/>
            </a:xfrm>
            <a:prstGeom prst="rect">
              <a:avLst/>
            </a:prstGeom>
          </p:spPr>
        </p:pic>
      </p:grpSp>
      <p:grpSp>
        <p:nvGrpSpPr>
          <p:cNvPr id="44" name="Group 43">
            <a:extLst>
              <a:ext uri="{FF2B5EF4-FFF2-40B4-BE49-F238E27FC236}">
                <a16:creationId xmlns:a16="http://schemas.microsoft.com/office/drawing/2014/main" id="{4324CF7E-A62C-4CA9-6103-3B109C57C696}"/>
              </a:ext>
            </a:extLst>
          </p:cNvPr>
          <p:cNvGrpSpPr/>
          <p:nvPr userDrawn="1"/>
        </p:nvGrpSpPr>
        <p:grpSpPr>
          <a:xfrm>
            <a:off x="4652963" y="4019517"/>
            <a:ext cx="675000" cy="900000"/>
            <a:chOff x="6001864" y="4194848"/>
            <a:chExt cx="900000" cy="900000"/>
          </a:xfrm>
        </p:grpSpPr>
        <p:sp>
          <p:nvSpPr>
            <p:cNvPr id="25" name="Rectangle 24">
              <a:extLst>
                <a:ext uri="{FF2B5EF4-FFF2-40B4-BE49-F238E27FC236}">
                  <a16:creationId xmlns:a16="http://schemas.microsoft.com/office/drawing/2014/main" id="{C09D0097-4B99-40B3-88D8-89C0C27775F4}"/>
                </a:ext>
              </a:extLst>
            </p:cNvPr>
            <p:cNvSpPr/>
            <p:nvPr userDrawn="1"/>
          </p:nvSpPr>
          <p:spPr>
            <a:xfrm>
              <a:off x="6001864" y="4194848"/>
              <a:ext cx="900000" cy="900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26" name="Рисунок 90" descr="Телефонная трубка контур">
              <a:extLst>
                <a:ext uri="{FF2B5EF4-FFF2-40B4-BE49-F238E27FC236}">
                  <a16:creationId xmlns:a16="http://schemas.microsoft.com/office/drawing/2014/main" id="{5B7CB627-0C77-9EBE-29FB-1CB49012E06A}"/>
                </a:ext>
              </a:extLst>
            </p:cNvPr>
            <p:cNvPicPr>
              <a:picLocks noChangeAspect="1"/>
            </p:cNvPicPr>
            <p:nvPr userDrawn="1"/>
          </p:nvPicPr>
          <p:blipFill>
            <a:blip r:embed="rId6">
              <a:extLst>
                <a:ext uri="{96DAC541-7B7A-43D3-8B79-37D633B846F1}">
                  <asvg:svgBlip xmlns:asvg="http://schemas.microsoft.com/office/drawing/2016/SVG/main" r:embed="rId7"/>
                </a:ext>
              </a:extLst>
            </a:blip>
            <a:srcRect/>
            <a:stretch/>
          </p:blipFill>
          <p:spPr>
            <a:xfrm>
              <a:off x="6163864" y="4356848"/>
              <a:ext cx="576000" cy="576000"/>
            </a:xfrm>
            <a:prstGeom prst="rect">
              <a:avLst/>
            </a:prstGeom>
          </p:spPr>
        </p:pic>
      </p:grpSp>
      <p:grpSp>
        <p:nvGrpSpPr>
          <p:cNvPr id="45" name="Group 44">
            <a:extLst>
              <a:ext uri="{FF2B5EF4-FFF2-40B4-BE49-F238E27FC236}">
                <a16:creationId xmlns:a16="http://schemas.microsoft.com/office/drawing/2014/main" id="{BCEE585C-EB08-F965-9E44-86B003C7C5CC}"/>
              </a:ext>
            </a:extLst>
          </p:cNvPr>
          <p:cNvGrpSpPr/>
          <p:nvPr userDrawn="1"/>
        </p:nvGrpSpPr>
        <p:grpSpPr>
          <a:xfrm>
            <a:off x="4652963" y="5376812"/>
            <a:ext cx="675000" cy="900000"/>
            <a:chOff x="6001864" y="5376812"/>
            <a:chExt cx="900000" cy="900000"/>
          </a:xfrm>
        </p:grpSpPr>
        <p:sp>
          <p:nvSpPr>
            <p:cNvPr id="28" name="Rectangle 27">
              <a:extLst>
                <a:ext uri="{FF2B5EF4-FFF2-40B4-BE49-F238E27FC236}">
                  <a16:creationId xmlns:a16="http://schemas.microsoft.com/office/drawing/2014/main" id="{7C00E198-889D-EAE5-2425-BC8B82F7E2D5}"/>
                </a:ext>
              </a:extLst>
            </p:cNvPr>
            <p:cNvSpPr/>
            <p:nvPr userDrawn="1"/>
          </p:nvSpPr>
          <p:spPr>
            <a:xfrm>
              <a:off x="6001864" y="5376812"/>
              <a:ext cx="900000" cy="900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pic>
          <p:nvPicPr>
            <p:cNvPr id="29" name="Рисунок 95" descr="Карта с кнопкой контур">
              <a:extLst>
                <a:ext uri="{FF2B5EF4-FFF2-40B4-BE49-F238E27FC236}">
                  <a16:creationId xmlns:a16="http://schemas.microsoft.com/office/drawing/2014/main" id="{2AE6BD73-1191-45E6-BD50-F553807446EB}"/>
                </a:ext>
              </a:extLst>
            </p:cNvPr>
            <p:cNvPicPr>
              <a:picLocks noChangeAspect="1"/>
            </p:cNvPicPr>
            <p:nvPr userDrawn="1"/>
          </p:nvPicPr>
          <p:blipFill>
            <a:blip r:embed="rId8">
              <a:extLst>
                <a:ext uri="{96DAC541-7B7A-43D3-8B79-37D633B846F1}">
                  <asvg:svgBlip xmlns:asvg="http://schemas.microsoft.com/office/drawing/2016/SVG/main" r:embed="rId9"/>
                </a:ext>
              </a:extLst>
            </a:blip>
            <a:srcRect/>
            <a:stretch/>
          </p:blipFill>
          <p:spPr>
            <a:xfrm>
              <a:off x="6163864" y="5538812"/>
              <a:ext cx="576000" cy="576000"/>
            </a:xfrm>
            <a:prstGeom prst="rect">
              <a:avLst/>
            </a:prstGeom>
          </p:spPr>
        </p:pic>
      </p:grpSp>
      <p:sp>
        <p:nvSpPr>
          <p:cNvPr id="30" name="Subtitle Placeholder">
            <a:extLst>
              <a:ext uri="{FF2B5EF4-FFF2-40B4-BE49-F238E27FC236}">
                <a16:creationId xmlns:a16="http://schemas.microsoft.com/office/drawing/2014/main" id="{2DD54F87-1FF1-F260-C647-2409080E1AE3}"/>
              </a:ext>
            </a:extLst>
          </p:cNvPr>
          <p:cNvSpPr>
            <a:spLocks noGrp="1"/>
          </p:cNvSpPr>
          <p:nvPr userDrawn="1">
            <p:ph type="body" idx="27" hasCustomPrompt="1"/>
          </p:nvPr>
        </p:nvSpPr>
        <p:spPr>
          <a:xfrm>
            <a:off x="5354888" y="1435674"/>
            <a:ext cx="3345375" cy="230832"/>
          </a:xfrm>
        </p:spPr>
        <p:txBody>
          <a:bodyPr wrap="square" lIns="180000" tIns="0" rIns="0" bIns="0" anchor="t" anchorCtr="0">
            <a:spAutoFit/>
          </a:bodyPr>
          <a:lstStyle>
            <a:lvl1pPr marL="0" indent="0" algn="l">
              <a:spcBef>
                <a:spcPts val="450"/>
              </a:spcBef>
              <a:buNone/>
              <a:defRPr sz="150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a:t>
            </a:r>
          </a:p>
        </p:txBody>
      </p:sp>
      <p:sp>
        <p:nvSpPr>
          <p:cNvPr id="31" name="Text Placeholder 2">
            <a:extLst>
              <a:ext uri="{FF2B5EF4-FFF2-40B4-BE49-F238E27FC236}">
                <a16:creationId xmlns:a16="http://schemas.microsoft.com/office/drawing/2014/main" id="{0DFA9E7F-9721-2907-605C-A899035C90B3}"/>
              </a:ext>
            </a:extLst>
          </p:cNvPr>
          <p:cNvSpPr>
            <a:spLocks noGrp="1"/>
          </p:cNvSpPr>
          <p:nvPr userDrawn="1">
            <p:ph type="body" idx="28"/>
          </p:nvPr>
        </p:nvSpPr>
        <p:spPr>
          <a:xfrm>
            <a:off x="5354888" y="1768426"/>
            <a:ext cx="3345375" cy="236018"/>
          </a:xfrm>
        </p:spPr>
        <p:txBody>
          <a:bodyPr wrap="square" lIns="18000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32" name="Subtitle Placeholder">
            <a:extLst>
              <a:ext uri="{FF2B5EF4-FFF2-40B4-BE49-F238E27FC236}">
                <a16:creationId xmlns:a16="http://schemas.microsoft.com/office/drawing/2014/main" id="{629A33D6-E391-23FE-0FC5-AEB123023AA0}"/>
              </a:ext>
            </a:extLst>
          </p:cNvPr>
          <p:cNvSpPr>
            <a:spLocks noGrp="1"/>
          </p:cNvSpPr>
          <p:nvPr userDrawn="1">
            <p:ph type="body" idx="29" hasCustomPrompt="1"/>
          </p:nvPr>
        </p:nvSpPr>
        <p:spPr>
          <a:xfrm>
            <a:off x="5354888" y="2788686"/>
            <a:ext cx="3345375" cy="230832"/>
          </a:xfrm>
        </p:spPr>
        <p:txBody>
          <a:bodyPr wrap="square" lIns="180000" tIns="0" rIns="0" bIns="0" anchor="t" anchorCtr="0">
            <a:spAutoFit/>
          </a:bodyPr>
          <a:lstStyle>
            <a:lvl1pPr marL="0" indent="0" algn="l">
              <a:spcBef>
                <a:spcPts val="450"/>
              </a:spcBef>
              <a:buNone/>
              <a:defRPr sz="150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a:t>
            </a:r>
          </a:p>
        </p:txBody>
      </p:sp>
      <p:sp>
        <p:nvSpPr>
          <p:cNvPr id="33" name="Text Placeholder 2">
            <a:extLst>
              <a:ext uri="{FF2B5EF4-FFF2-40B4-BE49-F238E27FC236}">
                <a16:creationId xmlns:a16="http://schemas.microsoft.com/office/drawing/2014/main" id="{E091288E-7363-12FC-90CA-57217839455D}"/>
              </a:ext>
            </a:extLst>
          </p:cNvPr>
          <p:cNvSpPr>
            <a:spLocks noGrp="1"/>
          </p:cNvSpPr>
          <p:nvPr userDrawn="1">
            <p:ph type="body" idx="30"/>
          </p:nvPr>
        </p:nvSpPr>
        <p:spPr>
          <a:xfrm>
            <a:off x="5354887" y="3121438"/>
            <a:ext cx="3348582" cy="236018"/>
          </a:xfrm>
        </p:spPr>
        <p:txBody>
          <a:bodyPr wrap="square" lIns="18000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34" name="Subtitle Placeholder">
            <a:extLst>
              <a:ext uri="{FF2B5EF4-FFF2-40B4-BE49-F238E27FC236}">
                <a16:creationId xmlns:a16="http://schemas.microsoft.com/office/drawing/2014/main" id="{292BB37E-F468-5DD9-200C-CD5904CE36E6}"/>
              </a:ext>
            </a:extLst>
          </p:cNvPr>
          <p:cNvSpPr>
            <a:spLocks noGrp="1"/>
          </p:cNvSpPr>
          <p:nvPr userDrawn="1">
            <p:ph type="body" idx="31" hasCustomPrompt="1"/>
          </p:nvPr>
        </p:nvSpPr>
        <p:spPr>
          <a:xfrm>
            <a:off x="5354887" y="4144939"/>
            <a:ext cx="3348581" cy="230832"/>
          </a:xfrm>
        </p:spPr>
        <p:txBody>
          <a:bodyPr wrap="square" lIns="180000" tIns="0" rIns="0" bIns="0" anchor="t" anchorCtr="0">
            <a:spAutoFit/>
          </a:bodyPr>
          <a:lstStyle>
            <a:lvl1pPr marL="0" indent="0" algn="l">
              <a:spcBef>
                <a:spcPts val="450"/>
              </a:spcBef>
              <a:buNone/>
              <a:defRPr sz="150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a:t>
            </a:r>
          </a:p>
        </p:txBody>
      </p:sp>
      <p:sp>
        <p:nvSpPr>
          <p:cNvPr id="35" name="Text Placeholder 2">
            <a:extLst>
              <a:ext uri="{FF2B5EF4-FFF2-40B4-BE49-F238E27FC236}">
                <a16:creationId xmlns:a16="http://schemas.microsoft.com/office/drawing/2014/main" id="{CE2F4034-BE71-F9FD-7E7A-21319232CD3E}"/>
              </a:ext>
            </a:extLst>
          </p:cNvPr>
          <p:cNvSpPr>
            <a:spLocks noGrp="1"/>
          </p:cNvSpPr>
          <p:nvPr userDrawn="1">
            <p:ph type="body" idx="32"/>
          </p:nvPr>
        </p:nvSpPr>
        <p:spPr>
          <a:xfrm>
            <a:off x="5354888" y="4477691"/>
            <a:ext cx="3345375" cy="236018"/>
          </a:xfrm>
        </p:spPr>
        <p:txBody>
          <a:bodyPr wrap="square" lIns="18000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36" name="Subtitle Placeholder">
            <a:extLst>
              <a:ext uri="{FF2B5EF4-FFF2-40B4-BE49-F238E27FC236}">
                <a16:creationId xmlns:a16="http://schemas.microsoft.com/office/drawing/2014/main" id="{43A0112F-3EEF-F28D-CBBF-6CF4467D46F8}"/>
              </a:ext>
            </a:extLst>
          </p:cNvPr>
          <p:cNvSpPr>
            <a:spLocks noGrp="1"/>
          </p:cNvSpPr>
          <p:nvPr userDrawn="1">
            <p:ph type="body" idx="33" hasCustomPrompt="1"/>
          </p:nvPr>
        </p:nvSpPr>
        <p:spPr>
          <a:xfrm>
            <a:off x="5354888" y="5503277"/>
            <a:ext cx="3345375" cy="230832"/>
          </a:xfrm>
        </p:spPr>
        <p:txBody>
          <a:bodyPr wrap="square" lIns="180000" tIns="0" rIns="0" bIns="0" anchor="t" anchorCtr="0">
            <a:spAutoFit/>
          </a:bodyPr>
          <a:lstStyle>
            <a:lvl1pPr marL="0" indent="0" algn="l">
              <a:spcBef>
                <a:spcPts val="450"/>
              </a:spcBef>
              <a:buNone/>
              <a:defRPr sz="150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a:t>
            </a:r>
          </a:p>
        </p:txBody>
      </p:sp>
      <p:sp>
        <p:nvSpPr>
          <p:cNvPr id="41" name="Text Placeholder 2">
            <a:extLst>
              <a:ext uri="{FF2B5EF4-FFF2-40B4-BE49-F238E27FC236}">
                <a16:creationId xmlns:a16="http://schemas.microsoft.com/office/drawing/2014/main" id="{737D4ABE-D4C2-22D0-1CF1-BA532C931A71}"/>
              </a:ext>
            </a:extLst>
          </p:cNvPr>
          <p:cNvSpPr>
            <a:spLocks noGrp="1"/>
          </p:cNvSpPr>
          <p:nvPr userDrawn="1">
            <p:ph type="body" idx="34"/>
          </p:nvPr>
        </p:nvSpPr>
        <p:spPr>
          <a:xfrm>
            <a:off x="5354887" y="5836029"/>
            <a:ext cx="3348581" cy="236018"/>
          </a:xfrm>
        </p:spPr>
        <p:txBody>
          <a:bodyPr wrap="square" lIns="18000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107461490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hankYouV1">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9CCF75C-EEDA-EF6F-3B77-1EE2E23DF412}"/>
              </a:ext>
            </a:extLst>
          </p:cNvPr>
          <p:cNvSpPr/>
          <p:nvPr userDrawn="1"/>
        </p:nvSpPr>
        <p:spPr>
          <a:xfrm>
            <a:off x="6056711" y="1304925"/>
            <a:ext cx="2646759" cy="4968875"/>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4" name="Rectangle 3">
            <a:extLst>
              <a:ext uri="{FF2B5EF4-FFF2-40B4-BE49-F238E27FC236}">
                <a16:creationId xmlns:a16="http://schemas.microsoft.com/office/drawing/2014/main" id="{FADDBFBF-A36D-7DB7-E2E3-4BB852A77C4C}"/>
              </a:ext>
            </a:extLst>
          </p:cNvPr>
          <p:cNvSpPr/>
          <p:nvPr userDrawn="1"/>
        </p:nvSpPr>
        <p:spPr>
          <a:xfrm>
            <a:off x="440531" y="1304925"/>
            <a:ext cx="5454254" cy="496887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6056710" y="4802290"/>
            <a:ext cx="2646759" cy="1471511"/>
          </a:xfrm>
        </p:spPr>
        <p:txBody>
          <a:bodyPr wrap="square" lIns="360000" tIns="0" rIns="360000" bIns="360000" anchor="b"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4050506" cy="2247108"/>
          </a:xfrm>
          <a:prstGeom prst="rect">
            <a:avLst/>
          </a:prstGeom>
        </p:spPr>
        <p:txBody>
          <a:bodyPr vert="horz" wrap="square" lIns="360000" tIns="360000" rIns="360000" bIns="0" rtlCol="0" anchor="t" anchorCtr="0">
            <a:spAutoFit/>
          </a:bodyPr>
          <a:lstStyle>
            <a:lvl1pPr algn="l">
              <a:lnSpc>
                <a:spcPct val="85000"/>
              </a:lnSpc>
              <a:defRPr sz="3600" b="0" spc="0" baseline="0">
                <a:solidFill>
                  <a:schemeClr val="bg1"/>
                </a:solidFill>
                <a:latin typeface="+mj-lt"/>
              </a:defRPr>
            </a:lvl1pPr>
          </a:lstStyle>
          <a:p>
            <a:pPr lvl="0"/>
            <a:r>
              <a:rPr lang="en-US" dirty="0"/>
              <a:t>Click To Edit Master Text</a:t>
            </a:r>
            <a:r>
              <a:rPr lang="ru-RU" dirty="0"/>
              <a:t> </a:t>
            </a:r>
            <a:r>
              <a:rPr lang="en-US" dirty="0"/>
              <a:t>Styles</a:t>
            </a:r>
            <a:br>
              <a:rPr lang="ru-RU" dirty="0"/>
            </a:br>
            <a:endParaRPr lang="ru-RU" dirty="0"/>
          </a:p>
        </p:txBody>
      </p:sp>
      <p:sp>
        <p:nvSpPr>
          <p:cNvPr id="5" name="Rectangle: Rounded Corners 4">
            <a:extLst>
              <a:ext uri="{FF2B5EF4-FFF2-40B4-BE49-F238E27FC236}">
                <a16:creationId xmlns:a16="http://schemas.microsoft.com/office/drawing/2014/main" id="{B3F60231-9D97-1DFE-4E62-3DEE94141707}"/>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AC8AA1D0-88EF-C1D2-A68A-A85526A175AE}"/>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9" name="Rectangle: Rounded Corners 8">
            <a:extLst>
              <a:ext uri="{FF2B5EF4-FFF2-40B4-BE49-F238E27FC236}">
                <a16:creationId xmlns:a16="http://schemas.microsoft.com/office/drawing/2014/main" id="{48D968F9-1EE4-7C02-2C03-EE4C38E8FE33}"/>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F4BD4535-87B2-CC66-8FA9-1629A5897781}"/>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Footer Placeholder">
            <a:extLst>
              <a:ext uri="{FF2B5EF4-FFF2-40B4-BE49-F238E27FC236}">
                <a16:creationId xmlns:a16="http://schemas.microsoft.com/office/drawing/2014/main" id="{3CFFB952-91FD-13CD-2D03-E447ABA2B3B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Tree>
    <p:extLst>
      <p:ext uri="{BB962C8B-B14F-4D97-AF65-F5344CB8AC3E}">
        <p14:creationId xmlns:p14="http://schemas.microsoft.com/office/powerpoint/2010/main" val="389707045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hankYouV2">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DDBFBF-A36D-7DB7-E2E3-4BB852A77C4C}"/>
              </a:ext>
            </a:extLst>
          </p:cNvPr>
          <p:cNvSpPr/>
          <p:nvPr userDrawn="1"/>
        </p:nvSpPr>
        <p:spPr>
          <a:xfrm>
            <a:off x="440531" y="1304925"/>
            <a:ext cx="8262938" cy="496887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652963" y="4802290"/>
            <a:ext cx="4050506" cy="1471511"/>
          </a:xfrm>
        </p:spPr>
        <p:txBody>
          <a:bodyPr wrap="square" lIns="360000" tIns="0" rIns="360000" bIns="360000" anchor="b" anchorCtr="0">
            <a:noAutofit/>
          </a:bodyPr>
          <a:lstStyle>
            <a:lvl1pPr marL="0" indent="0" algn="r">
              <a:spcBef>
                <a:spcPts val="450"/>
              </a:spcBef>
              <a:buNone/>
              <a:defRPr sz="1350" b="0" spc="0" baseline="0">
                <a:solidFill>
                  <a:schemeClr val="bg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4050506" cy="2247108"/>
          </a:xfrm>
          <a:prstGeom prst="rect">
            <a:avLst/>
          </a:prstGeom>
        </p:spPr>
        <p:txBody>
          <a:bodyPr vert="horz" wrap="square" lIns="360000" tIns="360000" rIns="360000" bIns="0" rtlCol="0" anchor="t" anchorCtr="0">
            <a:spAutoFit/>
          </a:bodyPr>
          <a:lstStyle>
            <a:lvl1pPr algn="l">
              <a:lnSpc>
                <a:spcPct val="85000"/>
              </a:lnSpc>
              <a:defRPr sz="3600" b="0" spc="0" baseline="0">
                <a:solidFill>
                  <a:schemeClr val="bg1"/>
                </a:solidFill>
                <a:latin typeface="+mj-lt"/>
              </a:defRPr>
            </a:lvl1pPr>
          </a:lstStyle>
          <a:p>
            <a:pPr lvl="0"/>
            <a:r>
              <a:rPr lang="en-US" dirty="0"/>
              <a:t>Click To Edit Master Text</a:t>
            </a:r>
            <a:r>
              <a:rPr lang="ru-RU" dirty="0"/>
              <a:t> </a:t>
            </a:r>
            <a:r>
              <a:rPr lang="en-US" dirty="0"/>
              <a:t>Styles</a:t>
            </a:r>
            <a:br>
              <a:rPr lang="ru-RU" dirty="0"/>
            </a:br>
            <a:endParaRPr lang="ru-RU" dirty="0"/>
          </a:p>
        </p:txBody>
      </p:sp>
      <p:sp>
        <p:nvSpPr>
          <p:cNvPr id="5" name="Rectangle: Rounded Corners 4">
            <a:extLst>
              <a:ext uri="{FF2B5EF4-FFF2-40B4-BE49-F238E27FC236}">
                <a16:creationId xmlns:a16="http://schemas.microsoft.com/office/drawing/2014/main" id="{B3F60231-9D97-1DFE-4E62-3DEE94141707}"/>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AC8AA1D0-88EF-C1D2-A68A-A85526A175AE}"/>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9" name="Rectangle: Rounded Corners 8">
            <a:extLst>
              <a:ext uri="{FF2B5EF4-FFF2-40B4-BE49-F238E27FC236}">
                <a16:creationId xmlns:a16="http://schemas.microsoft.com/office/drawing/2014/main" id="{48D968F9-1EE4-7C02-2C03-EE4C38E8FE33}"/>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F4BD4535-87B2-CC66-8FA9-1629A5897781}"/>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Footer Placeholder">
            <a:extLst>
              <a:ext uri="{FF2B5EF4-FFF2-40B4-BE49-F238E27FC236}">
                <a16:creationId xmlns:a16="http://schemas.microsoft.com/office/drawing/2014/main" id="{3CFFB952-91FD-13CD-2D03-E447ABA2B3B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Tree>
    <p:extLst>
      <p:ext uri="{BB962C8B-B14F-4D97-AF65-F5344CB8AC3E}">
        <p14:creationId xmlns:p14="http://schemas.microsoft.com/office/powerpoint/2010/main" val="12630690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hankYouV3">
    <p:bg>
      <p:bgPr>
        <a:solidFill>
          <a:schemeClr val="accent6"/>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DDBFBF-A36D-7DB7-E2E3-4BB852A77C4C}"/>
              </a:ext>
            </a:extLst>
          </p:cNvPr>
          <p:cNvSpPr/>
          <p:nvPr userDrawn="1"/>
        </p:nvSpPr>
        <p:spPr>
          <a:xfrm>
            <a:off x="440531" y="1304925"/>
            <a:ext cx="8262938" cy="496887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652963" y="4802290"/>
            <a:ext cx="4050506" cy="1471511"/>
          </a:xfrm>
        </p:spPr>
        <p:txBody>
          <a:bodyPr wrap="square" lIns="360000" tIns="0" rIns="360000" bIns="360000" anchor="b" anchorCtr="0">
            <a:noAutofit/>
          </a:bodyPr>
          <a:lstStyle>
            <a:lvl1pPr marL="0" indent="0" algn="r">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2" y="1304925"/>
            <a:ext cx="4050506" cy="2247108"/>
          </a:xfrm>
          <a:prstGeom prst="rect">
            <a:avLst/>
          </a:prstGeom>
        </p:spPr>
        <p:txBody>
          <a:bodyPr vert="horz" wrap="square" lIns="360000" tIns="360000" rIns="360000" bIns="0" rtlCol="0" anchor="t" anchorCtr="0">
            <a:sp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br>
              <a:rPr lang="ru-RU" dirty="0"/>
            </a:br>
            <a:endParaRPr lang="ru-RU" dirty="0"/>
          </a:p>
        </p:txBody>
      </p:sp>
      <p:sp>
        <p:nvSpPr>
          <p:cNvPr id="5" name="Rectangle: Rounded Corners 4">
            <a:extLst>
              <a:ext uri="{FF2B5EF4-FFF2-40B4-BE49-F238E27FC236}">
                <a16:creationId xmlns:a16="http://schemas.microsoft.com/office/drawing/2014/main" id="{B3F60231-9D97-1DFE-4E62-3DEE94141707}"/>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AC8AA1D0-88EF-C1D2-A68A-A85526A175AE}"/>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9" name="Rectangle: Rounded Corners 8">
            <a:extLst>
              <a:ext uri="{FF2B5EF4-FFF2-40B4-BE49-F238E27FC236}">
                <a16:creationId xmlns:a16="http://schemas.microsoft.com/office/drawing/2014/main" id="{48D968F9-1EE4-7C02-2C03-EE4C38E8FE33}"/>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F4BD4535-87B2-CC66-8FA9-1629A5897781}"/>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Footer Placeholder">
            <a:extLst>
              <a:ext uri="{FF2B5EF4-FFF2-40B4-BE49-F238E27FC236}">
                <a16:creationId xmlns:a16="http://schemas.microsoft.com/office/drawing/2014/main" id="{3CFFB952-91FD-13CD-2D03-E447ABA2B3B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Tree>
    <p:extLst>
      <p:ext uri="{BB962C8B-B14F-4D97-AF65-F5344CB8AC3E}">
        <p14:creationId xmlns:p14="http://schemas.microsoft.com/office/powerpoint/2010/main" val="33047607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eamV1">
    <p:bg>
      <p:bgPr>
        <a:solidFill>
          <a:schemeClr val="accent6"/>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A116C1F-EB2C-FC74-D97A-462E4E4D2EB4}"/>
              </a:ext>
            </a:extLst>
          </p:cNvPr>
          <p:cNvSpPr/>
          <p:nvPr userDrawn="1"/>
        </p:nvSpPr>
        <p:spPr>
          <a:xfrm>
            <a:off x="4652962" y="0"/>
            <a:ext cx="4491038"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654004" y="2965190"/>
            <a:ext cx="4049465" cy="422405"/>
          </a:xfrm>
        </p:spPr>
        <p:txBody>
          <a:bodyPr wrap="square" lIns="36000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654005" y="1304925"/>
            <a:ext cx="4049461" cy="1255728"/>
          </a:xfrm>
          <a:prstGeom prst="rect">
            <a:avLst/>
          </a:prstGeom>
        </p:spPr>
        <p:txBody>
          <a:bodyPr vert="horz" wrap="square" lIns="36000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5" name="Picture Placeholder 19">
            <a:extLst>
              <a:ext uri="{FF2B5EF4-FFF2-40B4-BE49-F238E27FC236}">
                <a16:creationId xmlns:a16="http://schemas.microsoft.com/office/drawing/2014/main" id="{83BD5651-5D51-C342-D8A9-0C3EA464E739}"/>
              </a:ext>
            </a:extLst>
          </p:cNvPr>
          <p:cNvSpPr>
            <a:spLocks noGrp="1"/>
          </p:cNvSpPr>
          <p:nvPr>
            <p:ph type="pic" sz="quarter" idx="27"/>
          </p:nvPr>
        </p:nvSpPr>
        <p:spPr>
          <a:xfrm>
            <a:off x="448155" y="1304925"/>
            <a:ext cx="2801061" cy="4968875"/>
          </a:xfrm>
          <a:prstGeom prst="rect">
            <a:avLst/>
          </a:prstGeom>
        </p:spPr>
        <p:txBody>
          <a:bodyPr/>
          <a:lstStyle/>
          <a:p>
            <a:endParaRPr lang="ru-RU"/>
          </a:p>
        </p:txBody>
      </p:sp>
      <p:sp>
        <p:nvSpPr>
          <p:cNvPr id="9" name="Text Placeholder">
            <a:extLst>
              <a:ext uri="{FF2B5EF4-FFF2-40B4-BE49-F238E27FC236}">
                <a16:creationId xmlns:a16="http://schemas.microsoft.com/office/drawing/2014/main" id="{1CFECE27-1DD7-CC2D-70C9-2E01D1F7EDC7}"/>
              </a:ext>
            </a:extLst>
          </p:cNvPr>
          <p:cNvSpPr>
            <a:spLocks noGrp="1"/>
          </p:cNvSpPr>
          <p:nvPr>
            <p:ph type="body" idx="25"/>
          </p:nvPr>
        </p:nvSpPr>
        <p:spPr>
          <a:xfrm>
            <a:off x="4654004" y="3947321"/>
            <a:ext cx="4049465" cy="2138342"/>
          </a:xfrm>
        </p:spPr>
        <p:txBody>
          <a:bodyPr lIns="360000" tIns="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cxnSp>
        <p:nvCxnSpPr>
          <p:cNvPr id="11" name="Straight Connector 10">
            <a:extLst>
              <a:ext uri="{FF2B5EF4-FFF2-40B4-BE49-F238E27FC236}">
                <a16:creationId xmlns:a16="http://schemas.microsoft.com/office/drawing/2014/main" id="{74463DF0-FE8F-0DB4-2328-FEE41C843F51}"/>
              </a:ext>
            </a:extLst>
          </p:cNvPr>
          <p:cNvCxnSpPr>
            <a:cxnSpLocks/>
          </p:cNvCxnSpPr>
          <p:nvPr userDrawn="1"/>
        </p:nvCxnSpPr>
        <p:spPr>
          <a:xfrm flipH="1">
            <a:off x="4922962" y="2845267"/>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2" name="Rectangle: Rounded Corners 11">
            <a:extLst>
              <a:ext uri="{FF2B5EF4-FFF2-40B4-BE49-F238E27FC236}">
                <a16:creationId xmlns:a16="http://schemas.microsoft.com/office/drawing/2014/main" id="{A7507495-20CC-8AFC-4818-BC90DBFA16CC}"/>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3" name="Rectangle: Rounded Corners 12">
            <a:extLst>
              <a:ext uri="{FF2B5EF4-FFF2-40B4-BE49-F238E27FC236}">
                <a16:creationId xmlns:a16="http://schemas.microsoft.com/office/drawing/2014/main" id="{BCE81CA1-2189-8FF4-3C09-B0997395B816}"/>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4" name="Rectangle: Rounded Corners 13">
            <a:extLst>
              <a:ext uri="{FF2B5EF4-FFF2-40B4-BE49-F238E27FC236}">
                <a16:creationId xmlns:a16="http://schemas.microsoft.com/office/drawing/2014/main" id="{343DB4FA-E54C-B370-38D1-9741B7B46ABD}"/>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5" name="Rectangle: Rounded Corners 14">
            <a:extLst>
              <a:ext uri="{FF2B5EF4-FFF2-40B4-BE49-F238E27FC236}">
                <a16:creationId xmlns:a16="http://schemas.microsoft.com/office/drawing/2014/main" id="{99B3230B-563F-C70F-EE91-804D65C774BC}"/>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Description Placeholder">
            <a:extLst>
              <a:ext uri="{FF2B5EF4-FFF2-40B4-BE49-F238E27FC236}">
                <a16:creationId xmlns:a16="http://schemas.microsoft.com/office/drawing/2014/main" id="{FDAB4BF0-E898-7DC0-0D35-E6CFDAC0F9CA}"/>
              </a:ext>
            </a:extLst>
          </p:cNvPr>
          <p:cNvSpPr>
            <a:spLocks noGrp="1"/>
          </p:cNvSpPr>
          <p:nvPr>
            <p:ph type="body" idx="24"/>
          </p:nvPr>
        </p:nvSpPr>
        <p:spPr>
          <a:xfrm>
            <a:off x="4654004" y="3392911"/>
            <a:ext cx="4050000" cy="236018"/>
          </a:xfrm>
        </p:spPr>
        <p:txBody>
          <a:bodyPr wrap="square" lIns="36000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236596934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eamV2">
    <p:bg>
      <p:bgPr>
        <a:solidFill>
          <a:schemeClr val="accent6"/>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51E4956-8880-A937-0710-98693140811A}"/>
              </a:ext>
            </a:extLst>
          </p:cNvPr>
          <p:cNvSpPr/>
          <p:nvPr userDrawn="1"/>
        </p:nvSpPr>
        <p:spPr>
          <a:xfrm>
            <a:off x="1" y="2546581"/>
            <a:ext cx="9143999" cy="239169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6691" y="5524744"/>
            <a:ext cx="2640600" cy="422405"/>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5" name="Picture Placeholder 19">
            <a:extLst>
              <a:ext uri="{FF2B5EF4-FFF2-40B4-BE49-F238E27FC236}">
                <a16:creationId xmlns:a16="http://schemas.microsoft.com/office/drawing/2014/main" id="{83BD5651-5D51-C342-D8A9-0C3EA464E739}"/>
              </a:ext>
            </a:extLst>
          </p:cNvPr>
          <p:cNvSpPr>
            <a:spLocks noGrp="1"/>
          </p:cNvSpPr>
          <p:nvPr>
            <p:ph type="pic" sz="quarter" idx="27"/>
          </p:nvPr>
        </p:nvSpPr>
        <p:spPr>
          <a:xfrm>
            <a:off x="445298" y="2546495"/>
            <a:ext cx="2639136" cy="2391779"/>
          </a:xfrm>
          <a:prstGeom prst="rect">
            <a:avLst/>
          </a:prstGeom>
        </p:spPr>
        <p:txBody>
          <a:bodyPr/>
          <a:lstStyle/>
          <a:p>
            <a:endParaRPr lang="ru-RU"/>
          </a:p>
        </p:txBody>
      </p:sp>
      <p:cxnSp>
        <p:nvCxnSpPr>
          <p:cNvPr id="11" name="Straight Connector 10">
            <a:extLst>
              <a:ext uri="{FF2B5EF4-FFF2-40B4-BE49-F238E27FC236}">
                <a16:creationId xmlns:a16="http://schemas.microsoft.com/office/drawing/2014/main" id="{74463DF0-FE8F-0DB4-2328-FEE41C843F51}"/>
              </a:ext>
            </a:extLst>
          </p:cNvPr>
          <p:cNvCxnSpPr>
            <a:cxnSpLocks/>
          </p:cNvCxnSpPr>
          <p:nvPr userDrawn="1"/>
        </p:nvCxnSpPr>
        <p:spPr>
          <a:xfrm flipH="1">
            <a:off x="446691" y="5404821"/>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2" name="Rectangle: Rounded Corners 11">
            <a:extLst>
              <a:ext uri="{FF2B5EF4-FFF2-40B4-BE49-F238E27FC236}">
                <a16:creationId xmlns:a16="http://schemas.microsoft.com/office/drawing/2014/main" id="{A7507495-20CC-8AFC-4818-BC90DBFA16CC}"/>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3" name="Rectangle: Rounded Corners 12">
            <a:extLst>
              <a:ext uri="{FF2B5EF4-FFF2-40B4-BE49-F238E27FC236}">
                <a16:creationId xmlns:a16="http://schemas.microsoft.com/office/drawing/2014/main" id="{BCE81CA1-2189-8FF4-3C09-B0997395B816}"/>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4" name="Rectangle: Rounded Corners 13">
            <a:extLst>
              <a:ext uri="{FF2B5EF4-FFF2-40B4-BE49-F238E27FC236}">
                <a16:creationId xmlns:a16="http://schemas.microsoft.com/office/drawing/2014/main" id="{343DB4FA-E54C-B370-38D1-9741B7B46ABD}"/>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5" name="Rectangle: Rounded Corners 14">
            <a:extLst>
              <a:ext uri="{FF2B5EF4-FFF2-40B4-BE49-F238E27FC236}">
                <a16:creationId xmlns:a16="http://schemas.microsoft.com/office/drawing/2014/main" id="{99B3230B-563F-C70F-EE91-804D65C774BC}"/>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Description Placeholder">
            <a:extLst>
              <a:ext uri="{FF2B5EF4-FFF2-40B4-BE49-F238E27FC236}">
                <a16:creationId xmlns:a16="http://schemas.microsoft.com/office/drawing/2014/main" id="{FDAB4BF0-E898-7DC0-0D35-E6CFDAC0F9CA}"/>
              </a:ext>
            </a:extLst>
          </p:cNvPr>
          <p:cNvSpPr>
            <a:spLocks noGrp="1"/>
          </p:cNvSpPr>
          <p:nvPr>
            <p:ph type="body" idx="24"/>
          </p:nvPr>
        </p:nvSpPr>
        <p:spPr>
          <a:xfrm>
            <a:off x="446691" y="5952465"/>
            <a:ext cx="2640600" cy="236018"/>
          </a:xfrm>
        </p:spPr>
        <p:txBody>
          <a:bodyPr wrap="square" lIns="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4" name="Title 1">
            <a:extLst>
              <a:ext uri="{FF2B5EF4-FFF2-40B4-BE49-F238E27FC236}">
                <a16:creationId xmlns:a16="http://schemas.microsoft.com/office/drawing/2014/main" id="{00AA1F6F-51D1-847B-79E6-9670F88FEC2D}"/>
              </a:ext>
            </a:extLst>
          </p:cNvPr>
          <p:cNvSpPr>
            <a:spLocks noGrp="1"/>
          </p:cNvSpPr>
          <p:nvPr>
            <p:ph type="title" hasCustomPrompt="1"/>
          </p:nvPr>
        </p:nvSpPr>
        <p:spPr>
          <a:xfrm>
            <a:off x="440531" y="1334799"/>
            <a:ext cx="8262938" cy="627864"/>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8" name="Subtitle Placeholder">
            <a:extLst>
              <a:ext uri="{FF2B5EF4-FFF2-40B4-BE49-F238E27FC236}">
                <a16:creationId xmlns:a16="http://schemas.microsoft.com/office/drawing/2014/main" id="{C2F9A16E-4660-FDE7-034C-697DE439ED27}"/>
              </a:ext>
            </a:extLst>
          </p:cNvPr>
          <p:cNvSpPr>
            <a:spLocks noGrp="1"/>
          </p:cNvSpPr>
          <p:nvPr>
            <p:ph type="body" idx="28" hasCustomPrompt="1"/>
          </p:nvPr>
        </p:nvSpPr>
        <p:spPr>
          <a:xfrm>
            <a:off x="3250610" y="5524744"/>
            <a:ext cx="2640600" cy="422405"/>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0" name="Picture Placeholder 19">
            <a:extLst>
              <a:ext uri="{FF2B5EF4-FFF2-40B4-BE49-F238E27FC236}">
                <a16:creationId xmlns:a16="http://schemas.microsoft.com/office/drawing/2014/main" id="{7B028427-24BF-D7B3-79F3-8BE98FCA0D3D}"/>
              </a:ext>
            </a:extLst>
          </p:cNvPr>
          <p:cNvSpPr>
            <a:spLocks noGrp="1"/>
          </p:cNvSpPr>
          <p:nvPr>
            <p:ph type="pic" sz="quarter" idx="29"/>
          </p:nvPr>
        </p:nvSpPr>
        <p:spPr>
          <a:xfrm>
            <a:off x="3249216" y="2546495"/>
            <a:ext cx="2639136" cy="2391779"/>
          </a:xfrm>
          <a:prstGeom prst="rect">
            <a:avLst/>
          </a:prstGeom>
        </p:spPr>
        <p:txBody>
          <a:bodyPr/>
          <a:lstStyle/>
          <a:p>
            <a:endParaRPr lang="ru-RU"/>
          </a:p>
        </p:txBody>
      </p:sp>
      <p:cxnSp>
        <p:nvCxnSpPr>
          <p:cNvPr id="16" name="Straight Connector 15">
            <a:extLst>
              <a:ext uri="{FF2B5EF4-FFF2-40B4-BE49-F238E27FC236}">
                <a16:creationId xmlns:a16="http://schemas.microsoft.com/office/drawing/2014/main" id="{C6AEC63A-0DDD-28A2-EACD-50EAFBF3B4AE}"/>
              </a:ext>
            </a:extLst>
          </p:cNvPr>
          <p:cNvCxnSpPr>
            <a:cxnSpLocks/>
          </p:cNvCxnSpPr>
          <p:nvPr userDrawn="1"/>
        </p:nvCxnSpPr>
        <p:spPr>
          <a:xfrm flipH="1">
            <a:off x="3250610" y="5404821"/>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7" name="Description Placeholder">
            <a:extLst>
              <a:ext uri="{FF2B5EF4-FFF2-40B4-BE49-F238E27FC236}">
                <a16:creationId xmlns:a16="http://schemas.microsoft.com/office/drawing/2014/main" id="{3DD5A016-B6AE-AA12-385C-9EE488ACFE26}"/>
              </a:ext>
            </a:extLst>
          </p:cNvPr>
          <p:cNvSpPr>
            <a:spLocks noGrp="1"/>
          </p:cNvSpPr>
          <p:nvPr>
            <p:ph type="body" idx="30"/>
          </p:nvPr>
        </p:nvSpPr>
        <p:spPr>
          <a:xfrm>
            <a:off x="3250610" y="5952465"/>
            <a:ext cx="2640600" cy="236018"/>
          </a:xfrm>
        </p:spPr>
        <p:txBody>
          <a:bodyPr wrap="square" lIns="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18" name="Subtitle Placeholder">
            <a:extLst>
              <a:ext uri="{FF2B5EF4-FFF2-40B4-BE49-F238E27FC236}">
                <a16:creationId xmlns:a16="http://schemas.microsoft.com/office/drawing/2014/main" id="{3E5E2515-8B4A-CB63-6E93-DF103D1BD1E0}"/>
              </a:ext>
            </a:extLst>
          </p:cNvPr>
          <p:cNvSpPr>
            <a:spLocks noGrp="1"/>
          </p:cNvSpPr>
          <p:nvPr>
            <p:ph type="body" idx="31" hasCustomPrompt="1"/>
          </p:nvPr>
        </p:nvSpPr>
        <p:spPr>
          <a:xfrm>
            <a:off x="6066987" y="5524744"/>
            <a:ext cx="2640600" cy="422405"/>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19" name="Picture Placeholder 19">
            <a:extLst>
              <a:ext uri="{FF2B5EF4-FFF2-40B4-BE49-F238E27FC236}">
                <a16:creationId xmlns:a16="http://schemas.microsoft.com/office/drawing/2014/main" id="{49B1C393-1DCC-3D6F-924E-80FF2284062F}"/>
              </a:ext>
            </a:extLst>
          </p:cNvPr>
          <p:cNvSpPr>
            <a:spLocks noGrp="1"/>
          </p:cNvSpPr>
          <p:nvPr>
            <p:ph type="pic" sz="quarter" idx="32"/>
          </p:nvPr>
        </p:nvSpPr>
        <p:spPr>
          <a:xfrm>
            <a:off x="6065594" y="2546495"/>
            <a:ext cx="2639136" cy="2391779"/>
          </a:xfrm>
          <a:prstGeom prst="rect">
            <a:avLst/>
          </a:prstGeom>
        </p:spPr>
        <p:txBody>
          <a:bodyPr/>
          <a:lstStyle/>
          <a:p>
            <a:endParaRPr lang="ru-RU"/>
          </a:p>
        </p:txBody>
      </p:sp>
      <p:cxnSp>
        <p:nvCxnSpPr>
          <p:cNvPr id="20" name="Straight Connector 19">
            <a:extLst>
              <a:ext uri="{FF2B5EF4-FFF2-40B4-BE49-F238E27FC236}">
                <a16:creationId xmlns:a16="http://schemas.microsoft.com/office/drawing/2014/main" id="{33DBCA49-2473-2413-3F5D-0CC2877C6751}"/>
              </a:ext>
            </a:extLst>
          </p:cNvPr>
          <p:cNvCxnSpPr>
            <a:cxnSpLocks/>
          </p:cNvCxnSpPr>
          <p:nvPr userDrawn="1"/>
        </p:nvCxnSpPr>
        <p:spPr>
          <a:xfrm flipH="1">
            <a:off x="6066987" y="5404821"/>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21" name="Description Placeholder">
            <a:extLst>
              <a:ext uri="{FF2B5EF4-FFF2-40B4-BE49-F238E27FC236}">
                <a16:creationId xmlns:a16="http://schemas.microsoft.com/office/drawing/2014/main" id="{EFAD6DC4-FAD5-74AD-50A9-A313A724C386}"/>
              </a:ext>
            </a:extLst>
          </p:cNvPr>
          <p:cNvSpPr>
            <a:spLocks noGrp="1"/>
          </p:cNvSpPr>
          <p:nvPr>
            <p:ph type="body" idx="33"/>
          </p:nvPr>
        </p:nvSpPr>
        <p:spPr>
          <a:xfrm>
            <a:off x="6066987" y="5952465"/>
            <a:ext cx="2640600" cy="236018"/>
          </a:xfrm>
        </p:spPr>
        <p:txBody>
          <a:bodyPr wrap="square" lIns="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171455296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eamV3">
    <p:bg>
      <p:bgPr>
        <a:solidFill>
          <a:schemeClr val="accent6"/>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51E4956-8880-A937-0710-98693140811A}"/>
              </a:ext>
            </a:extLst>
          </p:cNvPr>
          <p:cNvSpPr/>
          <p:nvPr userDrawn="1"/>
        </p:nvSpPr>
        <p:spPr>
          <a:xfrm>
            <a:off x="1" y="2546581"/>
            <a:ext cx="9143999" cy="239169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6691" y="5524744"/>
            <a:ext cx="1938600" cy="422405"/>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5" name="Picture Placeholder 19">
            <a:extLst>
              <a:ext uri="{FF2B5EF4-FFF2-40B4-BE49-F238E27FC236}">
                <a16:creationId xmlns:a16="http://schemas.microsoft.com/office/drawing/2014/main" id="{83BD5651-5D51-C342-D8A9-0C3EA464E739}"/>
              </a:ext>
            </a:extLst>
          </p:cNvPr>
          <p:cNvSpPr>
            <a:spLocks noGrp="1"/>
          </p:cNvSpPr>
          <p:nvPr>
            <p:ph type="pic" sz="quarter" idx="27"/>
          </p:nvPr>
        </p:nvSpPr>
        <p:spPr>
          <a:xfrm>
            <a:off x="445298" y="2546495"/>
            <a:ext cx="1939525" cy="2391779"/>
          </a:xfrm>
          <a:prstGeom prst="rect">
            <a:avLst/>
          </a:prstGeom>
        </p:spPr>
        <p:txBody>
          <a:bodyPr/>
          <a:lstStyle/>
          <a:p>
            <a:endParaRPr lang="ru-RU"/>
          </a:p>
        </p:txBody>
      </p:sp>
      <p:cxnSp>
        <p:nvCxnSpPr>
          <p:cNvPr id="11" name="Straight Connector 10">
            <a:extLst>
              <a:ext uri="{FF2B5EF4-FFF2-40B4-BE49-F238E27FC236}">
                <a16:creationId xmlns:a16="http://schemas.microsoft.com/office/drawing/2014/main" id="{74463DF0-FE8F-0DB4-2328-FEE41C843F51}"/>
              </a:ext>
            </a:extLst>
          </p:cNvPr>
          <p:cNvCxnSpPr>
            <a:cxnSpLocks/>
          </p:cNvCxnSpPr>
          <p:nvPr userDrawn="1"/>
        </p:nvCxnSpPr>
        <p:spPr>
          <a:xfrm flipH="1">
            <a:off x="446691" y="5404821"/>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2" name="Rectangle: Rounded Corners 11">
            <a:extLst>
              <a:ext uri="{FF2B5EF4-FFF2-40B4-BE49-F238E27FC236}">
                <a16:creationId xmlns:a16="http://schemas.microsoft.com/office/drawing/2014/main" id="{A7507495-20CC-8AFC-4818-BC90DBFA16CC}"/>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3" name="Rectangle: Rounded Corners 12">
            <a:extLst>
              <a:ext uri="{FF2B5EF4-FFF2-40B4-BE49-F238E27FC236}">
                <a16:creationId xmlns:a16="http://schemas.microsoft.com/office/drawing/2014/main" id="{BCE81CA1-2189-8FF4-3C09-B0997395B816}"/>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4" name="Rectangle: Rounded Corners 13">
            <a:extLst>
              <a:ext uri="{FF2B5EF4-FFF2-40B4-BE49-F238E27FC236}">
                <a16:creationId xmlns:a16="http://schemas.microsoft.com/office/drawing/2014/main" id="{343DB4FA-E54C-B370-38D1-9741B7B46ABD}"/>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5" name="Rectangle: Rounded Corners 14">
            <a:extLst>
              <a:ext uri="{FF2B5EF4-FFF2-40B4-BE49-F238E27FC236}">
                <a16:creationId xmlns:a16="http://schemas.microsoft.com/office/drawing/2014/main" id="{99B3230B-563F-C70F-EE91-804D65C774BC}"/>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Description Placeholder">
            <a:extLst>
              <a:ext uri="{FF2B5EF4-FFF2-40B4-BE49-F238E27FC236}">
                <a16:creationId xmlns:a16="http://schemas.microsoft.com/office/drawing/2014/main" id="{FDAB4BF0-E898-7DC0-0D35-E6CFDAC0F9CA}"/>
              </a:ext>
            </a:extLst>
          </p:cNvPr>
          <p:cNvSpPr>
            <a:spLocks noGrp="1"/>
          </p:cNvSpPr>
          <p:nvPr>
            <p:ph type="body" idx="24"/>
          </p:nvPr>
        </p:nvSpPr>
        <p:spPr>
          <a:xfrm>
            <a:off x="446691" y="5952465"/>
            <a:ext cx="1938600" cy="236018"/>
          </a:xfrm>
        </p:spPr>
        <p:txBody>
          <a:bodyPr wrap="square" lIns="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4" name="Title 1">
            <a:extLst>
              <a:ext uri="{FF2B5EF4-FFF2-40B4-BE49-F238E27FC236}">
                <a16:creationId xmlns:a16="http://schemas.microsoft.com/office/drawing/2014/main" id="{00AA1F6F-51D1-847B-79E6-9670F88FEC2D}"/>
              </a:ext>
            </a:extLst>
          </p:cNvPr>
          <p:cNvSpPr>
            <a:spLocks noGrp="1"/>
          </p:cNvSpPr>
          <p:nvPr>
            <p:ph type="title" hasCustomPrompt="1"/>
          </p:nvPr>
        </p:nvSpPr>
        <p:spPr>
          <a:xfrm>
            <a:off x="440531" y="1334799"/>
            <a:ext cx="8262938" cy="627864"/>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8" name="Subtitle Placeholder">
            <a:extLst>
              <a:ext uri="{FF2B5EF4-FFF2-40B4-BE49-F238E27FC236}">
                <a16:creationId xmlns:a16="http://schemas.microsoft.com/office/drawing/2014/main" id="{C2F9A16E-4660-FDE7-034C-697DE439ED27}"/>
              </a:ext>
            </a:extLst>
          </p:cNvPr>
          <p:cNvSpPr>
            <a:spLocks noGrp="1"/>
          </p:cNvSpPr>
          <p:nvPr>
            <p:ph type="body" idx="28" hasCustomPrompt="1"/>
          </p:nvPr>
        </p:nvSpPr>
        <p:spPr>
          <a:xfrm>
            <a:off x="2553985" y="5524744"/>
            <a:ext cx="1938600" cy="422405"/>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0" name="Picture Placeholder 19">
            <a:extLst>
              <a:ext uri="{FF2B5EF4-FFF2-40B4-BE49-F238E27FC236}">
                <a16:creationId xmlns:a16="http://schemas.microsoft.com/office/drawing/2014/main" id="{7B028427-24BF-D7B3-79F3-8BE98FCA0D3D}"/>
              </a:ext>
            </a:extLst>
          </p:cNvPr>
          <p:cNvSpPr>
            <a:spLocks noGrp="1"/>
          </p:cNvSpPr>
          <p:nvPr>
            <p:ph type="pic" sz="quarter" idx="29"/>
          </p:nvPr>
        </p:nvSpPr>
        <p:spPr>
          <a:xfrm>
            <a:off x="2552591" y="2546495"/>
            <a:ext cx="1938600" cy="2391779"/>
          </a:xfrm>
          <a:prstGeom prst="rect">
            <a:avLst/>
          </a:prstGeom>
        </p:spPr>
        <p:txBody>
          <a:bodyPr/>
          <a:lstStyle/>
          <a:p>
            <a:endParaRPr lang="ru-RU"/>
          </a:p>
        </p:txBody>
      </p:sp>
      <p:cxnSp>
        <p:nvCxnSpPr>
          <p:cNvPr id="16" name="Straight Connector 15">
            <a:extLst>
              <a:ext uri="{FF2B5EF4-FFF2-40B4-BE49-F238E27FC236}">
                <a16:creationId xmlns:a16="http://schemas.microsoft.com/office/drawing/2014/main" id="{C6AEC63A-0DDD-28A2-EACD-50EAFBF3B4AE}"/>
              </a:ext>
            </a:extLst>
          </p:cNvPr>
          <p:cNvCxnSpPr>
            <a:cxnSpLocks/>
          </p:cNvCxnSpPr>
          <p:nvPr userDrawn="1"/>
        </p:nvCxnSpPr>
        <p:spPr>
          <a:xfrm flipH="1">
            <a:off x="2553985" y="5404821"/>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7" name="Description Placeholder">
            <a:extLst>
              <a:ext uri="{FF2B5EF4-FFF2-40B4-BE49-F238E27FC236}">
                <a16:creationId xmlns:a16="http://schemas.microsoft.com/office/drawing/2014/main" id="{3DD5A016-B6AE-AA12-385C-9EE488ACFE26}"/>
              </a:ext>
            </a:extLst>
          </p:cNvPr>
          <p:cNvSpPr>
            <a:spLocks noGrp="1"/>
          </p:cNvSpPr>
          <p:nvPr>
            <p:ph type="body" idx="30"/>
          </p:nvPr>
        </p:nvSpPr>
        <p:spPr>
          <a:xfrm>
            <a:off x="2553985" y="5952465"/>
            <a:ext cx="1938600" cy="236018"/>
          </a:xfrm>
        </p:spPr>
        <p:txBody>
          <a:bodyPr wrap="square" lIns="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18" name="Subtitle Placeholder">
            <a:extLst>
              <a:ext uri="{FF2B5EF4-FFF2-40B4-BE49-F238E27FC236}">
                <a16:creationId xmlns:a16="http://schemas.microsoft.com/office/drawing/2014/main" id="{3E5E2515-8B4A-CB63-6E93-DF103D1BD1E0}"/>
              </a:ext>
            </a:extLst>
          </p:cNvPr>
          <p:cNvSpPr>
            <a:spLocks noGrp="1"/>
          </p:cNvSpPr>
          <p:nvPr>
            <p:ph type="body" idx="31" hasCustomPrompt="1"/>
          </p:nvPr>
        </p:nvSpPr>
        <p:spPr>
          <a:xfrm>
            <a:off x="4656544" y="5524744"/>
            <a:ext cx="1938600" cy="422405"/>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Picture Placeholder 19">
            <a:extLst>
              <a:ext uri="{FF2B5EF4-FFF2-40B4-BE49-F238E27FC236}">
                <a16:creationId xmlns:a16="http://schemas.microsoft.com/office/drawing/2014/main" id="{49B1C393-1DCC-3D6F-924E-80FF2284062F}"/>
              </a:ext>
            </a:extLst>
          </p:cNvPr>
          <p:cNvSpPr>
            <a:spLocks noGrp="1"/>
          </p:cNvSpPr>
          <p:nvPr>
            <p:ph type="pic" sz="quarter" idx="32"/>
          </p:nvPr>
        </p:nvSpPr>
        <p:spPr>
          <a:xfrm>
            <a:off x="4655150" y="2546495"/>
            <a:ext cx="1938600" cy="2391779"/>
          </a:xfrm>
          <a:prstGeom prst="rect">
            <a:avLst/>
          </a:prstGeom>
        </p:spPr>
        <p:txBody>
          <a:bodyPr/>
          <a:lstStyle/>
          <a:p>
            <a:endParaRPr lang="ru-RU"/>
          </a:p>
        </p:txBody>
      </p:sp>
      <p:cxnSp>
        <p:nvCxnSpPr>
          <p:cNvPr id="20" name="Straight Connector 19">
            <a:extLst>
              <a:ext uri="{FF2B5EF4-FFF2-40B4-BE49-F238E27FC236}">
                <a16:creationId xmlns:a16="http://schemas.microsoft.com/office/drawing/2014/main" id="{33DBCA49-2473-2413-3F5D-0CC2877C6751}"/>
              </a:ext>
            </a:extLst>
          </p:cNvPr>
          <p:cNvCxnSpPr>
            <a:cxnSpLocks/>
          </p:cNvCxnSpPr>
          <p:nvPr userDrawn="1"/>
        </p:nvCxnSpPr>
        <p:spPr>
          <a:xfrm flipH="1">
            <a:off x="4656544" y="5404821"/>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21" name="Description Placeholder">
            <a:extLst>
              <a:ext uri="{FF2B5EF4-FFF2-40B4-BE49-F238E27FC236}">
                <a16:creationId xmlns:a16="http://schemas.microsoft.com/office/drawing/2014/main" id="{EFAD6DC4-FAD5-74AD-50A9-A313A724C386}"/>
              </a:ext>
            </a:extLst>
          </p:cNvPr>
          <p:cNvSpPr>
            <a:spLocks noGrp="1"/>
          </p:cNvSpPr>
          <p:nvPr>
            <p:ph type="body" idx="33"/>
          </p:nvPr>
        </p:nvSpPr>
        <p:spPr>
          <a:xfrm>
            <a:off x="4656544" y="5952465"/>
            <a:ext cx="1938600" cy="236018"/>
          </a:xfrm>
        </p:spPr>
        <p:txBody>
          <a:bodyPr wrap="square" lIns="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6" name="Subtitle Placeholder">
            <a:extLst>
              <a:ext uri="{FF2B5EF4-FFF2-40B4-BE49-F238E27FC236}">
                <a16:creationId xmlns:a16="http://schemas.microsoft.com/office/drawing/2014/main" id="{AD228400-2AC3-FD3C-C60C-E5A134716E8E}"/>
              </a:ext>
            </a:extLst>
          </p:cNvPr>
          <p:cNvSpPr>
            <a:spLocks noGrp="1"/>
          </p:cNvSpPr>
          <p:nvPr>
            <p:ph type="body" idx="34" hasCustomPrompt="1"/>
          </p:nvPr>
        </p:nvSpPr>
        <p:spPr>
          <a:xfrm>
            <a:off x="6764357" y="5524744"/>
            <a:ext cx="1938600" cy="422405"/>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7" name="Picture Placeholder 19">
            <a:extLst>
              <a:ext uri="{FF2B5EF4-FFF2-40B4-BE49-F238E27FC236}">
                <a16:creationId xmlns:a16="http://schemas.microsoft.com/office/drawing/2014/main" id="{39FD4813-7F42-F76B-8F00-9C13658501CE}"/>
              </a:ext>
            </a:extLst>
          </p:cNvPr>
          <p:cNvSpPr>
            <a:spLocks noGrp="1"/>
          </p:cNvSpPr>
          <p:nvPr>
            <p:ph type="pic" sz="quarter" idx="35"/>
          </p:nvPr>
        </p:nvSpPr>
        <p:spPr>
          <a:xfrm>
            <a:off x="6762964" y="2546495"/>
            <a:ext cx="1938600" cy="2391779"/>
          </a:xfrm>
          <a:prstGeom prst="rect">
            <a:avLst/>
          </a:prstGeom>
        </p:spPr>
        <p:txBody>
          <a:bodyPr/>
          <a:lstStyle/>
          <a:p>
            <a:endParaRPr lang="ru-RU"/>
          </a:p>
        </p:txBody>
      </p:sp>
      <p:cxnSp>
        <p:nvCxnSpPr>
          <p:cNvPr id="9" name="Straight Connector 8">
            <a:extLst>
              <a:ext uri="{FF2B5EF4-FFF2-40B4-BE49-F238E27FC236}">
                <a16:creationId xmlns:a16="http://schemas.microsoft.com/office/drawing/2014/main" id="{13CC8DC1-5C8E-8921-45CF-7B60A53A8161}"/>
              </a:ext>
            </a:extLst>
          </p:cNvPr>
          <p:cNvCxnSpPr>
            <a:cxnSpLocks/>
          </p:cNvCxnSpPr>
          <p:nvPr userDrawn="1"/>
        </p:nvCxnSpPr>
        <p:spPr>
          <a:xfrm flipH="1">
            <a:off x="6764357" y="5404821"/>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23" name="Description Placeholder">
            <a:extLst>
              <a:ext uri="{FF2B5EF4-FFF2-40B4-BE49-F238E27FC236}">
                <a16:creationId xmlns:a16="http://schemas.microsoft.com/office/drawing/2014/main" id="{1DC53354-92CC-DA4D-DDCE-077673447307}"/>
              </a:ext>
            </a:extLst>
          </p:cNvPr>
          <p:cNvSpPr>
            <a:spLocks noGrp="1"/>
          </p:cNvSpPr>
          <p:nvPr>
            <p:ph type="body" idx="36"/>
          </p:nvPr>
        </p:nvSpPr>
        <p:spPr>
          <a:xfrm>
            <a:off x="6764357" y="5952465"/>
            <a:ext cx="1938600" cy="236018"/>
          </a:xfrm>
        </p:spPr>
        <p:txBody>
          <a:bodyPr wrap="square" lIns="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18071553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eamV4">
    <p:bg>
      <p:bgPr>
        <a:solidFill>
          <a:schemeClr val="accent6"/>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BDE55B6-E496-B78E-C621-3DFE16DC69D2}"/>
              </a:ext>
            </a:extLst>
          </p:cNvPr>
          <p:cNvSpPr/>
          <p:nvPr userDrawn="1"/>
        </p:nvSpPr>
        <p:spPr>
          <a:xfrm>
            <a:off x="1" y="2325276"/>
            <a:ext cx="2546747" cy="453272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6" name="Subtitle Placeholder">
            <a:extLst>
              <a:ext uri="{FF2B5EF4-FFF2-40B4-BE49-F238E27FC236}">
                <a16:creationId xmlns:a16="http://schemas.microsoft.com/office/drawing/2014/main" id="{8D9FEA22-AFCB-A310-E897-7095E020ED09}"/>
              </a:ext>
            </a:extLst>
          </p:cNvPr>
          <p:cNvSpPr>
            <a:spLocks noGrp="1"/>
          </p:cNvSpPr>
          <p:nvPr>
            <p:ph type="body" idx="26" hasCustomPrompt="1"/>
          </p:nvPr>
        </p:nvSpPr>
        <p:spPr>
          <a:xfrm>
            <a:off x="446691" y="5524744"/>
            <a:ext cx="1938600" cy="422405"/>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5" name="Picture Placeholder 19">
            <a:extLst>
              <a:ext uri="{FF2B5EF4-FFF2-40B4-BE49-F238E27FC236}">
                <a16:creationId xmlns:a16="http://schemas.microsoft.com/office/drawing/2014/main" id="{83BD5651-5D51-C342-D8A9-0C3EA464E739}"/>
              </a:ext>
            </a:extLst>
          </p:cNvPr>
          <p:cNvSpPr>
            <a:spLocks noGrp="1"/>
          </p:cNvSpPr>
          <p:nvPr>
            <p:ph type="pic" sz="quarter" idx="27"/>
          </p:nvPr>
        </p:nvSpPr>
        <p:spPr>
          <a:xfrm>
            <a:off x="445298" y="2546495"/>
            <a:ext cx="1939525" cy="2391779"/>
          </a:xfrm>
          <a:prstGeom prst="rect">
            <a:avLst/>
          </a:prstGeom>
        </p:spPr>
        <p:txBody>
          <a:bodyPr/>
          <a:lstStyle/>
          <a:p>
            <a:endParaRPr lang="ru-RU"/>
          </a:p>
        </p:txBody>
      </p:sp>
      <p:cxnSp>
        <p:nvCxnSpPr>
          <p:cNvPr id="11" name="Straight Connector 10">
            <a:extLst>
              <a:ext uri="{FF2B5EF4-FFF2-40B4-BE49-F238E27FC236}">
                <a16:creationId xmlns:a16="http://schemas.microsoft.com/office/drawing/2014/main" id="{74463DF0-FE8F-0DB4-2328-FEE41C843F51}"/>
              </a:ext>
            </a:extLst>
          </p:cNvPr>
          <p:cNvCxnSpPr>
            <a:cxnSpLocks/>
          </p:cNvCxnSpPr>
          <p:nvPr userDrawn="1"/>
        </p:nvCxnSpPr>
        <p:spPr>
          <a:xfrm flipH="1">
            <a:off x="446691" y="5404821"/>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2" name="Rectangle: Rounded Corners 11">
            <a:extLst>
              <a:ext uri="{FF2B5EF4-FFF2-40B4-BE49-F238E27FC236}">
                <a16:creationId xmlns:a16="http://schemas.microsoft.com/office/drawing/2014/main" id="{A7507495-20CC-8AFC-4818-BC90DBFA16CC}"/>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3" name="Rectangle: Rounded Corners 12">
            <a:extLst>
              <a:ext uri="{FF2B5EF4-FFF2-40B4-BE49-F238E27FC236}">
                <a16:creationId xmlns:a16="http://schemas.microsoft.com/office/drawing/2014/main" id="{BCE81CA1-2189-8FF4-3C09-B0997395B816}"/>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4" name="Rectangle: Rounded Corners 13">
            <a:extLst>
              <a:ext uri="{FF2B5EF4-FFF2-40B4-BE49-F238E27FC236}">
                <a16:creationId xmlns:a16="http://schemas.microsoft.com/office/drawing/2014/main" id="{343DB4FA-E54C-B370-38D1-9741B7B46ABD}"/>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5" name="Rectangle: Rounded Corners 14">
            <a:extLst>
              <a:ext uri="{FF2B5EF4-FFF2-40B4-BE49-F238E27FC236}">
                <a16:creationId xmlns:a16="http://schemas.microsoft.com/office/drawing/2014/main" id="{99B3230B-563F-C70F-EE91-804D65C774BC}"/>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Description Placeholder">
            <a:extLst>
              <a:ext uri="{FF2B5EF4-FFF2-40B4-BE49-F238E27FC236}">
                <a16:creationId xmlns:a16="http://schemas.microsoft.com/office/drawing/2014/main" id="{FDAB4BF0-E898-7DC0-0D35-E6CFDAC0F9CA}"/>
              </a:ext>
            </a:extLst>
          </p:cNvPr>
          <p:cNvSpPr>
            <a:spLocks noGrp="1"/>
          </p:cNvSpPr>
          <p:nvPr>
            <p:ph type="body" idx="24"/>
          </p:nvPr>
        </p:nvSpPr>
        <p:spPr>
          <a:xfrm>
            <a:off x="446691" y="5952465"/>
            <a:ext cx="1938600" cy="236018"/>
          </a:xfrm>
        </p:spPr>
        <p:txBody>
          <a:bodyPr wrap="square" lIns="0" tIns="72000" rIns="0" bIns="0" anchor="t" anchorCtr="0">
            <a:sp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4" name="Title 1">
            <a:extLst>
              <a:ext uri="{FF2B5EF4-FFF2-40B4-BE49-F238E27FC236}">
                <a16:creationId xmlns:a16="http://schemas.microsoft.com/office/drawing/2014/main" id="{00AA1F6F-51D1-847B-79E6-9670F88FEC2D}"/>
              </a:ext>
            </a:extLst>
          </p:cNvPr>
          <p:cNvSpPr>
            <a:spLocks noGrp="1"/>
          </p:cNvSpPr>
          <p:nvPr>
            <p:ph type="title" hasCustomPrompt="1"/>
          </p:nvPr>
        </p:nvSpPr>
        <p:spPr>
          <a:xfrm>
            <a:off x="440532" y="1334799"/>
            <a:ext cx="2649240" cy="627864"/>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a:t>
            </a:r>
            <a:endParaRPr lang="ru-RU" dirty="0"/>
          </a:p>
        </p:txBody>
      </p:sp>
      <p:sp>
        <p:nvSpPr>
          <p:cNvPr id="8" name="Subtitle Placeholder">
            <a:extLst>
              <a:ext uri="{FF2B5EF4-FFF2-40B4-BE49-F238E27FC236}">
                <a16:creationId xmlns:a16="http://schemas.microsoft.com/office/drawing/2014/main" id="{C2F9A16E-4660-FDE7-034C-697DE439ED27}"/>
              </a:ext>
            </a:extLst>
          </p:cNvPr>
          <p:cNvSpPr>
            <a:spLocks noGrp="1"/>
          </p:cNvSpPr>
          <p:nvPr>
            <p:ph type="body" idx="28" hasCustomPrompt="1"/>
          </p:nvPr>
        </p:nvSpPr>
        <p:spPr>
          <a:xfrm>
            <a:off x="7162019" y="5229225"/>
            <a:ext cx="1541700" cy="276999"/>
          </a:xfrm>
        </p:spPr>
        <p:txBody>
          <a:bodyPr wrap="square" lIns="144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0" name="Picture Placeholder 19">
            <a:extLst>
              <a:ext uri="{FF2B5EF4-FFF2-40B4-BE49-F238E27FC236}">
                <a16:creationId xmlns:a16="http://schemas.microsoft.com/office/drawing/2014/main" id="{7B028427-24BF-D7B3-79F3-8BE98FCA0D3D}"/>
              </a:ext>
            </a:extLst>
          </p:cNvPr>
          <p:cNvSpPr>
            <a:spLocks noGrp="1"/>
          </p:cNvSpPr>
          <p:nvPr>
            <p:ph type="pic" sz="quarter" idx="29"/>
          </p:nvPr>
        </p:nvSpPr>
        <p:spPr>
          <a:xfrm>
            <a:off x="6064874" y="4833800"/>
            <a:ext cx="1080000" cy="1440000"/>
          </a:xfrm>
          <a:prstGeom prst="rect">
            <a:avLst/>
          </a:prstGeom>
        </p:spPr>
        <p:txBody>
          <a:bodyPr/>
          <a:lstStyle/>
          <a:p>
            <a:endParaRPr lang="ru-RU"/>
          </a:p>
        </p:txBody>
      </p:sp>
      <p:sp>
        <p:nvSpPr>
          <p:cNvPr id="17" name="Description Placeholder">
            <a:extLst>
              <a:ext uri="{FF2B5EF4-FFF2-40B4-BE49-F238E27FC236}">
                <a16:creationId xmlns:a16="http://schemas.microsoft.com/office/drawing/2014/main" id="{3DD5A016-B6AE-AA12-385C-9EE488ACFE26}"/>
              </a:ext>
            </a:extLst>
          </p:cNvPr>
          <p:cNvSpPr>
            <a:spLocks noGrp="1"/>
          </p:cNvSpPr>
          <p:nvPr>
            <p:ph type="body" idx="30"/>
          </p:nvPr>
        </p:nvSpPr>
        <p:spPr>
          <a:xfrm>
            <a:off x="7162019" y="5513844"/>
            <a:ext cx="1541700" cy="530585"/>
          </a:xfrm>
        </p:spPr>
        <p:txBody>
          <a:bodyPr lIns="144000" tIns="72000" rIns="0" bIns="0" anchor="t" anchorCtr="0">
            <a:no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18" name="Subtitle Placeholder">
            <a:extLst>
              <a:ext uri="{FF2B5EF4-FFF2-40B4-BE49-F238E27FC236}">
                <a16:creationId xmlns:a16="http://schemas.microsoft.com/office/drawing/2014/main" id="{3E5E2515-8B4A-CB63-6E93-DF103D1BD1E0}"/>
              </a:ext>
            </a:extLst>
          </p:cNvPr>
          <p:cNvSpPr>
            <a:spLocks noGrp="1"/>
          </p:cNvSpPr>
          <p:nvPr>
            <p:ph type="body" idx="31" hasCustomPrompt="1"/>
          </p:nvPr>
        </p:nvSpPr>
        <p:spPr>
          <a:xfrm>
            <a:off x="7162019" y="1705389"/>
            <a:ext cx="1541451" cy="276999"/>
          </a:xfrm>
        </p:spPr>
        <p:txBody>
          <a:bodyPr wrap="square" lIns="144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19" name="Picture Placeholder 19">
            <a:extLst>
              <a:ext uri="{FF2B5EF4-FFF2-40B4-BE49-F238E27FC236}">
                <a16:creationId xmlns:a16="http://schemas.microsoft.com/office/drawing/2014/main" id="{49B1C393-1DCC-3D6F-924E-80FF2284062F}"/>
              </a:ext>
            </a:extLst>
          </p:cNvPr>
          <p:cNvSpPr>
            <a:spLocks noGrp="1"/>
          </p:cNvSpPr>
          <p:nvPr>
            <p:ph type="pic" sz="quarter" idx="32"/>
          </p:nvPr>
        </p:nvSpPr>
        <p:spPr>
          <a:xfrm>
            <a:off x="6064874" y="1309964"/>
            <a:ext cx="1080000" cy="1440000"/>
          </a:xfrm>
          <a:prstGeom prst="rect">
            <a:avLst/>
          </a:prstGeom>
        </p:spPr>
        <p:txBody>
          <a:bodyPr/>
          <a:lstStyle/>
          <a:p>
            <a:endParaRPr lang="ru-RU"/>
          </a:p>
        </p:txBody>
      </p:sp>
      <p:sp>
        <p:nvSpPr>
          <p:cNvPr id="21" name="Description Placeholder">
            <a:extLst>
              <a:ext uri="{FF2B5EF4-FFF2-40B4-BE49-F238E27FC236}">
                <a16:creationId xmlns:a16="http://schemas.microsoft.com/office/drawing/2014/main" id="{EFAD6DC4-FAD5-74AD-50A9-A313A724C386}"/>
              </a:ext>
            </a:extLst>
          </p:cNvPr>
          <p:cNvSpPr>
            <a:spLocks noGrp="1"/>
          </p:cNvSpPr>
          <p:nvPr>
            <p:ph type="body" idx="33"/>
          </p:nvPr>
        </p:nvSpPr>
        <p:spPr>
          <a:xfrm>
            <a:off x="7162019" y="1990008"/>
            <a:ext cx="1541451" cy="530585"/>
          </a:xfrm>
        </p:spPr>
        <p:txBody>
          <a:bodyPr wrap="square" lIns="144000" tIns="72000" rIns="0" bIns="0" anchor="t" anchorCtr="0">
            <a:no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6" name="Subtitle Placeholder">
            <a:extLst>
              <a:ext uri="{FF2B5EF4-FFF2-40B4-BE49-F238E27FC236}">
                <a16:creationId xmlns:a16="http://schemas.microsoft.com/office/drawing/2014/main" id="{AD228400-2AC3-FD3C-C60C-E5A134716E8E}"/>
              </a:ext>
            </a:extLst>
          </p:cNvPr>
          <p:cNvSpPr>
            <a:spLocks noGrp="1"/>
          </p:cNvSpPr>
          <p:nvPr>
            <p:ph type="body" idx="34" hasCustomPrompt="1"/>
          </p:nvPr>
        </p:nvSpPr>
        <p:spPr>
          <a:xfrm>
            <a:off x="7162019" y="3467307"/>
            <a:ext cx="1541700" cy="276999"/>
          </a:xfrm>
        </p:spPr>
        <p:txBody>
          <a:bodyPr wrap="square" lIns="144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7" name="Picture Placeholder 19">
            <a:extLst>
              <a:ext uri="{FF2B5EF4-FFF2-40B4-BE49-F238E27FC236}">
                <a16:creationId xmlns:a16="http://schemas.microsoft.com/office/drawing/2014/main" id="{39FD4813-7F42-F76B-8F00-9C13658501CE}"/>
              </a:ext>
            </a:extLst>
          </p:cNvPr>
          <p:cNvSpPr>
            <a:spLocks noGrp="1"/>
          </p:cNvSpPr>
          <p:nvPr>
            <p:ph type="pic" sz="quarter" idx="35"/>
          </p:nvPr>
        </p:nvSpPr>
        <p:spPr>
          <a:xfrm>
            <a:off x="6064874" y="3071882"/>
            <a:ext cx="1080000" cy="1440000"/>
          </a:xfrm>
          <a:prstGeom prst="rect">
            <a:avLst/>
          </a:prstGeom>
        </p:spPr>
        <p:txBody>
          <a:bodyPr/>
          <a:lstStyle/>
          <a:p>
            <a:endParaRPr lang="ru-RU"/>
          </a:p>
        </p:txBody>
      </p:sp>
      <p:sp>
        <p:nvSpPr>
          <p:cNvPr id="23" name="Description Placeholder">
            <a:extLst>
              <a:ext uri="{FF2B5EF4-FFF2-40B4-BE49-F238E27FC236}">
                <a16:creationId xmlns:a16="http://schemas.microsoft.com/office/drawing/2014/main" id="{1DC53354-92CC-DA4D-DDCE-077673447307}"/>
              </a:ext>
            </a:extLst>
          </p:cNvPr>
          <p:cNvSpPr>
            <a:spLocks noGrp="1"/>
          </p:cNvSpPr>
          <p:nvPr>
            <p:ph type="body" idx="36"/>
          </p:nvPr>
        </p:nvSpPr>
        <p:spPr>
          <a:xfrm>
            <a:off x="7162019" y="3751926"/>
            <a:ext cx="1541700" cy="530585"/>
          </a:xfrm>
        </p:spPr>
        <p:txBody>
          <a:bodyPr lIns="144000" tIns="72000" rIns="0" bIns="0" anchor="t" anchorCtr="0">
            <a:no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24" name="Subtitle Placeholder">
            <a:extLst>
              <a:ext uri="{FF2B5EF4-FFF2-40B4-BE49-F238E27FC236}">
                <a16:creationId xmlns:a16="http://schemas.microsoft.com/office/drawing/2014/main" id="{7B61A5D7-EDEC-5D50-414B-1292AEB87A26}"/>
              </a:ext>
            </a:extLst>
          </p:cNvPr>
          <p:cNvSpPr>
            <a:spLocks noGrp="1"/>
          </p:cNvSpPr>
          <p:nvPr>
            <p:ph type="body" idx="37" hasCustomPrompt="1"/>
          </p:nvPr>
        </p:nvSpPr>
        <p:spPr>
          <a:xfrm>
            <a:off x="4355170" y="5229225"/>
            <a:ext cx="1541700" cy="276999"/>
          </a:xfrm>
        </p:spPr>
        <p:txBody>
          <a:bodyPr wrap="square" lIns="144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25" name="Picture Placeholder 19">
            <a:extLst>
              <a:ext uri="{FF2B5EF4-FFF2-40B4-BE49-F238E27FC236}">
                <a16:creationId xmlns:a16="http://schemas.microsoft.com/office/drawing/2014/main" id="{DF2086B1-0E48-2036-4D4A-0FAA533AAFDA}"/>
              </a:ext>
            </a:extLst>
          </p:cNvPr>
          <p:cNvSpPr>
            <a:spLocks noGrp="1"/>
          </p:cNvSpPr>
          <p:nvPr>
            <p:ph type="pic" sz="quarter" idx="38"/>
          </p:nvPr>
        </p:nvSpPr>
        <p:spPr>
          <a:xfrm>
            <a:off x="3258025" y="4833800"/>
            <a:ext cx="1080000" cy="1440000"/>
          </a:xfrm>
          <a:prstGeom prst="rect">
            <a:avLst/>
          </a:prstGeom>
        </p:spPr>
        <p:txBody>
          <a:bodyPr/>
          <a:lstStyle/>
          <a:p>
            <a:endParaRPr lang="ru-RU"/>
          </a:p>
        </p:txBody>
      </p:sp>
      <p:sp>
        <p:nvSpPr>
          <p:cNvPr id="26" name="Description Placeholder">
            <a:extLst>
              <a:ext uri="{FF2B5EF4-FFF2-40B4-BE49-F238E27FC236}">
                <a16:creationId xmlns:a16="http://schemas.microsoft.com/office/drawing/2014/main" id="{6212C9F2-E5DB-6618-6ABD-DDF5EBFEA8DB}"/>
              </a:ext>
            </a:extLst>
          </p:cNvPr>
          <p:cNvSpPr>
            <a:spLocks noGrp="1"/>
          </p:cNvSpPr>
          <p:nvPr>
            <p:ph type="body" idx="39"/>
          </p:nvPr>
        </p:nvSpPr>
        <p:spPr>
          <a:xfrm>
            <a:off x="4355170" y="5513844"/>
            <a:ext cx="1541700" cy="530585"/>
          </a:xfrm>
        </p:spPr>
        <p:txBody>
          <a:bodyPr lIns="144000" tIns="72000" rIns="0" bIns="0" anchor="t" anchorCtr="0">
            <a:no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27" name="Subtitle Placeholder">
            <a:extLst>
              <a:ext uri="{FF2B5EF4-FFF2-40B4-BE49-F238E27FC236}">
                <a16:creationId xmlns:a16="http://schemas.microsoft.com/office/drawing/2014/main" id="{36BF43CD-613C-9379-00B1-BAD76F193B84}"/>
              </a:ext>
            </a:extLst>
          </p:cNvPr>
          <p:cNvSpPr>
            <a:spLocks noGrp="1"/>
          </p:cNvSpPr>
          <p:nvPr>
            <p:ph type="body" idx="40" hasCustomPrompt="1"/>
          </p:nvPr>
        </p:nvSpPr>
        <p:spPr>
          <a:xfrm>
            <a:off x="4355170" y="1705389"/>
            <a:ext cx="1541451" cy="276999"/>
          </a:xfrm>
        </p:spPr>
        <p:txBody>
          <a:bodyPr wrap="square" lIns="144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28" name="Picture Placeholder 19">
            <a:extLst>
              <a:ext uri="{FF2B5EF4-FFF2-40B4-BE49-F238E27FC236}">
                <a16:creationId xmlns:a16="http://schemas.microsoft.com/office/drawing/2014/main" id="{A6B4A04E-B165-2E0B-1688-DFC0ACC650E5}"/>
              </a:ext>
            </a:extLst>
          </p:cNvPr>
          <p:cNvSpPr>
            <a:spLocks noGrp="1"/>
          </p:cNvSpPr>
          <p:nvPr>
            <p:ph type="pic" sz="quarter" idx="41"/>
          </p:nvPr>
        </p:nvSpPr>
        <p:spPr>
          <a:xfrm>
            <a:off x="3258025" y="1309964"/>
            <a:ext cx="1080000" cy="1440000"/>
          </a:xfrm>
          <a:prstGeom prst="rect">
            <a:avLst/>
          </a:prstGeom>
        </p:spPr>
        <p:txBody>
          <a:bodyPr/>
          <a:lstStyle/>
          <a:p>
            <a:endParaRPr lang="ru-RU"/>
          </a:p>
        </p:txBody>
      </p:sp>
      <p:sp>
        <p:nvSpPr>
          <p:cNvPr id="29" name="Description Placeholder">
            <a:extLst>
              <a:ext uri="{FF2B5EF4-FFF2-40B4-BE49-F238E27FC236}">
                <a16:creationId xmlns:a16="http://schemas.microsoft.com/office/drawing/2014/main" id="{D5AB7123-50EF-F4D5-8FC1-2F2068AA7453}"/>
              </a:ext>
            </a:extLst>
          </p:cNvPr>
          <p:cNvSpPr>
            <a:spLocks noGrp="1"/>
          </p:cNvSpPr>
          <p:nvPr>
            <p:ph type="body" idx="42"/>
          </p:nvPr>
        </p:nvSpPr>
        <p:spPr>
          <a:xfrm>
            <a:off x="4355170" y="1990008"/>
            <a:ext cx="1541451" cy="530585"/>
          </a:xfrm>
        </p:spPr>
        <p:txBody>
          <a:bodyPr wrap="square" lIns="144000" tIns="72000" rIns="0" bIns="0" anchor="t" anchorCtr="0">
            <a:no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30" name="Subtitle Placeholder">
            <a:extLst>
              <a:ext uri="{FF2B5EF4-FFF2-40B4-BE49-F238E27FC236}">
                <a16:creationId xmlns:a16="http://schemas.microsoft.com/office/drawing/2014/main" id="{5D8FCC74-28C2-0A5D-C55E-8F18B2C21D19}"/>
              </a:ext>
            </a:extLst>
          </p:cNvPr>
          <p:cNvSpPr>
            <a:spLocks noGrp="1"/>
          </p:cNvSpPr>
          <p:nvPr>
            <p:ph type="body" idx="43" hasCustomPrompt="1"/>
          </p:nvPr>
        </p:nvSpPr>
        <p:spPr>
          <a:xfrm>
            <a:off x="4355170" y="3467307"/>
            <a:ext cx="1541700" cy="276999"/>
          </a:xfrm>
        </p:spPr>
        <p:txBody>
          <a:bodyPr wrap="square" lIns="14400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a:t>
            </a:r>
          </a:p>
        </p:txBody>
      </p:sp>
      <p:sp>
        <p:nvSpPr>
          <p:cNvPr id="31" name="Picture Placeholder 19">
            <a:extLst>
              <a:ext uri="{FF2B5EF4-FFF2-40B4-BE49-F238E27FC236}">
                <a16:creationId xmlns:a16="http://schemas.microsoft.com/office/drawing/2014/main" id="{0462BE7D-64D3-1415-0218-F3B67A80D199}"/>
              </a:ext>
            </a:extLst>
          </p:cNvPr>
          <p:cNvSpPr>
            <a:spLocks noGrp="1"/>
          </p:cNvSpPr>
          <p:nvPr>
            <p:ph type="pic" sz="quarter" idx="44"/>
          </p:nvPr>
        </p:nvSpPr>
        <p:spPr>
          <a:xfrm>
            <a:off x="3258025" y="3071882"/>
            <a:ext cx="1080000" cy="1440000"/>
          </a:xfrm>
          <a:prstGeom prst="rect">
            <a:avLst/>
          </a:prstGeom>
        </p:spPr>
        <p:txBody>
          <a:bodyPr/>
          <a:lstStyle/>
          <a:p>
            <a:endParaRPr lang="ru-RU"/>
          </a:p>
        </p:txBody>
      </p:sp>
      <p:sp>
        <p:nvSpPr>
          <p:cNvPr id="32" name="Description Placeholder">
            <a:extLst>
              <a:ext uri="{FF2B5EF4-FFF2-40B4-BE49-F238E27FC236}">
                <a16:creationId xmlns:a16="http://schemas.microsoft.com/office/drawing/2014/main" id="{D9A9D9B4-7265-9D2C-68DF-832FE2F87418}"/>
              </a:ext>
            </a:extLst>
          </p:cNvPr>
          <p:cNvSpPr>
            <a:spLocks noGrp="1"/>
          </p:cNvSpPr>
          <p:nvPr>
            <p:ph type="body" idx="45"/>
          </p:nvPr>
        </p:nvSpPr>
        <p:spPr>
          <a:xfrm>
            <a:off x="4355170" y="3751926"/>
            <a:ext cx="1541700" cy="530585"/>
          </a:xfrm>
        </p:spPr>
        <p:txBody>
          <a:bodyPr lIns="144000" tIns="72000" rIns="0" bIns="0" anchor="t" anchorCtr="0">
            <a:noAutofit/>
          </a:bodyPr>
          <a:lstStyle>
            <a:lvl1pPr marL="0" indent="0" algn="l">
              <a:lnSpc>
                <a:spcPct val="120000"/>
              </a:lnSpc>
              <a:spcBef>
                <a:spcPts val="45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Tree>
    <p:extLst>
      <p:ext uri="{BB962C8B-B14F-4D97-AF65-F5344CB8AC3E}">
        <p14:creationId xmlns:p14="http://schemas.microsoft.com/office/powerpoint/2010/main" val="142112520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ntents">
    <p:bg>
      <p:bgPr>
        <a:solidFill>
          <a:schemeClr val="accent6"/>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DDBFBF-A36D-7DB7-E2E3-4BB852A77C4C}"/>
              </a:ext>
            </a:extLst>
          </p:cNvPr>
          <p:cNvSpPr/>
          <p:nvPr userDrawn="1"/>
        </p:nvSpPr>
        <p:spPr>
          <a:xfrm>
            <a:off x="3087291" y="1304926"/>
            <a:ext cx="6056710" cy="555307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5" name="Rectangle: Rounded Corners 4">
            <a:extLst>
              <a:ext uri="{FF2B5EF4-FFF2-40B4-BE49-F238E27FC236}">
                <a16:creationId xmlns:a16="http://schemas.microsoft.com/office/drawing/2014/main" id="{B3F60231-9D97-1DFE-4E62-3DEE94141707}"/>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AC8AA1D0-88EF-C1D2-A68A-A85526A175AE}"/>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9" name="Rectangle: Rounded Corners 8">
            <a:extLst>
              <a:ext uri="{FF2B5EF4-FFF2-40B4-BE49-F238E27FC236}">
                <a16:creationId xmlns:a16="http://schemas.microsoft.com/office/drawing/2014/main" id="{48D968F9-1EE4-7C02-2C03-EE4C38E8FE33}"/>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F4BD4535-87B2-CC66-8FA9-1629A5897781}"/>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Footer Placeholder">
            <a:extLst>
              <a:ext uri="{FF2B5EF4-FFF2-40B4-BE49-F238E27FC236}">
                <a16:creationId xmlns:a16="http://schemas.microsoft.com/office/drawing/2014/main" id="{3CFFB952-91FD-13CD-2D03-E447ABA2B3B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 name="Title 1">
            <a:extLst>
              <a:ext uri="{FF2B5EF4-FFF2-40B4-BE49-F238E27FC236}">
                <a16:creationId xmlns:a16="http://schemas.microsoft.com/office/drawing/2014/main" id="{255137B3-B9B0-FB09-E2A0-0F2819488162}"/>
              </a:ext>
            </a:extLst>
          </p:cNvPr>
          <p:cNvSpPr>
            <a:spLocks noGrp="1"/>
          </p:cNvSpPr>
          <p:nvPr>
            <p:ph type="title" hasCustomPrompt="1"/>
          </p:nvPr>
        </p:nvSpPr>
        <p:spPr>
          <a:xfrm>
            <a:off x="440532" y="1304926"/>
            <a:ext cx="2646760" cy="1883593"/>
          </a:xfrm>
          <a:prstGeom prst="rect">
            <a:avLst/>
          </a:prstGeom>
        </p:spPr>
        <p:txBody>
          <a:bodyPr vert="horz" wrap="square" lIns="0" tIns="0" rIns="36000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11" name="Content Placeholder 10">
            <a:extLst>
              <a:ext uri="{FF2B5EF4-FFF2-40B4-BE49-F238E27FC236}">
                <a16:creationId xmlns:a16="http://schemas.microsoft.com/office/drawing/2014/main" id="{9F460346-AF8C-1286-C9A1-86FD5AEA0C83}"/>
              </a:ext>
            </a:extLst>
          </p:cNvPr>
          <p:cNvSpPr>
            <a:spLocks noGrp="1"/>
          </p:cNvSpPr>
          <p:nvPr>
            <p:ph sz="quarter" idx="23"/>
          </p:nvPr>
        </p:nvSpPr>
        <p:spPr>
          <a:xfrm>
            <a:off x="3249216" y="1520925"/>
            <a:ext cx="5454253" cy="4752875"/>
          </a:xfrm>
        </p:spPr>
        <p:txBody>
          <a:bodyPr lIns="144000" tIns="144000" rIns="144000" bIns="0">
            <a:normAutofit/>
          </a:bodyPr>
          <a:lstStyle>
            <a:lvl1pPr marL="171450" indent="-171450">
              <a:buClr>
                <a:schemeClr val="tx1"/>
              </a:buClr>
              <a:buFont typeface="Wingdings" panose="05000000000000000000" pitchFamily="2" charset="2"/>
              <a:buChar char="§"/>
              <a:defRPr sz="975"/>
            </a:lvl1pPr>
            <a:lvl2pPr marL="514350" indent="-171450">
              <a:buClr>
                <a:schemeClr val="tx1"/>
              </a:buClr>
              <a:buFont typeface="Wingdings" panose="05000000000000000000" pitchFamily="2" charset="2"/>
              <a:buChar char="§"/>
              <a:defRPr sz="975"/>
            </a:lvl2pPr>
            <a:lvl3pPr marL="857250" indent="-171450">
              <a:buClr>
                <a:schemeClr val="tx1"/>
              </a:buClr>
              <a:buFont typeface="Wingdings" panose="05000000000000000000" pitchFamily="2" charset="2"/>
              <a:buChar char="§"/>
              <a:defRPr sz="975"/>
            </a:lvl3pPr>
            <a:lvl4pPr marL="1200150" indent="-171450">
              <a:buClr>
                <a:schemeClr val="tx1"/>
              </a:buClr>
              <a:buFont typeface="Wingdings" panose="05000000000000000000" pitchFamily="2" charset="2"/>
              <a:buChar char="§"/>
              <a:defRPr sz="975"/>
            </a:lvl4pPr>
            <a:lvl5pPr marL="1543050" indent="-171450">
              <a:buClr>
                <a:schemeClr val="tx1"/>
              </a:buClr>
              <a:buFont typeface="Wingdings" panose="05000000000000000000" pitchFamily="2" charset="2"/>
              <a:buChar char="§"/>
              <a:defRPr sz="975"/>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ru-RU" dirty="0"/>
          </a:p>
        </p:txBody>
      </p:sp>
    </p:spTree>
    <p:extLst>
      <p:ext uri="{BB962C8B-B14F-4D97-AF65-F5344CB8AC3E}">
        <p14:creationId xmlns:p14="http://schemas.microsoft.com/office/powerpoint/2010/main" val="6464064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Question">
    <p:bg>
      <p:bgPr>
        <a:solidFill>
          <a:schemeClr val="accent6"/>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ADDBFBF-A36D-7DB7-E2E3-4BB852A77C4C}"/>
              </a:ext>
            </a:extLst>
          </p:cNvPr>
          <p:cNvSpPr/>
          <p:nvPr userDrawn="1"/>
        </p:nvSpPr>
        <p:spPr>
          <a:xfrm>
            <a:off x="3249215" y="1304926"/>
            <a:ext cx="5454254" cy="128102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5" name="Rectangle: Rounded Corners 4">
            <a:extLst>
              <a:ext uri="{FF2B5EF4-FFF2-40B4-BE49-F238E27FC236}">
                <a16:creationId xmlns:a16="http://schemas.microsoft.com/office/drawing/2014/main" id="{B3F60231-9D97-1DFE-4E62-3DEE94141707}"/>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Rectangle: Rounded Corners 7">
            <a:extLst>
              <a:ext uri="{FF2B5EF4-FFF2-40B4-BE49-F238E27FC236}">
                <a16:creationId xmlns:a16="http://schemas.microsoft.com/office/drawing/2014/main" id="{AC8AA1D0-88EF-C1D2-A68A-A85526A175AE}"/>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9" name="Rectangle: Rounded Corners 8">
            <a:extLst>
              <a:ext uri="{FF2B5EF4-FFF2-40B4-BE49-F238E27FC236}">
                <a16:creationId xmlns:a16="http://schemas.microsoft.com/office/drawing/2014/main" id="{48D968F9-1EE4-7C02-2C03-EE4C38E8FE33}"/>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0" name="Rectangle: Rounded Corners 9">
            <a:extLst>
              <a:ext uri="{FF2B5EF4-FFF2-40B4-BE49-F238E27FC236}">
                <a16:creationId xmlns:a16="http://schemas.microsoft.com/office/drawing/2014/main" id="{F4BD4535-87B2-CC66-8FA9-1629A5897781}"/>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 name="Footer Placeholder">
            <a:extLst>
              <a:ext uri="{FF2B5EF4-FFF2-40B4-BE49-F238E27FC236}">
                <a16:creationId xmlns:a16="http://schemas.microsoft.com/office/drawing/2014/main" id="{3CFFB952-91FD-13CD-2D03-E447ABA2B3B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 name="Title 1">
            <a:extLst>
              <a:ext uri="{FF2B5EF4-FFF2-40B4-BE49-F238E27FC236}">
                <a16:creationId xmlns:a16="http://schemas.microsoft.com/office/drawing/2014/main" id="{255137B3-B9B0-FB09-E2A0-0F2819488162}"/>
              </a:ext>
            </a:extLst>
          </p:cNvPr>
          <p:cNvSpPr>
            <a:spLocks noGrp="1"/>
          </p:cNvSpPr>
          <p:nvPr>
            <p:ph type="title" hasCustomPrompt="1"/>
          </p:nvPr>
        </p:nvSpPr>
        <p:spPr>
          <a:xfrm>
            <a:off x="440532" y="1304926"/>
            <a:ext cx="2646760" cy="1883593"/>
          </a:xfrm>
          <a:prstGeom prst="rect">
            <a:avLst/>
          </a:prstGeom>
        </p:spPr>
        <p:txBody>
          <a:bodyPr vert="horz" wrap="square" lIns="0" tIns="0" rIns="36000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6" name="Subtitle Placeholder">
            <a:extLst>
              <a:ext uri="{FF2B5EF4-FFF2-40B4-BE49-F238E27FC236}">
                <a16:creationId xmlns:a16="http://schemas.microsoft.com/office/drawing/2014/main" id="{D65D3E10-19C2-4571-F97C-263358025B56}"/>
              </a:ext>
            </a:extLst>
          </p:cNvPr>
          <p:cNvSpPr>
            <a:spLocks noGrp="1"/>
          </p:cNvSpPr>
          <p:nvPr>
            <p:ph type="body" idx="26" hasCustomPrompt="1"/>
          </p:nvPr>
        </p:nvSpPr>
        <p:spPr>
          <a:xfrm>
            <a:off x="3249216" y="1304926"/>
            <a:ext cx="5454253" cy="1281029"/>
          </a:xfrm>
        </p:spPr>
        <p:txBody>
          <a:bodyPr wrap="square" lIns="360000" tIns="360000" rIns="360000" bIns="360000" anchor="ctr" anchorCtr="0">
            <a:noAutofit/>
          </a:bodyPr>
          <a:lstStyle>
            <a:lvl1pPr marL="0" indent="0" algn="l">
              <a:spcBef>
                <a:spcPts val="450"/>
              </a:spcBef>
              <a:buNone/>
              <a:defRPr sz="1350" b="0" spc="0" baseline="0">
                <a:solidFill>
                  <a:schemeClr val="bg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7" name="Rectangle 6">
            <a:extLst>
              <a:ext uri="{FF2B5EF4-FFF2-40B4-BE49-F238E27FC236}">
                <a16:creationId xmlns:a16="http://schemas.microsoft.com/office/drawing/2014/main" id="{0548FA40-E728-C632-FE15-888D441E71C9}"/>
              </a:ext>
            </a:extLst>
          </p:cNvPr>
          <p:cNvSpPr/>
          <p:nvPr userDrawn="1"/>
        </p:nvSpPr>
        <p:spPr>
          <a:xfrm>
            <a:off x="3249216" y="2801954"/>
            <a:ext cx="5454254" cy="34718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15" name="Text Placeholder">
            <a:extLst>
              <a:ext uri="{FF2B5EF4-FFF2-40B4-BE49-F238E27FC236}">
                <a16:creationId xmlns:a16="http://schemas.microsoft.com/office/drawing/2014/main" id="{BABB5144-94E4-AD9C-F25D-5E384D38B625}"/>
              </a:ext>
            </a:extLst>
          </p:cNvPr>
          <p:cNvSpPr>
            <a:spLocks noGrp="1"/>
          </p:cNvSpPr>
          <p:nvPr>
            <p:ph type="body" idx="25"/>
          </p:nvPr>
        </p:nvSpPr>
        <p:spPr>
          <a:xfrm>
            <a:off x="3249216" y="2801954"/>
            <a:ext cx="5454000" cy="3470400"/>
          </a:xfrm>
        </p:spPr>
        <p:txBody>
          <a:bodyPr lIns="360000" tIns="360000" rIns="360000" bIns="36000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Tree>
    <p:extLst>
      <p:ext uri="{BB962C8B-B14F-4D97-AF65-F5344CB8AC3E}">
        <p14:creationId xmlns:p14="http://schemas.microsoft.com/office/powerpoint/2010/main" val="197693650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igNumbersV1">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1" y="1334799"/>
            <a:ext cx="8262938" cy="627864"/>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 name="Text Placeholder">
            <a:extLst>
              <a:ext uri="{FF2B5EF4-FFF2-40B4-BE49-F238E27FC236}">
                <a16:creationId xmlns:a16="http://schemas.microsoft.com/office/drawing/2014/main" id="{9536B666-301C-8470-8F35-AEBC417EA2C2}"/>
              </a:ext>
            </a:extLst>
          </p:cNvPr>
          <p:cNvSpPr>
            <a:spLocks noGrp="1"/>
          </p:cNvSpPr>
          <p:nvPr>
            <p:ph type="body" idx="25"/>
          </p:nvPr>
        </p:nvSpPr>
        <p:spPr>
          <a:xfrm>
            <a:off x="440530" y="4989375"/>
            <a:ext cx="2646761" cy="1287134"/>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endParaRPr lang="ru-RU" dirty="0"/>
          </a:p>
        </p:txBody>
      </p:sp>
      <p:sp>
        <p:nvSpPr>
          <p:cNvPr id="8" name="Text Placeholder">
            <a:extLst>
              <a:ext uri="{FF2B5EF4-FFF2-40B4-BE49-F238E27FC236}">
                <a16:creationId xmlns:a16="http://schemas.microsoft.com/office/drawing/2014/main" id="{9A4EA59F-AFC6-FCF3-BA1D-3CA06709A257}"/>
              </a:ext>
            </a:extLst>
          </p:cNvPr>
          <p:cNvSpPr>
            <a:spLocks noGrp="1"/>
          </p:cNvSpPr>
          <p:nvPr>
            <p:ph type="body" idx="29"/>
          </p:nvPr>
        </p:nvSpPr>
        <p:spPr>
          <a:xfrm>
            <a:off x="3248398" y="4989374"/>
            <a:ext cx="2646000" cy="1288800"/>
          </a:xfrm>
        </p:spPr>
        <p:txBody>
          <a:bodyPr lIns="0" tIns="108000" rIns="10800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9" name="Subtitle Placeholder">
            <a:extLst>
              <a:ext uri="{FF2B5EF4-FFF2-40B4-BE49-F238E27FC236}">
                <a16:creationId xmlns:a16="http://schemas.microsoft.com/office/drawing/2014/main" id="{E9701C4B-0E71-EDFB-1E56-752518BF674F}"/>
              </a:ext>
            </a:extLst>
          </p:cNvPr>
          <p:cNvSpPr>
            <a:spLocks noGrp="1"/>
          </p:cNvSpPr>
          <p:nvPr>
            <p:ph type="body" idx="31" hasCustomPrompt="1"/>
          </p:nvPr>
        </p:nvSpPr>
        <p:spPr>
          <a:xfrm>
            <a:off x="440530" y="4297919"/>
            <a:ext cx="2646761"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10" name="Straight Connector 9">
            <a:extLst>
              <a:ext uri="{FF2B5EF4-FFF2-40B4-BE49-F238E27FC236}">
                <a16:creationId xmlns:a16="http://schemas.microsoft.com/office/drawing/2014/main" id="{C66C2B33-7A87-059A-A104-A3F7D5919C6A}"/>
              </a:ext>
            </a:extLst>
          </p:cNvPr>
          <p:cNvCxnSpPr>
            <a:cxnSpLocks/>
          </p:cNvCxnSpPr>
          <p:nvPr userDrawn="1"/>
        </p:nvCxnSpPr>
        <p:spPr>
          <a:xfrm flipH="1">
            <a:off x="440531" y="4297918"/>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1" name="Subtitle Placeholder">
            <a:extLst>
              <a:ext uri="{FF2B5EF4-FFF2-40B4-BE49-F238E27FC236}">
                <a16:creationId xmlns:a16="http://schemas.microsoft.com/office/drawing/2014/main" id="{3F2C2523-7B2F-F846-77B0-F76AB80DACC0}"/>
              </a:ext>
            </a:extLst>
          </p:cNvPr>
          <p:cNvSpPr>
            <a:spLocks noGrp="1"/>
          </p:cNvSpPr>
          <p:nvPr>
            <p:ph type="body" idx="32" hasCustomPrompt="1"/>
          </p:nvPr>
        </p:nvSpPr>
        <p:spPr>
          <a:xfrm>
            <a:off x="3248785" y="4297919"/>
            <a:ext cx="2646000" cy="663053"/>
          </a:xfrm>
        </p:spPr>
        <p:txBody>
          <a:bodyPr wrap="square" lIns="0" tIns="144000" rIns="10800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12" name="Straight Connector 11">
            <a:extLst>
              <a:ext uri="{FF2B5EF4-FFF2-40B4-BE49-F238E27FC236}">
                <a16:creationId xmlns:a16="http://schemas.microsoft.com/office/drawing/2014/main" id="{530BC39A-9736-912F-D32A-A90190435874}"/>
              </a:ext>
            </a:extLst>
          </p:cNvPr>
          <p:cNvCxnSpPr>
            <a:cxnSpLocks/>
          </p:cNvCxnSpPr>
          <p:nvPr userDrawn="1"/>
        </p:nvCxnSpPr>
        <p:spPr>
          <a:xfrm flipH="1">
            <a:off x="3248785" y="4297918"/>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3" name="Text Placeholder">
            <a:extLst>
              <a:ext uri="{FF2B5EF4-FFF2-40B4-BE49-F238E27FC236}">
                <a16:creationId xmlns:a16="http://schemas.microsoft.com/office/drawing/2014/main" id="{4CA474BA-2531-A780-69CC-7A03DE13AB53}"/>
              </a:ext>
            </a:extLst>
          </p:cNvPr>
          <p:cNvSpPr>
            <a:spLocks noGrp="1"/>
          </p:cNvSpPr>
          <p:nvPr>
            <p:ph type="body" idx="33"/>
          </p:nvPr>
        </p:nvSpPr>
        <p:spPr>
          <a:xfrm>
            <a:off x="6059702" y="4989374"/>
            <a:ext cx="2646000" cy="12888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4" name="Subtitle Placeholder">
            <a:extLst>
              <a:ext uri="{FF2B5EF4-FFF2-40B4-BE49-F238E27FC236}">
                <a16:creationId xmlns:a16="http://schemas.microsoft.com/office/drawing/2014/main" id="{DAB49A00-5127-861A-BFAD-2EE8F080C278}"/>
              </a:ext>
            </a:extLst>
          </p:cNvPr>
          <p:cNvSpPr>
            <a:spLocks noGrp="1"/>
          </p:cNvSpPr>
          <p:nvPr>
            <p:ph type="body" idx="34" hasCustomPrompt="1"/>
          </p:nvPr>
        </p:nvSpPr>
        <p:spPr>
          <a:xfrm>
            <a:off x="6060089" y="4297919"/>
            <a:ext cx="2646000" cy="663053"/>
          </a:xfrm>
        </p:spPr>
        <p:txBody>
          <a:bodyPr wrap="square" lIns="0" tIns="14400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cxnSp>
        <p:nvCxnSpPr>
          <p:cNvPr id="15" name="Straight Connector 14">
            <a:extLst>
              <a:ext uri="{FF2B5EF4-FFF2-40B4-BE49-F238E27FC236}">
                <a16:creationId xmlns:a16="http://schemas.microsoft.com/office/drawing/2014/main" id="{6D52CC40-C4AA-E7C3-D055-0F5215A25F9D}"/>
              </a:ext>
            </a:extLst>
          </p:cNvPr>
          <p:cNvCxnSpPr>
            <a:cxnSpLocks/>
          </p:cNvCxnSpPr>
          <p:nvPr userDrawn="1"/>
        </p:nvCxnSpPr>
        <p:spPr>
          <a:xfrm flipH="1">
            <a:off x="6060089" y="4297918"/>
            <a:ext cx="540000" cy="0"/>
          </a:xfrm>
          <a:prstGeom prst="line">
            <a:avLst/>
          </a:prstGeom>
          <a:ln w="63500">
            <a:solidFill>
              <a:schemeClr val="accent1"/>
            </a:solidFill>
          </a:ln>
        </p:spPr>
        <p:style>
          <a:lnRef idx="1">
            <a:schemeClr val="accent2"/>
          </a:lnRef>
          <a:fillRef idx="0">
            <a:schemeClr val="accent2"/>
          </a:fillRef>
          <a:effectRef idx="0">
            <a:schemeClr val="accent2"/>
          </a:effectRef>
          <a:fontRef idx="minor">
            <a:schemeClr val="tx1"/>
          </a:fontRef>
        </p:style>
      </p:cxnSp>
      <p:sp>
        <p:nvSpPr>
          <p:cNvPr id="16" name="Rectangle 15">
            <a:extLst>
              <a:ext uri="{FF2B5EF4-FFF2-40B4-BE49-F238E27FC236}">
                <a16:creationId xmlns:a16="http://schemas.microsoft.com/office/drawing/2014/main" id="{31ACA6F2-CFE4-149C-03B7-EB2F7B99D4AC}"/>
              </a:ext>
            </a:extLst>
          </p:cNvPr>
          <p:cNvSpPr/>
          <p:nvPr userDrawn="1"/>
        </p:nvSpPr>
        <p:spPr>
          <a:xfrm>
            <a:off x="440531" y="2502045"/>
            <a:ext cx="2643300" cy="1389021"/>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7" name="Rectangle 16">
            <a:extLst>
              <a:ext uri="{FF2B5EF4-FFF2-40B4-BE49-F238E27FC236}">
                <a16:creationId xmlns:a16="http://schemas.microsoft.com/office/drawing/2014/main" id="{06751655-8E5F-E763-6542-9540102D3CC1}"/>
              </a:ext>
            </a:extLst>
          </p:cNvPr>
          <p:cNvSpPr/>
          <p:nvPr userDrawn="1"/>
        </p:nvSpPr>
        <p:spPr>
          <a:xfrm>
            <a:off x="3251231" y="2502045"/>
            <a:ext cx="2643300" cy="138902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8" name="Rectangle 17">
            <a:extLst>
              <a:ext uri="{FF2B5EF4-FFF2-40B4-BE49-F238E27FC236}">
                <a16:creationId xmlns:a16="http://schemas.microsoft.com/office/drawing/2014/main" id="{E4543C40-98C1-4F14-3F22-EFE0067A9714}"/>
              </a:ext>
            </a:extLst>
          </p:cNvPr>
          <p:cNvSpPr/>
          <p:nvPr userDrawn="1"/>
        </p:nvSpPr>
        <p:spPr>
          <a:xfrm>
            <a:off x="6061931" y="2502045"/>
            <a:ext cx="2643300" cy="138902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9" name="Large Number Placeholder">
            <a:extLst>
              <a:ext uri="{FF2B5EF4-FFF2-40B4-BE49-F238E27FC236}">
                <a16:creationId xmlns:a16="http://schemas.microsoft.com/office/drawing/2014/main" id="{72268ACB-7500-BE5E-26A6-CF1B6D85E3A4}"/>
              </a:ext>
            </a:extLst>
          </p:cNvPr>
          <p:cNvSpPr>
            <a:spLocks noGrp="1"/>
          </p:cNvSpPr>
          <p:nvPr>
            <p:ph type="body" idx="35" hasCustomPrompt="1"/>
          </p:nvPr>
        </p:nvSpPr>
        <p:spPr>
          <a:xfrm>
            <a:off x="440531" y="2908015"/>
            <a:ext cx="2643300" cy="577081"/>
          </a:xfrm>
        </p:spPr>
        <p:txBody>
          <a:bodyPr wrap="square" lIns="216000" tIns="0" rIns="216000" bIns="0" anchor="ctr" anchorCtr="0">
            <a:spAutoFit/>
          </a:bodyPr>
          <a:lstStyle>
            <a:lvl1pPr marL="0" indent="0" algn="ctr">
              <a:spcBef>
                <a:spcPts val="0"/>
              </a:spcBef>
              <a:buNone/>
              <a:defRPr sz="3750" b="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XX</a:t>
            </a:r>
          </a:p>
        </p:txBody>
      </p:sp>
      <p:sp>
        <p:nvSpPr>
          <p:cNvPr id="20" name="Medium Number Placeholder">
            <a:extLst>
              <a:ext uri="{FF2B5EF4-FFF2-40B4-BE49-F238E27FC236}">
                <a16:creationId xmlns:a16="http://schemas.microsoft.com/office/drawing/2014/main" id="{9CF04B96-672D-9A7C-67B1-DE7FACF323DE}"/>
              </a:ext>
            </a:extLst>
          </p:cNvPr>
          <p:cNvSpPr>
            <a:spLocks noGrp="1"/>
          </p:cNvSpPr>
          <p:nvPr>
            <p:ph type="body" idx="36" hasCustomPrompt="1"/>
          </p:nvPr>
        </p:nvSpPr>
        <p:spPr>
          <a:xfrm>
            <a:off x="3251231" y="2965723"/>
            <a:ext cx="2643300" cy="461665"/>
          </a:xfrm>
        </p:spPr>
        <p:txBody>
          <a:bodyPr wrap="square" lIns="216000" tIns="0" rIns="216000" bIns="0" anchor="ctr" anchorCtr="0">
            <a:spAutoFit/>
          </a:bodyPr>
          <a:lstStyle>
            <a:lvl1pPr marL="0" indent="0" algn="ctr">
              <a:spcBef>
                <a:spcPts val="0"/>
              </a:spcBef>
              <a:buNone/>
              <a:defRPr sz="3000" b="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XX</a:t>
            </a:r>
          </a:p>
        </p:txBody>
      </p:sp>
      <p:sp>
        <p:nvSpPr>
          <p:cNvPr id="22" name="Small Number Placeholder">
            <a:extLst>
              <a:ext uri="{FF2B5EF4-FFF2-40B4-BE49-F238E27FC236}">
                <a16:creationId xmlns:a16="http://schemas.microsoft.com/office/drawing/2014/main" id="{B235A0E3-3017-7018-2B12-B204F03EAD5A}"/>
              </a:ext>
            </a:extLst>
          </p:cNvPr>
          <p:cNvSpPr>
            <a:spLocks noGrp="1"/>
          </p:cNvSpPr>
          <p:nvPr>
            <p:ph type="body" idx="37" hasCustomPrompt="1"/>
          </p:nvPr>
        </p:nvSpPr>
        <p:spPr>
          <a:xfrm>
            <a:off x="6061931" y="3023431"/>
            <a:ext cx="2643300" cy="346249"/>
          </a:xfrm>
        </p:spPr>
        <p:txBody>
          <a:bodyPr wrap="square" lIns="216000" tIns="0" rIns="216000" bIns="0" anchor="ctr" anchorCtr="0">
            <a:spAutoFit/>
          </a:bodyPr>
          <a:lstStyle>
            <a:lvl1pPr marL="0" indent="0" algn="ctr">
              <a:spcBef>
                <a:spcPts val="0"/>
              </a:spcBef>
              <a:buNone/>
              <a:defRPr sz="2250" b="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XX</a:t>
            </a:r>
          </a:p>
        </p:txBody>
      </p:sp>
    </p:spTree>
    <p:extLst>
      <p:ext uri="{BB962C8B-B14F-4D97-AF65-F5344CB8AC3E}">
        <p14:creationId xmlns:p14="http://schemas.microsoft.com/office/powerpoint/2010/main" val="31177467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BigNumbersV2">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1" y="1334799"/>
            <a:ext cx="8262938" cy="627864"/>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8" name="Text Placeholder">
            <a:extLst>
              <a:ext uri="{FF2B5EF4-FFF2-40B4-BE49-F238E27FC236}">
                <a16:creationId xmlns:a16="http://schemas.microsoft.com/office/drawing/2014/main" id="{9A4EA59F-AFC6-FCF3-BA1D-3CA06709A257}"/>
              </a:ext>
            </a:extLst>
          </p:cNvPr>
          <p:cNvSpPr>
            <a:spLocks noGrp="1"/>
          </p:cNvSpPr>
          <p:nvPr>
            <p:ph type="body" idx="29"/>
          </p:nvPr>
        </p:nvSpPr>
        <p:spPr>
          <a:xfrm>
            <a:off x="4652962" y="2642806"/>
            <a:ext cx="4050506" cy="8064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11" name="Subtitle Placeholder">
            <a:extLst>
              <a:ext uri="{FF2B5EF4-FFF2-40B4-BE49-F238E27FC236}">
                <a16:creationId xmlns:a16="http://schemas.microsoft.com/office/drawing/2014/main" id="{3F2C2523-7B2F-F846-77B0-F76AB80DACC0}"/>
              </a:ext>
            </a:extLst>
          </p:cNvPr>
          <p:cNvSpPr>
            <a:spLocks noGrp="1"/>
          </p:cNvSpPr>
          <p:nvPr>
            <p:ph type="body" idx="32" hasCustomPrompt="1"/>
          </p:nvPr>
        </p:nvSpPr>
        <p:spPr>
          <a:xfrm>
            <a:off x="4652962" y="2340903"/>
            <a:ext cx="4044107" cy="276999"/>
          </a:xfrm>
        </p:spPr>
        <p:txBody>
          <a:bodyPr wrap="square" lIns="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6" name="Rectangle: Rounded Corners 2">
            <a:extLst>
              <a:ext uri="{FF2B5EF4-FFF2-40B4-BE49-F238E27FC236}">
                <a16:creationId xmlns:a16="http://schemas.microsoft.com/office/drawing/2014/main" id="{681EF4B3-32D4-5F23-1516-E73809024984}"/>
              </a:ext>
            </a:extLst>
          </p:cNvPr>
          <p:cNvSpPr/>
          <p:nvPr userDrawn="1"/>
        </p:nvSpPr>
        <p:spPr>
          <a:xfrm>
            <a:off x="446931" y="2212866"/>
            <a:ext cx="3537733" cy="406869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21" name="Rectangle: Rounded Corners 2">
            <a:extLst>
              <a:ext uri="{FF2B5EF4-FFF2-40B4-BE49-F238E27FC236}">
                <a16:creationId xmlns:a16="http://schemas.microsoft.com/office/drawing/2014/main" id="{2353AC04-F847-6664-3F21-39B4F5C90FC5}"/>
              </a:ext>
            </a:extLst>
          </p:cNvPr>
          <p:cNvSpPr/>
          <p:nvPr userDrawn="1"/>
        </p:nvSpPr>
        <p:spPr>
          <a:xfrm>
            <a:off x="869063" y="3571714"/>
            <a:ext cx="2693469" cy="2709842"/>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solidFill>
                <a:schemeClr val="accent6"/>
              </a:solidFill>
            </a:endParaRPr>
          </a:p>
        </p:txBody>
      </p:sp>
      <p:sp>
        <p:nvSpPr>
          <p:cNvPr id="23" name="Rectangle: Rounded Corners 2">
            <a:extLst>
              <a:ext uri="{FF2B5EF4-FFF2-40B4-BE49-F238E27FC236}">
                <a16:creationId xmlns:a16="http://schemas.microsoft.com/office/drawing/2014/main" id="{04E8B656-834D-AF1A-5F65-7F0473D0FC27}"/>
              </a:ext>
            </a:extLst>
          </p:cNvPr>
          <p:cNvSpPr/>
          <p:nvPr userDrawn="1"/>
        </p:nvSpPr>
        <p:spPr>
          <a:xfrm>
            <a:off x="1315665" y="4474996"/>
            <a:ext cx="1795646" cy="18065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19" name="Large Number Placeholder">
            <a:extLst>
              <a:ext uri="{FF2B5EF4-FFF2-40B4-BE49-F238E27FC236}">
                <a16:creationId xmlns:a16="http://schemas.microsoft.com/office/drawing/2014/main" id="{72268ACB-7500-BE5E-26A6-CF1B6D85E3A4}"/>
              </a:ext>
            </a:extLst>
          </p:cNvPr>
          <p:cNvSpPr>
            <a:spLocks noGrp="1"/>
          </p:cNvSpPr>
          <p:nvPr>
            <p:ph type="body" idx="35" hasCustomPrompt="1"/>
          </p:nvPr>
        </p:nvSpPr>
        <p:spPr>
          <a:xfrm>
            <a:off x="891838" y="2613911"/>
            <a:ext cx="2643300" cy="577081"/>
          </a:xfrm>
        </p:spPr>
        <p:txBody>
          <a:bodyPr wrap="square" lIns="216000" tIns="0" rIns="216000" bIns="0" anchor="ctr" anchorCtr="0">
            <a:spAutoFit/>
          </a:bodyPr>
          <a:lstStyle>
            <a:lvl1pPr marL="0" indent="0" algn="ctr">
              <a:spcBef>
                <a:spcPts val="0"/>
              </a:spcBef>
              <a:buNone/>
              <a:defRPr sz="3750" b="0">
                <a:solidFill>
                  <a:schemeClr val="bg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XX</a:t>
            </a:r>
          </a:p>
        </p:txBody>
      </p:sp>
      <p:sp>
        <p:nvSpPr>
          <p:cNvPr id="20" name="Medium Number Placeholder">
            <a:extLst>
              <a:ext uri="{FF2B5EF4-FFF2-40B4-BE49-F238E27FC236}">
                <a16:creationId xmlns:a16="http://schemas.microsoft.com/office/drawing/2014/main" id="{9CF04B96-672D-9A7C-67B1-DE7FACF323DE}"/>
              </a:ext>
            </a:extLst>
          </p:cNvPr>
          <p:cNvSpPr>
            <a:spLocks noGrp="1"/>
          </p:cNvSpPr>
          <p:nvPr>
            <p:ph type="body" idx="36" hasCustomPrompt="1"/>
          </p:nvPr>
        </p:nvSpPr>
        <p:spPr>
          <a:xfrm>
            <a:off x="1158745" y="3793215"/>
            <a:ext cx="2109487" cy="461665"/>
          </a:xfrm>
        </p:spPr>
        <p:txBody>
          <a:bodyPr wrap="square" lIns="216000" tIns="0" rIns="216000" bIns="0" anchor="ctr" anchorCtr="0">
            <a:spAutoFit/>
          </a:bodyPr>
          <a:lstStyle>
            <a:lvl1pPr marL="0" indent="0" algn="ctr">
              <a:spcBef>
                <a:spcPts val="0"/>
              </a:spcBef>
              <a:buNone/>
              <a:defRPr sz="3000" b="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XX</a:t>
            </a:r>
          </a:p>
        </p:txBody>
      </p:sp>
      <p:sp>
        <p:nvSpPr>
          <p:cNvPr id="22" name="Small Number Placeholder">
            <a:extLst>
              <a:ext uri="{FF2B5EF4-FFF2-40B4-BE49-F238E27FC236}">
                <a16:creationId xmlns:a16="http://schemas.microsoft.com/office/drawing/2014/main" id="{B235A0E3-3017-7018-2B12-B204F03EAD5A}"/>
              </a:ext>
            </a:extLst>
          </p:cNvPr>
          <p:cNvSpPr>
            <a:spLocks noGrp="1"/>
          </p:cNvSpPr>
          <p:nvPr>
            <p:ph type="body" idx="37" hasCustomPrompt="1"/>
          </p:nvPr>
        </p:nvSpPr>
        <p:spPr>
          <a:xfrm>
            <a:off x="1315665" y="5205152"/>
            <a:ext cx="1795646" cy="346249"/>
          </a:xfrm>
        </p:spPr>
        <p:txBody>
          <a:bodyPr wrap="square" lIns="216000" tIns="0" rIns="216000" bIns="0" anchor="ctr" anchorCtr="0">
            <a:spAutoFit/>
          </a:bodyPr>
          <a:lstStyle>
            <a:lvl1pPr marL="0" indent="0" algn="ctr">
              <a:spcBef>
                <a:spcPts val="0"/>
              </a:spcBef>
              <a:buNone/>
              <a:defRPr sz="2250" b="0">
                <a:solidFill>
                  <a:schemeClr val="tx1"/>
                </a:solidFill>
                <a:latin typeface="+mj-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XX</a:t>
            </a:r>
          </a:p>
        </p:txBody>
      </p:sp>
      <p:sp>
        <p:nvSpPr>
          <p:cNvPr id="25" name="Text Placeholder">
            <a:extLst>
              <a:ext uri="{FF2B5EF4-FFF2-40B4-BE49-F238E27FC236}">
                <a16:creationId xmlns:a16="http://schemas.microsoft.com/office/drawing/2014/main" id="{4077D653-D248-C065-BB99-82ADF96B94C6}"/>
              </a:ext>
            </a:extLst>
          </p:cNvPr>
          <p:cNvSpPr>
            <a:spLocks noGrp="1"/>
          </p:cNvSpPr>
          <p:nvPr>
            <p:ph type="body" idx="38"/>
          </p:nvPr>
        </p:nvSpPr>
        <p:spPr>
          <a:xfrm>
            <a:off x="4652962" y="4064052"/>
            <a:ext cx="4050506" cy="8064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br>
              <a:rPr lang="en-US" dirty="0"/>
            </a:br>
            <a:endParaRPr lang="ru-RU" dirty="0"/>
          </a:p>
        </p:txBody>
      </p:sp>
      <p:sp>
        <p:nvSpPr>
          <p:cNvPr id="26" name="Subtitle Placeholder">
            <a:extLst>
              <a:ext uri="{FF2B5EF4-FFF2-40B4-BE49-F238E27FC236}">
                <a16:creationId xmlns:a16="http://schemas.microsoft.com/office/drawing/2014/main" id="{55A0FAFA-D051-4309-B717-B48322ED6729}"/>
              </a:ext>
            </a:extLst>
          </p:cNvPr>
          <p:cNvSpPr>
            <a:spLocks noGrp="1"/>
          </p:cNvSpPr>
          <p:nvPr>
            <p:ph type="body" idx="39" hasCustomPrompt="1"/>
          </p:nvPr>
        </p:nvSpPr>
        <p:spPr>
          <a:xfrm>
            <a:off x="4652962" y="3762149"/>
            <a:ext cx="4044107" cy="276999"/>
          </a:xfrm>
        </p:spPr>
        <p:txBody>
          <a:bodyPr wrap="square" lIns="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
        <p:nvSpPr>
          <p:cNvPr id="28" name="Text Placeholder">
            <a:extLst>
              <a:ext uri="{FF2B5EF4-FFF2-40B4-BE49-F238E27FC236}">
                <a16:creationId xmlns:a16="http://schemas.microsoft.com/office/drawing/2014/main" id="{B59808D0-CCF4-3129-18CD-B58EA89017E7}"/>
              </a:ext>
            </a:extLst>
          </p:cNvPr>
          <p:cNvSpPr>
            <a:spLocks noGrp="1"/>
          </p:cNvSpPr>
          <p:nvPr>
            <p:ph type="body" idx="40"/>
          </p:nvPr>
        </p:nvSpPr>
        <p:spPr>
          <a:xfrm>
            <a:off x="4652962" y="5485298"/>
            <a:ext cx="4050506" cy="806400"/>
          </a:xfrm>
        </p:spPr>
        <p:txBody>
          <a:bodyPr lIns="0" tIns="108000" rIns="0" bIns="0" anchor="t" anchorCtr="0">
            <a:noAutofit/>
          </a:bodyPr>
          <a:lstStyle>
            <a:lvl1pPr marL="0" indent="0" algn="l">
              <a:lnSpc>
                <a:spcPct val="120000"/>
              </a:lnSpc>
              <a:spcBef>
                <a:spcPts val="0"/>
              </a:spcBef>
              <a:buNone/>
              <a:defRPr sz="975">
                <a:solidFill>
                  <a:schemeClr val="tx1"/>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styles</a:t>
            </a:r>
          </a:p>
        </p:txBody>
      </p:sp>
      <p:sp>
        <p:nvSpPr>
          <p:cNvPr id="29" name="Subtitle Placeholder">
            <a:extLst>
              <a:ext uri="{FF2B5EF4-FFF2-40B4-BE49-F238E27FC236}">
                <a16:creationId xmlns:a16="http://schemas.microsoft.com/office/drawing/2014/main" id="{50A345CB-860E-8B41-87FA-F687E44255A5}"/>
              </a:ext>
            </a:extLst>
          </p:cNvPr>
          <p:cNvSpPr>
            <a:spLocks noGrp="1"/>
          </p:cNvSpPr>
          <p:nvPr>
            <p:ph type="body" idx="41" hasCustomPrompt="1"/>
          </p:nvPr>
        </p:nvSpPr>
        <p:spPr>
          <a:xfrm>
            <a:off x="4652962" y="5183395"/>
            <a:ext cx="4044107" cy="276999"/>
          </a:xfrm>
        </p:spPr>
        <p:txBody>
          <a:bodyPr wrap="square" lIns="0" tIns="0" rIns="0" bIns="0" anchor="ctr" anchorCtr="0">
            <a:noAutofit/>
          </a:bodyPr>
          <a:lstStyle>
            <a:lvl1pPr marL="0" indent="0" algn="l">
              <a:spcBef>
                <a:spcPts val="450"/>
              </a:spcBef>
              <a:buNone/>
              <a:defRPr sz="1350" b="0" spc="0" baseline="0">
                <a:solidFill>
                  <a:schemeClr val="tx1"/>
                </a:solidFill>
                <a:latin typeface="+mn-lt"/>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dirty="0"/>
              <a:t>Click To Edit Master Text Style</a:t>
            </a:r>
          </a:p>
        </p:txBody>
      </p:sp>
    </p:spTree>
    <p:extLst>
      <p:ext uri="{BB962C8B-B14F-4D97-AF65-F5344CB8AC3E}">
        <p14:creationId xmlns:p14="http://schemas.microsoft.com/office/powerpoint/2010/main" val="187063017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7" name="Title 1">
            <a:extLst>
              <a:ext uri="{FF2B5EF4-FFF2-40B4-BE49-F238E27FC236}">
                <a16:creationId xmlns:a16="http://schemas.microsoft.com/office/drawing/2014/main" id="{365F4140-01A9-CA27-95B0-9995EFE83268}"/>
              </a:ext>
            </a:extLst>
          </p:cNvPr>
          <p:cNvSpPr>
            <a:spLocks noGrp="1"/>
          </p:cNvSpPr>
          <p:nvPr>
            <p:ph type="title" hasCustomPrompt="1"/>
          </p:nvPr>
        </p:nvSpPr>
        <p:spPr>
          <a:xfrm>
            <a:off x="440531" y="1334799"/>
            <a:ext cx="8262938" cy="627864"/>
          </a:xfrm>
          <a:prstGeom prst="rect">
            <a:avLst/>
          </a:prstGeom>
        </p:spPr>
        <p:txBody>
          <a:bodyPr vert="horz" wrap="square" lIns="0" tIns="0" rIns="0" bIns="0" rtlCol="0" anchor="t" anchorCtr="0">
            <a:noAutofit/>
          </a:bodyPr>
          <a:lstStyle>
            <a:lvl1pPr algn="l">
              <a:lnSpc>
                <a:spcPct val="85000"/>
              </a:lnSpc>
              <a:defRPr sz="3600" b="0" spc="0" baseline="0">
                <a:solidFill>
                  <a:schemeClr val="tx1"/>
                </a:solidFill>
                <a:latin typeface="+mj-lt"/>
              </a:defRPr>
            </a:lvl1pPr>
          </a:lstStyle>
          <a:p>
            <a:pPr lvl="0"/>
            <a:r>
              <a:rPr lang="en-US" dirty="0"/>
              <a:t>Click To Edit Master Text</a:t>
            </a:r>
            <a:r>
              <a:rPr lang="ru-RU" dirty="0"/>
              <a:t> </a:t>
            </a:r>
            <a:r>
              <a:rPr lang="en-US" dirty="0"/>
              <a:t>Styles</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295583737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accent6"/>
        </a:solidFill>
        <a:effectLst/>
      </p:bgPr>
    </p:bg>
    <p:spTree>
      <p:nvGrpSpPr>
        <p:cNvPr id="1" name=""/>
        <p:cNvGrpSpPr/>
        <p:nvPr/>
      </p:nvGrpSpPr>
      <p:grpSpPr>
        <a:xfrm>
          <a:off x="0" y="0"/>
          <a:ext cx="0" cy="0"/>
          <a:chOff x="0" y="0"/>
          <a:chExt cx="0" cy="0"/>
        </a:xfrm>
      </p:grpSpPr>
      <p:sp>
        <p:nvSpPr>
          <p:cNvPr id="3" name="Footer Placeholder">
            <a:extLst>
              <a:ext uri="{FF2B5EF4-FFF2-40B4-BE49-F238E27FC236}">
                <a16:creationId xmlns:a16="http://schemas.microsoft.com/office/drawing/2014/main" id="{82829F43-02C9-D468-DF53-615E034F1B0B}"/>
              </a:ext>
            </a:extLst>
          </p:cNvPr>
          <p:cNvSpPr>
            <a:spLocks noGrp="1"/>
          </p:cNvSpPr>
          <p:nvPr>
            <p:ph type="body" sz="quarter" idx="22" hasCustomPrompt="1"/>
          </p:nvPr>
        </p:nvSpPr>
        <p:spPr>
          <a:xfrm>
            <a:off x="1021832" y="566302"/>
            <a:ext cx="4872953" cy="138499"/>
          </a:xfrm>
        </p:spPr>
        <p:txBody>
          <a:bodyPr wrap="square" lIns="0" tIns="0" rIns="0" bIns="0">
            <a:spAutoFit/>
          </a:bodyPr>
          <a:lstStyle>
            <a:lvl1pPr marL="0" marR="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sz="900">
                <a:solidFill>
                  <a:schemeClr val="tx1">
                    <a:alpha val="40000"/>
                  </a:schemeClr>
                </a:solidFill>
                <a:latin typeface="+mn-lt"/>
              </a:defRPr>
            </a:lvl1pPr>
            <a:lvl5pPr marL="1371600" indent="0">
              <a:buNone/>
              <a:defRPr/>
            </a:lvl5pPr>
          </a:lstStyle>
          <a:p>
            <a:pPr marL="0" marR="0" lvl="0" indent="0" algn="l" defTabSz="685800" rtl="0" eaLnBrk="1" fontAlgn="auto" latinLnBrk="0" hangingPunct="1">
              <a:lnSpc>
                <a:spcPct val="100000"/>
              </a:lnSpc>
              <a:spcBef>
                <a:spcPts val="750"/>
              </a:spcBef>
              <a:spcAft>
                <a:spcPts val="0"/>
              </a:spcAft>
              <a:buClrTx/>
              <a:buSzTx/>
              <a:buFont typeface="Arial" panose="020B0604020202020204" pitchFamily="34" charset="0"/>
              <a:buNone/>
              <a:tabLst/>
              <a:defRPr/>
            </a:pPr>
            <a:r>
              <a:rPr lang="en-US" dirty="0"/>
              <a:t>Click To Edit Master Text Style</a:t>
            </a:r>
            <a:endParaRPr lang="ru-RU" dirty="0"/>
          </a:p>
        </p:txBody>
      </p:sp>
      <p:sp>
        <p:nvSpPr>
          <p:cNvPr id="37" name="Rectangle: Rounded Corners 36">
            <a:extLst>
              <a:ext uri="{FF2B5EF4-FFF2-40B4-BE49-F238E27FC236}">
                <a16:creationId xmlns:a16="http://schemas.microsoft.com/office/drawing/2014/main" id="{C9E48B8D-8A59-014C-06EC-4B0A85CD61DA}"/>
              </a:ext>
            </a:extLst>
          </p:cNvPr>
          <p:cNvSpPr/>
          <p:nvPr userDrawn="1"/>
        </p:nvSpPr>
        <p:spPr>
          <a:xfrm rot="5400000">
            <a:off x="434061"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38" name="Rectangle: Rounded Corners 37">
            <a:extLst>
              <a:ext uri="{FF2B5EF4-FFF2-40B4-BE49-F238E27FC236}">
                <a16:creationId xmlns:a16="http://schemas.microsoft.com/office/drawing/2014/main" id="{BDCC8FC9-09F0-5CA2-5EC9-0BA8E978B6FA}"/>
              </a:ext>
            </a:extLst>
          </p:cNvPr>
          <p:cNvSpPr/>
          <p:nvPr userDrawn="1"/>
        </p:nvSpPr>
        <p:spPr>
          <a:xfrm rot="5400000">
            <a:off x="693428"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dirty="0"/>
          </a:p>
        </p:txBody>
      </p:sp>
      <p:sp>
        <p:nvSpPr>
          <p:cNvPr id="39" name="Rectangle: Rounded Corners 38">
            <a:extLst>
              <a:ext uri="{FF2B5EF4-FFF2-40B4-BE49-F238E27FC236}">
                <a16:creationId xmlns:a16="http://schemas.microsoft.com/office/drawing/2014/main" id="{BE07B2FD-AFCC-6464-DDB9-DC6422A75180}"/>
              </a:ext>
            </a:extLst>
          </p:cNvPr>
          <p:cNvSpPr/>
          <p:nvPr userDrawn="1"/>
        </p:nvSpPr>
        <p:spPr>
          <a:xfrm rot="5400000">
            <a:off x="563744" y="624015"/>
            <a:ext cx="72000" cy="54000"/>
          </a:xfrm>
          <a:prstGeom prst="roundRect">
            <a:avLst>
              <a:gd name="adj" fmla="val 50000"/>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
        <p:nvSpPr>
          <p:cNvPr id="40" name="Rectangle: Rounded Corners 39">
            <a:extLst>
              <a:ext uri="{FF2B5EF4-FFF2-40B4-BE49-F238E27FC236}">
                <a16:creationId xmlns:a16="http://schemas.microsoft.com/office/drawing/2014/main" id="{FDCB5D21-FE3C-4806-C991-64B992AC6C0D}"/>
              </a:ext>
            </a:extLst>
          </p:cNvPr>
          <p:cNvSpPr/>
          <p:nvPr userDrawn="1"/>
        </p:nvSpPr>
        <p:spPr>
          <a:xfrm rot="5400000">
            <a:off x="823111" y="624015"/>
            <a:ext cx="72000" cy="54000"/>
          </a:xfrm>
          <a:prstGeom prst="roundRect">
            <a:avLst>
              <a:gd name="adj" fmla="val 50000"/>
            </a:avLst>
          </a:prstGeom>
          <a:solidFill>
            <a:schemeClr val="accent1"/>
          </a:solidFill>
          <a:ln w="127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sz="1350"/>
          </a:p>
        </p:txBody>
      </p:sp>
    </p:spTree>
    <p:extLst>
      <p:ext uri="{BB962C8B-B14F-4D97-AF65-F5344CB8AC3E}">
        <p14:creationId xmlns:p14="http://schemas.microsoft.com/office/powerpoint/2010/main" val="1928796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openxmlformats.org/officeDocument/2006/relationships/slideLayout" Target="../slideLayouts/slideLayout61.xml"/><Relationship Id="rId55" Type="http://schemas.openxmlformats.org/officeDocument/2006/relationships/image" Target="../media/image1.jpeg"/><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3" Type="http://schemas.openxmlformats.org/officeDocument/2006/relationships/slideLayout" Target="../slideLayouts/slideLayout64.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52" Type="http://schemas.openxmlformats.org/officeDocument/2006/relationships/slideLayout" Target="../slideLayouts/slideLayout63.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slideLayout" Target="../slideLayouts/slideLayout59.xml"/><Relationship Id="rId8" Type="http://schemas.openxmlformats.org/officeDocument/2006/relationships/slideLayout" Target="../slideLayouts/slideLayout19.xml"/><Relationship Id="rId51" Type="http://schemas.openxmlformats.org/officeDocument/2006/relationships/slideLayout" Target="../slideLayouts/slideLayout62.xml"/><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54"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DBC626-9493-4173-4785-B4E4251F3E76}"/>
              </a:ext>
            </a:extLst>
          </p:cNvPr>
          <p:cNvSpPr>
            <a:spLocks noGrp="1"/>
          </p:cNvSpPr>
          <p:nvPr>
            <p:ph type="title"/>
          </p:nvPr>
        </p:nvSpPr>
        <p:spPr>
          <a:xfrm>
            <a:off x="447905" y="584799"/>
            <a:ext cx="8255564" cy="720197"/>
          </a:xfrm>
          <a:prstGeom prst="rect">
            <a:avLst/>
          </a:prstGeom>
        </p:spPr>
        <p:txBody>
          <a:bodyPr vert="horz" wrap="square" lIns="91440" tIns="45720" rIns="91440" bIns="45720" rtlCol="0" anchor="ctr">
            <a:spAutoFit/>
          </a:bodyPr>
          <a:lstStyle/>
          <a:p>
            <a:r>
              <a:rPr lang="ru-RU" dirty="0"/>
              <a:t>Образец заголовка</a:t>
            </a:r>
          </a:p>
        </p:txBody>
      </p:sp>
      <p:sp>
        <p:nvSpPr>
          <p:cNvPr id="3" name="Text Placeholder 2">
            <a:extLst>
              <a:ext uri="{FF2B5EF4-FFF2-40B4-BE49-F238E27FC236}">
                <a16:creationId xmlns:a16="http://schemas.microsoft.com/office/drawing/2014/main" id="{32DC0C7E-C392-88D5-6F37-5427AF82E737}"/>
              </a:ext>
            </a:extLst>
          </p:cNvPr>
          <p:cNvSpPr>
            <a:spLocks noGrp="1"/>
          </p:cNvSpPr>
          <p:nvPr>
            <p:ph type="body" idx="1"/>
          </p:nvPr>
        </p:nvSpPr>
        <p:spPr>
          <a:xfrm>
            <a:off x="447905" y="1825625"/>
            <a:ext cx="8255564" cy="4351338"/>
          </a:xfrm>
          <a:prstGeom prst="rect">
            <a:avLst/>
          </a:prstGeom>
        </p:spPr>
        <p:txBody>
          <a:bodyPr vert="horz" lIns="91440" tIns="45720" rIns="91440" bIns="45720" rtlCol="0">
            <a:normAutofit/>
          </a:bodyPr>
          <a:lstStyle/>
          <a:p>
            <a:pPr lvl="0"/>
            <a:r>
              <a:rPr lang="ru-RU" dirty="0"/>
              <a:t>Образец текста</a:t>
            </a:r>
          </a:p>
          <a:p>
            <a:pPr lvl="1"/>
            <a:r>
              <a:rPr lang="ru-RU" dirty="0"/>
              <a:t>Второй уровень</a:t>
            </a:r>
          </a:p>
          <a:p>
            <a:pPr lvl="2"/>
            <a:r>
              <a:rPr lang="ru-RU" dirty="0"/>
              <a:t>Третий уровень</a:t>
            </a:r>
          </a:p>
          <a:p>
            <a:pPr lvl="3"/>
            <a:r>
              <a:rPr lang="ru-RU" dirty="0"/>
              <a:t>Четвертый уровень</a:t>
            </a:r>
          </a:p>
          <a:p>
            <a:pPr lvl="4"/>
            <a:r>
              <a:rPr lang="ru-RU" dirty="0"/>
              <a:t>Пятый уровень</a:t>
            </a:r>
          </a:p>
        </p:txBody>
      </p:sp>
      <p:pic>
        <p:nvPicPr>
          <p:cNvPr id="8" name="Picture 7">
            <a:extLst>
              <a:ext uri="{FF2B5EF4-FFF2-40B4-BE49-F238E27FC236}">
                <a16:creationId xmlns:a16="http://schemas.microsoft.com/office/drawing/2014/main" id="{68E88FD4-43FA-F80D-DA99-3B57A0B99735}"/>
              </a:ext>
            </a:extLst>
          </p:cNvPr>
          <p:cNvPicPr>
            <a:picLocks noChangeAspect="1"/>
          </p:cNvPicPr>
          <p:nvPr userDrawn="1"/>
        </p:nvPicPr>
        <p:blipFill>
          <a:blip r:embed="rId55">
            <a:extLst>
              <a:ext uri="{28A0092B-C50C-407E-A947-70E740481C1C}">
                <a14:useLocalDpi xmlns:a14="http://schemas.microsoft.com/office/drawing/2010/main" val="0"/>
              </a:ext>
            </a:extLst>
          </a:blip>
          <a:stretch>
            <a:fillRect/>
          </a:stretch>
        </p:blipFill>
        <p:spPr>
          <a:xfrm>
            <a:off x="7434469" y="6377199"/>
            <a:ext cx="1329000" cy="430600"/>
          </a:xfrm>
          <a:prstGeom prst="rect">
            <a:avLst/>
          </a:prstGeom>
        </p:spPr>
      </p:pic>
    </p:spTree>
    <p:extLst>
      <p:ext uri="{BB962C8B-B14F-4D97-AF65-F5344CB8AC3E}">
        <p14:creationId xmlns:p14="http://schemas.microsoft.com/office/powerpoint/2010/main" val="2145507585"/>
      </p:ext>
    </p:extLst>
  </p:cSld>
  <p:clrMap bg1="lt1" tx1="dk1" bg2="lt2" tx2="dk2" accent1="accent1" accent2="accent2" accent3="accent3" accent4="accent4" accent5="accent5" accent6="accent6" hlink="hlink" folHlink="folHlink"/>
  <p:sldLayoutIdLst>
    <p:sldLayoutId id="2147484055" r:id="rId1"/>
    <p:sldLayoutId id="2147484051" r:id="rId2"/>
    <p:sldLayoutId id="2147484054" r:id="rId3"/>
    <p:sldLayoutId id="2147484060" r:id="rId4"/>
    <p:sldLayoutId id="2147484059" r:id="rId5"/>
    <p:sldLayoutId id="2147484058" r:id="rId6"/>
    <p:sldLayoutId id="2147484072" r:id="rId7"/>
    <p:sldLayoutId id="2147484065" r:id="rId8"/>
    <p:sldLayoutId id="2147484120" r:id="rId9"/>
    <p:sldLayoutId id="2147484071" r:id="rId10"/>
    <p:sldLayoutId id="2147484074" r:id="rId11"/>
    <p:sldLayoutId id="2147484068" r:id="rId12"/>
    <p:sldLayoutId id="2147484075" r:id="rId13"/>
    <p:sldLayoutId id="2147484076" r:id="rId14"/>
    <p:sldLayoutId id="2147484077" r:id="rId15"/>
    <p:sldLayoutId id="2147484078" r:id="rId16"/>
    <p:sldLayoutId id="2147484079" r:id="rId17"/>
    <p:sldLayoutId id="2147484081" r:id="rId18"/>
    <p:sldLayoutId id="2147484083" r:id="rId19"/>
    <p:sldLayoutId id="2147484086" r:id="rId20"/>
    <p:sldLayoutId id="2147484087" r:id="rId21"/>
    <p:sldLayoutId id="2147484088" r:id="rId22"/>
    <p:sldLayoutId id="2147484089" r:id="rId23"/>
    <p:sldLayoutId id="2147484090" r:id="rId24"/>
    <p:sldLayoutId id="2147484091" r:id="rId25"/>
    <p:sldLayoutId id="2147484092" r:id="rId26"/>
    <p:sldLayoutId id="2147484093" r:id="rId27"/>
    <p:sldLayoutId id="2147484094" r:id="rId28"/>
    <p:sldLayoutId id="2147484095" r:id="rId29"/>
    <p:sldLayoutId id="2147484096" r:id="rId30"/>
    <p:sldLayoutId id="2147484101" r:id="rId31"/>
    <p:sldLayoutId id="2147484102" r:id="rId32"/>
    <p:sldLayoutId id="2147484103" r:id="rId33"/>
    <p:sldLayoutId id="2147484104" r:id="rId34"/>
    <p:sldLayoutId id="2147484097" r:id="rId35"/>
    <p:sldLayoutId id="2147484098" r:id="rId36"/>
    <p:sldLayoutId id="2147484099" r:id="rId37"/>
    <p:sldLayoutId id="2147484100" r:id="rId38"/>
    <p:sldLayoutId id="2147484106" r:id="rId39"/>
    <p:sldLayoutId id="2147484105" r:id="rId40"/>
    <p:sldLayoutId id="2147484109" r:id="rId41"/>
    <p:sldLayoutId id="2147484107" r:id="rId42"/>
    <p:sldLayoutId id="2147484108" r:id="rId43"/>
    <p:sldLayoutId id="2147484110" r:id="rId44"/>
    <p:sldLayoutId id="2147484111" r:id="rId45"/>
    <p:sldLayoutId id="2147484112" r:id="rId46"/>
    <p:sldLayoutId id="2147484113" r:id="rId47"/>
    <p:sldLayoutId id="2147484114" r:id="rId48"/>
    <p:sldLayoutId id="2147484115" r:id="rId49"/>
    <p:sldLayoutId id="2147484116" r:id="rId50"/>
    <p:sldLayoutId id="2147484117" r:id="rId51"/>
    <p:sldLayoutId id="2147484118" r:id="rId52"/>
    <p:sldLayoutId id="2147484119" r:id="rId53"/>
  </p:sldLayoutIdLst>
  <p:hf hdr="0" ftr="0" dt="0"/>
  <p:txStyles>
    <p:titleStyle>
      <a:lvl1pPr algn="l" defTabSz="914400" rtl="0" eaLnBrk="1" latinLnBrk="0" hangingPunct="1">
        <a:lnSpc>
          <a:spcPct val="85000"/>
        </a:lnSpc>
        <a:spcBef>
          <a:spcPct val="0"/>
        </a:spcBef>
        <a:buNone/>
        <a:defRPr sz="4800" kern="1200" spc="0" baseline="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guide id="3" pos="278" userDrawn="1">
          <p15:clr>
            <a:srgbClr val="F26B43"/>
          </p15:clr>
        </p15:guide>
        <p15:guide id="4" pos="5483" userDrawn="1">
          <p15:clr>
            <a:srgbClr val="F26B43"/>
          </p15:clr>
        </p15:guide>
        <p15:guide id="5" orient="horz" pos="368" userDrawn="1">
          <p15:clr>
            <a:srgbClr val="F26B43"/>
          </p15:clr>
        </p15:guide>
        <p15:guide id="6" orient="horz" pos="3952" userDrawn="1">
          <p15:clr>
            <a:srgbClr val="F26B43"/>
          </p15:clr>
        </p15:guide>
        <p15:guide id="12" pos="1502" userDrawn="1">
          <p15:clr>
            <a:srgbClr val="A4A3A4"/>
          </p15:clr>
        </p15:guide>
        <p15:guide id="13" pos="1604" userDrawn="1">
          <p15:clr>
            <a:srgbClr val="A4A3A4"/>
          </p15:clr>
        </p15:guide>
        <p15:guide id="14" pos="4156" userDrawn="1">
          <p15:clr>
            <a:srgbClr val="A4A3A4"/>
          </p15:clr>
        </p15:guide>
        <p15:guide id="15" pos="4258" userDrawn="1">
          <p15:clr>
            <a:srgbClr val="A4A3A4"/>
          </p15:clr>
        </p15:guide>
        <p15:guide id="16" pos="2829" userDrawn="1">
          <p15:clr>
            <a:srgbClr val="A4A3A4"/>
          </p15:clr>
        </p15:guide>
        <p15:guide id="17" pos="2931" userDrawn="1">
          <p15:clr>
            <a:srgbClr val="A4A3A4"/>
          </p15:clr>
        </p15:guide>
        <p15:guide id="18" pos="1945" userDrawn="1">
          <p15:clr>
            <a:srgbClr val="9FCC3B"/>
          </p15:clr>
        </p15:guide>
        <p15:guide id="19" pos="2047" userDrawn="1">
          <p15:clr>
            <a:srgbClr val="9FCC3B"/>
          </p15:clr>
        </p15:guide>
        <p15:guide id="20" pos="3713" userDrawn="1">
          <p15:clr>
            <a:srgbClr val="9FCC3B"/>
          </p15:clr>
        </p15:guide>
        <p15:guide id="21" pos="3815" userDrawn="1">
          <p15:clr>
            <a:srgbClr val="9FCC3B"/>
          </p15:clr>
        </p15:guide>
        <p15:guide id="22" orient="horz" pos="82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845494" y="1210313"/>
            <a:ext cx="3453011" cy="815251"/>
          </a:xfrm>
        </p:spPr>
        <p:txBody>
          <a:bodyPr vert="horz" lIns="91440" tIns="45720" rIns="91440" bIns="45720" rtlCol="0" anchor="ctr">
            <a:normAutofit/>
          </a:bodyPr>
          <a:lstStyle/>
          <a:p>
            <a:pPr algn="l" defTabSz="914400">
              <a:lnSpc>
                <a:spcPct val="90000"/>
              </a:lnSpc>
            </a:pPr>
            <a:r>
              <a:rPr lang="en-US" sz="2400" kern="1200" dirty="0">
                <a:solidFill>
                  <a:srgbClr val="000000"/>
                </a:solidFill>
                <a:latin typeface="Calibri"/>
                <a:ea typeface="+mj-ea"/>
                <a:cs typeface="+mj-cs"/>
              </a:rPr>
              <a:t>Green Haven Florists </a:t>
            </a:r>
          </a:p>
        </p:txBody>
      </p:sp>
      <p:sp>
        <p:nvSpPr>
          <p:cNvPr id="3" name="Subtitle 2"/>
          <p:cNvSpPr>
            <a:spLocks noGrp="1"/>
          </p:cNvSpPr>
          <p:nvPr>
            <p:ph type="subTitle" idx="1"/>
          </p:nvPr>
        </p:nvSpPr>
        <p:spPr>
          <a:xfrm>
            <a:off x="2583995" y="2615380"/>
            <a:ext cx="3453011" cy="2571229"/>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2400" dirty="0">
                <a:solidFill>
                  <a:srgbClr val="000000"/>
                </a:solidFill>
                <a:latin typeface="+mj-lt"/>
              </a:rPr>
              <a:t>Name: Iain Byrne </a:t>
            </a:r>
          </a:p>
          <a:p>
            <a:pPr indent="-228600" defTabSz="914400">
              <a:lnSpc>
                <a:spcPct val="90000"/>
              </a:lnSpc>
              <a:buFont typeface="Arial" panose="020B0604020202020204" pitchFamily="34" charset="0"/>
              <a:buChar char="•"/>
            </a:pPr>
            <a:r>
              <a:rPr lang="en-US" sz="2400" dirty="0">
                <a:solidFill>
                  <a:srgbClr val="000000"/>
                </a:solidFill>
                <a:latin typeface="+mj-lt"/>
              </a:rPr>
              <a:t>Student ID:2441635</a:t>
            </a:r>
          </a:p>
          <a:p>
            <a:pPr indent="-228600" defTabSz="914400">
              <a:lnSpc>
                <a:spcPct val="90000"/>
              </a:lnSpc>
              <a:buFont typeface="Arial" panose="020B0604020202020204" pitchFamily="34" charset="0"/>
              <a:buChar char="•"/>
            </a:pPr>
            <a:r>
              <a:rPr lang="en-US" sz="2400" dirty="0">
                <a:solidFill>
                  <a:srgbClr val="000000"/>
                </a:solidFill>
                <a:latin typeface="+mj-lt"/>
              </a:rPr>
              <a:t>Lecturer: Chijioke Uba</a:t>
            </a:r>
          </a:p>
          <a:p>
            <a:pPr marL="285750" indent="-285750" defTabSz="914400">
              <a:lnSpc>
                <a:spcPct val="90000"/>
              </a:lnSpc>
              <a:buFont typeface="Arial" panose="020B0604020202020204" pitchFamily="34" charset="0"/>
              <a:buChar char="•"/>
            </a:pPr>
            <a:r>
              <a:rPr lang="en-US" sz="2400" dirty="0">
                <a:solidFill>
                  <a:srgbClr val="000000"/>
                </a:solidFill>
                <a:latin typeface="+mj-lt"/>
              </a:rPr>
              <a:t>Module: LCLM4004</a:t>
            </a:r>
          </a:p>
          <a:p>
            <a:pPr marL="285750" indent="-285750" defTabSz="914400">
              <a:lnSpc>
                <a:spcPct val="90000"/>
              </a:lnSpc>
              <a:buFont typeface="Arial" panose="020B0604020202020204" pitchFamily="34" charset="0"/>
              <a:buChar char="•"/>
            </a:pPr>
            <a:r>
              <a:rPr lang="en-US" sz="2400" dirty="0">
                <a:solidFill>
                  <a:srgbClr val="000000"/>
                </a:solidFill>
                <a:latin typeface="+mj-lt"/>
              </a:rPr>
              <a:t>Problem Solving and Decision-Making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66562" y="1262029"/>
            <a:ext cx="7018398" cy="1041901"/>
          </a:xfrm>
        </p:spPr>
        <p:txBody>
          <a:bodyPr vert="horz" lIns="91440" tIns="45720" rIns="91440" bIns="45720" rtlCol="0" anchor="ctr">
            <a:normAutofit/>
          </a:bodyPr>
          <a:lstStyle/>
          <a:p>
            <a:pPr algn="l" defTabSz="914400">
              <a:lnSpc>
                <a:spcPct val="90000"/>
              </a:lnSpc>
            </a:pPr>
            <a:r>
              <a:rPr lang="en-US" sz="2400" b="1" kern="1200" dirty="0">
                <a:solidFill>
                  <a:srgbClr val="000000"/>
                </a:solidFill>
                <a:latin typeface="Calibri"/>
                <a:ea typeface="+mj-ea"/>
                <a:cs typeface="+mj-cs"/>
              </a:rPr>
              <a:t>Presentation Overview</a:t>
            </a:r>
          </a:p>
        </p:txBody>
      </p:sp>
      <p:sp>
        <p:nvSpPr>
          <p:cNvPr id="3" name="Content Placeholder 2"/>
          <p:cNvSpPr>
            <a:spLocks noGrp="1"/>
          </p:cNvSpPr>
          <p:nvPr>
            <p:ph idx="1"/>
          </p:nvPr>
        </p:nvSpPr>
        <p:spPr>
          <a:xfrm>
            <a:off x="2149940" y="2303930"/>
            <a:ext cx="4345857" cy="2844088"/>
          </a:xfrm>
        </p:spPr>
        <p:txBody>
          <a:bodyPr vert="horz" lIns="91440" tIns="45720" rIns="91440" bIns="45720" rtlCol="0">
            <a:noAutofit/>
          </a:bodyPr>
          <a:lstStyle/>
          <a:p>
            <a:pPr indent="-228600" defTabSz="914400">
              <a:lnSpc>
                <a:spcPct val="90000"/>
              </a:lnSpc>
              <a:buFont typeface="Arial" panose="020B0604020202020204" pitchFamily="34" charset="0"/>
              <a:buChar char="•"/>
            </a:pPr>
            <a:r>
              <a:rPr lang="en-US" sz="1800" dirty="0">
                <a:solidFill>
                  <a:srgbClr val="000000"/>
                </a:solidFill>
                <a:latin typeface="Calibri"/>
              </a:rPr>
              <a:t>• Introduction and Background</a:t>
            </a:r>
          </a:p>
          <a:p>
            <a:pPr indent="-228600" defTabSz="914400">
              <a:lnSpc>
                <a:spcPct val="90000"/>
              </a:lnSpc>
              <a:buFont typeface="Arial" panose="020B0604020202020204" pitchFamily="34" charset="0"/>
              <a:buChar char="•"/>
            </a:pPr>
            <a:r>
              <a:rPr lang="en-US" sz="1800" dirty="0">
                <a:solidFill>
                  <a:srgbClr val="000000"/>
                </a:solidFill>
                <a:latin typeface="Calibri"/>
              </a:rPr>
              <a:t>• 5W2H Analysis</a:t>
            </a:r>
          </a:p>
          <a:p>
            <a:pPr indent="-228600" defTabSz="914400">
              <a:lnSpc>
                <a:spcPct val="90000"/>
              </a:lnSpc>
              <a:buFont typeface="Arial" panose="020B0604020202020204" pitchFamily="34" charset="0"/>
              <a:buChar char="•"/>
            </a:pPr>
            <a:r>
              <a:rPr lang="en-US" sz="1800" dirty="0">
                <a:solidFill>
                  <a:srgbClr val="000000"/>
                </a:solidFill>
                <a:latin typeface="Calibri"/>
              </a:rPr>
              <a:t>• PESTEL Critique and Application</a:t>
            </a:r>
          </a:p>
          <a:p>
            <a:pPr indent="-228600" defTabSz="914400">
              <a:lnSpc>
                <a:spcPct val="90000"/>
              </a:lnSpc>
              <a:buFont typeface="Arial" panose="020B0604020202020204" pitchFamily="34" charset="0"/>
              <a:buChar char="•"/>
            </a:pPr>
            <a:r>
              <a:rPr lang="en-US" sz="1800" dirty="0">
                <a:solidFill>
                  <a:srgbClr val="000000"/>
                </a:solidFill>
                <a:latin typeface="Calibri"/>
              </a:rPr>
              <a:t>• Cause-and-Effect Critique and Fishbone Diagram</a:t>
            </a:r>
          </a:p>
          <a:p>
            <a:pPr indent="-228600" defTabSz="914400">
              <a:lnSpc>
                <a:spcPct val="90000"/>
              </a:lnSpc>
              <a:buFont typeface="Arial" panose="020B0604020202020204" pitchFamily="34" charset="0"/>
              <a:buChar char="•"/>
            </a:pPr>
            <a:r>
              <a:rPr lang="en-US" sz="1800" dirty="0">
                <a:solidFill>
                  <a:srgbClr val="000000"/>
                </a:solidFill>
                <a:latin typeface="Calibri"/>
              </a:rPr>
              <a:t>• Key Findings</a:t>
            </a:r>
          </a:p>
          <a:p>
            <a:pPr indent="-228600" defTabSz="914400">
              <a:lnSpc>
                <a:spcPct val="90000"/>
              </a:lnSpc>
              <a:buFont typeface="Arial" panose="020B0604020202020204" pitchFamily="34" charset="0"/>
              <a:buChar char="•"/>
            </a:pPr>
            <a:r>
              <a:rPr lang="en-US" sz="1800" dirty="0">
                <a:solidFill>
                  <a:srgbClr val="000000"/>
                </a:solidFill>
                <a:latin typeface="Calibri"/>
              </a:rPr>
              <a:t>•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891287" y="1378225"/>
            <a:ext cx="7018398" cy="1041901"/>
          </a:xfrm>
        </p:spPr>
        <p:txBody>
          <a:bodyPr vert="horz" lIns="91440" tIns="45720" rIns="91440" bIns="45720" rtlCol="0" anchor="ctr">
            <a:normAutofit/>
          </a:bodyPr>
          <a:lstStyle/>
          <a:p>
            <a:pPr algn="l" defTabSz="914400">
              <a:lnSpc>
                <a:spcPct val="90000"/>
              </a:lnSpc>
            </a:pPr>
            <a:r>
              <a:rPr lang="en-US" sz="2400" b="1" kern="1200" dirty="0">
                <a:solidFill>
                  <a:srgbClr val="000000"/>
                </a:solidFill>
                <a:latin typeface="Calibri"/>
                <a:ea typeface="+mj-ea"/>
                <a:cs typeface="+mj-cs"/>
              </a:rPr>
              <a:t>Background of Green Haven Florists</a:t>
            </a:r>
          </a:p>
        </p:txBody>
      </p:sp>
      <p:sp>
        <p:nvSpPr>
          <p:cNvPr id="3" name="Content Placeholder 2"/>
          <p:cNvSpPr>
            <a:spLocks noGrp="1"/>
          </p:cNvSpPr>
          <p:nvPr>
            <p:ph idx="1"/>
          </p:nvPr>
        </p:nvSpPr>
        <p:spPr>
          <a:xfrm>
            <a:off x="2338188" y="2524882"/>
            <a:ext cx="3362493" cy="2699968"/>
          </a:xfrm>
        </p:spPr>
        <p:txBody>
          <a:bodyPr vert="horz" lIns="91440" tIns="45720" rIns="91440" bIns="45720" rtlCol="0">
            <a:normAutofit fontScale="92500"/>
          </a:bodyPr>
          <a:lstStyle/>
          <a:p>
            <a:pPr indent="-228600" defTabSz="914400">
              <a:lnSpc>
                <a:spcPct val="90000"/>
              </a:lnSpc>
              <a:buFont typeface="Arial" panose="020B0604020202020204" pitchFamily="34" charset="0"/>
              <a:buChar char="•"/>
            </a:pPr>
            <a:r>
              <a:rPr lang="en-US" sz="1800" dirty="0">
                <a:solidFill>
                  <a:srgbClr val="000000"/>
                </a:solidFill>
                <a:latin typeface="Calibri"/>
              </a:rPr>
              <a:t>Green Haven Florists is a locally established floral business </a:t>
            </a:r>
            <a:r>
              <a:rPr lang="en-US" sz="1800" dirty="0" err="1">
                <a:solidFill>
                  <a:srgbClr val="000000"/>
                </a:solidFill>
                <a:latin typeface="Calibri"/>
              </a:rPr>
              <a:t>specialising</a:t>
            </a:r>
            <a:r>
              <a:rPr lang="en-US" sz="1800" dirty="0">
                <a:solidFill>
                  <a:srgbClr val="000000"/>
                </a:solidFill>
                <a:latin typeface="Calibri"/>
              </a:rPr>
              <a:t> in handcrafted arrangements for events such as weddings, funerals, corporate functions, and personal celebrations. The business has traditionally relied on community reputation and personal service but is experiencing market shifts.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25777" y="1026166"/>
            <a:ext cx="7018398" cy="1041901"/>
          </a:xfrm>
        </p:spPr>
        <p:txBody>
          <a:bodyPr vert="horz" lIns="91440" tIns="45720" rIns="91440" bIns="45720" rtlCol="0" anchor="ctr">
            <a:normAutofit/>
          </a:bodyPr>
          <a:lstStyle/>
          <a:p>
            <a:pPr algn="l" defTabSz="914400">
              <a:lnSpc>
                <a:spcPct val="90000"/>
              </a:lnSpc>
            </a:pPr>
            <a:r>
              <a:rPr lang="en-US" sz="2400" b="1" kern="1200" dirty="0">
                <a:latin typeface="Calibri"/>
                <a:ea typeface="+mj-ea"/>
                <a:cs typeface="+mj-cs"/>
              </a:rPr>
              <a:t>Insight into the Problems</a:t>
            </a:r>
          </a:p>
        </p:txBody>
      </p:sp>
      <p:sp>
        <p:nvSpPr>
          <p:cNvPr id="6" name="TextBox 5">
            <a:extLst>
              <a:ext uri="{FF2B5EF4-FFF2-40B4-BE49-F238E27FC236}">
                <a16:creationId xmlns:a16="http://schemas.microsoft.com/office/drawing/2014/main" id="{D8677A96-9B57-FCE7-879A-5B1AC272BF1B}"/>
              </a:ext>
            </a:extLst>
          </p:cNvPr>
          <p:cNvSpPr txBox="1"/>
          <p:nvPr/>
        </p:nvSpPr>
        <p:spPr>
          <a:xfrm>
            <a:off x="2286000" y="2388096"/>
            <a:ext cx="4572000" cy="2086725"/>
          </a:xfrm>
          <a:prstGeom prst="rect">
            <a:avLst/>
          </a:prstGeom>
          <a:noFill/>
        </p:spPr>
        <p:txBody>
          <a:bodyPr wrap="square">
            <a:spAutoFit/>
          </a:bodyPr>
          <a:lstStyle/>
          <a:p>
            <a:pPr indent="-228600" defTabSz="914400">
              <a:lnSpc>
                <a:spcPct val="90000"/>
              </a:lnSpc>
              <a:buFont typeface="Arial" panose="020B0604020202020204" pitchFamily="34" charset="0"/>
              <a:buChar char="•"/>
            </a:pPr>
            <a:r>
              <a:rPr lang="en-US" sz="1800" dirty="0">
                <a:solidFill>
                  <a:srgbClr val="000000"/>
                </a:solidFill>
                <a:latin typeface="Calibri"/>
              </a:rPr>
              <a:t>The core problem is declining sales over the past 12-18 months. Internal issues include outdated marketing and operational inefficiencies. External pressures include rising costs, increased online competition, and changing customer behavior. Some factors are controllable internally while others stem from market shifts.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vert="horz" lIns="91440" tIns="45720" rIns="91440" bIns="45720" rtlCol="0" anchor="ctr">
            <a:normAutofit/>
          </a:bodyPr>
          <a:lstStyle/>
          <a:p>
            <a:pPr algn="l" defTabSz="914400">
              <a:lnSpc>
                <a:spcPct val="90000"/>
              </a:lnSpc>
            </a:pPr>
            <a:r>
              <a:rPr lang="en-US" sz="1800" kern="1200">
                <a:solidFill>
                  <a:srgbClr val="000000"/>
                </a:solidFill>
                <a:latin typeface="Calibri"/>
                <a:ea typeface="+mj-ea"/>
                <a:cs typeface="+mj-cs"/>
              </a:rPr>
              <a:t>5W2H Model Explanation</a:t>
            </a:r>
          </a:p>
        </p:txBody>
      </p:sp>
      <p:sp>
        <p:nvSpPr>
          <p:cNvPr id="3" name="Content Placeholder 2"/>
          <p:cNvSpPr>
            <a:spLocks noGrp="1"/>
          </p:cNvSpPr>
          <p:nvPr>
            <p:ph idx="1"/>
          </p:nvPr>
        </p:nvSpPr>
        <p:spPr>
          <a:xfrm>
            <a:off x="1089492" y="2701427"/>
            <a:ext cx="3362493" cy="2699968"/>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800">
                <a:solidFill>
                  <a:srgbClr val="000000"/>
                </a:solidFill>
                <a:latin typeface="Calibri"/>
              </a:rPr>
              <a:t>The 5W2H tool helps structure problem understanding by asking Who, What, Where, When, Why, How, and How Much...</a:t>
            </a:r>
          </a:p>
        </p:txBody>
      </p:sp>
      <p:sp>
        <p:nvSpPr>
          <p:cNvPr id="5" name="TextBox 4">
            <a:extLst>
              <a:ext uri="{FF2B5EF4-FFF2-40B4-BE49-F238E27FC236}">
                <a16:creationId xmlns:a16="http://schemas.microsoft.com/office/drawing/2014/main" id="{02786347-44CD-9C7A-3276-F7BA07384101}"/>
              </a:ext>
            </a:extLst>
          </p:cNvPr>
          <p:cNvSpPr txBox="1"/>
          <p:nvPr/>
        </p:nvSpPr>
        <p:spPr>
          <a:xfrm>
            <a:off x="5143499" y="4439675"/>
            <a:ext cx="3106882" cy="1384995"/>
          </a:xfrm>
          <a:prstGeom prst="rect">
            <a:avLst/>
          </a:prstGeom>
          <a:noFill/>
        </p:spPr>
        <p:txBody>
          <a:bodyPr wrap="square">
            <a:spAutoFit/>
          </a:bodyPr>
          <a:lstStyle/>
          <a:p>
            <a:pPr algn="l" fontAlgn="base">
              <a:buNone/>
            </a:pPr>
            <a:r>
              <a:rPr lang="en-GB" sz="1200" b="0" i="0" dirty="0">
                <a:solidFill>
                  <a:srgbClr val="242424"/>
                </a:solidFill>
                <a:effectLst/>
                <a:latin typeface="Aptos" panose="020B0004020202020204" pitchFamily="34" charset="0"/>
              </a:rPr>
              <a:t>5W2H Model</a:t>
            </a:r>
          </a:p>
          <a:p>
            <a:pPr algn="l" fontAlgn="base">
              <a:buNone/>
            </a:pPr>
            <a:br>
              <a:rPr lang="en-GB" sz="1200" b="0" i="0" dirty="0">
                <a:solidFill>
                  <a:srgbClr val="242424"/>
                </a:solidFill>
                <a:effectLst/>
                <a:latin typeface="Aptos" panose="020B0004020202020204" pitchFamily="34" charset="0"/>
              </a:rPr>
            </a:br>
            <a:endParaRPr lang="en-GB" sz="1200" b="0" i="0" dirty="0">
              <a:solidFill>
                <a:srgbClr val="242424"/>
              </a:solidFill>
              <a:effectLst/>
              <a:latin typeface="Aptos" panose="020B0004020202020204" pitchFamily="34" charset="0"/>
            </a:endParaRPr>
          </a:p>
          <a:p>
            <a:pPr algn="l" fontAlgn="base">
              <a:buNone/>
            </a:pPr>
            <a:r>
              <a:rPr lang="en-GB" sz="1200" b="0" i="0" dirty="0">
                <a:solidFill>
                  <a:srgbClr val="242424"/>
                </a:solidFill>
                <a:effectLst/>
                <a:latin typeface="Aptos" panose="020B0004020202020204" pitchFamily="34" charset="0"/>
              </a:rPr>
              <a:t>Luo, L., Hong, Q., &amp; Zhong, M. (2024). The application of 5W2H management model in enterprise strategic management. Applied Mathematics and Nonlinear Sciences.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p:cNvGraphicFramePr>
            <a:graphicFrameLocks noGrp="1"/>
          </p:cNvGraphicFramePr>
          <p:nvPr>
            <p:extLst>
              <p:ext uri="{D42A27DB-BD31-4B8C-83A1-F6EECF244321}">
                <p14:modId xmlns:p14="http://schemas.microsoft.com/office/powerpoint/2010/main" val="2153360874"/>
              </p:ext>
            </p:extLst>
          </p:nvPr>
        </p:nvGraphicFramePr>
        <p:xfrm>
          <a:off x="922105" y="643467"/>
          <a:ext cx="7299790" cy="5571070"/>
        </p:xfrm>
        <a:graphic>
          <a:graphicData uri="http://schemas.openxmlformats.org/drawingml/2006/table">
            <a:tbl>
              <a:tblPr firstRow="1" bandRow="1">
                <a:solidFill>
                  <a:schemeClr val="bg1"/>
                </a:solidFill>
                <a:tableStyleId>{5C22544A-7EE6-4342-B048-85BDC9FD1C3A}</a:tableStyleId>
              </a:tblPr>
              <a:tblGrid>
                <a:gridCol w="2878309">
                  <a:extLst>
                    <a:ext uri="{9D8B030D-6E8A-4147-A177-3AD203B41FA5}">
                      <a16:colId xmlns:a16="http://schemas.microsoft.com/office/drawing/2014/main" val="20000"/>
                    </a:ext>
                  </a:extLst>
                </a:gridCol>
                <a:gridCol w="4421481">
                  <a:extLst>
                    <a:ext uri="{9D8B030D-6E8A-4147-A177-3AD203B41FA5}">
                      <a16:colId xmlns:a16="http://schemas.microsoft.com/office/drawing/2014/main" val="20001"/>
                    </a:ext>
                  </a:extLst>
                </a:gridCol>
              </a:tblGrid>
              <a:tr h="697612">
                <a:tc>
                  <a:txBody>
                    <a:bodyPr/>
                    <a:lstStyle/>
                    <a:p>
                      <a:r>
                        <a:rPr sz="2300" b="0" cap="none" spc="0">
                          <a:solidFill>
                            <a:schemeClr val="bg1"/>
                          </a:solidFill>
                        </a:rPr>
                        <a:t>Who</a:t>
                      </a:r>
                    </a:p>
                  </a:txBody>
                  <a:tcPr marL="191597" marR="147383" marT="147383" marB="147383"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r>
                        <a:rPr sz="2300" b="0" cap="none" spc="0">
                          <a:solidFill>
                            <a:schemeClr val="bg1"/>
                          </a:solidFill>
                        </a:rPr>
                        <a:t>Customers, suppliers, staff</a:t>
                      </a:r>
                    </a:p>
                  </a:txBody>
                  <a:tcPr marL="191597" marR="147383" marT="147383" marB="147383"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0000"/>
                  </a:ext>
                </a:extLst>
              </a:tr>
              <a:tr h="697612">
                <a:tc>
                  <a:txBody>
                    <a:bodyPr/>
                    <a:lstStyle/>
                    <a:p>
                      <a:r>
                        <a:rPr sz="2300" cap="none" spc="0">
                          <a:solidFill>
                            <a:schemeClr val="tx1"/>
                          </a:solidFill>
                        </a:rPr>
                        <a:t>What</a:t>
                      </a:r>
                    </a:p>
                  </a:txBody>
                  <a:tcPr marL="191597" marR="147383" marT="147383" marB="147383">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r>
                        <a:rPr sz="2300" cap="none" spc="0">
                          <a:solidFill>
                            <a:schemeClr val="tx1"/>
                          </a:solidFill>
                        </a:rPr>
                        <a:t>Declining sales and rising costs</a:t>
                      </a:r>
                    </a:p>
                  </a:txBody>
                  <a:tcPr marL="191597" marR="147383" marT="147383" marB="147383">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10001"/>
                  </a:ext>
                </a:extLst>
              </a:tr>
              <a:tr h="697612">
                <a:tc>
                  <a:txBody>
                    <a:bodyPr/>
                    <a:lstStyle/>
                    <a:p>
                      <a:r>
                        <a:rPr sz="2300" cap="none" spc="0">
                          <a:solidFill>
                            <a:schemeClr val="tx1"/>
                          </a:solidFill>
                        </a:rPr>
                        <a:t>Where</a:t>
                      </a:r>
                    </a:p>
                  </a:txBody>
                  <a:tcPr marL="191597" marR="147383" marT="147383" marB="14738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sz="2300" cap="none" spc="0">
                          <a:solidFill>
                            <a:schemeClr val="tx1"/>
                          </a:solidFill>
                        </a:rPr>
                        <a:t>Local store and online market</a:t>
                      </a:r>
                    </a:p>
                  </a:txBody>
                  <a:tcPr marL="191597" marR="147383" marT="147383" marB="147383">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0002"/>
                  </a:ext>
                </a:extLst>
              </a:tr>
              <a:tr h="697612">
                <a:tc>
                  <a:txBody>
                    <a:bodyPr/>
                    <a:lstStyle/>
                    <a:p>
                      <a:r>
                        <a:rPr sz="2300" cap="none" spc="0">
                          <a:solidFill>
                            <a:schemeClr val="tx1"/>
                          </a:solidFill>
                        </a:rPr>
                        <a:t>When</a:t>
                      </a:r>
                    </a:p>
                  </a:txBody>
                  <a:tcPr marL="191597" marR="147383" marT="147383" marB="147383">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r>
                        <a:rPr sz="2300" cap="none" spc="0">
                          <a:solidFill>
                            <a:schemeClr val="tx1"/>
                          </a:solidFill>
                        </a:rPr>
                        <a:t>Past 12-18 months</a:t>
                      </a:r>
                    </a:p>
                  </a:txBody>
                  <a:tcPr marL="191597" marR="147383" marT="147383" marB="147383">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0003"/>
                  </a:ext>
                </a:extLst>
              </a:tr>
              <a:tr h="1041505">
                <a:tc>
                  <a:txBody>
                    <a:bodyPr/>
                    <a:lstStyle/>
                    <a:p>
                      <a:r>
                        <a:rPr sz="2300" cap="none" spc="0">
                          <a:solidFill>
                            <a:schemeClr val="tx1"/>
                          </a:solidFill>
                        </a:rPr>
                        <a:t>Why</a:t>
                      </a:r>
                    </a:p>
                  </a:txBody>
                  <a:tcPr marL="191597" marR="147383" marT="147383" marB="14738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sz="2300" cap="none" spc="0">
                          <a:solidFill>
                            <a:schemeClr val="tx1"/>
                          </a:solidFill>
                        </a:rPr>
                        <a:t>Online competition and outdated marketing</a:t>
                      </a:r>
                    </a:p>
                  </a:txBody>
                  <a:tcPr marL="191597" marR="147383" marT="147383" marB="147383">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0004"/>
                  </a:ext>
                </a:extLst>
              </a:tr>
              <a:tr h="1041505">
                <a:tc>
                  <a:txBody>
                    <a:bodyPr/>
                    <a:lstStyle/>
                    <a:p>
                      <a:r>
                        <a:rPr sz="2300" cap="none" spc="0">
                          <a:solidFill>
                            <a:schemeClr val="tx1"/>
                          </a:solidFill>
                        </a:rPr>
                        <a:t>How</a:t>
                      </a:r>
                    </a:p>
                  </a:txBody>
                  <a:tcPr marL="191597" marR="147383" marT="147383" marB="147383">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r>
                        <a:rPr sz="2300" cap="none" spc="0">
                          <a:solidFill>
                            <a:schemeClr val="tx1"/>
                          </a:solidFill>
                        </a:rPr>
                        <a:t>Weak digital presence and inefficiencies</a:t>
                      </a:r>
                    </a:p>
                  </a:txBody>
                  <a:tcPr marL="191597" marR="147383" marT="147383" marB="147383">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0005"/>
                  </a:ext>
                </a:extLst>
              </a:tr>
              <a:tr h="697612">
                <a:tc>
                  <a:txBody>
                    <a:bodyPr/>
                    <a:lstStyle/>
                    <a:p>
                      <a:r>
                        <a:rPr sz="2300" cap="none" spc="0">
                          <a:solidFill>
                            <a:schemeClr val="tx1"/>
                          </a:solidFill>
                        </a:rPr>
                        <a:t>How Much</a:t>
                      </a:r>
                    </a:p>
                  </a:txBody>
                  <a:tcPr marL="191597" marR="147383" marT="147383" marB="14738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sz="2300" cap="none" spc="0">
                          <a:solidFill>
                            <a:schemeClr val="tx1"/>
                          </a:solidFill>
                        </a:rPr>
                        <a:t>Sales -15%, Costs +10%</a:t>
                      </a:r>
                    </a:p>
                  </a:txBody>
                  <a:tcPr marL="191597" marR="147383" marT="147383" marB="147383">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0006"/>
                  </a:ext>
                </a:extLst>
              </a:tr>
            </a:tbl>
          </a:graphicData>
        </a:graphic>
      </p:graphicFrame>
      <p:sp>
        <p:nvSpPr>
          <p:cNvPr id="23" name="TextBox 22"/>
          <p:cNvSpPr txBox="1"/>
          <p:nvPr/>
        </p:nvSpPr>
        <p:spPr>
          <a:xfrm>
            <a:off x="457200" y="274320"/>
            <a:ext cx="8229600" cy="731520"/>
          </a:xfrm>
          <a:prstGeom prst="rect">
            <a:avLst/>
          </a:prstGeom>
          <a:noFill/>
        </p:spPr>
        <p:txBody>
          <a:bodyPr wrap="none">
            <a:spAutoFit/>
          </a:bodyPr>
          <a:lstStyle/>
          <a:p>
            <a:pPr>
              <a:defRPr sz="2400" b="1"/>
            </a:pPr>
            <a:r>
              <a:rPr sz="1800">
                <a:solidFill>
                  <a:srgbClr val="000000"/>
                </a:solidFill>
                <a:latin typeface="Calibri"/>
              </a:rPr>
              <a:t>5W2H Table Applied to Green Haven</a:t>
            </a:r>
          </a:p>
        </p:txBody>
      </p:sp>
      <p:graphicFrame>
        <p:nvGraphicFramePr>
          <p:cNvPr id="24" name="Table 23"/>
          <p:cNvGraphicFramePr>
            <a:graphicFrameLocks noGrp="1"/>
          </p:cNvGraphicFramePr>
          <p:nvPr/>
        </p:nvGraphicFramePr>
        <p:xfrm>
          <a:off x="457200" y="1097280"/>
          <a:ext cx="8229600" cy="457200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5486400">
                  <a:extLst>
                    <a:ext uri="{9D8B030D-6E8A-4147-A177-3AD203B41FA5}">
                      <a16:colId xmlns:a16="http://schemas.microsoft.com/office/drawing/2014/main" val="20001"/>
                    </a:ext>
                  </a:extLst>
                </a:gridCol>
              </a:tblGrid>
              <a:tr h="508000">
                <a:tc>
                  <a:txBody>
                    <a:bodyPr/>
                    <a:lstStyle/>
                    <a:p>
                      <a:r>
                        <a:rPr sz="1200"/>
                        <a:t>Question</a:t>
                      </a:r>
                    </a:p>
                  </a:txBody>
                  <a:tcPr/>
                </a:tc>
                <a:tc>
                  <a:txBody>
                    <a:bodyPr/>
                    <a:lstStyle/>
                    <a:p>
                      <a:r>
                        <a:rPr sz="1200"/>
                        <a:t>Application to Green Haven</a:t>
                      </a:r>
                    </a:p>
                  </a:txBody>
                  <a:tcPr/>
                </a:tc>
                <a:extLst>
                  <a:ext uri="{0D108BD9-81ED-4DB2-BD59-A6C34878D82A}">
                    <a16:rowId xmlns:a16="http://schemas.microsoft.com/office/drawing/2014/main" val="10000"/>
                  </a:ext>
                </a:extLst>
              </a:tr>
              <a:tr h="508000">
                <a:tc>
                  <a:txBody>
                    <a:bodyPr/>
                    <a:lstStyle/>
                    <a:p>
                      <a:r>
                        <a:rPr sz="1200"/>
                        <a:t>Who</a:t>
                      </a:r>
                    </a:p>
                  </a:txBody>
                  <a:tcPr/>
                </a:tc>
                <a:tc>
                  <a:txBody>
                    <a:bodyPr/>
                    <a:lstStyle/>
                    <a:p>
                      <a:r>
                        <a:rPr sz="1200"/>
                        <a:t>Customers, staff, suppliers</a:t>
                      </a:r>
                    </a:p>
                  </a:txBody>
                  <a:tcPr/>
                </a:tc>
                <a:extLst>
                  <a:ext uri="{0D108BD9-81ED-4DB2-BD59-A6C34878D82A}">
                    <a16:rowId xmlns:a16="http://schemas.microsoft.com/office/drawing/2014/main" val="10001"/>
                  </a:ext>
                </a:extLst>
              </a:tr>
              <a:tr h="508000">
                <a:tc>
                  <a:txBody>
                    <a:bodyPr/>
                    <a:lstStyle/>
                    <a:p>
                      <a:r>
                        <a:rPr sz="1200"/>
                        <a:t>What</a:t>
                      </a:r>
                    </a:p>
                  </a:txBody>
                  <a:tcPr/>
                </a:tc>
                <a:tc>
                  <a:txBody>
                    <a:bodyPr/>
                    <a:lstStyle/>
                    <a:p>
                      <a:r>
                        <a:rPr sz="1200"/>
                        <a:t>Declining sales and outdated marketing</a:t>
                      </a:r>
                    </a:p>
                  </a:txBody>
                  <a:tcPr/>
                </a:tc>
                <a:extLst>
                  <a:ext uri="{0D108BD9-81ED-4DB2-BD59-A6C34878D82A}">
                    <a16:rowId xmlns:a16="http://schemas.microsoft.com/office/drawing/2014/main" val="10002"/>
                  </a:ext>
                </a:extLst>
              </a:tr>
              <a:tr h="508000">
                <a:tc>
                  <a:txBody>
                    <a:bodyPr/>
                    <a:lstStyle/>
                    <a:p>
                      <a:r>
                        <a:rPr sz="1200"/>
                        <a:t>Where</a:t>
                      </a:r>
                    </a:p>
                  </a:txBody>
                  <a:tcPr/>
                </a:tc>
                <a:tc>
                  <a:txBody>
                    <a:bodyPr/>
                    <a:lstStyle/>
                    <a:p>
                      <a:r>
                        <a:rPr sz="1200"/>
                        <a:t>Local market and online platforms</a:t>
                      </a:r>
                    </a:p>
                  </a:txBody>
                  <a:tcPr/>
                </a:tc>
                <a:extLst>
                  <a:ext uri="{0D108BD9-81ED-4DB2-BD59-A6C34878D82A}">
                    <a16:rowId xmlns:a16="http://schemas.microsoft.com/office/drawing/2014/main" val="10003"/>
                  </a:ext>
                </a:extLst>
              </a:tr>
              <a:tr h="508000">
                <a:tc>
                  <a:txBody>
                    <a:bodyPr/>
                    <a:lstStyle/>
                    <a:p>
                      <a:r>
                        <a:rPr sz="1200"/>
                        <a:t>When</a:t>
                      </a:r>
                    </a:p>
                  </a:txBody>
                  <a:tcPr/>
                </a:tc>
                <a:tc>
                  <a:txBody>
                    <a:bodyPr/>
                    <a:lstStyle/>
                    <a:p>
                      <a:r>
                        <a:rPr sz="1200"/>
                        <a:t>Past 12–18 months</a:t>
                      </a:r>
                    </a:p>
                  </a:txBody>
                  <a:tcPr/>
                </a:tc>
                <a:extLst>
                  <a:ext uri="{0D108BD9-81ED-4DB2-BD59-A6C34878D82A}">
                    <a16:rowId xmlns:a16="http://schemas.microsoft.com/office/drawing/2014/main" val="10004"/>
                  </a:ext>
                </a:extLst>
              </a:tr>
              <a:tr h="508000">
                <a:tc>
                  <a:txBody>
                    <a:bodyPr/>
                    <a:lstStyle/>
                    <a:p>
                      <a:r>
                        <a:rPr sz="1200"/>
                        <a:t>Why</a:t>
                      </a:r>
                    </a:p>
                  </a:txBody>
                  <a:tcPr/>
                </a:tc>
                <a:tc>
                  <a:txBody>
                    <a:bodyPr/>
                    <a:lstStyle/>
                    <a:p>
                      <a:r>
                        <a:rPr sz="1200"/>
                        <a:t>Increased competition, digital shift, operational inefficiencies</a:t>
                      </a:r>
                    </a:p>
                  </a:txBody>
                  <a:tcPr/>
                </a:tc>
                <a:extLst>
                  <a:ext uri="{0D108BD9-81ED-4DB2-BD59-A6C34878D82A}">
                    <a16:rowId xmlns:a16="http://schemas.microsoft.com/office/drawing/2014/main" val="10005"/>
                  </a:ext>
                </a:extLst>
              </a:tr>
              <a:tr h="508000">
                <a:tc>
                  <a:txBody>
                    <a:bodyPr/>
                    <a:lstStyle/>
                    <a:p>
                      <a:r>
                        <a:rPr sz="1200"/>
                        <a:t>How</a:t>
                      </a:r>
                    </a:p>
                  </a:txBody>
                  <a:tcPr/>
                </a:tc>
                <a:tc>
                  <a:txBody>
                    <a:bodyPr/>
                    <a:lstStyle/>
                    <a:p>
                      <a:r>
                        <a:rPr sz="1200"/>
                        <a:t>Through traditional methods with limited digital presence</a:t>
                      </a:r>
                    </a:p>
                  </a:txBody>
                  <a:tcPr/>
                </a:tc>
                <a:extLst>
                  <a:ext uri="{0D108BD9-81ED-4DB2-BD59-A6C34878D82A}">
                    <a16:rowId xmlns:a16="http://schemas.microsoft.com/office/drawing/2014/main" val="10006"/>
                  </a:ext>
                </a:extLst>
              </a:tr>
              <a:tr h="508000">
                <a:tc>
                  <a:txBody>
                    <a:bodyPr/>
                    <a:lstStyle/>
                    <a:p>
                      <a:r>
                        <a:rPr sz="1200"/>
                        <a:t>How Much</a:t>
                      </a:r>
                    </a:p>
                  </a:txBody>
                  <a:tcPr/>
                </a:tc>
                <a:tc>
                  <a:txBody>
                    <a:bodyPr/>
                    <a:lstStyle/>
                    <a:p>
                      <a:r>
                        <a:rPr sz="1200"/>
                        <a:t>Sales dropped by approximately 20%</a:t>
                      </a:r>
                    </a:p>
                  </a:txBody>
                  <a:tcPr/>
                </a:tc>
                <a:extLst>
                  <a:ext uri="{0D108BD9-81ED-4DB2-BD59-A6C34878D82A}">
                    <a16:rowId xmlns:a16="http://schemas.microsoft.com/office/drawing/2014/main" val="10007"/>
                  </a:ext>
                </a:extLst>
              </a:tr>
              <a:tr h="508000">
                <a:tc>
                  <a:txBody>
                    <a:bodyPr/>
                    <a:lstStyle/>
                    <a:p>
                      <a:r>
                        <a:rPr sz="1200"/>
                        <a:t>Reference</a:t>
                      </a:r>
                    </a:p>
                  </a:txBody>
                  <a:tcPr/>
                </a:tc>
                <a:tc>
                  <a:txBody>
                    <a:bodyPr/>
                    <a:lstStyle/>
                    <a:p>
                      <a:r>
                        <a:rPr sz="1200"/>
                        <a:t>Luo, L., Hong, Q., &amp; Zhong, M. (2024)</a:t>
                      </a:r>
                    </a:p>
                  </a:txBody>
                  <a:tcPr/>
                </a:tc>
                <a:extLst>
                  <a:ext uri="{0D108BD9-81ED-4DB2-BD59-A6C34878D82A}">
                    <a16:rowId xmlns:a16="http://schemas.microsoft.com/office/drawing/2014/main" val="10008"/>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vert="horz" lIns="91440" tIns="45720" rIns="91440" bIns="45720" rtlCol="0" anchor="ctr">
            <a:normAutofit/>
          </a:bodyPr>
          <a:lstStyle/>
          <a:p>
            <a:pPr algn="l" defTabSz="914400">
              <a:lnSpc>
                <a:spcPct val="90000"/>
              </a:lnSpc>
            </a:pPr>
            <a:r>
              <a:rPr lang="en-US" sz="1800" kern="1200">
                <a:solidFill>
                  <a:srgbClr val="000000"/>
                </a:solidFill>
                <a:latin typeface="Calibri"/>
                <a:ea typeface="+mj-ea"/>
                <a:cs typeface="+mj-cs"/>
              </a:rPr>
              <a:t>Critique of PESTEL Framework</a:t>
            </a:r>
          </a:p>
        </p:txBody>
      </p:sp>
      <p:sp>
        <p:nvSpPr>
          <p:cNvPr id="3" name="Content Placeholder 2"/>
          <p:cNvSpPr>
            <a:spLocks noGrp="1"/>
          </p:cNvSpPr>
          <p:nvPr>
            <p:ph idx="1"/>
          </p:nvPr>
        </p:nvSpPr>
        <p:spPr>
          <a:xfrm>
            <a:off x="767568" y="2419288"/>
            <a:ext cx="3362493" cy="1779208"/>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800" dirty="0">
                <a:solidFill>
                  <a:srgbClr val="000000"/>
                </a:solidFill>
                <a:latin typeface="Calibri"/>
              </a:rPr>
              <a:t>PESTEL is used for external analysis...</a:t>
            </a:r>
          </a:p>
          <a:p>
            <a:pPr indent="-228600" defTabSz="914400">
              <a:lnSpc>
                <a:spcPct val="90000"/>
              </a:lnSpc>
              <a:buFont typeface="Arial" panose="020B0604020202020204" pitchFamily="34" charset="0"/>
              <a:buChar char="•"/>
            </a:pPr>
            <a:r>
              <a:rPr lang="en-US" sz="1800" dirty="0">
                <a:solidFill>
                  <a:srgbClr val="000000"/>
                </a:solidFill>
                <a:latin typeface="Calibri"/>
              </a:rPr>
              <a:t>Benefits: structured view...</a:t>
            </a:r>
          </a:p>
          <a:p>
            <a:pPr indent="-228600" defTabSz="914400">
              <a:lnSpc>
                <a:spcPct val="90000"/>
              </a:lnSpc>
              <a:buFont typeface="Arial" panose="020B0604020202020204" pitchFamily="34" charset="0"/>
              <a:buChar char="•"/>
            </a:pPr>
            <a:r>
              <a:rPr lang="en-US" sz="1800" dirty="0">
                <a:solidFill>
                  <a:srgbClr val="000000"/>
                </a:solidFill>
                <a:latin typeface="Calibri"/>
              </a:rPr>
              <a:t>Limitations: oversimplification...</a:t>
            </a:r>
          </a:p>
        </p:txBody>
      </p:sp>
      <p:sp>
        <p:nvSpPr>
          <p:cNvPr id="5" name="TextBox 4">
            <a:extLst>
              <a:ext uri="{FF2B5EF4-FFF2-40B4-BE49-F238E27FC236}">
                <a16:creationId xmlns:a16="http://schemas.microsoft.com/office/drawing/2014/main" id="{CFE146B7-9162-BEA5-E805-F996AACA96FC}"/>
              </a:ext>
            </a:extLst>
          </p:cNvPr>
          <p:cNvSpPr txBox="1"/>
          <p:nvPr/>
        </p:nvSpPr>
        <p:spPr>
          <a:xfrm>
            <a:off x="4598691" y="4801796"/>
            <a:ext cx="3965997" cy="1015663"/>
          </a:xfrm>
          <a:prstGeom prst="rect">
            <a:avLst/>
          </a:prstGeom>
          <a:noFill/>
        </p:spPr>
        <p:txBody>
          <a:bodyPr wrap="square">
            <a:spAutoFit/>
          </a:bodyPr>
          <a:lstStyle/>
          <a:p>
            <a:pPr algn="l" fontAlgn="base">
              <a:buNone/>
            </a:pPr>
            <a:r>
              <a:rPr lang="en-GB" sz="1200" b="0" i="0" dirty="0">
                <a:solidFill>
                  <a:srgbClr val="242424"/>
                </a:solidFill>
                <a:effectLst/>
                <a:latin typeface="Aptos" panose="020B0004020202020204" pitchFamily="34" charset="0"/>
              </a:rPr>
              <a:t>PESTEL Framework</a:t>
            </a:r>
          </a:p>
          <a:p>
            <a:pPr algn="l" fontAlgn="base">
              <a:buNone/>
            </a:pPr>
            <a:br>
              <a:rPr lang="en-GB" sz="1200" b="0" i="0" dirty="0">
                <a:solidFill>
                  <a:srgbClr val="242424"/>
                </a:solidFill>
                <a:effectLst/>
                <a:latin typeface="Aptos" panose="020B0004020202020204" pitchFamily="34" charset="0"/>
              </a:rPr>
            </a:br>
            <a:endParaRPr lang="en-GB" sz="1200" b="0" i="0" dirty="0">
              <a:solidFill>
                <a:srgbClr val="242424"/>
              </a:solidFill>
              <a:effectLst/>
              <a:latin typeface="Aptos" panose="020B0004020202020204" pitchFamily="34" charset="0"/>
            </a:endParaRPr>
          </a:p>
          <a:p>
            <a:pPr algn="l" fontAlgn="base">
              <a:buNone/>
            </a:pPr>
            <a:r>
              <a:rPr lang="en-GB" sz="1200" b="0" i="0" dirty="0">
                <a:solidFill>
                  <a:srgbClr val="242424"/>
                </a:solidFill>
                <a:effectLst/>
                <a:latin typeface="Aptos" panose="020B0004020202020204" pitchFamily="34" charset="0"/>
              </a:rPr>
              <a:t>Andersen, P. D. (2025). The PESTEL Framework and its Variants for Strategic Environment Analysis. SSRN.</a:t>
            </a:r>
          </a:p>
        </p:txBody>
      </p:sp>
      <p:sp>
        <p:nvSpPr>
          <p:cNvPr id="7" name="TextBox 6">
            <a:extLst>
              <a:ext uri="{FF2B5EF4-FFF2-40B4-BE49-F238E27FC236}">
                <a16:creationId xmlns:a16="http://schemas.microsoft.com/office/drawing/2014/main" id="{B83F8B27-AD56-546B-EF8B-71023EF4378B}"/>
              </a:ext>
            </a:extLst>
          </p:cNvPr>
          <p:cNvSpPr txBox="1"/>
          <p:nvPr/>
        </p:nvSpPr>
        <p:spPr>
          <a:xfrm>
            <a:off x="3969545" y="3663187"/>
            <a:ext cx="4572000" cy="1200329"/>
          </a:xfrm>
          <a:prstGeom prst="rect">
            <a:avLst/>
          </a:prstGeom>
          <a:noFill/>
        </p:spPr>
        <p:txBody>
          <a:bodyPr wrap="square">
            <a:spAutoFit/>
          </a:bodyPr>
          <a:lstStyle/>
          <a:p>
            <a:r>
              <a:rPr lang="en-GB" b="0" i="0" dirty="0">
                <a:solidFill>
                  <a:srgbClr val="242424"/>
                </a:solidFill>
                <a:effectLst/>
                <a:latin typeface="Segoe UI" panose="020B0502040204020203" pitchFamily="34" charset="0"/>
              </a:rPr>
              <a:t>                Limitations </a:t>
            </a:r>
          </a:p>
          <a:p>
            <a:r>
              <a:rPr lang="en-GB" b="0" i="0" dirty="0">
                <a:solidFill>
                  <a:srgbClr val="242424"/>
                </a:solidFill>
                <a:effectLst/>
                <a:latin typeface="Segoe UI" panose="020B0502040204020203" pitchFamily="34" charset="0"/>
              </a:rPr>
              <a:t>Can lead to oversimplification of complex issues or may require subjective interpretation of data.</a:t>
            </a:r>
            <a:endParaRPr lang="en-GB" dirty="0"/>
          </a:p>
        </p:txBody>
      </p:sp>
      <p:sp>
        <p:nvSpPr>
          <p:cNvPr id="10" name="TextBox 9">
            <a:extLst>
              <a:ext uri="{FF2B5EF4-FFF2-40B4-BE49-F238E27FC236}">
                <a16:creationId xmlns:a16="http://schemas.microsoft.com/office/drawing/2014/main" id="{A6ED9E24-8EF0-A8E1-6C5D-0F58F6579284}"/>
              </a:ext>
            </a:extLst>
          </p:cNvPr>
          <p:cNvSpPr txBox="1"/>
          <p:nvPr/>
        </p:nvSpPr>
        <p:spPr>
          <a:xfrm>
            <a:off x="4025670" y="1849983"/>
            <a:ext cx="4572000" cy="1200329"/>
          </a:xfrm>
          <a:prstGeom prst="rect">
            <a:avLst/>
          </a:prstGeom>
          <a:noFill/>
        </p:spPr>
        <p:txBody>
          <a:bodyPr wrap="square">
            <a:spAutoFit/>
          </a:bodyPr>
          <a:lstStyle/>
          <a:p>
            <a:r>
              <a:rPr lang="en-GB" b="0" i="0" dirty="0">
                <a:solidFill>
                  <a:srgbClr val="242424"/>
                </a:solidFill>
                <a:effectLst/>
                <a:latin typeface="Segoe UI" panose="020B0502040204020203" pitchFamily="34" charset="0"/>
              </a:rPr>
              <a:t>              Benefits</a:t>
            </a:r>
          </a:p>
          <a:p>
            <a:r>
              <a:rPr lang="en-GB" b="0" i="0" dirty="0">
                <a:solidFill>
                  <a:srgbClr val="242424"/>
                </a:solidFill>
                <a:effectLst/>
                <a:latin typeface="Segoe UI" panose="020B0502040204020203" pitchFamily="34" charset="0"/>
              </a:rPr>
              <a:t>Provides a structured and comprehensive view of the external landscape, ensuring key strategic variables are not overlooked.</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vert="horz" lIns="91440" tIns="45720" rIns="91440" bIns="45720" rtlCol="0" anchor="ctr">
            <a:normAutofit/>
          </a:bodyPr>
          <a:lstStyle/>
          <a:p>
            <a:pPr algn="l" defTabSz="914400">
              <a:lnSpc>
                <a:spcPct val="90000"/>
              </a:lnSpc>
            </a:pPr>
            <a:r>
              <a:rPr lang="en-US" sz="1800" kern="1200">
                <a:solidFill>
                  <a:srgbClr val="000000"/>
                </a:solidFill>
                <a:latin typeface="Calibri"/>
                <a:ea typeface="+mj-ea"/>
                <a:cs typeface="+mj-cs"/>
              </a:rPr>
              <a:t>PESTEL Applied to Green Haven</a:t>
            </a:r>
          </a:p>
        </p:txBody>
      </p:sp>
      <p:sp>
        <p:nvSpPr>
          <p:cNvPr id="3" name="Content Placeholder 2"/>
          <p:cNvSpPr>
            <a:spLocks noGrp="1"/>
          </p:cNvSpPr>
          <p:nvPr>
            <p:ph idx="1"/>
          </p:nvPr>
        </p:nvSpPr>
        <p:spPr>
          <a:xfrm>
            <a:off x="1089492" y="2701427"/>
            <a:ext cx="3362493" cy="2699968"/>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800">
                <a:solidFill>
                  <a:srgbClr val="000000"/>
                </a:solidFill>
                <a:latin typeface="Calibri"/>
              </a:rPr>
              <a:t>Political: Regulations...</a:t>
            </a:r>
          </a:p>
          <a:p>
            <a:pPr indent="-228600" defTabSz="914400">
              <a:lnSpc>
                <a:spcPct val="90000"/>
              </a:lnSpc>
              <a:buFont typeface="Arial" panose="020B0604020202020204" pitchFamily="34" charset="0"/>
              <a:buChar char="•"/>
            </a:pPr>
            <a:r>
              <a:rPr lang="en-US" sz="1800">
                <a:solidFill>
                  <a:srgbClr val="000000"/>
                </a:solidFill>
                <a:latin typeface="Calibri"/>
              </a:rPr>
              <a:t>Economic: Rising costs...</a:t>
            </a:r>
          </a:p>
          <a:p>
            <a:pPr indent="-228600" defTabSz="914400">
              <a:lnSpc>
                <a:spcPct val="90000"/>
              </a:lnSpc>
              <a:buFont typeface="Arial" panose="020B0604020202020204" pitchFamily="34" charset="0"/>
              <a:buChar char="•"/>
            </a:pPr>
            <a:r>
              <a:rPr lang="en-US" sz="1800">
                <a:solidFill>
                  <a:srgbClr val="000000"/>
                </a:solidFill>
                <a:latin typeface="Calibri"/>
              </a:rPr>
              <a:t>Social: Digital shift...</a:t>
            </a:r>
          </a:p>
          <a:p>
            <a:pPr indent="-228600" defTabSz="914400">
              <a:lnSpc>
                <a:spcPct val="90000"/>
              </a:lnSpc>
              <a:buFont typeface="Arial" panose="020B0604020202020204" pitchFamily="34" charset="0"/>
              <a:buChar char="•"/>
            </a:pPr>
            <a:r>
              <a:rPr lang="en-US" sz="1800">
                <a:solidFill>
                  <a:srgbClr val="000000"/>
                </a:solidFill>
                <a:latin typeface="Calibri"/>
              </a:rPr>
              <a:t>Technological: Need for digital presence...</a:t>
            </a:r>
          </a:p>
          <a:p>
            <a:pPr indent="-228600" defTabSz="914400">
              <a:lnSpc>
                <a:spcPct val="90000"/>
              </a:lnSpc>
              <a:buFont typeface="Arial" panose="020B0604020202020204" pitchFamily="34" charset="0"/>
              <a:buChar char="•"/>
            </a:pPr>
            <a:r>
              <a:rPr lang="en-US" sz="1800">
                <a:solidFill>
                  <a:srgbClr val="000000"/>
                </a:solidFill>
                <a:latin typeface="Calibri"/>
              </a:rPr>
              <a:t>Environmental: Climate impact...</a:t>
            </a:r>
          </a:p>
          <a:p>
            <a:pPr indent="-228600" defTabSz="914400">
              <a:lnSpc>
                <a:spcPct val="90000"/>
              </a:lnSpc>
              <a:buFont typeface="Arial" panose="020B0604020202020204" pitchFamily="34" charset="0"/>
              <a:buChar char="•"/>
            </a:pPr>
            <a:r>
              <a:rPr lang="en-US" sz="1800">
                <a:solidFill>
                  <a:srgbClr val="000000"/>
                </a:solidFill>
                <a:latin typeface="Calibri"/>
              </a:rPr>
              <a:t>Legal: Packaging regulations...</a:t>
            </a:r>
          </a:p>
        </p:txBody>
      </p:sp>
      <p:sp>
        <p:nvSpPr>
          <p:cNvPr id="5" name="TextBox 4">
            <a:extLst>
              <a:ext uri="{FF2B5EF4-FFF2-40B4-BE49-F238E27FC236}">
                <a16:creationId xmlns:a16="http://schemas.microsoft.com/office/drawing/2014/main" id="{58448A23-BE1F-5E07-54CD-994DD7B8D26B}"/>
              </a:ext>
            </a:extLst>
          </p:cNvPr>
          <p:cNvSpPr txBox="1"/>
          <p:nvPr/>
        </p:nvSpPr>
        <p:spPr>
          <a:xfrm>
            <a:off x="3899364" y="2134715"/>
            <a:ext cx="4572000" cy="1200329"/>
          </a:xfrm>
          <a:prstGeom prst="rect">
            <a:avLst/>
          </a:prstGeom>
          <a:noFill/>
        </p:spPr>
        <p:txBody>
          <a:bodyPr wrap="square">
            <a:spAutoFit/>
          </a:bodyPr>
          <a:lstStyle/>
          <a:p>
            <a:pPr algn="l" fontAlgn="base">
              <a:buNone/>
            </a:pPr>
            <a:r>
              <a:rPr lang="en-GB" b="0" i="0" dirty="0">
                <a:solidFill>
                  <a:srgbClr val="242424"/>
                </a:solidFill>
                <a:effectLst/>
                <a:latin typeface="Segoe UI" panose="020B0502040204020203" pitchFamily="34" charset="0"/>
              </a:rPr>
              <a:t>Benefits Limitations</a:t>
            </a:r>
          </a:p>
          <a:p>
            <a:pPr algn="l" fontAlgn="base">
              <a:buNone/>
            </a:pPr>
            <a:r>
              <a:rPr lang="en-GB" b="0" i="0" dirty="0">
                <a:solidFill>
                  <a:srgbClr val="242424"/>
                </a:solidFill>
                <a:effectLst/>
                <a:latin typeface="Segoe UI" panose="020B0502040204020203" pitchFamily="34" charset="0"/>
              </a:rPr>
              <a:t>Provides a structured and comprehensive view of the external landscape, ensuring key strategic variables are not overlooked.</a:t>
            </a:r>
          </a:p>
        </p:txBody>
      </p:sp>
      <p:sp>
        <p:nvSpPr>
          <p:cNvPr id="7" name="TextBox 6">
            <a:extLst>
              <a:ext uri="{FF2B5EF4-FFF2-40B4-BE49-F238E27FC236}">
                <a16:creationId xmlns:a16="http://schemas.microsoft.com/office/drawing/2014/main" id="{499EA1C5-AA08-27A9-0D90-0324AFA8F67C}"/>
              </a:ext>
            </a:extLst>
          </p:cNvPr>
          <p:cNvSpPr txBox="1"/>
          <p:nvPr/>
        </p:nvSpPr>
        <p:spPr>
          <a:xfrm>
            <a:off x="3808583" y="4916057"/>
            <a:ext cx="4572000" cy="923330"/>
          </a:xfrm>
          <a:prstGeom prst="rect">
            <a:avLst/>
          </a:prstGeom>
          <a:noFill/>
        </p:spPr>
        <p:txBody>
          <a:bodyPr wrap="square">
            <a:spAutoFit/>
          </a:bodyPr>
          <a:lstStyle/>
          <a:p>
            <a:r>
              <a:rPr lang="en-GB" b="0" i="0" dirty="0">
                <a:solidFill>
                  <a:srgbClr val="242424"/>
                </a:solidFill>
                <a:effectLst/>
                <a:latin typeface="Segoe UI" panose="020B0502040204020203" pitchFamily="34" charset="0"/>
              </a:rPr>
              <a:t>Can lead to oversimplification of complex issues or may require subjective interpretation of data.</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vert="horz" lIns="91440" tIns="45720" rIns="91440" bIns="45720" rtlCol="0" anchor="ctr">
            <a:normAutofit/>
          </a:bodyPr>
          <a:lstStyle/>
          <a:p>
            <a:pPr algn="l" defTabSz="914400">
              <a:lnSpc>
                <a:spcPct val="90000"/>
              </a:lnSpc>
            </a:pPr>
            <a:r>
              <a:rPr lang="en-US" sz="1800" kern="1200">
                <a:solidFill>
                  <a:srgbClr val="000000"/>
                </a:solidFill>
                <a:latin typeface="Calibri"/>
                <a:ea typeface="+mj-ea"/>
                <a:cs typeface="+mj-cs"/>
              </a:rPr>
              <a:t>Critique of Cause-and-Effect Model</a:t>
            </a:r>
          </a:p>
        </p:txBody>
      </p:sp>
      <p:sp>
        <p:nvSpPr>
          <p:cNvPr id="3" name="Content Placeholder 2"/>
          <p:cNvSpPr>
            <a:spLocks noGrp="1"/>
          </p:cNvSpPr>
          <p:nvPr>
            <p:ph idx="1"/>
          </p:nvPr>
        </p:nvSpPr>
        <p:spPr>
          <a:xfrm>
            <a:off x="1089492" y="2701427"/>
            <a:ext cx="3362493" cy="2699968"/>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800">
                <a:solidFill>
                  <a:srgbClr val="000000"/>
                </a:solidFill>
                <a:latin typeface="Calibri"/>
              </a:rPr>
              <a:t>Cause-and-effect diagrams help identify root causes...</a:t>
            </a:r>
          </a:p>
          <a:p>
            <a:pPr indent="-228600" defTabSz="914400">
              <a:lnSpc>
                <a:spcPct val="90000"/>
              </a:lnSpc>
              <a:buFont typeface="Arial" panose="020B0604020202020204" pitchFamily="34" charset="0"/>
              <a:buChar char="•"/>
            </a:pPr>
            <a:r>
              <a:rPr lang="en-US" sz="1800">
                <a:solidFill>
                  <a:srgbClr val="000000"/>
                </a:solidFill>
                <a:latin typeface="Calibri"/>
              </a:rPr>
              <a:t>Benefits and limitations...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1800">
                <a:solidFill>
                  <a:srgbClr val="000000"/>
                </a:solidFill>
                <a:latin typeface="Calibri"/>
              </a:rPr>
              <a:t>Cause-and-Effect Diagram (Fishbone)</a:t>
            </a:r>
          </a:p>
        </p:txBody>
      </p:sp>
      <p:sp>
        <p:nvSpPr>
          <p:cNvPr id="3" name="Content Placeholder 2"/>
          <p:cNvSpPr>
            <a:spLocks noGrp="1"/>
          </p:cNvSpPr>
          <p:nvPr>
            <p:ph idx="1"/>
          </p:nvPr>
        </p:nvSpPr>
        <p:spPr>
          <a:xfrm>
            <a:off x="274320" y="4530270"/>
            <a:ext cx="8229600" cy="4525963"/>
          </a:xfrm>
        </p:spPr>
        <p:txBody>
          <a:bodyPr/>
          <a:lstStyle/>
          <a:p>
            <a:r>
              <a:rPr sz="1800" dirty="0">
                <a:solidFill>
                  <a:srgbClr val="000000"/>
                </a:solidFill>
                <a:latin typeface="Calibri"/>
              </a:rPr>
              <a:t>Diagram to be inserted showing categories: Competition, Supply, Digital Shift, Operations...</a:t>
            </a:r>
          </a:p>
        </p:txBody>
      </p:sp>
      <p:sp>
        <p:nvSpPr>
          <p:cNvPr id="4" name="Rectangle 3"/>
          <p:cNvSpPr/>
          <p:nvPr/>
        </p:nvSpPr>
        <p:spPr>
          <a:xfrm>
            <a:off x="914400" y="2743200"/>
            <a:ext cx="7315200" cy="254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5" name="Connector 4"/>
          <p:cNvCxnSpPr/>
          <p:nvPr/>
        </p:nvCxnSpPr>
        <p:spPr>
          <a:xfrm>
            <a:off x="1338943" y="2784929"/>
            <a:ext cx="54864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6" name="Connector 5"/>
          <p:cNvCxnSpPr/>
          <p:nvPr/>
        </p:nvCxnSpPr>
        <p:spPr>
          <a:xfrm flipV="1">
            <a:off x="1828800" y="1828800"/>
            <a:ext cx="0" cy="914400"/>
          </a:xfrm>
          <a:prstGeom prst="line">
            <a:avLst/>
          </a:prstGeom>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1645920" y="1554480"/>
            <a:ext cx="1371600" cy="457200"/>
          </a:xfrm>
          <a:prstGeom prst="rect">
            <a:avLst/>
          </a:prstGeom>
          <a:noFill/>
        </p:spPr>
        <p:txBody>
          <a:bodyPr wrap="none">
            <a:spAutoFit/>
          </a:bodyPr>
          <a:lstStyle/>
          <a:p>
            <a:r>
              <a:rPr sz="1800">
                <a:solidFill>
                  <a:srgbClr val="000000"/>
                </a:solidFill>
                <a:latin typeface="Calibri"/>
              </a:rPr>
              <a:t>Competition</a:t>
            </a:r>
          </a:p>
        </p:txBody>
      </p:sp>
      <p:cxnSp>
        <p:nvCxnSpPr>
          <p:cNvPr id="8" name="Connector 7"/>
          <p:cNvCxnSpPr/>
          <p:nvPr/>
        </p:nvCxnSpPr>
        <p:spPr>
          <a:xfrm>
            <a:off x="2743200" y="2743200"/>
            <a:ext cx="0" cy="914400"/>
          </a:xfrm>
          <a:prstGeom prst="line">
            <a:avLst/>
          </a:prstGeom>
        </p:spPr>
        <p:style>
          <a:lnRef idx="2">
            <a:schemeClr val="accent1"/>
          </a:lnRef>
          <a:fillRef idx="0">
            <a:schemeClr val="accent1"/>
          </a:fillRef>
          <a:effectRef idx="1">
            <a:schemeClr val="accent1"/>
          </a:effectRef>
          <a:fontRef idx="minor">
            <a:schemeClr val="tx1"/>
          </a:fontRef>
        </p:style>
      </p:cxnSp>
      <p:sp>
        <p:nvSpPr>
          <p:cNvPr id="9" name="TextBox 8"/>
          <p:cNvSpPr txBox="1"/>
          <p:nvPr/>
        </p:nvSpPr>
        <p:spPr>
          <a:xfrm>
            <a:off x="2560320" y="3657600"/>
            <a:ext cx="1371600" cy="457200"/>
          </a:xfrm>
          <a:prstGeom prst="rect">
            <a:avLst/>
          </a:prstGeom>
          <a:noFill/>
        </p:spPr>
        <p:txBody>
          <a:bodyPr wrap="none">
            <a:spAutoFit/>
          </a:bodyPr>
          <a:lstStyle/>
          <a:p>
            <a:r>
              <a:rPr sz="1800">
                <a:solidFill>
                  <a:srgbClr val="000000"/>
                </a:solidFill>
                <a:latin typeface="Calibri"/>
              </a:rPr>
              <a:t>Supply Chain</a:t>
            </a:r>
          </a:p>
        </p:txBody>
      </p:sp>
      <p:cxnSp>
        <p:nvCxnSpPr>
          <p:cNvPr id="10" name="Connector 9"/>
          <p:cNvCxnSpPr/>
          <p:nvPr/>
        </p:nvCxnSpPr>
        <p:spPr>
          <a:xfrm flipV="1">
            <a:off x="3657600" y="1828800"/>
            <a:ext cx="0" cy="914400"/>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3474720" y="1554480"/>
            <a:ext cx="1371600" cy="457200"/>
          </a:xfrm>
          <a:prstGeom prst="rect">
            <a:avLst/>
          </a:prstGeom>
          <a:noFill/>
        </p:spPr>
        <p:txBody>
          <a:bodyPr wrap="none">
            <a:spAutoFit/>
          </a:bodyPr>
          <a:lstStyle/>
          <a:p>
            <a:r>
              <a:rPr sz="1800">
                <a:solidFill>
                  <a:srgbClr val="000000"/>
                </a:solidFill>
                <a:latin typeface="Calibri"/>
              </a:rPr>
              <a:t>Digital Shift</a:t>
            </a:r>
          </a:p>
        </p:txBody>
      </p:sp>
      <p:cxnSp>
        <p:nvCxnSpPr>
          <p:cNvPr id="12" name="Connector 11"/>
          <p:cNvCxnSpPr/>
          <p:nvPr/>
        </p:nvCxnSpPr>
        <p:spPr>
          <a:xfrm>
            <a:off x="4572000" y="2743200"/>
            <a:ext cx="0" cy="914400"/>
          </a:xfrm>
          <a:prstGeom prst="line">
            <a:avLst/>
          </a:prstGeom>
        </p:spPr>
        <p:style>
          <a:lnRef idx="2">
            <a:schemeClr val="accent1"/>
          </a:lnRef>
          <a:fillRef idx="0">
            <a:schemeClr val="accent1"/>
          </a:fillRef>
          <a:effectRef idx="1">
            <a:schemeClr val="accent1"/>
          </a:effectRef>
          <a:fontRef idx="minor">
            <a:schemeClr val="tx1"/>
          </a:fontRef>
        </p:style>
      </p:cxnSp>
      <p:sp>
        <p:nvSpPr>
          <p:cNvPr id="13" name="TextBox 12"/>
          <p:cNvSpPr txBox="1"/>
          <p:nvPr/>
        </p:nvSpPr>
        <p:spPr>
          <a:xfrm>
            <a:off x="4389120" y="3657600"/>
            <a:ext cx="1371600" cy="457200"/>
          </a:xfrm>
          <a:prstGeom prst="rect">
            <a:avLst/>
          </a:prstGeom>
          <a:noFill/>
        </p:spPr>
        <p:txBody>
          <a:bodyPr wrap="none">
            <a:spAutoFit/>
          </a:bodyPr>
          <a:lstStyle/>
          <a:p>
            <a:r>
              <a:rPr sz="1800">
                <a:solidFill>
                  <a:srgbClr val="000000"/>
                </a:solidFill>
                <a:latin typeface="Calibri"/>
              </a:rPr>
              <a:t>Operations</a:t>
            </a:r>
          </a:p>
        </p:txBody>
      </p:sp>
      <p:cxnSp>
        <p:nvCxnSpPr>
          <p:cNvPr id="14" name="Connector 13"/>
          <p:cNvCxnSpPr/>
          <p:nvPr/>
        </p:nvCxnSpPr>
        <p:spPr>
          <a:xfrm flipV="1">
            <a:off x="5486400" y="1828800"/>
            <a:ext cx="0" cy="914400"/>
          </a:xfrm>
          <a:prstGeom prst="line">
            <a:avLst/>
          </a:prstGeom>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5303520" y="1554480"/>
            <a:ext cx="1371600" cy="457200"/>
          </a:xfrm>
          <a:prstGeom prst="rect">
            <a:avLst/>
          </a:prstGeom>
          <a:noFill/>
        </p:spPr>
        <p:txBody>
          <a:bodyPr wrap="none">
            <a:spAutoFit/>
          </a:bodyPr>
          <a:lstStyle/>
          <a:p>
            <a:r>
              <a:rPr sz="1800">
                <a:solidFill>
                  <a:srgbClr val="000000"/>
                </a:solidFill>
                <a:latin typeface="Calibri"/>
              </a:rPr>
              <a:t>External Conditions</a:t>
            </a:r>
          </a:p>
        </p:txBody>
      </p:sp>
      <p:pic>
        <p:nvPicPr>
          <p:cNvPr id="17" name="Picture 16" descr="A diagram of a florist">
            <a:extLst>
              <a:ext uri="{FF2B5EF4-FFF2-40B4-BE49-F238E27FC236}">
                <a16:creationId xmlns:a16="http://schemas.microsoft.com/office/drawing/2014/main" id="{E65230AE-36D5-376F-8FF3-6DD2F81E93B9}"/>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0" y="0"/>
            <a:ext cx="9144000" cy="6858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vert="horz" lIns="91440" tIns="45720" rIns="91440" bIns="45720" rtlCol="0" anchor="ctr">
            <a:normAutofit/>
          </a:bodyPr>
          <a:lstStyle/>
          <a:p>
            <a:pPr algn="l" defTabSz="914400">
              <a:lnSpc>
                <a:spcPct val="90000"/>
              </a:lnSpc>
            </a:pPr>
            <a:r>
              <a:rPr lang="en-US" sz="1800" kern="1200">
                <a:solidFill>
                  <a:srgbClr val="000000"/>
                </a:solidFill>
                <a:latin typeface="Calibri"/>
                <a:ea typeface="+mj-ea"/>
                <a:cs typeface="+mj-cs"/>
              </a:rPr>
              <a:t>Key Findings</a:t>
            </a:r>
          </a:p>
        </p:txBody>
      </p:sp>
      <p:sp>
        <p:nvSpPr>
          <p:cNvPr id="3" name="Content Placeholder 2"/>
          <p:cNvSpPr>
            <a:spLocks noGrp="1"/>
          </p:cNvSpPr>
          <p:nvPr>
            <p:ph idx="1"/>
          </p:nvPr>
        </p:nvSpPr>
        <p:spPr>
          <a:xfrm>
            <a:off x="1089492" y="2701427"/>
            <a:ext cx="3362493" cy="2699968"/>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800">
                <a:solidFill>
                  <a:srgbClr val="000000"/>
                </a:solidFill>
                <a:latin typeface="Calibri"/>
              </a:rPr>
              <a:t>1. Digital presence is weak.</a:t>
            </a:r>
          </a:p>
          <a:p>
            <a:pPr indent="-228600" defTabSz="914400">
              <a:lnSpc>
                <a:spcPct val="90000"/>
              </a:lnSpc>
              <a:buFont typeface="Arial" panose="020B0604020202020204" pitchFamily="34" charset="0"/>
              <a:buChar char="•"/>
            </a:pPr>
            <a:r>
              <a:rPr lang="en-US" sz="1800">
                <a:solidFill>
                  <a:srgbClr val="000000"/>
                </a:solidFill>
                <a:latin typeface="Calibri"/>
              </a:rPr>
              <a:t>2. Competition is increasing.</a:t>
            </a:r>
          </a:p>
          <a:p>
            <a:pPr indent="-228600" defTabSz="914400">
              <a:lnSpc>
                <a:spcPct val="90000"/>
              </a:lnSpc>
              <a:buFont typeface="Arial" panose="020B0604020202020204" pitchFamily="34" charset="0"/>
              <a:buChar char="•"/>
            </a:pPr>
            <a:r>
              <a:rPr lang="en-US" sz="1800">
                <a:solidFill>
                  <a:srgbClr val="000000"/>
                </a:solidFill>
                <a:latin typeface="Calibri"/>
              </a:rPr>
              <a:t>3. Costs are rising.</a:t>
            </a:r>
          </a:p>
          <a:p>
            <a:pPr indent="-228600" defTabSz="914400">
              <a:lnSpc>
                <a:spcPct val="90000"/>
              </a:lnSpc>
              <a:buFont typeface="Arial" panose="020B0604020202020204" pitchFamily="34" charset="0"/>
              <a:buChar char="•"/>
            </a:pPr>
            <a:r>
              <a:rPr lang="en-US" sz="1800">
                <a:solidFill>
                  <a:srgbClr val="000000"/>
                </a:solidFill>
                <a:latin typeface="Calibri"/>
              </a:rPr>
              <a:t>4. Supply chain inefficiencies.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a:p>
        </p:txBody>
      </p:sp>
      <p:sp>
        <p:nvSpPr>
          <p:cNvPr id="14" name="TextBox 13"/>
          <p:cNvSpPr txBox="1"/>
          <p:nvPr/>
        </p:nvSpPr>
        <p:spPr>
          <a:xfrm>
            <a:off x="3523225" y="960109"/>
            <a:ext cx="2287640" cy="461665"/>
          </a:xfrm>
          <a:prstGeom prst="rect">
            <a:avLst/>
          </a:prstGeom>
          <a:noFill/>
        </p:spPr>
        <p:txBody>
          <a:bodyPr wrap="square">
            <a:spAutoFit/>
          </a:bodyPr>
          <a:lstStyle/>
          <a:p>
            <a:pPr>
              <a:defRPr sz="2400" b="1"/>
            </a:pPr>
            <a:r>
              <a:rPr sz="2400" dirty="0">
                <a:solidFill>
                  <a:srgbClr val="000000"/>
                </a:solidFill>
                <a:latin typeface="Calibri"/>
              </a:rPr>
              <a:t>References</a:t>
            </a:r>
          </a:p>
        </p:txBody>
      </p:sp>
      <p:sp>
        <p:nvSpPr>
          <p:cNvPr id="3" name="TextBox 2">
            <a:extLst>
              <a:ext uri="{FF2B5EF4-FFF2-40B4-BE49-F238E27FC236}">
                <a16:creationId xmlns:a16="http://schemas.microsoft.com/office/drawing/2014/main" id="{20F0142A-8BA6-1123-1E19-FDDC59B400F9}"/>
              </a:ext>
            </a:extLst>
          </p:cNvPr>
          <p:cNvSpPr txBox="1"/>
          <p:nvPr/>
        </p:nvSpPr>
        <p:spPr>
          <a:xfrm>
            <a:off x="2205710" y="1771582"/>
            <a:ext cx="4232787" cy="3539430"/>
          </a:xfrm>
          <a:prstGeom prst="rect">
            <a:avLst/>
          </a:prstGeom>
          <a:noFill/>
        </p:spPr>
        <p:txBody>
          <a:bodyPr wrap="square">
            <a:spAutoFit/>
          </a:bodyPr>
          <a:lstStyle/>
          <a:p>
            <a:pPr>
              <a:buNone/>
            </a:pPr>
            <a:r>
              <a:rPr lang="en-GB" sz="1400" b="0" i="0" dirty="0">
                <a:solidFill>
                  <a:srgbClr val="242424"/>
                </a:solidFill>
                <a:effectLst/>
                <a:latin typeface="Segoe UI" panose="020B0502040204020203" pitchFamily="34" charset="0"/>
              </a:rPr>
              <a:t>Luo, L., Hong, Q., &amp; Zhong, M. (2024). The application of 5W2H management model in enterprise strategic management. Applied Mathematics and Nonlinear Sciences.</a:t>
            </a:r>
            <a:endParaRPr lang="en-GB" sz="1400" dirty="0"/>
          </a:p>
          <a:p>
            <a:pPr algn="l" fontAlgn="base">
              <a:buNone/>
            </a:pPr>
            <a:r>
              <a:rPr lang="en-GB" sz="1400" b="0" i="0" dirty="0">
                <a:solidFill>
                  <a:srgbClr val="242424"/>
                </a:solidFill>
                <a:effectLst/>
                <a:latin typeface="Segoe UI" panose="020B0502040204020203" pitchFamily="34" charset="0"/>
              </a:rPr>
              <a:t> Andersen, P. D. (2025). The PESTEL Framework and its Variants for Strategic Environment Analysis. SSRN.</a:t>
            </a:r>
          </a:p>
          <a:p>
            <a:pPr algn="l" fontAlgn="base">
              <a:buNone/>
            </a:pPr>
            <a:r>
              <a:rPr lang="en-GB" sz="1400" b="0" i="0" dirty="0">
                <a:solidFill>
                  <a:srgbClr val="242424"/>
                </a:solidFill>
                <a:effectLst/>
                <a:latin typeface="Segoe UI" panose="020B0502040204020203" pitchFamily="34" charset="0"/>
              </a:rPr>
              <a:t>Johnson, G., Whittington, R. and Scholes, K. (2020). Exploring Corporate Strategy. 12th ed. Pearson.</a:t>
            </a:r>
          </a:p>
          <a:p>
            <a:pPr algn="l" fontAlgn="base">
              <a:buNone/>
            </a:pPr>
            <a:r>
              <a:rPr lang="en-GB" sz="1400" b="0" i="0" dirty="0">
                <a:solidFill>
                  <a:srgbClr val="242424"/>
                </a:solidFill>
                <a:effectLst/>
                <a:latin typeface="Segoe UI" panose="020B0502040204020203" pitchFamily="34" charset="0"/>
              </a:rPr>
              <a:t>Kotler, P. and Keller, K.L. (2016). Marketing Management. 15th ed. Pearson.</a:t>
            </a:r>
          </a:p>
          <a:p>
            <a:pPr algn="l" fontAlgn="base">
              <a:buNone/>
            </a:pPr>
            <a:r>
              <a:rPr lang="en-GB" sz="1400" b="0" i="0" dirty="0">
                <a:solidFill>
                  <a:srgbClr val="242424"/>
                </a:solidFill>
                <a:effectLst/>
                <a:latin typeface="Segoe UI" panose="020B0502040204020203" pitchFamily="34" charset="0"/>
              </a:rPr>
              <a:t>, N., Chambers, S. and Johnston, R. (2019). Operations Management. 9th ed. Pearson.</a:t>
            </a:r>
          </a:p>
          <a:p>
            <a:pPr algn="l" fontAlgn="base">
              <a:buNone/>
            </a:pPr>
            <a:r>
              <a:rPr lang="en-GB" sz="1400" b="0" i="0" dirty="0">
                <a:solidFill>
                  <a:srgbClr val="242424"/>
                </a:solidFill>
                <a:effectLst/>
                <a:latin typeface="Segoe UI" panose="020B0502040204020203" pitchFamily="34" charset="0"/>
              </a:rPr>
              <a:t> Ishikawa, K. (1986). Guide to Quality Control. Tokyo: Asian Productivity Organisation.</a:t>
            </a:r>
          </a:p>
          <a:p>
            <a:pPr algn="l" fontAlgn="base">
              <a:buNone/>
            </a:pPr>
            <a:r>
              <a:rPr lang="en-GB" sz="1400" b="0" i="0" dirty="0">
                <a:solidFill>
                  <a:srgbClr val="242424"/>
                </a:solidFill>
                <a:effectLst/>
                <a:latin typeface="Segoe UI" panose="020B0502040204020203" pitchFamily="34" charset="0"/>
              </a:rPr>
              <a:t>Industry Standard/Website ASQ</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5B339F4-93B9-4E04-9721-143AD6782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91743" y="0"/>
            <a:ext cx="5360514" cy="5777808"/>
            <a:chOff x="329184" y="1"/>
            <a:chExt cx="524256" cy="5777808"/>
          </a:xfrm>
        </p:grpSpPr>
        <p:cxnSp>
          <p:nvCxnSpPr>
            <p:cNvPr id="12" name="Straight Connector 1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1"/>
            <a:ext cx="8249304"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1231961"/>
            <a:ext cx="6858000" cy="2387600"/>
          </a:xfrm>
        </p:spPr>
        <p:txBody>
          <a:bodyPr vert="horz" lIns="91440" tIns="45720" rIns="91440" bIns="45720" rtlCol="0" anchor="b">
            <a:normAutofit/>
          </a:bodyPr>
          <a:lstStyle/>
          <a:p>
            <a:pPr defTabSz="914400">
              <a:lnSpc>
                <a:spcPct val="90000"/>
              </a:lnSpc>
            </a:pPr>
            <a:r>
              <a:rPr lang="en-US" sz="4800" kern="1200" dirty="0">
                <a:solidFill>
                  <a:srgbClr val="000000"/>
                </a:solidFill>
                <a:latin typeface="Calibri"/>
                <a:ea typeface="+mj-ea"/>
                <a:cs typeface="+mj-cs"/>
              </a:rPr>
              <a:t>Thank You for Listening</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Copenhagen">
  <a:themeElements>
    <a:clrScheme name="Copenhagen Red">
      <a:dk1>
        <a:srgbClr val="100E13"/>
      </a:dk1>
      <a:lt1>
        <a:sysClr val="window" lastClr="FFFFFF"/>
      </a:lt1>
      <a:dk2>
        <a:srgbClr val="100E13"/>
      </a:dk2>
      <a:lt2>
        <a:srgbClr val="FFFFFF"/>
      </a:lt2>
      <a:accent1>
        <a:srgbClr val="F55551"/>
      </a:accent1>
      <a:accent2>
        <a:srgbClr val="A5A5A5"/>
      </a:accent2>
      <a:accent3>
        <a:srgbClr val="BFBFBF"/>
      </a:accent3>
      <a:accent4>
        <a:srgbClr val="D8D8D8"/>
      </a:accent4>
      <a:accent5>
        <a:srgbClr val="F2F2F2"/>
      </a:accent5>
      <a:accent6>
        <a:srgbClr val="F4F4F4"/>
      </a:accent6>
      <a:hlink>
        <a:srgbClr val="FFFFFF"/>
      </a:hlink>
      <a:folHlink>
        <a:srgbClr val="BFBFBF"/>
      </a:folHlink>
    </a:clrScheme>
    <a:fontScheme name="Copenhagen">
      <a:majorFont>
        <a:latin typeface="Segoe UI Semilight"/>
        <a:ea typeface=""/>
        <a:cs typeface=""/>
      </a:majorFont>
      <a:minorFont>
        <a:latin typeface="Segoe UI Semilight"/>
        <a:ea typeface=""/>
        <a:cs typeface=""/>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6B7097E-A924-45C8-A816-EE1C2FF9EBCF}">
  <we:reference id="wa200005566" version="3.0.0.3" store="en-GB" storeType="OMEX"/>
  <we:alternateReferences>
    <we:reference id="wa200005566" version="3.0.0.3" store="WA200005566" storeType="OMEX"/>
  </we:alternateReferences>
  <we:properties>
    <we:property name="theme" value="{&quot;name&quot;:&quot;Copenhagen&quot;,&quot;color&quot;:&quot;#F55551&quot;,&quot;colorPalette&quot;:[&quot;100E13&quot;,&quot;FFFFFF&quot;,&quot;100E13&quot;,&quot;FFFFFF&quot;,&quot;F55551&quot;,&quot;A5A5A5&quot;,&quot;BFBFBF&quot;,&quot;D8D8D8&quot;,&quot;F2F2F2&quot;,&quot;F4F4F4&quot;,&quot;FFFFFF&quot;,&quot;BFBFBF&quot;],&quot;previewImages&quot;:[&quot;https://cpp.appsdowonders.com/assets/SlideTitle-copenhagen.png&quot;,&quot;https://cpp.appsdowonders.com/assets/SlideSummaryV2-copenhagen.png&quot;,&quot;https://cpp.appsdowonders.com/assets/SlideAgenda-copenhagen.png&quot;,&quot;https://cpp.appsdowonders.com/assets/SlideTable-copenhagen.png&quot;,&quot;https://cpp.appsdowonders.com/assets/SlideTextbox1V1-copenhagen.png&quot;,&quot;https://cpp.appsdowonders.com/assets/SlideTextbox1V2-copenhagen.png&quot;,&quot;https://cpp.appsdowonders.com/assets/SlideTextbox1V3-copenhagen.png&quot;],&quot;isDefault&quot;:true,&quot;previewAnimation&quot;:&quot;https://cpp.appsdowonders.com/assets/copenhagen-preview.gif&quot;,&quot;index&quot;:0}"/>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85</TotalTime>
  <Words>853</Words>
  <Application>Microsoft Office PowerPoint</Application>
  <PresentationFormat>On-screen Show (4:3)</PresentationFormat>
  <Paragraphs>110</Paragraphs>
  <Slides>13</Slides>
  <Notes>13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13</vt:i4>
      </vt:variant>
    </vt:vector>
  </HeadingPairs>
  <TitlesOfParts>
    <vt:vector size="21" baseType="lpstr">
      <vt:lpstr>Aptos</vt:lpstr>
      <vt:lpstr>Arial</vt:lpstr>
      <vt:lpstr>Calibri</vt:lpstr>
      <vt:lpstr>Segoe UI</vt:lpstr>
      <vt:lpstr>Segoe UI Semilight</vt:lpstr>
      <vt:lpstr>Wingdings</vt:lpstr>
      <vt:lpstr>Office Theme</vt:lpstr>
      <vt:lpstr>Copenhagen</vt:lpstr>
      <vt:lpstr>Green Haven Florists </vt:lpstr>
      <vt:lpstr>Presentation Overview</vt:lpstr>
      <vt:lpstr>Background of Green Haven Florists</vt:lpstr>
      <vt:lpstr>Insight into the Problems</vt:lpstr>
      <vt:lpstr>5W2H Model Explanation</vt:lpstr>
      <vt:lpstr>PowerPoint Presentation</vt:lpstr>
      <vt:lpstr>Critique of PESTEL Framework</vt:lpstr>
      <vt:lpstr>PESTEL Applied to Green Haven</vt:lpstr>
      <vt:lpstr>Critique of Cause-and-Effect Model</vt:lpstr>
      <vt:lpstr>Cause-and-Effect Diagram (Fishbone)</vt:lpstr>
      <vt:lpstr>Key Findings</vt:lpstr>
      <vt:lpstr>PowerPoint Presentation</vt:lpstr>
      <vt:lpstr>Thank You for Listening</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dc:creator>
  <cp:keywords/>
  <dc:description>generated using python-pptx</dc:description>
  <cp:lastModifiedBy>iain byrne</cp:lastModifiedBy>
  <cp:revision>5</cp:revision>
  <dcterms:created xsi:type="dcterms:W3CDTF">2013-01-27T09:14:16Z</dcterms:created>
  <dcterms:modified xsi:type="dcterms:W3CDTF">2025-10-12T17:07:01Z</dcterms:modified>
  <cp:category/>
</cp:coreProperties>
</file>