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9926638" cy="67976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>
        <p:scale>
          <a:sx n="82" d="100"/>
          <a:sy n="82" d="100"/>
        </p:scale>
        <p:origin x="930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B8C9D4E-EA49-30D3-A271-85241C02A67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414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D04666-0697-4537-A6B9-E549811431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623372" y="0"/>
            <a:ext cx="4301543" cy="3414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303005-19DA-9375-2D8B-89974DC0EB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456219"/>
            <a:ext cx="4301543" cy="34145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3FE8F5-86B9-A3B4-FB55-0CA72250CA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623372" y="6456219"/>
            <a:ext cx="4301543" cy="34145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E75A8C-20AF-437D-846C-EB852065A2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069162"/>
      </p:ext>
    </p:extLst>
  </p:cSld>
  <p:clrMap bg1="lt1" tx1="dk1" bg2="lt2" tx2="dk2" accent1="accent1" accent2="accent2" accent3="accent3" accent4="accent4" accent5="accent5" accent6="accent6" hlink="hlink" folHlink="folHlink"/>
  <p:hf sldNum="0"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414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3372" y="0"/>
            <a:ext cx="4301543" cy="34145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433763" y="849313"/>
            <a:ext cx="3059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4" y="3271382"/>
            <a:ext cx="7941310" cy="26765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456219"/>
            <a:ext cx="4301543" cy="34145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3372" y="6456219"/>
            <a:ext cx="4301543" cy="34145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414459-120B-4A94-BB60-8F15A1188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93634"/>
      </p:ext>
    </p:extLst>
  </p:cSld>
  <p:clrMap bg1="lt1" tx1="dk1" bg2="lt2" tx2="dk2" accent1="accent1" accent2="accent2" accent3="accent3" accent4="accent4" accent5="accent5" accent6="accent6" hlink="hlink" folHlink="folHlink"/>
  <p:hf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9E981-83B6-489F-810E-80BD9B6C9EB8}" type="datetime1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071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AFE9-EDFF-4C0A-8422-840ED239ADD0}" type="datetime1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162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85277-1435-4456-AC0C-2447B050A14E}" type="datetime1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284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0397F-E64A-48C1-94E9-9943239E9509}" type="datetime1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954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D5365-2824-47F1-B022-3FBD5ED8A4E4}" type="datetime1">
              <a:rPr lang="en-GB" smtClean="0"/>
              <a:t>26/02/2026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553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E84C-65FA-4693-9388-E5092761AEF6}" type="datetime1">
              <a:rPr lang="en-GB" smtClean="0"/>
              <a:t>26/02/2026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437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6E3D-15AA-415F-8230-DF084A6B5AE5}" type="datetime1">
              <a:rPr lang="en-GB" smtClean="0"/>
              <a:t>26/02/2026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775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7A76-A274-4C7A-B844-F9284B171111}" type="datetime1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890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6F5DE-864E-4E62-9816-248E033F6C2C}" type="datetime1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032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C0F47-2091-41A3-978E-BAAFC769B926}" type="datetime1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942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08A11-3F78-424D-A3A2-55ACCA26DC22}" type="datetime1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4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1226E3-1554-4E78-A160-8F0CA8E39CFF}" type="datetime1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6BD66E-3D51-4D4A-8B3A-053BF0040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62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-Frame tarp shelter">
            <a:extLst>
              <a:ext uri="{FF2B5EF4-FFF2-40B4-BE49-F238E27FC236}">
                <a16:creationId xmlns:a16="http://schemas.microsoft.com/office/drawing/2014/main" id="{591C25EB-E49C-B56A-517F-32B7BF105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92819"/>
            <a:ext cx="91440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arpology - TARP- Type A shelter">
            <a:extLst>
              <a:ext uri="{FF2B5EF4-FFF2-40B4-BE49-F238E27FC236}">
                <a16:creationId xmlns:a16="http://schemas.microsoft.com/office/drawing/2014/main" id="{110275BF-1A80-A02B-1129-88945D8560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297" y="167294"/>
            <a:ext cx="1826614" cy="182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4521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losed-Edge-A-Frame tarp shelter">
            <a:extLst>
              <a:ext uri="{FF2B5EF4-FFF2-40B4-BE49-F238E27FC236}">
                <a16:creationId xmlns:a16="http://schemas.microsoft.com/office/drawing/2014/main" id="{0BFFBABD-89C3-E563-F2A4-CE4E14735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4825"/>
            <a:ext cx="91440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D4DF1-26AE-236D-6D7A-A99CFAB6A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235CE-0AA9-49F8-B182-0DC4E5A0AE7F}" type="datetime1">
              <a:rPr lang="en-GB" smtClean="0"/>
              <a:t>26/02/2026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48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ind-shed tarp shelter">
            <a:extLst>
              <a:ext uri="{FF2B5EF4-FFF2-40B4-BE49-F238E27FC236}">
                <a16:creationId xmlns:a16="http://schemas.microsoft.com/office/drawing/2014/main" id="{812FFB3B-7A77-A166-18CC-F0A2CEA938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4825"/>
            <a:ext cx="91440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B6DE1-632F-CE9E-4CDC-71867262D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C6B32-EFDA-435A-B75B-38880BE2F150}" type="datetime1">
              <a:rPr lang="en-GB" smtClean="0"/>
              <a:t>26/02/2026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950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-fly tarp shelter">
            <a:extLst>
              <a:ext uri="{FF2B5EF4-FFF2-40B4-BE49-F238E27FC236}">
                <a16:creationId xmlns:a16="http://schemas.microsoft.com/office/drawing/2014/main" id="{A8EE3998-EC06-791A-244E-FBFF9325F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arpology - TARP- Type B shelter">
            <a:extLst>
              <a:ext uri="{FF2B5EF4-FFF2-40B4-BE49-F238E27FC236}">
                <a16:creationId xmlns:a16="http://schemas.microsoft.com/office/drawing/2014/main" id="{0E4D355C-0BA7-633B-8B43-545355EA4C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809" y="4902523"/>
            <a:ext cx="1737433" cy="173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1F5B3-2EC3-F1BF-94C3-D1D6F77FE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194B7-487A-4354-BE61-EF03B42DB019}" type="datetime1">
              <a:rPr lang="en-GB" smtClean="0"/>
              <a:t>26/02/2026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556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quare knot how to">
            <a:extLst>
              <a:ext uri="{FF2B5EF4-FFF2-40B4-BE49-F238E27FC236}">
                <a16:creationId xmlns:a16="http://schemas.microsoft.com/office/drawing/2014/main" id="{D3ED6874-E1DB-1C86-7ECD-B3F0D05A1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33" y="222411"/>
            <a:ext cx="8475937" cy="610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BFC830-29DC-80B1-C927-8F61199EE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77782-9FCF-47F0-A4B0-DC2282FF1DA5}" type="datetime1">
              <a:rPr lang="en-GB" smtClean="0"/>
              <a:t>26/02/2026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454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6B4212-847C-501A-EA0D-5779E310B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8608F98-8E39-705B-1E60-20FA56E27B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27" y="0"/>
            <a:ext cx="7660466" cy="6690140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3A6FD9-FD06-1F65-1861-CA5C0E276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29A7C-7822-49F9-B4A9-7A35FFF8095E}" type="datetime1">
              <a:rPr lang="en-GB" smtClean="0"/>
              <a:t>26/02/2026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547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A4EA9-511C-8C93-D236-232127F0E9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Basic Knots – SCOUTING 101">
            <a:extLst>
              <a:ext uri="{FF2B5EF4-FFF2-40B4-BE49-F238E27FC236}">
                <a16:creationId xmlns:a16="http://schemas.microsoft.com/office/drawing/2014/main" id="{6EEF0117-C1F1-2AD0-074C-DCBFA8074F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4" y="383366"/>
            <a:ext cx="8956517" cy="6023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D3BF66-A6BA-04CC-8224-491DAA264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C2681-7119-4362-A8B6-E2C19E214B90}" type="datetime1">
              <a:rPr lang="en-GB" smtClean="0"/>
              <a:t>26/02/2026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626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1ED4F-B1F9-4A58-B887-C4D5C110F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ow to Tie an Overhand Knot? Step-By-Step Instructions &amp; Uses">
            <a:extLst>
              <a:ext uri="{FF2B5EF4-FFF2-40B4-BE49-F238E27FC236}">
                <a16:creationId xmlns:a16="http://schemas.microsoft.com/office/drawing/2014/main" id="{C6055C78-25F4-99C7-5DDC-D422137303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04" y="184954"/>
            <a:ext cx="8503337" cy="6514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A4FE8A-C443-A38F-59E0-40ED15218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7ED2-CC08-430F-9722-241FB91B23BA}" type="datetime1">
              <a:rPr lang="en-GB" smtClean="0"/>
              <a:t>26/02/2026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888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</Words>
  <Application>Microsoft Office PowerPoint</Application>
  <PresentationFormat>On-screen Show (4:3)</PresentationFormat>
  <Paragraphs>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Trevino Gonzalez</dc:creator>
  <cp:lastModifiedBy>Maria Trevino Gonzalez</cp:lastModifiedBy>
  <cp:revision>1</cp:revision>
  <cp:lastPrinted>2026-02-26T17:03:02Z</cp:lastPrinted>
  <dcterms:created xsi:type="dcterms:W3CDTF">2026-02-26T16:42:09Z</dcterms:created>
  <dcterms:modified xsi:type="dcterms:W3CDTF">2026-02-27T19:35:12Z</dcterms:modified>
</cp:coreProperties>
</file>