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A37F46-3378-4DD4-B6CE-3AED467AADC1}" v="11" dt="2025-10-13T01:26:15.6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inna hussain" userId="ad9deefa43b8fb23" providerId="LiveId" clId="{EEA37F46-3378-4DD4-B6CE-3AED467AADC1}"/>
    <pc:docChg chg="undo custSel addSld modSld">
      <pc:chgData name="hinna hussain" userId="ad9deefa43b8fb23" providerId="LiveId" clId="{EEA37F46-3378-4DD4-B6CE-3AED467AADC1}" dt="2025-10-13T01:26:47.435" v="1452" actId="27636"/>
      <pc:docMkLst>
        <pc:docMk/>
      </pc:docMkLst>
      <pc:sldChg chg="modSp mod">
        <pc:chgData name="hinna hussain" userId="ad9deefa43b8fb23" providerId="LiveId" clId="{EEA37F46-3378-4DD4-B6CE-3AED467AADC1}" dt="2025-10-12T23:38:32.548" v="1388" actId="27636"/>
        <pc:sldMkLst>
          <pc:docMk/>
          <pc:sldMk cId="1813600160" sldId="258"/>
        </pc:sldMkLst>
        <pc:spChg chg="mod">
          <ac:chgData name="hinna hussain" userId="ad9deefa43b8fb23" providerId="LiveId" clId="{EEA37F46-3378-4DD4-B6CE-3AED467AADC1}" dt="2025-10-12T23:38:32.548" v="1388" actId="27636"/>
          <ac:spMkLst>
            <pc:docMk/>
            <pc:sldMk cId="1813600160" sldId="258"/>
            <ac:spMk id="3" creationId="{83AD0F2D-B297-0E21-E26B-658E5AF6416A}"/>
          </ac:spMkLst>
        </pc:spChg>
      </pc:sldChg>
      <pc:sldChg chg="modSp mod">
        <pc:chgData name="hinna hussain" userId="ad9deefa43b8fb23" providerId="LiveId" clId="{EEA37F46-3378-4DD4-B6CE-3AED467AADC1}" dt="2025-10-13T01:26:47.435" v="1452" actId="27636"/>
        <pc:sldMkLst>
          <pc:docMk/>
          <pc:sldMk cId="1477610316" sldId="260"/>
        </pc:sldMkLst>
        <pc:spChg chg="mod">
          <ac:chgData name="hinna hussain" userId="ad9deefa43b8fb23" providerId="LiveId" clId="{EEA37F46-3378-4DD4-B6CE-3AED467AADC1}" dt="2025-10-13T01:26:47.435" v="1452" actId="27636"/>
          <ac:spMkLst>
            <pc:docMk/>
            <pc:sldMk cId="1477610316" sldId="260"/>
            <ac:spMk id="3" creationId="{3E066F01-B2B1-D98C-AC8B-0C999A113AC1}"/>
          </ac:spMkLst>
        </pc:spChg>
      </pc:sldChg>
      <pc:sldChg chg="modSp mod">
        <pc:chgData name="hinna hussain" userId="ad9deefa43b8fb23" providerId="LiveId" clId="{EEA37F46-3378-4DD4-B6CE-3AED467AADC1}" dt="2025-10-13T00:04:28.087" v="1438" actId="27636"/>
        <pc:sldMkLst>
          <pc:docMk/>
          <pc:sldMk cId="2929139531" sldId="261"/>
        </pc:sldMkLst>
        <pc:spChg chg="mod">
          <ac:chgData name="hinna hussain" userId="ad9deefa43b8fb23" providerId="LiveId" clId="{EEA37F46-3378-4DD4-B6CE-3AED467AADC1}" dt="2025-10-13T00:04:28.087" v="1438" actId="27636"/>
          <ac:spMkLst>
            <pc:docMk/>
            <pc:sldMk cId="2929139531" sldId="261"/>
            <ac:spMk id="5" creationId="{E76E5A05-F90C-E0E4-4EB0-021BB9DC53C8}"/>
          </ac:spMkLst>
        </pc:spChg>
      </pc:sldChg>
      <pc:sldChg chg="addSp delSp modSp mod setBg">
        <pc:chgData name="hinna hussain" userId="ad9deefa43b8fb23" providerId="LiveId" clId="{EEA37F46-3378-4DD4-B6CE-3AED467AADC1}" dt="2025-10-12T23:56:28.225" v="1431" actId="255"/>
        <pc:sldMkLst>
          <pc:docMk/>
          <pc:sldMk cId="1756704756" sldId="262"/>
        </pc:sldMkLst>
        <pc:spChg chg="mod">
          <ac:chgData name="hinna hussain" userId="ad9deefa43b8fb23" providerId="LiveId" clId="{EEA37F46-3378-4DD4-B6CE-3AED467AADC1}" dt="2025-10-12T23:55:25.542" v="1423" actId="26606"/>
          <ac:spMkLst>
            <pc:docMk/>
            <pc:sldMk cId="1756704756" sldId="262"/>
            <ac:spMk id="2" creationId="{EF9DB2D4-15C5-A0ED-950B-245AA52A91BB}"/>
          </ac:spMkLst>
        </pc:spChg>
        <pc:spChg chg="mod">
          <ac:chgData name="hinna hussain" userId="ad9deefa43b8fb23" providerId="LiveId" clId="{EEA37F46-3378-4DD4-B6CE-3AED467AADC1}" dt="2025-10-12T23:56:28.225" v="1431" actId="255"/>
          <ac:spMkLst>
            <pc:docMk/>
            <pc:sldMk cId="1756704756" sldId="262"/>
            <ac:spMk id="3" creationId="{FCA17CAC-66CC-2520-B9CF-B0B9E974FC44}"/>
          </ac:spMkLst>
        </pc:spChg>
        <pc:spChg chg="add del mod">
          <ac:chgData name="hinna hussain" userId="ad9deefa43b8fb23" providerId="LiveId" clId="{EEA37F46-3378-4DD4-B6CE-3AED467AADC1}" dt="2025-10-12T17:53:13.306" v="627"/>
          <ac:spMkLst>
            <pc:docMk/>
            <pc:sldMk cId="1756704756" sldId="262"/>
            <ac:spMk id="4" creationId="{F6BECED7-792A-FD3A-6828-8E247AE066AE}"/>
          </ac:spMkLst>
        </pc:spChg>
        <pc:spChg chg="add del mod">
          <ac:chgData name="hinna hussain" userId="ad9deefa43b8fb23" providerId="LiveId" clId="{EEA37F46-3378-4DD4-B6CE-3AED467AADC1}" dt="2025-10-12T17:53:13.300" v="625"/>
          <ac:spMkLst>
            <pc:docMk/>
            <pc:sldMk cId="1756704756" sldId="262"/>
            <ac:spMk id="5" creationId="{B2BD2EC8-4037-7AEB-DD7C-FB02106934C6}"/>
          </ac:spMkLst>
        </pc:spChg>
        <pc:spChg chg="add del">
          <ac:chgData name="hinna hussain" userId="ad9deefa43b8fb23" providerId="LiveId" clId="{EEA37F46-3378-4DD4-B6CE-3AED467AADC1}" dt="2025-10-12T17:56:41.762" v="653" actId="26606"/>
          <ac:spMkLst>
            <pc:docMk/>
            <pc:sldMk cId="1756704756" sldId="262"/>
            <ac:spMk id="8" creationId="{907EF6B7-1338-4443-8C46-6A318D952DFD}"/>
          </ac:spMkLst>
        </pc:spChg>
        <pc:spChg chg="add del">
          <ac:chgData name="hinna hussain" userId="ad9deefa43b8fb23" providerId="LiveId" clId="{EEA37F46-3378-4DD4-B6CE-3AED467AADC1}" dt="2025-10-12T17:56:41.762" v="653" actId="26606"/>
          <ac:spMkLst>
            <pc:docMk/>
            <pc:sldMk cId="1756704756" sldId="262"/>
            <ac:spMk id="10" creationId="{DAAE4CDD-124C-4DCF-9584-B6033B545DD5}"/>
          </ac:spMkLst>
        </pc:spChg>
        <pc:spChg chg="add del">
          <ac:chgData name="hinna hussain" userId="ad9deefa43b8fb23" providerId="LiveId" clId="{EEA37F46-3378-4DD4-B6CE-3AED467AADC1}" dt="2025-10-12T17:56:41.762" v="653" actId="26606"/>
          <ac:spMkLst>
            <pc:docMk/>
            <pc:sldMk cId="1756704756" sldId="262"/>
            <ac:spMk id="12" creationId="{081E4A58-353D-44AE-B2FC-2A74E2E400F7}"/>
          </ac:spMkLst>
        </pc:spChg>
        <pc:spChg chg="add del">
          <ac:chgData name="hinna hussain" userId="ad9deefa43b8fb23" providerId="LiveId" clId="{EEA37F46-3378-4DD4-B6CE-3AED467AADC1}" dt="2025-10-12T23:55:25.542" v="1423" actId="26606"/>
          <ac:spMkLst>
            <pc:docMk/>
            <pc:sldMk cId="1756704756" sldId="262"/>
            <ac:spMk id="17" creationId="{C2554CA6-288E-4202-BC52-2E5A8F0C0AED}"/>
          </ac:spMkLst>
        </pc:spChg>
        <pc:spChg chg="add del">
          <ac:chgData name="hinna hussain" userId="ad9deefa43b8fb23" providerId="LiveId" clId="{EEA37F46-3378-4DD4-B6CE-3AED467AADC1}" dt="2025-10-12T23:55:25.542" v="1423" actId="26606"/>
          <ac:spMkLst>
            <pc:docMk/>
            <pc:sldMk cId="1756704756" sldId="262"/>
            <ac:spMk id="19" creationId="{B10BB131-AC8E-4A8E-A5D1-36260F720C3B}"/>
          </ac:spMkLst>
        </pc:spChg>
        <pc:spChg chg="add del">
          <ac:chgData name="hinna hussain" userId="ad9deefa43b8fb23" providerId="LiveId" clId="{EEA37F46-3378-4DD4-B6CE-3AED467AADC1}" dt="2025-10-12T23:55:25.542" v="1423" actId="26606"/>
          <ac:spMkLst>
            <pc:docMk/>
            <pc:sldMk cId="1756704756" sldId="262"/>
            <ac:spMk id="21" creationId="{5B7778FC-632E-4DCA-A7CB-0D7731CCF970}"/>
          </ac:spMkLst>
        </pc:spChg>
        <pc:spChg chg="add del">
          <ac:chgData name="hinna hussain" userId="ad9deefa43b8fb23" providerId="LiveId" clId="{EEA37F46-3378-4DD4-B6CE-3AED467AADC1}" dt="2025-10-12T23:55:25.542" v="1423" actId="26606"/>
          <ac:spMkLst>
            <pc:docMk/>
            <pc:sldMk cId="1756704756" sldId="262"/>
            <ac:spMk id="23" creationId="{FA23A907-97FB-4A8F-880A-DD77401C4296}"/>
          </ac:spMkLst>
        </pc:spChg>
        <pc:spChg chg="add">
          <ac:chgData name="hinna hussain" userId="ad9deefa43b8fb23" providerId="LiveId" clId="{EEA37F46-3378-4DD4-B6CE-3AED467AADC1}" dt="2025-10-12T23:55:25.542" v="1423" actId="26606"/>
          <ac:spMkLst>
            <pc:docMk/>
            <pc:sldMk cId="1756704756" sldId="262"/>
            <ac:spMk id="28" creationId="{907EF6B7-1338-4443-8C46-6A318D952DFD}"/>
          </ac:spMkLst>
        </pc:spChg>
        <pc:spChg chg="add">
          <ac:chgData name="hinna hussain" userId="ad9deefa43b8fb23" providerId="LiveId" clId="{EEA37F46-3378-4DD4-B6CE-3AED467AADC1}" dt="2025-10-12T23:55:25.542" v="1423" actId="26606"/>
          <ac:spMkLst>
            <pc:docMk/>
            <pc:sldMk cId="1756704756" sldId="262"/>
            <ac:spMk id="30" creationId="{DAAE4CDD-124C-4DCF-9584-B6033B545DD5}"/>
          </ac:spMkLst>
        </pc:spChg>
        <pc:spChg chg="add">
          <ac:chgData name="hinna hussain" userId="ad9deefa43b8fb23" providerId="LiveId" clId="{EEA37F46-3378-4DD4-B6CE-3AED467AADC1}" dt="2025-10-12T23:55:25.542" v="1423" actId="26606"/>
          <ac:spMkLst>
            <pc:docMk/>
            <pc:sldMk cId="1756704756" sldId="262"/>
            <ac:spMk id="32" creationId="{081E4A58-353D-44AE-B2FC-2A74E2E400F7}"/>
          </ac:spMkLst>
        </pc:spChg>
      </pc:sldChg>
      <pc:sldChg chg="addSp modSp new mod setBg">
        <pc:chgData name="hinna hussain" userId="ad9deefa43b8fb23" providerId="LiveId" clId="{EEA37F46-3378-4DD4-B6CE-3AED467AADC1}" dt="2025-10-12T23:44:48.201" v="1394" actId="27636"/>
        <pc:sldMkLst>
          <pc:docMk/>
          <pc:sldMk cId="2727021347" sldId="263"/>
        </pc:sldMkLst>
        <pc:spChg chg="mod">
          <ac:chgData name="hinna hussain" userId="ad9deefa43b8fb23" providerId="LiveId" clId="{EEA37F46-3378-4DD4-B6CE-3AED467AADC1}" dt="2025-10-12T22:46:57.444" v="1179" actId="26606"/>
          <ac:spMkLst>
            <pc:docMk/>
            <pc:sldMk cId="2727021347" sldId="263"/>
            <ac:spMk id="2" creationId="{C3C1379F-274B-727A-781B-66CC1048D093}"/>
          </ac:spMkLst>
        </pc:spChg>
        <pc:spChg chg="mod">
          <ac:chgData name="hinna hussain" userId="ad9deefa43b8fb23" providerId="LiveId" clId="{EEA37F46-3378-4DD4-B6CE-3AED467AADC1}" dt="2025-10-12T23:44:48.201" v="1394" actId="27636"/>
          <ac:spMkLst>
            <pc:docMk/>
            <pc:sldMk cId="2727021347" sldId="263"/>
            <ac:spMk id="3" creationId="{2305FBF1-6D30-29FB-8E67-72BF5CA0B788}"/>
          </ac:spMkLst>
        </pc:spChg>
        <pc:spChg chg="add">
          <ac:chgData name="hinna hussain" userId="ad9deefa43b8fb23" providerId="LiveId" clId="{EEA37F46-3378-4DD4-B6CE-3AED467AADC1}" dt="2025-10-12T22:46:57.444" v="1179" actId="26606"/>
          <ac:spMkLst>
            <pc:docMk/>
            <pc:sldMk cId="2727021347" sldId="263"/>
            <ac:spMk id="8" creationId="{907EF6B7-1338-4443-8C46-6A318D952DFD}"/>
          </ac:spMkLst>
        </pc:spChg>
        <pc:spChg chg="add">
          <ac:chgData name="hinna hussain" userId="ad9deefa43b8fb23" providerId="LiveId" clId="{EEA37F46-3378-4DD4-B6CE-3AED467AADC1}" dt="2025-10-12T22:46:57.444" v="1179" actId="26606"/>
          <ac:spMkLst>
            <pc:docMk/>
            <pc:sldMk cId="2727021347" sldId="263"/>
            <ac:spMk id="10" creationId="{DAAE4CDD-124C-4DCF-9584-B6033B545DD5}"/>
          </ac:spMkLst>
        </pc:spChg>
        <pc:spChg chg="add">
          <ac:chgData name="hinna hussain" userId="ad9deefa43b8fb23" providerId="LiveId" clId="{EEA37F46-3378-4DD4-B6CE-3AED467AADC1}" dt="2025-10-12T22:46:57.444" v="1179" actId="26606"/>
          <ac:spMkLst>
            <pc:docMk/>
            <pc:sldMk cId="2727021347" sldId="263"/>
            <ac:spMk id="12" creationId="{081E4A58-353D-44AE-B2FC-2A74E2E400F7}"/>
          </ac:spMkLst>
        </pc:spChg>
      </pc:sldChg>
      <pc:sldChg chg="addSp modSp new mod setBg">
        <pc:chgData name="hinna hussain" userId="ad9deefa43b8fb23" providerId="LiveId" clId="{EEA37F46-3378-4DD4-B6CE-3AED467AADC1}" dt="2025-10-12T23:05:28.788" v="1226" actId="26606"/>
        <pc:sldMkLst>
          <pc:docMk/>
          <pc:sldMk cId="2540569046" sldId="264"/>
        </pc:sldMkLst>
        <pc:spChg chg="mod">
          <ac:chgData name="hinna hussain" userId="ad9deefa43b8fb23" providerId="LiveId" clId="{EEA37F46-3378-4DD4-B6CE-3AED467AADC1}" dt="2025-10-12T23:05:28.788" v="1226" actId="26606"/>
          <ac:spMkLst>
            <pc:docMk/>
            <pc:sldMk cId="2540569046" sldId="264"/>
            <ac:spMk id="2" creationId="{74E25255-9865-7A10-46D2-455409646A83}"/>
          </ac:spMkLst>
        </pc:spChg>
        <pc:spChg chg="mod">
          <ac:chgData name="hinna hussain" userId="ad9deefa43b8fb23" providerId="LiveId" clId="{EEA37F46-3378-4DD4-B6CE-3AED467AADC1}" dt="2025-10-12T23:05:28.788" v="1226" actId="26606"/>
          <ac:spMkLst>
            <pc:docMk/>
            <pc:sldMk cId="2540569046" sldId="264"/>
            <ac:spMk id="3" creationId="{5664953D-F694-672F-7EB9-53134E9FA178}"/>
          </ac:spMkLst>
        </pc:spChg>
        <pc:spChg chg="add">
          <ac:chgData name="hinna hussain" userId="ad9deefa43b8fb23" providerId="LiveId" clId="{EEA37F46-3378-4DD4-B6CE-3AED467AADC1}" dt="2025-10-12T23:05:28.788" v="1226" actId="26606"/>
          <ac:spMkLst>
            <pc:docMk/>
            <pc:sldMk cId="2540569046" sldId="264"/>
            <ac:spMk id="8" creationId="{C2554CA6-288E-4202-BC52-2E5A8F0C0AED}"/>
          </ac:spMkLst>
        </pc:spChg>
        <pc:spChg chg="add">
          <ac:chgData name="hinna hussain" userId="ad9deefa43b8fb23" providerId="LiveId" clId="{EEA37F46-3378-4DD4-B6CE-3AED467AADC1}" dt="2025-10-12T23:05:28.788" v="1226" actId="26606"/>
          <ac:spMkLst>
            <pc:docMk/>
            <pc:sldMk cId="2540569046" sldId="264"/>
            <ac:spMk id="10" creationId="{B10BB131-AC8E-4A8E-A5D1-36260F720C3B}"/>
          </ac:spMkLst>
        </pc:spChg>
        <pc:spChg chg="add">
          <ac:chgData name="hinna hussain" userId="ad9deefa43b8fb23" providerId="LiveId" clId="{EEA37F46-3378-4DD4-B6CE-3AED467AADC1}" dt="2025-10-12T23:05:28.788" v="1226" actId="26606"/>
          <ac:spMkLst>
            <pc:docMk/>
            <pc:sldMk cId="2540569046" sldId="264"/>
            <ac:spMk id="12" creationId="{5B7778FC-632E-4DCA-A7CB-0D7731CCF970}"/>
          </ac:spMkLst>
        </pc:spChg>
        <pc:spChg chg="add">
          <ac:chgData name="hinna hussain" userId="ad9deefa43b8fb23" providerId="LiveId" clId="{EEA37F46-3378-4DD4-B6CE-3AED467AADC1}" dt="2025-10-12T23:05:28.788" v="1226" actId="26606"/>
          <ac:spMkLst>
            <pc:docMk/>
            <pc:sldMk cId="2540569046" sldId="264"/>
            <ac:spMk id="14" creationId="{FA23A907-97FB-4A8F-880A-DD77401C429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10781-880F-CB8B-B95E-C896A1EEFC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A90683-CE16-DA44-6E36-8DFAEC62B3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949D59-CBBD-AE51-D444-EC95BD4554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D74D2-D8C8-4F1C-A859-D56EC6EFB66D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3BA4B0-0B76-7CF9-996F-7026C937F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970B3E-DB72-EC87-F2D5-01545A2B5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16E37-0914-4210-8CA4-EAA7A8A0F2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3564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2D8E4-9364-2C18-D2C9-D2774FCF6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6CE37-9E12-5DFC-E57B-9CC2934CBD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FBAF51-4A78-8FD4-DC0A-BCADC7298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D74D2-D8C8-4F1C-A859-D56EC6EFB66D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EB3296-9174-FBF6-60CF-B98D2B970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8AA34-C55C-201E-162A-103ACA137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16E37-0914-4210-8CA4-EAA7A8A0F2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2806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C8C76-656B-A16C-C098-9B6DA4DED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128527-A076-FCFE-A0D9-3AC42E6401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774422-D802-3914-2741-DD119A900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D74D2-D8C8-4F1C-A859-D56EC6EFB66D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2E5567-A6A4-DBDF-ABF3-5B3716530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D8BF1-13CD-0B1A-FDD2-761F72C142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16E37-0914-4210-8CA4-EAA7A8A0F2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317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7F844-5161-2A11-C80C-C469CED65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ED572-9619-0939-04A4-DC8FDA5081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8B21A4-71B8-5DCE-550F-72A34F5BFA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96CEA0-3DC8-C1EF-C176-BE2084BBD4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D74D2-D8C8-4F1C-A859-D56EC6EFB66D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2E846F-384D-472C-9720-621CACF46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D6B5AB-38BF-BDA3-0197-A65F1E5CB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16E37-0914-4210-8CA4-EAA7A8A0F2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884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DFDFC-A1E2-4E58-8E22-4F76AD3A5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581DA3-ED97-55C7-DFD1-A484305DDE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97DCF7-24ED-3756-33E9-C24B4DFAFE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FFCC26-9BC3-07BA-5F68-FAA2B50D41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C24F25-3075-033D-B0EE-3DAB50AFC5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CCE8D2-CB9F-6CE6-98C2-390CFE49B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D74D2-D8C8-4F1C-A859-D56EC6EFB66D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C62045-0664-59A9-475F-406A0FF6EA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082F90-F569-02A1-441A-56BFEC918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16E37-0914-4210-8CA4-EAA7A8A0F2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65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40E06-5958-3DC4-9835-25B14EBD6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7255C1-2D53-3661-5941-3C8C9193F7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D74D2-D8C8-4F1C-A859-D56EC6EFB66D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BF5690-C329-F538-D177-6D708F748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5902CF-2E11-3FC8-6F6C-7297B551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16E37-0914-4210-8CA4-EAA7A8A0F2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294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EDD8E3-FC25-FD82-33CC-0E444585F2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D74D2-D8C8-4F1C-A859-D56EC6EFB66D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09CCBF-5985-39F8-E7BF-563DC9038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E0A35E-8022-19BF-E53C-754BB7AA7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16E37-0914-4210-8CA4-EAA7A8A0F2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716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0ECF3-2484-9B27-10B7-D1CA792E5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2A95A9-46AE-8491-C0AB-1DF4D49294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83C4D2-E0E3-52FA-744B-C75B958108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1702F2-A799-2252-5242-EE744B9B2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D74D2-D8C8-4F1C-A859-D56EC6EFB66D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9ACAE6-4981-1CCD-D91E-4B84C7A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87A79-4189-62F1-D56C-E12FABC00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16E37-0914-4210-8CA4-EAA7A8A0F2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551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117FB-71AF-8680-F664-E21E91700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C2264D-5DFB-AE76-7077-4E37398A4B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3A73E1-412E-7F5B-DD3C-4F362DA0F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2C4874-1922-572F-8161-EF68321371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D74D2-D8C8-4F1C-A859-D56EC6EFB66D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F30BBA-82F8-A654-084C-BB34D0C3D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6BE790-84F5-F2AB-D409-63DA9224D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16E37-0914-4210-8CA4-EAA7A8A0F2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026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C88A3-2F32-18B1-C6D3-913C7B984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622080-8EDF-247E-8C45-FEE6881422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F308BC-92F2-D284-9AFF-8A149D22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D74D2-D8C8-4F1C-A859-D56EC6EFB66D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B1DB0F-6139-B459-3EFB-D436F14FDE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C5BA89-215E-C1E0-4B8F-15E797C903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16E37-0914-4210-8CA4-EAA7A8A0F2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479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1D8841E-AB8A-65F7-F635-64ECE3C1B8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5F2094-2FD5-55AA-AE12-381D81E692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91A03E-1EA8-ED91-39C4-5FF4F56681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D74D2-D8C8-4F1C-A859-D56EC6EFB66D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852B4B-2198-F2DB-50A5-9B3B28678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2533B8-6C69-B29F-B5F6-C04D98C4E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16E37-0914-4210-8CA4-EAA7A8A0F2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393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AC326E6-A8A6-87B6-4608-83A29CA8A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9C9F21-F5AF-A322-BDA4-333054B578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BE75B7-A5FB-A403-FED7-D1822276B8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B5D74D2-D8C8-4F1C-A859-D56EC6EFB66D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469636-DA76-782E-D35A-E0C4FB1DA3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2C1AB1-FB32-5A8E-0614-0BEA7FF7BD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216E37-0914-4210-8CA4-EAA7A8A0F2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596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bowlby.html" TargetMode="External"/><Relationship Id="rId2" Type="http://schemas.openxmlformats.org/officeDocument/2006/relationships/hyperlink" Target="https://positivepsychology.com/attachment-theory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learning.nspcc.org.uk/child-health-development/attachment-early-year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arlyyears.tv/john-bowlbys-attachment-theory-and-developmental-phase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parenting.firstcry.com/articles/what-is-the-impact-of-nature-and-nurture-on-child-development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arlyyears.tv/john-bowlbys-attachment-theory-and-developmental-phases" TargetMode="External"/><Relationship Id="rId2" Type="http://schemas.openxmlformats.org/officeDocument/2006/relationships/hyperlink" Target="https://www.simplypsychology.org/a-level-attachment.html?utm_source=chatgpt.co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: Rounded Corners 62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5B1977-3EBB-0B4A-6041-D421C5DA01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52875" y="2207906"/>
            <a:ext cx="180390" cy="200745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br>
              <a:rPr lang="en-US" sz="4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1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5" name="Freeform: Shape 53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71D60B-59EC-0DB3-50F5-67B3D1D7FD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br>
              <a:rPr lang="en-US" dirty="0"/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Name: Hinna Hussain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Student Number: 2419356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Module: Psychology in health and social care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Assessment 1: Individual presentation </a:t>
            </a:r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026" name="Picture 2" descr="Clipart Panda - Free Clipart Images">
            <a:extLst>
              <a:ext uri="{FF2B5EF4-FFF2-40B4-BE49-F238E27FC236}">
                <a16:creationId xmlns:a16="http://schemas.microsoft.com/office/drawing/2014/main" id="{B8D4FF2E-DBB9-FC8F-F263-551B111EA1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424" y="1304349"/>
            <a:ext cx="4102932" cy="3777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60440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BB74BA-4FC5-FE46-AB59-3543793D6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 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D3DB8F4-563F-3008-2E7A-AF94FE644D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Amira is a 3-year-old girl who has just joined nursery.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She is showing signs of anxiety when separated from  her carers.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She has restricted verbal communication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She finds it hard engaging in group play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goal is to support Amira’s  emotional, social, cognitive and physical well being using Bowlby's attachment theory as a strategy tool.  </a:t>
            </a:r>
          </a:p>
        </p:txBody>
      </p:sp>
    </p:spTree>
    <p:extLst>
      <p:ext uri="{BB962C8B-B14F-4D97-AF65-F5344CB8AC3E}">
        <p14:creationId xmlns:p14="http://schemas.microsoft.com/office/powerpoint/2010/main" val="25804912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702058-EC27-2E10-51DD-F71786914A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AD0F2D-B297-0E21-E26B-658E5AF641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964" y="506071"/>
            <a:ext cx="6906491" cy="6763409"/>
          </a:xfrm>
        </p:spPr>
        <p:txBody>
          <a:bodyPr anchor="ctr">
            <a:normAutofit fontScale="85000" lnSpcReduction="20000"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Developed by John Bowlby in 1969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Theory highlights the importance of early bonding with their primary carer for survival.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it suggests a safe and protected attachment gives the child confidence and a healthy social emotional development.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Four phases of attachment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 - </a:t>
            </a: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Pre-attachment (0–6 weeks)  infants show no particular attachment, but cry and smile to prompt care givers response.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- Attachment-in-the-making (6 weeks–6/8 months) begin to show interest in primary caregiver but do not object when separated from them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-Clear-cut attachment (6/8 months–18 months/2 years) infants are now more attached to their primary caregiver and may show signs of anxiety when separated from them.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-Formation of reciprocal relationships (2+ years) children are now grown and more independent so they can understand that their caregiver will return which reduces the level of separation anxiety.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Relevance: helps understand separation anxiety and social withdrawal.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1600" dirty="0"/>
              <a:t>McGarvie, S. (2024) Attachment Theory, Bowlby’s Stages &amp; Attachment Styles. Available at: </a:t>
            </a:r>
            <a:r>
              <a:rPr lang="en-GB" sz="1600" u="sng" dirty="0">
                <a:hlinkClick r:id="rId2"/>
              </a:rPr>
              <a:t>https://positivepsychology.com/attachment-theory/</a:t>
            </a:r>
            <a:r>
              <a:rPr lang="en-GB" sz="1600" dirty="0"/>
              <a:t> </a:t>
            </a:r>
          </a:p>
          <a:p>
            <a:pPr marL="0" indent="0">
              <a:buNone/>
            </a:pPr>
            <a:r>
              <a:rPr lang="en-GB" sz="1600" dirty="0"/>
              <a:t>McLeod, S. (2025) John Bowlby’s attachment theory. Available at: </a:t>
            </a:r>
            <a:r>
              <a:rPr lang="en-GB" sz="1600" u="sng" dirty="0">
                <a:hlinkClick r:id="rId3"/>
              </a:rPr>
              <a:t>https://www.simplypsychology.org/bowlby.html</a:t>
            </a:r>
            <a:r>
              <a:rPr lang="en-GB" sz="1600" dirty="0"/>
              <a:t>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/>
          </a:p>
          <a:p>
            <a:endParaRPr lang="en-GB" sz="18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D964608-D041-5CA0-C219-8ABC74E911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36001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76A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Attachment Theory, Bowlby's Stages &amp; Attachment Styles">
            <a:extLst>
              <a:ext uri="{FF2B5EF4-FFF2-40B4-BE49-F238E27FC236}">
                <a16:creationId xmlns:a16="http://schemas.microsoft.com/office/drawing/2014/main" id="{04D3EA86-3822-7D20-6424-FB4DEE1C24F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82056" y="643467"/>
            <a:ext cx="5027887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37140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D4D96B-0505-8189-BBF2-25297F5DD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Applying attachment theory to Amira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66F01-B2B1-D98C-AC8B-0C999A113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3001" y="219457"/>
            <a:ext cx="5748951" cy="5726490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Separation anxiety – this could be because of an insecure attachment  with nursery caregivers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Limited speech – this could be because she is not very trusting in her new environment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Socially withdrawn- when children don’t feel safe, they can show signs of difficulty in group play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Amira may be showing these signs as she may not have established a secure foundation in her new environment. 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NSPCC Learning (2021) attachment and child development.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https://learning.nspcc.org.uk/child-health-development/attachment-early-years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77610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96182-8629-370E-4540-A0C7A236B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Strategies to help Amira based on blowby's theory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76E5A05-F90C-E0E4-4EB0-021BB9DC53C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447308" y="591344"/>
            <a:ext cx="6906491" cy="55856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Person Approach: To foster confidence, designate a reliable carer.</a:t>
            </a: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Gradual Settling-in: Give Amira some time to get used to having carers around at first.</a:t>
            </a: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Labelling and reacting to feelings ("I see you're feeling sad") is an example of emotional validation.</a:t>
            </a: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Establish predictable routines to encourage a feeling of security and control.</a:t>
            </a: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Model Social Play: Encourage peer contact through play directed by an adult.</a:t>
            </a: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Parental Partnership: Consistent dialogue and mutual tactics between the nursery and the home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500" dirty="0"/>
              <a:t>Early Years TV </a:t>
            </a:r>
            <a:r>
              <a:rPr lang="en-GB" sz="1500" i="1" dirty="0"/>
              <a:t>John Bowlby’s Attachment Theory and Developmental Phases</a:t>
            </a:r>
            <a:r>
              <a:rPr lang="en-GB" sz="1500" dirty="0"/>
              <a:t>. Available at: </a:t>
            </a:r>
            <a:r>
              <a:rPr lang="en-GB" sz="1500" dirty="0">
                <a:hlinkClick r:id="rId2"/>
              </a:rPr>
              <a:t>https://www.earlyyears.tv/john-bowlbys-attachment-theory-and-developmental-phases</a:t>
            </a:r>
            <a:r>
              <a:rPr lang="en-GB" sz="1500" dirty="0"/>
              <a:t> (Accessed: 12 October 2025).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91395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9DB2D4-15C5-A0ED-950B-245AA52A9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Nature and nurture in development</a:t>
            </a:r>
          </a:p>
        </p:txBody>
      </p:sp>
      <p:sp>
        <p:nvSpPr>
          <p:cNvPr id="32" name="Arc 3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17CAC-66CC-2520-B9CF-B0B9E974FC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7363692" cy="6136027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Biological  (nature)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her character – some children may naturally be sensitive and slower at warming up to new places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Speech/language delay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(nurture)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home setting and the availability of caregiver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Adjustment to home setting or previous care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Language or cultural background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Bowlby’s theory shows that both biological and environmental factors form development</a:t>
            </a:r>
          </a:p>
          <a:p>
            <a:pPr marL="0" indent="0">
              <a:buNone/>
            </a:pPr>
            <a:r>
              <a:rPr lang="en-GB" sz="1600" dirty="0"/>
              <a:t>Achwal, A. (2024) what is the impact of nature and nurture on child development. Available at: </a:t>
            </a:r>
            <a:r>
              <a:rPr lang="en-GB" sz="1600" u="sng" dirty="0">
                <a:hlinkClick r:id="rId2"/>
              </a:rPr>
              <a:t>https://parenting.firstcry.com/articles/what-is-the-impact-of-nature-and-nurture-on-child-development/</a:t>
            </a:r>
            <a:r>
              <a:rPr lang="en-GB" sz="1600" dirty="0"/>
              <a:t> </a:t>
            </a: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/>
          </a:p>
          <a:p>
            <a:endParaRPr lang="en-GB" sz="1100" dirty="0"/>
          </a:p>
          <a:p>
            <a:pPr marL="0" indent="0">
              <a:buNone/>
            </a:pPr>
            <a:r>
              <a:rPr lang="en-GB" sz="1100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756704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1379F-274B-727A-781B-66CC1048D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Critical evaluation of Bowlby's theory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5FBF1-6D30-29FB-8E67-72BF5CA0B7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b="1" dirty="0"/>
              <a:t>Usefulness</a:t>
            </a:r>
          </a:p>
          <a:p>
            <a:r>
              <a:rPr lang="en-GB" sz="2400" dirty="0"/>
              <a:t>Makes you understand and predict early emotional and social development</a:t>
            </a:r>
          </a:p>
          <a:p>
            <a:r>
              <a:rPr lang="en-GB" sz="2400" dirty="0"/>
              <a:t>Shows importance of relationship with caregiver</a:t>
            </a:r>
          </a:p>
          <a:p>
            <a:r>
              <a:rPr lang="en-GB" sz="2400" dirty="0"/>
              <a:t>Influence on parental leave- theory contributed to policy changes, extended maternity leave to help parents bond with child. </a:t>
            </a:r>
          </a:p>
          <a:p>
            <a:pPr marL="0" indent="0">
              <a:buNone/>
            </a:pPr>
            <a:r>
              <a:rPr lang="en-GB" sz="2400" b="1" dirty="0"/>
              <a:t>Limitations </a:t>
            </a:r>
          </a:p>
          <a:p>
            <a:r>
              <a:rPr lang="en-GB" sz="2400" dirty="0"/>
              <a:t>Cultural bias- Bowlby's theory applies more to western culture. Other cultures have multiple carers and children have not grown up with attachment issues.</a:t>
            </a:r>
          </a:p>
          <a:p>
            <a:r>
              <a:rPr lang="en-GB" sz="2400" dirty="0"/>
              <a:t>Overemphasis on maternal attachment- this downplays importance of other caregivers for example, father, grandparents etc .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1600" dirty="0"/>
              <a:t>McLeod, S. (2025) attachment: A-Level psychology notes. Available at: </a:t>
            </a:r>
            <a:r>
              <a:rPr lang="en-GB" sz="1600" u="sng" dirty="0">
                <a:hlinkClick r:id="rId2"/>
              </a:rPr>
              <a:t>https://www.simplypsychology.org/a-level-attachment.html?utm_source=chatgpt.com</a:t>
            </a:r>
            <a:r>
              <a:rPr lang="en-GB" sz="1600" dirty="0"/>
              <a:t> </a:t>
            </a:r>
          </a:p>
          <a:p>
            <a:pPr marL="0" indent="0">
              <a:buNone/>
            </a:pPr>
            <a:r>
              <a:rPr lang="en-GB" sz="1800" dirty="0"/>
              <a:t>Early Years TV John Bowlby’s Attachment Theory and Developmental Phases. Available at: </a:t>
            </a:r>
            <a:r>
              <a:rPr lang="en-GB" sz="1800" dirty="0">
                <a:hlinkClick r:id="rId3"/>
              </a:rPr>
              <a:t>https://www.earlyyears.tv/john-bowlbys-attachment-theory-and-developmental-phases</a:t>
            </a:r>
            <a:r>
              <a:rPr lang="en-GB" sz="1800" dirty="0"/>
              <a:t>  (Accessed: 12 October 2025).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270213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25255-9865-7A10-46D2-455409646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4953D-F694-672F-7EB9-53134E9FA1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200" dirty="0"/>
              <a:t>Bowlby’s Attachment Theory helps us understand why Amira feels anxious and acts the way she does.</a:t>
            </a:r>
          </a:p>
          <a:p>
            <a:r>
              <a:rPr lang="en-GB" sz="2200" dirty="0"/>
              <a:t>Targeted support can help her feel more secure and improve her well-being.</a:t>
            </a:r>
          </a:p>
          <a:p>
            <a:r>
              <a:rPr lang="en-GB" sz="2200" dirty="0"/>
              <a:t>We should look at both biology (nature) and environment (nurture) when offering help.</a:t>
            </a:r>
          </a:p>
          <a:p>
            <a:r>
              <a:rPr lang="en-GB" sz="2200" dirty="0"/>
              <a:t>The theory is useful, but it should be combined with other methods for a more complete approach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5405690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2122</TotalTime>
  <Words>877</Words>
  <Application>Microsoft Office PowerPoint</Application>
  <PresentationFormat>Widescreen</PresentationFormat>
  <Paragraphs>74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      </vt:lpstr>
      <vt:lpstr>Introduction  </vt:lpstr>
      <vt:lpstr>Bowlby’s Attachment Theory</vt:lpstr>
      <vt:lpstr>PowerPoint Presentation</vt:lpstr>
      <vt:lpstr>Applying attachment theory to Amira</vt:lpstr>
      <vt:lpstr>Strategies to help Amira based on blowby's theory</vt:lpstr>
      <vt:lpstr>Nature and nurture in development</vt:lpstr>
      <vt:lpstr>Critical evaluation of Bowlby's theory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hinna hussain</dc:creator>
  <cp:lastModifiedBy>hinna hussain</cp:lastModifiedBy>
  <cp:revision>1</cp:revision>
  <dcterms:created xsi:type="dcterms:W3CDTF">2025-10-11T14:04:40Z</dcterms:created>
  <dcterms:modified xsi:type="dcterms:W3CDTF">2025-10-13T01:26:48Z</dcterms:modified>
</cp:coreProperties>
</file>