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sldIdLst>
    <p:sldId id="256" r:id="rId2"/>
    <p:sldId id="261" r:id="rId3"/>
    <p:sldId id="257" r:id="rId4"/>
    <p:sldId id="258" r:id="rId5"/>
    <p:sldId id="262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5" autoAdjust="0"/>
    <p:restoredTop sz="94660"/>
  </p:normalViewPr>
  <p:slideViewPr>
    <p:cSldViewPr snapToGrid="0">
      <p:cViewPr varScale="1">
        <p:scale>
          <a:sx n="77" d="100"/>
          <a:sy n="77" d="100"/>
        </p:scale>
        <p:origin x="30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46CCBE-764B-42B0-BC20-684219F3C1E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D90F9A8-35FD-48DB-861B-394E87390C48}">
      <dgm:prSet/>
      <dgm:spPr/>
      <dgm:t>
        <a:bodyPr/>
        <a:lstStyle/>
        <a:p>
          <a:pPr>
            <a:defRPr cap="all"/>
          </a:pPr>
          <a:r>
            <a:rPr lang="en-GB"/>
            <a:t>£120 - £145/day</a:t>
          </a:r>
          <a:endParaRPr lang="en-US"/>
        </a:p>
      </dgm:t>
    </dgm:pt>
    <dgm:pt modelId="{ACDD3984-C924-4116-883A-A8360C2B2CD1}" type="parTrans" cxnId="{0F5DF3EF-9D9E-496E-8D4B-0A40419A398B}">
      <dgm:prSet/>
      <dgm:spPr/>
      <dgm:t>
        <a:bodyPr/>
        <a:lstStyle/>
        <a:p>
          <a:endParaRPr lang="en-US"/>
        </a:p>
      </dgm:t>
    </dgm:pt>
    <dgm:pt modelId="{7AFC86B9-0650-42C4-ABCB-158E0486F15C}" type="sibTrans" cxnId="{0F5DF3EF-9D9E-496E-8D4B-0A40419A398B}">
      <dgm:prSet/>
      <dgm:spPr/>
      <dgm:t>
        <a:bodyPr/>
        <a:lstStyle/>
        <a:p>
          <a:endParaRPr lang="en-US"/>
        </a:p>
      </dgm:t>
    </dgm:pt>
    <dgm:pt modelId="{3FF84815-65F7-4C51-A13F-CB308D2A5455}">
      <dgm:prSet/>
      <dgm:spPr/>
      <dgm:t>
        <a:bodyPr/>
        <a:lstStyle/>
        <a:p>
          <a:pPr>
            <a:defRPr cap="all"/>
          </a:pPr>
          <a:r>
            <a:rPr lang="en-GB"/>
            <a:t>One day a week</a:t>
          </a:r>
          <a:endParaRPr lang="en-US"/>
        </a:p>
      </dgm:t>
    </dgm:pt>
    <dgm:pt modelId="{EFF92118-8A51-4537-BEEE-8DA3264A8829}" type="parTrans" cxnId="{02E39467-5D9D-4B79-9B19-B2918A5E17E6}">
      <dgm:prSet/>
      <dgm:spPr/>
      <dgm:t>
        <a:bodyPr/>
        <a:lstStyle/>
        <a:p>
          <a:endParaRPr lang="en-US"/>
        </a:p>
      </dgm:t>
    </dgm:pt>
    <dgm:pt modelId="{2D965D44-61E7-41DB-8C60-2447AEC283B3}" type="sibTrans" cxnId="{02E39467-5D9D-4B79-9B19-B2918A5E17E6}">
      <dgm:prSet/>
      <dgm:spPr/>
      <dgm:t>
        <a:bodyPr/>
        <a:lstStyle/>
        <a:p>
          <a:endParaRPr lang="en-US"/>
        </a:p>
      </dgm:t>
    </dgm:pt>
    <dgm:pt modelId="{1B5D568E-E7F1-4A20-9BE9-F5FFD20F8C01}">
      <dgm:prSet/>
      <dgm:spPr/>
      <dgm:t>
        <a:bodyPr/>
        <a:lstStyle/>
        <a:p>
          <a:pPr>
            <a:defRPr cap="all"/>
          </a:pPr>
          <a:r>
            <a:rPr lang="en-GB"/>
            <a:t>Teaching key stage 3 and 4.</a:t>
          </a:r>
          <a:endParaRPr lang="en-US"/>
        </a:p>
      </dgm:t>
    </dgm:pt>
    <dgm:pt modelId="{470423BE-3C46-4C7F-9300-C0FFECA94AA0}" type="parTrans" cxnId="{2D973DBD-E2A1-465D-A5C3-1613D19F4E97}">
      <dgm:prSet/>
      <dgm:spPr/>
      <dgm:t>
        <a:bodyPr/>
        <a:lstStyle/>
        <a:p>
          <a:endParaRPr lang="en-US"/>
        </a:p>
      </dgm:t>
    </dgm:pt>
    <dgm:pt modelId="{71D50157-79A2-4C40-BC95-9C61693630D9}" type="sibTrans" cxnId="{2D973DBD-E2A1-465D-A5C3-1613D19F4E97}">
      <dgm:prSet/>
      <dgm:spPr/>
      <dgm:t>
        <a:bodyPr/>
        <a:lstStyle/>
        <a:p>
          <a:endParaRPr lang="en-US"/>
        </a:p>
      </dgm:t>
    </dgm:pt>
    <dgm:pt modelId="{F30256DA-99F3-48B9-8029-936901C6EB64}">
      <dgm:prSet/>
      <dgm:spPr/>
      <dgm:t>
        <a:bodyPr/>
        <a:lstStyle/>
        <a:p>
          <a:pPr>
            <a:defRPr cap="all"/>
          </a:pPr>
          <a:r>
            <a:rPr lang="en-GB"/>
            <a:t>Opportunities to teach in multiple schools </a:t>
          </a:r>
          <a:endParaRPr lang="en-US"/>
        </a:p>
      </dgm:t>
    </dgm:pt>
    <dgm:pt modelId="{0A575C9C-05B3-4196-AD61-ED5ED232DF3B}" type="parTrans" cxnId="{BD8A4F49-B87D-4B74-9E5D-35811A5E1335}">
      <dgm:prSet/>
      <dgm:spPr/>
      <dgm:t>
        <a:bodyPr/>
        <a:lstStyle/>
        <a:p>
          <a:endParaRPr lang="en-US"/>
        </a:p>
      </dgm:t>
    </dgm:pt>
    <dgm:pt modelId="{771015A3-D1BC-47CE-824F-9BAFB1993DC5}" type="sibTrans" cxnId="{BD8A4F49-B87D-4B74-9E5D-35811A5E1335}">
      <dgm:prSet/>
      <dgm:spPr/>
      <dgm:t>
        <a:bodyPr/>
        <a:lstStyle/>
        <a:p>
          <a:endParaRPr lang="en-US"/>
        </a:p>
      </dgm:t>
    </dgm:pt>
    <dgm:pt modelId="{3CDA40EA-96A0-4D75-BCC7-8A221AD6B931}">
      <dgm:prSet/>
      <dgm:spPr/>
      <dgm:t>
        <a:bodyPr/>
        <a:lstStyle/>
        <a:p>
          <a:pPr>
            <a:defRPr cap="all"/>
          </a:pPr>
          <a:r>
            <a:rPr lang="en-GB"/>
            <a:t>Semi flexible hours</a:t>
          </a:r>
          <a:endParaRPr lang="en-US"/>
        </a:p>
      </dgm:t>
    </dgm:pt>
    <dgm:pt modelId="{ACEDD347-9584-46D2-BAF3-C5288D282182}" type="parTrans" cxnId="{72AC985B-1380-4DA1-9FB8-2A8E3762A3CD}">
      <dgm:prSet/>
      <dgm:spPr/>
      <dgm:t>
        <a:bodyPr/>
        <a:lstStyle/>
        <a:p>
          <a:endParaRPr lang="en-US"/>
        </a:p>
      </dgm:t>
    </dgm:pt>
    <dgm:pt modelId="{2802A2DD-2CFE-43C8-8505-FCEE12885733}" type="sibTrans" cxnId="{72AC985B-1380-4DA1-9FB8-2A8E3762A3CD}">
      <dgm:prSet/>
      <dgm:spPr/>
      <dgm:t>
        <a:bodyPr/>
        <a:lstStyle/>
        <a:p>
          <a:endParaRPr lang="en-US"/>
        </a:p>
      </dgm:t>
    </dgm:pt>
    <dgm:pt modelId="{7FBCE120-729E-4072-A63D-A8B6AFE008DC}" type="pres">
      <dgm:prSet presAssocID="{6946CCBE-764B-42B0-BC20-684219F3C1E5}" presName="root" presStyleCnt="0">
        <dgm:presLayoutVars>
          <dgm:dir/>
          <dgm:resizeHandles val="exact"/>
        </dgm:presLayoutVars>
      </dgm:prSet>
      <dgm:spPr/>
    </dgm:pt>
    <dgm:pt modelId="{918AAE35-F689-49BE-9947-0617D5E5938A}" type="pres">
      <dgm:prSet presAssocID="{4D90F9A8-35FD-48DB-861B-394E87390C48}" presName="compNode" presStyleCnt="0"/>
      <dgm:spPr/>
    </dgm:pt>
    <dgm:pt modelId="{2E073939-D099-4D84-AB14-34314C4C7830}" type="pres">
      <dgm:prSet presAssocID="{4D90F9A8-35FD-48DB-861B-394E87390C48}" presName="iconBgRect" presStyleLbl="bgShp" presStyleIdx="0" presStyleCnt="5"/>
      <dgm:spPr/>
    </dgm:pt>
    <dgm:pt modelId="{C790C08A-5913-4126-AADE-1E6C61DCE3A9}" type="pres">
      <dgm:prSet presAssocID="{4D90F9A8-35FD-48DB-861B-394E87390C4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AEA4D225-37C3-4F02-9D3E-1B0B420498C3}" type="pres">
      <dgm:prSet presAssocID="{4D90F9A8-35FD-48DB-861B-394E87390C48}" presName="spaceRect" presStyleCnt="0"/>
      <dgm:spPr/>
    </dgm:pt>
    <dgm:pt modelId="{B5F995CC-BF75-4C31-BFCA-08A763BDAAA9}" type="pres">
      <dgm:prSet presAssocID="{4D90F9A8-35FD-48DB-861B-394E87390C48}" presName="textRect" presStyleLbl="revTx" presStyleIdx="0" presStyleCnt="5">
        <dgm:presLayoutVars>
          <dgm:chMax val="1"/>
          <dgm:chPref val="1"/>
        </dgm:presLayoutVars>
      </dgm:prSet>
      <dgm:spPr/>
    </dgm:pt>
    <dgm:pt modelId="{085AEF49-7EB2-469D-9A9C-1BA85C67BD4C}" type="pres">
      <dgm:prSet presAssocID="{7AFC86B9-0650-42C4-ABCB-158E0486F15C}" presName="sibTrans" presStyleCnt="0"/>
      <dgm:spPr/>
    </dgm:pt>
    <dgm:pt modelId="{C683BF2E-AFA4-411B-8DCB-C400A1BE359F}" type="pres">
      <dgm:prSet presAssocID="{3FF84815-65F7-4C51-A13F-CB308D2A5455}" presName="compNode" presStyleCnt="0"/>
      <dgm:spPr/>
    </dgm:pt>
    <dgm:pt modelId="{4C5AD33D-D7C9-417D-8637-27926195D810}" type="pres">
      <dgm:prSet presAssocID="{3FF84815-65F7-4C51-A13F-CB308D2A5455}" presName="iconBgRect" presStyleLbl="bgShp" presStyleIdx="1" presStyleCnt="5"/>
      <dgm:spPr/>
    </dgm:pt>
    <dgm:pt modelId="{4986C1D7-72EA-4525-96C2-1D04C597DA0D}" type="pres">
      <dgm:prSet presAssocID="{3FF84815-65F7-4C51-A13F-CB308D2A545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k"/>
        </a:ext>
      </dgm:extLst>
    </dgm:pt>
    <dgm:pt modelId="{4583A682-A18F-41C9-ABA8-01E2AA90FA27}" type="pres">
      <dgm:prSet presAssocID="{3FF84815-65F7-4C51-A13F-CB308D2A5455}" presName="spaceRect" presStyleCnt="0"/>
      <dgm:spPr/>
    </dgm:pt>
    <dgm:pt modelId="{A65AE56A-7B59-4F1F-84AD-BC46DD6657F8}" type="pres">
      <dgm:prSet presAssocID="{3FF84815-65F7-4C51-A13F-CB308D2A5455}" presName="textRect" presStyleLbl="revTx" presStyleIdx="1" presStyleCnt="5">
        <dgm:presLayoutVars>
          <dgm:chMax val="1"/>
          <dgm:chPref val="1"/>
        </dgm:presLayoutVars>
      </dgm:prSet>
      <dgm:spPr/>
    </dgm:pt>
    <dgm:pt modelId="{F4DD0821-7831-4F92-9279-A371F76C11A2}" type="pres">
      <dgm:prSet presAssocID="{2D965D44-61E7-41DB-8C60-2447AEC283B3}" presName="sibTrans" presStyleCnt="0"/>
      <dgm:spPr/>
    </dgm:pt>
    <dgm:pt modelId="{42E254DA-0B87-4E38-96EC-5407B40C2D21}" type="pres">
      <dgm:prSet presAssocID="{1B5D568E-E7F1-4A20-9BE9-F5FFD20F8C01}" presName="compNode" presStyleCnt="0"/>
      <dgm:spPr/>
    </dgm:pt>
    <dgm:pt modelId="{3C961725-5776-49BC-B7F3-EF401693118D}" type="pres">
      <dgm:prSet presAssocID="{1B5D568E-E7F1-4A20-9BE9-F5FFD20F8C01}" presName="iconBgRect" presStyleLbl="bgShp" presStyleIdx="2" presStyleCnt="5"/>
      <dgm:spPr/>
    </dgm:pt>
    <dgm:pt modelId="{02C50A3E-2E0E-4D82-BD1F-3AD0B8B8569C}" type="pres">
      <dgm:prSet presAssocID="{1B5D568E-E7F1-4A20-9BE9-F5FFD20F8C0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C9412B3-4B1E-427D-9A31-38F64871FCB7}" type="pres">
      <dgm:prSet presAssocID="{1B5D568E-E7F1-4A20-9BE9-F5FFD20F8C01}" presName="spaceRect" presStyleCnt="0"/>
      <dgm:spPr/>
    </dgm:pt>
    <dgm:pt modelId="{4CFC58AF-16D5-4E67-8724-025863BBA581}" type="pres">
      <dgm:prSet presAssocID="{1B5D568E-E7F1-4A20-9BE9-F5FFD20F8C01}" presName="textRect" presStyleLbl="revTx" presStyleIdx="2" presStyleCnt="5">
        <dgm:presLayoutVars>
          <dgm:chMax val="1"/>
          <dgm:chPref val="1"/>
        </dgm:presLayoutVars>
      </dgm:prSet>
      <dgm:spPr/>
    </dgm:pt>
    <dgm:pt modelId="{75E9E721-90E1-4C94-A7E9-5D198961D1D2}" type="pres">
      <dgm:prSet presAssocID="{71D50157-79A2-4C40-BC95-9C61693630D9}" presName="sibTrans" presStyleCnt="0"/>
      <dgm:spPr/>
    </dgm:pt>
    <dgm:pt modelId="{722868D2-5D9D-42A6-BA23-415B9FF81269}" type="pres">
      <dgm:prSet presAssocID="{F30256DA-99F3-48B9-8029-936901C6EB64}" presName="compNode" presStyleCnt="0"/>
      <dgm:spPr/>
    </dgm:pt>
    <dgm:pt modelId="{98EA100F-70E5-4676-8D2E-DE212DE2F2A4}" type="pres">
      <dgm:prSet presAssocID="{F30256DA-99F3-48B9-8029-936901C6EB64}" presName="iconBgRect" presStyleLbl="bgShp" presStyleIdx="3" presStyleCnt="5"/>
      <dgm:spPr/>
    </dgm:pt>
    <dgm:pt modelId="{27A091FB-195B-44E2-8714-8858C130C45A}" type="pres">
      <dgm:prSet presAssocID="{F30256DA-99F3-48B9-8029-936901C6EB6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3C6673A-C9F3-4483-A8CD-2B237F088970}" type="pres">
      <dgm:prSet presAssocID="{F30256DA-99F3-48B9-8029-936901C6EB64}" presName="spaceRect" presStyleCnt="0"/>
      <dgm:spPr/>
    </dgm:pt>
    <dgm:pt modelId="{00C1DBF2-8C80-4AF3-8EF9-BB8E608906E7}" type="pres">
      <dgm:prSet presAssocID="{F30256DA-99F3-48B9-8029-936901C6EB64}" presName="textRect" presStyleLbl="revTx" presStyleIdx="3" presStyleCnt="5">
        <dgm:presLayoutVars>
          <dgm:chMax val="1"/>
          <dgm:chPref val="1"/>
        </dgm:presLayoutVars>
      </dgm:prSet>
      <dgm:spPr/>
    </dgm:pt>
    <dgm:pt modelId="{A6A49B4D-2F0B-4AE6-8F46-572D78E60044}" type="pres">
      <dgm:prSet presAssocID="{771015A3-D1BC-47CE-824F-9BAFB1993DC5}" presName="sibTrans" presStyleCnt="0"/>
      <dgm:spPr/>
    </dgm:pt>
    <dgm:pt modelId="{76419DC0-4C24-4EF7-A27C-6D07BEF0B42C}" type="pres">
      <dgm:prSet presAssocID="{3CDA40EA-96A0-4D75-BCC7-8A221AD6B931}" presName="compNode" presStyleCnt="0"/>
      <dgm:spPr/>
    </dgm:pt>
    <dgm:pt modelId="{159258EF-D1AC-4F89-BA52-D7905EDBFDEF}" type="pres">
      <dgm:prSet presAssocID="{3CDA40EA-96A0-4D75-BCC7-8A221AD6B931}" presName="iconBgRect" presStyleLbl="bgShp" presStyleIdx="4" presStyleCnt="5"/>
      <dgm:spPr/>
    </dgm:pt>
    <dgm:pt modelId="{D1F7AA27-2269-49B4-9F93-435114A65E4E}" type="pres">
      <dgm:prSet presAssocID="{3CDA40EA-96A0-4D75-BCC7-8A221AD6B93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ymnast - Floor Routine"/>
        </a:ext>
      </dgm:extLst>
    </dgm:pt>
    <dgm:pt modelId="{BF3D3B81-F421-42B4-8F04-5A3674D64F28}" type="pres">
      <dgm:prSet presAssocID="{3CDA40EA-96A0-4D75-BCC7-8A221AD6B931}" presName="spaceRect" presStyleCnt="0"/>
      <dgm:spPr/>
    </dgm:pt>
    <dgm:pt modelId="{F509A710-3972-42AD-80B6-E0452C268F38}" type="pres">
      <dgm:prSet presAssocID="{3CDA40EA-96A0-4D75-BCC7-8A221AD6B93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83C1B1F-377B-42D4-8689-269CE2E747EF}" type="presOf" srcId="{1B5D568E-E7F1-4A20-9BE9-F5FFD20F8C01}" destId="{4CFC58AF-16D5-4E67-8724-025863BBA581}" srcOrd="0" destOrd="0" presId="urn:microsoft.com/office/officeart/2018/5/layout/IconCircleLabelList"/>
    <dgm:cxn modelId="{72AC985B-1380-4DA1-9FB8-2A8E3762A3CD}" srcId="{6946CCBE-764B-42B0-BC20-684219F3C1E5}" destId="{3CDA40EA-96A0-4D75-BCC7-8A221AD6B931}" srcOrd="4" destOrd="0" parTransId="{ACEDD347-9584-46D2-BAF3-C5288D282182}" sibTransId="{2802A2DD-2CFE-43C8-8505-FCEE12885733}"/>
    <dgm:cxn modelId="{02E39467-5D9D-4B79-9B19-B2918A5E17E6}" srcId="{6946CCBE-764B-42B0-BC20-684219F3C1E5}" destId="{3FF84815-65F7-4C51-A13F-CB308D2A5455}" srcOrd="1" destOrd="0" parTransId="{EFF92118-8A51-4537-BEEE-8DA3264A8829}" sibTransId="{2D965D44-61E7-41DB-8C60-2447AEC283B3}"/>
    <dgm:cxn modelId="{BD8A4F49-B87D-4B74-9E5D-35811A5E1335}" srcId="{6946CCBE-764B-42B0-BC20-684219F3C1E5}" destId="{F30256DA-99F3-48B9-8029-936901C6EB64}" srcOrd="3" destOrd="0" parTransId="{0A575C9C-05B3-4196-AD61-ED5ED232DF3B}" sibTransId="{771015A3-D1BC-47CE-824F-9BAFB1993DC5}"/>
    <dgm:cxn modelId="{E1D6B14A-4768-4945-AF3B-6A60B22BABC7}" type="presOf" srcId="{6946CCBE-764B-42B0-BC20-684219F3C1E5}" destId="{7FBCE120-729E-4072-A63D-A8B6AFE008DC}" srcOrd="0" destOrd="0" presId="urn:microsoft.com/office/officeart/2018/5/layout/IconCircleLabelList"/>
    <dgm:cxn modelId="{1BD7B870-60B3-4A09-B658-89C42913EF84}" type="presOf" srcId="{3FF84815-65F7-4C51-A13F-CB308D2A5455}" destId="{A65AE56A-7B59-4F1F-84AD-BC46DD6657F8}" srcOrd="0" destOrd="0" presId="urn:microsoft.com/office/officeart/2018/5/layout/IconCircleLabelList"/>
    <dgm:cxn modelId="{2DF3447F-9975-44D1-960F-E32275E96AF9}" type="presOf" srcId="{3CDA40EA-96A0-4D75-BCC7-8A221AD6B931}" destId="{F509A710-3972-42AD-80B6-E0452C268F38}" srcOrd="0" destOrd="0" presId="urn:microsoft.com/office/officeart/2018/5/layout/IconCircleLabelList"/>
    <dgm:cxn modelId="{886AD19F-D9CE-4FBE-B39A-BEC69AC67C85}" type="presOf" srcId="{4D90F9A8-35FD-48DB-861B-394E87390C48}" destId="{B5F995CC-BF75-4C31-BFCA-08A763BDAAA9}" srcOrd="0" destOrd="0" presId="urn:microsoft.com/office/officeart/2018/5/layout/IconCircleLabelList"/>
    <dgm:cxn modelId="{2D973DBD-E2A1-465D-A5C3-1613D19F4E97}" srcId="{6946CCBE-764B-42B0-BC20-684219F3C1E5}" destId="{1B5D568E-E7F1-4A20-9BE9-F5FFD20F8C01}" srcOrd="2" destOrd="0" parTransId="{470423BE-3C46-4C7F-9300-C0FFECA94AA0}" sibTransId="{71D50157-79A2-4C40-BC95-9C61693630D9}"/>
    <dgm:cxn modelId="{A9D871D8-F155-42DB-8979-1910AC7A1185}" type="presOf" srcId="{F30256DA-99F3-48B9-8029-936901C6EB64}" destId="{00C1DBF2-8C80-4AF3-8EF9-BB8E608906E7}" srcOrd="0" destOrd="0" presId="urn:microsoft.com/office/officeart/2018/5/layout/IconCircleLabelList"/>
    <dgm:cxn modelId="{0F5DF3EF-9D9E-496E-8D4B-0A40419A398B}" srcId="{6946CCBE-764B-42B0-BC20-684219F3C1E5}" destId="{4D90F9A8-35FD-48DB-861B-394E87390C48}" srcOrd="0" destOrd="0" parTransId="{ACDD3984-C924-4116-883A-A8360C2B2CD1}" sibTransId="{7AFC86B9-0650-42C4-ABCB-158E0486F15C}"/>
    <dgm:cxn modelId="{2983141C-2FD7-4B19-9FA9-64EA9518B9A5}" type="presParOf" srcId="{7FBCE120-729E-4072-A63D-A8B6AFE008DC}" destId="{918AAE35-F689-49BE-9947-0617D5E5938A}" srcOrd="0" destOrd="0" presId="urn:microsoft.com/office/officeart/2018/5/layout/IconCircleLabelList"/>
    <dgm:cxn modelId="{CC590B4F-26FC-43D9-97F3-60C54FC913AD}" type="presParOf" srcId="{918AAE35-F689-49BE-9947-0617D5E5938A}" destId="{2E073939-D099-4D84-AB14-34314C4C7830}" srcOrd="0" destOrd="0" presId="urn:microsoft.com/office/officeart/2018/5/layout/IconCircleLabelList"/>
    <dgm:cxn modelId="{466121BC-BB17-432A-99C7-33366AF05DB8}" type="presParOf" srcId="{918AAE35-F689-49BE-9947-0617D5E5938A}" destId="{C790C08A-5913-4126-AADE-1E6C61DCE3A9}" srcOrd="1" destOrd="0" presId="urn:microsoft.com/office/officeart/2018/5/layout/IconCircleLabelList"/>
    <dgm:cxn modelId="{CF0DE8FD-E371-4978-95D9-53BD295DC28B}" type="presParOf" srcId="{918AAE35-F689-49BE-9947-0617D5E5938A}" destId="{AEA4D225-37C3-4F02-9D3E-1B0B420498C3}" srcOrd="2" destOrd="0" presId="urn:microsoft.com/office/officeart/2018/5/layout/IconCircleLabelList"/>
    <dgm:cxn modelId="{B48CBB14-B9BF-49D0-91EB-C848B9A64F47}" type="presParOf" srcId="{918AAE35-F689-49BE-9947-0617D5E5938A}" destId="{B5F995CC-BF75-4C31-BFCA-08A763BDAAA9}" srcOrd="3" destOrd="0" presId="urn:microsoft.com/office/officeart/2018/5/layout/IconCircleLabelList"/>
    <dgm:cxn modelId="{78E27DAF-20A2-4615-9CD6-721BFDFF6F6E}" type="presParOf" srcId="{7FBCE120-729E-4072-A63D-A8B6AFE008DC}" destId="{085AEF49-7EB2-469D-9A9C-1BA85C67BD4C}" srcOrd="1" destOrd="0" presId="urn:microsoft.com/office/officeart/2018/5/layout/IconCircleLabelList"/>
    <dgm:cxn modelId="{8AA727E0-2DCF-45BF-97A5-C1F3276AA83B}" type="presParOf" srcId="{7FBCE120-729E-4072-A63D-A8B6AFE008DC}" destId="{C683BF2E-AFA4-411B-8DCB-C400A1BE359F}" srcOrd="2" destOrd="0" presId="urn:microsoft.com/office/officeart/2018/5/layout/IconCircleLabelList"/>
    <dgm:cxn modelId="{A432BCE3-AD39-4DA1-AF51-E218D68C5035}" type="presParOf" srcId="{C683BF2E-AFA4-411B-8DCB-C400A1BE359F}" destId="{4C5AD33D-D7C9-417D-8637-27926195D810}" srcOrd="0" destOrd="0" presId="urn:microsoft.com/office/officeart/2018/5/layout/IconCircleLabelList"/>
    <dgm:cxn modelId="{573241D3-1C04-4D83-ADA8-8730BB07C6D5}" type="presParOf" srcId="{C683BF2E-AFA4-411B-8DCB-C400A1BE359F}" destId="{4986C1D7-72EA-4525-96C2-1D04C597DA0D}" srcOrd="1" destOrd="0" presId="urn:microsoft.com/office/officeart/2018/5/layout/IconCircleLabelList"/>
    <dgm:cxn modelId="{7848DCD0-99D3-442D-B63F-3C45FF24D282}" type="presParOf" srcId="{C683BF2E-AFA4-411B-8DCB-C400A1BE359F}" destId="{4583A682-A18F-41C9-ABA8-01E2AA90FA27}" srcOrd="2" destOrd="0" presId="urn:microsoft.com/office/officeart/2018/5/layout/IconCircleLabelList"/>
    <dgm:cxn modelId="{BE29A5A3-834B-4431-B8D9-0551E31F167D}" type="presParOf" srcId="{C683BF2E-AFA4-411B-8DCB-C400A1BE359F}" destId="{A65AE56A-7B59-4F1F-84AD-BC46DD6657F8}" srcOrd="3" destOrd="0" presId="urn:microsoft.com/office/officeart/2018/5/layout/IconCircleLabelList"/>
    <dgm:cxn modelId="{8ED3ED40-A630-4B6D-AF52-2831D688C271}" type="presParOf" srcId="{7FBCE120-729E-4072-A63D-A8B6AFE008DC}" destId="{F4DD0821-7831-4F92-9279-A371F76C11A2}" srcOrd="3" destOrd="0" presId="urn:microsoft.com/office/officeart/2018/5/layout/IconCircleLabelList"/>
    <dgm:cxn modelId="{19DE197A-9614-4B6C-B9AA-9E9A949FF49B}" type="presParOf" srcId="{7FBCE120-729E-4072-A63D-A8B6AFE008DC}" destId="{42E254DA-0B87-4E38-96EC-5407B40C2D21}" srcOrd="4" destOrd="0" presId="urn:microsoft.com/office/officeart/2018/5/layout/IconCircleLabelList"/>
    <dgm:cxn modelId="{542CE3F8-8B94-4FC7-A4E5-61F3721EA7EA}" type="presParOf" srcId="{42E254DA-0B87-4E38-96EC-5407B40C2D21}" destId="{3C961725-5776-49BC-B7F3-EF401693118D}" srcOrd="0" destOrd="0" presId="urn:microsoft.com/office/officeart/2018/5/layout/IconCircleLabelList"/>
    <dgm:cxn modelId="{3B7573DA-E050-471B-B4F5-92CAB0617A9B}" type="presParOf" srcId="{42E254DA-0B87-4E38-96EC-5407B40C2D21}" destId="{02C50A3E-2E0E-4D82-BD1F-3AD0B8B8569C}" srcOrd="1" destOrd="0" presId="urn:microsoft.com/office/officeart/2018/5/layout/IconCircleLabelList"/>
    <dgm:cxn modelId="{D815719E-5B9A-4B26-A6D0-62DA10857DEA}" type="presParOf" srcId="{42E254DA-0B87-4E38-96EC-5407B40C2D21}" destId="{2C9412B3-4B1E-427D-9A31-38F64871FCB7}" srcOrd="2" destOrd="0" presId="urn:microsoft.com/office/officeart/2018/5/layout/IconCircleLabelList"/>
    <dgm:cxn modelId="{36275778-1BA3-4F20-9D9C-E25F90B8D75F}" type="presParOf" srcId="{42E254DA-0B87-4E38-96EC-5407B40C2D21}" destId="{4CFC58AF-16D5-4E67-8724-025863BBA581}" srcOrd="3" destOrd="0" presId="urn:microsoft.com/office/officeart/2018/5/layout/IconCircleLabelList"/>
    <dgm:cxn modelId="{A7E77EB9-50E2-491C-A66E-CB68CF90BD49}" type="presParOf" srcId="{7FBCE120-729E-4072-A63D-A8B6AFE008DC}" destId="{75E9E721-90E1-4C94-A7E9-5D198961D1D2}" srcOrd="5" destOrd="0" presId="urn:microsoft.com/office/officeart/2018/5/layout/IconCircleLabelList"/>
    <dgm:cxn modelId="{EC7AC63A-062D-4112-BCD9-B57B4E306B12}" type="presParOf" srcId="{7FBCE120-729E-4072-A63D-A8B6AFE008DC}" destId="{722868D2-5D9D-42A6-BA23-415B9FF81269}" srcOrd="6" destOrd="0" presId="urn:microsoft.com/office/officeart/2018/5/layout/IconCircleLabelList"/>
    <dgm:cxn modelId="{F5B969D1-5C80-4776-97BB-0CBBA6EF129E}" type="presParOf" srcId="{722868D2-5D9D-42A6-BA23-415B9FF81269}" destId="{98EA100F-70E5-4676-8D2E-DE212DE2F2A4}" srcOrd="0" destOrd="0" presId="urn:microsoft.com/office/officeart/2018/5/layout/IconCircleLabelList"/>
    <dgm:cxn modelId="{08BB9D83-2621-434C-A5FF-BF4A7DE087DF}" type="presParOf" srcId="{722868D2-5D9D-42A6-BA23-415B9FF81269}" destId="{27A091FB-195B-44E2-8714-8858C130C45A}" srcOrd="1" destOrd="0" presId="urn:microsoft.com/office/officeart/2018/5/layout/IconCircleLabelList"/>
    <dgm:cxn modelId="{A8CC6AE2-2B9E-43E0-82C8-05AE95A7F736}" type="presParOf" srcId="{722868D2-5D9D-42A6-BA23-415B9FF81269}" destId="{A3C6673A-C9F3-4483-A8CD-2B237F088970}" srcOrd="2" destOrd="0" presId="urn:microsoft.com/office/officeart/2018/5/layout/IconCircleLabelList"/>
    <dgm:cxn modelId="{97DCB265-A417-4B90-984A-2ACEADC2212B}" type="presParOf" srcId="{722868D2-5D9D-42A6-BA23-415B9FF81269}" destId="{00C1DBF2-8C80-4AF3-8EF9-BB8E608906E7}" srcOrd="3" destOrd="0" presId="urn:microsoft.com/office/officeart/2018/5/layout/IconCircleLabelList"/>
    <dgm:cxn modelId="{5B0770FB-5A59-4ABE-A294-B15CF4017D29}" type="presParOf" srcId="{7FBCE120-729E-4072-A63D-A8B6AFE008DC}" destId="{A6A49B4D-2F0B-4AE6-8F46-572D78E60044}" srcOrd="7" destOrd="0" presId="urn:microsoft.com/office/officeart/2018/5/layout/IconCircleLabelList"/>
    <dgm:cxn modelId="{53FD8BA9-4FAA-4D2D-8BD0-B578101113A8}" type="presParOf" srcId="{7FBCE120-729E-4072-A63D-A8B6AFE008DC}" destId="{76419DC0-4C24-4EF7-A27C-6D07BEF0B42C}" srcOrd="8" destOrd="0" presId="urn:microsoft.com/office/officeart/2018/5/layout/IconCircleLabelList"/>
    <dgm:cxn modelId="{6DB2E0EC-0904-4733-9F6A-184EAE921B4A}" type="presParOf" srcId="{76419DC0-4C24-4EF7-A27C-6D07BEF0B42C}" destId="{159258EF-D1AC-4F89-BA52-D7905EDBFDEF}" srcOrd="0" destOrd="0" presId="urn:microsoft.com/office/officeart/2018/5/layout/IconCircleLabelList"/>
    <dgm:cxn modelId="{BD5B7C65-179E-42E0-B8D6-13110FF47C56}" type="presParOf" srcId="{76419DC0-4C24-4EF7-A27C-6D07BEF0B42C}" destId="{D1F7AA27-2269-49B4-9F93-435114A65E4E}" srcOrd="1" destOrd="0" presId="urn:microsoft.com/office/officeart/2018/5/layout/IconCircleLabelList"/>
    <dgm:cxn modelId="{17350279-1176-428B-98F3-4E79DB0CC5A6}" type="presParOf" srcId="{76419DC0-4C24-4EF7-A27C-6D07BEF0B42C}" destId="{BF3D3B81-F421-42B4-8F04-5A3674D64F28}" srcOrd="2" destOrd="0" presId="urn:microsoft.com/office/officeart/2018/5/layout/IconCircleLabelList"/>
    <dgm:cxn modelId="{A21A3038-1DE0-4F0A-85D0-95095B72FD6C}" type="presParOf" srcId="{76419DC0-4C24-4EF7-A27C-6D07BEF0B42C}" destId="{F509A710-3972-42AD-80B6-E0452C268F3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073939-D099-4D84-AB14-34314C4C7830}">
      <dsp:nvSpPr>
        <dsp:cNvPr id="0" name=""/>
        <dsp:cNvSpPr/>
      </dsp:nvSpPr>
      <dsp:spPr>
        <a:xfrm>
          <a:off x="332378" y="698841"/>
          <a:ext cx="1029375" cy="10293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90C08A-5913-4126-AADE-1E6C61DCE3A9}">
      <dsp:nvSpPr>
        <dsp:cNvPr id="0" name=""/>
        <dsp:cNvSpPr/>
      </dsp:nvSpPr>
      <dsp:spPr>
        <a:xfrm>
          <a:off x="551753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995CC-BF75-4C31-BFCA-08A763BDAAA9}">
      <dsp:nvSpPr>
        <dsp:cNvPr id="0" name=""/>
        <dsp:cNvSpPr/>
      </dsp:nvSpPr>
      <dsp:spPr>
        <a:xfrm>
          <a:off x="3316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£120 - £145/day</a:t>
          </a:r>
          <a:endParaRPr lang="en-US" sz="1400" kern="1200"/>
        </a:p>
      </dsp:txBody>
      <dsp:txXfrm>
        <a:off x="3316" y="2048841"/>
        <a:ext cx="1687500" cy="675000"/>
      </dsp:txXfrm>
    </dsp:sp>
    <dsp:sp modelId="{4C5AD33D-D7C9-417D-8637-27926195D810}">
      <dsp:nvSpPr>
        <dsp:cNvPr id="0" name=""/>
        <dsp:cNvSpPr/>
      </dsp:nvSpPr>
      <dsp:spPr>
        <a:xfrm>
          <a:off x="2315191" y="698841"/>
          <a:ext cx="1029375" cy="10293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86C1D7-72EA-4525-96C2-1D04C597DA0D}">
      <dsp:nvSpPr>
        <dsp:cNvPr id="0" name=""/>
        <dsp:cNvSpPr/>
      </dsp:nvSpPr>
      <dsp:spPr>
        <a:xfrm>
          <a:off x="2534566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5AE56A-7B59-4F1F-84AD-BC46DD6657F8}">
      <dsp:nvSpPr>
        <dsp:cNvPr id="0" name=""/>
        <dsp:cNvSpPr/>
      </dsp:nvSpPr>
      <dsp:spPr>
        <a:xfrm>
          <a:off x="1986128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One day a week</a:t>
          </a:r>
          <a:endParaRPr lang="en-US" sz="1400" kern="1200"/>
        </a:p>
      </dsp:txBody>
      <dsp:txXfrm>
        <a:off x="1986128" y="2048841"/>
        <a:ext cx="1687500" cy="675000"/>
      </dsp:txXfrm>
    </dsp:sp>
    <dsp:sp modelId="{3C961725-5776-49BC-B7F3-EF401693118D}">
      <dsp:nvSpPr>
        <dsp:cNvPr id="0" name=""/>
        <dsp:cNvSpPr/>
      </dsp:nvSpPr>
      <dsp:spPr>
        <a:xfrm>
          <a:off x="4298004" y="698841"/>
          <a:ext cx="1029375" cy="10293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C50A3E-2E0E-4D82-BD1F-3AD0B8B8569C}">
      <dsp:nvSpPr>
        <dsp:cNvPr id="0" name=""/>
        <dsp:cNvSpPr/>
      </dsp:nvSpPr>
      <dsp:spPr>
        <a:xfrm>
          <a:off x="4517379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FC58AF-16D5-4E67-8724-025863BBA581}">
      <dsp:nvSpPr>
        <dsp:cNvPr id="0" name=""/>
        <dsp:cNvSpPr/>
      </dsp:nvSpPr>
      <dsp:spPr>
        <a:xfrm>
          <a:off x="3968941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Teaching key stage 3 and 4.</a:t>
          </a:r>
          <a:endParaRPr lang="en-US" sz="1400" kern="1200"/>
        </a:p>
      </dsp:txBody>
      <dsp:txXfrm>
        <a:off x="3968941" y="2048841"/>
        <a:ext cx="1687500" cy="675000"/>
      </dsp:txXfrm>
    </dsp:sp>
    <dsp:sp modelId="{98EA100F-70E5-4676-8D2E-DE212DE2F2A4}">
      <dsp:nvSpPr>
        <dsp:cNvPr id="0" name=""/>
        <dsp:cNvSpPr/>
      </dsp:nvSpPr>
      <dsp:spPr>
        <a:xfrm>
          <a:off x="6280816" y="698841"/>
          <a:ext cx="1029375" cy="102937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A091FB-195B-44E2-8714-8858C130C45A}">
      <dsp:nvSpPr>
        <dsp:cNvPr id="0" name=""/>
        <dsp:cNvSpPr/>
      </dsp:nvSpPr>
      <dsp:spPr>
        <a:xfrm>
          <a:off x="6500191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C1DBF2-8C80-4AF3-8EF9-BB8E608906E7}">
      <dsp:nvSpPr>
        <dsp:cNvPr id="0" name=""/>
        <dsp:cNvSpPr/>
      </dsp:nvSpPr>
      <dsp:spPr>
        <a:xfrm>
          <a:off x="5951754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Opportunities to teach in multiple schools </a:t>
          </a:r>
          <a:endParaRPr lang="en-US" sz="1400" kern="1200"/>
        </a:p>
      </dsp:txBody>
      <dsp:txXfrm>
        <a:off x="5951754" y="2048841"/>
        <a:ext cx="1687500" cy="675000"/>
      </dsp:txXfrm>
    </dsp:sp>
    <dsp:sp modelId="{159258EF-D1AC-4F89-BA52-D7905EDBFDEF}">
      <dsp:nvSpPr>
        <dsp:cNvPr id="0" name=""/>
        <dsp:cNvSpPr/>
      </dsp:nvSpPr>
      <dsp:spPr>
        <a:xfrm>
          <a:off x="8263629" y="698841"/>
          <a:ext cx="1029375" cy="102937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7AA27-2269-49B4-9F93-435114A65E4E}">
      <dsp:nvSpPr>
        <dsp:cNvPr id="0" name=""/>
        <dsp:cNvSpPr/>
      </dsp:nvSpPr>
      <dsp:spPr>
        <a:xfrm>
          <a:off x="8483004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9A710-3972-42AD-80B6-E0452C268F38}">
      <dsp:nvSpPr>
        <dsp:cNvPr id="0" name=""/>
        <dsp:cNvSpPr/>
      </dsp:nvSpPr>
      <dsp:spPr>
        <a:xfrm>
          <a:off x="7934566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Semi flexible hours</a:t>
          </a:r>
          <a:endParaRPr lang="en-US" sz="1400" kern="1200"/>
        </a:p>
      </dsp:txBody>
      <dsp:txXfrm>
        <a:off x="7934566" y="2048841"/>
        <a:ext cx="1687500" cy="67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282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702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582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202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825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135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128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705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16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869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5398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6072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0019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0914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0404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0398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69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F887C86-DB72-4852-820A-8632FCA5752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7001B25-1CEC-43CB-B6D1-7055C91A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06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hs.org.uk/education-learning/bursaries-grants" TargetMode="External"/><Relationship Id="rId2" Type="http://schemas.openxmlformats.org/officeDocument/2006/relationships/hyperlink" Target="https://www.ucas.com/ucas/after-gcses/find-career-ideas/explore-jobs/job-profile/secondary-school-teach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ctionforhealthykids.org/tools-for-schools/apply-for-grants" TargetMode="External"/><Relationship Id="rId4" Type="http://schemas.openxmlformats.org/officeDocument/2006/relationships/hyperlink" Target="https://www.gardeningwithchildren.co.uk/school-zone/funding-gui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45368-3E38-401E-809F-7F2E86A90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924369"/>
            <a:ext cx="8825658" cy="2677648"/>
          </a:xfrm>
        </p:spPr>
        <p:txBody>
          <a:bodyPr/>
          <a:lstStyle/>
          <a:p>
            <a:r>
              <a:rPr lang="en-GB" dirty="0"/>
              <a:t>PDP Job opportunity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EF62F1-0B47-466E-911D-8B41534480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Food and Nutrition Teacher (CV library, 2019)</a:t>
            </a:r>
          </a:p>
          <a:p>
            <a:r>
              <a:rPr lang="en-GB" b="1" dirty="0"/>
              <a:t>By Bex Morris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126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19A534-A6CB-4CD3-AE8A-C34738694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bit about the job…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D8756B-2DE0-4B79-809A-BCE5F66701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1518506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9227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7CA15-5C6E-41CD-83A2-A195A420A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</a:rPr>
              <a:t>What additional qualifications you would need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9604C-748B-45A2-84E5-820F2222E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Needed</a:t>
            </a:r>
          </a:p>
          <a:p>
            <a:r>
              <a:rPr lang="en-GB" sz="2000" dirty="0"/>
              <a:t>PGCE or PGDE (UCAS, 2019)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Helpful extras</a:t>
            </a:r>
          </a:p>
          <a:p>
            <a:r>
              <a:rPr lang="en-GB" sz="2000" dirty="0"/>
              <a:t>Qualifications in sustainability and horticulture.</a:t>
            </a:r>
          </a:p>
          <a:p>
            <a:r>
              <a:rPr lang="en-GB" sz="2000" dirty="0"/>
              <a:t>Experience with children/teenagers </a:t>
            </a:r>
          </a:p>
        </p:txBody>
      </p:sp>
    </p:spTree>
    <p:extLst>
      <p:ext uri="{BB962C8B-B14F-4D97-AF65-F5344CB8AC3E}">
        <p14:creationId xmlns:p14="http://schemas.microsoft.com/office/powerpoint/2010/main" val="3800726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52A18-B9FD-4E0B-9380-84E207EA6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Pros and Cons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50D8E-36D8-4284-8AB4-BA45D336F2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Flexibility to work days </a:t>
            </a:r>
          </a:p>
          <a:p>
            <a:r>
              <a:rPr lang="en-GB" dirty="0">
                <a:solidFill>
                  <a:srgbClr val="EBEBEB"/>
                </a:solidFill>
              </a:rPr>
              <a:t>Part-time</a:t>
            </a:r>
          </a:p>
          <a:p>
            <a:r>
              <a:rPr lang="en-GB" dirty="0">
                <a:solidFill>
                  <a:srgbClr val="EBEBEB"/>
                </a:solidFill>
              </a:rPr>
              <a:t>Potential to influence next generation </a:t>
            </a:r>
          </a:p>
          <a:p>
            <a:r>
              <a:rPr lang="en-GB" dirty="0">
                <a:solidFill>
                  <a:srgbClr val="EBEBEB"/>
                </a:solidFill>
              </a:rPr>
              <a:t>Potential to work with children of different ages   </a:t>
            </a:r>
          </a:p>
          <a:p>
            <a:endParaRPr lang="en-GB" dirty="0">
              <a:solidFill>
                <a:srgbClr val="EBEBEB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4AFFBD-2812-4BE8-8B54-DBA1EF0D5456}"/>
              </a:ext>
            </a:extLst>
          </p:cNvPr>
          <p:cNvSpPr txBox="1">
            <a:spLocks/>
          </p:cNvSpPr>
          <p:nvPr/>
        </p:nvSpPr>
        <p:spPr>
          <a:xfrm>
            <a:off x="7056330" y="2061566"/>
            <a:ext cx="3642514" cy="37306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/>
                </a:solidFill>
              </a:rPr>
              <a:t>Have to work with children </a:t>
            </a:r>
          </a:p>
          <a:p>
            <a:r>
              <a:rPr lang="en-GB" dirty="0">
                <a:solidFill>
                  <a:schemeClr val="tx1"/>
                </a:solidFill>
              </a:rPr>
              <a:t>Only one day a week so will need to find additional work.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3307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35C8C-BA8E-419A-802A-6E297A8A0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Grants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A9C8B-25F3-4ADC-862D-F7A08BFA8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Horticulture and sustainability grants (RHS, 2018), (</a:t>
            </a:r>
            <a:r>
              <a:rPr lang="en-GB" sz="2000" dirty="0" err="1"/>
              <a:t>SchoolZone</a:t>
            </a:r>
            <a:r>
              <a:rPr lang="en-GB" sz="2000" dirty="0"/>
              <a:t>, 2019)</a:t>
            </a:r>
          </a:p>
          <a:p>
            <a:r>
              <a:rPr lang="en-GB" sz="2000" dirty="0"/>
              <a:t>Nutrition and health grants (ACTION, 2019)</a:t>
            </a:r>
          </a:p>
        </p:txBody>
      </p:sp>
    </p:spTree>
    <p:extLst>
      <p:ext uri="{BB962C8B-B14F-4D97-AF65-F5344CB8AC3E}">
        <p14:creationId xmlns:p14="http://schemas.microsoft.com/office/powerpoint/2010/main" val="1948959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9ADF2-E73B-45C2-9C9B-8168E2026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536C0-A48C-4CFB-A440-1BBFFCE7E7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000" dirty="0"/>
              <a:t>CV library (2019</a:t>
            </a:r>
            <a:r>
              <a:rPr lang="en-GB" sz="1000" i="1" dirty="0"/>
              <a:t>) food and nutrition teacher. </a:t>
            </a:r>
            <a:r>
              <a:rPr lang="en-GB" sz="1000" dirty="0"/>
              <a:t>Available at: https://www.cv-library.co.uk/job/209719750/Food-and-Nutrition-Teacher?company=CV-Library&amp;s=100219&amp;rx_campaign=jobrapido5&amp;rx_group=105204&amp;rx_job=209719750&amp;rx_medium=cpc&amp;rx_source=JobRapido&amp;jr_cn=uk&amp;jr_uuid=ukF00169b0db6099a1c1&amp;jr_aid=520692829&amp;jr_cvuuid=ukF00169b0dafbc36bc9&amp;jr_website=www.cv-library.co.uk&amp;rx_viewer=8e43a20a4e5e11e9bce79d5498cad5242c5063b3b2d24e3a811e9ef7a17c5ae1 (Accessed:24.03.2019)</a:t>
            </a:r>
          </a:p>
          <a:p>
            <a:r>
              <a:rPr lang="en-GB" sz="1000" dirty="0"/>
              <a:t>UCAS (2019) </a:t>
            </a:r>
            <a:r>
              <a:rPr lang="en-GB" sz="1000" i="1" dirty="0"/>
              <a:t>Secondary school teacher </a:t>
            </a:r>
            <a:r>
              <a:rPr lang="en-GB" sz="1000" dirty="0"/>
              <a:t>Available at: </a:t>
            </a:r>
            <a:r>
              <a:rPr lang="en-GB" sz="1000" dirty="0">
                <a:hlinkClick r:id="rId2"/>
              </a:rPr>
              <a:t>https://www.ucas.com/ucas/after-gcses/find-career-ideas/explore-jobs/job-profile/secondary-school-teacher</a:t>
            </a:r>
            <a:r>
              <a:rPr lang="en-GB" sz="1000" dirty="0"/>
              <a:t> (Accessed: 24.03.2019)</a:t>
            </a:r>
          </a:p>
          <a:p>
            <a:r>
              <a:rPr lang="en-GB" sz="1000" dirty="0"/>
              <a:t>RHS (2018</a:t>
            </a:r>
            <a:r>
              <a:rPr lang="en-GB" sz="1000"/>
              <a:t>) </a:t>
            </a:r>
            <a:r>
              <a:rPr lang="en-GB" sz="1000" i="1" dirty="0"/>
              <a:t>B</a:t>
            </a:r>
            <a:r>
              <a:rPr lang="en-GB" sz="1000" i="1"/>
              <a:t>ursaries </a:t>
            </a:r>
            <a:r>
              <a:rPr lang="en-GB" sz="1000" i="1" dirty="0"/>
              <a:t>and grants. A</a:t>
            </a:r>
            <a:r>
              <a:rPr lang="en-GB" sz="1000" dirty="0"/>
              <a:t>vailable at: </a:t>
            </a:r>
            <a:r>
              <a:rPr lang="en-GB" sz="1000" dirty="0">
                <a:hlinkClick r:id="rId3"/>
              </a:rPr>
              <a:t>https://www.rhs.org.uk/education-learning/bursaries-grants</a:t>
            </a:r>
            <a:r>
              <a:rPr lang="en-GB" sz="1000" dirty="0"/>
              <a:t> (Accessed: 23.03.19)</a:t>
            </a:r>
          </a:p>
          <a:p>
            <a:r>
              <a:rPr lang="en-GB" sz="1000" dirty="0" err="1"/>
              <a:t>SchoolZone</a:t>
            </a:r>
            <a:r>
              <a:rPr lang="en-GB" sz="1000" dirty="0"/>
              <a:t> (2019) </a:t>
            </a:r>
            <a:r>
              <a:rPr lang="en-GB" sz="1000" i="1" dirty="0"/>
              <a:t>Funding. </a:t>
            </a:r>
            <a:r>
              <a:rPr lang="en-GB" sz="1000" dirty="0"/>
              <a:t>Available at: </a:t>
            </a:r>
            <a:r>
              <a:rPr lang="en-GB" sz="1000" dirty="0">
                <a:hlinkClick r:id="rId4"/>
              </a:rPr>
              <a:t>https://www.gardeningwithchildren.co.uk/school-zone/funding-guide/</a:t>
            </a:r>
            <a:r>
              <a:rPr lang="en-GB" sz="1000" dirty="0"/>
              <a:t> (Accessed: 24.03.19)</a:t>
            </a:r>
          </a:p>
          <a:p>
            <a:r>
              <a:rPr lang="en-GB" sz="1000" dirty="0"/>
              <a:t>ACTION (2019</a:t>
            </a:r>
            <a:r>
              <a:rPr lang="en-GB" sz="1000" i="1" dirty="0"/>
              <a:t>) School grants for healthy kids. </a:t>
            </a:r>
            <a:r>
              <a:rPr lang="en-GB" sz="1000" dirty="0"/>
              <a:t>Available at: </a:t>
            </a:r>
            <a:r>
              <a:rPr lang="en-GB" sz="1000" dirty="0">
                <a:hlinkClick r:id="rId5"/>
              </a:rPr>
              <a:t>http://www.actionforhealthykids.org/tools-for-schools/apply-for-grants</a:t>
            </a:r>
            <a:r>
              <a:rPr lang="en-GB" sz="1000" dirty="0"/>
              <a:t> (Accessed: 27.03.19)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2096078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375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 Boardroom</vt:lpstr>
      <vt:lpstr>PDP Job opportunity presentation</vt:lpstr>
      <vt:lpstr>A bit about the job… </vt:lpstr>
      <vt:lpstr>What additional qualifications you would need</vt:lpstr>
      <vt:lpstr>Pros and Cons </vt:lpstr>
      <vt:lpstr>Grants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PDP Job opportunity presentation</dc:title>
  <dc:creator>Rebecca Morris (1801910)</dc:creator>
  <cp:lastModifiedBy>Rebecca Morris (1801910)</cp:lastModifiedBy>
  <cp:revision>5</cp:revision>
  <dcterms:created xsi:type="dcterms:W3CDTF">2019-03-27T20:41:59Z</dcterms:created>
  <dcterms:modified xsi:type="dcterms:W3CDTF">2019-03-27T21:04:48Z</dcterms:modified>
</cp:coreProperties>
</file>