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8"/>
  </p:notesMasterIdLst>
  <p:sldIdLst>
    <p:sldId id="260" r:id="rId2"/>
    <p:sldId id="256" r:id="rId3"/>
    <p:sldId id="258" r:id="rId4"/>
    <p:sldId id="257"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517C2F-6C30-E245-8D9E-38CF20BAF3C9}" v="548" dt="2024-03-03T15:14:32.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1290"/>
    <p:restoredTop sz="95748"/>
  </p:normalViewPr>
  <p:slideViewPr>
    <p:cSldViewPr snapToGrid="0">
      <p:cViewPr varScale="1">
        <p:scale>
          <a:sx n="121" d="100"/>
          <a:sy n="121" d="100"/>
        </p:scale>
        <p:origin x="10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John (2103687)" userId="17871dc1-6749-476f-9655-cab444d7ed92" providerId="ADAL" clId="{7D517C2F-6C30-E245-8D9E-38CF20BAF3C9}"/>
    <pc:docChg chg="undo redo custSel addSld delSld modSld sldOrd">
      <pc:chgData name="Ffion John (2103687)" userId="17871dc1-6749-476f-9655-cab444d7ed92" providerId="ADAL" clId="{7D517C2F-6C30-E245-8D9E-38CF20BAF3C9}" dt="2024-03-03T15:15:53.931" v="8180" actId="1076"/>
      <pc:docMkLst>
        <pc:docMk/>
      </pc:docMkLst>
      <pc:sldChg chg="addSp delSp modSp mod setBg addAnim delAnim modNotesTx">
        <pc:chgData name="Ffion John (2103687)" userId="17871dc1-6749-476f-9655-cab444d7ed92" providerId="ADAL" clId="{7D517C2F-6C30-E245-8D9E-38CF20BAF3C9}" dt="2024-03-03T10:16:58.666" v="8084" actId="20577"/>
        <pc:sldMkLst>
          <pc:docMk/>
          <pc:sldMk cId="1785937232" sldId="256"/>
        </pc:sldMkLst>
        <pc:spChg chg="del">
          <ac:chgData name="Ffion John (2103687)" userId="17871dc1-6749-476f-9655-cab444d7ed92" providerId="ADAL" clId="{7D517C2F-6C30-E245-8D9E-38CF20BAF3C9}" dt="2024-02-29T16:38:06.581" v="167" actId="478"/>
          <ac:spMkLst>
            <pc:docMk/>
            <pc:sldMk cId="1785937232" sldId="256"/>
            <ac:spMk id="2" creationId="{E6CF6FEE-D1D0-025D-871E-89C7E62F1B4C}"/>
          </ac:spMkLst>
        </pc:spChg>
        <pc:spChg chg="mod">
          <ac:chgData name="Ffion John (2103687)" userId="17871dc1-6749-476f-9655-cab444d7ed92" providerId="ADAL" clId="{7D517C2F-6C30-E245-8D9E-38CF20BAF3C9}" dt="2024-03-03T10:15:51.929" v="8083" actId="27636"/>
          <ac:spMkLst>
            <pc:docMk/>
            <pc:sldMk cId="1785937232" sldId="256"/>
            <ac:spMk id="3" creationId="{7F5F00EB-6ECD-F4E3-C8A0-3FFFB2900CCE}"/>
          </ac:spMkLst>
        </pc:spChg>
        <pc:spChg chg="add del mod">
          <ac:chgData name="Ffion John (2103687)" userId="17871dc1-6749-476f-9655-cab444d7ed92" providerId="ADAL" clId="{7D517C2F-6C30-E245-8D9E-38CF20BAF3C9}" dt="2024-03-01T17:28:03.993" v="3534" actId="478"/>
          <ac:spMkLst>
            <pc:docMk/>
            <pc:sldMk cId="1785937232" sldId="256"/>
            <ac:spMk id="4" creationId="{D36EA32A-5DB4-2AAB-806C-D3F5583B12B2}"/>
          </ac:spMkLst>
        </pc:spChg>
        <pc:spChg chg="add del mod">
          <ac:chgData name="Ffion John (2103687)" userId="17871dc1-6749-476f-9655-cab444d7ed92" providerId="ADAL" clId="{7D517C2F-6C30-E245-8D9E-38CF20BAF3C9}" dt="2024-02-29T18:56:11.077" v="1127"/>
          <ac:spMkLst>
            <pc:docMk/>
            <pc:sldMk cId="1785937232" sldId="256"/>
            <ac:spMk id="5" creationId="{268C8442-D397-B28F-CB1D-722DAED117B8}"/>
          </ac:spMkLst>
        </pc:spChg>
        <pc:spChg chg="add del">
          <ac:chgData name="Ffion John (2103687)" userId="17871dc1-6749-476f-9655-cab444d7ed92" providerId="ADAL" clId="{7D517C2F-6C30-E245-8D9E-38CF20BAF3C9}" dt="2024-03-02T18:44:21.932" v="7260" actId="26606"/>
          <ac:spMkLst>
            <pc:docMk/>
            <pc:sldMk cId="1785937232" sldId="256"/>
            <ac:spMk id="8" creationId="{DD6BC9EB-F181-48AB-BCA2-3D1DB20D2D87}"/>
          </ac:spMkLst>
        </pc:spChg>
        <pc:spChg chg="add del">
          <ac:chgData name="Ffion John (2103687)" userId="17871dc1-6749-476f-9655-cab444d7ed92" providerId="ADAL" clId="{7D517C2F-6C30-E245-8D9E-38CF20BAF3C9}" dt="2024-03-02T18:44:21.932" v="7260" actId="26606"/>
          <ac:spMkLst>
            <pc:docMk/>
            <pc:sldMk cId="1785937232" sldId="256"/>
            <ac:spMk id="10" creationId="{D33AAA80-39DC-4020-9BFF-0718F35C7661}"/>
          </ac:spMkLst>
        </pc:spChg>
        <pc:spChg chg="add del">
          <ac:chgData name="Ffion John (2103687)" userId="17871dc1-6749-476f-9655-cab444d7ed92" providerId="ADAL" clId="{7D517C2F-6C30-E245-8D9E-38CF20BAF3C9}" dt="2024-03-02T18:44:21.932" v="7260" actId="26606"/>
          <ac:spMkLst>
            <pc:docMk/>
            <pc:sldMk cId="1785937232" sldId="256"/>
            <ac:spMk id="14" creationId="{1177F295-741F-4EFF-B0CA-BE69295ADA07}"/>
          </ac:spMkLst>
        </pc:spChg>
        <pc:picChg chg="add del mod">
          <ac:chgData name="Ffion John (2103687)" userId="17871dc1-6749-476f-9655-cab444d7ed92" providerId="ADAL" clId="{7D517C2F-6C30-E245-8D9E-38CF20BAF3C9}" dt="2024-03-03T09:08:29.507" v="7749" actId="478"/>
          <ac:picMkLst>
            <pc:docMk/>
            <pc:sldMk cId="1785937232" sldId="256"/>
            <ac:picMk id="2" creationId="{E159F620-BDCD-C362-B007-1F8B1334055D}"/>
          </ac:picMkLst>
        </pc:picChg>
        <pc:cxnChg chg="add del">
          <ac:chgData name="Ffion John (2103687)" userId="17871dc1-6749-476f-9655-cab444d7ed92" providerId="ADAL" clId="{7D517C2F-6C30-E245-8D9E-38CF20BAF3C9}" dt="2024-03-02T18:44:21.932" v="7260" actId="26606"/>
          <ac:cxnSpMkLst>
            <pc:docMk/>
            <pc:sldMk cId="1785937232" sldId="256"/>
            <ac:cxnSpMk id="12" creationId="{C9C5D90B-7EE3-4D26-AB7D-A5A3A6E11203}"/>
          </ac:cxnSpMkLst>
        </pc:cxnChg>
      </pc:sldChg>
      <pc:sldChg chg="addSp delSp modSp new mod setBg chgLayout modNotesTx">
        <pc:chgData name="Ffion John (2103687)" userId="17871dc1-6749-476f-9655-cab444d7ed92" providerId="ADAL" clId="{7D517C2F-6C30-E245-8D9E-38CF20BAF3C9}" dt="2024-03-03T15:15:53.931" v="8180" actId="1076"/>
        <pc:sldMkLst>
          <pc:docMk/>
          <pc:sldMk cId="73950893" sldId="257"/>
        </pc:sldMkLst>
        <pc:spChg chg="add del mod ord">
          <ac:chgData name="Ffion John (2103687)" userId="17871dc1-6749-476f-9655-cab444d7ed92" providerId="ADAL" clId="{7D517C2F-6C30-E245-8D9E-38CF20BAF3C9}" dt="2024-03-01T16:46:58.209" v="3102" actId="700"/>
          <ac:spMkLst>
            <pc:docMk/>
            <pc:sldMk cId="73950893" sldId="257"/>
            <ac:spMk id="2" creationId="{94D820F1-073B-6EEE-1051-EEF87F22718D}"/>
          </ac:spMkLst>
        </pc:spChg>
        <pc:spChg chg="del">
          <ac:chgData name="Ffion John (2103687)" userId="17871dc1-6749-476f-9655-cab444d7ed92" providerId="ADAL" clId="{7D517C2F-6C30-E245-8D9E-38CF20BAF3C9}" dt="2024-02-29T17:50:14.981" v="906" actId="478"/>
          <ac:spMkLst>
            <pc:docMk/>
            <pc:sldMk cId="73950893" sldId="257"/>
            <ac:spMk id="2" creationId="{9D6906A5-BCCE-4982-F069-D3784A832F69}"/>
          </ac:spMkLst>
        </pc:spChg>
        <pc:spChg chg="mod ord">
          <ac:chgData name="Ffion John (2103687)" userId="17871dc1-6749-476f-9655-cab444d7ed92" providerId="ADAL" clId="{7D517C2F-6C30-E245-8D9E-38CF20BAF3C9}" dt="2024-03-02T19:03:43.574" v="7721" actId="1076"/>
          <ac:spMkLst>
            <pc:docMk/>
            <pc:sldMk cId="73950893" sldId="257"/>
            <ac:spMk id="3" creationId="{9CE37CB6-FA0B-2399-5C0E-6C69AD27B93D}"/>
          </ac:spMkLst>
        </pc:spChg>
        <pc:spChg chg="add mod">
          <ac:chgData name="Ffion John (2103687)" userId="17871dc1-6749-476f-9655-cab444d7ed92" providerId="ADAL" clId="{7D517C2F-6C30-E245-8D9E-38CF20BAF3C9}" dt="2024-03-02T15:49:10.965" v="7256" actId="1076"/>
          <ac:spMkLst>
            <pc:docMk/>
            <pc:sldMk cId="73950893" sldId="257"/>
            <ac:spMk id="4" creationId="{49271F00-6DD0-AE49-4D17-2AF3DF4D9099}"/>
          </ac:spMkLst>
        </pc:spChg>
        <pc:spChg chg="add del mod">
          <ac:chgData name="Ffion John (2103687)" userId="17871dc1-6749-476f-9655-cab444d7ed92" providerId="ADAL" clId="{7D517C2F-6C30-E245-8D9E-38CF20BAF3C9}" dt="2024-02-29T16:31:23.092" v="57"/>
          <ac:spMkLst>
            <pc:docMk/>
            <pc:sldMk cId="73950893" sldId="257"/>
            <ac:spMk id="4" creationId="{B15BB22A-0B29-3F5F-2C7B-2715C511FBF2}"/>
          </ac:spMkLst>
        </pc:spChg>
        <pc:spChg chg="add del mod">
          <ac:chgData name="Ffion John (2103687)" userId="17871dc1-6749-476f-9655-cab444d7ed92" providerId="ADAL" clId="{7D517C2F-6C30-E245-8D9E-38CF20BAF3C9}" dt="2024-02-29T18:58:31.565" v="1188" actId="478"/>
          <ac:spMkLst>
            <pc:docMk/>
            <pc:sldMk cId="73950893" sldId="257"/>
            <ac:spMk id="5" creationId="{E61D8ED9-A9EA-F2C2-52B1-494E7150F91D}"/>
          </ac:spMkLst>
        </pc:spChg>
        <pc:spChg chg="add">
          <ac:chgData name="Ffion John (2103687)" userId="17871dc1-6749-476f-9655-cab444d7ed92" providerId="ADAL" clId="{7D517C2F-6C30-E245-8D9E-38CF20BAF3C9}" dt="2024-03-02T15:45:33.094" v="7170" actId="26606"/>
          <ac:spMkLst>
            <pc:docMk/>
            <pc:sldMk cId="73950893" sldId="257"/>
            <ac:spMk id="8" creationId="{3BCB5F6A-9EB0-40B0-9D13-3023E9A20508}"/>
          </ac:spMkLst>
        </pc:spChg>
        <pc:picChg chg="add mod">
          <ac:chgData name="Ffion John (2103687)" userId="17871dc1-6749-476f-9655-cab444d7ed92" providerId="ADAL" clId="{7D517C2F-6C30-E245-8D9E-38CF20BAF3C9}" dt="2024-03-03T15:15:53.931" v="8180" actId="1076"/>
          <ac:picMkLst>
            <pc:docMk/>
            <pc:sldMk cId="73950893" sldId="257"/>
            <ac:picMk id="2" creationId="{76312A79-28FE-FF56-1031-B97C299D8488}"/>
          </ac:picMkLst>
        </pc:picChg>
      </pc:sldChg>
      <pc:sldChg chg="addSp delSp modSp new mod setBg addAnim delAnim setClrOvrMap modNotesTx">
        <pc:chgData name="Ffion John (2103687)" userId="17871dc1-6749-476f-9655-cab444d7ed92" providerId="ADAL" clId="{7D517C2F-6C30-E245-8D9E-38CF20BAF3C9}" dt="2024-03-03T15:15:47.146" v="8179" actId="1076"/>
        <pc:sldMkLst>
          <pc:docMk/>
          <pc:sldMk cId="3093574319" sldId="258"/>
        </pc:sldMkLst>
        <pc:spChg chg="mod ord">
          <ac:chgData name="Ffion John (2103687)" userId="17871dc1-6749-476f-9655-cab444d7ed92" providerId="ADAL" clId="{7D517C2F-6C30-E245-8D9E-38CF20BAF3C9}" dt="2024-03-01T17:37:49.918" v="3618" actId="1076"/>
          <ac:spMkLst>
            <pc:docMk/>
            <pc:sldMk cId="3093574319" sldId="258"/>
            <ac:spMk id="2" creationId="{18A8FBB1-B886-FB02-0E9B-98D1EA08B592}"/>
          </ac:spMkLst>
        </pc:spChg>
        <pc:spChg chg="del">
          <ac:chgData name="Ffion John (2103687)" userId="17871dc1-6749-476f-9655-cab444d7ed92" providerId="ADAL" clId="{7D517C2F-6C30-E245-8D9E-38CF20BAF3C9}" dt="2024-02-29T17:19:36.012" v="671"/>
          <ac:spMkLst>
            <pc:docMk/>
            <pc:sldMk cId="3093574319" sldId="258"/>
            <ac:spMk id="3" creationId="{5AA7CD74-BB63-18DE-0EFF-5BBC0AE6295C}"/>
          </ac:spMkLst>
        </pc:spChg>
        <pc:spChg chg="add del mod">
          <ac:chgData name="Ffion John (2103687)" userId="17871dc1-6749-476f-9655-cab444d7ed92" providerId="ADAL" clId="{7D517C2F-6C30-E245-8D9E-38CF20BAF3C9}" dt="2024-03-01T16:05:38.116" v="2746"/>
          <ac:spMkLst>
            <pc:docMk/>
            <pc:sldMk cId="3093574319" sldId="258"/>
            <ac:spMk id="4" creationId="{9710AE65-2FBA-E6CA-B0C7-6030DFDBA4C1}"/>
          </ac:spMkLst>
        </pc:spChg>
        <pc:spChg chg="add del mod">
          <ac:chgData name="Ffion John (2103687)" userId="17871dc1-6749-476f-9655-cab444d7ed92" providerId="ADAL" clId="{7D517C2F-6C30-E245-8D9E-38CF20BAF3C9}" dt="2024-02-29T17:51:07.525" v="910"/>
          <ac:spMkLst>
            <pc:docMk/>
            <pc:sldMk cId="3093574319" sldId="258"/>
            <ac:spMk id="10" creationId="{5358B788-8A54-4582-58F0-197B34B84B85}"/>
          </ac:spMkLst>
        </pc:spChg>
        <pc:spChg chg="add mod ord">
          <ac:chgData name="Ffion John (2103687)" userId="17871dc1-6749-476f-9655-cab444d7ed92" providerId="ADAL" clId="{7D517C2F-6C30-E245-8D9E-38CF20BAF3C9}" dt="2024-03-02T18:48:14.705" v="7261" actId="1076"/>
          <ac:spMkLst>
            <pc:docMk/>
            <pc:sldMk cId="3093574319" sldId="258"/>
            <ac:spMk id="11" creationId="{C101426E-FB0D-4DA7-200C-CC245412DC83}"/>
          </ac:spMkLst>
        </pc:spChg>
        <pc:spChg chg="add del mod">
          <ac:chgData name="Ffion John (2103687)" userId="17871dc1-6749-476f-9655-cab444d7ed92" providerId="ADAL" clId="{7D517C2F-6C30-E245-8D9E-38CF20BAF3C9}" dt="2024-02-29T18:56:28.998" v="1133"/>
          <ac:spMkLst>
            <pc:docMk/>
            <pc:sldMk cId="3093574319" sldId="258"/>
            <ac:spMk id="12" creationId="{37DFC325-4E48-DC4A-2D6A-C45346A11746}"/>
          </ac:spMkLst>
        </pc:spChg>
        <pc:spChg chg="add del mod">
          <ac:chgData name="Ffion John (2103687)" userId="17871dc1-6749-476f-9655-cab444d7ed92" providerId="ADAL" clId="{7D517C2F-6C30-E245-8D9E-38CF20BAF3C9}" dt="2024-03-01T17:31:54.886" v="3572"/>
          <ac:spMkLst>
            <pc:docMk/>
            <pc:sldMk cId="3093574319" sldId="258"/>
            <ac:spMk id="21" creationId="{B02F53B8-17B0-F31F-25A8-A92CB3CDD87A}"/>
          </ac:spMkLst>
        </pc:spChg>
        <pc:spChg chg="add del">
          <ac:chgData name="Ffion John (2103687)" userId="17871dc1-6749-476f-9655-cab444d7ed92" providerId="ADAL" clId="{7D517C2F-6C30-E245-8D9E-38CF20BAF3C9}" dt="2024-03-01T16:07:41.068" v="2802" actId="26606"/>
          <ac:spMkLst>
            <pc:docMk/>
            <pc:sldMk cId="3093574319" sldId="258"/>
            <ac:spMk id="22" creationId="{FF93924A-10DF-4647-8C7A-115C0175774D}"/>
          </ac:spMkLst>
        </pc:spChg>
        <pc:spChg chg="add del">
          <ac:chgData name="Ffion John (2103687)" userId="17871dc1-6749-476f-9655-cab444d7ed92" providerId="ADAL" clId="{7D517C2F-6C30-E245-8D9E-38CF20BAF3C9}" dt="2024-03-01T16:07:40.457" v="2800" actId="26606"/>
          <ac:spMkLst>
            <pc:docMk/>
            <pc:sldMk cId="3093574319" sldId="258"/>
            <ac:spMk id="24" creationId="{FF93924A-10DF-4647-8C7A-115C0175774D}"/>
          </ac:spMkLst>
        </pc:spChg>
        <pc:spChg chg="add del">
          <ac:chgData name="Ffion John (2103687)" userId="17871dc1-6749-476f-9655-cab444d7ed92" providerId="ADAL" clId="{7D517C2F-6C30-E245-8D9E-38CF20BAF3C9}" dt="2024-03-01T16:07:22.137" v="2790" actId="26606"/>
          <ac:spMkLst>
            <pc:docMk/>
            <pc:sldMk cId="3093574319" sldId="258"/>
            <ac:spMk id="25" creationId="{5CB593EA-2F98-479F-B4C4-F366571FA64D}"/>
          </ac:spMkLst>
        </pc:spChg>
        <pc:spChg chg="add del">
          <ac:chgData name="Ffion John (2103687)" userId="17871dc1-6749-476f-9655-cab444d7ed92" providerId="ADAL" clId="{7D517C2F-6C30-E245-8D9E-38CF20BAF3C9}" dt="2024-03-01T16:07:22.137" v="2790" actId="26606"/>
          <ac:spMkLst>
            <pc:docMk/>
            <pc:sldMk cId="3093574319" sldId="258"/>
            <ac:spMk id="27" creationId="{39BEB6D0-9E4E-4221-93D1-74ABECEE9EFC}"/>
          </ac:spMkLst>
        </pc:spChg>
        <pc:spChg chg="add del">
          <ac:chgData name="Ffion John (2103687)" userId="17871dc1-6749-476f-9655-cab444d7ed92" providerId="ADAL" clId="{7D517C2F-6C30-E245-8D9E-38CF20BAF3C9}" dt="2024-03-01T16:07:23.415" v="2792" actId="26606"/>
          <ac:spMkLst>
            <pc:docMk/>
            <pc:sldMk cId="3093574319" sldId="258"/>
            <ac:spMk id="29" creationId="{33E5684F-9524-414B-ADBE-BAE7E0D73098}"/>
          </ac:spMkLst>
        </pc:spChg>
        <pc:picChg chg="add del mod">
          <ac:chgData name="Ffion John (2103687)" userId="17871dc1-6749-476f-9655-cab444d7ed92" providerId="ADAL" clId="{7D517C2F-6C30-E245-8D9E-38CF20BAF3C9}" dt="2024-03-01T15:47:25.942" v="2657" actId="478"/>
          <ac:picMkLst>
            <pc:docMk/>
            <pc:sldMk cId="3093574319" sldId="258"/>
            <ac:picMk id="5" creationId="{FEFEBF38-7463-4525-363E-ECB406CA6357}"/>
          </ac:picMkLst>
        </pc:picChg>
        <pc:picChg chg="add del mod">
          <ac:chgData name="Ffion John (2103687)" userId="17871dc1-6749-476f-9655-cab444d7ed92" providerId="ADAL" clId="{7D517C2F-6C30-E245-8D9E-38CF20BAF3C9}" dt="2024-03-01T15:47:24.942" v="2656" actId="478"/>
          <ac:picMkLst>
            <pc:docMk/>
            <pc:sldMk cId="3093574319" sldId="258"/>
            <ac:picMk id="7" creationId="{CF072D5E-BA98-5140-5E70-875B6A4DA917}"/>
          </ac:picMkLst>
        </pc:picChg>
        <pc:picChg chg="add mod ord">
          <ac:chgData name="Ffion John (2103687)" userId="17871dc1-6749-476f-9655-cab444d7ed92" providerId="ADAL" clId="{7D517C2F-6C30-E245-8D9E-38CF20BAF3C9}" dt="2024-03-02T13:01:00.409" v="6760" actId="1076"/>
          <ac:picMkLst>
            <pc:docMk/>
            <pc:sldMk cId="3093574319" sldId="258"/>
            <ac:picMk id="8" creationId="{1B0D1C68-C779-C47D-3EAE-6450E08D4342}"/>
          </ac:picMkLst>
        </pc:picChg>
        <pc:picChg chg="add del mod">
          <ac:chgData name="Ffion John (2103687)" userId="17871dc1-6749-476f-9655-cab444d7ed92" providerId="ADAL" clId="{7D517C2F-6C30-E245-8D9E-38CF20BAF3C9}" dt="2024-03-01T15:47:24.032" v="2655" actId="478"/>
          <ac:picMkLst>
            <pc:docMk/>
            <pc:sldMk cId="3093574319" sldId="258"/>
            <ac:picMk id="9" creationId="{9DD927C1-EF37-9537-2083-D931442B63FB}"/>
          </ac:picMkLst>
        </pc:picChg>
        <pc:picChg chg="add mod ord">
          <ac:chgData name="Ffion John (2103687)" userId="17871dc1-6749-476f-9655-cab444d7ed92" providerId="ADAL" clId="{7D517C2F-6C30-E245-8D9E-38CF20BAF3C9}" dt="2024-03-02T13:00:59.041" v="6759" actId="1076"/>
          <ac:picMkLst>
            <pc:docMk/>
            <pc:sldMk cId="3093574319" sldId="258"/>
            <ac:picMk id="12" creationId="{7ABA0CE2-5F5D-585F-6282-F22004BC72B9}"/>
          </ac:picMkLst>
        </pc:picChg>
        <pc:picChg chg="add mod ord">
          <ac:chgData name="Ffion John (2103687)" userId="17871dc1-6749-476f-9655-cab444d7ed92" providerId="ADAL" clId="{7D517C2F-6C30-E245-8D9E-38CF20BAF3C9}" dt="2024-03-02T13:00:09.691" v="6742" actId="1076"/>
          <ac:picMkLst>
            <pc:docMk/>
            <pc:sldMk cId="3093574319" sldId="258"/>
            <ac:picMk id="14" creationId="{8444670F-3F5C-AA16-E6FD-5DD617AF9C28}"/>
          </ac:picMkLst>
        </pc:picChg>
        <pc:picChg chg="add mod ord">
          <ac:chgData name="Ffion John (2103687)" userId="17871dc1-6749-476f-9655-cab444d7ed92" providerId="ADAL" clId="{7D517C2F-6C30-E245-8D9E-38CF20BAF3C9}" dt="2024-03-02T13:00:38.958" v="6757" actId="1076"/>
          <ac:picMkLst>
            <pc:docMk/>
            <pc:sldMk cId="3093574319" sldId="258"/>
            <ac:picMk id="16" creationId="{AF083D45-6E48-2D97-2E3F-615AEAC77507}"/>
          </ac:picMkLst>
        </pc:picChg>
        <pc:picChg chg="add mod ord">
          <ac:chgData name="Ffion John (2103687)" userId="17871dc1-6749-476f-9655-cab444d7ed92" providerId="ADAL" clId="{7D517C2F-6C30-E245-8D9E-38CF20BAF3C9}" dt="2024-03-02T13:01:03.425" v="6762" actId="1076"/>
          <ac:picMkLst>
            <pc:docMk/>
            <pc:sldMk cId="3093574319" sldId="258"/>
            <ac:picMk id="18" creationId="{C9BC7F95-F453-4D4D-F01F-C9CA17CBC122}"/>
          </ac:picMkLst>
        </pc:picChg>
        <pc:picChg chg="add mod ord">
          <ac:chgData name="Ffion John (2103687)" userId="17871dc1-6749-476f-9655-cab444d7ed92" providerId="ADAL" clId="{7D517C2F-6C30-E245-8D9E-38CF20BAF3C9}" dt="2024-03-02T12:59:52.306" v="6737" actId="1076"/>
          <ac:picMkLst>
            <pc:docMk/>
            <pc:sldMk cId="3093574319" sldId="258"/>
            <ac:picMk id="20" creationId="{837A9D52-0FEA-3295-CA36-ACDAA27F4C5C}"/>
          </ac:picMkLst>
        </pc:picChg>
        <pc:picChg chg="add mod">
          <ac:chgData name="Ffion John (2103687)" userId="17871dc1-6749-476f-9655-cab444d7ed92" providerId="ADAL" clId="{7D517C2F-6C30-E245-8D9E-38CF20BAF3C9}" dt="2024-03-03T15:15:47.146" v="8179" actId="1076"/>
          <ac:picMkLst>
            <pc:docMk/>
            <pc:sldMk cId="3093574319" sldId="258"/>
            <ac:picMk id="26" creationId="{D1EEA960-3317-A987-FD63-6B6AA5319FAF}"/>
          </ac:picMkLst>
        </pc:picChg>
      </pc:sldChg>
      <pc:sldChg chg="addSp delSp modSp new mod modNotesTx">
        <pc:chgData name="Ffion John (2103687)" userId="17871dc1-6749-476f-9655-cab444d7ed92" providerId="ADAL" clId="{7D517C2F-6C30-E245-8D9E-38CF20BAF3C9}" dt="2024-03-03T15:14:32.844" v="8175" actId="20577"/>
        <pc:sldMkLst>
          <pc:docMk/>
          <pc:sldMk cId="522434663" sldId="259"/>
        </pc:sldMkLst>
        <pc:spChg chg="add del mod">
          <ac:chgData name="Ffion John (2103687)" userId="17871dc1-6749-476f-9655-cab444d7ed92" providerId="ADAL" clId="{7D517C2F-6C30-E245-8D9E-38CF20BAF3C9}" dt="2024-03-01T20:16:21.036" v="5814"/>
          <ac:spMkLst>
            <pc:docMk/>
            <pc:sldMk cId="522434663" sldId="259"/>
            <ac:spMk id="2" creationId="{D44A3718-6A8E-6D2D-DF3A-4EFF5033AB2D}"/>
          </ac:spMkLst>
        </pc:spChg>
        <pc:spChg chg="del">
          <ac:chgData name="Ffion John (2103687)" userId="17871dc1-6749-476f-9655-cab444d7ed92" providerId="ADAL" clId="{7D517C2F-6C30-E245-8D9E-38CF20BAF3C9}" dt="2024-02-29T19:56:22.314" v="1485" actId="478"/>
          <ac:spMkLst>
            <pc:docMk/>
            <pc:sldMk cId="522434663" sldId="259"/>
            <ac:spMk id="2" creationId="{DB345D10-28A4-259D-0028-7D8E4A54F2FA}"/>
          </ac:spMkLst>
        </pc:spChg>
        <pc:spChg chg="del mod">
          <ac:chgData name="Ffion John (2103687)" userId="17871dc1-6749-476f-9655-cab444d7ed92" providerId="ADAL" clId="{7D517C2F-6C30-E245-8D9E-38CF20BAF3C9}" dt="2024-03-03T09:37:28.442" v="8041" actId="26606"/>
          <ac:spMkLst>
            <pc:docMk/>
            <pc:sldMk cId="522434663" sldId="259"/>
            <ac:spMk id="3" creationId="{B9568217-EBBB-ABF8-AA75-0FF7BBE1EB9E}"/>
          </ac:spMkLst>
        </pc:spChg>
        <pc:spChg chg="add mod">
          <ac:chgData name="Ffion John (2103687)" userId="17871dc1-6749-476f-9655-cab444d7ed92" providerId="ADAL" clId="{7D517C2F-6C30-E245-8D9E-38CF20BAF3C9}" dt="2024-03-03T09:37:56.334" v="8073" actId="1076"/>
          <ac:spMkLst>
            <pc:docMk/>
            <pc:sldMk cId="522434663" sldId="259"/>
            <ac:spMk id="5" creationId="{04C5D4E3-F803-22BC-549E-0193258DC307}"/>
          </ac:spMkLst>
        </pc:spChg>
        <pc:graphicFrameChg chg="add mod">
          <ac:chgData name="Ffion John (2103687)" userId="17871dc1-6749-476f-9655-cab444d7ed92" providerId="ADAL" clId="{7D517C2F-6C30-E245-8D9E-38CF20BAF3C9}" dt="2024-03-03T15:14:32.844" v="8175" actId="20577"/>
          <ac:graphicFrameMkLst>
            <pc:docMk/>
            <pc:sldMk cId="522434663" sldId="259"/>
            <ac:graphicFrameMk id="7" creationId="{18CE3884-7867-A773-7EBC-828F9CCB6779}"/>
          </ac:graphicFrameMkLst>
        </pc:graphicFrameChg>
        <pc:picChg chg="add del mod">
          <ac:chgData name="Ffion John (2103687)" userId="17871dc1-6749-476f-9655-cab444d7ed92" providerId="ADAL" clId="{7D517C2F-6C30-E245-8D9E-38CF20BAF3C9}" dt="2024-03-02T15:02:19.537" v="6877" actId="478"/>
          <ac:picMkLst>
            <pc:docMk/>
            <pc:sldMk cId="522434663" sldId="259"/>
            <ac:picMk id="2" creationId="{25E656C3-CA57-C3A0-E26D-96D7945A290D}"/>
          </ac:picMkLst>
        </pc:picChg>
        <pc:picChg chg="add del mod">
          <ac:chgData name="Ffion John (2103687)" userId="17871dc1-6749-476f-9655-cab444d7ed92" providerId="ADAL" clId="{7D517C2F-6C30-E245-8D9E-38CF20BAF3C9}" dt="2024-03-02T15:45:22.386" v="7168" actId="478"/>
          <ac:picMkLst>
            <pc:docMk/>
            <pc:sldMk cId="522434663" sldId="259"/>
            <ac:picMk id="2" creationId="{56FBC5B0-FE83-934F-EA3D-D340CD9C756F}"/>
          </ac:picMkLst>
        </pc:picChg>
        <pc:picChg chg="add mod">
          <ac:chgData name="Ffion John (2103687)" userId="17871dc1-6749-476f-9655-cab444d7ed92" providerId="ADAL" clId="{7D517C2F-6C30-E245-8D9E-38CF20BAF3C9}" dt="2024-03-03T09:37:48.399" v="8070" actId="1076"/>
          <ac:picMkLst>
            <pc:docMk/>
            <pc:sldMk cId="522434663" sldId="259"/>
            <ac:picMk id="4" creationId="{4D315651-096F-136C-3A92-ACA977D3E173}"/>
          </ac:picMkLst>
        </pc:picChg>
        <pc:picChg chg="add del mod">
          <ac:chgData name="Ffion John (2103687)" userId="17871dc1-6749-476f-9655-cab444d7ed92" providerId="ADAL" clId="{7D517C2F-6C30-E245-8D9E-38CF20BAF3C9}" dt="2024-03-01T20:15:18.041" v="5631" actId="478"/>
          <ac:picMkLst>
            <pc:docMk/>
            <pc:sldMk cId="522434663" sldId="259"/>
            <ac:picMk id="4" creationId="{78F0DEBA-A67F-79E0-3144-433B53D21CEA}"/>
          </ac:picMkLst>
        </pc:picChg>
      </pc:sldChg>
      <pc:sldChg chg="addSp delSp modSp new mod ord setBg modNotesTx">
        <pc:chgData name="Ffion John (2103687)" userId="17871dc1-6749-476f-9655-cab444d7ed92" providerId="ADAL" clId="{7D517C2F-6C30-E245-8D9E-38CF20BAF3C9}" dt="2024-03-03T10:23:57.572" v="8154" actId="20577"/>
        <pc:sldMkLst>
          <pc:docMk/>
          <pc:sldMk cId="1812698925" sldId="260"/>
        </pc:sldMkLst>
        <pc:spChg chg="mod">
          <ac:chgData name="Ffion John (2103687)" userId="17871dc1-6749-476f-9655-cab444d7ed92" providerId="ADAL" clId="{7D517C2F-6C30-E245-8D9E-38CF20BAF3C9}" dt="2024-03-02T18:44:06.059" v="7257" actId="26606"/>
          <ac:spMkLst>
            <pc:docMk/>
            <pc:sldMk cId="1812698925" sldId="260"/>
            <ac:spMk id="2" creationId="{2B677B46-E4D7-C97B-C70F-52E3B748F702}"/>
          </ac:spMkLst>
        </pc:spChg>
        <pc:spChg chg="del mod">
          <ac:chgData name="Ffion John (2103687)" userId="17871dc1-6749-476f-9655-cab444d7ed92" providerId="ADAL" clId="{7D517C2F-6C30-E245-8D9E-38CF20BAF3C9}" dt="2024-03-02T18:44:06.059" v="7257" actId="26606"/>
          <ac:spMkLst>
            <pc:docMk/>
            <pc:sldMk cId="1812698925" sldId="260"/>
            <ac:spMk id="3" creationId="{9F6F71EB-3ED8-8DA5-6FDA-A06D9891EF53}"/>
          </ac:spMkLst>
        </pc:spChg>
        <pc:spChg chg="add">
          <ac:chgData name="Ffion John (2103687)" userId="17871dc1-6749-476f-9655-cab444d7ed92" providerId="ADAL" clId="{7D517C2F-6C30-E245-8D9E-38CF20BAF3C9}" dt="2024-03-02T18:44:06.059" v="7257" actId="26606"/>
          <ac:spMkLst>
            <pc:docMk/>
            <pc:sldMk cId="1812698925" sldId="260"/>
            <ac:spMk id="9" creationId="{9F4444CE-BC8D-4D61-B303-4C05614E62AB}"/>
          </ac:spMkLst>
        </pc:spChg>
        <pc:spChg chg="add">
          <ac:chgData name="Ffion John (2103687)" userId="17871dc1-6749-476f-9655-cab444d7ed92" providerId="ADAL" clId="{7D517C2F-6C30-E245-8D9E-38CF20BAF3C9}" dt="2024-03-02T18:44:06.059" v="7257" actId="26606"/>
          <ac:spMkLst>
            <pc:docMk/>
            <pc:sldMk cId="1812698925" sldId="260"/>
            <ac:spMk id="11" creationId="{73772B81-181F-48B7-8826-4D9686D15DF5}"/>
          </ac:spMkLst>
        </pc:spChg>
        <pc:spChg chg="add">
          <ac:chgData name="Ffion John (2103687)" userId="17871dc1-6749-476f-9655-cab444d7ed92" providerId="ADAL" clId="{7D517C2F-6C30-E245-8D9E-38CF20BAF3C9}" dt="2024-03-02T18:44:06.059" v="7257" actId="26606"/>
          <ac:spMkLst>
            <pc:docMk/>
            <pc:sldMk cId="1812698925" sldId="260"/>
            <ac:spMk id="13" creationId="{B2205F6E-03C6-4E92-877C-E2482F6599AA}"/>
          </ac:spMkLst>
        </pc:spChg>
        <pc:graphicFrameChg chg="add mod">
          <ac:chgData name="Ffion John (2103687)" userId="17871dc1-6749-476f-9655-cab444d7ed92" providerId="ADAL" clId="{7D517C2F-6C30-E245-8D9E-38CF20BAF3C9}" dt="2024-03-03T10:23:57.572" v="8154" actId="20577"/>
          <ac:graphicFrameMkLst>
            <pc:docMk/>
            <pc:sldMk cId="1812698925" sldId="260"/>
            <ac:graphicFrameMk id="5" creationId="{DD5DC08C-1F04-5ADC-8EFF-7DB941CB44A4}"/>
          </ac:graphicFrameMkLst>
        </pc:graphicFrameChg>
      </pc:sldChg>
      <pc:sldChg chg="modSp new del mod">
        <pc:chgData name="Ffion John (2103687)" userId="17871dc1-6749-476f-9655-cab444d7ed92" providerId="ADAL" clId="{7D517C2F-6C30-E245-8D9E-38CF20BAF3C9}" dt="2024-03-01T17:33:54.645" v="3585" actId="2696"/>
        <pc:sldMkLst>
          <pc:docMk/>
          <pc:sldMk cId="3807229685" sldId="260"/>
        </pc:sldMkLst>
        <pc:spChg chg="mod">
          <ac:chgData name="Ffion John (2103687)" userId="17871dc1-6749-476f-9655-cab444d7ed92" providerId="ADAL" clId="{7D517C2F-6C30-E245-8D9E-38CF20BAF3C9}" dt="2024-03-01T16:47:18.973" v="3141" actId="20577"/>
          <ac:spMkLst>
            <pc:docMk/>
            <pc:sldMk cId="3807229685" sldId="260"/>
            <ac:spMk id="2" creationId="{2DC7728B-12DA-AD41-9E9F-F9862BB06C73}"/>
          </ac:spMkLst>
        </pc:spChg>
      </pc:sldChg>
      <pc:sldChg chg="addSp delSp modSp new mod ord setBg">
        <pc:chgData name="Ffion John (2103687)" userId="17871dc1-6749-476f-9655-cab444d7ed92" providerId="ADAL" clId="{7D517C2F-6C30-E245-8D9E-38CF20BAF3C9}" dt="2024-03-02T19:03:10.778" v="7709" actId="1076"/>
        <pc:sldMkLst>
          <pc:docMk/>
          <pc:sldMk cId="2353701799" sldId="261"/>
        </pc:sldMkLst>
        <pc:spChg chg="mod">
          <ac:chgData name="Ffion John (2103687)" userId="17871dc1-6749-476f-9655-cab444d7ed92" providerId="ADAL" clId="{7D517C2F-6C30-E245-8D9E-38CF20BAF3C9}" dt="2024-03-02T19:02:55.328" v="7701" actId="1076"/>
          <ac:spMkLst>
            <pc:docMk/>
            <pc:sldMk cId="2353701799" sldId="261"/>
            <ac:spMk id="2" creationId="{99DA19B6-69F2-AAA4-ADC4-7F840A0A33F2}"/>
          </ac:spMkLst>
        </pc:spChg>
        <pc:spChg chg="mod">
          <ac:chgData name="Ffion John (2103687)" userId="17871dc1-6749-476f-9655-cab444d7ed92" providerId="ADAL" clId="{7D517C2F-6C30-E245-8D9E-38CF20BAF3C9}" dt="2024-03-02T19:03:10.778" v="7709" actId="1076"/>
          <ac:spMkLst>
            <pc:docMk/>
            <pc:sldMk cId="2353701799" sldId="261"/>
            <ac:spMk id="3" creationId="{29045432-DC0E-CCB0-46E3-C3E30182B426}"/>
          </ac:spMkLst>
        </pc:spChg>
        <pc:spChg chg="add del">
          <ac:chgData name="Ffion John (2103687)" userId="17871dc1-6749-476f-9655-cab444d7ed92" providerId="ADAL" clId="{7D517C2F-6C30-E245-8D9E-38CF20BAF3C9}" dt="2024-03-02T19:01:48.669" v="7678" actId="26606"/>
          <ac:spMkLst>
            <pc:docMk/>
            <pc:sldMk cId="2353701799" sldId="261"/>
            <ac:spMk id="8" creationId="{E80B86A7-A1EC-475B-9166-88902B033A38}"/>
          </ac:spMkLst>
        </pc:spChg>
        <pc:spChg chg="add del">
          <ac:chgData name="Ffion John (2103687)" userId="17871dc1-6749-476f-9655-cab444d7ed92" providerId="ADAL" clId="{7D517C2F-6C30-E245-8D9E-38CF20BAF3C9}" dt="2024-03-02T19:01:48.669" v="7678" actId="26606"/>
          <ac:spMkLst>
            <pc:docMk/>
            <pc:sldMk cId="2353701799" sldId="261"/>
            <ac:spMk id="10" creationId="{C2C29CB1-9F74-4879-A6AF-AEA67B6F1F4D}"/>
          </ac:spMkLst>
        </pc:spChg>
        <pc:spChg chg="add del">
          <ac:chgData name="Ffion John (2103687)" userId="17871dc1-6749-476f-9655-cab444d7ed92" providerId="ADAL" clId="{7D517C2F-6C30-E245-8D9E-38CF20BAF3C9}" dt="2024-03-02T19:01:48.669" v="7678" actId="26606"/>
          <ac:spMkLst>
            <pc:docMk/>
            <pc:sldMk cId="2353701799" sldId="261"/>
            <ac:spMk id="12" creationId="{7E2C7115-5336-410C-AD71-0F0952A2E5A7}"/>
          </ac:spMkLst>
        </pc:spChg>
        <pc:spChg chg="add del">
          <ac:chgData name="Ffion John (2103687)" userId="17871dc1-6749-476f-9655-cab444d7ed92" providerId="ADAL" clId="{7D517C2F-6C30-E245-8D9E-38CF20BAF3C9}" dt="2024-03-02T19:02:32.087" v="7690" actId="26606"/>
          <ac:spMkLst>
            <pc:docMk/>
            <pc:sldMk cId="2353701799" sldId="261"/>
            <ac:spMk id="17" creationId="{603AE127-802C-459A-A612-DB85B67F0DC0}"/>
          </ac:spMkLst>
        </pc:spChg>
        <pc:spChg chg="add del">
          <ac:chgData name="Ffion John (2103687)" userId="17871dc1-6749-476f-9655-cab444d7ed92" providerId="ADAL" clId="{7D517C2F-6C30-E245-8D9E-38CF20BAF3C9}" dt="2024-03-02T19:02:32.087" v="7690" actId="26606"/>
          <ac:spMkLst>
            <pc:docMk/>
            <pc:sldMk cId="2353701799" sldId="261"/>
            <ac:spMk id="19" creationId="{9323D83D-50D6-4040-A58B-FCEA340F886A}"/>
          </ac:spMkLst>
        </pc:spChg>
        <pc:spChg chg="add del">
          <ac:chgData name="Ffion John (2103687)" userId="17871dc1-6749-476f-9655-cab444d7ed92" providerId="ADAL" clId="{7D517C2F-6C30-E245-8D9E-38CF20BAF3C9}" dt="2024-03-02T19:02:32.087" v="7690" actId="26606"/>
          <ac:spMkLst>
            <pc:docMk/>
            <pc:sldMk cId="2353701799" sldId="261"/>
            <ac:spMk id="23" creationId="{F10FD715-4DCE-4779-B634-EC78315EA213}"/>
          </ac:spMkLst>
        </pc:spChg>
        <pc:spChg chg="add">
          <ac:chgData name="Ffion John (2103687)" userId="17871dc1-6749-476f-9655-cab444d7ed92" providerId="ADAL" clId="{7D517C2F-6C30-E245-8D9E-38CF20BAF3C9}" dt="2024-03-02T19:02:32.087" v="7690" actId="26606"/>
          <ac:spMkLst>
            <pc:docMk/>
            <pc:sldMk cId="2353701799" sldId="261"/>
            <ac:spMk id="28" creationId="{E80B86A7-A1EC-475B-9166-88902B033A38}"/>
          </ac:spMkLst>
        </pc:spChg>
        <pc:spChg chg="add">
          <ac:chgData name="Ffion John (2103687)" userId="17871dc1-6749-476f-9655-cab444d7ed92" providerId="ADAL" clId="{7D517C2F-6C30-E245-8D9E-38CF20BAF3C9}" dt="2024-03-02T19:02:32.087" v="7690" actId="26606"/>
          <ac:spMkLst>
            <pc:docMk/>
            <pc:sldMk cId="2353701799" sldId="261"/>
            <ac:spMk id="30" creationId="{C2C29CB1-9F74-4879-A6AF-AEA67B6F1F4D}"/>
          </ac:spMkLst>
        </pc:spChg>
        <pc:spChg chg="add">
          <ac:chgData name="Ffion John (2103687)" userId="17871dc1-6749-476f-9655-cab444d7ed92" providerId="ADAL" clId="{7D517C2F-6C30-E245-8D9E-38CF20BAF3C9}" dt="2024-03-02T19:02:32.087" v="7690" actId="26606"/>
          <ac:spMkLst>
            <pc:docMk/>
            <pc:sldMk cId="2353701799" sldId="261"/>
            <ac:spMk id="32" creationId="{7E2C7115-5336-410C-AD71-0F0952A2E5A7}"/>
          </ac:spMkLst>
        </pc:spChg>
        <pc:cxnChg chg="add del">
          <ac:chgData name="Ffion John (2103687)" userId="17871dc1-6749-476f-9655-cab444d7ed92" providerId="ADAL" clId="{7D517C2F-6C30-E245-8D9E-38CF20BAF3C9}" dt="2024-03-02T19:02:32.087" v="7690" actId="26606"/>
          <ac:cxnSpMkLst>
            <pc:docMk/>
            <pc:sldMk cId="2353701799" sldId="261"/>
            <ac:cxnSpMk id="21" creationId="{1A1FE6BB-DFB2-4080-9B5E-076EF5DDE67B}"/>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30DA7F-6905-4DE0-9A95-4E02EBF3F55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31131E62-38B2-4308-8457-F3BF98C2CB80}">
      <dgm:prSet/>
      <dgm:spPr/>
      <dgm:t>
        <a:bodyPr/>
        <a:lstStyle/>
        <a:p>
          <a:r>
            <a:rPr lang="en-US" dirty="0"/>
            <a:t>Effectively implementing Education for Sustainable Development and Global Citizenship (ESDGC) will link within the new curriculum through schools. This will aim to promote understanding for children in different areas to become more informed, engaged and global citizens (</a:t>
          </a:r>
          <a:r>
            <a:rPr lang="en-US" dirty="0" err="1"/>
            <a:t>Pennard</a:t>
          </a:r>
          <a:r>
            <a:rPr lang="en-US" dirty="0"/>
            <a:t> Primary, 2014). </a:t>
          </a:r>
        </a:p>
      </dgm:t>
    </dgm:pt>
    <dgm:pt modelId="{3FC94072-ABA7-44F5-91F0-C663E3E61FEB}" type="parTrans" cxnId="{288AC431-3C77-4B9F-8306-CBCC94B04087}">
      <dgm:prSet/>
      <dgm:spPr/>
      <dgm:t>
        <a:bodyPr/>
        <a:lstStyle/>
        <a:p>
          <a:endParaRPr lang="en-US"/>
        </a:p>
      </dgm:t>
    </dgm:pt>
    <dgm:pt modelId="{68ED2761-F4E4-4645-B98F-34B492A0663D}" type="sibTrans" cxnId="{288AC431-3C77-4B9F-8306-CBCC94B04087}">
      <dgm:prSet/>
      <dgm:spPr/>
      <dgm:t>
        <a:bodyPr/>
        <a:lstStyle/>
        <a:p>
          <a:endParaRPr lang="en-US"/>
        </a:p>
      </dgm:t>
    </dgm:pt>
    <dgm:pt modelId="{74EBBFA7-2D2B-44CC-8E4C-9673AFF24E67}">
      <dgm:prSet/>
      <dgm:spPr/>
      <dgm:t>
        <a:bodyPr/>
        <a:lstStyle/>
        <a:p>
          <a:r>
            <a:rPr lang="en-US" dirty="0"/>
            <a:t>ESDGC will be implemented through engaging pupils to explore ‘real-world’ issues. Schools will tend to link with the community to gave a sense of responsibility towards society and the environment they live in (Welsh Assembly Government, 2008). </a:t>
          </a:r>
        </a:p>
      </dgm:t>
    </dgm:pt>
    <dgm:pt modelId="{39D5DF81-A805-4597-9E83-5CEA42E1469E}" type="parTrans" cxnId="{71036806-C53F-412A-98EE-5F01E57E9A04}">
      <dgm:prSet/>
      <dgm:spPr/>
      <dgm:t>
        <a:bodyPr/>
        <a:lstStyle/>
        <a:p>
          <a:endParaRPr lang="en-US"/>
        </a:p>
      </dgm:t>
    </dgm:pt>
    <dgm:pt modelId="{7F8AB267-3CC7-4D51-A378-EBE6B164ECB3}" type="sibTrans" cxnId="{71036806-C53F-412A-98EE-5F01E57E9A04}">
      <dgm:prSet/>
      <dgm:spPr/>
      <dgm:t>
        <a:bodyPr/>
        <a:lstStyle/>
        <a:p>
          <a:endParaRPr lang="en-US"/>
        </a:p>
      </dgm:t>
    </dgm:pt>
    <dgm:pt modelId="{A86A8B2A-BC94-1D46-B053-762FCA266A41}">
      <dgm:prSet/>
      <dgm:spPr/>
      <dgm:t>
        <a:bodyPr/>
        <a:lstStyle/>
        <a:p>
          <a:r>
            <a:rPr lang="en-US" dirty="0"/>
            <a:t>ESDGC is to teach children to care for the development and environment of their community. Schools will need to work with students to provide the best way of learning and incorporate ethos</a:t>
          </a:r>
          <a:r>
            <a:rPr lang="en-US"/>
            <a:t>, pedagogy (</a:t>
          </a:r>
          <a:r>
            <a:rPr lang="en-US" dirty="0"/>
            <a:t>Welsh Government, 2012).</a:t>
          </a:r>
        </a:p>
      </dgm:t>
    </dgm:pt>
    <dgm:pt modelId="{47B851B3-E04D-9A47-B6F2-0AFA13CB2A94}" type="parTrans" cxnId="{BF9DC5E6-CA6E-AE4B-BD31-9005B4B5A4D8}">
      <dgm:prSet/>
      <dgm:spPr/>
      <dgm:t>
        <a:bodyPr/>
        <a:lstStyle/>
        <a:p>
          <a:endParaRPr lang="en-GB"/>
        </a:p>
      </dgm:t>
    </dgm:pt>
    <dgm:pt modelId="{EA9B832E-54B0-B94D-8EFA-A156F2B76794}" type="sibTrans" cxnId="{BF9DC5E6-CA6E-AE4B-BD31-9005B4B5A4D8}">
      <dgm:prSet/>
      <dgm:spPr/>
      <dgm:t>
        <a:bodyPr/>
        <a:lstStyle/>
        <a:p>
          <a:endParaRPr lang="en-GB"/>
        </a:p>
      </dgm:t>
    </dgm:pt>
    <dgm:pt modelId="{C48CE1A3-D671-7840-872C-DF9FA5E1E4EA}" type="pres">
      <dgm:prSet presAssocID="{D030DA7F-6905-4DE0-9A95-4E02EBF3F554}" presName="hierChild1" presStyleCnt="0">
        <dgm:presLayoutVars>
          <dgm:chPref val="1"/>
          <dgm:dir/>
          <dgm:animOne val="branch"/>
          <dgm:animLvl val="lvl"/>
          <dgm:resizeHandles/>
        </dgm:presLayoutVars>
      </dgm:prSet>
      <dgm:spPr/>
    </dgm:pt>
    <dgm:pt modelId="{5796E4F2-A8BA-E140-8C80-8D7172C74F63}" type="pres">
      <dgm:prSet presAssocID="{31131E62-38B2-4308-8457-F3BF98C2CB80}" presName="hierRoot1" presStyleCnt="0"/>
      <dgm:spPr/>
    </dgm:pt>
    <dgm:pt modelId="{436ACD71-4EE5-6448-9A35-EA6C971CB455}" type="pres">
      <dgm:prSet presAssocID="{31131E62-38B2-4308-8457-F3BF98C2CB80}" presName="composite" presStyleCnt="0"/>
      <dgm:spPr/>
    </dgm:pt>
    <dgm:pt modelId="{7DC6F25C-C8DC-1A4F-894C-5563BFDDB263}" type="pres">
      <dgm:prSet presAssocID="{31131E62-38B2-4308-8457-F3BF98C2CB80}" presName="background" presStyleLbl="node0" presStyleIdx="0" presStyleCnt="3"/>
      <dgm:spPr/>
    </dgm:pt>
    <dgm:pt modelId="{C3159E91-344F-E643-8F0B-02E2409F4A4D}" type="pres">
      <dgm:prSet presAssocID="{31131E62-38B2-4308-8457-F3BF98C2CB80}" presName="text" presStyleLbl="fgAcc0" presStyleIdx="0" presStyleCnt="3">
        <dgm:presLayoutVars>
          <dgm:chPref val="3"/>
        </dgm:presLayoutVars>
      </dgm:prSet>
      <dgm:spPr/>
    </dgm:pt>
    <dgm:pt modelId="{48D26193-0CF2-A048-9A73-A9C37DDFA2B5}" type="pres">
      <dgm:prSet presAssocID="{31131E62-38B2-4308-8457-F3BF98C2CB80}" presName="hierChild2" presStyleCnt="0"/>
      <dgm:spPr/>
    </dgm:pt>
    <dgm:pt modelId="{768E14F9-A8ED-C449-8AF9-9BD6E412B193}" type="pres">
      <dgm:prSet presAssocID="{A86A8B2A-BC94-1D46-B053-762FCA266A41}" presName="hierRoot1" presStyleCnt="0"/>
      <dgm:spPr/>
    </dgm:pt>
    <dgm:pt modelId="{BA5EEEB9-EE09-3F40-A7BD-028E7837BBD5}" type="pres">
      <dgm:prSet presAssocID="{A86A8B2A-BC94-1D46-B053-762FCA266A41}" presName="composite" presStyleCnt="0"/>
      <dgm:spPr/>
    </dgm:pt>
    <dgm:pt modelId="{8515094F-FA19-C74C-A650-C1C10EE24C56}" type="pres">
      <dgm:prSet presAssocID="{A86A8B2A-BC94-1D46-B053-762FCA266A41}" presName="background" presStyleLbl="node0" presStyleIdx="1" presStyleCnt="3"/>
      <dgm:spPr/>
    </dgm:pt>
    <dgm:pt modelId="{40960369-53FD-9849-8ADF-26023EA6EA3C}" type="pres">
      <dgm:prSet presAssocID="{A86A8B2A-BC94-1D46-B053-762FCA266A41}" presName="text" presStyleLbl="fgAcc0" presStyleIdx="1" presStyleCnt="3">
        <dgm:presLayoutVars>
          <dgm:chPref val="3"/>
        </dgm:presLayoutVars>
      </dgm:prSet>
      <dgm:spPr/>
    </dgm:pt>
    <dgm:pt modelId="{B776B9E9-253A-C34C-BF41-AE55D0A53AFC}" type="pres">
      <dgm:prSet presAssocID="{A86A8B2A-BC94-1D46-B053-762FCA266A41}" presName="hierChild2" presStyleCnt="0"/>
      <dgm:spPr/>
    </dgm:pt>
    <dgm:pt modelId="{19761A61-37FD-1848-A4D8-C3CDB8E15B75}" type="pres">
      <dgm:prSet presAssocID="{74EBBFA7-2D2B-44CC-8E4C-9673AFF24E67}" presName="hierRoot1" presStyleCnt="0"/>
      <dgm:spPr/>
    </dgm:pt>
    <dgm:pt modelId="{B4F3FD52-3AE0-BD4C-85C3-DCEC86F099C4}" type="pres">
      <dgm:prSet presAssocID="{74EBBFA7-2D2B-44CC-8E4C-9673AFF24E67}" presName="composite" presStyleCnt="0"/>
      <dgm:spPr/>
    </dgm:pt>
    <dgm:pt modelId="{FCC45486-6F12-7C4F-A997-76E1B2920D0E}" type="pres">
      <dgm:prSet presAssocID="{74EBBFA7-2D2B-44CC-8E4C-9673AFF24E67}" presName="background" presStyleLbl="node0" presStyleIdx="2" presStyleCnt="3"/>
      <dgm:spPr/>
    </dgm:pt>
    <dgm:pt modelId="{37396195-90C5-7B48-ADC4-0040D7FF76D7}" type="pres">
      <dgm:prSet presAssocID="{74EBBFA7-2D2B-44CC-8E4C-9673AFF24E67}" presName="text" presStyleLbl="fgAcc0" presStyleIdx="2" presStyleCnt="3">
        <dgm:presLayoutVars>
          <dgm:chPref val="3"/>
        </dgm:presLayoutVars>
      </dgm:prSet>
      <dgm:spPr/>
    </dgm:pt>
    <dgm:pt modelId="{F65362E5-8284-A649-8EA9-D74A033F38E7}" type="pres">
      <dgm:prSet presAssocID="{74EBBFA7-2D2B-44CC-8E4C-9673AFF24E67}" presName="hierChild2" presStyleCnt="0"/>
      <dgm:spPr/>
    </dgm:pt>
  </dgm:ptLst>
  <dgm:cxnLst>
    <dgm:cxn modelId="{71036806-C53F-412A-98EE-5F01E57E9A04}" srcId="{D030DA7F-6905-4DE0-9A95-4E02EBF3F554}" destId="{74EBBFA7-2D2B-44CC-8E4C-9673AFF24E67}" srcOrd="2" destOrd="0" parTransId="{39D5DF81-A805-4597-9E83-5CEA42E1469E}" sibTransId="{7F8AB267-3CC7-4D51-A378-EBE6B164ECB3}"/>
    <dgm:cxn modelId="{288AC431-3C77-4B9F-8306-CBCC94B04087}" srcId="{D030DA7F-6905-4DE0-9A95-4E02EBF3F554}" destId="{31131E62-38B2-4308-8457-F3BF98C2CB80}" srcOrd="0" destOrd="0" parTransId="{3FC94072-ABA7-44F5-91F0-C663E3E61FEB}" sibTransId="{68ED2761-F4E4-4645-B98F-34B492A0663D}"/>
    <dgm:cxn modelId="{1A55293C-F687-FE42-ABCC-F08090ACF6EC}" type="presOf" srcId="{D030DA7F-6905-4DE0-9A95-4E02EBF3F554}" destId="{C48CE1A3-D671-7840-872C-DF9FA5E1E4EA}" srcOrd="0" destOrd="0" presId="urn:microsoft.com/office/officeart/2005/8/layout/hierarchy1"/>
    <dgm:cxn modelId="{88CB9E50-32B6-B342-B2BD-D0A1927CE4B6}" type="presOf" srcId="{74EBBFA7-2D2B-44CC-8E4C-9673AFF24E67}" destId="{37396195-90C5-7B48-ADC4-0040D7FF76D7}" srcOrd="0" destOrd="0" presId="urn:microsoft.com/office/officeart/2005/8/layout/hierarchy1"/>
    <dgm:cxn modelId="{DFAAC893-1289-F24D-AE95-731F6D5ACA20}" type="presOf" srcId="{31131E62-38B2-4308-8457-F3BF98C2CB80}" destId="{C3159E91-344F-E643-8F0B-02E2409F4A4D}" srcOrd="0" destOrd="0" presId="urn:microsoft.com/office/officeart/2005/8/layout/hierarchy1"/>
    <dgm:cxn modelId="{BF9DC5E6-CA6E-AE4B-BD31-9005B4B5A4D8}" srcId="{D030DA7F-6905-4DE0-9A95-4E02EBF3F554}" destId="{A86A8B2A-BC94-1D46-B053-762FCA266A41}" srcOrd="1" destOrd="0" parTransId="{47B851B3-E04D-9A47-B6F2-0AFA13CB2A94}" sibTransId="{EA9B832E-54B0-B94D-8EFA-A156F2B76794}"/>
    <dgm:cxn modelId="{23A251E9-3211-7E4A-ADDA-6D2C09CFFC99}" type="presOf" srcId="{A86A8B2A-BC94-1D46-B053-762FCA266A41}" destId="{40960369-53FD-9849-8ADF-26023EA6EA3C}" srcOrd="0" destOrd="0" presId="urn:microsoft.com/office/officeart/2005/8/layout/hierarchy1"/>
    <dgm:cxn modelId="{783E10C5-0744-FC45-8833-FB3816EE2090}" type="presParOf" srcId="{C48CE1A3-D671-7840-872C-DF9FA5E1E4EA}" destId="{5796E4F2-A8BA-E140-8C80-8D7172C74F63}" srcOrd="0" destOrd="0" presId="urn:microsoft.com/office/officeart/2005/8/layout/hierarchy1"/>
    <dgm:cxn modelId="{085A8915-7A8D-0744-8A3E-8790BE3B217F}" type="presParOf" srcId="{5796E4F2-A8BA-E140-8C80-8D7172C74F63}" destId="{436ACD71-4EE5-6448-9A35-EA6C971CB455}" srcOrd="0" destOrd="0" presId="urn:microsoft.com/office/officeart/2005/8/layout/hierarchy1"/>
    <dgm:cxn modelId="{5C24318F-F5FC-0647-BD30-346D83DF9F63}" type="presParOf" srcId="{436ACD71-4EE5-6448-9A35-EA6C971CB455}" destId="{7DC6F25C-C8DC-1A4F-894C-5563BFDDB263}" srcOrd="0" destOrd="0" presId="urn:microsoft.com/office/officeart/2005/8/layout/hierarchy1"/>
    <dgm:cxn modelId="{5F30E117-28D0-D344-9107-659DD34BA14D}" type="presParOf" srcId="{436ACD71-4EE5-6448-9A35-EA6C971CB455}" destId="{C3159E91-344F-E643-8F0B-02E2409F4A4D}" srcOrd="1" destOrd="0" presId="urn:microsoft.com/office/officeart/2005/8/layout/hierarchy1"/>
    <dgm:cxn modelId="{2B1C914D-A9A9-AF44-AE13-2518E2D37709}" type="presParOf" srcId="{5796E4F2-A8BA-E140-8C80-8D7172C74F63}" destId="{48D26193-0CF2-A048-9A73-A9C37DDFA2B5}" srcOrd="1" destOrd="0" presId="urn:microsoft.com/office/officeart/2005/8/layout/hierarchy1"/>
    <dgm:cxn modelId="{8F360571-52ED-A843-B638-0620568F32A1}" type="presParOf" srcId="{C48CE1A3-D671-7840-872C-DF9FA5E1E4EA}" destId="{768E14F9-A8ED-C449-8AF9-9BD6E412B193}" srcOrd="1" destOrd="0" presId="urn:microsoft.com/office/officeart/2005/8/layout/hierarchy1"/>
    <dgm:cxn modelId="{EC3946C1-E881-AB4E-AD84-397EA674742E}" type="presParOf" srcId="{768E14F9-A8ED-C449-8AF9-9BD6E412B193}" destId="{BA5EEEB9-EE09-3F40-A7BD-028E7837BBD5}" srcOrd="0" destOrd="0" presId="urn:microsoft.com/office/officeart/2005/8/layout/hierarchy1"/>
    <dgm:cxn modelId="{FF43FDF2-51EB-6944-88BD-5C8746204D35}" type="presParOf" srcId="{BA5EEEB9-EE09-3F40-A7BD-028E7837BBD5}" destId="{8515094F-FA19-C74C-A650-C1C10EE24C56}" srcOrd="0" destOrd="0" presId="urn:microsoft.com/office/officeart/2005/8/layout/hierarchy1"/>
    <dgm:cxn modelId="{46DD0741-D0E4-3C4B-A767-77DA87D9C261}" type="presParOf" srcId="{BA5EEEB9-EE09-3F40-A7BD-028E7837BBD5}" destId="{40960369-53FD-9849-8ADF-26023EA6EA3C}" srcOrd="1" destOrd="0" presId="urn:microsoft.com/office/officeart/2005/8/layout/hierarchy1"/>
    <dgm:cxn modelId="{8AC1946F-7FA0-CA4C-BD51-950F17E348BA}" type="presParOf" srcId="{768E14F9-A8ED-C449-8AF9-9BD6E412B193}" destId="{B776B9E9-253A-C34C-BF41-AE55D0A53AFC}" srcOrd="1" destOrd="0" presId="urn:microsoft.com/office/officeart/2005/8/layout/hierarchy1"/>
    <dgm:cxn modelId="{464EF7BA-978F-9B4B-8822-BD56AFBF05C9}" type="presParOf" srcId="{C48CE1A3-D671-7840-872C-DF9FA5E1E4EA}" destId="{19761A61-37FD-1848-A4D8-C3CDB8E15B75}" srcOrd="2" destOrd="0" presId="urn:microsoft.com/office/officeart/2005/8/layout/hierarchy1"/>
    <dgm:cxn modelId="{5D8579B2-DCD8-F247-BF95-BA3F847EBF3B}" type="presParOf" srcId="{19761A61-37FD-1848-A4D8-C3CDB8E15B75}" destId="{B4F3FD52-3AE0-BD4C-85C3-DCEC86F099C4}" srcOrd="0" destOrd="0" presId="urn:microsoft.com/office/officeart/2005/8/layout/hierarchy1"/>
    <dgm:cxn modelId="{0BAC8455-C445-D74D-B7A3-7964BF79FB1E}" type="presParOf" srcId="{B4F3FD52-3AE0-BD4C-85C3-DCEC86F099C4}" destId="{FCC45486-6F12-7C4F-A997-76E1B2920D0E}" srcOrd="0" destOrd="0" presId="urn:microsoft.com/office/officeart/2005/8/layout/hierarchy1"/>
    <dgm:cxn modelId="{ECB5F650-CFCC-C24C-ADA6-0B3471C54E52}" type="presParOf" srcId="{B4F3FD52-3AE0-BD4C-85C3-DCEC86F099C4}" destId="{37396195-90C5-7B48-ADC4-0040D7FF76D7}" srcOrd="1" destOrd="0" presId="urn:microsoft.com/office/officeart/2005/8/layout/hierarchy1"/>
    <dgm:cxn modelId="{AA38B50C-7429-FF44-866D-71C5709D13D6}" type="presParOf" srcId="{19761A61-37FD-1848-A4D8-C3CDB8E15B75}" destId="{F65362E5-8284-A649-8EA9-D74A033F38E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913955-519E-42F5-A132-1CB6C55B0F4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06F922E-42B5-4CCC-AC66-27CDA80C44B9}">
      <dgm:prSet/>
      <dgm:spPr/>
      <dgm:t>
        <a:bodyPr/>
        <a:lstStyle/>
        <a:p>
          <a:r>
            <a:rPr lang="en-US" b="1" u="sng"/>
            <a:t>Conclusion. </a:t>
          </a:r>
          <a:endParaRPr lang="en-US"/>
        </a:p>
      </dgm:t>
    </dgm:pt>
    <dgm:pt modelId="{8F9924C0-B7FB-4A37-9ACA-246ED9847EA9}" type="parTrans" cxnId="{879394E1-39E2-49D9-81F1-F86C5961F88B}">
      <dgm:prSet/>
      <dgm:spPr/>
      <dgm:t>
        <a:bodyPr/>
        <a:lstStyle/>
        <a:p>
          <a:endParaRPr lang="en-US"/>
        </a:p>
      </dgm:t>
    </dgm:pt>
    <dgm:pt modelId="{AFCEB408-AB1B-42B5-BEB2-D1E37C2A275A}" type="sibTrans" cxnId="{879394E1-39E2-49D9-81F1-F86C5961F88B}">
      <dgm:prSet/>
      <dgm:spPr/>
      <dgm:t>
        <a:bodyPr/>
        <a:lstStyle/>
        <a:p>
          <a:endParaRPr lang="en-US"/>
        </a:p>
      </dgm:t>
    </dgm:pt>
    <dgm:pt modelId="{877BAC26-2F34-40C6-B035-5DC01141823B}">
      <dgm:prSet/>
      <dgm:spPr/>
      <dgm:t>
        <a:bodyPr/>
        <a:lstStyle/>
        <a:p>
          <a:r>
            <a:rPr lang="en-US"/>
            <a:t>Although School B has been awarded with a platinum award, I feel as though there are many ways, they could incorporate ESDGC throughout School B in a more effective way. </a:t>
          </a:r>
        </a:p>
      </dgm:t>
    </dgm:pt>
    <dgm:pt modelId="{85A7A4B5-89F3-4D55-88F8-C6F0A1EDBF16}" type="parTrans" cxnId="{2678A0B8-7A5E-432A-B96D-3541BEAEFDA7}">
      <dgm:prSet/>
      <dgm:spPr/>
      <dgm:t>
        <a:bodyPr/>
        <a:lstStyle/>
        <a:p>
          <a:endParaRPr lang="en-US"/>
        </a:p>
      </dgm:t>
    </dgm:pt>
    <dgm:pt modelId="{C3BB07C2-B60C-4843-A72A-A3178E3C9F43}" type="sibTrans" cxnId="{2678A0B8-7A5E-432A-B96D-3541BEAEFDA7}">
      <dgm:prSet/>
      <dgm:spPr/>
      <dgm:t>
        <a:bodyPr/>
        <a:lstStyle/>
        <a:p>
          <a:endParaRPr lang="en-US"/>
        </a:p>
      </dgm:t>
    </dgm:pt>
    <dgm:pt modelId="{C8A4DC11-9188-4499-B3A6-6E2E83C131BD}">
      <dgm:prSet/>
      <dgm:spPr/>
      <dgm:t>
        <a:bodyPr/>
        <a:lstStyle/>
        <a:p>
          <a:r>
            <a:rPr lang="en-US" dirty="0"/>
            <a:t>One of these being; Fair trade, and how it educates students on the              responsible consumption of food (Fairtrade Foundation, 2024). </a:t>
          </a:r>
        </a:p>
      </dgm:t>
    </dgm:pt>
    <dgm:pt modelId="{EB53617E-5AD4-4F61-A307-278A827F3CCF}" type="parTrans" cxnId="{7AB13F45-09B7-4B60-9131-ADE6245F865F}">
      <dgm:prSet/>
      <dgm:spPr/>
      <dgm:t>
        <a:bodyPr/>
        <a:lstStyle/>
        <a:p>
          <a:endParaRPr lang="en-US"/>
        </a:p>
      </dgm:t>
    </dgm:pt>
    <dgm:pt modelId="{DCCDD2DE-48BB-4C66-A9A7-7795A3E39462}" type="sibTrans" cxnId="{7AB13F45-09B7-4B60-9131-ADE6245F865F}">
      <dgm:prSet/>
      <dgm:spPr/>
      <dgm:t>
        <a:bodyPr/>
        <a:lstStyle/>
        <a:p>
          <a:endParaRPr lang="en-US"/>
        </a:p>
      </dgm:t>
    </dgm:pt>
    <dgm:pt modelId="{258AF7C8-38F1-4A91-B88C-504272803D5A}">
      <dgm:prSet/>
      <dgm:spPr/>
      <dgm:t>
        <a:bodyPr/>
        <a:lstStyle/>
        <a:p>
          <a:r>
            <a:rPr lang="en-US" dirty="0"/>
            <a:t>The only reason that ESDGC will work to make School B more Sustainable for students is to have a whole school approach and that ESDGC is taught throughout. </a:t>
          </a:r>
        </a:p>
      </dgm:t>
    </dgm:pt>
    <dgm:pt modelId="{29F491E0-B39F-4D0F-A3D2-1F7E059A5BB3}" type="parTrans" cxnId="{6EDCB595-BDF0-481B-9B09-B17CA00C0B10}">
      <dgm:prSet/>
      <dgm:spPr/>
      <dgm:t>
        <a:bodyPr/>
        <a:lstStyle/>
        <a:p>
          <a:endParaRPr lang="en-US"/>
        </a:p>
      </dgm:t>
    </dgm:pt>
    <dgm:pt modelId="{0002905E-8851-4501-94DC-014BE57C2419}" type="sibTrans" cxnId="{6EDCB595-BDF0-481B-9B09-B17CA00C0B10}">
      <dgm:prSet/>
      <dgm:spPr/>
      <dgm:t>
        <a:bodyPr/>
        <a:lstStyle/>
        <a:p>
          <a:endParaRPr lang="en-US"/>
        </a:p>
      </dgm:t>
    </dgm:pt>
    <dgm:pt modelId="{BD5FA0B2-923C-413B-97A4-6B098D57812F}">
      <dgm:prSet/>
      <dgm:spPr/>
      <dgm:t>
        <a:bodyPr/>
        <a:lstStyle/>
        <a:p>
          <a:r>
            <a:rPr lang="en-US"/>
            <a:t>Ffion John 2103687.</a:t>
          </a:r>
        </a:p>
      </dgm:t>
    </dgm:pt>
    <dgm:pt modelId="{90C18985-C743-4E75-9228-3A3F47DCD67B}" type="parTrans" cxnId="{ABF6F201-2D8D-496B-B13C-747E1BF2BAB5}">
      <dgm:prSet/>
      <dgm:spPr/>
      <dgm:t>
        <a:bodyPr/>
        <a:lstStyle/>
        <a:p>
          <a:endParaRPr lang="en-US"/>
        </a:p>
      </dgm:t>
    </dgm:pt>
    <dgm:pt modelId="{8354A96B-B42F-437A-9927-57C9BC05F6E8}" type="sibTrans" cxnId="{ABF6F201-2D8D-496B-B13C-747E1BF2BAB5}">
      <dgm:prSet/>
      <dgm:spPr/>
      <dgm:t>
        <a:bodyPr/>
        <a:lstStyle/>
        <a:p>
          <a:endParaRPr lang="en-US"/>
        </a:p>
      </dgm:t>
    </dgm:pt>
    <dgm:pt modelId="{850B4051-F407-514A-91CD-ADE2FECBCE51}" type="pres">
      <dgm:prSet presAssocID="{B4913955-519E-42F5-A132-1CB6C55B0F40}" presName="linear" presStyleCnt="0">
        <dgm:presLayoutVars>
          <dgm:animLvl val="lvl"/>
          <dgm:resizeHandles val="exact"/>
        </dgm:presLayoutVars>
      </dgm:prSet>
      <dgm:spPr/>
    </dgm:pt>
    <dgm:pt modelId="{32DAB5D6-A82E-FE44-9933-A3ABD72AEE90}" type="pres">
      <dgm:prSet presAssocID="{B06F922E-42B5-4CCC-AC66-27CDA80C44B9}" presName="parentText" presStyleLbl="node1" presStyleIdx="0" presStyleCnt="5" custLinFactY="2570" custLinFactNeighborY="100000">
        <dgm:presLayoutVars>
          <dgm:chMax val="0"/>
          <dgm:bulletEnabled val="1"/>
        </dgm:presLayoutVars>
      </dgm:prSet>
      <dgm:spPr/>
    </dgm:pt>
    <dgm:pt modelId="{77E78EEF-6736-234C-BD77-C0999AD2B7AE}" type="pres">
      <dgm:prSet presAssocID="{AFCEB408-AB1B-42B5-BEB2-D1E37C2A275A}" presName="spacer" presStyleCnt="0"/>
      <dgm:spPr/>
    </dgm:pt>
    <dgm:pt modelId="{E2F5718C-66D6-CA47-8841-61392E5DDFE0}" type="pres">
      <dgm:prSet presAssocID="{877BAC26-2F34-40C6-B035-5DC01141823B}" presName="parentText" presStyleLbl="node1" presStyleIdx="1" presStyleCnt="5">
        <dgm:presLayoutVars>
          <dgm:chMax val="0"/>
          <dgm:bulletEnabled val="1"/>
        </dgm:presLayoutVars>
      </dgm:prSet>
      <dgm:spPr/>
    </dgm:pt>
    <dgm:pt modelId="{8E7E1324-3710-A545-8225-92F93A9F79AB}" type="pres">
      <dgm:prSet presAssocID="{C3BB07C2-B60C-4843-A72A-A3178E3C9F43}" presName="spacer" presStyleCnt="0"/>
      <dgm:spPr/>
    </dgm:pt>
    <dgm:pt modelId="{0E80595B-3455-DA43-996B-3788ABFBE9CC}" type="pres">
      <dgm:prSet presAssocID="{C8A4DC11-9188-4499-B3A6-6E2E83C131BD}" presName="parentText" presStyleLbl="node1" presStyleIdx="2" presStyleCnt="5" custLinFactNeighborX="795" custLinFactNeighborY="11065">
        <dgm:presLayoutVars>
          <dgm:chMax val="0"/>
          <dgm:bulletEnabled val="1"/>
        </dgm:presLayoutVars>
      </dgm:prSet>
      <dgm:spPr/>
    </dgm:pt>
    <dgm:pt modelId="{4D0F9622-B73E-3B44-971B-0826DED3665C}" type="pres">
      <dgm:prSet presAssocID="{DCCDD2DE-48BB-4C66-A9A7-7795A3E39462}" presName="spacer" presStyleCnt="0"/>
      <dgm:spPr/>
    </dgm:pt>
    <dgm:pt modelId="{FADE80F4-E202-A646-ABA3-E7902FB1B8B5}" type="pres">
      <dgm:prSet presAssocID="{258AF7C8-38F1-4A91-B88C-504272803D5A}" presName="parentText" presStyleLbl="node1" presStyleIdx="3" presStyleCnt="5">
        <dgm:presLayoutVars>
          <dgm:chMax val="0"/>
          <dgm:bulletEnabled val="1"/>
        </dgm:presLayoutVars>
      </dgm:prSet>
      <dgm:spPr/>
    </dgm:pt>
    <dgm:pt modelId="{476257F7-3026-864E-92AA-24E05DD8E5FB}" type="pres">
      <dgm:prSet presAssocID="{0002905E-8851-4501-94DC-014BE57C2419}" presName="spacer" presStyleCnt="0"/>
      <dgm:spPr/>
    </dgm:pt>
    <dgm:pt modelId="{8A39F01F-383C-0541-990C-652018812B03}" type="pres">
      <dgm:prSet presAssocID="{BD5FA0B2-923C-413B-97A4-6B098D57812F}" presName="parentText" presStyleLbl="node1" presStyleIdx="4" presStyleCnt="5">
        <dgm:presLayoutVars>
          <dgm:chMax val="0"/>
          <dgm:bulletEnabled val="1"/>
        </dgm:presLayoutVars>
      </dgm:prSet>
      <dgm:spPr/>
    </dgm:pt>
  </dgm:ptLst>
  <dgm:cxnLst>
    <dgm:cxn modelId="{ABF6F201-2D8D-496B-B13C-747E1BF2BAB5}" srcId="{B4913955-519E-42F5-A132-1CB6C55B0F40}" destId="{BD5FA0B2-923C-413B-97A4-6B098D57812F}" srcOrd="4" destOrd="0" parTransId="{90C18985-C743-4E75-9228-3A3F47DCD67B}" sibTransId="{8354A96B-B42F-437A-9927-57C9BC05F6E8}"/>
    <dgm:cxn modelId="{14A9B909-877B-9A41-8EB0-D98B7E3063BC}" type="presOf" srcId="{B4913955-519E-42F5-A132-1CB6C55B0F40}" destId="{850B4051-F407-514A-91CD-ADE2FECBCE51}" srcOrd="0" destOrd="0" presId="urn:microsoft.com/office/officeart/2005/8/layout/vList2"/>
    <dgm:cxn modelId="{2B53652A-69F0-1B47-BE31-3AFFF9F290F2}" type="presOf" srcId="{B06F922E-42B5-4CCC-AC66-27CDA80C44B9}" destId="{32DAB5D6-A82E-FE44-9933-A3ABD72AEE90}" srcOrd="0" destOrd="0" presId="urn:microsoft.com/office/officeart/2005/8/layout/vList2"/>
    <dgm:cxn modelId="{B6AD2D3C-9D9B-3949-B390-F872CE752051}" type="presOf" srcId="{877BAC26-2F34-40C6-B035-5DC01141823B}" destId="{E2F5718C-66D6-CA47-8841-61392E5DDFE0}" srcOrd="0" destOrd="0" presId="urn:microsoft.com/office/officeart/2005/8/layout/vList2"/>
    <dgm:cxn modelId="{7AB13F45-09B7-4B60-9131-ADE6245F865F}" srcId="{B4913955-519E-42F5-A132-1CB6C55B0F40}" destId="{C8A4DC11-9188-4499-B3A6-6E2E83C131BD}" srcOrd="2" destOrd="0" parTransId="{EB53617E-5AD4-4F61-A307-278A827F3CCF}" sibTransId="{DCCDD2DE-48BB-4C66-A9A7-7795A3E39462}"/>
    <dgm:cxn modelId="{19EC9180-563E-DB49-A626-536882186962}" type="presOf" srcId="{BD5FA0B2-923C-413B-97A4-6B098D57812F}" destId="{8A39F01F-383C-0541-990C-652018812B03}" srcOrd="0" destOrd="0" presId="urn:microsoft.com/office/officeart/2005/8/layout/vList2"/>
    <dgm:cxn modelId="{6EDCB595-BDF0-481B-9B09-B17CA00C0B10}" srcId="{B4913955-519E-42F5-A132-1CB6C55B0F40}" destId="{258AF7C8-38F1-4A91-B88C-504272803D5A}" srcOrd="3" destOrd="0" parTransId="{29F491E0-B39F-4D0F-A3D2-1F7E059A5BB3}" sibTransId="{0002905E-8851-4501-94DC-014BE57C2419}"/>
    <dgm:cxn modelId="{D21333A4-13CC-CA4B-9B2B-FF3C5EC30A18}" type="presOf" srcId="{258AF7C8-38F1-4A91-B88C-504272803D5A}" destId="{FADE80F4-E202-A646-ABA3-E7902FB1B8B5}" srcOrd="0" destOrd="0" presId="urn:microsoft.com/office/officeart/2005/8/layout/vList2"/>
    <dgm:cxn modelId="{2678A0B8-7A5E-432A-B96D-3541BEAEFDA7}" srcId="{B4913955-519E-42F5-A132-1CB6C55B0F40}" destId="{877BAC26-2F34-40C6-B035-5DC01141823B}" srcOrd="1" destOrd="0" parTransId="{85A7A4B5-89F3-4D55-88F8-C6F0A1EDBF16}" sibTransId="{C3BB07C2-B60C-4843-A72A-A3178E3C9F43}"/>
    <dgm:cxn modelId="{71785EBB-C32A-234C-A9DA-684CE45FDF99}" type="presOf" srcId="{C8A4DC11-9188-4499-B3A6-6E2E83C131BD}" destId="{0E80595B-3455-DA43-996B-3788ABFBE9CC}" srcOrd="0" destOrd="0" presId="urn:microsoft.com/office/officeart/2005/8/layout/vList2"/>
    <dgm:cxn modelId="{879394E1-39E2-49D9-81F1-F86C5961F88B}" srcId="{B4913955-519E-42F5-A132-1CB6C55B0F40}" destId="{B06F922E-42B5-4CCC-AC66-27CDA80C44B9}" srcOrd="0" destOrd="0" parTransId="{8F9924C0-B7FB-4A37-9ACA-246ED9847EA9}" sibTransId="{AFCEB408-AB1B-42B5-BEB2-D1E37C2A275A}"/>
    <dgm:cxn modelId="{52B21123-408C-C14D-A5A0-CC29DBD4B209}" type="presParOf" srcId="{850B4051-F407-514A-91CD-ADE2FECBCE51}" destId="{32DAB5D6-A82E-FE44-9933-A3ABD72AEE90}" srcOrd="0" destOrd="0" presId="urn:microsoft.com/office/officeart/2005/8/layout/vList2"/>
    <dgm:cxn modelId="{EB05C8E9-628B-CB4E-B072-9049A8ECD3CA}" type="presParOf" srcId="{850B4051-F407-514A-91CD-ADE2FECBCE51}" destId="{77E78EEF-6736-234C-BD77-C0999AD2B7AE}" srcOrd="1" destOrd="0" presId="urn:microsoft.com/office/officeart/2005/8/layout/vList2"/>
    <dgm:cxn modelId="{E94EEADF-B500-E148-B8B9-48C65F2BF698}" type="presParOf" srcId="{850B4051-F407-514A-91CD-ADE2FECBCE51}" destId="{E2F5718C-66D6-CA47-8841-61392E5DDFE0}" srcOrd="2" destOrd="0" presId="urn:microsoft.com/office/officeart/2005/8/layout/vList2"/>
    <dgm:cxn modelId="{1AB49D4D-919C-B24D-A7FD-86B9800CC0C5}" type="presParOf" srcId="{850B4051-F407-514A-91CD-ADE2FECBCE51}" destId="{8E7E1324-3710-A545-8225-92F93A9F79AB}" srcOrd="3" destOrd="0" presId="urn:microsoft.com/office/officeart/2005/8/layout/vList2"/>
    <dgm:cxn modelId="{A845B1B6-B82E-9246-A258-BDFD454C9F05}" type="presParOf" srcId="{850B4051-F407-514A-91CD-ADE2FECBCE51}" destId="{0E80595B-3455-DA43-996B-3788ABFBE9CC}" srcOrd="4" destOrd="0" presId="urn:microsoft.com/office/officeart/2005/8/layout/vList2"/>
    <dgm:cxn modelId="{38E793A8-0253-EE4C-AE9B-BD61B36B86CF}" type="presParOf" srcId="{850B4051-F407-514A-91CD-ADE2FECBCE51}" destId="{4D0F9622-B73E-3B44-971B-0826DED3665C}" srcOrd="5" destOrd="0" presId="urn:microsoft.com/office/officeart/2005/8/layout/vList2"/>
    <dgm:cxn modelId="{F627A9EC-B1B5-CC44-A8A4-8C9BD8D281FD}" type="presParOf" srcId="{850B4051-F407-514A-91CD-ADE2FECBCE51}" destId="{FADE80F4-E202-A646-ABA3-E7902FB1B8B5}" srcOrd="6" destOrd="0" presId="urn:microsoft.com/office/officeart/2005/8/layout/vList2"/>
    <dgm:cxn modelId="{5753397B-CC4F-5042-8C66-9BA4BAC0906F}" type="presParOf" srcId="{850B4051-F407-514A-91CD-ADE2FECBCE51}" destId="{476257F7-3026-864E-92AA-24E05DD8E5FB}" srcOrd="7" destOrd="0" presId="urn:microsoft.com/office/officeart/2005/8/layout/vList2"/>
    <dgm:cxn modelId="{A8AA9B5D-9783-4F4A-AAC9-9908C685DA49}" type="presParOf" srcId="{850B4051-F407-514A-91CD-ADE2FECBCE51}" destId="{8A39F01F-383C-0541-990C-652018812B0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6F25C-C8DC-1A4F-894C-5563BFDDB263}">
      <dsp:nvSpPr>
        <dsp:cNvPr id="0" name=""/>
        <dsp:cNvSpPr/>
      </dsp:nvSpPr>
      <dsp:spPr>
        <a:xfrm>
          <a:off x="0" y="1811799"/>
          <a:ext cx="3253441" cy="20659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159E91-344F-E643-8F0B-02E2409F4A4D}">
      <dsp:nvSpPr>
        <dsp:cNvPr id="0" name=""/>
        <dsp:cNvSpPr/>
      </dsp:nvSpPr>
      <dsp:spPr>
        <a:xfrm>
          <a:off x="361493" y="2155218"/>
          <a:ext cx="3253441" cy="206593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Effectively implementing Education for Sustainable Development and Global Citizenship (ESDGC) will link within the new curriculum through schools. This will aim to promote understanding for children in different areas to become more informed, engaged and global citizens (</a:t>
          </a:r>
          <a:r>
            <a:rPr lang="en-US" sz="1400" kern="1200" dirty="0" err="1"/>
            <a:t>Pennard</a:t>
          </a:r>
          <a:r>
            <a:rPr lang="en-US" sz="1400" kern="1200" dirty="0"/>
            <a:t> Primary, 2014). </a:t>
          </a:r>
        </a:p>
      </dsp:txBody>
      <dsp:txXfrm>
        <a:off x="422002" y="2215727"/>
        <a:ext cx="3132423" cy="1944917"/>
      </dsp:txXfrm>
    </dsp:sp>
    <dsp:sp modelId="{8515094F-FA19-C74C-A650-C1C10EE24C56}">
      <dsp:nvSpPr>
        <dsp:cNvPr id="0" name=""/>
        <dsp:cNvSpPr/>
      </dsp:nvSpPr>
      <dsp:spPr>
        <a:xfrm>
          <a:off x="3976428" y="1811799"/>
          <a:ext cx="3253441" cy="20659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960369-53FD-9849-8ADF-26023EA6EA3C}">
      <dsp:nvSpPr>
        <dsp:cNvPr id="0" name=""/>
        <dsp:cNvSpPr/>
      </dsp:nvSpPr>
      <dsp:spPr>
        <a:xfrm>
          <a:off x="4337922" y="2155218"/>
          <a:ext cx="3253441" cy="206593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ESDGC is to teach children to care for the development and environment of their community. Schools will need to work with students to provide the best way of learning and incorporate ethos</a:t>
          </a:r>
          <a:r>
            <a:rPr lang="en-US" sz="1400" kern="1200"/>
            <a:t>, pedagogy (</a:t>
          </a:r>
          <a:r>
            <a:rPr lang="en-US" sz="1400" kern="1200" dirty="0"/>
            <a:t>Welsh Government, 2012).</a:t>
          </a:r>
        </a:p>
      </dsp:txBody>
      <dsp:txXfrm>
        <a:off x="4398431" y="2215727"/>
        <a:ext cx="3132423" cy="1944917"/>
      </dsp:txXfrm>
    </dsp:sp>
    <dsp:sp modelId="{FCC45486-6F12-7C4F-A997-76E1B2920D0E}">
      <dsp:nvSpPr>
        <dsp:cNvPr id="0" name=""/>
        <dsp:cNvSpPr/>
      </dsp:nvSpPr>
      <dsp:spPr>
        <a:xfrm>
          <a:off x="7952857" y="1811799"/>
          <a:ext cx="3253441" cy="20659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396195-90C5-7B48-ADC4-0040D7FF76D7}">
      <dsp:nvSpPr>
        <dsp:cNvPr id="0" name=""/>
        <dsp:cNvSpPr/>
      </dsp:nvSpPr>
      <dsp:spPr>
        <a:xfrm>
          <a:off x="8314350" y="2155218"/>
          <a:ext cx="3253441" cy="206593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ESDGC will be implemented through engaging pupils to explore ‘real-world’ issues. Schools will tend to link with the community to gave a sense of responsibility towards society and the environment they live in (Welsh Assembly Government, 2008). </a:t>
          </a:r>
        </a:p>
      </dsp:txBody>
      <dsp:txXfrm>
        <a:off x="8374859" y="2215727"/>
        <a:ext cx="3132423" cy="1944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AB5D6-A82E-FE44-9933-A3ABD72AEE90}">
      <dsp:nvSpPr>
        <dsp:cNvPr id="0" name=""/>
        <dsp:cNvSpPr/>
      </dsp:nvSpPr>
      <dsp:spPr>
        <a:xfrm>
          <a:off x="0" y="233354"/>
          <a:ext cx="12192000" cy="1263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u="sng" kern="1200"/>
            <a:t>Conclusion. </a:t>
          </a:r>
          <a:endParaRPr lang="en-US" sz="2400" kern="1200"/>
        </a:p>
      </dsp:txBody>
      <dsp:txXfrm>
        <a:off x="61684" y="295038"/>
        <a:ext cx="12068632" cy="1140232"/>
      </dsp:txXfrm>
    </dsp:sp>
    <dsp:sp modelId="{E2F5718C-66D6-CA47-8841-61392E5DDFE0}">
      <dsp:nvSpPr>
        <dsp:cNvPr id="0" name=""/>
        <dsp:cNvSpPr/>
      </dsp:nvSpPr>
      <dsp:spPr>
        <a:xfrm>
          <a:off x="0" y="1464480"/>
          <a:ext cx="12192000" cy="1263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Although School B has been awarded with a platinum award, I feel as though there are many ways, they could incorporate ESDGC throughout School B in a more effective way. </a:t>
          </a:r>
        </a:p>
      </dsp:txBody>
      <dsp:txXfrm>
        <a:off x="61684" y="1526164"/>
        <a:ext cx="12068632" cy="1140232"/>
      </dsp:txXfrm>
    </dsp:sp>
    <dsp:sp modelId="{0E80595B-3455-DA43-996B-3788ABFBE9CC}">
      <dsp:nvSpPr>
        <dsp:cNvPr id="0" name=""/>
        <dsp:cNvSpPr/>
      </dsp:nvSpPr>
      <dsp:spPr>
        <a:xfrm>
          <a:off x="0" y="2804848"/>
          <a:ext cx="12192000" cy="1263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One of these being; Fair trade, and how it educates students on the              responsible consumption of food (Fairtrade Foundation, 2024). </a:t>
          </a:r>
        </a:p>
      </dsp:txBody>
      <dsp:txXfrm>
        <a:off x="61684" y="2866532"/>
        <a:ext cx="12068632" cy="1140232"/>
      </dsp:txXfrm>
    </dsp:sp>
    <dsp:sp modelId="{FADE80F4-E202-A646-ABA3-E7902FB1B8B5}">
      <dsp:nvSpPr>
        <dsp:cNvPr id="0" name=""/>
        <dsp:cNvSpPr/>
      </dsp:nvSpPr>
      <dsp:spPr>
        <a:xfrm>
          <a:off x="0" y="4129920"/>
          <a:ext cx="12192000" cy="1263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The only reason that ESDGC will work to make School B more Sustainable for students is to have a whole school approach and that ESDGC is taught throughout. </a:t>
          </a:r>
        </a:p>
      </dsp:txBody>
      <dsp:txXfrm>
        <a:off x="61684" y="4191604"/>
        <a:ext cx="12068632" cy="1140232"/>
      </dsp:txXfrm>
    </dsp:sp>
    <dsp:sp modelId="{8A39F01F-383C-0541-990C-652018812B03}">
      <dsp:nvSpPr>
        <dsp:cNvPr id="0" name=""/>
        <dsp:cNvSpPr/>
      </dsp:nvSpPr>
      <dsp:spPr>
        <a:xfrm>
          <a:off x="0" y="5462640"/>
          <a:ext cx="12192000" cy="1263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Ffion John 2103687.</a:t>
          </a:r>
        </a:p>
      </dsp:txBody>
      <dsp:txXfrm>
        <a:off x="61684" y="5524324"/>
        <a:ext cx="12068632" cy="114023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990CE2-5957-FA4B-B252-803C3FF90187}" type="datetimeFigureOut">
              <a:rPr lang="en-US" smtClean="0"/>
              <a:t>3/3/24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3C1875-3284-214E-9390-56F532A38A74}" type="slidenum">
              <a:rPr lang="en-US" smtClean="0"/>
              <a:t>‹#›</a:t>
            </a:fld>
            <a:endParaRPr lang="en-US"/>
          </a:p>
        </p:txBody>
      </p:sp>
    </p:spTree>
    <p:extLst>
      <p:ext uri="{BB962C8B-B14F-4D97-AF65-F5344CB8AC3E}">
        <p14:creationId xmlns:p14="http://schemas.microsoft.com/office/powerpoint/2010/main" val="550539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3C1875-3284-214E-9390-56F532A38A74}" type="slidenum">
              <a:rPr lang="en-US" smtClean="0"/>
              <a:t>1</a:t>
            </a:fld>
            <a:endParaRPr lang="en-US"/>
          </a:p>
        </p:txBody>
      </p:sp>
    </p:spTree>
    <p:extLst>
      <p:ext uri="{BB962C8B-B14F-4D97-AF65-F5344CB8AC3E}">
        <p14:creationId xmlns:p14="http://schemas.microsoft.com/office/powerpoint/2010/main" val="64333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is 19% in 2018. </a:t>
            </a:r>
          </a:p>
          <a:p>
            <a:r>
              <a:rPr lang="en-US" dirty="0"/>
              <a:t>Rights this is how we </a:t>
            </a:r>
            <a:r>
              <a:rPr lang="en-US" dirty="0" err="1"/>
              <a:t>uncorprate</a:t>
            </a:r>
            <a:r>
              <a:rPr lang="en-US" dirty="0"/>
              <a:t> the UNCRC into our school. </a:t>
            </a:r>
          </a:p>
        </p:txBody>
      </p:sp>
      <p:sp>
        <p:nvSpPr>
          <p:cNvPr id="4" name="Slide Number Placeholder 3"/>
          <p:cNvSpPr>
            <a:spLocks noGrp="1"/>
          </p:cNvSpPr>
          <p:nvPr>
            <p:ph type="sldNum" sz="quarter" idx="5"/>
          </p:nvPr>
        </p:nvSpPr>
        <p:spPr/>
        <p:txBody>
          <a:bodyPr/>
          <a:lstStyle/>
          <a:p>
            <a:fld id="{D53C1875-3284-214E-9390-56F532A38A74}" type="slidenum">
              <a:rPr lang="en-US" smtClean="0"/>
              <a:t>2</a:t>
            </a:fld>
            <a:endParaRPr lang="en-US"/>
          </a:p>
        </p:txBody>
      </p:sp>
    </p:spTree>
    <p:extLst>
      <p:ext uri="{BB962C8B-B14F-4D97-AF65-F5344CB8AC3E}">
        <p14:creationId xmlns:p14="http://schemas.microsoft.com/office/powerpoint/2010/main" val="1554145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Within these photos are our pupil voice display. </a:t>
            </a:r>
          </a:p>
          <a:p>
            <a:endParaRPr lang="en-US" dirty="0"/>
          </a:p>
        </p:txBody>
      </p:sp>
      <p:sp>
        <p:nvSpPr>
          <p:cNvPr id="4" name="Slide Number Placeholder 3"/>
          <p:cNvSpPr>
            <a:spLocks noGrp="1"/>
          </p:cNvSpPr>
          <p:nvPr>
            <p:ph type="sldNum" sz="quarter" idx="5"/>
          </p:nvPr>
        </p:nvSpPr>
        <p:spPr/>
        <p:txBody>
          <a:bodyPr/>
          <a:lstStyle/>
          <a:p>
            <a:fld id="{D53C1875-3284-214E-9390-56F532A38A74}" type="slidenum">
              <a:rPr lang="en-US" smtClean="0"/>
              <a:t>3</a:t>
            </a:fld>
            <a:endParaRPr lang="en-US"/>
          </a:p>
        </p:txBody>
      </p:sp>
    </p:spTree>
    <p:extLst>
      <p:ext uri="{BB962C8B-B14F-4D97-AF65-F5344CB8AC3E}">
        <p14:creationId xmlns:p14="http://schemas.microsoft.com/office/powerpoint/2010/main" val="1572327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3C1875-3284-214E-9390-56F532A38A74}" type="slidenum">
              <a:rPr lang="en-US" smtClean="0"/>
              <a:t>4</a:t>
            </a:fld>
            <a:endParaRPr lang="en-US"/>
          </a:p>
        </p:txBody>
      </p:sp>
    </p:spTree>
    <p:extLst>
      <p:ext uri="{BB962C8B-B14F-4D97-AF65-F5344CB8AC3E}">
        <p14:creationId xmlns:p14="http://schemas.microsoft.com/office/powerpoint/2010/main" val="3331981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3C1875-3284-214E-9390-56F532A38A74}" type="slidenum">
              <a:rPr lang="en-US" smtClean="0"/>
              <a:t>5</a:t>
            </a:fld>
            <a:endParaRPr lang="en-US"/>
          </a:p>
        </p:txBody>
      </p:sp>
    </p:spTree>
    <p:extLst>
      <p:ext uri="{BB962C8B-B14F-4D97-AF65-F5344CB8AC3E}">
        <p14:creationId xmlns:p14="http://schemas.microsoft.com/office/powerpoint/2010/main" val="2025694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3C1875-3284-214E-9390-56F532A38A74}" type="slidenum">
              <a:rPr lang="en-US" smtClean="0"/>
              <a:t>6</a:t>
            </a:fld>
            <a:endParaRPr lang="en-US"/>
          </a:p>
        </p:txBody>
      </p:sp>
    </p:spTree>
    <p:extLst>
      <p:ext uri="{BB962C8B-B14F-4D97-AF65-F5344CB8AC3E}">
        <p14:creationId xmlns:p14="http://schemas.microsoft.com/office/powerpoint/2010/main" val="829450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4280476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1426444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697510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1F9BADC-5646-9043-BC8D-EC64EBA403C4}" type="datetimeFigureOut">
              <a:rPr lang="en-US" smtClean="0"/>
              <a:t>3/3/24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1178551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F9BADC-5646-9043-BC8D-EC64EBA403C4}" type="datetimeFigureOut">
              <a:rPr lang="en-US" smtClean="0"/>
              <a:t>3/3/24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1814086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1F9BADC-5646-9043-BC8D-EC64EBA403C4}" type="datetimeFigureOut">
              <a:rPr lang="en-US" smtClean="0"/>
              <a:t>3/3/24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567862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F9BADC-5646-9043-BC8D-EC64EBA403C4}" type="datetimeFigureOut">
              <a:rPr lang="en-US" smtClean="0"/>
              <a:t>3/3/24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3680291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F9BADC-5646-9043-BC8D-EC64EBA403C4}" type="datetimeFigureOut">
              <a:rPr lang="en-US" smtClean="0"/>
              <a:t>3/3/24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1010388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F9BADC-5646-9043-BC8D-EC64EBA403C4}" type="datetimeFigureOut">
              <a:rPr lang="en-US" smtClean="0"/>
              <a:t>3/3/24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2642152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1322846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621451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1592176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30871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202466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2960800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F9BADC-5646-9043-BC8D-EC64EBA403C4}" type="datetimeFigureOut">
              <a:rPr lang="en-US" smtClean="0"/>
              <a:t>3/3/24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5253B6-4FA1-BB45-99C5-F150DEBD0553}" type="slidenum">
              <a:rPr lang="en-US" smtClean="0"/>
              <a:t>‹#›</a:t>
            </a:fld>
            <a:endParaRPr lang="en-US"/>
          </a:p>
        </p:txBody>
      </p:sp>
    </p:spTree>
    <p:extLst>
      <p:ext uri="{BB962C8B-B14F-4D97-AF65-F5344CB8AC3E}">
        <p14:creationId xmlns:p14="http://schemas.microsoft.com/office/powerpoint/2010/main" val="2769052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F9BADC-5646-9043-BC8D-EC64EBA403C4}" type="datetimeFigureOut">
              <a:rPr lang="en-US" smtClean="0"/>
              <a:t>3/3/24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D5253B6-4FA1-BB45-99C5-F150DEBD0553}" type="slidenum">
              <a:rPr lang="en-US" smtClean="0"/>
              <a:t>‹#›</a:t>
            </a:fld>
            <a:endParaRPr lang="en-US"/>
          </a:p>
        </p:txBody>
      </p:sp>
    </p:spTree>
    <p:extLst>
      <p:ext uri="{BB962C8B-B14F-4D97-AF65-F5344CB8AC3E}">
        <p14:creationId xmlns:p14="http://schemas.microsoft.com/office/powerpoint/2010/main" val="39856962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 Id="rId9"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pennardprimary.co.uk/page/?title=About+Us&amp;pid=6" TargetMode="External"/><Relationship Id="rId3" Type="http://schemas.openxmlformats.org/officeDocument/2006/relationships/hyperlink" Target="https://www.eco-schools.org.uk/" TargetMode="External"/><Relationship Id="rId7" Type="http://schemas.openxmlformats.org/officeDocument/2006/relationships/hyperlink" Target="https://naturedays.co.uk/about-us/" TargetMode="External"/><Relationship Id="rId12" Type="http://schemas.openxmlformats.org/officeDocument/2006/relationships/hyperlink" Target="https://www.gov.wales/sites/default/files/publications/2018-02/education-for-sustainable-development-and-global-citizenship-a-common-understanding-for-the-adult-and-community-learning-sector.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1000logos.net/fairtrade-logo/" TargetMode="External"/><Relationship Id="rId11" Type="http://schemas.openxmlformats.org/officeDocument/2006/relationships/hyperlink" Target="https://hwb.gov.wales/api/storage/eaf467e6-30fe-45c9-93ef-cb30f31f1c90/common-understanding-for-scho#:~:text=Education%20for%20Sustainable%20Development%20and%20Global%20Citizenship%20(ESDGC)%20is%20education,and%20attitudes%2C%20understanding%20and%20skills" TargetMode="External"/><Relationship Id="rId5" Type="http://schemas.openxmlformats.org/officeDocument/2006/relationships/hyperlink" Target="https://schools.fairtrade.org.uk/fairtrade-schools-awards/#:~:text=A%20FairAware%20School%20teaches%20students,address%20unfairness%20in%20supply%20chains" TargetMode="External"/><Relationship Id="rId10" Type="http://schemas.openxmlformats.org/officeDocument/2006/relationships/hyperlink" Target="https://www.valeofglamorgan.gov.uk/en/living/schools/Eco-Schools.aspx" TargetMode="External"/><Relationship Id="rId4" Type="http://schemas.openxmlformats.org/officeDocument/2006/relationships/hyperlink" Target="https://www.estyn.gov.wales/system/files/2020-08/Pennard%2520Primary%2520School.pdf" TargetMode="External"/><Relationship Id="rId9" Type="http://schemas.openxmlformats.org/officeDocument/2006/relationships/hyperlink" Target="https://www.taith.wales/sector_schools/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677B46-E4D7-C97B-C70F-52E3B748F702}"/>
              </a:ext>
            </a:extLst>
          </p:cNvPr>
          <p:cNvSpPr>
            <a:spLocks noGrp="1"/>
          </p:cNvSpPr>
          <p:nvPr>
            <p:ph type="title"/>
          </p:nvPr>
        </p:nvSpPr>
        <p:spPr>
          <a:xfrm>
            <a:off x="1286933" y="609600"/>
            <a:ext cx="10197494" cy="1099457"/>
          </a:xfrm>
        </p:spPr>
        <p:txBody>
          <a:bodyPr>
            <a:normAutofit/>
          </a:bodyPr>
          <a:lstStyle/>
          <a:p>
            <a:r>
              <a:rPr lang="en-US" dirty="0"/>
              <a:t>What is the ESDGC for schools?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DD5DC08C-1F04-5ADC-8EFF-7DB941CB44A4}"/>
              </a:ext>
            </a:extLst>
          </p:cNvPr>
          <p:cNvGraphicFramePr>
            <a:graphicFrameLocks noGrp="1"/>
          </p:cNvGraphicFramePr>
          <p:nvPr>
            <p:ph idx="1"/>
            <p:extLst>
              <p:ext uri="{D42A27DB-BD31-4B8C-83A1-F6EECF244321}">
                <p14:modId xmlns:p14="http://schemas.microsoft.com/office/powerpoint/2010/main" val="3243774424"/>
              </p:ext>
            </p:extLst>
          </p:nvPr>
        </p:nvGraphicFramePr>
        <p:xfrm>
          <a:off x="509036" y="412523"/>
          <a:ext cx="11567792" cy="60329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2698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F5F00EB-6ECD-F4E3-C8A0-3FFFB2900CCE}"/>
              </a:ext>
            </a:extLst>
          </p:cNvPr>
          <p:cNvSpPr>
            <a:spLocks noGrp="1"/>
          </p:cNvSpPr>
          <p:nvPr>
            <p:ph type="subTitle" idx="1"/>
          </p:nvPr>
        </p:nvSpPr>
        <p:spPr>
          <a:xfrm>
            <a:off x="210312" y="237744"/>
            <a:ext cx="10546588" cy="6620256"/>
          </a:xfrm>
        </p:spPr>
        <p:txBody>
          <a:bodyPr>
            <a:normAutofit lnSpcReduction="10000"/>
          </a:bodyPr>
          <a:lstStyle/>
          <a:p>
            <a:pPr algn="l"/>
            <a:r>
              <a:rPr lang="en-US" sz="2400" b="1" dirty="0"/>
              <a:t>Are all schools implementing ESDGC?</a:t>
            </a:r>
          </a:p>
          <a:p>
            <a:pPr algn="l"/>
            <a:endParaRPr lang="en-US" sz="2000" dirty="0"/>
          </a:p>
          <a:p>
            <a:pPr algn="l"/>
            <a:r>
              <a:rPr lang="en-US" sz="2000" dirty="0"/>
              <a:t>School B is in a wealthy area with free school meals being 4% which is below the average (</a:t>
            </a:r>
            <a:r>
              <a:rPr lang="en-US" sz="2000" dirty="0" err="1"/>
              <a:t>Estyn</a:t>
            </a:r>
            <a:r>
              <a:rPr lang="en-US" sz="2000" dirty="0"/>
              <a:t>, 2018). </a:t>
            </a:r>
          </a:p>
          <a:p>
            <a:pPr algn="l"/>
            <a:r>
              <a:rPr lang="en-US" sz="2000" dirty="0"/>
              <a:t>School B is a rights respecting school which has been implemented throughout the new curriculum within all our lessons</a:t>
            </a:r>
            <a:r>
              <a:rPr lang="en-US" sz="2000"/>
              <a:t>. </a:t>
            </a:r>
          </a:p>
          <a:p>
            <a:pPr algn="l"/>
            <a:endParaRPr lang="en-US" sz="2000" dirty="0"/>
          </a:p>
          <a:p>
            <a:pPr algn="l"/>
            <a:r>
              <a:rPr lang="en-US" sz="2000" dirty="0"/>
              <a:t>School B children will use the concept of ‘pupil voice’ this has been inspired by the Eco-Schools program (Eco-Schools, 2024) this is used to enhance the children’s views and rights. The school and community will work together to make these dreams become a reality. </a:t>
            </a:r>
          </a:p>
          <a:p>
            <a:pPr algn="l"/>
            <a:endParaRPr lang="en-US" sz="2000" dirty="0"/>
          </a:p>
          <a:p>
            <a:pPr algn="l"/>
            <a:r>
              <a:rPr lang="en-US" sz="2000" dirty="0"/>
              <a:t>School B has annually partnered up with the Gower Society, to give pupils the opportunities to see the environment and community we live in (</a:t>
            </a:r>
            <a:r>
              <a:rPr lang="en-US" sz="2000" dirty="0" err="1"/>
              <a:t>Naturedays</a:t>
            </a:r>
            <a:r>
              <a:rPr lang="en-US" sz="2000" dirty="0"/>
              <a:t>, 2018).</a:t>
            </a:r>
          </a:p>
          <a:p>
            <a:pPr algn="l"/>
            <a:r>
              <a:rPr lang="en-US" sz="2000" dirty="0"/>
              <a:t> </a:t>
            </a:r>
          </a:p>
          <a:p>
            <a:pPr algn="l"/>
            <a:r>
              <a:rPr lang="en-US" sz="2000" dirty="0"/>
              <a:t>This term the pupil voice is focusing on ‘charity’ and have decided to support a local charity with help from the community.</a:t>
            </a:r>
          </a:p>
          <a:p>
            <a:pPr algn="l"/>
            <a:r>
              <a:rPr lang="en-US" sz="2000" dirty="0"/>
              <a:t>Ffion John 2103687. </a:t>
            </a:r>
          </a:p>
        </p:txBody>
      </p:sp>
    </p:spTree>
    <p:extLst>
      <p:ext uri="{BB962C8B-B14F-4D97-AF65-F5344CB8AC3E}">
        <p14:creationId xmlns:p14="http://schemas.microsoft.com/office/powerpoint/2010/main" val="1785937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8FBB1-B886-FB02-0E9B-98D1EA08B592}"/>
              </a:ext>
            </a:extLst>
          </p:cNvPr>
          <p:cNvSpPr>
            <a:spLocks noGrp="1"/>
          </p:cNvSpPr>
          <p:nvPr>
            <p:ph type="title"/>
          </p:nvPr>
        </p:nvSpPr>
        <p:spPr>
          <a:xfrm>
            <a:off x="-26115" y="-78374"/>
            <a:ext cx="10515600" cy="1325563"/>
          </a:xfrm>
        </p:spPr>
        <p:txBody>
          <a:bodyPr>
            <a:normAutofit/>
          </a:bodyPr>
          <a:lstStyle/>
          <a:p>
            <a:r>
              <a:rPr lang="en-US" dirty="0"/>
              <a:t>Pupil voice in action.</a:t>
            </a:r>
          </a:p>
        </p:txBody>
      </p:sp>
      <p:pic>
        <p:nvPicPr>
          <p:cNvPr id="8" name="Content Placeholder 7" descr="A person standing in a street with a cart of food&#10;&#10;Description automatically generated">
            <a:extLst>
              <a:ext uri="{FF2B5EF4-FFF2-40B4-BE49-F238E27FC236}">
                <a16:creationId xmlns:a16="http://schemas.microsoft.com/office/drawing/2014/main" id="{1B0D1C68-C779-C47D-3EAE-6450E08D4342}"/>
              </a:ext>
            </a:extLst>
          </p:cNvPr>
          <p:cNvPicPr>
            <a:picLocks noGrp="1" noChangeAspect="1"/>
          </p:cNvPicPr>
          <p:nvPr>
            <p:ph idx="1"/>
          </p:nvPr>
        </p:nvPicPr>
        <p:blipFill>
          <a:blip r:embed="rId3"/>
          <a:stretch>
            <a:fillRect/>
          </a:stretch>
        </p:blipFill>
        <p:spPr>
          <a:xfrm>
            <a:off x="6230978" y="3816825"/>
            <a:ext cx="2609266" cy="3047318"/>
          </a:xfrm>
        </p:spPr>
      </p:pic>
      <p:sp>
        <p:nvSpPr>
          <p:cNvPr id="11" name="TextBox 10">
            <a:extLst>
              <a:ext uri="{FF2B5EF4-FFF2-40B4-BE49-F238E27FC236}">
                <a16:creationId xmlns:a16="http://schemas.microsoft.com/office/drawing/2014/main" id="{C101426E-FB0D-4DA7-200C-CC245412DC83}"/>
              </a:ext>
            </a:extLst>
          </p:cNvPr>
          <p:cNvSpPr txBox="1"/>
          <p:nvPr/>
        </p:nvSpPr>
        <p:spPr>
          <a:xfrm>
            <a:off x="-86285" y="3903264"/>
            <a:ext cx="2728096" cy="3046988"/>
          </a:xfrm>
          <a:prstGeom prst="rect">
            <a:avLst/>
          </a:prstGeom>
          <a:noFill/>
        </p:spPr>
        <p:txBody>
          <a:bodyPr wrap="square" rtlCol="0">
            <a:spAutoFit/>
          </a:bodyPr>
          <a:lstStyle/>
          <a:p>
            <a:r>
              <a:rPr lang="en-US" sz="2400" dirty="0"/>
              <a:t>All images have been taken from School B (John, 2024). </a:t>
            </a:r>
          </a:p>
          <a:p>
            <a:endParaRPr lang="en-US" sz="2400" dirty="0"/>
          </a:p>
          <a:p>
            <a:endParaRPr lang="en-US" sz="2400" dirty="0"/>
          </a:p>
          <a:p>
            <a:r>
              <a:rPr lang="en-US" sz="2400" dirty="0"/>
              <a:t>Ffion John 2103687  </a:t>
            </a:r>
          </a:p>
        </p:txBody>
      </p:sp>
      <p:pic>
        <p:nvPicPr>
          <p:cNvPr id="12" name="Picture 11" descr="A bulletin board with pictures of a wooden structure&#10;&#10;Description automatically generated">
            <a:extLst>
              <a:ext uri="{FF2B5EF4-FFF2-40B4-BE49-F238E27FC236}">
                <a16:creationId xmlns:a16="http://schemas.microsoft.com/office/drawing/2014/main" id="{7ABA0CE2-5F5D-585F-6282-F22004BC72B9}"/>
              </a:ext>
            </a:extLst>
          </p:cNvPr>
          <p:cNvPicPr>
            <a:picLocks noChangeAspect="1"/>
          </p:cNvPicPr>
          <p:nvPr/>
        </p:nvPicPr>
        <p:blipFill>
          <a:blip r:embed="rId4"/>
          <a:stretch>
            <a:fillRect/>
          </a:stretch>
        </p:blipFill>
        <p:spPr>
          <a:xfrm>
            <a:off x="2316381" y="3300200"/>
            <a:ext cx="4446626" cy="3429000"/>
          </a:xfrm>
          <a:prstGeom prst="rect">
            <a:avLst/>
          </a:prstGeom>
        </p:spPr>
      </p:pic>
      <p:pic>
        <p:nvPicPr>
          <p:cNvPr id="14" name="Picture 13" descr="A white paper with black text on it&#10;&#10;Description automatically generated">
            <a:extLst>
              <a:ext uri="{FF2B5EF4-FFF2-40B4-BE49-F238E27FC236}">
                <a16:creationId xmlns:a16="http://schemas.microsoft.com/office/drawing/2014/main" id="{8444670F-3F5C-AA16-E6FD-5DD617AF9C28}"/>
              </a:ext>
            </a:extLst>
          </p:cNvPr>
          <p:cNvPicPr>
            <a:picLocks noChangeAspect="1"/>
          </p:cNvPicPr>
          <p:nvPr/>
        </p:nvPicPr>
        <p:blipFill>
          <a:blip r:embed="rId5"/>
          <a:stretch>
            <a:fillRect/>
          </a:stretch>
        </p:blipFill>
        <p:spPr>
          <a:xfrm>
            <a:off x="4170028" y="944163"/>
            <a:ext cx="4064000" cy="3048000"/>
          </a:xfrm>
          <a:prstGeom prst="rect">
            <a:avLst/>
          </a:prstGeom>
        </p:spPr>
      </p:pic>
      <p:pic>
        <p:nvPicPr>
          <p:cNvPr id="16" name="Picture 15" descr="A chicken coop in a yard&#10;&#10;Description automatically generated">
            <a:extLst>
              <a:ext uri="{FF2B5EF4-FFF2-40B4-BE49-F238E27FC236}">
                <a16:creationId xmlns:a16="http://schemas.microsoft.com/office/drawing/2014/main" id="{AF083D45-6E48-2D97-2E3F-615AEAC77507}"/>
              </a:ext>
            </a:extLst>
          </p:cNvPr>
          <p:cNvPicPr>
            <a:picLocks noChangeAspect="1"/>
          </p:cNvPicPr>
          <p:nvPr/>
        </p:nvPicPr>
        <p:blipFill>
          <a:blip r:embed="rId6"/>
          <a:stretch>
            <a:fillRect/>
          </a:stretch>
        </p:blipFill>
        <p:spPr>
          <a:xfrm rot="5400000">
            <a:off x="7628328" y="551358"/>
            <a:ext cx="3724942" cy="2793707"/>
          </a:xfrm>
          <a:prstGeom prst="rect">
            <a:avLst/>
          </a:prstGeom>
        </p:spPr>
      </p:pic>
      <p:pic>
        <p:nvPicPr>
          <p:cNvPr id="18" name="Picture 17" descr="A wooden box with dirt and grass growing in it&#10;&#10;Description automatically generated">
            <a:extLst>
              <a:ext uri="{FF2B5EF4-FFF2-40B4-BE49-F238E27FC236}">
                <a16:creationId xmlns:a16="http://schemas.microsoft.com/office/drawing/2014/main" id="{C9BC7F95-F453-4D4D-F01F-C9CA17CBC122}"/>
              </a:ext>
            </a:extLst>
          </p:cNvPr>
          <p:cNvPicPr>
            <a:picLocks noChangeAspect="1"/>
          </p:cNvPicPr>
          <p:nvPr/>
        </p:nvPicPr>
        <p:blipFill>
          <a:blip r:embed="rId7"/>
          <a:stretch>
            <a:fillRect/>
          </a:stretch>
        </p:blipFill>
        <p:spPr>
          <a:xfrm rot="5400000">
            <a:off x="8332244" y="3392576"/>
            <a:ext cx="4064000" cy="3048000"/>
          </a:xfrm>
          <a:prstGeom prst="rect">
            <a:avLst/>
          </a:prstGeom>
        </p:spPr>
      </p:pic>
      <p:pic>
        <p:nvPicPr>
          <p:cNvPr id="20" name="Picture 19" descr="A bulletin board with pictures and notes&#10;&#10;Description automatically generated">
            <a:extLst>
              <a:ext uri="{FF2B5EF4-FFF2-40B4-BE49-F238E27FC236}">
                <a16:creationId xmlns:a16="http://schemas.microsoft.com/office/drawing/2014/main" id="{837A9D52-0FEA-3295-CA36-ACDAA27F4C5C}"/>
              </a:ext>
            </a:extLst>
          </p:cNvPr>
          <p:cNvPicPr>
            <a:picLocks noChangeAspect="1"/>
          </p:cNvPicPr>
          <p:nvPr/>
        </p:nvPicPr>
        <p:blipFill>
          <a:blip r:embed="rId8"/>
          <a:stretch>
            <a:fillRect/>
          </a:stretch>
        </p:blipFill>
        <p:spPr>
          <a:xfrm>
            <a:off x="-34981" y="522872"/>
            <a:ext cx="4205009" cy="3469291"/>
          </a:xfrm>
          <a:prstGeom prst="rect">
            <a:avLst/>
          </a:prstGeom>
        </p:spPr>
      </p:pic>
      <p:pic>
        <p:nvPicPr>
          <p:cNvPr id="26" name="Picture 25" descr="A piece of paper with writing on it&#10;&#10;Description automatically generated">
            <a:extLst>
              <a:ext uri="{FF2B5EF4-FFF2-40B4-BE49-F238E27FC236}">
                <a16:creationId xmlns:a16="http://schemas.microsoft.com/office/drawing/2014/main" id="{D1EEA960-3317-A987-FD63-6B6AA5319FAF}"/>
              </a:ext>
            </a:extLst>
          </p:cNvPr>
          <p:cNvPicPr>
            <a:picLocks noChangeAspect="1"/>
          </p:cNvPicPr>
          <p:nvPr/>
        </p:nvPicPr>
        <p:blipFill>
          <a:blip r:embed="rId9"/>
          <a:stretch>
            <a:fillRect/>
          </a:stretch>
        </p:blipFill>
        <p:spPr>
          <a:xfrm rot="5400000">
            <a:off x="10113533" y="2211634"/>
            <a:ext cx="2405781" cy="1804335"/>
          </a:xfrm>
          <a:prstGeom prst="rect">
            <a:avLst/>
          </a:prstGeom>
        </p:spPr>
      </p:pic>
    </p:spTree>
    <p:extLst>
      <p:ext uri="{BB962C8B-B14F-4D97-AF65-F5344CB8AC3E}">
        <p14:creationId xmlns:p14="http://schemas.microsoft.com/office/powerpoint/2010/main" val="3093574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E37CB6-FA0B-2399-5C0E-6C69AD27B93D}"/>
              </a:ext>
            </a:extLst>
          </p:cNvPr>
          <p:cNvSpPr>
            <a:spLocks noGrp="1"/>
          </p:cNvSpPr>
          <p:nvPr>
            <p:ph idx="1"/>
          </p:nvPr>
        </p:nvSpPr>
        <p:spPr>
          <a:xfrm>
            <a:off x="5394940" y="177800"/>
            <a:ext cx="4864100" cy="6502399"/>
          </a:xfrm>
        </p:spPr>
        <p:txBody>
          <a:bodyPr>
            <a:normAutofit/>
          </a:bodyPr>
          <a:lstStyle/>
          <a:p>
            <a:pPr marL="0" indent="0">
              <a:lnSpc>
                <a:spcPct val="90000"/>
              </a:lnSpc>
              <a:buNone/>
            </a:pPr>
            <a:r>
              <a:rPr lang="en-US" dirty="0"/>
              <a:t>In 2010, School B was awarded a Platinum Award and has retained it for several years. Although retaining this award recently there is not a lot of ESDGC implemented throughout. </a:t>
            </a:r>
          </a:p>
          <a:p>
            <a:pPr marL="0" indent="0">
              <a:lnSpc>
                <a:spcPct val="90000"/>
              </a:lnSpc>
              <a:buNone/>
            </a:pPr>
            <a:endParaRPr lang="en-US" dirty="0"/>
          </a:p>
          <a:p>
            <a:pPr marL="0" indent="0">
              <a:lnSpc>
                <a:spcPct val="90000"/>
              </a:lnSpc>
              <a:buNone/>
            </a:pPr>
            <a:r>
              <a:rPr lang="en-US" dirty="0"/>
              <a:t>From 2014, School B had in place: outdoor learning with forest school leaders, school gardening, safety Squad, peer mediation. </a:t>
            </a:r>
          </a:p>
          <a:p>
            <a:pPr marL="0" indent="0">
              <a:lnSpc>
                <a:spcPct val="90000"/>
              </a:lnSpc>
              <a:buNone/>
            </a:pPr>
            <a:r>
              <a:rPr lang="en-US" dirty="0"/>
              <a:t>Currently how School B is implementing ESDGC is through school trips, raising money for charities, fruit tuck shop, and chickens (</a:t>
            </a:r>
            <a:r>
              <a:rPr lang="en-US" dirty="0" err="1"/>
              <a:t>Pennard</a:t>
            </a:r>
            <a:r>
              <a:rPr lang="en-US" dirty="0"/>
              <a:t> primary School, 2024). </a:t>
            </a:r>
          </a:p>
          <a:p>
            <a:pPr marL="0" indent="0">
              <a:lnSpc>
                <a:spcPct val="90000"/>
              </a:lnSpc>
              <a:buNone/>
            </a:pPr>
            <a:endParaRPr lang="en-US" dirty="0"/>
          </a:p>
          <a:p>
            <a:pPr marL="0" indent="0">
              <a:lnSpc>
                <a:spcPct val="90000"/>
              </a:lnSpc>
              <a:buNone/>
            </a:pPr>
            <a:r>
              <a:rPr lang="en-US" dirty="0"/>
              <a:t>School B has links to other countries which help make our children become global citizens, one of these links being Zambia. </a:t>
            </a:r>
            <a:r>
              <a:rPr lang="en-US" dirty="0" err="1"/>
              <a:t>Taith</a:t>
            </a:r>
            <a:r>
              <a:rPr lang="en-US" dirty="0"/>
              <a:t> has funded for one of School B’s teachers to visit Zambia (</a:t>
            </a:r>
            <a:r>
              <a:rPr lang="en-US" dirty="0" err="1"/>
              <a:t>Taith</a:t>
            </a:r>
            <a:r>
              <a:rPr lang="en-US" dirty="0"/>
              <a:t>, 2024). </a:t>
            </a:r>
          </a:p>
          <a:p>
            <a:pPr marL="0" indent="0">
              <a:lnSpc>
                <a:spcPct val="90000"/>
              </a:lnSpc>
              <a:buNone/>
            </a:pPr>
            <a:endParaRPr lang="en-US" dirty="0"/>
          </a:p>
          <a:p>
            <a:pPr marL="0" indent="0">
              <a:lnSpc>
                <a:spcPct val="90000"/>
              </a:lnSpc>
              <a:buNone/>
            </a:pPr>
            <a:r>
              <a:rPr lang="en-US" dirty="0"/>
              <a:t>Ffion John 2103687. </a:t>
            </a:r>
          </a:p>
        </p:txBody>
      </p:sp>
      <p:pic>
        <p:nvPicPr>
          <p:cNvPr id="2" name="Picture 1">
            <a:extLst>
              <a:ext uri="{FF2B5EF4-FFF2-40B4-BE49-F238E27FC236}">
                <a16:creationId xmlns:a16="http://schemas.microsoft.com/office/drawing/2014/main" id="{76312A79-28FE-FF56-1031-B97C299D8488}"/>
              </a:ext>
            </a:extLst>
          </p:cNvPr>
          <p:cNvPicPr>
            <a:picLocks noChangeAspect="1"/>
          </p:cNvPicPr>
          <p:nvPr/>
        </p:nvPicPr>
        <p:blipFill rotWithShape="1">
          <a:blip r:embed="rId3"/>
          <a:srcRect t="6079" r="-2" b="3982"/>
          <a:stretch/>
        </p:blipFill>
        <p:spPr>
          <a:xfrm>
            <a:off x="0" y="-2"/>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8" name="Isosceles Triangle 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49271F00-6DD0-AE49-4D17-2AF3DF4D9099}"/>
              </a:ext>
            </a:extLst>
          </p:cNvPr>
          <p:cNvSpPr txBox="1"/>
          <p:nvPr/>
        </p:nvSpPr>
        <p:spPr>
          <a:xfrm>
            <a:off x="421298" y="6095345"/>
            <a:ext cx="3720377" cy="369332"/>
          </a:xfrm>
          <a:prstGeom prst="rect">
            <a:avLst/>
          </a:prstGeom>
          <a:noFill/>
        </p:spPr>
        <p:txBody>
          <a:bodyPr wrap="none" rtlCol="0">
            <a:spAutoFit/>
          </a:bodyPr>
          <a:lstStyle/>
          <a:p>
            <a:r>
              <a:rPr lang="en-US" dirty="0"/>
              <a:t>(Vale of </a:t>
            </a:r>
            <a:r>
              <a:rPr lang="en-US" dirty="0" err="1"/>
              <a:t>Glamorgan</a:t>
            </a:r>
            <a:r>
              <a:rPr lang="en-US" dirty="0"/>
              <a:t> Council, 2024)</a:t>
            </a:r>
          </a:p>
        </p:txBody>
      </p:sp>
    </p:spTree>
    <p:extLst>
      <p:ext uri="{BB962C8B-B14F-4D97-AF65-F5344CB8AC3E}">
        <p14:creationId xmlns:p14="http://schemas.microsoft.com/office/powerpoint/2010/main" val="7395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18CE3884-7867-A773-7EBC-828F9CCB6779}"/>
              </a:ext>
            </a:extLst>
          </p:cNvPr>
          <p:cNvGraphicFramePr>
            <a:graphicFrameLocks noGrp="1"/>
          </p:cNvGraphicFramePr>
          <p:nvPr>
            <p:ph idx="1"/>
            <p:extLst>
              <p:ext uri="{D42A27DB-BD31-4B8C-83A1-F6EECF244321}">
                <p14:modId xmlns:p14="http://schemas.microsoft.com/office/powerpoint/2010/main" val="1980767713"/>
              </p:ext>
            </p:extLst>
          </p:nvPr>
        </p:nvGraphicFramePr>
        <p:xfrm>
          <a:off x="0" y="0"/>
          <a:ext cx="121920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4D315651-096F-136C-3A92-ACA977D3E173}"/>
              </a:ext>
            </a:extLst>
          </p:cNvPr>
          <p:cNvPicPr>
            <a:picLocks noChangeAspect="1"/>
          </p:cNvPicPr>
          <p:nvPr/>
        </p:nvPicPr>
        <p:blipFill>
          <a:blip r:embed="rId8"/>
          <a:stretch>
            <a:fillRect/>
          </a:stretch>
        </p:blipFill>
        <p:spPr>
          <a:xfrm>
            <a:off x="9573492" y="2785080"/>
            <a:ext cx="992166" cy="933803"/>
          </a:xfrm>
          <a:prstGeom prst="rect">
            <a:avLst/>
          </a:prstGeom>
        </p:spPr>
      </p:pic>
      <p:sp>
        <p:nvSpPr>
          <p:cNvPr id="5" name="TextBox 4">
            <a:extLst>
              <a:ext uri="{FF2B5EF4-FFF2-40B4-BE49-F238E27FC236}">
                <a16:creationId xmlns:a16="http://schemas.microsoft.com/office/drawing/2014/main" id="{04C5D4E3-F803-22BC-549E-0193258DC307}"/>
              </a:ext>
            </a:extLst>
          </p:cNvPr>
          <p:cNvSpPr txBox="1"/>
          <p:nvPr/>
        </p:nvSpPr>
        <p:spPr>
          <a:xfrm>
            <a:off x="9461500" y="3718883"/>
            <a:ext cx="3222171" cy="369332"/>
          </a:xfrm>
          <a:prstGeom prst="rect">
            <a:avLst/>
          </a:prstGeom>
          <a:noFill/>
        </p:spPr>
        <p:txBody>
          <a:bodyPr wrap="square" rtlCol="0">
            <a:spAutoFit/>
          </a:bodyPr>
          <a:lstStyle/>
          <a:p>
            <a:r>
              <a:rPr lang="en-US" dirty="0"/>
              <a:t>(</a:t>
            </a:r>
            <a:r>
              <a:rPr lang="en-US" dirty="0" err="1"/>
              <a:t>Looologos</a:t>
            </a:r>
            <a:r>
              <a:rPr lang="en-US" dirty="0"/>
              <a:t>, 2022)</a:t>
            </a:r>
          </a:p>
        </p:txBody>
      </p:sp>
    </p:spTree>
    <p:extLst>
      <p:ext uri="{BB962C8B-B14F-4D97-AF65-F5344CB8AC3E}">
        <p14:creationId xmlns:p14="http://schemas.microsoft.com/office/powerpoint/2010/main" val="522434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A19B6-69F2-AAA4-ADC4-7F840A0A33F2}"/>
              </a:ext>
            </a:extLst>
          </p:cNvPr>
          <p:cNvSpPr>
            <a:spLocks noGrp="1"/>
          </p:cNvSpPr>
          <p:nvPr>
            <p:ph type="title"/>
          </p:nvPr>
        </p:nvSpPr>
        <p:spPr>
          <a:xfrm>
            <a:off x="1333500" y="156237"/>
            <a:ext cx="8596668" cy="1320800"/>
          </a:xfrm>
        </p:spPr>
        <p:txBody>
          <a:bodyPr>
            <a:normAutofit/>
          </a:bodyPr>
          <a:lstStyle/>
          <a:p>
            <a:r>
              <a:rPr lang="en-US" dirty="0"/>
              <a:t>Reference list: </a:t>
            </a:r>
          </a:p>
        </p:txBody>
      </p:sp>
      <p:sp>
        <p:nvSpPr>
          <p:cNvPr id="30" name="Isosceles Triangle 2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9045432-DC0E-CCB0-46E3-C3E30182B426}"/>
              </a:ext>
            </a:extLst>
          </p:cNvPr>
          <p:cNvSpPr>
            <a:spLocks noGrp="1"/>
          </p:cNvSpPr>
          <p:nvPr>
            <p:ph idx="1"/>
          </p:nvPr>
        </p:nvSpPr>
        <p:spPr>
          <a:xfrm>
            <a:off x="1333502" y="943637"/>
            <a:ext cx="10409765" cy="5914363"/>
          </a:xfrm>
        </p:spPr>
        <p:txBody>
          <a:bodyPr>
            <a:normAutofit lnSpcReduction="10000"/>
          </a:bodyPr>
          <a:lstStyle/>
          <a:p>
            <a:pPr marL="0" indent="0">
              <a:lnSpc>
                <a:spcPct val="9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Eco-Schools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Inspire Others!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3"/>
              </a:rPr>
              <a:t>https://www.eco-schools.org.uk/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February 2024). </a:t>
            </a:r>
          </a:p>
          <a:p>
            <a:pPr marL="0" indent="0">
              <a:lnSpc>
                <a:spcPct val="9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Estyn (2018)</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A report on </a:t>
            </a:r>
            <a:r>
              <a:rPr lang="en-GB" sz="1200" i="1" kern="100" dirty="0" err="1">
                <a:effectLst/>
                <a:latin typeface="Aptos" panose="020B0004020202020204" pitchFamily="34" charset="0"/>
                <a:ea typeface="Aptos" panose="020B0004020202020204" pitchFamily="34" charset="0"/>
                <a:cs typeface="Times New Roman" panose="02020603050405020304" pitchFamily="18" charset="0"/>
              </a:rPr>
              <a:t>Pennard</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Primary School.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4"/>
              </a:rPr>
              <a:t>https://www.estyn.gov.wales/system/files/2020-08/Pennard%2520Primary%2520School.pdf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February 2024). </a:t>
            </a:r>
          </a:p>
          <a:p>
            <a:pPr marL="0" indent="0">
              <a:lnSpc>
                <a:spcPct val="9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Fairtrade Foundation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Thinking of becoming a fairtrade school?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a:t>
            </a:r>
            <a:r>
              <a:rPr lang="en-GB" sz="12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https://schools.fairtrade.org.uk/fairtrade-schools-awards/#:~:text=A%20FairAware%20School%20teaches%20students,address%20unfairness%20in%20supply%20chains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 March 2024). </a:t>
            </a:r>
          </a:p>
          <a:p>
            <a:pPr marL="0" indent="0">
              <a:lnSpc>
                <a:spcPct val="90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LoooLogos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Fairtrade Logo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[Logo]</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6"/>
              </a:rPr>
              <a:t>https://1000logos.net/fairtrade-logo/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 March 2024).</a:t>
            </a:r>
          </a:p>
          <a:p>
            <a:pPr marL="0" indent="0">
              <a:lnSpc>
                <a:spcPct val="9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John, F.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pupil voice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[Photograph]. </a:t>
            </a:r>
          </a:p>
          <a:p>
            <a:pPr marL="0" indent="0">
              <a:lnSpc>
                <a:spcPct val="9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Nature Days (2018)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About us.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7"/>
              </a:rPr>
              <a:t>https://naturedays.co.uk/about-us/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February 2024). </a:t>
            </a:r>
          </a:p>
          <a:p>
            <a:pPr marL="0" indent="0">
              <a:lnSpc>
                <a:spcPct val="90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Pennard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Primary School (2014)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ESDGC Policy.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Pennard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Primary School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About us.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8"/>
              </a:rPr>
              <a:t>https://www.pennardprimary.co.uk/page/?title=About+Us&amp;pid=6</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 March 2024). </a:t>
            </a:r>
          </a:p>
          <a:p>
            <a:pPr marL="0" indent="0">
              <a:lnSpc>
                <a:spcPct val="90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Taith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Schools.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9"/>
              </a:rPr>
              <a:t>https://www.taith.wales/sector_schools/overview/</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 March 2024). </a:t>
            </a:r>
          </a:p>
          <a:p>
            <a:pPr marL="0" indent="0">
              <a:lnSpc>
                <a:spcPct val="9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Vale of Glamorgan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Eco-Schools.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[logo]</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10"/>
              </a:rPr>
              <a:t>https://www.valeofglamorgan.gov.uk/en/living/schools/Eco-Schools.aspx</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 March 2024). </a:t>
            </a:r>
          </a:p>
          <a:p>
            <a:pPr marL="0" indent="0">
              <a:lnSpc>
                <a:spcPct val="9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Assembly Government (2008)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Education for Sustainable Development and Global Citizenship.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11"/>
              </a:rPr>
              <a:t>https://hwb.gov.wales/api/storage/eaf467e6-30fe-45c9-93ef-cb30f31f1c90/common-understanding-for-scho#:~:text=Education%20for%20Sustainable%20Development%20and%20Global%20Citizenship%20(ESDGC)%20is%20education,and%20attitudes%2C%20understanding%20and%20skills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 March 2024). </a:t>
            </a:r>
          </a:p>
          <a:p>
            <a:pPr marL="0" indent="0">
              <a:lnSpc>
                <a:spcPct val="9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(2012)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Education for Sustainable Development and Global Citizenship.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effectLst/>
                <a:latin typeface="Aptos" panose="020B0004020202020204" pitchFamily="34" charset="0"/>
                <a:ea typeface="Aptos" panose="020B0004020202020204" pitchFamily="34" charset="0"/>
                <a:cs typeface="Times New Roman" panose="02020603050405020304" pitchFamily="18" charset="0"/>
                <a:hlinkClick r:id="rId12"/>
              </a:rPr>
              <a:t>https://www.gov.wales/sites/default/files/publications/2018-02/education-for-sustainable-development-and-global-citizenship-a-common-understanding-for-the-adult-and-community-learning-sector.pdf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 March 2024). </a:t>
            </a:r>
          </a:p>
          <a:p>
            <a:pPr marL="0" indent="0">
              <a:lnSpc>
                <a:spcPct val="90000"/>
              </a:lnSpc>
              <a:buNone/>
            </a:pPr>
            <a:endParaRPr lang="en-US" sz="500" dirty="0"/>
          </a:p>
        </p:txBody>
      </p:sp>
      <p:sp>
        <p:nvSpPr>
          <p:cNvPr id="32" name="Isosceles Triangle 3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3537017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789</TotalTime>
  <Words>1026</Words>
  <Application>Microsoft Macintosh PowerPoint</Application>
  <PresentationFormat>Widescreen</PresentationFormat>
  <Paragraphs>57</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Trebuchet MS</vt:lpstr>
      <vt:lpstr>Wingdings 3</vt:lpstr>
      <vt:lpstr>Facet</vt:lpstr>
      <vt:lpstr>What is the ESDGC for schools?</vt:lpstr>
      <vt:lpstr>PowerPoint Presentation</vt:lpstr>
      <vt:lpstr>Pupil voice in action.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John (2103687)</dc:creator>
  <cp:lastModifiedBy>Ffion John (2103687)</cp:lastModifiedBy>
  <cp:revision>1</cp:revision>
  <dcterms:created xsi:type="dcterms:W3CDTF">2024-02-27T16:16:45Z</dcterms:created>
  <dcterms:modified xsi:type="dcterms:W3CDTF">2024-03-03T15:15:56Z</dcterms:modified>
</cp:coreProperties>
</file>