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5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4"/>
    <p:sldMasterId id="2147483714" r:id="rId5"/>
    <p:sldMasterId id="2147483726" r:id="rId6"/>
    <p:sldMasterId id="2147483738" r:id="rId7"/>
    <p:sldMasterId id="2147483759" r:id="rId8"/>
    <p:sldMasterId id="2147483771" r:id="rId9"/>
    <p:sldMasterId id="2147483783" r:id="rId10"/>
  </p:sldMasterIdLst>
  <p:notesMasterIdLst>
    <p:notesMasterId r:id="rId37"/>
  </p:notesMasterIdLst>
  <p:sldIdLst>
    <p:sldId id="273" r:id="rId11"/>
    <p:sldId id="276" r:id="rId12"/>
    <p:sldId id="343" r:id="rId13"/>
    <p:sldId id="669" r:id="rId14"/>
    <p:sldId id="679" r:id="rId15"/>
    <p:sldId id="678" r:id="rId16"/>
    <p:sldId id="277" r:id="rId17"/>
    <p:sldId id="334" r:id="rId18"/>
    <p:sldId id="288" r:id="rId19"/>
    <p:sldId id="530" r:id="rId20"/>
    <p:sldId id="668" r:id="rId21"/>
    <p:sldId id="538" r:id="rId22"/>
    <p:sldId id="498" r:id="rId23"/>
    <p:sldId id="497" r:id="rId24"/>
    <p:sldId id="667" r:id="rId25"/>
    <p:sldId id="317" r:id="rId26"/>
    <p:sldId id="673" r:id="rId27"/>
    <p:sldId id="662" r:id="rId28"/>
    <p:sldId id="359" r:id="rId29"/>
    <p:sldId id="670" r:id="rId30"/>
    <p:sldId id="383" r:id="rId31"/>
    <p:sldId id="680" r:id="rId32"/>
    <p:sldId id="681" r:id="rId33"/>
    <p:sldId id="683" r:id="rId34"/>
    <p:sldId id="682" r:id="rId35"/>
    <p:sldId id="282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lá!" id="{2FF3DDF4-E7AD-4066-B8F7-4BF3CD518DFD}">
          <p14:sldIdLst/>
        </p14:section>
        <p14:section name="Com imagens prontas" id="{8E139267-1BC9-486A-9A62-E97BD1ACB04E}">
          <p14:sldIdLst/>
        </p14:section>
        <p14:section name="Insira suas imagens" id="{8BF15B10-83A1-468D-9F8F-198394BD2D57}">
          <p14:sldIdLst>
            <p14:sldId id="273"/>
            <p14:sldId id="276"/>
            <p14:sldId id="343"/>
            <p14:sldId id="669"/>
            <p14:sldId id="679"/>
            <p14:sldId id="678"/>
            <p14:sldId id="277"/>
            <p14:sldId id="334"/>
            <p14:sldId id="288"/>
            <p14:sldId id="530"/>
            <p14:sldId id="668"/>
            <p14:sldId id="538"/>
            <p14:sldId id="498"/>
            <p14:sldId id="497"/>
            <p14:sldId id="667"/>
            <p14:sldId id="317"/>
            <p14:sldId id="673"/>
            <p14:sldId id="662"/>
            <p14:sldId id="359"/>
            <p14:sldId id="670"/>
            <p14:sldId id="383"/>
            <p14:sldId id="680"/>
            <p14:sldId id="681"/>
            <p14:sldId id="683"/>
            <p14:sldId id="682"/>
            <p14:sldId id="28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afael pires" initials="rp" lastIdx="1" clrIdx="0">
    <p:extLst>
      <p:ext uri="{19B8F6BF-5375-455C-9EA6-DF929625EA0E}">
        <p15:presenceInfo xmlns:p15="http://schemas.microsoft.com/office/powerpoint/2012/main" userId="7fab398bac95e5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EC19D-704E-48D1-A142-BB01C58467AD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B61BC-5D34-4364-B1D2-4E90B2E28F1D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509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TechEnfim</a:t>
            </a:r>
            <a:endParaRPr lang="en-US" dirty="0"/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55F580-1210-407A-BA53-BAA26E1363A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1926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TechEnfim</a:t>
            </a:r>
            <a:endParaRPr lang="en-US" dirty="0"/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78DB19-E1EA-456B-9977-C951FF1EA7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3640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279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147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952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65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85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316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501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381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751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67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B5F94BDC-4AFA-4BE7-A37F-093CC82309D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464311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1277724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706C5601-48F8-411D-BF71-23892CB6BAC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12560" y="1"/>
            <a:ext cx="567944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37795670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6674E52E-4AF2-44F6-8039-B24F9983454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219007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450DE-DC6E-4269-A1CF-C2BC0FBDF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09C893-5C86-4B52-A60B-E201ED1131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CCA84CD-F5F5-4BE2-A382-B1A6B957C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A54557E-1A92-451A-ABE5-BE0A79D7F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2B965F3-9580-400F-BFAD-C81F9300B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39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5F7902-913E-4A8C-B49C-6A8A8BA24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1FDF219-C60E-4130-96D6-C71837651F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EB9C8CD-39BA-462F-A939-FF59D8891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7C6658F-A80B-4731-9B05-48891DE47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E822B79-641A-4C7F-B562-F21AF7480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081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5A295-F001-40C5-B1F2-8146E627F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9A9331F-E508-413D-B5E9-6081FD042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88FDDD6-F1D7-4FC5-9A59-FF67B81CB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C52C8C8-4499-4B11-B3F2-E8A7CB635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8CD45-ADED-4790-BFC1-C8DC1F8B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4264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8CC537-DBC3-49D7-8E81-091507F5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A8A6A9-A674-4AC8-8A36-E26438E45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ED63934-B05D-4C97-BA9D-99323C793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7A2B91A-C7BA-4209-8802-0AB24DD74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AB91F6E-30A4-4286-8604-4BBB35CA7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84512CD-5854-4696-97FB-EC323C47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8383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2F5841-6BD8-4850-8C39-D8D87EAC8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5D8E2FB-5815-45CC-B431-53002E001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DC877AC-8862-49FB-A27B-94287C06DC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66D5B3C-70DD-4B2F-86B3-0D8DA095D7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C052D6B2-E347-4F5C-908A-C37A9FAD33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91B359C-39F6-4C4E-B657-EB091AC18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F5FD192-86CF-4E73-BB34-3770ABCFC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9F3CD15-39F0-4F83-B133-B04997899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943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83D1AA-D220-4C6F-BA8E-67185A49E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15D1698-ED4D-46C5-B7DA-66BF32E1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F15416F-C65B-4C95-9CA8-54ED47BD3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415D2A4-435A-4CAA-A303-9B45DF19E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4943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53A0215-DBA8-4F2F-B53E-1BF0C9104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BE0ACEDE-485D-4740-8C69-2EEC810A8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E85104C-9A22-4BA9-B8C0-106DE759B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042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6B44DD-8B72-4AB3-B9C5-4A852DDFB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DB226C-5775-4214-8AB8-83699B5B4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7144794-512E-4DC1-AEA4-17BC5AE2B6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F26350-508D-4BD7-819F-1711C68DA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9F8892F-749B-4D7E-9C31-46335E0AA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6C5CD28-A481-4C57-AE3B-818D5D399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7566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1F9C48-066B-4B9B-A654-09F347F3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BECEE7FC-B6B8-45B5-B018-88546830F4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2B6AFF1-F166-4FE4-B1DA-D5731A083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5303DD4-E39E-49C2-BFAE-1041C4413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38D99FD-3D6F-4B29-B9B7-9F6BE4F8C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4AE08DA-8814-4A6C-880A-614B368C3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559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E98C62-F05E-46EE-92A6-17B2679E5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A707C48-2230-45CD-BB14-D2356ACCD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2F99EE3-3C2B-476E-9C5E-56732F200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161E22D-2E1A-4B88-A099-FFC2AE888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8E3D010-31B1-4458-88E0-0C58E5FDE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855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F3B922F-9E6D-498C-B563-C549E18CD9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458563F-1DE3-40B1-93BA-2C47B52C8C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6489EA7-BF86-428A-9E9B-5A7738B67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1143C81-8AB9-43A7-99F6-69164D96E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3B7DB7F-3EB6-4D09-A7E5-E265A5337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7711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570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33902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9651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583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7353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16258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17713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32889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72562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6614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50942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Imagem 7">
            <a:extLst>
              <a:ext uri="{FF2B5EF4-FFF2-40B4-BE49-F238E27FC236}">
                <a16:creationId xmlns:a16="http://schemas.microsoft.com/office/drawing/2014/main" id="{C3C50679-0894-4686-9A1A-84315101852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4400" y="-1"/>
            <a:ext cx="1127760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18249668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C952ACD6-FDAA-49E3-8B13-99542B6CD91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31622" y="-1"/>
            <a:ext cx="5360378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12472707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C952ACD6-FDAA-49E3-8B13-99542B6CD91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4849791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17204333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B5F94BDC-4AFA-4BE7-A37F-093CC82309D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464311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17885427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706C5601-48F8-411D-BF71-23892CB6BAC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512560" y="1"/>
            <a:ext cx="567944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7556632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D37EC241-DFA8-4BEF-84D3-724819701FB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7105832" cy="6885930"/>
          </a:xfrm>
          <a:custGeom>
            <a:avLst/>
            <a:gdLst>
              <a:gd name="connsiteX0" fmla="*/ 0 w 7105832"/>
              <a:gd name="connsiteY0" fmla="*/ 0 h 6885930"/>
              <a:gd name="connsiteX1" fmla="*/ 7105832 w 7105832"/>
              <a:gd name="connsiteY1" fmla="*/ 0 h 6885930"/>
              <a:gd name="connsiteX2" fmla="*/ 7105832 w 7105832"/>
              <a:gd name="connsiteY2" fmla="*/ 6885930 h 6885930"/>
              <a:gd name="connsiteX3" fmla="*/ 0 w 7105832"/>
              <a:gd name="connsiteY3" fmla="*/ 6885930 h 6885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05832" h="6885930">
                <a:moveTo>
                  <a:pt x="0" y="0"/>
                </a:moveTo>
                <a:lnTo>
                  <a:pt x="7105832" y="0"/>
                </a:lnTo>
                <a:lnTo>
                  <a:pt x="7105832" y="6885930"/>
                </a:lnTo>
                <a:lnTo>
                  <a:pt x="0" y="6885930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21851038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6674E52E-4AF2-44F6-8039-B24F9983454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600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38154214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6674E52E-4AF2-44F6-8039-B24F9983454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1"/>
            <a:ext cx="609600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35708430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7">
            <a:extLst>
              <a:ext uri="{FF2B5EF4-FFF2-40B4-BE49-F238E27FC236}">
                <a16:creationId xmlns:a16="http://schemas.microsoft.com/office/drawing/2014/main" id="{6674E52E-4AF2-44F6-8039-B24F9983454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12192000" cy="6857999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sua imagem aqui</a:t>
            </a:r>
          </a:p>
        </p:txBody>
      </p:sp>
    </p:spTree>
    <p:extLst>
      <p:ext uri="{BB962C8B-B14F-4D97-AF65-F5344CB8AC3E}">
        <p14:creationId xmlns:p14="http://schemas.microsoft.com/office/powerpoint/2010/main" val="38763192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848C2-5DA3-44C7-A73D-5B951D2FBE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D855163-B0B4-4C8D-8B46-8AE5BEBC48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AF7ADD4-0D72-4D0D-8689-A5807BE4D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EDDF773-7A0A-48A2-AC0A-1F48E1A78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04EADF4-0F3B-4F18-BD2F-C170BE874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837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2E01ED-AF80-4DCC-AF45-14368C6C7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00BA3F2-F502-4F66-8BD6-256BC63E7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D6C30F7-BF99-48FA-93EB-117706025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2317DA8-09AE-42F1-B33B-B13159AF8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81CB12D-E3B2-4D63-BC10-D829BC077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9885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D5A869-A7D0-46B2-8C73-317CC041D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70BC4CA-6057-4261-B9A4-9E29C52A2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C57DB69-9E74-4216-A12B-C5865DAC1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5EA02FA-CEE3-494C-922F-6EF9380BC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09799DF-71C5-4B1A-81EB-5B09651FE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30753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9EA1-C442-4D4D-8DFF-4ECD91067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F4024B0-71B5-4D5E-B7CD-3D8F147E4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D26759C-ADEC-4490-9BDD-E0F629EEFA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1D4727E-A42B-407E-8F19-DA81F7379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D991F46-5674-48B6-B48B-17C078442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524B069-9DDA-496B-8F78-3EF6961BE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9259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91EF25-7A9F-40C2-B36E-9D3C186DA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AFB8899-BC31-43F2-9D9F-DB04292E9A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D0C6B3D-F333-4292-B6D7-D78E009C92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DE1C545-1837-4C43-A9FF-E7EC498107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5D9F92A-DEC6-4387-A05B-F948B525E1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A9D15E2-DA13-4C5F-9550-865EEED80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9EAD62E-1DB5-409C-AAEE-9DCECBC8C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244E4C0-FA09-4DA4-8033-41D0AF82E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0843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F7BEE-B061-4C50-891A-B7477A29E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28008C9-B471-4822-A051-D1D8A135D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B60FFA5-5537-4320-9242-664630BC1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BB0D45A-D21A-4201-A26C-E7C2DEF5D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6256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2E06B5F1-41D8-47EF-91EB-F28A86B12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0238B30-0DFE-4988-88E7-BFCABE3E7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0D5C6F4-D747-42DE-B5E2-8ECE25650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68969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D939E3-1C5F-4E33-B4C7-3C75A036F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5F771E2-7F10-4353-AD6F-436A2F8B7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E4ADF50-039A-4107-8B46-0B52D1BD3B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DB8A356-C7AB-4F05-87E5-E4DA27A01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09F1393-F75A-4E55-A037-BEED98DC7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6A9EEAA-67EB-4C55-8759-564A6BBEA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5200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778E74-43DE-4C4F-8CB4-0055BE401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5D7C7C9-F539-4866-BD83-4DB5E957E4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DE7EF9D-6FCE-4AF5-9CF9-9678844C10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96B24A0-62F1-47DD-AF51-68315BE2D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2DBAB3C-42F4-43C4-9736-8B223778E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1B734B0-ECFC-4CCB-83F2-3FD5DF6EB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41469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E063D-387A-4EDB-9BE0-A58DBA396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7D38DE9-404B-4AD8-81FA-2180C78BBB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4F9EB3A-13EE-4F5F-9F0F-9167E7B23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46D752C-89C2-44A6-B478-5A573C755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3E629D-71B1-4803-80B6-A4288155B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31957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3C08AB0-CE33-4985-886E-6D16190095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ABE6EE8-2AA4-428E-9AB9-BC36B6E82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612E6A5-E78C-403B-8CB6-153A9EC5C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9F93670-F8F8-454A-A38B-51AFBD94E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DD15F2-1476-429B-9584-19E116B4A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3009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743FE-8E5C-4722-A19C-4C1AA65BD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5C552A-5BEE-41BC-8EA8-4781EDA59E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6AFC35-C4CF-4EE5-A781-98B1726D0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FA03ED-3FB2-4750-9DCE-94F022945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6F3CF09-C744-4FD3-8E52-448AB7C70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776961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65E34C-CD44-449A-BA29-8F699343C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0BC6E2F-B8CB-499E-BA68-30885F0D4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BEB0466-4450-4FB4-9AE5-6D0211A83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70C55A8-32B8-4290-802F-CD35BE15D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B5FA5DD-8588-419C-86F2-446076F6F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75481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CFA910-F080-444B-93BB-80B019124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C751784-9B7E-47F7-9D21-AC2912E10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D957C7-DC8A-4C7C-ADCB-D4551837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7D41813-594C-4C3C-A4AA-0AF0E0553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5068A3F-59DB-47D8-BBE2-9DE836F20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404324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2932A0-32E5-4DAD-BD25-45857AE3C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5714D19-5E12-4157-8107-70016656B4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7D7E880-FFD1-49E7-9019-2C22643DB2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B66B8B3-E38A-4655-893B-D8A63F595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112C7D5-BEDB-4E00-85F2-693797537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0B4E687-ED59-41BB-988C-387E968B0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93899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775BA0-7816-450A-A6DB-1970A515E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749F88-EF0E-4A09-BE88-01A597BED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2CB572B-CD42-4CCC-BC52-6ED8483E19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348A6BD-0BC8-4791-AF10-DBEDC78E9B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41C096B-0568-4D82-BDDD-DF9469AA4F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83C00DE-7B8F-4ED7-91E4-1799DF230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3EA6442-24F9-4008-B555-A490A3A97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608A47A-2897-46DE-BCD3-DE0EC869F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38608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8627B6-ED48-4860-BE15-0A1104459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8950684-84A5-4650-AED0-52410D879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07A4597-4932-429F-84E5-F5A5C1BE6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4F56128-D6DD-4F1C-8D81-B5EAD88DE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501374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BF4C0D0-A867-4E1F-BDDB-49B59E574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551C94E-727F-402D-A75B-CDDA1F35D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C54A04A-FB5A-414E-B3F4-6E089C08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50061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5273B-705F-4273-BB20-89F203E27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13E3F1D-71D4-4D21-8801-56A598864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7B17478-6CC4-4814-B267-1FDEE95C6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7B37B25-6D44-436B-9D88-D2E69091D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035B91F-A86A-436D-A15E-5C8CD1386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8506690-D735-4FB7-8172-7EC10945B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172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959F35-F9D3-4BC8-BDB1-1721DDD91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93D7105-2EAF-4EC6-8DB5-C2454A1461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FDF25D-1C85-4E8B-80FC-708D42A1B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E8371C7-A83F-4E36-9389-808028A30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15C9684-8801-4958-A5EC-79AE4A043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0A0CE72-3581-45C7-A3A4-6E80390FF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7106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DFBD2F-00E1-45C4-BD39-54DBA3B46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1BB4FF2-E8A3-4C3C-AABD-9CB5D12708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499FCC2-0A8D-4899-B99F-0D18EFBDF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C4FD5A-F82A-4C41-AA2F-692C7DF98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425866C-C30B-474A-A982-20A78264B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16149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00A7116-31F0-4793-8209-5B0EB7A95F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8BBFEE1-BE9B-4C49-8A20-6133D3981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A869A3A-1897-45A3-990D-D3CEFA470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06B007E-9319-46EC-8CBA-99B189CD9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8CD5966-BE68-4EFA-A9A9-570C592B6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9967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4743FE-8E5C-4722-A19C-4C1AA65BD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5C552A-5BEE-41BC-8EA8-4781EDA59E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06AFC35-C4CF-4EE5-A781-98B1726D0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FA03ED-3FB2-4750-9DCE-94F022945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6F3CF09-C744-4FD3-8E52-448AB7C70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563525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65E34C-CD44-449A-BA29-8F699343C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0BC6E2F-B8CB-499E-BA68-30885F0D4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BEB0466-4450-4FB4-9AE5-6D0211A83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70C55A8-32B8-4290-802F-CD35BE15D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B5FA5DD-8588-419C-86F2-446076F6F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076245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CFA910-F080-444B-93BB-80B019124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C751784-9B7E-47F7-9D21-AC2912E10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D957C7-DC8A-4C7C-ADCB-D4551837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7D41813-594C-4C3C-A4AA-0AF0E0553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5068A3F-59DB-47D8-BBE2-9DE836F20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7204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2932A0-32E5-4DAD-BD25-45857AE3C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5714D19-5E12-4157-8107-70016656B4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7D7E880-FFD1-49E7-9019-2C22643DB2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B66B8B3-E38A-4655-893B-D8A63F595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112C7D5-BEDB-4E00-85F2-693797537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0B4E687-ED59-41BB-988C-387E968B0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368309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775BA0-7816-450A-A6DB-1970A515E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749F88-EF0E-4A09-BE88-01A597BED9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2CB572B-CD42-4CCC-BC52-6ED8483E19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348A6BD-0BC8-4791-AF10-DBEDC78E9B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41C096B-0568-4D82-BDDD-DF9469AA4F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83C00DE-7B8F-4ED7-91E4-1799DF230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3EA6442-24F9-4008-B555-A490A3A97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608A47A-2897-46DE-BCD3-DE0EC869F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018542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8627B6-ED48-4860-BE15-0A1104459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8950684-84A5-4650-AED0-52410D879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07A4597-4932-429F-84E5-F5A5C1BE6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4F56128-D6DD-4F1C-8D81-B5EAD88DE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352289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BF4C0D0-A867-4E1F-BDDB-49B59E574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551C94E-727F-402D-A75B-CDDA1F35D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C54A04A-FB5A-414E-B3F4-6E089C08C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9283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5273B-705F-4273-BB20-89F203E27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13E3F1D-71D4-4D21-8801-56A598864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7B17478-6CC4-4814-B267-1FDEE95C6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7B37B25-6D44-436B-9D88-D2E69091D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035B91F-A86A-436D-A15E-5C8CD1386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8506690-D735-4FB7-8172-7EC10945B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4459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959F35-F9D3-4BC8-BDB1-1721DDD91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93D7105-2EAF-4EC6-8DB5-C2454A1461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FDF25D-1C85-4E8B-80FC-708D42A1B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E8371C7-A83F-4E36-9389-808028A30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15C9684-8801-4958-A5EC-79AE4A043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0A0CE72-3581-45C7-A3A4-6E80390FF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433051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DFBD2F-00E1-45C4-BD39-54DBA3B46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1BB4FF2-E8A3-4C3C-AABD-9CB5D12708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499FCC2-0A8D-4899-B99F-0D18EFBDF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C4FD5A-F82A-4C41-AA2F-692C7DF98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425866C-C30B-474A-A982-20A78264B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48414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00A7116-31F0-4793-8209-5B0EB7A95F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8BBFEE1-BE9B-4C49-8A20-6133D3981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A869A3A-1897-45A3-990D-D3CEFA470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06B007E-9319-46EC-8CBA-99B189CD9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8CD5966-BE68-4EFA-A9A9-570C592B6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7739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98C154-9228-452B-B3F9-169051049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0434D82-4C4C-42B0-8B4E-9C2399F5EA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F19B6F7-DE71-44B7-9B49-FF86767B1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B92A1FC-399E-4C7C-9B61-B3BEC456A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DCDC47A-2D60-48B5-A423-6EBE82874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1159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19F96093-7103-41E7-908E-213D309DB16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023042" y="79628"/>
            <a:ext cx="6506211" cy="4300136"/>
          </a:xfrm>
          <a:custGeom>
            <a:avLst/>
            <a:gdLst>
              <a:gd name="connsiteX0" fmla="*/ 3229247 w 6506211"/>
              <a:gd name="connsiteY0" fmla="*/ 3723905 h 4300136"/>
              <a:gd name="connsiteX1" fmla="*/ 2858906 w 6506211"/>
              <a:gd name="connsiteY1" fmla="*/ 3837679 h 4300136"/>
              <a:gd name="connsiteX2" fmla="*/ 2872604 w 6506211"/>
              <a:gd name="connsiteY2" fmla="*/ 3909594 h 4300136"/>
              <a:gd name="connsiteX3" fmla="*/ 3242945 w 6506211"/>
              <a:gd name="connsiteY3" fmla="*/ 3795821 h 4300136"/>
              <a:gd name="connsiteX4" fmla="*/ 4075068 w 6506211"/>
              <a:gd name="connsiteY4" fmla="*/ 3540185 h 4300136"/>
              <a:gd name="connsiteX5" fmla="*/ 3796169 w 6506211"/>
              <a:gd name="connsiteY5" fmla="*/ 3625866 h 4300136"/>
              <a:gd name="connsiteX6" fmla="*/ 3161392 w 6506211"/>
              <a:gd name="connsiteY6" fmla="*/ 3901230 h 4300136"/>
              <a:gd name="connsiteX7" fmla="*/ 3175092 w 6506211"/>
              <a:gd name="connsiteY7" fmla="*/ 3973149 h 4300136"/>
              <a:gd name="connsiteX8" fmla="*/ 3641444 w 6506211"/>
              <a:gd name="connsiteY8" fmla="*/ 3829882 h 4300136"/>
              <a:gd name="connsiteX9" fmla="*/ 4089527 w 6506211"/>
              <a:gd name="connsiteY9" fmla="*/ 3616097 h 4300136"/>
              <a:gd name="connsiteX10" fmla="*/ 4469725 w 6506211"/>
              <a:gd name="connsiteY10" fmla="*/ 3411481 h 4300136"/>
              <a:gd name="connsiteX11" fmla="*/ 4462626 w 6506211"/>
              <a:gd name="connsiteY11" fmla="*/ 3412281 h 4300136"/>
              <a:gd name="connsiteX12" fmla="*/ 4445409 w 6506211"/>
              <a:gd name="connsiteY12" fmla="*/ 3426414 h 4300136"/>
              <a:gd name="connsiteX13" fmla="*/ 2385919 w 6506211"/>
              <a:gd name="connsiteY13" fmla="*/ 2821848 h 4300136"/>
              <a:gd name="connsiteX14" fmla="*/ 1931046 w 6506211"/>
              <a:gd name="connsiteY14" fmla="*/ 2911599 h 4300136"/>
              <a:gd name="connsiteX15" fmla="*/ 1887796 w 6506211"/>
              <a:gd name="connsiteY15" fmla="*/ 2947234 h 4300136"/>
              <a:gd name="connsiteX16" fmla="*/ 1841918 w 6506211"/>
              <a:gd name="connsiteY16" fmla="*/ 2987214 h 4300136"/>
              <a:gd name="connsiteX17" fmla="*/ 2375258 w 6506211"/>
              <a:gd name="connsiteY17" fmla="*/ 2906203 h 4300136"/>
              <a:gd name="connsiteX18" fmla="*/ 2397477 w 6506211"/>
              <a:gd name="connsiteY18" fmla="*/ 2882529 h 4300136"/>
              <a:gd name="connsiteX19" fmla="*/ 5211326 w 6506211"/>
              <a:gd name="connsiteY19" fmla="*/ 2797805 h 4300136"/>
              <a:gd name="connsiteX20" fmla="*/ 5185301 w 6506211"/>
              <a:gd name="connsiteY20" fmla="*/ 2819164 h 4300136"/>
              <a:gd name="connsiteX21" fmla="*/ 5190594 w 6506211"/>
              <a:gd name="connsiteY21" fmla="*/ 2817874 h 4300136"/>
              <a:gd name="connsiteX22" fmla="*/ 5208888 w 6506211"/>
              <a:gd name="connsiteY22" fmla="*/ 2816401 h 4300136"/>
              <a:gd name="connsiteX23" fmla="*/ 2859257 w 6506211"/>
              <a:gd name="connsiteY23" fmla="*/ 2740666 h 4300136"/>
              <a:gd name="connsiteX24" fmla="*/ 2488915 w 6506211"/>
              <a:gd name="connsiteY24" fmla="*/ 2854437 h 4300136"/>
              <a:gd name="connsiteX25" fmla="*/ 2495303 w 6506211"/>
              <a:gd name="connsiteY25" fmla="*/ 2887969 h 4300136"/>
              <a:gd name="connsiteX26" fmla="*/ 2603498 w 6506211"/>
              <a:gd name="connsiteY26" fmla="*/ 2871536 h 4300136"/>
              <a:gd name="connsiteX27" fmla="*/ 2684389 w 6506211"/>
              <a:gd name="connsiteY27" fmla="*/ 2855236 h 4300136"/>
              <a:gd name="connsiteX28" fmla="*/ 2870208 w 6506211"/>
              <a:gd name="connsiteY28" fmla="*/ 2798152 h 4300136"/>
              <a:gd name="connsiteX29" fmla="*/ 3702329 w 6506211"/>
              <a:gd name="connsiteY29" fmla="*/ 2542515 h 4300136"/>
              <a:gd name="connsiteX30" fmla="*/ 3423431 w 6506211"/>
              <a:gd name="connsiteY30" fmla="*/ 2628194 h 4300136"/>
              <a:gd name="connsiteX31" fmla="*/ 3044975 w 6506211"/>
              <a:gd name="connsiteY31" fmla="*/ 2782582 h 4300136"/>
              <a:gd name="connsiteX32" fmla="*/ 3293583 w 6506211"/>
              <a:gd name="connsiteY32" fmla="*/ 2732488 h 4300136"/>
              <a:gd name="connsiteX33" fmla="*/ 3615510 w 6506211"/>
              <a:gd name="connsiteY33" fmla="*/ 2646695 h 4300136"/>
              <a:gd name="connsiteX34" fmla="*/ 3713887 w 6506211"/>
              <a:gd name="connsiteY34" fmla="*/ 2603194 h 4300136"/>
              <a:gd name="connsiteX35" fmla="*/ 1615295 w 6506211"/>
              <a:gd name="connsiteY35" fmla="*/ 2073965 h 4300136"/>
              <a:gd name="connsiteX36" fmla="*/ 1540100 w 6506211"/>
              <a:gd name="connsiteY36" fmla="*/ 2080020 h 4300136"/>
              <a:gd name="connsiteX37" fmla="*/ 1470069 w 6506211"/>
              <a:gd name="connsiteY37" fmla="*/ 2159812 h 4300136"/>
              <a:gd name="connsiteX38" fmla="*/ 1485258 w 6506211"/>
              <a:gd name="connsiteY38" fmla="*/ 2157854 h 4300136"/>
              <a:gd name="connsiteX39" fmla="*/ 1562102 w 6506211"/>
              <a:gd name="connsiteY39" fmla="*/ 2141255 h 4300136"/>
              <a:gd name="connsiteX40" fmla="*/ 4852790 w 6506211"/>
              <a:gd name="connsiteY40" fmla="*/ 1874694 h 4300136"/>
              <a:gd name="connsiteX41" fmla="*/ 4072671 w 6506211"/>
              <a:gd name="connsiteY41" fmla="*/ 2428742 h 4300136"/>
              <a:gd name="connsiteX42" fmla="*/ 4852790 w 6506211"/>
              <a:gd name="connsiteY42" fmla="*/ 1874694 h 4300136"/>
              <a:gd name="connsiteX43" fmla="*/ 3084911 w 6506211"/>
              <a:gd name="connsiteY43" fmla="*/ 819260 h 4300136"/>
              <a:gd name="connsiteX44" fmla="*/ 2648592 w 6506211"/>
              <a:gd name="connsiteY44" fmla="*/ 1079311 h 4300136"/>
              <a:gd name="connsiteX45" fmla="*/ 2240032 w 6506211"/>
              <a:gd name="connsiteY45" fmla="*/ 1408474 h 4300136"/>
              <a:gd name="connsiteX46" fmla="*/ 2264816 w 6506211"/>
              <a:gd name="connsiteY46" fmla="*/ 1484116 h 4300136"/>
              <a:gd name="connsiteX47" fmla="*/ 2525753 w 6506211"/>
              <a:gd name="connsiteY47" fmla="*/ 1328594 h 4300136"/>
              <a:gd name="connsiteX48" fmla="*/ 3108392 w 6506211"/>
              <a:gd name="connsiteY48" fmla="*/ 890924 h 4300136"/>
              <a:gd name="connsiteX49" fmla="*/ 3389838 w 6506211"/>
              <a:gd name="connsiteY49" fmla="*/ 813592 h 4300136"/>
              <a:gd name="connsiteX50" fmla="*/ 3043348 w 6506211"/>
              <a:gd name="connsiteY50" fmla="*/ 1020104 h 4300136"/>
              <a:gd name="connsiteX51" fmla="*/ 3066828 w 6506211"/>
              <a:gd name="connsiteY51" fmla="*/ 1091763 h 4300136"/>
              <a:gd name="connsiteX52" fmla="*/ 3413318 w 6506211"/>
              <a:gd name="connsiteY52" fmla="*/ 885251 h 4300136"/>
              <a:gd name="connsiteX53" fmla="*/ 5194025 w 6506211"/>
              <a:gd name="connsiteY53" fmla="*/ 0 h 4300136"/>
              <a:gd name="connsiteX54" fmla="*/ 5532290 w 6506211"/>
              <a:gd name="connsiteY54" fmla="*/ 64870 h 4300136"/>
              <a:gd name="connsiteX55" fmla="*/ 5476693 w 6506211"/>
              <a:gd name="connsiteY55" fmla="*/ 1159164 h 4300136"/>
              <a:gd name="connsiteX56" fmla="*/ 5391143 w 6506211"/>
              <a:gd name="connsiteY56" fmla="*/ 1210153 h 4300136"/>
              <a:gd name="connsiteX57" fmla="*/ 5140657 w 6506211"/>
              <a:gd name="connsiteY57" fmla="*/ 1302537 h 4300136"/>
              <a:gd name="connsiteX58" fmla="*/ 5148620 w 6506211"/>
              <a:gd name="connsiteY58" fmla="*/ 1344341 h 4300136"/>
              <a:gd name="connsiteX59" fmla="*/ 5331507 w 6506211"/>
              <a:gd name="connsiteY59" fmla="*/ 1288157 h 4300136"/>
              <a:gd name="connsiteX60" fmla="*/ 5377130 w 6506211"/>
              <a:gd name="connsiteY60" fmla="*/ 1527679 h 4300136"/>
              <a:gd name="connsiteX61" fmla="*/ 4933283 w 6506211"/>
              <a:gd name="connsiteY61" fmla="*/ 1789113 h 4300136"/>
              <a:gd name="connsiteX62" fmla="*/ 5040246 w 6506211"/>
              <a:gd name="connsiteY62" fmla="*/ 1817105 h 4300136"/>
              <a:gd name="connsiteX63" fmla="*/ 5051802 w 6506211"/>
              <a:gd name="connsiteY63" fmla="*/ 1877784 h 4300136"/>
              <a:gd name="connsiteX64" fmla="*/ 4811218 w 6506211"/>
              <a:gd name="connsiteY64" fmla="*/ 2143962 h 4300136"/>
              <a:gd name="connsiteX65" fmla="*/ 4646571 w 6506211"/>
              <a:gd name="connsiteY65" fmla="*/ 2263083 h 4300136"/>
              <a:gd name="connsiteX66" fmla="*/ 5047825 w 6506211"/>
              <a:gd name="connsiteY66" fmla="*/ 2044224 h 4300136"/>
              <a:gd name="connsiteX67" fmla="*/ 5504160 w 6506211"/>
              <a:gd name="connsiteY67" fmla="*/ 1768962 h 4300136"/>
              <a:gd name="connsiteX68" fmla="*/ 5796758 w 6506211"/>
              <a:gd name="connsiteY68" fmla="*/ 1755199 h 4300136"/>
              <a:gd name="connsiteX69" fmla="*/ 5472846 w 6506211"/>
              <a:gd name="connsiteY69" fmla="*/ 2087314 h 4300136"/>
              <a:gd name="connsiteX70" fmla="*/ 5487305 w 6506211"/>
              <a:gd name="connsiteY70" fmla="*/ 2163228 h 4300136"/>
              <a:gd name="connsiteX71" fmla="*/ 5670192 w 6506211"/>
              <a:gd name="connsiteY71" fmla="*/ 2107044 h 4300136"/>
              <a:gd name="connsiteX72" fmla="*/ 5727267 w 6506211"/>
              <a:gd name="connsiteY72" fmla="*/ 2406695 h 4300136"/>
              <a:gd name="connsiteX73" fmla="*/ 5289070 w 6506211"/>
              <a:gd name="connsiteY73" fmla="*/ 2697792 h 4300136"/>
              <a:gd name="connsiteX74" fmla="*/ 5398782 w 6506211"/>
              <a:gd name="connsiteY74" fmla="*/ 2740216 h 4300136"/>
              <a:gd name="connsiteX75" fmla="*/ 5410205 w 6506211"/>
              <a:gd name="connsiteY75" fmla="*/ 2800190 h 4300136"/>
              <a:gd name="connsiteX76" fmla="*/ 5555744 w 6506211"/>
              <a:gd name="connsiteY76" fmla="*/ 2788471 h 4300136"/>
              <a:gd name="connsiteX77" fmla="*/ 6117565 w 6506211"/>
              <a:gd name="connsiteY77" fmla="*/ 2919435 h 4300136"/>
              <a:gd name="connsiteX78" fmla="*/ 6307184 w 6506211"/>
              <a:gd name="connsiteY78" fmla="*/ 2992267 h 4300136"/>
              <a:gd name="connsiteX79" fmla="*/ 5766510 w 6506211"/>
              <a:gd name="connsiteY79" fmla="*/ 3123906 h 4300136"/>
              <a:gd name="connsiteX80" fmla="*/ 6131662 w 6506211"/>
              <a:gd name="connsiteY80" fmla="*/ 3094502 h 4300136"/>
              <a:gd name="connsiteX81" fmla="*/ 6501512 w 6506211"/>
              <a:gd name="connsiteY81" fmla="*/ 3123455 h 4300136"/>
              <a:gd name="connsiteX82" fmla="*/ 6506211 w 6506211"/>
              <a:gd name="connsiteY82" fmla="*/ 3181810 h 4300136"/>
              <a:gd name="connsiteX83" fmla="*/ 4900970 w 6506211"/>
              <a:gd name="connsiteY83" fmla="*/ 3362845 h 4300136"/>
              <a:gd name="connsiteX84" fmla="*/ 4857636 w 6506211"/>
              <a:gd name="connsiteY84" fmla="*/ 3399160 h 4300136"/>
              <a:gd name="connsiteX85" fmla="*/ 3934802 w 6506211"/>
              <a:gd name="connsiteY85" fmla="*/ 3820110 h 4300136"/>
              <a:gd name="connsiteX86" fmla="*/ 3751916 w 6506211"/>
              <a:gd name="connsiteY86" fmla="*/ 3876294 h 4300136"/>
              <a:gd name="connsiteX87" fmla="*/ 1862915 w 6506211"/>
              <a:gd name="connsiteY87" fmla="*/ 4300136 h 4300136"/>
              <a:gd name="connsiteX88" fmla="*/ 1848456 w 6506211"/>
              <a:gd name="connsiteY88" fmla="*/ 4224223 h 4300136"/>
              <a:gd name="connsiteX89" fmla="*/ 2392551 w 6506211"/>
              <a:gd name="connsiteY89" fmla="*/ 3980946 h 4300136"/>
              <a:gd name="connsiteX90" fmla="*/ 2420709 w 6506211"/>
              <a:gd name="connsiteY90" fmla="*/ 4128776 h 4300136"/>
              <a:gd name="connsiteX91" fmla="*/ 2608169 w 6506211"/>
              <a:gd name="connsiteY91" fmla="*/ 4071185 h 4300136"/>
              <a:gd name="connsiteX92" fmla="*/ 2767467 w 6506211"/>
              <a:gd name="connsiteY92" fmla="*/ 3865769 h 4300136"/>
              <a:gd name="connsiteX93" fmla="*/ 2753007 w 6506211"/>
              <a:gd name="connsiteY93" fmla="*/ 3789856 h 4300136"/>
              <a:gd name="connsiteX94" fmla="*/ 1609255 w 6506211"/>
              <a:gd name="connsiteY94" fmla="*/ 3984748 h 4300136"/>
              <a:gd name="connsiteX95" fmla="*/ 1715157 w 6506211"/>
              <a:gd name="connsiteY95" fmla="*/ 4032569 h 4300136"/>
              <a:gd name="connsiteX96" fmla="*/ 1728855 w 6506211"/>
              <a:gd name="connsiteY96" fmla="*/ 4104485 h 4300136"/>
              <a:gd name="connsiteX97" fmla="*/ 1454530 w 6506211"/>
              <a:gd name="connsiteY97" fmla="*/ 4188760 h 4300136"/>
              <a:gd name="connsiteX98" fmla="*/ 1238917 w 6506211"/>
              <a:gd name="connsiteY98" fmla="*/ 4098520 h 4300136"/>
              <a:gd name="connsiteX99" fmla="*/ 1517816 w 6506211"/>
              <a:gd name="connsiteY99" fmla="*/ 4012840 h 4300136"/>
              <a:gd name="connsiteX100" fmla="*/ 1503356 w 6506211"/>
              <a:gd name="connsiteY100" fmla="*/ 3936929 h 4300136"/>
              <a:gd name="connsiteX101" fmla="*/ 1128442 w 6506211"/>
              <a:gd name="connsiteY101" fmla="*/ 4052107 h 4300136"/>
              <a:gd name="connsiteX102" fmla="*/ 979051 w 6506211"/>
              <a:gd name="connsiteY102" fmla="*/ 4258707 h 4300136"/>
              <a:gd name="connsiteX103" fmla="*/ 652962 w 6506211"/>
              <a:gd name="connsiteY103" fmla="*/ 4122052 h 4300136"/>
              <a:gd name="connsiteX104" fmla="*/ 843269 w 6506211"/>
              <a:gd name="connsiteY104" fmla="*/ 3169020 h 4300136"/>
              <a:gd name="connsiteX105" fmla="*/ 824646 w 6506211"/>
              <a:gd name="connsiteY105" fmla="*/ 3112180 h 4300136"/>
              <a:gd name="connsiteX106" fmla="*/ 769905 w 6506211"/>
              <a:gd name="connsiteY106" fmla="*/ 3128998 h 4300136"/>
              <a:gd name="connsiteX107" fmla="*/ 614712 w 6506211"/>
              <a:gd name="connsiteY107" fmla="*/ 3305132 h 4300136"/>
              <a:gd name="connsiteX108" fmla="*/ 297174 w 6506211"/>
              <a:gd name="connsiteY108" fmla="*/ 3213373 h 4300136"/>
              <a:gd name="connsiteX109" fmla="*/ 531863 w 6506211"/>
              <a:gd name="connsiteY109" fmla="*/ 2387413 h 4300136"/>
              <a:gd name="connsiteX110" fmla="*/ 623302 w 6506211"/>
              <a:gd name="connsiteY110" fmla="*/ 2359323 h 4300136"/>
              <a:gd name="connsiteX111" fmla="*/ 1101377 w 6506211"/>
              <a:gd name="connsiteY111" fmla="*/ 2287269 h 4300136"/>
              <a:gd name="connsiteX112" fmla="*/ 943408 w 6506211"/>
              <a:gd name="connsiteY112" fmla="*/ 2274904 h 4300136"/>
              <a:gd name="connsiteX113" fmla="*/ 938708 w 6506211"/>
              <a:gd name="connsiteY113" fmla="*/ 2216548 h 4300136"/>
              <a:gd name="connsiteX114" fmla="*/ 1233681 w 6506211"/>
              <a:gd name="connsiteY114" fmla="*/ 2189403 h 4300136"/>
              <a:gd name="connsiteX115" fmla="*/ 1239935 w 6506211"/>
              <a:gd name="connsiteY115" fmla="*/ 2176442 h 4300136"/>
              <a:gd name="connsiteX116" fmla="*/ 1299702 w 6506211"/>
              <a:gd name="connsiteY116" fmla="*/ 2099378 h 4300136"/>
              <a:gd name="connsiteX117" fmla="*/ 566518 w 6506211"/>
              <a:gd name="connsiteY117" fmla="*/ 2158418 h 4300136"/>
              <a:gd name="connsiteX118" fmla="*/ 552420 w 6506211"/>
              <a:gd name="connsiteY118" fmla="*/ 1983348 h 4300136"/>
              <a:gd name="connsiteX119" fmla="*/ 732642 w 6506211"/>
              <a:gd name="connsiteY119" fmla="*/ 1939471 h 4300136"/>
              <a:gd name="connsiteX120" fmla="*/ 730292 w 6506211"/>
              <a:gd name="connsiteY120" fmla="*/ 1910293 h 4300136"/>
              <a:gd name="connsiteX121" fmla="*/ 547721 w 6506211"/>
              <a:gd name="connsiteY121" fmla="*/ 1924994 h 4300136"/>
              <a:gd name="connsiteX122" fmla="*/ 2349 w 6506211"/>
              <a:gd name="connsiteY122" fmla="*/ 1998278 h 4300136"/>
              <a:gd name="connsiteX123" fmla="*/ 0 w 6506211"/>
              <a:gd name="connsiteY123" fmla="*/ 1969100 h 4300136"/>
              <a:gd name="connsiteX124" fmla="*/ 1627741 w 6506211"/>
              <a:gd name="connsiteY124" fmla="*/ 1645303 h 4300136"/>
              <a:gd name="connsiteX125" fmla="*/ 1718523 w 6506211"/>
              <a:gd name="connsiteY125" fmla="*/ 1635971 h 4300136"/>
              <a:gd name="connsiteX126" fmla="*/ 1893037 w 6506211"/>
              <a:gd name="connsiteY126" fmla="*/ 1477881 h 4300136"/>
              <a:gd name="connsiteX127" fmla="*/ 2362870 w 6506211"/>
              <a:gd name="connsiteY127" fmla="*/ 1159193 h 4300136"/>
              <a:gd name="connsiteX128" fmla="*/ 2533979 w 6506211"/>
              <a:gd name="connsiteY128" fmla="*/ 1057213 h 4300136"/>
              <a:gd name="connsiteX129" fmla="*/ 4323242 w 6506211"/>
              <a:gd name="connsiteY129" fmla="*/ 166861 h 4300136"/>
              <a:gd name="connsiteX130" fmla="*/ 4348027 w 6506211"/>
              <a:gd name="connsiteY130" fmla="*/ 242503 h 4300136"/>
              <a:gd name="connsiteX131" fmla="*/ 3849637 w 6506211"/>
              <a:gd name="connsiteY131" fmla="*/ 625200 h 4300136"/>
              <a:gd name="connsiteX132" fmla="*/ 3801373 w 6506211"/>
              <a:gd name="connsiteY132" fmla="*/ 477901 h 4300136"/>
              <a:gd name="connsiteX133" fmla="*/ 3625986 w 6506211"/>
              <a:gd name="connsiteY133" fmla="*/ 582432 h 4300136"/>
              <a:gd name="connsiteX134" fmla="*/ 3498868 w 6506211"/>
              <a:gd name="connsiteY134" fmla="*/ 834261 h 4300136"/>
              <a:gd name="connsiteX135" fmla="*/ 3523654 w 6506211"/>
              <a:gd name="connsiteY135" fmla="*/ 909903 h 4300136"/>
              <a:gd name="connsiteX136" fmla="*/ 4615664 w 6506211"/>
              <a:gd name="connsiteY136" fmla="*/ 435121 h 4300136"/>
              <a:gd name="connsiteX137" fmla="*/ 4505327 w 6506211"/>
              <a:gd name="connsiteY137" fmla="*/ 410471 h 4300136"/>
              <a:gd name="connsiteX138" fmla="*/ 4481845 w 6506211"/>
              <a:gd name="connsiteY138" fmla="*/ 338812 h 4300136"/>
              <a:gd name="connsiteX139" fmla="*/ 4738504 w 6506211"/>
              <a:gd name="connsiteY139" fmla="*/ 185840 h 4300136"/>
              <a:gd name="connsiteX140" fmla="*/ 4962152 w 6506211"/>
              <a:gd name="connsiteY140" fmla="*/ 228611 h 4300136"/>
              <a:gd name="connsiteX141" fmla="*/ 4701216 w 6506211"/>
              <a:gd name="connsiteY141" fmla="*/ 384131 h 4300136"/>
              <a:gd name="connsiteX142" fmla="*/ 4725999 w 6506211"/>
              <a:gd name="connsiteY142" fmla="*/ 459770 h 4300136"/>
              <a:gd name="connsiteX143" fmla="*/ 5076768 w 6506211"/>
              <a:gd name="connsiteY143" fmla="*/ 250709 h 4300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6506211" h="4300136">
                <a:moveTo>
                  <a:pt x="3229247" y="3723905"/>
                </a:moveTo>
                <a:lnTo>
                  <a:pt x="2858906" y="3837679"/>
                </a:lnTo>
                <a:lnTo>
                  <a:pt x="2872604" y="3909594"/>
                </a:lnTo>
                <a:lnTo>
                  <a:pt x="3242945" y="3795821"/>
                </a:lnTo>
                <a:close/>
                <a:moveTo>
                  <a:pt x="4075068" y="3540185"/>
                </a:moveTo>
                <a:lnTo>
                  <a:pt x="3796169" y="3625866"/>
                </a:lnTo>
                <a:lnTo>
                  <a:pt x="3161392" y="3901230"/>
                </a:lnTo>
                <a:lnTo>
                  <a:pt x="3175092" y="3973149"/>
                </a:lnTo>
                <a:lnTo>
                  <a:pt x="3641444" y="3829882"/>
                </a:lnTo>
                <a:lnTo>
                  <a:pt x="4089527" y="3616097"/>
                </a:lnTo>
                <a:close/>
                <a:moveTo>
                  <a:pt x="4469725" y="3411481"/>
                </a:moveTo>
                <a:lnTo>
                  <a:pt x="4462626" y="3412281"/>
                </a:lnTo>
                <a:lnTo>
                  <a:pt x="4445409" y="3426414"/>
                </a:lnTo>
                <a:close/>
                <a:moveTo>
                  <a:pt x="2385919" y="2821848"/>
                </a:moveTo>
                <a:lnTo>
                  <a:pt x="1931046" y="2911599"/>
                </a:lnTo>
                <a:lnTo>
                  <a:pt x="1887796" y="2947234"/>
                </a:lnTo>
                <a:lnTo>
                  <a:pt x="1841918" y="2987214"/>
                </a:lnTo>
                <a:lnTo>
                  <a:pt x="2375258" y="2906203"/>
                </a:lnTo>
                <a:lnTo>
                  <a:pt x="2397477" y="2882529"/>
                </a:lnTo>
                <a:close/>
                <a:moveTo>
                  <a:pt x="5211326" y="2797805"/>
                </a:moveTo>
                <a:lnTo>
                  <a:pt x="5185301" y="2819164"/>
                </a:lnTo>
                <a:lnTo>
                  <a:pt x="5190594" y="2817874"/>
                </a:lnTo>
                <a:lnTo>
                  <a:pt x="5208888" y="2816401"/>
                </a:lnTo>
                <a:close/>
                <a:moveTo>
                  <a:pt x="2859257" y="2740666"/>
                </a:moveTo>
                <a:lnTo>
                  <a:pt x="2488915" y="2854437"/>
                </a:lnTo>
                <a:lnTo>
                  <a:pt x="2495303" y="2887969"/>
                </a:lnTo>
                <a:lnTo>
                  <a:pt x="2603498" y="2871536"/>
                </a:lnTo>
                <a:lnTo>
                  <a:pt x="2684389" y="2855236"/>
                </a:lnTo>
                <a:lnTo>
                  <a:pt x="2870208" y="2798152"/>
                </a:lnTo>
                <a:close/>
                <a:moveTo>
                  <a:pt x="3702329" y="2542515"/>
                </a:moveTo>
                <a:lnTo>
                  <a:pt x="3423431" y="2628194"/>
                </a:lnTo>
                <a:lnTo>
                  <a:pt x="3044975" y="2782582"/>
                </a:lnTo>
                <a:lnTo>
                  <a:pt x="3293583" y="2732488"/>
                </a:lnTo>
                <a:lnTo>
                  <a:pt x="3615510" y="2646695"/>
                </a:lnTo>
                <a:lnTo>
                  <a:pt x="3713887" y="2603194"/>
                </a:lnTo>
                <a:close/>
                <a:moveTo>
                  <a:pt x="1615295" y="2073965"/>
                </a:moveTo>
                <a:lnTo>
                  <a:pt x="1540100" y="2080020"/>
                </a:lnTo>
                <a:lnTo>
                  <a:pt x="1470069" y="2159812"/>
                </a:lnTo>
                <a:lnTo>
                  <a:pt x="1485258" y="2157854"/>
                </a:lnTo>
                <a:lnTo>
                  <a:pt x="1562102" y="2141255"/>
                </a:lnTo>
                <a:close/>
                <a:moveTo>
                  <a:pt x="4852790" y="1874694"/>
                </a:moveTo>
                <a:lnTo>
                  <a:pt x="4072671" y="2428742"/>
                </a:lnTo>
                <a:cubicBezTo>
                  <a:pt x="4608159" y="2140282"/>
                  <a:pt x="4868201" y="1955599"/>
                  <a:pt x="4852790" y="1874694"/>
                </a:cubicBezTo>
                <a:close/>
                <a:moveTo>
                  <a:pt x="3084911" y="819260"/>
                </a:moveTo>
                <a:lnTo>
                  <a:pt x="2648592" y="1079311"/>
                </a:lnTo>
                <a:lnTo>
                  <a:pt x="2240032" y="1408474"/>
                </a:lnTo>
                <a:lnTo>
                  <a:pt x="2264816" y="1484116"/>
                </a:lnTo>
                <a:lnTo>
                  <a:pt x="2525753" y="1328594"/>
                </a:lnTo>
                <a:lnTo>
                  <a:pt x="3108392" y="890924"/>
                </a:lnTo>
                <a:close/>
                <a:moveTo>
                  <a:pt x="3389838" y="813592"/>
                </a:moveTo>
                <a:lnTo>
                  <a:pt x="3043348" y="1020104"/>
                </a:lnTo>
                <a:lnTo>
                  <a:pt x="3066828" y="1091763"/>
                </a:lnTo>
                <a:lnTo>
                  <a:pt x="3413318" y="885251"/>
                </a:lnTo>
                <a:close/>
                <a:moveTo>
                  <a:pt x="5194025" y="0"/>
                </a:moveTo>
                <a:lnTo>
                  <a:pt x="5532290" y="64870"/>
                </a:lnTo>
                <a:lnTo>
                  <a:pt x="5476693" y="1159164"/>
                </a:lnTo>
                <a:lnTo>
                  <a:pt x="5391143" y="1210153"/>
                </a:lnTo>
                <a:lnTo>
                  <a:pt x="5140657" y="1302537"/>
                </a:lnTo>
                <a:lnTo>
                  <a:pt x="5148620" y="1344341"/>
                </a:lnTo>
                <a:lnTo>
                  <a:pt x="5331507" y="1288157"/>
                </a:lnTo>
                <a:lnTo>
                  <a:pt x="5377130" y="1527679"/>
                </a:lnTo>
                <a:lnTo>
                  <a:pt x="4933283" y="1789113"/>
                </a:lnTo>
                <a:lnTo>
                  <a:pt x="5040246" y="1817105"/>
                </a:lnTo>
                <a:lnTo>
                  <a:pt x="5051802" y="1877784"/>
                </a:lnTo>
                <a:cubicBezTo>
                  <a:pt x="4986494" y="1971092"/>
                  <a:pt x="4906301" y="2059818"/>
                  <a:pt x="4811218" y="2143962"/>
                </a:cubicBezTo>
                <a:lnTo>
                  <a:pt x="4646571" y="2263083"/>
                </a:lnTo>
                <a:lnTo>
                  <a:pt x="5047825" y="2044224"/>
                </a:lnTo>
                <a:cubicBezTo>
                  <a:pt x="5191378" y="1961531"/>
                  <a:pt x="5343491" y="1869777"/>
                  <a:pt x="5504160" y="1768962"/>
                </a:cubicBezTo>
                <a:lnTo>
                  <a:pt x="5796758" y="1755199"/>
                </a:lnTo>
                <a:cubicBezTo>
                  <a:pt x="5820095" y="1877725"/>
                  <a:pt x="5712125" y="1988429"/>
                  <a:pt x="5472846" y="2087314"/>
                </a:cubicBezTo>
                <a:lnTo>
                  <a:pt x="5487305" y="2163228"/>
                </a:lnTo>
                <a:lnTo>
                  <a:pt x="5670192" y="2107044"/>
                </a:lnTo>
                <a:lnTo>
                  <a:pt x="5727267" y="2406695"/>
                </a:lnTo>
                <a:lnTo>
                  <a:pt x="5289070" y="2697792"/>
                </a:lnTo>
                <a:lnTo>
                  <a:pt x="5398782" y="2740216"/>
                </a:lnTo>
                <a:lnTo>
                  <a:pt x="5410205" y="2800190"/>
                </a:lnTo>
                <a:lnTo>
                  <a:pt x="5555744" y="2788471"/>
                </a:lnTo>
                <a:lnTo>
                  <a:pt x="6117565" y="2919435"/>
                </a:lnTo>
                <a:lnTo>
                  <a:pt x="6307184" y="2992267"/>
                </a:lnTo>
                <a:lnTo>
                  <a:pt x="5766510" y="3123906"/>
                </a:lnTo>
                <a:lnTo>
                  <a:pt x="6131662" y="3094502"/>
                </a:lnTo>
                <a:lnTo>
                  <a:pt x="6501512" y="3123455"/>
                </a:lnTo>
                <a:lnTo>
                  <a:pt x="6506211" y="3181810"/>
                </a:lnTo>
                <a:lnTo>
                  <a:pt x="4900970" y="3362845"/>
                </a:lnTo>
                <a:lnTo>
                  <a:pt x="4857636" y="3399160"/>
                </a:lnTo>
                <a:cubicBezTo>
                  <a:pt x="4611229" y="3566489"/>
                  <a:pt x="4303618" y="3706806"/>
                  <a:pt x="3934802" y="3820110"/>
                </a:cubicBezTo>
                <a:lnTo>
                  <a:pt x="3751916" y="3876294"/>
                </a:lnTo>
                <a:lnTo>
                  <a:pt x="1862915" y="4300136"/>
                </a:lnTo>
                <a:lnTo>
                  <a:pt x="1848456" y="4224223"/>
                </a:lnTo>
                <a:lnTo>
                  <a:pt x="2392551" y="3980946"/>
                </a:lnTo>
                <a:lnTo>
                  <a:pt x="2420709" y="4128776"/>
                </a:lnTo>
                <a:lnTo>
                  <a:pt x="2608169" y="4071185"/>
                </a:lnTo>
                <a:lnTo>
                  <a:pt x="2767467" y="3865769"/>
                </a:lnTo>
                <a:lnTo>
                  <a:pt x="2753007" y="3789856"/>
                </a:lnTo>
                <a:lnTo>
                  <a:pt x="1609255" y="3984748"/>
                </a:lnTo>
                <a:lnTo>
                  <a:pt x="1715157" y="4032569"/>
                </a:lnTo>
                <a:lnTo>
                  <a:pt x="1728855" y="4104485"/>
                </a:lnTo>
                <a:lnTo>
                  <a:pt x="1454530" y="4188760"/>
                </a:lnTo>
                <a:lnTo>
                  <a:pt x="1238917" y="4098520"/>
                </a:lnTo>
                <a:lnTo>
                  <a:pt x="1517816" y="4012840"/>
                </a:lnTo>
                <a:lnTo>
                  <a:pt x="1503356" y="3936929"/>
                </a:lnTo>
                <a:lnTo>
                  <a:pt x="1128442" y="4052107"/>
                </a:lnTo>
                <a:lnTo>
                  <a:pt x="979051" y="4258707"/>
                </a:lnTo>
                <a:lnTo>
                  <a:pt x="652962" y="4122052"/>
                </a:lnTo>
                <a:lnTo>
                  <a:pt x="843269" y="3169020"/>
                </a:lnTo>
                <a:lnTo>
                  <a:pt x="824646" y="3112180"/>
                </a:lnTo>
                <a:lnTo>
                  <a:pt x="769905" y="3128998"/>
                </a:lnTo>
                <a:lnTo>
                  <a:pt x="614712" y="3305132"/>
                </a:lnTo>
                <a:lnTo>
                  <a:pt x="297174" y="3213373"/>
                </a:lnTo>
                <a:lnTo>
                  <a:pt x="531863" y="2387413"/>
                </a:lnTo>
                <a:lnTo>
                  <a:pt x="623302" y="2359323"/>
                </a:lnTo>
                <a:lnTo>
                  <a:pt x="1101377" y="2287269"/>
                </a:lnTo>
                <a:lnTo>
                  <a:pt x="943408" y="2274904"/>
                </a:lnTo>
                <a:lnTo>
                  <a:pt x="938708" y="2216548"/>
                </a:lnTo>
                <a:lnTo>
                  <a:pt x="1233681" y="2189403"/>
                </a:lnTo>
                <a:lnTo>
                  <a:pt x="1239935" y="2176442"/>
                </a:lnTo>
                <a:lnTo>
                  <a:pt x="1299702" y="2099378"/>
                </a:lnTo>
                <a:lnTo>
                  <a:pt x="566518" y="2158418"/>
                </a:lnTo>
                <a:lnTo>
                  <a:pt x="552420" y="1983348"/>
                </a:lnTo>
                <a:lnTo>
                  <a:pt x="732642" y="1939471"/>
                </a:lnTo>
                <a:lnTo>
                  <a:pt x="730292" y="1910293"/>
                </a:lnTo>
                <a:lnTo>
                  <a:pt x="547721" y="1924994"/>
                </a:lnTo>
                <a:lnTo>
                  <a:pt x="2349" y="1998278"/>
                </a:lnTo>
                <a:lnTo>
                  <a:pt x="0" y="1969100"/>
                </a:lnTo>
                <a:cubicBezTo>
                  <a:pt x="265632" y="1844925"/>
                  <a:pt x="808214" y="1736991"/>
                  <a:pt x="1627741" y="1645303"/>
                </a:cubicBezTo>
                <a:lnTo>
                  <a:pt x="1718523" y="1635971"/>
                </a:lnTo>
                <a:lnTo>
                  <a:pt x="1893037" y="1477881"/>
                </a:lnTo>
                <a:cubicBezTo>
                  <a:pt x="2033728" y="1368254"/>
                  <a:pt x="2190340" y="1262025"/>
                  <a:pt x="2362870" y="1159193"/>
                </a:cubicBezTo>
                <a:lnTo>
                  <a:pt x="2533979" y="1057213"/>
                </a:lnTo>
                <a:lnTo>
                  <a:pt x="4323242" y="166861"/>
                </a:lnTo>
                <a:lnTo>
                  <a:pt x="4348027" y="242503"/>
                </a:lnTo>
                <a:lnTo>
                  <a:pt x="3849637" y="625200"/>
                </a:lnTo>
                <a:lnTo>
                  <a:pt x="3801373" y="477901"/>
                </a:lnTo>
                <a:lnTo>
                  <a:pt x="3625986" y="582432"/>
                </a:lnTo>
                <a:lnTo>
                  <a:pt x="3498868" y="834261"/>
                </a:lnTo>
                <a:lnTo>
                  <a:pt x="3523654" y="909903"/>
                </a:lnTo>
                <a:lnTo>
                  <a:pt x="4615664" y="435121"/>
                </a:lnTo>
                <a:lnTo>
                  <a:pt x="4505327" y="410471"/>
                </a:lnTo>
                <a:lnTo>
                  <a:pt x="4481845" y="338812"/>
                </a:lnTo>
                <a:lnTo>
                  <a:pt x="4738504" y="185840"/>
                </a:lnTo>
                <a:lnTo>
                  <a:pt x="4962152" y="228611"/>
                </a:lnTo>
                <a:lnTo>
                  <a:pt x="4701216" y="384131"/>
                </a:lnTo>
                <a:lnTo>
                  <a:pt x="4725999" y="459770"/>
                </a:lnTo>
                <a:lnTo>
                  <a:pt x="5076768" y="250709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uma imagem nessa região</a:t>
            </a:r>
          </a:p>
        </p:txBody>
      </p:sp>
    </p:spTree>
    <p:extLst>
      <p:ext uri="{BB962C8B-B14F-4D97-AF65-F5344CB8AC3E}">
        <p14:creationId xmlns:p14="http://schemas.microsoft.com/office/powerpoint/2010/main" val="143137406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3361F9F7-F7B6-49ED-B269-BDD548A47C4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>
            <a:lvl1pPr>
              <a:defRPr lang="pt-BR"/>
            </a:lvl1pPr>
          </a:lstStyle>
          <a:p>
            <a:pPr marL="457200" lvl="0" indent="-457200">
              <a:buClr>
                <a:srgbClr val="00B0F0"/>
              </a:buClr>
              <a:buSzPct val="110000"/>
            </a:pPr>
            <a:r>
              <a:rPr lang="pt-BR"/>
              <a:t>Arraste e solte uma imagem nessa região</a:t>
            </a:r>
          </a:p>
          <a:p>
            <a:pPr marL="457200" lvl="0" indent="-457200">
              <a:buClr>
                <a:srgbClr val="00B0F0"/>
              </a:buClr>
              <a:buSzPct val="110000"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539440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F6F67A-B3FC-4CA0-B8BB-36A0D8A4B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5DC6C40-1156-4A43-BA4B-1D59FF59B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ED7EB2-C856-4B42-B8BB-BB5105819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8935BFF-9E5B-42E3-9D5E-5DF7F21D9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87C4771-9F83-4678-91A0-1D23E3836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13601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F1D90C-0FE9-426F-85CF-F592ADFA0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5BBE0F1-8EDB-4021-B73B-7A78E26A8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7C64D4-8854-45FA-9143-BB6F02DB9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E14D9-9165-4DB4-B66F-EECC018BF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46CBB11-118D-4571-8AC2-C6C368329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0678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BA62A5-AA77-4BC4-9ED1-D874BC5C6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E7CEA57-8B72-4817-84E7-41C77D52B1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8B6AADB-0D3F-48DA-ACDE-7808585F45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B153236-328E-4EAA-9A10-2D077B015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97494C0-7FB2-4C37-96F1-738F81C87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083BCBC-CF73-478D-9D89-DC354F068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67107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B049C1-2AF1-42B1-AECE-7600FCCF8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F8DECA6-C51E-40AE-9F3F-BB90EE1E1C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803C8A9-2EE8-40EA-96E4-5D000F7B2B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4202AD2-73E5-4BEE-ADB6-813F92C217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F51331C-0CB3-4ADF-A733-F904ED3C35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7CE1EAF-9D77-415A-B645-2711EB0F5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F3C196E-DB41-4308-9CCA-F9C21D6DB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1B35DCF-6E3D-461F-8A30-3447C262D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8415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05AD03-234C-4E88-AC7E-A4F68FFDD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D471049-17B3-4EB9-AD8C-CB10C6865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82B8016-26E6-4E1E-B6EF-CBB296857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B21CA63-9B12-4D27-AD86-15CD60BD8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78701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BB6573A-1247-4B1B-8BD5-C8F800824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85F9851-25C1-4472-875B-DFF7E390E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01C5257-F45F-4AB3-AA76-2CC27CCCC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6875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0FF752-17EB-43A1-8B1B-4329E281A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970E0D0-85C1-45BF-A814-7CCB3A8FE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A7F360B-CA10-4663-9FC2-9A8D8797F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943E55A-EE4A-444B-BF63-F1A829BA5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9F692F0-3F0C-4A53-BFEA-DE7666B94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47027AD-09DD-42FB-8002-71C97B7D2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50494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A95963-7357-49C1-8562-1DBD0B558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463C751-A06C-4FB0-A936-CB66EC9C17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2099772-8E23-4FAE-ACC0-0C3FCF707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CB5B215-ABA6-47C9-AEB3-8565E586E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F99B4E1-D276-4ED1-B084-5005694E5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CA3F000-14F2-4703-9E0F-13ABDC376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81704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101E07-22DF-485F-970D-A453F0545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E39A34E-CA14-476C-8671-C29374354E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40A1FF8-D137-4452-B52D-778A3DFA6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FA5AD64-6C0E-4D97-BA4D-BDE2FB0E7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7293614-723D-42D8-9579-90AD252DC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65980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B370E16-029F-4F2F-88DA-D6B212A21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87F4C06-05DC-4228-A016-0F2E47B46A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8BA7318-A041-427C-B7D9-D75B3C718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916C21C-3F7B-40ED-83BB-8012703DF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1CFAAF7-4CCE-4334-BCB9-1A8089EB9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12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slideLayout" Target="../slideLayouts/slideLayout56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5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8" r:id="rId12"/>
    <p:sldLayoutId id="2147483709" r:id="rId13"/>
    <p:sldLayoutId id="214748371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DA2F279-5617-4620-A7F5-8DA9943A2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D8432A6-EBEC-4F91-837D-83DC0A71F2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559865D-33C5-4B91-94A4-B4F4F08179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4170C-FB26-436D-894F-6CB8487D5313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4AD28B5-B559-43DA-BCEE-59190E397A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D578115-CD43-4684-89AC-9185C5361A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62F2A-5E6B-4308-893B-BAF3BC037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6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DE973-6F47-4B4A-92E0-1B7A3A6491F7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FAE78-8A8C-4449-99D1-B0897BF1D791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25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D1E3651-4569-46E6-8A0F-792C54B73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4FECFF1-250E-4E90-9279-E2D7FB51D6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B0E58B7-E68B-4486-84D1-06F93CAC22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134F3-EBD5-41FD-B5BE-BAF446816515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8B80E59-9B90-42C5-B05C-EE6DC3F121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B32DD18-74E0-40A8-84E3-621D04303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FF412-0C24-4793-8EE3-6D4BB22BA6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775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  <p:sldLayoutId id="2147483756" r:id="rId18"/>
    <p:sldLayoutId id="2147483757" r:id="rId19"/>
    <p:sldLayoutId id="214748375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C70E85E-7812-4567-874F-28CFF34DB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EEE9608-35E2-42C6-A77A-AA32F9340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47275D-CD79-44C7-B9D5-0513D9092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B5E66DA-9AA9-4431-9259-8EF10B61A0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302CBEC-EFAC-4802-81E9-C2C9A36830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3015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C70E85E-7812-4567-874F-28CFF34DB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EEE9608-35E2-42C6-A77A-AA32F9340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47275D-CD79-44C7-B9D5-0513D9092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13F1E-55C4-47B9-B196-74F0B830BD60}" type="datetimeFigureOut">
              <a:rPr lang="pt-BR" smtClean="0"/>
              <a:t>17/04/2022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B5E66DA-9AA9-4431-9259-8EF10B61A0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302CBEC-EFAC-4802-81E9-C2C9A36830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4B36E-4D64-4DD9-8C2C-860A39F2100F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47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CC8A012-B452-4B7D-BD8B-52235259E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B5AC32D-E047-4C39-9DA7-9B2AC38B69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0B4E9EE-84F2-4164-9630-76B045FA04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38E0B-91EE-444B-9566-FB1E78ED909A}" type="datetimeFigureOut">
              <a:rPr lang="en-US" smtClean="0"/>
              <a:t>4/17/2022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95D7C39-4AB7-4C33-A052-F3C9F76DC9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F6E908F-BC73-4304-A787-3B7251CD54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BFF15-36D9-4FDB-82D4-D558D4E8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412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4.tmp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fr/photo/1453579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12.png"/><Relationship Id="rId5" Type="http://schemas.openxmlformats.org/officeDocument/2006/relationships/image" Target="../media/image13.sv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15.png"/><Relationship Id="rId5" Type="http://schemas.openxmlformats.org/officeDocument/2006/relationships/image" Target="../media/image19.sv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1.png"/><Relationship Id="rId11" Type="http://schemas.openxmlformats.org/officeDocument/2006/relationships/image" Target="../media/image35.svg"/><Relationship Id="rId5" Type="http://schemas.openxmlformats.org/officeDocument/2006/relationships/image" Target="../media/image29.sv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openxmlformats.org/officeDocument/2006/relationships/image" Target="../media/image33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12" Type="http://schemas.openxmlformats.org/officeDocument/2006/relationships/image" Target="../media/image29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1.svg"/><Relationship Id="rId11" Type="http://schemas.openxmlformats.org/officeDocument/2006/relationships/image" Target="../media/image30.png"/><Relationship Id="rId5" Type="http://schemas.openxmlformats.org/officeDocument/2006/relationships/image" Target="../media/image27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8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yalcaribbeanpresscenter.com/press-kit/91/innovation-ingenuity-and-adventure-are-part-of-the-dna-of-royal-caribbean-international/" TargetMode="External"/><Relationship Id="rId2" Type="http://schemas.openxmlformats.org/officeDocument/2006/relationships/hyperlink" Target="http://www.royalcaribbeanpresscenter.com(royal,2022)/" TargetMode="Externa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Marcador de Posição da Imagem 17" descr="Uma imagem com água&#10;&#10;Descrição gerada automaticamente">
            <a:extLst>
              <a:ext uri="{FF2B5EF4-FFF2-40B4-BE49-F238E27FC236}">
                <a16:creationId xmlns:a16="http://schemas.microsoft.com/office/drawing/2014/main" id="{1DB72170-DA56-4DDC-B10D-5A1AB90FA86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r="8889"/>
          <a:stretch>
            <a:fillRect/>
          </a:stretch>
        </p:blipFill>
        <p:spPr/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09F3E8D-D07A-4CB0-BAD8-B79DEC031F86}"/>
              </a:ext>
            </a:extLst>
          </p:cNvPr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25C8038-0458-4668-A2F6-411B629EB88A}"/>
              </a:ext>
            </a:extLst>
          </p:cNvPr>
          <p:cNvSpPr/>
          <p:nvPr/>
        </p:nvSpPr>
        <p:spPr>
          <a:xfrm>
            <a:off x="623455" y="-3"/>
            <a:ext cx="11277600" cy="6858000"/>
          </a:xfrm>
          <a:prstGeom prst="rect">
            <a:avLst/>
          </a:prstGeom>
          <a:gradFill flip="none" rotWithShape="1">
            <a:gsLst>
              <a:gs pos="80272">
                <a:srgbClr val="CDCDCD">
                  <a:alpha val="0"/>
                </a:srgbClr>
              </a:gs>
              <a:gs pos="55767">
                <a:srgbClr val="8E8E8E">
                  <a:alpha val="0"/>
                </a:srgbClr>
              </a:gs>
              <a:gs pos="29900">
                <a:srgbClr val="4C4C4C">
                  <a:alpha val="78000"/>
                </a:srgbClr>
              </a:gs>
              <a:gs pos="3000">
                <a:schemeClr val="tx1">
                  <a:lumMod val="100000"/>
                  <a:alpha val="92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2494A82-491E-46F2-9823-EEAEC858A1C6}"/>
              </a:ext>
            </a:extLst>
          </p:cNvPr>
          <p:cNvSpPr txBox="1"/>
          <p:nvPr/>
        </p:nvSpPr>
        <p:spPr>
          <a:xfrm>
            <a:off x="1644162" y="1617616"/>
            <a:ext cx="51962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6600" noProof="0" dirty="0">
                <a:solidFill>
                  <a:prstClr val="white"/>
                </a:solidFill>
                <a:latin typeface="Bebas Neue" panose="020B0606020202050201" pitchFamily="34" charset="0"/>
              </a:rPr>
              <a:t>international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617E4D2-53F1-4474-9E4B-0B509C8B6B86}"/>
              </a:ext>
            </a:extLst>
          </p:cNvPr>
          <p:cNvSpPr txBox="1"/>
          <p:nvPr/>
        </p:nvSpPr>
        <p:spPr>
          <a:xfrm>
            <a:off x="929054" y="5103672"/>
            <a:ext cx="50284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spc="300" dirty="0">
                <a:solidFill>
                  <a:prstClr val="white"/>
                </a:solidFill>
                <a:latin typeface="Bebas Neue" panose="020B0606020202050201" pitchFamily="34" charset="0"/>
              </a:rPr>
              <a:t>Digital skills and research methods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</a:rPr>
              <a:t>(BMSW4003_LON)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FA8F1CC-D4FF-4DE4-9A36-07B22DC347C4}"/>
              </a:ext>
            </a:extLst>
          </p:cNvPr>
          <p:cNvSpPr txBox="1"/>
          <p:nvPr/>
        </p:nvSpPr>
        <p:spPr>
          <a:xfrm>
            <a:off x="1038291" y="620454"/>
            <a:ext cx="60754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600" dirty="0">
                <a:solidFill>
                  <a:prstClr val="white"/>
                </a:solidFill>
                <a:latin typeface="Bebas Neue" panose="020B0606020202050201" pitchFamily="34" charset="0"/>
              </a:rPr>
              <a:t>Royal Caribbean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pic>
        <p:nvPicPr>
          <p:cNvPr id="19" name="Imagem 18" descr="Uma imagem com texto&#10;&#10;Descrição gerada automaticamente">
            <a:extLst>
              <a:ext uri="{FF2B5EF4-FFF2-40B4-BE49-F238E27FC236}">
                <a16:creationId xmlns:a16="http://schemas.microsoft.com/office/drawing/2014/main" id="{A54C108C-A8D1-42A6-9DC1-C950B22B66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3667" r="96889">
                        <a14:foregroundMark x1="7778" y1="24222" x2="8889" y2="46667"/>
                        <a14:foregroundMark x1="8889" y1="46667" x2="11000" y2="19556"/>
                        <a14:foregroundMark x1="11000" y1="19556" x2="12000" y2="42000"/>
                        <a14:foregroundMark x1="3667" y1="24444" x2="5111" y2="50667"/>
                        <a14:foregroundMark x1="28460" y1="20222" x2="28556" y2="27111"/>
                        <a14:foregroundMark x1="28444" y1="19111" x2="28460" y2="20222"/>
                        <a14:foregroundMark x1="34111" y1="23111" x2="34111" y2="23111"/>
                        <a14:foregroundMark x1="37000" y1="22222" x2="37000" y2="22222"/>
                        <a14:foregroundMark x1="36889" y1="18222" x2="36889" y2="18222"/>
                        <a14:foregroundMark x1="39444" y1="19778" x2="39444" y2="19778"/>
                        <a14:foregroundMark x1="41667" y1="22444" x2="41667" y2="22444"/>
                        <a14:foregroundMark x1="46333" y1="21333" x2="46333" y2="21333"/>
                        <a14:foregroundMark x1="51444" y1="21333" x2="51444" y2="21333"/>
                        <a14:foregroundMark x1="56000" y1="22667" x2="56000" y2="22667"/>
                        <a14:foregroundMark x1="61333" y1="20222" x2="61333" y2="20222"/>
                        <a14:foregroundMark x1="66111" y1="18444" x2="66111" y2="18444"/>
                        <a14:foregroundMark x1="71667" y1="24000" x2="71667" y2="24000"/>
                        <a14:foregroundMark x1="76333" y1="23556" x2="76333" y2="23556"/>
                        <a14:foregroundMark x1="83444" y1="26000" x2="83444" y2="26000"/>
                        <a14:foregroundMark x1="86444" y1="22444" x2="86444" y2="22444"/>
                        <a14:foregroundMark x1="29222" y1="40222" x2="29222" y2="40222"/>
                        <a14:foregroundMark x1="34000" y1="39556" x2="34000" y2="39556"/>
                        <a14:foregroundMark x1="38222" y1="40222" x2="38222" y2="40222"/>
                        <a14:foregroundMark x1="39222" y1="38444" x2="39222" y2="38444"/>
                        <a14:foregroundMark x1="40444" y1="41333" x2="40444" y2="41333"/>
                        <a14:foregroundMark x1="40333" y1="36222" x2="40333" y2="36222"/>
                        <a14:foregroundMark x1="41889" y1="40000" x2="41889" y2="40000"/>
                        <a14:foregroundMark x1="45333" y1="40000" x2="45333" y2="40000"/>
                        <a14:foregroundMark x1="48889" y1="41111" x2="48889" y2="41111"/>
                        <a14:foregroundMark x1="53333" y1="39111" x2="53333" y2="39111"/>
                        <a14:foregroundMark x1="58222" y1="39111" x2="58222" y2="39111"/>
                        <a14:foregroundMark x1="62444" y1="41333" x2="62444" y2="41333"/>
                        <a14:foregroundMark x1="66667" y1="43333" x2="66667" y2="43333"/>
                        <a14:foregroundMark x1="67556" y1="38667" x2="67556" y2="38667"/>
                        <a14:foregroundMark x1="68444" y1="43333" x2="68444" y2="43333"/>
                        <a14:foregroundMark x1="70556" y1="40444" x2="70556" y2="40444"/>
                        <a14:foregroundMark x1="70778" y1="36222" x2="70778" y2="36222"/>
                        <a14:foregroundMark x1="74111" y1="38667" x2="74111" y2="38667"/>
                        <a14:foregroundMark x1="80000" y1="41333" x2="80000" y2="41333"/>
                        <a14:foregroundMark x1="81333" y1="39556" x2="81333" y2="39556"/>
                        <a14:foregroundMark x1="85333" y1="38222" x2="85333" y2="38222"/>
                        <a14:foregroundMark x1="96889" y1="58222" x2="96889" y2="58222"/>
                        <a14:foregroundMark x1="92000" y1="59111" x2="92000" y2="59111"/>
                        <a14:foregroundMark x1="89778" y1="56444" x2="89778" y2="56444"/>
                        <a14:foregroundMark x1="88111" y1="60667" x2="88111" y2="60667"/>
                        <a14:foregroundMark x1="80333" y1="54444" x2="80333" y2="54444"/>
                        <a14:foregroundMark x1="73222" y1="56222" x2="73222" y2="56222"/>
                        <a14:foregroundMark x1="71222" y1="59778" x2="71222" y2="59778"/>
                        <a14:foregroundMark x1="63111" y1="63111" x2="63111" y2="63111"/>
                        <a14:foregroundMark x1="59556" y1="57333" x2="59556" y2="57333"/>
                        <a14:foregroundMark x1="57333" y1="60667" x2="57333" y2="60667"/>
                        <a14:foregroundMark x1="57111" y1="54000" x2="57111" y2="54000"/>
                        <a14:foregroundMark x1="52778" y1="59111" x2="52778" y2="59111"/>
                        <a14:foregroundMark x1="50000" y1="60444" x2="50000" y2="60444"/>
                        <a14:foregroundMark x1="44889" y1="59778" x2="44889" y2="59778"/>
                        <a14:foregroundMark x1="41889" y1="64222" x2="41889" y2="64222"/>
                        <a14:foregroundMark x1="38667" y1="58667" x2="38667" y2="58667"/>
                        <a14:foregroundMark x1="39111" y1="53556" x2="39111" y2="53556"/>
                        <a14:foregroundMark x1="36778" y1="62444" x2="36778" y2="62444"/>
                        <a14:foregroundMark x1="31889" y1="55778" x2="31889" y2="55778"/>
                        <a14:foregroundMark x1="29000" y1="72889" x2="29000" y2="72889"/>
                        <a14:foregroundMark x1="33667" y1="72000" x2="33667" y2="72000"/>
                        <a14:foregroundMark x1="65333" y1="73556" x2="65333" y2="73556"/>
                        <a14:foregroundMark x1="71111" y1="75778" x2="71111" y2="75778"/>
                        <a14:foregroundMark x1="73222" y1="76000" x2="73222" y2="76000"/>
                        <a14:foregroundMark x1="74222" y1="80222" x2="74222" y2="80222"/>
                        <a14:foregroundMark x1="76556" y1="75556" x2="76556" y2="75556"/>
                        <a14:foregroundMark x1="76556" y1="72889" x2="76556" y2="72889"/>
                        <a14:foregroundMark x1="80444" y1="74222" x2="80444" y2="74222"/>
                        <a14:foregroundMark x1="61222" y1="73111" x2="61222" y2="73111"/>
                        <a14:foregroundMark x1="55889" y1="72222" x2="55889" y2="72222"/>
                        <a14:foregroundMark x1="48778" y1="72222" x2="48778" y2="72222"/>
                        <a14:foregroundMark x1="40889" y1="73111" x2="40889" y2="73111"/>
                        <a14:foregroundMark x1="38667" y1="72889" x2="38667" y2="72889"/>
                        <a14:foregroundMark x1="31222" y1="78222" x2="31222" y2="78222"/>
                        <a14:foregroundMark x1="33667" y1="78889" x2="33667" y2="78889"/>
                        <a14:foregroundMark x1="35333" y1="78667" x2="35333" y2="78667"/>
                        <a14:foregroundMark x1="37444" y1="77556" x2="37444" y2="77556"/>
                        <a14:foregroundMark x1="39000" y1="78667" x2="39000" y2="78667"/>
                        <a14:foregroundMark x1="43667" y1="80667" x2="43667" y2="80667"/>
                        <a14:foregroundMark x1="52111" y1="79556" x2="52111" y2="79556"/>
                        <a14:foregroundMark x1="54111" y1="78222" x2="54111" y2="78222"/>
                        <a14:foregroundMark x1="55556" y1="76444" x2="55556" y2="76444"/>
                        <a14:foregroundMark x1="57222" y1="76889" x2="57222" y2="76889"/>
                        <a14:foregroundMark x1="69333" y1="39333" x2="69333" y2="39333"/>
                        <a14:foregroundMark x1="71556" y1="78000" x2="71556" y2="78000"/>
                        <a14:backgroundMark x1="29444" y1="20222" x2="29444" y2="20222"/>
                        <a14:backgroundMark x1="46556" y1="42667" x2="46556" y2="42667"/>
                        <a14:backgroundMark x1="50556" y1="40889" x2="50556" y2="40889"/>
                        <a14:backgroundMark x1="54111" y1="41333" x2="54111" y2="41333"/>
                        <a14:backgroundMark x1="63667" y1="40222" x2="63667" y2="40222"/>
                        <a14:backgroundMark x1="79000" y1="42667" x2="79000" y2="42667"/>
                        <a14:backgroundMark x1="87111" y1="62444" x2="87111" y2="62444"/>
                        <a14:backgroundMark x1="93667" y1="58889" x2="93667" y2="58889"/>
                        <a14:backgroundMark x1="98000" y1="58889" x2="98000" y2="58889"/>
                        <a14:backgroundMark x1="79667" y1="78000" x2="79667" y2="78000"/>
                        <a14:backgroundMark x1="70556" y1="76444" x2="70556" y2="76444"/>
                        <a14:backgroundMark x1="70778" y1="78667" x2="70778" y2="78667"/>
                        <a14:backgroundMark x1="71111" y1="76222" x2="71111" y2="76222"/>
                        <a14:backgroundMark x1="46778" y1="59333" x2="46778" y2="59333"/>
                        <a14:backgroundMark x1="53111" y1="78889" x2="53111" y2="7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582" y="5708072"/>
            <a:ext cx="2576945" cy="11499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689425A-BAB7-4F13-992D-65410A5F09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544" y="2770380"/>
            <a:ext cx="2119745" cy="4470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18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7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Marcador de Posição da Imagem 30" descr="Uma imagem com texto, pessoa&#10;&#10;Descrição gerada automaticamente">
            <a:extLst>
              <a:ext uri="{FF2B5EF4-FFF2-40B4-BE49-F238E27FC236}">
                <a16:creationId xmlns:a16="http://schemas.microsoft.com/office/drawing/2014/main" id="{7DF5B2E6-08D2-415B-8077-589378BDEB3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21439" b="21439"/>
          <a:stretch>
            <a:fillRect/>
          </a:stretch>
        </p:blipFill>
        <p:spPr/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8A91149-D483-4149-A42D-D7719A68E6C9}"/>
              </a:ext>
            </a:extLst>
          </p:cNvPr>
          <p:cNvSpPr txBox="1"/>
          <p:nvPr/>
        </p:nvSpPr>
        <p:spPr>
          <a:xfrm>
            <a:off x="41319" y="240239"/>
            <a:ext cx="54866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ebas Neue" panose="020B0606020202050201" pitchFamily="34" charset="0"/>
              </a:rPr>
              <a:t>group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A1028679-E827-48B5-96C0-CF77E8873010}"/>
              </a:ext>
            </a:extLst>
          </p:cNvPr>
          <p:cNvSpPr txBox="1"/>
          <p:nvPr/>
        </p:nvSpPr>
        <p:spPr>
          <a:xfrm>
            <a:off x="0" y="822117"/>
            <a:ext cx="548662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0" i="0" u="none" strike="noStrike" kern="1200" cap="none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ebas Neue" panose="020B0606020202050201" pitchFamily="34" charset="0"/>
              </a:rPr>
              <a:t>Member´s</a:t>
            </a:r>
            <a:endParaRPr kumimoji="0" lang="en-US" sz="4800" b="0" i="0" u="none" strike="noStrike" kern="1200" cap="none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5" name="Fluxograma: Decisão 4">
            <a:extLst>
              <a:ext uri="{FF2B5EF4-FFF2-40B4-BE49-F238E27FC236}">
                <a16:creationId xmlns:a16="http://schemas.microsoft.com/office/drawing/2014/main" id="{9AE97CD0-5A4D-410D-B5D1-FF81950B1084}"/>
              </a:ext>
            </a:extLst>
          </p:cNvPr>
          <p:cNvSpPr/>
          <p:nvPr/>
        </p:nvSpPr>
        <p:spPr>
          <a:xfrm>
            <a:off x="1225063" y="4859005"/>
            <a:ext cx="386231" cy="414238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7468642-959A-4991-9CA1-B91F12CCE428}"/>
              </a:ext>
            </a:extLst>
          </p:cNvPr>
          <p:cNvSpPr txBox="1"/>
          <p:nvPr/>
        </p:nvSpPr>
        <p:spPr>
          <a:xfrm>
            <a:off x="-22065" y="5406844"/>
            <a:ext cx="2765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Corina tugulschii</a:t>
            </a:r>
          </a:p>
          <a:p>
            <a:pPr lvl="0" algn="ctr" defTabSz="914400">
              <a:defRPr/>
            </a:pPr>
            <a:r>
              <a:rPr 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Medium" panose="00000600000000000000" pitchFamily="2" charset="0"/>
              </a:rPr>
              <a:t>2121528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Montserrat Medium" panose="00000600000000000000" pitchFamily="2" charset="0"/>
            </a:endParaRPr>
          </a:p>
        </p:txBody>
      </p:sp>
      <p:sp>
        <p:nvSpPr>
          <p:cNvPr id="7" name="Fluxograma: Decisão 6">
            <a:extLst>
              <a:ext uri="{FF2B5EF4-FFF2-40B4-BE49-F238E27FC236}">
                <a16:creationId xmlns:a16="http://schemas.microsoft.com/office/drawing/2014/main" id="{EB3216F6-6D63-4D05-9A89-85DD99D174AC}"/>
              </a:ext>
            </a:extLst>
          </p:cNvPr>
          <p:cNvSpPr/>
          <p:nvPr/>
        </p:nvSpPr>
        <p:spPr>
          <a:xfrm>
            <a:off x="3775233" y="4873754"/>
            <a:ext cx="386231" cy="414238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ECFB84D6-E1BD-4932-A8AF-30DCDC53DADB}"/>
              </a:ext>
            </a:extLst>
          </p:cNvPr>
          <p:cNvSpPr txBox="1"/>
          <p:nvPr/>
        </p:nvSpPr>
        <p:spPr>
          <a:xfrm>
            <a:off x="2607611" y="5404758"/>
            <a:ext cx="2765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Vitalii tugulschii</a:t>
            </a:r>
          </a:p>
          <a:p>
            <a:pPr lvl="0" algn="ctr" defTabSz="914400">
              <a:defRPr/>
            </a:pPr>
            <a:r>
              <a:rPr 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Medium" panose="00000600000000000000" pitchFamily="2" charset="0"/>
              </a:rPr>
              <a:t>1906242</a:t>
            </a:r>
          </a:p>
        </p:txBody>
      </p:sp>
      <p:sp>
        <p:nvSpPr>
          <p:cNvPr id="9" name="Fluxograma: Decisão 8">
            <a:extLst>
              <a:ext uri="{FF2B5EF4-FFF2-40B4-BE49-F238E27FC236}">
                <a16:creationId xmlns:a16="http://schemas.microsoft.com/office/drawing/2014/main" id="{4A86E47F-D7DA-4FFB-AAE6-E861B6943AAF}"/>
              </a:ext>
            </a:extLst>
          </p:cNvPr>
          <p:cNvSpPr/>
          <p:nvPr/>
        </p:nvSpPr>
        <p:spPr>
          <a:xfrm>
            <a:off x="6065797" y="4860502"/>
            <a:ext cx="386231" cy="414238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3E8717C-239B-467E-A062-310F39798781}"/>
              </a:ext>
            </a:extLst>
          </p:cNvPr>
          <p:cNvSpPr txBox="1"/>
          <p:nvPr/>
        </p:nvSpPr>
        <p:spPr>
          <a:xfrm>
            <a:off x="4744229" y="5389743"/>
            <a:ext cx="30293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Corina maria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Medium" panose="00000600000000000000" pitchFamily="2" charset="0"/>
              </a:rPr>
              <a:t>2112064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11" name="Fluxograma: Decisão 10">
            <a:extLst>
              <a:ext uri="{FF2B5EF4-FFF2-40B4-BE49-F238E27FC236}">
                <a16:creationId xmlns:a16="http://schemas.microsoft.com/office/drawing/2014/main" id="{3AEA68FC-9D50-41C4-B739-ED986AE9D217}"/>
              </a:ext>
            </a:extLst>
          </p:cNvPr>
          <p:cNvSpPr/>
          <p:nvPr/>
        </p:nvSpPr>
        <p:spPr>
          <a:xfrm>
            <a:off x="8097026" y="4902071"/>
            <a:ext cx="386231" cy="391589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C21F771C-B6D5-43C8-99D5-F0100A9068E6}"/>
              </a:ext>
            </a:extLst>
          </p:cNvPr>
          <p:cNvSpPr txBox="1"/>
          <p:nvPr/>
        </p:nvSpPr>
        <p:spPr>
          <a:xfrm>
            <a:off x="6825951" y="5404759"/>
            <a:ext cx="3029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Mihail pecica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Medium" panose="00000600000000000000" pitchFamily="2" charset="0"/>
              </a:rPr>
              <a:t>2124360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32" name="Fluxograma: Decisão 31">
            <a:extLst>
              <a:ext uri="{FF2B5EF4-FFF2-40B4-BE49-F238E27FC236}">
                <a16:creationId xmlns:a16="http://schemas.microsoft.com/office/drawing/2014/main" id="{351AC208-2FA0-4695-A8AA-182EBFB6AA98}"/>
              </a:ext>
            </a:extLst>
          </p:cNvPr>
          <p:cNvSpPr/>
          <p:nvPr/>
        </p:nvSpPr>
        <p:spPr>
          <a:xfrm>
            <a:off x="10387590" y="4860502"/>
            <a:ext cx="386231" cy="414238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E24FAFAA-0EB0-4F4E-B26E-CF97298E86F0}"/>
              </a:ext>
            </a:extLst>
          </p:cNvPr>
          <p:cNvSpPr txBox="1"/>
          <p:nvPr/>
        </p:nvSpPr>
        <p:spPr>
          <a:xfrm>
            <a:off x="9162632" y="5397292"/>
            <a:ext cx="3029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Ermelindo Pereira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Medium" panose="00000600000000000000" pitchFamily="2" charset="0"/>
              </a:rPr>
              <a:t>2124215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361F37B8-8A8D-4637-96C1-C5A351196F30}"/>
              </a:ext>
            </a:extLst>
          </p:cNvPr>
          <p:cNvSpPr txBox="1"/>
          <p:nvPr/>
        </p:nvSpPr>
        <p:spPr>
          <a:xfrm>
            <a:off x="6065797" y="40184"/>
            <a:ext cx="644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>
                <a:solidFill>
                  <a:schemeClr val="bg1"/>
                </a:solidFill>
              </a:rPr>
              <a:t>LECTURE : BALENDRAN KANDASEMY</a:t>
            </a:r>
          </a:p>
        </p:txBody>
      </p:sp>
    </p:spTree>
    <p:extLst>
      <p:ext uri="{BB962C8B-B14F-4D97-AF65-F5344CB8AC3E}">
        <p14:creationId xmlns:p14="http://schemas.microsoft.com/office/powerpoint/2010/main" val="5592430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32" grpId="0" animBg="1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Agrupar 43">
            <a:extLst>
              <a:ext uri="{FF2B5EF4-FFF2-40B4-BE49-F238E27FC236}">
                <a16:creationId xmlns:a16="http://schemas.microsoft.com/office/drawing/2014/main" id="{0D944C85-AD30-4C6B-BFB3-944237A114FC}"/>
              </a:ext>
            </a:extLst>
          </p:cNvPr>
          <p:cNvGrpSpPr/>
          <p:nvPr/>
        </p:nvGrpSpPr>
        <p:grpSpPr>
          <a:xfrm>
            <a:off x="2695730" y="756260"/>
            <a:ext cx="9368611" cy="1077218"/>
            <a:chOff x="2695730" y="756260"/>
            <a:chExt cx="9368611" cy="1077218"/>
          </a:xfrm>
        </p:grpSpPr>
        <p:sp>
          <p:nvSpPr>
            <p:cNvPr id="29" name="Retângulo 28">
              <a:extLst>
                <a:ext uri="{FF2B5EF4-FFF2-40B4-BE49-F238E27FC236}">
                  <a16:creationId xmlns:a16="http://schemas.microsoft.com/office/drawing/2014/main" id="{A6D01D81-5A58-41A3-AE31-28C0A48AF4CD}"/>
                </a:ext>
              </a:extLst>
            </p:cNvPr>
            <p:cNvSpPr/>
            <p:nvPr/>
          </p:nvSpPr>
          <p:spPr>
            <a:xfrm>
              <a:off x="2695730" y="852790"/>
              <a:ext cx="9012176" cy="8983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CaixaDeTexto 33">
              <a:extLst>
                <a:ext uri="{FF2B5EF4-FFF2-40B4-BE49-F238E27FC236}">
                  <a16:creationId xmlns:a16="http://schemas.microsoft.com/office/drawing/2014/main" id="{C11B8E96-89F5-40F2-970E-B72FBDDFA271}"/>
                </a:ext>
              </a:extLst>
            </p:cNvPr>
            <p:cNvSpPr txBox="1"/>
            <p:nvPr/>
          </p:nvSpPr>
          <p:spPr>
            <a:xfrm>
              <a:off x="3289967" y="756260"/>
              <a:ext cx="877437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400" b="1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Background of the organisation</a:t>
              </a:r>
              <a:r>
                <a:rPr lang="en-US" sz="16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                           </a:t>
              </a:r>
            </a:p>
            <a:p>
              <a:pPr marL="342900" marR="0" lvl="0" indent="-34290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Royal Caribbean international and  the Early history</a:t>
              </a:r>
            </a:p>
            <a:p>
              <a:pPr marL="285750" marR="0" lvl="0" indent="-28575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 Future Vision</a:t>
              </a:r>
              <a:r>
                <a:rPr kumimoji="0" lang="en-US" sz="200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rPr>
                <a:t>   </a:t>
              </a:r>
            </a:p>
          </p:txBody>
        </p:sp>
      </p:grpSp>
      <p:grpSp>
        <p:nvGrpSpPr>
          <p:cNvPr id="45" name="Agrupar 44">
            <a:extLst>
              <a:ext uri="{FF2B5EF4-FFF2-40B4-BE49-F238E27FC236}">
                <a16:creationId xmlns:a16="http://schemas.microsoft.com/office/drawing/2014/main" id="{3C8E1531-FD58-49B7-9A4C-5DCEE95A303D}"/>
              </a:ext>
            </a:extLst>
          </p:cNvPr>
          <p:cNvGrpSpPr/>
          <p:nvPr/>
        </p:nvGrpSpPr>
        <p:grpSpPr>
          <a:xfrm>
            <a:off x="3483105" y="2025343"/>
            <a:ext cx="8224801" cy="1323439"/>
            <a:chOff x="3483105" y="2025343"/>
            <a:chExt cx="8224801" cy="1323439"/>
          </a:xfrm>
        </p:grpSpPr>
        <p:sp>
          <p:nvSpPr>
            <p:cNvPr id="30" name="Retângulo 29">
              <a:extLst>
                <a:ext uri="{FF2B5EF4-FFF2-40B4-BE49-F238E27FC236}">
                  <a16:creationId xmlns:a16="http://schemas.microsoft.com/office/drawing/2014/main" id="{9BE7A4E3-6A19-44A9-9B40-2D3229A6E73E}"/>
                </a:ext>
              </a:extLst>
            </p:cNvPr>
            <p:cNvSpPr/>
            <p:nvPr/>
          </p:nvSpPr>
          <p:spPr>
            <a:xfrm>
              <a:off x="3483105" y="2067858"/>
              <a:ext cx="8224801" cy="8983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CaixaDeTexto 34">
              <a:extLst>
                <a:ext uri="{FF2B5EF4-FFF2-40B4-BE49-F238E27FC236}">
                  <a16:creationId xmlns:a16="http://schemas.microsoft.com/office/drawing/2014/main" id="{C2DC167E-BF39-48D9-8CE5-C4F0695BD61E}"/>
                </a:ext>
              </a:extLst>
            </p:cNvPr>
            <p:cNvSpPr txBox="1"/>
            <p:nvPr/>
          </p:nvSpPr>
          <p:spPr>
            <a:xfrm>
              <a:off x="3963105" y="2025343"/>
              <a:ext cx="7404865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CHALLENGES BEFORE THE MODERN  TECHNOLOGY </a:t>
              </a:r>
            </a:p>
            <a:p>
              <a:pPr marL="342900" indent="-342900" defTabSz="914400">
                <a:buFont typeface="Wingdings" panose="05000000000000000000" pitchFamily="2" charset="2"/>
                <a:buChar char="Ø"/>
                <a:defRPr/>
              </a:pP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Organisation challenges</a:t>
              </a:r>
            </a:p>
            <a:p>
              <a:pPr marL="342900" indent="-342900" defTabSz="914400">
                <a:buFont typeface="Wingdings" panose="05000000000000000000" pitchFamily="2" charset="2"/>
                <a:buChar char="Ø"/>
                <a:defRPr/>
              </a:pP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Progress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2000" b="1" dirty="0">
                <a:solidFill>
                  <a:prstClr val="black"/>
                </a:solidFill>
                <a:latin typeface="Montserrat Medium" panose="00000600000000000000" pitchFamily="2" charset="0"/>
              </a:endParaRPr>
            </a:p>
          </p:txBody>
        </p:sp>
      </p:grpSp>
      <p:grpSp>
        <p:nvGrpSpPr>
          <p:cNvPr id="46" name="Agrupar 45">
            <a:extLst>
              <a:ext uri="{FF2B5EF4-FFF2-40B4-BE49-F238E27FC236}">
                <a16:creationId xmlns:a16="http://schemas.microsoft.com/office/drawing/2014/main" id="{E3EA1593-5C4D-4199-9D52-515CBB66E391}"/>
              </a:ext>
            </a:extLst>
          </p:cNvPr>
          <p:cNvGrpSpPr/>
          <p:nvPr/>
        </p:nvGrpSpPr>
        <p:grpSpPr>
          <a:xfrm>
            <a:off x="3689295" y="3239820"/>
            <a:ext cx="8018611" cy="1015663"/>
            <a:chOff x="3689295" y="3239820"/>
            <a:chExt cx="8018611" cy="1015663"/>
          </a:xfrm>
        </p:grpSpPr>
        <p:sp>
          <p:nvSpPr>
            <p:cNvPr id="31" name="Retângulo 30">
              <a:extLst>
                <a:ext uri="{FF2B5EF4-FFF2-40B4-BE49-F238E27FC236}">
                  <a16:creationId xmlns:a16="http://schemas.microsoft.com/office/drawing/2014/main" id="{2CDC4F51-BE10-4DFA-9B40-CDBEF8D9208B}"/>
                </a:ext>
              </a:extLst>
            </p:cNvPr>
            <p:cNvSpPr/>
            <p:nvPr/>
          </p:nvSpPr>
          <p:spPr>
            <a:xfrm>
              <a:off x="3689295" y="3282925"/>
              <a:ext cx="8018611" cy="8983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CaixaDeTexto 35">
              <a:extLst>
                <a:ext uri="{FF2B5EF4-FFF2-40B4-BE49-F238E27FC236}">
                  <a16:creationId xmlns:a16="http://schemas.microsoft.com/office/drawing/2014/main" id="{7D80209B-1531-4B09-8D0C-D44291B1A6F7}"/>
                </a:ext>
              </a:extLst>
            </p:cNvPr>
            <p:cNvSpPr txBox="1"/>
            <p:nvPr/>
          </p:nvSpPr>
          <p:spPr>
            <a:xfrm>
              <a:off x="4133073" y="3239820"/>
              <a:ext cx="740486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INSIGHTS TO THE MODERN TECHNOLOGY INTRODUCED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Introducing the Voom internet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rPr>
                <a:t>How does the Voom internet work?</a:t>
              </a:r>
            </a:p>
          </p:txBody>
        </p:sp>
      </p:grpSp>
      <p:grpSp>
        <p:nvGrpSpPr>
          <p:cNvPr id="47" name="Agrupar 46">
            <a:extLst>
              <a:ext uri="{FF2B5EF4-FFF2-40B4-BE49-F238E27FC236}">
                <a16:creationId xmlns:a16="http://schemas.microsoft.com/office/drawing/2014/main" id="{78AF2673-4A75-4863-8D2B-BCAFFA1ECD3C}"/>
              </a:ext>
            </a:extLst>
          </p:cNvPr>
          <p:cNvGrpSpPr/>
          <p:nvPr/>
        </p:nvGrpSpPr>
        <p:grpSpPr>
          <a:xfrm>
            <a:off x="3364800" y="4485748"/>
            <a:ext cx="8343106" cy="1231106"/>
            <a:chOff x="3364800" y="4485748"/>
            <a:chExt cx="8343106" cy="1231106"/>
          </a:xfrm>
        </p:grpSpPr>
        <p:sp>
          <p:nvSpPr>
            <p:cNvPr id="32" name="Retângulo 31">
              <a:extLst>
                <a:ext uri="{FF2B5EF4-FFF2-40B4-BE49-F238E27FC236}">
                  <a16:creationId xmlns:a16="http://schemas.microsoft.com/office/drawing/2014/main" id="{1B28B2B8-9676-4CA8-9DD5-A1DFCE0A6559}"/>
                </a:ext>
              </a:extLst>
            </p:cNvPr>
            <p:cNvSpPr/>
            <p:nvPr/>
          </p:nvSpPr>
          <p:spPr>
            <a:xfrm>
              <a:off x="3364800" y="4497992"/>
              <a:ext cx="8343106" cy="8983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CaixaDeTexto 36">
              <a:extLst>
                <a:ext uri="{FF2B5EF4-FFF2-40B4-BE49-F238E27FC236}">
                  <a16:creationId xmlns:a16="http://schemas.microsoft.com/office/drawing/2014/main" id="{60F03A06-F456-41F5-AE9D-8E27CB19D1FC}"/>
                </a:ext>
              </a:extLst>
            </p:cNvPr>
            <p:cNvSpPr txBox="1"/>
            <p:nvPr/>
          </p:nvSpPr>
          <p:spPr>
            <a:xfrm>
              <a:off x="3849600" y="4485748"/>
              <a:ext cx="7404865" cy="1231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rPr>
                <a:t>THE IMPACT OF THE TECHNOLOGY INTRODUCED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en-US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Positives impacts of Voom internet</a:t>
              </a:r>
            </a:p>
            <a:p>
              <a:pPr marL="342900" indent="-342900" defTabSz="914400">
                <a:buFont typeface="Wingdings" panose="05000000000000000000" pitchFamily="2" charset="2"/>
                <a:buChar char="Ø"/>
                <a:defRPr/>
              </a:pPr>
              <a:r>
                <a:rPr lang="en-US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5 ways royal Caribbean´s app changes cruising</a:t>
              </a:r>
            </a:p>
            <a:p>
              <a:pPr marR="0" lvl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grpSp>
        <p:nvGrpSpPr>
          <p:cNvPr id="48" name="Agrupar 47">
            <a:extLst>
              <a:ext uri="{FF2B5EF4-FFF2-40B4-BE49-F238E27FC236}">
                <a16:creationId xmlns:a16="http://schemas.microsoft.com/office/drawing/2014/main" id="{623E154F-B442-49FE-AA57-C022B71C1F2B}"/>
              </a:ext>
            </a:extLst>
          </p:cNvPr>
          <p:cNvGrpSpPr/>
          <p:nvPr/>
        </p:nvGrpSpPr>
        <p:grpSpPr>
          <a:xfrm>
            <a:off x="2730917" y="5646666"/>
            <a:ext cx="8976989" cy="1323439"/>
            <a:chOff x="2730917" y="5646666"/>
            <a:chExt cx="8976989" cy="1323439"/>
          </a:xfrm>
        </p:grpSpPr>
        <p:sp>
          <p:nvSpPr>
            <p:cNvPr id="33" name="Retângulo 32">
              <a:extLst>
                <a:ext uri="{FF2B5EF4-FFF2-40B4-BE49-F238E27FC236}">
                  <a16:creationId xmlns:a16="http://schemas.microsoft.com/office/drawing/2014/main" id="{257E1985-9F16-46AA-B005-F56EC790E7EC}"/>
                </a:ext>
              </a:extLst>
            </p:cNvPr>
            <p:cNvSpPr/>
            <p:nvPr/>
          </p:nvSpPr>
          <p:spPr>
            <a:xfrm>
              <a:off x="2730917" y="5713060"/>
              <a:ext cx="8976989" cy="8983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CaixaDeTexto 37">
              <a:extLst>
                <a:ext uri="{FF2B5EF4-FFF2-40B4-BE49-F238E27FC236}">
                  <a16:creationId xmlns:a16="http://schemas.microsoft.com/office/drawing/2014/main" id="{12766FAA-D87E-422E-8DE6-A9124F719460}"/>
                </a:ext>
              </a:extLst>
            </p:cNvPr>
            <p:cNvSpPr txBox="1"/>
            <p:nvPr/>
          </p:nvSpPr>
          <p:spPr>
            <a:xfrm>
              <a:off x="3194683" y="5646666"/>
              <a:ext cx="7404865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Lessons from the case study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Challenges faced and Solutions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rPr>
                <a:t>Resu</a:t>
              </a:r>
              <a:r>
                <a:rPr lang="en-US" sz="2000" dirty="0" err="1">
                  <a:solidFill>
                    <a:prstClr val="black"/>
                  </a:solidFill>
                  <a:latin typeface="Montserrat Medium" panose="00000600000000000000" pitchFamily="2" charset="0"/>
                </a:rPr>
                <a:t>lts</a:t>
              </a:r>
              <a:r>
                <a:rPr lang="en-US" sz="2000" dirty="0">
                  <a:solidFill>
                    <a:prstClr val="black"/>
                  </a:solidFill>
                  <a:latin typeface="Montserrat Medium" panose="00000600000000000000" pitchFamily="2" charset="0"/>
                </a:rPr>
                <a:t> 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  <a:p>
              <a:pPr marR="0" lvl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grpSp>
        <p:nvGrpSpPr>
          <p:cNvPr id="39" name="Agrupar 38">
            <a:extLst>
              <a:ext uri="{FF2B5EF4-FFF2-40B4-BE49-F238E27FC236}">
                <a16:creationId xmlns:a16="http://schemas.microsoft.com/office/drawing/2014/main" id="{D88A15A0-C485-4998-9B3B-D5D4D54078D3}"/>
              </a:ext>
            </a:extLst>
          </p:cNvPr>
          <p:cNvGrpSpPr/>
          <p:nvPr/>
        </p:nvGrpSpPr>
        <p:grpSpPr>
          <a:xfrm>
            <a:off x="1859363" y="853801"/>
            <a:ext cx="1379932" cy="981761"/>
            <a:chOff x="1859363" y="853801"/>
            <a:chExt cx="1379932" cy="981761"/>
          </a:xfrm>
        </p:grpSpPr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656195C9-DD7F-4C48-9B3B-4B8AFEEFEC10}"/>
                </a:ext>
              </a:extLst>
            </p:cNvPr>
            <p:cNvSpPr/>
            <p:nvPr/>
          </p:nvSpPr>
          <p:spPr>
            <a:xfrm rot="19212388">
              <a:off x="1859363" y="1617874"/>
              <a:ext cx="948255" cy="21768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C09CB76D-79A5-4A40-BBD2-E125B041F2D8}"/>
                </a:ext>
              </a:extLst>
            </p:cNvPr>
            <p:cNvSpPr/>
            <p:nvPr/>
          </p:nvSpPr>
          <p:spPr>
            <a:xfrm>
              <a:off x="2312400" y="853801"/>
              <a:ext cx="900000" cy="900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20" name="CaixaDeTexto 19">
              <a:extLst>
                <a:ext uri="{FF2B5EF4-FFF2-40B4-BE49-F238E27FC236}">
                  <a16:creationId xmlns:a16="http://schemas.microsoft.com/office/drawing/2014/main" id="{6C16A805-8839-45CA-AFD4-E4A2596D6228}"/>
                </a:ext>
              </a:extLst>
            </p:cNvPr>
            <p:cNvSpPr txBox="1"/>
            <p:nvPr/>
          </p:nvSpPr>
          <p:spPr>
            <a:xfrm>
              <a:off x="2339295" y="979634"/>
              <a:ext cx="900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01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8" name="Elipse 7">
            <a:extLst>
              <a:ext uri="{FF2B5EF4-FFF2-40B4-BE49-F238E27FC236}">
                <a16:creationId xmlns:a16="http://schemas.microsoft.com/office/drawing/2014/main" id="{8E0CF418-8F95-424A-9D36-B442F980FCFF}"/>
              </a:ext>
            </a:extLst>
          </p:cNvPr>
          <p:cNvSpPr/>
          <p:nvPr/>
        </p:nvSpPr>
        <p:spPr>
          <a:xfrm>
            <a:off x="-2880000" y="853801"/>
            <a:ext cx="5760000" cy="5760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0" name="Agrupar 39">
            <a:extLst>
              <a:ext uri="{FF2B5EF4-FFF2-40B4-BE49-F238E27FC236}">
                <a16:creationId xmlns:a16="http://schemas.microsoft.com/office/drawing/2014/main" id="{131FBEB1-B435-42AB-901E-A40AE2F53C51}"/>
              </a:ext>
            </a:extLst>
          </p:cNvPr>
          <p:cNvGrpSpPr/>
          <p:nvPr/>
        </p:nvGrpSpPr>
        <p:grpSpPr>
          <a:xfrm>
            <a:off x="2103862" y="2066752"/>
            <a:ext cx="1829243" cy="900000"/>
            <a:chOff x="2103862" y="2066752"/>
            <a:chExt cx="1829243" cy="900000"/>
          </a:xfrm>
        </p:grpSpPr>
        <p:sp>
          <p:nvSpPr>
            <p:cNvPr id="16" name="Retângulo 15">
              <a:extLst>
                <a:ext uri="{FF2B5EF4-FFF2-40B4-BE49-F238E27FC236}">
                  <a16:creationId xmlns:a16="http://schemas.microsoft.com/office/drawing/2014/main" id="{B36BF870-6E97-4AEE-8694-BB9008AFE641}"/>
                </a:ext>
              </a:extLst>
            </p:cNvPr>
            <p:cNvSpPr/>
            <p:nvPr/>
          </p:nvSpPr>
          <p:spPr>
            <a:xfrm rot="20346946">
              <a:off x="2103862" y="2738636"/>
              <a:ext cx="1309527" cy="20298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C9584571-6632-4687-8D91-B3A687E89717}"/>
                </a:ext>
              </a:extLst>
            </p:cNvPr>
            <p:cNvSpPr/>
            <p:nvPr/>
          </p:nvSpPr>
          <p:spPr>
            <a:xfrm>
              <a:off x="3033105" y="2066752"/>
              <a:ext cx="900000" cy="90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21" name="CaixaDeTexto 20">
              <a:extLst>
                <a:ext uri="{FF2B5EF4-FFF2-40B4-BE49-F238E27FC236}">
                  <a16:creationId xmlns:a16="http://schemas.microsoft.com/office/drawing/2014/main" id="{10DE4361-9EF0-4FE1-8ACB-69F6579CEAD9}"/>
                </a:ext>
              </a:extLst>
            </p:cNvPr>
            <p:cNvSpPr txBox="1"/>
            <p:nvPr/>
          </p:nvSpPr>
          <p:spPr>
            <a:xfrm>
              <a:off x="3033105" y="2193421"/>
              <a:ext cx="900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02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7" name="Elipse 6">
            <a:extLst>
              <a:ext uri="{FF2B5EF4-FFF2-40B4-BE49-F238E27FC236}">
                <a16:creationId xmlns:a16="http://schemas.microsoft.com/office/drawing/2014/main" id="{C815FD61-BE64-48D6-8FCA-1753D9F3BF6A}"/>
              </a:ext>
            </a:extLst>
          </p:cNvPr>
          <p:cNvSpPr/>
          <p:nvPr/>
        </p:nvSpPr>
        <p:spPr>
          <a:xfrm>
            <a:off x="-2520000" y="1213801"/>
            <a:ext cx="5040000" cy="5040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1" name="Agrupar 40">
            <a:extLst>
              <a:ext uri="{FF2B5EF4-FFF2-40B4-BE49-F238E27FC236}">
                <a16:creationId xmlns:a16="http://schemas.microsoft.com/office/drawing/2014/main" id="{CF7B7A30-684D-4E70-BEF8-40C63E5F29DB}"/>
              </a:ext>
            </a:extLst>
          </p:cNvPr>
          <p:cNvGrpSpPr/>
          <p:nvPr/>
        </p:nvGrpSpPr>
        <p:grpSpPr>
          <a:xfrm>
            <a:off x="1872377" y="3283801"/>
            <a:ext cx="2271718" cy="900000"/>
            <a:chOff x="1872377" y="3283801"/>
            <a:chExt cx="2271718" cy="900000"/>
          </a:xfrm>
        </p:grpSpPr>
        <p:sp>
          <p:nvSpPr>
            <p:cNvPr id="17" name="Retângulo 16">
              <a:extLst>
                <a:ext uri="{FF2B5EF4-FFF2-40B4-BE49-F238E27FC236}">
                  <a16:creationId xmlns:a16="http://schemas.microsoft.com/office/drawing/2014/main" id="{8AE18650-AD37-4BAE-9C5A-0763F2A81FD4}"/>
                </a:ext>
              </a:extLst>
            </p:cNvPr>
            <p:cNvSpPr/>
            <p:nvPr/>
          </p:nvSpPr>
          <p:spPr>
            <a:xfrm>
              <a:off x="1872377" y="3632311"/>
              <a:ext cx="1492423" cy="2029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F4A135EC-435B-4DE7-ACA9-62AE90C984E7}"/>
                </a:ext>
              </a:extLst>
            </p:cNvPr>
            <p:cNvSpPr/>
            <p:nvPr/>
          </p:nvSpPr>
          <p:spPr>
            <a:xfrm>
              <a:off x="3239295" y="3283801"/>
              <a:ext cx="900000" cy="90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22" name="CaixaDeTexto 21">
              <a:extLst>
                <a:ext uri="{FF2B5EF4-FFF2-40B4-BE49-F238E27FC236}">
                  <a16:creationId xmlns:a16="http://schemas.microsoft.com/office/drawing/2014/main" id="{A1C9655C-FD3C-4033-9998-50719F041295}"/>
                </a:ext>
              </a:extLst>
            </p:cNvPr>
            <p:cNvSpPr txBox="1"/>
            <p:nvPr/>
          </p:nvSpPr>
          <p:spPr>
            <a:xfrm>
              <a:off x="3244095" y="3420271"/>
              <a:ext cx="900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03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Elipse 5">
            <a:extLst>
              <a:ext uri="{FF2B5EF4-FFF2-40B4-BE49-F238E27FC236}">
                <a16:creationId xmlns:a16="http://schemas.microsoft.com/office/drawing/2014/main" id="{1A2E40FD-3C6C-40C7-9894-98581509352C}"/>
              </a:ext>
            </a:extLst>
          </p:cNvPr>
          <p:cNvSpPr/>
          <p:nvPr/>
        </p:nvSpPr>
        <p:spPr>
          <a:xfrm>
            <a:off x="-2160000" y="1573801"/>
            <a:ext cx="4320000" cy="4320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2" name="Agrupar 41">
            <a:extLst>
              <a:ext uri="{FF2B5EF4-FFF2-40B4-BE49-F238E27FC236}">
                <a16:creationId xmlns:a16="http://schemas.microsoft.com/office/drawing/2014/main" id="{FE705878-3B8E-4E8F-8D12-27FF2F4A709F}"/>
              </a:ext>
            </a:extLst>
          </p:cNvPr>
          <p:cNvGrpSpPr/>
          <p:nvPr/>
        </p:nvGrpSpPr>
        <p:grpSpPr>
          <a:xfrm>
            <a:off x="1336313" y="4379147"/>
            <a:ext cx="2478487" cy="1021351"/>
            <a:chOff x="1336313" y="4379147"/>
            <a:chExt cx="2478487" cy="1021351"/>
          </a:xfrm>
        </p:grpSpPr>
        <p:sp>
          <p:nvSpPr>
            <p:cNvPr id="18" name="Retângulo 17">
              <a:extLst>
                <a:ext uri="{FF2B5EF4-FFF2-40B4-BE49-F238E27FC236}">
                  <a16:creationId xmlns:a16="http://schemas.microsoft.com/office/drawing/2014/main" id="{D80310F8-7852-4700-B51A-B66CBD6ED2AE}"/>
                </a:ext>
              </a:extLst>
            </p:cNvPr>
            <p:cNvSpPr/>
            <p:nvPr/>
          </p:nvSpPr>
          <p:spPr>
            <a:xfrm rot="1329333">
              <a:off x="1336313" y="4379147"/>
              <a:ext cx="1799774" cy="22088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5498B526-F976-416E-AD28-08D9274F3952}"/>
                </a:ext>
              </a:extLst>
            </p:cNvPr>
            <p:cNvSpPr/>
            <p:nvPr/>
          </p:nvSpPr>
          <p:spPr>
            <a:xfrm>
              <a:off x="2914800" y="4500498"/>
              <a:ext cx="900000" cy="90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23" name="CaixaDeTexto 22">
              <a:extLst>
                <a:ext uri="{FF2B5EF4-FFF2-40B4-BE49-F238E27FC236}">
                  <a16:creationId xmlns:a16="http://schemas.microsoft.com/office/drawing/2014/main" id="{79851C8C-F60C-48F7-AF3B-855D7A614491}"/>
                </a:ext>
              </a:extLst>
            </p:cNvPr>
            <p:cNvSpPr txBox="1"/>
            <p:nvPr/>
          </p:nvSpPr>
          <p:spPr>
            <a:xfrm>
              <a:off x="2914800" y="4608859"/>
              <a:ext cx="900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04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5" name="Elipse 4">
            <a:extLst>
              <a:ext uri="{FF2B5EF4-FFF2-40B4-BE49-F238E27FC236}">
                <a16:creationId xmlns:a16="http://schemas.microsoft.com/office/drawing/2014/main" id="{24A2D8C3-6B29-4E6E-92EF-03C13A1EBBA6}"/>
              </a:ext>
            </a:extLst>
          </p:cNvPr>
          <p:cNvSpPr/>
          <p:nvPr/>
        </p:nvSpPr>
        <p:spPr>
          <a:xfrm>
            <a:off x="-1800000" y="1933801"/>
            <a:ext cx="3600000" cy="3600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3" name="Agrupar 42">
            <a:extLst>
              <a:ext uri="{FF2B5EF4-FFF2-40B4-BE49-F238E27FC236}">
                <a16:creationId xmlns:a16="http://schemas.microsoft.com/office/drawing/2014/main" id="{8EDE2FA3-FC6A-428D-A6F5-AAF1A24E3DE8}"/>
              </a:ext>
            </a:extLst>
          </p:cNvPr>
          <p:cNvGrpSpPr/>
          <p:nvPr/>
        </p:nvGrpSpPr>
        <p:grpSpPr>
          <a:xfrm>
            <a:off x="564606" y="5104770"/>
            <a:ext cx="2632547" cy="1509031"/>
            <a:chOff x="564606" y="5104770"/>
            <a:chExt cx="2632547" cy="1509031"/>
          </a:xfrm>
        </p:grpSpPr>
        <p:sp>
          <p:nvSpPr>
            <p:cNvPr id="19" name="Retângulo 18">
              <a:extLst>
                <a:ext uri="{FF2B5EF4-FFF2-40B4-BE49-F238E27FC236}">
                  <a16:creationId xmlns:a16="http://schemas.microsoft.com/office/drawing/2014/main" id="{B980BA42-6C30-4B03-ABFA-765583927449}"/>
                </a:ext>
              </a:extLst>
            </p:cNvPr>
            <p:cNvSpPr/>
            <p:nvPr/>
          </p:nvSpPr>
          <p:spPr>
            <a:xfrm rot="2583701">
              <a:off x="564606" y="5104770"/>
              <a:ext cx="2255725" cy="271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4" name="Elipse 13">
              <a:extLst>
                <a:ext uri="{FF2B5EF4-FFF2-40B4-BE49-F238E27FC236}">
                  <a16:creationId xmlns:a16="http://schemas.microsoft.com/office/drawing/2014/main" id="{7407D1F9-4F6B-40A2-AC4D-CD52EB78A110}"/>
                </a:ext>
              </a:extLst>
            </p:cNvPr>
            <p:cNvSpPr/>
            <p:nvPr/>
          </p:nvSpPr>
          <p:spPr>
            <a:xfrm>
              <a:off x="2297153" y="5713801"/>
              <a:ext cx="900000" cy="90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24" name="CaixaDeTexto 23">
              <a:extLst>
                <a:ext uri="{FF2B5EF4-FFF2-40B4-BE49-F238E27FC236}">
                  <a16:creationId xmlns:a16="http://schemas.microsoft.com/office/drawing/2014/main" id="{7C6D07B9-C1D0-456B-AA16-5486EF5F6A29}"/>
                </a:ext>
              </a:extLst>
            </p:cNvPr>
            <p:cNvSpPr txBox="1"/>
            <p:nvPr/>
          </p:nvSpPr>
          <p:spPr>
            <a:xfrm>
              <a:off x="2294683" y="5842886"/>
              <a:ext cx="900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05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4" name="Elipse 3">
            <a:extLst>
              <a:ext uri="{FF2B5EF4-FFF2-40B4-BE49-F238E27FC236}">
                <a16:creationId xmlns:a16="http://schemas.microsoft.com/office/drawing/2014/main" id="{55377E7E-391A-4605-BE6D-42885AC98D98}"/>
              </a:ext>
            </a:extLst>
          </p:cNvPr>
          <p:cNvSpPr/>
          <p:nvPr/>
        </p:nvSpPr>
        <p:spPr>
          <a:xfrm>
            <a:off x="-1440000" y="2293801"/>
            <a:ext cx="2880000" cy="28800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10ECBD4-E7F4-4F1C-A119-2CEFCA2A6B28}"/>
              </a:ext>
            </a:extLst>
          </p:cNvPr>
          <p:cNvSpPr txBox="1"/>
          <p:nvPr/>
        </p:nvSpPr>
        <p:spPr>
          <a:xfrm>
            <a:off x="4688541" y="29048"/>
            <a:ext cx="4428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black"/>
                </a:solidFill>
                <a:latin typeface="Bebas Neue" panose="020B0606020202050201" pitchFamily="34" charset="0"/>
              </a:rPr>
              <a:t>Table of contents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492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5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6" grpId="0" animBg="1"/>
      <p:bldP spid="5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Marcador de Posição da Imagem 14" descr="Uma imagem com céu, exterior&#10;&#10;Descrição gerada automaticamente">
            <a:extLst>
              <a:ext uri="{FF2B5EF4-FFF2-40B4-BE49-F238E27FC236}">
                <a16:creationId xmlns:a16="http://schemas.microsoft.com/office/drawing/2014/main" id="{A47E3890-2F64-419A-AC28-867DD05B834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>
            <a:fillRect/>
          </a:stretch>
        </p:blipFill>
        <p:spPr/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F3A661B7-B86A-4ECF-B57C-5DCA50CFD1B3}"/>
              </a:ext>
            </a:extLst>
          </p:cNvPr>
          <p:cNvGrpSpPr/>
          <p:nvPr/>
        </p:nvGrpSpPr>
        <p:grpSpPr>
          <a:xfrm>
            <a:off x="0" y="-27941"/>
            <a:ext cx="6711454" cy="6885941"/>
            <a:chOff x="0" y="-9525"/>
            <a:chExt cx="6711454" cy="6885941"/>
          </a:xfrm>
        </p:grpSpPr>
        <p:sp>
          <p:nvSpPr>
            <p:cNvPr id="4" name="Fluxograma: Entrada Manual 3">
              <a:extLst>
                <a:ext uri="{FF2B5EF4-FFF2-40B4-BE49-F238E27FC236}">
                  <a16:creationId xmlns:a16="http://schemas.microsoft.com/office/drawing/2014/main" id="{20BBD906-5EA4-497F-ADFF-DBA8F9296038}"/>
                </a:ext>
              </a:extLst>
            </p:cNvPr>
            <p:cNvSpPr/>
            <p:nvPr/>
          </p:nvSpPr>
          <p:spPr>
            <a:xfrm rot="16200000" flipV="1">
              <a:off x="-1045800" y="1036275"/>
              <a:ext cx="6858000" cy="4766400"/>
            </a:xfrm>
            <a:prstGeom prst="flowChartManualInput">
              <a:avLst/>
            </a:prstGeom>
            <a:solidFill>
              <a:schemeClr val="accent3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Paralelogramo 4">
              <a:extLst>
                <a:ext uri="{FF2B5EF4-FFF2-40B4-BE49-F238E27FC236}">
                  <a16:creationId xmlns:a16="http://schemas.microsoft.com/office/drawing/2014/main" id="{40938EAF-4CF3-4472-A6DD-9122530BAF7A}"/>
                </a:ext>
              </a:extLst>
            </p:cNvPr>
            <p:cNvSpPr/>
            <p:nvPr/>
          </p:nvSpPr>
          <p:spPr>
            <a:xfrm>
              <a:off x="3776931" y="-952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56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Paralelogramo 5">
              <a:extLst>
                <a:ext uri="{FF2B5EF4-FFF2-40B4-BE49-F238E27FC236}">
                  <a16:creationId xmlns:a16="http://schemas.microsoft.com/office/drawing/2014/main" id="{39517F3D-D608-4505-A6DD-1B6ED20A0C96}"/>
                </a:ext>
              </a:extLst>
            </p:cNvPr>
            <p:cNvSpPr/>
            <p:nvPr/>
          </p:nvSpPr>
          <p:spPr>
            <a:xfrm>
              <a:off x="4746080" y="-63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20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CaixaDeTexto 6">
            <a:extLst>
              <a:ext uri="{FF2B5EF4-FFF2-40B4-BE49-F238E27FC236}">
                <a16:creationId xmlns:a16="http://schemas.microsoft.com/office/drawing/2014/main" id="{6D6DDF99-6DBF-4FB5-BCF0-F70681D485DC}"/>
              </a:ext>
            </a:extLst>
          </p:cNvPr>
          <p:cNvSpPr txBox="1"/>
          <p:nvPr/>
        </p:nvSpPr>
        <p:spPr>
          <a:xfrm>
            <a:off x="210331" y="629920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3600" dirty="0">
                <a:solidFill>
                  <a:prstClr val="white"/>
                </a:solidFill>
                <a:latin typeface="Bebas Neue" panose="020B0606020202050201" pitchFamily="34" charset="0"/>
              </a:rPr>
              <a:t>Background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C949483-91A2-483C-B481-7EAE550CB0B9}"/>
              </a:ext>
            </a:extLst>
          </p:cNvPr>
          <p:cNvSpPr txBox="1"/>
          <p:nvPr/>
        </p:nvSpPr>
        <p:spPr>
          <a:xfrm>
            <a:off x="210331" y="3121223"/>
            <a:ext cx="412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spc="0">
                <a:solidFill>
                  <a:prstClr val="white"/>
                </a:solidFill>
                <a:latin typeface="Montserrat Medium" panose="00000600000000000000" pitchFamily="2" charset="0"/>
              </a:rPr>
              <a:t>Student</a:t>
            </a:r>
            <a:endParaRPr lang="en-US" spc="0" dirty="0" err="1">
              <a:solidFill>
                <a:prstClr val="white"/>
              </a:solidFill>
              <a:latin typeface="Montserrat Medium" panose="00000600000000000000" pitchFamily="2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C3BA618-13D3-4D87-9100-74C09586D5F6}"/>
              </a:ext>
            </a:extLst>
          </p:cNvPr>
          <p:cNvSpPr txBox="1"/>
          <p:nvPr/>
        </p:nvSpPr>
        <p:spPr>
          <a:xfrm>
            <a:off x="210331" y="3560285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Corina tugulschii</a:t>
            </a:r>
          </a:p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2121528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FAD331D-9267-44B9-86D8-C711757F0A9F}"/>
              </a:ext>
            </a:extLst>
          </p:cNvPr>
          <p:cNvSpPr txBox="1"/>
          <p:nvPr/>
        </p:nvSpPr>
        <p:spPr>
          <a:xfrm>
            <a:off x="210331" y="1351150"/>
            <a:ext cx="4124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400" b="1" spc="600" dirty="0">
                <a:solidFill>
                  <a:prstClr val="white"/>
                </a:solidFill>
                <a:latin typeface="Bebas Neue" panose="020B0606020202050201" pitchFamily="34" charset="0"/>
              </a:rPr>
              <a:t>of the organisation</a:t>
            </a:r>
            <a:endParaRPr kumimoji="0" lang="en-US" sz="4400" b="1" i="0" u="none" strike="noStrike" kern="1200" cap="none" spc="6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35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6A11574-5FE0-4C57-95A7-367E89B3BDD9}"/>
              </a:ext>
            </a:extLst>
          </p:cNvPr>
          <p:cNvSpPr txBox="1"/>
          <p:nvPr/>
        </p:nvSpPr>
        <p:spPr>
          <a:xfrm>
            <a:off x="81959" y="0"/>
            <a:ext cx="6568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4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Royal Caribbean international 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B4056AC5-B2B1-47F2-A1C4-E3E34489BC72}"/>
              </a:ext>
            </a:extLst>
          </p:cNvPr>
          <p:cNvCxnSpPr>
            <a:cxnSpLocks/>
          </p:cNvCxnSpPr>
          <p:nvPr/>
        </p:nvCxnSpPr>
        <p:spPr>
          <a:xfrm>
            <a:off x="1011115" y="1732085"/>
            <a:ext cx="0" cy="330953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3EBC0337-BCAD-4CFF-B274-CE22EE671048}"/>
              </a:ext>
            </a:extLst>
          </p:cNvPr>
          <p:cNvSpPr/>
          <p:nvPr/>
        </p:nvSpPr>
        <p:spPr>
          <a:xfrm>
            <a:off x="896815" y="189384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F31E5EED-4BF8-4F2A-956A-316A3BFC97F5}"/>
              </a:ext>
            </a:extLst>
          </p:cNvPr>
          <p:cNvSpPr/>
          <p:nvPr/>
        </p:nvSpPr>
        <p:spPr>
          <a:xfrm>
            <a:off x="896815" y="328576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71166481-8FC5-41EA-8271-76F3BE5C0283}"/>
              </a:ext>
            </a:extLst>
          </p:cNvPr>
          <p:cNvSpPr/>
          <p:nvPr/>
        </p:nvSpPr>
        <p:spPr>
          <a:xfrm>
            <a:off x="896815" y="467768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408396C-003B-4E23-A2A4-A19833EF33AB}"/>
              </a:ext>
            </a:extLst>
          </p:cNvPr>
          <p:cNvSpPr txBox="1"/>
          <p:nvPr/>
        </p:nvSpPr>
        <p:spPr>
          <a:xfrm>
            <a:off x="1191102" y="1789131"/>
            <a:ext cx="52557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Royal Caribbean Cruises is a leisure cruise company</a:t>
            </a:r>
          </a:p>
          <a:p>
            <a:pPr lvl="0" defTabSz="914400">
              <a:defRPr/>
            </a:pPr>
            <a:endParaRPr lang="en-US" sz="3200" dirty="0">
              <a:solidFill>
                <a:prstClr val="black">
                  <a:lumMod val="85000"/>
                  <a:lumOff val="15000"/>
                </a:prstClr>
              </a:solidFill>
              <a:latin typeface="Bebas Neue" panose="020B0606020202050201" pitchFamily="34" charset="0"/>
            </a:endParaRP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A51177-F2A3-46FF-B278-43967182711B}"/>
              </a:ext>
            </a:extLst>
          </p:cNvPr>
          <p:cNvSpPr txBox="1"/>
          <p:nvPr/>
        </p:nvSpPr>
        <p:spPr>
          <a:xfrm>
            <a:off x="1125415" y="3132911"/>
            <a:ext cx="525577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Aiming at being competitive in the luxury leisure business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53EB8F7-4721-4D07-BE42-551839296029}"/>
              </a:ext>
            </a:extLst>
          </p:cNvPr>
          <p:cNvSpPr txBox="1"/>
          <p:nvPr/>
        </p:nvSpPr>
        <p:spPr>
          <a:xfrm>
            <a:off x="1142491" y="4521564"/>
            <a:ext cx="525577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Over 41 ships , carry 5000 passenger,300 destinations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pic>
        <p:nvPicPr>
          <p:cNvPr id="34" name="Marcador de Posição da Imagem 33" descr="Uma imagem com texto, barco, céu, água&#10;&#10;Descrição gerada automaticamente">
            <a:extLst>
              <a:ext uri="{FF2B5EF4-FFF2-40B4-BE49-F238E27FC236}">
                <a16:creationId xmlns:a16="http://schemas.microsoft.com/office/drawing/2014/main" id="{345A3064-45B8-4D60-9A6C-3AC5F78044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6" r="26706"/>
          <a:stretch>
            <a:fillRect/>
          </a:stretch>
        </p:blipFill>
        <p:spPr/>
      </p:pic>
      <p:sp>
        <p:nvSpPr>
          <p:cNvPr id="36" name="CaixaDeTexto 35">
            <a:extLst>
              <a:ext uri="{FF2B5EF4-FFF2-40B4-BE49-F238E27FC236}">
                <a16:creationId xmlns:a16="http://schemas.microsoft.com/office/drawing/2014/main" id="{C51E085F-118D-47BE-A8C9-E4092191842E}"/>
              </a:ext>
            </a:extLst>
          </p:cNvPr>
          <p:cNvSpPr txBox="1"/>
          <p:nvPr/>
        </p:nvSpPr>
        <p:spPr>
          <a:xfrm>
            <a:off x="0" y="6211669"/>
            <a:ext cx="61929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 Corina tugulschii</a:t>
            </a:r>
          </a:p>
          <a:p>
            <a:r>
              <a:rPr lang="pt-PT" dirty="0"/>
              <a:t>2121528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EBD97F1-DDBB-4949-95E3-10FFD78D3E86}"/>
              </a:ext>
            </a:extLst>
          </p:cNvPr>
          <p:cNvSpPr txBox="1"/>
          <p:nvPr/>
        </p:nvSpPr>
        <p:spPr>
          <a:xfrm>
            <a:off x="1007174" y="5337171"/>
            <a:ext cx="54725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/>
              <a:t>(Benckendorff, Sheldon and Fesenmaier, 2014, p. 221) </a:t>
            </a:r>
          </a:p>
          <a:p>
            <a:endParaRPr lang="en-GB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C8B3BC3-B007-4E18-ACD7-632EE18238E3}"/>
              </a:ext>
            </a:extLst>
          </p:cNvPr>
          <p:cNvSpPr txBox="1"/>
          <p:nvPr/>
        </p:nvSpPr>
        <p:spPr>
          <a:xfrm>
            <a:off x="3034269" y="2258346"/>
            <a:ext cx="3232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(Comyn-Watteau et al.2016,p55)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B24EA368-2AED-40E9-8535-B41968FA599E}"/>
              </a:ext>
            </a:extLst>
          </p:cNvPr>
          <p:cNvSpPr txBox="1"/>
          <p:nvPr/>
        </p:nvSpPr>
        <p:spPr>
          <a:xfrm>
            <a:off x="3159298" y="3621386"/>
            <a:ext cx="6192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(Comyn-Watteau et al.2016,p55)</a:t>
            </a:r>
          </a:p>
        </p:txBody>
      </p:sp>
    </p:spTree>
    <p:extLst>
      <p:ext uri="{BB962C8B-B14F-4D97-AF65-F5344CB8AC3E}">
        <p14:creationId xmlns:p14="http://schemas.microsoft.com/office/powerpoint/2010/main" val="1031417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Marcador de Posição da Imagem 32" descr="Uma imagem com natação&#10;&#10;Descrição gerada automaticamente">
            <a:extLst>
              <a:ext uri="{FF2B5EF4-FFF2-40B4-BE49-F238E27FC236}">
                <a16:creationId xmlns:a16="http://schemas.microsoft.com/office/drawing/2014/main" id="{AB2FBBAC-1B27-4244-AB36-5B348BFFED0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92" r="22392"/>
          <a:stretch>
            <a:fillRect/>
          </a:stretch>
        </p:blipFill>
        <p:spPr/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6A11574-5FE0-4C57-95A7-367E89B3BDD9}"/>
              </a:ext>
            </a:extLst>
          </p:cNvPr>
          <p:cNvSpPr txBox="1"/>
          <p:nvPr/>
        </p:nvSpPr>
        <p:spPr>
          <a:xfrm>
            <a:off x="81959" y="0"/>
            <a:ext cx="5486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72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Early history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B4056AC5-B2B1-47F2-A1C4-E3E34489BC72}"/>
              </a:ext>
            </a:extLst>
          </p:cNvPr>
          <p:cNvCxnSpPr>
            <a:cxnSpLocks/>
          </p:cNvCxnSpPr>
          <p:nvPr/>
        </p:nvCxnSpPr>
        <p:spPr>
          <a:xfrm>
            <a:off x="1011115" y="1732085"/>
            <a:ext cx="0" cy="330953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3EBC0337-BCAD-4CFF-B274-CE22EE671048}"/>
              </a:ext>
            </a:extLst>
          </p:cNvPr>
          <p:cNvSpPr/>
          <p:nvPr/>
        </p:nvSpPr>
        <p:spPr>
          <a:xfrm>
            <a:off x="896815" y="189384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F31E5EED-4BF8-4F2A-956A-316A3BFC97F5}"/>
              </a:ext>
            </a:extLst>
          </p:cNvPr>
          <p:cNvSpPr/>
          <p:nvPr/>
        </p:nvSpPr>
        <p:spPr>
          <a:xfrm>
            <a:off x="896815" y="328576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71166481-8FC5-41EA-8271-76F3BE5C0283}"/>
              </a:ext>
            </a:extLst>
          </p:cNvPr>
          <p:cNvSpPr/>
          <p:nvPr/>
        </p:nvSpPr>
        <p:spPr>
          <a:xfrm>
            <a:off x="896815" y="467768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408396C-003B-4E23-A2A4-A19833EF33AB}"/>
              </a:ext>
            </a:extLst>
          </p:cNvPr>
          <p:cNvSpPr txBox="1"/>
          <p:nvPr/>
        </p:nvSpPr>
        <p:spPr>
          <a:xfrm>
            <a:off x="1191102" y="1789131"/>
            <a:ext cx="52557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Was  Established in 1968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A51177-F2A3-46FF-B278-43967182711B}"/>
              </a:ext>
            </a:extLst>
          </p:cNvPr>
          <p:cNvSpPr txBox="1"/>
          <p:nvPr/>
        </p:nvSpPr>
        <p:spPr>
          <a:xfrm>
            <a:off x="1125415" y="3132911"/>
            <a:ext cx="525577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In 1970 – launched first cruise line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53EB8F7-4721-4D07-BE42-551839296029}"/>
              </a:ext>
            </a:extLst>
          </p:cNvPr>
          <p:cNvSpPr txBox="1"/>
          <p:nvPr/>
        </p:nvSpPr>
        <p:spPr>
          <a:xfrm>
            <a:off x="1142491" y="4521564"/>
            <a:ext cx="525577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Royal Caribbean has built their own brand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B991EDF3-13C9-43FF-A283-F1F498837240}"/>
              </a:ext>
            </a:extLst>
          </p:cNvPr>
          <p:cNvSpPr txBox="1"/>
          <p:nvPr/>
        </p:nvSpPr>
        <p:spPr>
          <a:xfrm>
            <a:off x="1191102" y="2226576"/>
            <a:ext cx="20816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(Quelch, 2016, p.55)</a:t>
            </a: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id="{4DD19E7B-694B-4967-8FDE-8D78AFF8AA8B}"/>
              </a:ext>
            </a:extLst>
          </p:cNvPr>
          <p:cNvSpPr txBox="1"/>
          <p:nvPr/>
        </p:nvSpPr>
        <p:spPr>
          <a:xfrm>
            <a:off x="0" y="6211669"/>
            <a:ext cx="27420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 Corina tugulschii</a:t>
            </a:r>
          </a:p>
          <a:p>
            <a:r>
              <a:rPr lang="pt-PT" dirty="0"/>
              <a:t>2121528</a:t>
            </a:r>
          </a:p>
        </p:txBody>
      </p:sp>
    </p:spTree>
    <p:extLst>
      <p:ext uri="{BB962C8B-B14F-4D97-AF65-F5344CB8AC3E}">
        <p14:creationId xmlns:p14="http://schemas.microsoft.com/office/powerpoint/2010/main" val="314538106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Marcador de Posição da Imagem 13">
            <a:extLst>
              <a:ext uri="{FF2B5EF4-FFF2-40B4-BE49-F238E27FC236}">
                <a16:creationId xmlns:a16="http://schemas.microsoft.com/office/drawing/2014/main" id="{74636B41-642E-4CA8-9FC9-01C1C356E0F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6" r="25796"/>
          <a:stretch>
            <a:fillRect/>
          </a:stretch>
        </p:blipFill>
        <p:spPr>
          <a:xfrm>
            <a:off x="6521098" y="1"/>
            <a:ext cx="5679440" cy="6857999"/>
          </a:xfr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6A11574-5FE0-4C57-95A7-367E89B3BDD9}"/>
              </a:ext>
            </a:extLst>
          </p:cNvPr>
          <p:cNvSpPr txBox="1"/>
          <p:nvPr/>
        </p:nvSpPr>
        <p:spPr>
          <a:xfrm>
            <a:off x="81959" y="0"/>
            <a:ext cx="5486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72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Future vision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B4056AC5-B2B1-47F2-A1C4-E3E34489BC72}"/>
              </a:ext>
            </a:extLst>
          </p:cNvPr>
          <p:cNvCxnSpPr/>
          <p:nvPr/>
        </p:nvCxnSpPr>
        <p:spPr>
          <a:xfrm>
            <a:off x="1011115" y="1732085"/>
            <a:ext cx="0" cy="5125915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3EBC0337-BCAD-4CFF-B274-CE22EE671048}"/>
              </a:ext>
            </a:extLst>
          </p:cNvPr>
          <p:cNvSpPr/>
          <p:nvPr/>
        </p:nvSpPr>
        <p:spPr>
          <a:xfrm>
            <a:off x="896815" y="161673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E54C2403-05CE-4452-8A49-DCD2C0A6DE11}"/>
              </a:ext>
            </a:extLst>
          </p:cNvPr>
          <p:cNvSpPr/>
          <p:nvPr/>
        </p:nvSpPr>
        <p:spPr>
          <a:xfrm>
            <a:off x="896815" y="559852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F31E5EED-4BF8-4F2A-956A-316A3BFC97F5}"/>
              </a:ext>
            </a:extLst>
          </p:cNvPr>
          <p:cNvSpPr/>
          <p:nvPr/>
        </p:nvSpPr>
        <p:spPr>
          <a:xfrm>
            <a:off x="896815" y="281468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71166481-8FC5-41EA-8271-76F3BE5C0283}"/>
              </a:ext>
            </a:extLst>
          </p:cNvPr>
          <p:cNvSpPr/>
          <p:nvPr/>
        </p:nvSpPr>
        <p:spPr>
          <a:xfrm>
            <a:off x="896815" y="4206605"/>
            <a:ext cx="228600" cy="2286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408396C-003B-4E23-A2A4-A19833EF33AB}"/>
              </a:ext>
            </a:extLst>
          </p:cNvPr>
          <p:cNvSpPr txBox="1"/>
          <p:nvPr/>
        </p:nvSpPr>
        <p:spPr>
          <a:xfrm>
            <a:off x="1191102" y="1512021"/>
            <a:ext cx="5255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Empower and enable their employees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BA51177-F2A3-46FF-B278-43967182711B}"/>
              </a:ext>
            </a:extLst>
          </p:cNvPr>
          <p:cNvSpPr txBox="1"/>
          <p:nvPr/>
        </p:nvSpPr>
        <p:spPr>
          <a:xfrm>
            <a:off x="1125415" y="2661831"/>
            <a:ext cx="525577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Deliver best vacation experience to guests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53EB8F7-4721-4D07-BE42-551839296029}"/>
              </a:ext>
            </a:extLst>
          </p:cNvPr>
          <p:cNvSpPr txBox="1"/>
          <p:nvPr/>
        </p:nvSpPr>
        <p:spPr>
          <a:xfrm>
            <a:off x="1142491" y="4050484"/>
            <a:ext cx="525577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Generating superior returns to their stakeholders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F1F425C-AAED-40AF-BBB8-CF7B3C7D53DB}"/>
              </a:ext>
            </a:extLst>
          </p:cNvPr>
          <p:cNvSpPr txBox="1"/>
          <p:nvPr/>
        </p:nvSpPr>
        <p:spPr>
          <a:xfrm>
            <a:off x="1133953" y="5425042"/>
            <a:ext cx="5255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Enhancing the wellbeing of communities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Montserrat Medium" panose="00000600000000000000" pitchFamily="2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2E04FF1E-93F3-4706-AAB6-D3CAEC1DC165}"/>
              </a:ext>
            </a:extLst>
          </p:cNvPr>
          <p:cNvSpPr txBox="1"/>
          <p:nvPr/>
        </p:nvSpPr>
        <p:spPr>
          <a:xfrm>
            <a:off x="0" y="6289581"/>
            <a:ext cx="28011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Student:Corina tugulschii</a:t>
            </a:r>
          </a:p>
          <a:p>
            <a:r>
              <a:rPr lang="pt-PT" dirty="0"/>
              <a:t>2121528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BC1663DE-0DC3-4C4F-A2CF-8B2B2A0C898C}"/>
              </a:ext>
            </a:extLst>
          </p:cNvPr>
          <p:cNvSpPr txBox="1"/>
          <p:nvPr/>
        </p:nvSpPr>
        <p:spPr>
          <a:xfrm>
            <a:off x="4336473" y="6289581"/>
            <a:ext cx="2044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(Quelch,2016,p.56).</a:t>
            </a:r>
          </a:p>
        </p:txBody>
      </p:sp>
    </p:spTree>
    <p:extLst>
      <p:ext uri="{BB962C8B-B14F-4D97-AF65-F5344CB8AC3E}">
        <p14:creationId xmlns:p14="http://schemas.microsoft.com/office/powerpoint/2010/main" val="40588248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Marcador de Posição da Imagem 14" descr="Uma imagem com texto, barco, céu, água&#10;&#10;Descrição gerada automaticamente">
            <a:extLst>
              <a:ext uri="{FF2B5EF4-FFF2-40B4-BE49-F238E27FC236}">
                <a16:creationId xmlns:a16="http://schemas.microsoft.com/office/drawing/2014/main" id="{81EF3E3A-6CE2-4101-BF8F-B2BF427BB40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F3A661B7-B86A-4ECF-B57C-5DCA50CFD1B3}"/>
              </a:ext>
            </a:extLst>
          </p:cNvPr>
          <p:cNvGrpSpPr/>
          <p:nvPr/>
        </p:nvGrpSpPr>
        <p:grpSpPr>
          <a:xfrm>
            <a:off x="0" y="-27941"/>
            <a:ext cx="6711454" cy="6885941"/>
            <a:chOff x="0" y="-9525"/>
            <a:chExt cx="6711454" cy="6885941"/>
          </a:xfrm>
        </p:grpSpPr>
        <p:sp>
          <p:nvSpPr>
            <p:cNvPr id="4" name="Fluxograma: Entrada Manual 3">
              <a:extLst>
                <a:ext uri="{FF2B5EF4-FFF2-40B4-BE49-F238E27FC236}">
                  <a16:creationId xmlns:a16="http://schemas.microsoft.com/office/drawing/2014/main" id="{20BBD906-5EA4-497F-ADFF-DBA8F9296038}"/>
                </a:ext>
              </a:extLst>
            </p:cNvPr>
            <p:cNvSpPr/>
            <p:nvPr/>
          </p:nvSpPr>
          <p:spPr>
            <a:xfrm rot="16200000" flipV="1">
              <a:off x="-1045800" y="1036275"/>
              <a:ext cx="6858000" cy="4766400"/>
            </a:xfrm>
            <a:prstGeom prst="flowChartManualInput">
              <a:avLst/>
            </a:prstGeom>
            <a:solidFill>
              <a:schemeClr val="accent3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Paralelogramo 4">
              <a:extLst>
                <a:ext uri="{FF2B5EF4-FFF2-40B4-BE49-F238E27FC236}">
                  <a16:creationId xmlns:a16="http://schemas.microsoft.com/office/drawing/2014/main" id="{40938EAF-4CF3-4472-A6DD-9122530BAF7A}"/>
                </a:ext>
              </a:extLst>
            </p:cNvPr>
            <p:cNvSpPr/>
            <p:nvPr/>
          </p:nvSpPr>
          <p:spPr>
            <a:xfrm>
              <a:off x="3776931" y="-952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56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Paralelogramo 5">
              <a:extLst>
                <a:ext uri="{FF2B5EF4-FFF2-40B4-BE49-F238E27FC236}">
                  <a16:creationId xmlns:a16="http://schemas.microsoft.com/office/drawing/2014/main" id="{39517F3D-D608-4505-A6DD-1B6ED20A0C96}"/>
                </a:ext>
              </a:extLst>
            </p:cNvPr>
            <p:cNvSpPr/>
            <p:nvPr/>
          </p:nvSpPr>
          <p:spPr>
            <a:xfrm>
              <a:off x="4746080" y="-63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20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CaixaDeTexto 6">
            <a:extLst>
              <a:ext uri="{FF2B5EF4-FFF2-40B4-BE49-F238E27FC236}">
                <a16:creationId xmlns:a16="http://schemas.microsoft.com/office/drawing/2014/main" id="{6D6DDF99-6DBF-4FB5-BCF0-F70681D485DC}"/>
              </a:ext>
            </a:extLst>
          </p:cNvPr>
          <p:cNvSpPr txBox="1"/>
          <p:nvPr/>
        </p:nvSpPr>
        <p:spPr>
          <a:xfrm>
            <a:off x="210331" y="629920"/>
            <a:ext cx="4124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white"/>
                </a:solidFill>
                <a:latin typeface="Bebas Neue" panose="020B0606020202050201" pitchFamily="34" charset="0"/>
              </a:rPr>
              <a:t>CHALLENGES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C949483-91A2-483C-B481-7EAE550CB0B9}"/>
              </a:ext>
            </a:extLst>
          </p:cNvPr>
          <p:cNvSpPr txBox="1"/>
          <p:nvPr/>
        </p:nvSpPr>
        <p:spPr>
          <a:xfrm>
            <a:off x="210331" y="3121223"/>
            <a:ext cx="412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Student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Medium" panose="00000600000000000000" pitchFamily="2" charset="0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C3BA618-13D3-4D87-9100-74C09586D5F6}"/>
              </a:ext>
            </a:extLst>
          </p:cNvPr>
          <p:cNvSpPr txBox="1"/>
          <p:nvPr/>
        </p:nvSpPr>
        <p:spPr>
          <a:xfrm>
            <a:off x="210331" y="3560285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Vitalii tugulschii</a:t>
            </a:r>
          </a:p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1906242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FAD331D-9267-44B9-86D8-C711757F0A9F}"/>
              </a:ext>
            </a:extLst>
          </p:cNvPr>
          <p:cNvSpPr txBox="1"/>
          <p:nvPr/>
        </p:nvSpPr>
        <p:spPr>
          <a:xfrm>
            <a:off x="149371" y="831818"/>
            <a:ext cx="4124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800" b="1" spc="600" dirty="0">
                <a:solidFill>
                  <a:prstClr val="white"/>
                </a:solidFill>
                <a:latin typeface="Bebas Neue" panose="020B0606020202050201" pitchFamily="34" charset="0"/>
              </a:rPr>
              <a:t>BEFORE</a:t>
            </a:r>
            <a:endParaRPr kumimoji="0" lang="en-US" sz="8800" b="1" i="0" u="none" strike="noStrike" kern="1200" cap="none" spc="6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FE03AC2-00C1-41FD-9AA5-95D5036453DB}"/>
              </a:ext>
            </a:extLst>
          </p:cNvPr>
          <p:cNvSpPr txBox="1"/>
          <p:nvPr/>
        </p:nvSpPr>
        <p:spPr>
          <a:xfrm>
            <a:off x="210331" y="1865268"/>
            <a:ext cx="412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1" spc="0" dirty="0">
                <a:solidFill>
                  <a:prstClr val="white"/>
                </a:solidFill>
                <a:latin typeface="Bebas Neue" panose="020B0606020202050201" pitchFamily="34" charset="0"/>
              </a:rPr>
              <a:t>THE MODERN TECHNOLOGY</a:t>
            </a:r>
            <a:endParaRPr kumimoji="0" lang="en-US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810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Agrupar 1">
            <a:extLst>
              <a:ext uri="{FF2B5EF4-FFF2-40B4-BE49-F238E27FC236}">
                <a16:creationId xmlns:a16="http://schemas.microsoft.com/office/drawing/2014/main" id="{A25DF74B-7123-4703-AA7C-F5BEC680392E}"/>
              </a:ext>
            </a:extLst>
          </p:cNvPr>
          <p:cNvGrpSpPr/>
          <p:nvPr/>
        </p:nvGrpSpPr>
        <p:grpSpPr>
          <a:xfrm>
            <a:off x="1470317" y="1164974"/>
            <a:ext cx="4664107" cy="1750262"/>
            <a:chOff x="4193227" y="1270487"/>
            <a:chExt cx="3913988" cy="1468771"/>
          </a:xfrm>
        </p:grpSpPr>
        <p:sp>
          <p:nvSpPr>
            <p:cNvPr id="25" name="Forma Livre: Forma 24">
              <a:extLst>
                <a:ext uri="{FF2B5EF4-FFF2-40B4-BE49-F238E27FC236}">
                  <a16:creationId xmlns:a16="http://schemas.microsoft.com/office/drawing/2014/main" id="{E490C448-F5EC-4422-8680-F9653E553A38}"/>
                </a:ext>
              </a:extLst>
            </p:cNvPr>
            <p:cNvSpPr/>
            <p:nvPr/>
          </p:nvSpPr>
          <p:spPr>
            <a:xfrm flipH="1">
              <a:off x="4193227" y="1270487"/>
              <a:ext cx="3801994" cy="1468771"/>
            </a:xfrm>
            <a:custGeom>
              <a:avLst/>
              <a:gdLst>
                <a:gd name="connsiteX0" fmla="*/ 1900695 w 3911910"/>
                <a:gd name="connsiteY0" fmla="*/ 0 h 1405192"/>
                <a:gd name="connsiteX1" fmla="*/ 3889580 w 3911910"/>
                <a:gd name="connsiteY1" fmla="*/ 1318322 h 1405192"/>
                <a:gd name="connsiteX2" fmla="*/ 3911910 w 3911910"/>
                <a:gd name="connsiteY2" fmla="*/ 1379330 h 1405192"/>
                <a:gd name="connsiteX3" fmla="*/ 3885814 w 3911910"/>
                <a:gd name="connsiteY3" fmla="*/ 1382728 h 1405192"/>
                <a:gd name="connsiteX4" fmla="*/ 93472 w 3911910"/>
                <a:gd name="connsiteY4" fmla="*/ 1123080 h 1405192"/>
                <a:gd name="connsiteX5" fmla="*/ 0 w 3911910"/>
                <a:gd name="connsiteY5" fmla="*/ 1135251 h 1405192"/>
                <a:gd name="connsiteX6" fmla="*/ 2704 w 3911910"/>
                <a:gd name="connsiteY6" fmla="*/ 1129637 h 1405192"/>
                <a:gd name="connsiteX7" fmla="*/ 1900695 w 3911910"/>
                <a:gd name="connsiteY7" fmla="*/ 0 h 1405192"/>
                <a:gd name="connsiteX0" fmla="*/ 1900695 w 3911910"/>
                <a:gd name="connsiteY0" fmla="*/ 0 h 1405191"/>
                <a:gd name="connsiteX1" fmla="*/ 3742260 w 3911910"/>
                <a:gd name="connsiteY1" fmla="*/ 1049082 h 1405191"/>
                <a:gd name="connsiteX2" fmla="*/ 3911910 w 3911910"/>
                <a:gd name="connsiteY2" fmla="*/ 1379330 h 1405191"/>
                <a:gd name="connsiteX3" fmla="*/ 3885814 w 3911910"/>
                <a:gd name="connsiteY3" fmla="*/ 1382728 h 1405191"/>
                <a:gd name="connsiteX4" fmla="*/ 93472 w 3911910"/>
                <a:gd name="connsiteY4" fmla="*/ 1123080 h 1405191"/>
                <a:gd name="connsiteX5" fmla="*/ 0 w 3911910"/>
                <a:gd name="connsiteY5" fmla="*/ 1135251 h 1405191"/>
                <a:gd name="connsiteX6" fmla="*/ 2704 w 3911910"/>
                <a:gd name="connsiteY6" fmla="*/ 1129637 h 1405191"/>
                <a:gd name="connsiteX7" fmla="*/ 1900695 w 3911910"/>
                <a:gd name="connsiteY7" fmla="*/ 0 h 1405191"/>
                <a:gd name="connsiteX0" fmla="*/ 1900695 w 3885814"/>
                <a:gd name="connsiteY0" fmla="*/ 0 h 1405191"/>
                <a:gd name="connsiteX1" fmla="*/ 3742260 w 3885814"/>
                <a:gd name="connsiteY1" fmla="*/ 1049082 h 1405191"/>
                <a:gd name="connsiteX2" fmla="*/ 3792530 w 3885814"/>
                <a:gd name="connsiteY2" fmla="*/ 1130410 h 1405191"/>
                <a:gd name="connsiteX3" fmla="*/ 3885814 w 3885814"/>
                <a:gd name="connsiteY3" fmla="*/ 1382728 h 1405191"/>
                <a:gd name="connsiteX4" fmla="*/ 93472 w 3885814"/>
                <a:gd name="connsiteY4" fmla="*/ 1123080 h 1405191"/>
                <a:gd name="connsiteX5" fmla="*/ 0 w 3885814"/>
                <a:gd name="connsiteY5" fmla="*/ 1135251 h 1405191"/>
                <a:gd name="connsiteX6" fmla="*/ 2704 w 3885814"/>
                <a:gd name="connsiteY6" fmla="*/ 1129637 h 1405191"/>
                <a:gd name="connsiteX7" fmla="*/ 1900695 w 3885814"/>
                <a:gd name="connsiteY7" fmla="*/ 0 h 1405191"/>
                <a:gd name="connsiteX0" fmla="*/ 1900695 w 3801994"/>
                <a:gd name="connsiteY0" fmla="*/ 0 h 1178689"/>
                <a:gd name="connsiteX1" fmla="*/ 3742260 w 3801994"/>
                <a:gd name="connsiteY1" fmla="*/ 1049082 h 1178689"/>
                <a:gd name="connsiteX2" fmla="*/ 3792530 w 3801994"/>
                <a:gd name="connsiteY2" fmla="*/ 1130410 h 1178689"/>
                <a:gd name="connsiteX3" fmla="*/ 3801994 w 3801994"/>
                <a:gd name="connsiteY3" fmla="*/ 1141428 h 1178689"/>
                <a:gd name="connsiteX4" fmla="*/ 93472 w 3801994"/>
                <a:gd name="connsiteY4" fmla="*/ 1123080 h 1178689"/>
                <a:gd name="connsiteX5" fmla="*/ 0 w 3801994"/>
                <a:gd name="connsiteY5" fmla="*/ 1135251 h 1178689"/>
                <a:gd name="connsiteX6" fmla="*/ 2704 w 3801994"/>
                <a:gd name="connsiteY6" fmla="*/ 1129637 h 1178689"/>
                <a:gd name="connsiteX7" fmla="*/ 1900695 w 3801994"/>
                <a:gd name="connsiteY7" fmla="*/ 0 h 1178689"/>
                <a:gd name="connsiteX0" fmla="*/ 1900695 w 3801994"/>
                <a:gd name="connsiteY0" fmla="*/ 0 h 1330100"/>
                <a:gd name="connsiteX1" fmla="*/ 3742260 w 3801994"/>
                <a:gd name="connsiteY1" fmla="*/ 1049082 h 1330100"/>
                <a:gd name="connsiteX2" fmla="*/ 3792530 w 3801994"/>
                <a:gd name="connsiteY2" fmla="*/ 1130410 h 1330100"/>
                <a:gd name="connsiteX3" fmla="*/ 3801994 w 3801994"/>
                <a:gd name="connsiteY3" fmla="*/ 1141428 h 1330100"/>
                <a:gd name="connsiteX4" fmla="*/ 93472 w 3801994"/>
                <a:gd name="connsiteY4" fmla="*/ 1123080 h 1330100"/>
                <a:gd name="connsiteX5" fmla="*/ 0 w 3801994"/>
                <a:gd name="connsiteY5" fmla="*/ 1135251 h 1330100"/>
                <a:gd name="connsiteX6" fmla="*/ 2704 w 3801994"/>
                <a:gd name="connsiteY6" fmla="*/ 1129637 h 1330100"/>
                <a:gd name="connsiteX7" fmla="*/ 1900695 w 3801994"/>
                <a:gd name="connsiteY7" fmla="*/ 0 h 1330100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69934"/>
                <a:gd name="connsiteX1" fmla="*/ 3742260 w 3801994"/>
                <a:gd name="connsiteY1" fmla="*/ 1049082 h 1469934"/>
                <a:gd name="connsiteX2" fmla="*/ 3792530 w 3801994"/>
                <a:gd name="connsiteY2" fmla="*/ 1130410 h 1469934"/>
                <a:gd name="connsiteX3" fmla="*/ 3801994 w 3801994"/>
                <a:gd name="connsiteY3" fmla="*/ 1141428 h 1469934"/>
                <a:gd name="connsiteX4" fmla="*/ 93472 w 3801994"/>
                <a:gd name="connsiteY4" fmla="*/ 1123080 h 1469934"/>
                <a:gd name="connsiteX5" fmla="*/ 0 w 3801994"/>
                <a:gd name="connsiteY5" fmla="*/ 1135251 h 1469934"/>
                <a:gd name="connsiteX6" fmla="*/ 2704 w 3801994"/>
                <a:gd name="connsiteY6" fmla="*/ 1129637 h 1469934"/>
                <a:gd name="connsiteX7" fmla="*/ 1900695 w 3801994"/>
                <a:gd name="connsiteY7" fmla="*/ 0 h 1469934"/>
                <a:gd name="connsiteX0" fmla="*/ 1900695 w 3801994"/>
                <a:gd name="connsiteY0" fmla="*/ 0 h 1438783"/>
                <a:gd name="connsiteX1" fmla="*/ 3742260 w 3801994"/>
                <a:gd name="connsiteY1" fmla="*/ 1049082 h 1438783"/>
                <a:gd name="connsiteX2" fmla="*/ 3792530 w 3801994"/>
                <a:gd name="connsiteY2" fmla="*/ 1130410 h 1438783"/>
                <a:gd name="connsiteX3" fmla="*/ 3801994 w 3801994"/>
                <a:gd name="connsiteY3" fmla="*/ 1141428 h 1438783"/>
                <a:gd name="connsiteX4" fmla="*/ 93472 w 3801994"/>
                <a:gd name="connsiteY4" fmla="*/ 1123080 h 1438783"/>
                <a:gd name="connsiteX5" fmla="*/ 0 w 3801994"/>
                <a:gd name="connsiteY5" fmla="*/ 1135251 h 1438783"/>
                <a:gd name="connsiteX6" fmla="*/ 2704 w 3801994"/>
                <a:gd name="connsiteY6" fmla="*/ 1129637 h 1438783"/>
                <a:gd name="connsiteX7" fmla="*/ 1900695 w 3801994"/>
                <a:gd name="connsiteY7" fmla="*/ 0 h 1438783"/>
                <a:gd name="connsiteX0" fmla="*/ 1900695 w 3801994"/>
                <a:gd name="connsiteY0" fmla="*/ 0 h 1495959"/>
                <a:gd name="connsiteX1" fmla="*/ 3742260 w 3801994"/>
                <a:gd name="connsiteY1" fmla="*/ 1049082 h 1495959"/>
                <a:gd name="connsiteX2" fmla="*/ 3792530 w 3801994"/>
                <a:gd name="connsiteY2" fmla="*/ 1130410 h 1495959"/>
                <a:gd name="connsiteX3" fmla="*/ 3801994 w 3801994"/>
                <a:gd name="connsiteY3" fmla="*/ 1141428 h 1495959"/>
                <a:gd name="connsiteX4" fmla="*/ 93472 w 3801994"/>
                <a:gd name="connsiteY4" fmla="*/ 1123080 h 1495959"/>
                <a:gd name="connsiteX5" fmla="*/ 0 w 3801994"/>
                <a:gd name="connsiteY5" fmla="*/ 1135251 h 1495959"/>
                <a:gd name="connsiteX6" fmla="*/ 2704 w 3801994"/>
                <a:gd name="connsiteY6" fmla="*/ 1129637 h 1495959"/>
                <a:gd name="connsiteX7" fmla="*/ 1900695 w 3801994"/>
                <a:gd name="connsiteY7" fmla="*/ 0 h 1495959"/>
                <a:gd name="connsiteX0" fmla="*/ 1900695 w 3801994"/>
                <a:gd name="connsiteY0" fmla="*/ 0 h 1468771"/>
                <a:gd name="connsiteX1" fmla="*/ 3742260 w 3801994"/>
                <a:gd name="connsiteY1" fmla="*/ 1049082 h 1468771"/>
                <a:gd name="connsiteX2" fmla="*/ 3792530 w 3801994"/>
                <a:gd name="connsiteY2" fmla="*/ 1130410 h 1468771"/>
                <a:gd name="connsiteX3" fmla="*/ 3801994 w 3801994"/>
                <a:gd name="connsiteY3" fmla="*/ 1141428 h 1468771"/>
                <a:gd name="connsiteX4" fmla="*/ 93472 w 3801994"/>
                <a:gd name="connsiteY4" fmla="*/ 1123080 h 1468771"/>
                <a:gd name="connsiteX5" fmla="*/ 0 w 3801994"/>
                <a:gd name="connsiteY5" fmla="*/ 1135251 h 1468771"/>
                <a:gd name="connsiteX6" fmla="*/ 2704 w 3801994"/>
                <a:gd name="connsiteY6" fmla="*/ 1129637 h 1468771"/>
                <a:gd name="connsiteX7" fmla="*/ 1900695 w 3801994"/>
                <a:gd name="connsiteY7" fmla="*/ 0 h 1468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01994" h="1468771">
                  <a:moveTo>
                    <a:pt x="1900695" y="0"/>
                  </a:moveTo>
                  <a:cubicBezTo>
                    <a:pt x="2721120" y="109220"/>
                    <a:pt x="3254561" y="332779"/>
                    <a:pt x="3742260" y="1049082"/>
                  </a:cubicBezTo>
                  <a:lnTo>
                    <a:pt x="3792530" y="1130410"/>
                  </a:lnTo>
                  <a:lnTo>
                    <a:pt x="3801994" y="1141428"/>
                  </a:lnTo>
                  <a:cubicBezTo>
                    <a:pt x="3526449" y="1953582"/>
                    <a:pt x="1351491" y="980977"/>
                    <a:pt x="93472" y="1123080"/>
                  </a:cubicBezTo>
                  <a:lnTo>
                    <a:pt x="0" y="1135251"/>
                  </a:lnTo>
                  <a:lnTo>
                    <a:pt x="2704" y="1129637"/>
                  </a:lnTo>
                  <a:cubicBezTo>
                    <a:pt x="368225" y="456774"/>
                    <a:pt x="1081118" y="0"/>
                    <a:pt x="1900695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orma Livre: Forma 20">
              <a:extLst>
                <a:ext uri="{FF2B5EF4-FFF2-40B4-BE49-F238E27FC236}">
                  <a16:creationId xmlns:a16="http://schemas.microsoft.com/office/drawing/2014/main" id="{F8FB46AC-3BC3-4856-9996-1545FC1D6A68}"/>
                </a:ext>
              </a:extLst>
            </p:cNvPr>
            <p:cNvSpPr/>
            <p:nvPr/>
          </p:nvSpPr>
          <p:spPr>
            <a:xfrm>
              <a:off x="4195305" y="1270487"/>
              <a:ext cx="3911910" cy="1405192"/>
            </a:xfrm>
            <a:custGeom>
              <a:avLst/>
              <a:gdLst>
                <a:gd name="connsiteX0" fmla="*/ 1900695 w 3911910"/>
                <a:gd name="connsiteY0" fmla="*/ 0 h 1405192"/>
                <a:gd name="connsiteX1" fmla="*/ 3889580 w 3911910"/>
                <a:gd name="connsiteY1" fmla="*/ 1318322 h 1405192"/>
                <a:gd name="connsiteX2" fmla="*/ 3911910 w 3911910"/>
                <a:gd name="connsiteY2" fmla="*/ 1379330 h 1405192"/>
                <a:gd name="connsiteX3" fmla="*/ 3885814 w 3911910"/>
                <a:gd name="connsiteY3" fmla="*/ 1382728 h 1405192"/>
                <a:gd name="connsiteX4" fmla="*/ 93472 w 3911910"/>
                <a:gd name="connsiteY4" fmla="*/ 1123080 h 1405192"/>
                <a:gd name="connsiteX5" fmla="*/ 0 w 3911910"/>
                <a:gd name="connsiteY5" fmla="*/ 1135251 h 1405192"/>
                <a:gd name="connsiteX6" fmla="*/ 2704 w 3911910"/>
                <a:gd name="connsiteY6" fmla="*/ 1129637 h 1405192"/>
                <a:gd name="connsiteX7" fmla="*/ 1900695 w 3911910"/>
                <a:gd name="connsiteY7" fmla="*/ 0 h 14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11910" h="1405192">
                  <a:moveTo>
                    <a:pt x="1900695" y="0"/>
                  </a:moveTo>
                  <a:cubicBezTo>
                    <a:pt x="2794780" y="0"/>
                    <a:pt x="3561901" y="543599"/>
                    <a:pt x="3889580" y="1318322"/>
                  </a:cubicBezTo>
                  <a:lnTo>
                    <a:pt x="3911910" y="1379330"/>
                  </a:lnTo>
                  <a:lnTo>
                    <a:pt x="3885814" y="1382728"/>
                  </a:lnTo>
                  <a:cubicBezTo>
                    <a:pt x="2621701" y="1518734"/>
                    <a:pt x="1357587" y="987073"/>
                    <a:pt x="93472" y="1123080"/>
                  </a:cubicBezTo>
                  <a:lnTo>
                    <a:pt x="0" y="1135251"/>
                  </a:lnTo>
                  <a:lnTo>
                    <a:pt x="2704" y="1129637"/>
                  </a:lnTo>
                  <a:cubicBezTo>
                    <a:pt x="368225" y="456774"/>
                    <a:pt x="1081118" y="0"/>
                    <a:pt x="1900695" y="0"/>
                  </a:cubicBezTo>
                  <a:close/>
                </a:path>
              </a:pathLst>
            </a:custGeom>
            <a:gradFill>
              <a:gsLst>
                <a:gs pos="38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1" name="TextBox 8">
            <a:extLst>
              <a:ext uri="{FF2B5EF4-FFF2-40B4-BE49-F238E27FC236}">
                <a16:creationId xmlns:a16="http://schemas.microsoft.com/office/drawing/2014/main" id="{1F666D47-D318-43E3-B496-2A1466F4D52F}"/>
              </a:ext>
            </a:extLst>
          </p:cNvPr>
          <p:cNvSpPr txBox="1"/>
          <p:nvPr/>
        </p:nvSpPr>
        <p:spPr>
          <a:xfrm>
            <a:off x="970915" y="65342"/>
            <a:ext cx="10474960" cy="1754326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 defTabSz="914400">
              <a:defRPr/>
            </a:pPr>
            <a:r>
              <a:rPr lang="en-US" altLang="ko-KR" sz="54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  <a:ea typeface="맑은 고딕" panose="020B0503020000020004" pitchFamily="34" charset="-127"/>
                <a:cs typeface="Arial" pitchFamily="34" charset="0"/>
              </a:rPr>
              <a:t>Organisation challenges</a:t>
            </a: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맑은 고딕" panose="020B0503020000020004" pitchFamily="34" charset="-127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맑은 고딕" panose="020B0503020000020004" pitchFamily="34" charset="-127"/>
              <a:cs typeface="Arial" pitchFamily="34" charset="0"/>
            </a:endParaRPr>
          </a:p>
        </p:txBody>
      </p:sp>
      <p:grpSp>
        <p:nvGrpSpPr>
          <p:cNvPr id="32" name="Agrupar 31">
            <a:extLst>
              <a:ext uri="{FF2B5EF4-FFF2-40B4-BE49-F238E27FC236}">
                <a16:creationId xmlns:a16="http://schemas.microsoft.com/office/drawing/2014/main" id="{5EC34676-A1CA-448F-BB87-D3985A9E0C9D}"/>
              </a:ext>
            </a:extLst>
          </p:cNvPr>
          <p:cNvGrpSpPr/>
          <p:nvPr/>
        </p:nvGrpSpPr>
        <p:grpSpPr>
          <a:xfrm>
            <a:off x="6934826" y="1320548"/>
            <a:ext cx="4021662" cy="870961"/>
            <a:chOff x="420508" y="1290068"/>
            <a:chExt cx="4021662" cy="870961"/>
          </a:xfrm>
        </p:grpSpPr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3B395FAE-573A-461D-B6B5-4FAF21ACBE39}"/>
                </a:ext>
              </a:extLst>
            </p:cNvPr>
            <p:cNvSpPr txBox="1"/>
            <p:nvPr/>
          </p:nvSpPr>
          <p:spPr>
            <a:xfrm>
              <a:off x="420508" y="1760919"/>
              <a:ext cx="4021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Montserrat Medium" panose="00000600000000000000" pitchFamily="2" charset="0"/>
                  <a:ea typeface="맑은 고딕" panose="020B0503020000020004" pitchFamily="34" charset="-127"/>
                  <a:cs typeface="Arial" pitchFamily="34" charset="0"/>
                </a:rPr>
                <a:t>RCI (Press Kits, n.d). </a:t>
              </a:r>
            </a:p>
          </p:txBody>
        </p:sp>
        <p:sp>
          <p:nvSpPr>
            <p:cNvPr id="34" name="TextBox 8">
              <a:extLst>
                <a:ext uri="{FF2B5EF4-FFF2-40B4-BE49-F238E27FC236}">
                  <a16:creationId xmlns:a16="http://schemas.microsoft.com/office/drawing/2014/main" id="{586E27B5-4EB4-4F41-A699-E0351EFB19FB}"/>
                </a:ext>
              </a:extLst>
            </p:cNvPr>
            <p:cNvSpPr txBox="1"/>
            <p:nvPr/>
          </p:nvSpPr>
          <p:spPr>
            <a:xfrm>
              <a:off x="545827" y="1290068"/>
              <a:ext cx="3771024" cy="6463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Bebas Neue" panose="020B0606020202050201" pitchFamily="34" charset="0"/>
                  <a:ea typeface="맑은 고딕" panose="020B0503020000020004" pitchFamily="34" charset="-127"/>
                  <a:cs typeface="Arial" pitchFamily="34" charset="0"/>
                </a:rPr>
                <a:t>Voyager cruise</a:t>
              </a:r>
              <a:endParaRPr kumimoji="0" lang="ko-KR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35" name="Agrupar 34">
            <a:extLst>
              <a:ext uri="{FF2B5EF4-FFF2-40B4-BE49-F238E27FC236}">
                <a16:creationId xmlns:a16="http://schemas.microsoft.com/office/drawing/2014/main" id="{F3F9E6B3-B938-458D-92F5-B0FA47D9D72F}"/>
              </a:ext>
            </a:extLst>
          </p:cNvPr>
          <p:cNvGrpSpPr/>
          <p:nvPr/>
        </p:nvGrpSpPr>
        <p:grpSpPr>
          <a:xfrm>
            <a:off x="6934826" y="3156567"/>
            <a:ext cx="4021662" cy="747850"/>
            <a:chOff x="420508" y="1290068"/>
            <a:chExt cx="4021662" cy="747850"/>
          </a:xfrm>
        </p:grpSpPr>
        <p:sp>
          <p:nvSpPr>
            <p:cNvPr id="36" name="TextBox 7">
              <a:extLst>
                <a:ext uri="{FF2B5EF4-FFF2-40B4-BE49-F238E27FC236}">
                  <a16:creationId xmlns:a16="http://schemas.microsoft.com/office/drawing/2014/main" id="{8935231E-2ACB-435F-8389-FF32D07EB6DE}"/>
                </a:ext>
              </a:extLst>
            </p:cNvPr>
            <p:cNvSpPr txBox="1"/>
            <p:nvPr/>
          </p:nvSpPr>
          <p:spPr>
            <a:xfrm>
              <a:off x="420508" y="1760919"/>
              <a:ext cx="402166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37" name="TextBox 8">
              <a:extLst>
                <a:ext uri="{FF2B5EF4-FFF2-40B4-BE49-F238E27FC236}">
                  <a16:creationId xmlns:a16="http://schemas.microsoft.com/office/drawing/2014/main" id="{6468C912-C608-4C9B-AFBB-A6DDD862068F}"/>
                </a:ext>
              </a:extLst>
            </p:cNvPr>
            <p:cNvSpPr txBox="1"/>
            <p:nvPr/>
          </p:nvSpPr>
          <p:spPr>
            <a:xfrm>
              <a:off x="545827" y="1290068"/>
              <a:ext cx="3771024" cy="6463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Bebas Neue" panose="020B0606020202050201" pitchFamily="34" charset="0"/>
                  <a:ea typeface="맑은 고딕" panose="020B0503020000020004" pitchFamily="34" charset="-127"/>
                  <a:cs typeface="Arial" pitchFamily="34" charset="0"/>
                </a:rPr>
                <a:t>Check-in in time</a:t>
              </a:r>
              <a:endParaRPr kumimoji="0" lang="ko-KR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38" name="Agrupar 37">
            <a:extLst>
              <a:ext uri="{FF2B5EF4-FFF2-40B4-BE49-F238E27FC236}">
                <a16:creationId xmlns:a16="http://schemas.microsoft.com/office/drawing/2014/main" id="{EF1B23D4-451A-4875-A556-E1EF401ECD61}"/>
              </a:ext>
            </a:extLst>
          </p:cNvPr>
          <p:cNvGrpSpPr/>
          <p:nvPr/>
        </p:nvGrpSpPr>
        <p:grpSpPr>
          <a:xfrm>
            <a:off x="5450305" y="4952677"/>
            <a:ext cx="5921116" cy="787759"/>
            <a:chOff x="420508" y="1250159"/>
            <a:chExt cx="4324725" cy="787759"/>
          </a:xfrm>
        </p:grpSpPr>
        <p:sp>
          <p:nvSpPr>
            <p:cNvPr id="39" name="TextBox 7">
              <a:extLst>
                <a:ext uri="{FF2B5EF4-FFF2-40B4-BE49-F238E27FC236}">
                  <a16:creationId xmlns:a16="http://schemas.microsoft.com/office/drawing/2014/main" id="{FACB4D4A-8ED1-42A5-986E-DCA12A3BFBA1}"/>
                </a:ext>
              </a:extLst>
            </p:cNvPr>
            <p:cNvSpPr txBox="1"/>
            <p:nvPr/>
          </p:nvSpPr>
          <p:spPr>
            <a:xfrm>
              <a:off x="420508" y="1760919"/>
              <a:ext cx="402166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  <a:ea typeface="맑은 고딕" panose="020B0503020000020004" pitchFamily="34" charset="-127"/>
                <a:cs typeface="Arial" pitchFamily="34" charset="0"/>
              </a:endParaRPr>
            </a:p>
          </p:txBody>
        </p:sp>
        <p:sp>
          <p:nvSpPr>
            <p:cNvPr id="40" name="TextBox 8">
              <a:extLst>
                <a:ext uri="{FF2B5EF4-FFF2-40B4-BE49-F238E27FC236}">
                  <a16:creationId xmlns:a16="http://schemas.microsoft.com/office/drawing/2014/main" id="{72BAA345-1C23-401B-91C8-5A4A7F2DB27F}"/>
                </a:ext>
              </a:extLst>
            </p:cNvPr>
            <p:cNvSpPr txBox="1"/>
            <p:nvPr/>
          </p:nvSpPr>
          <p:spPr>
            <a:xfrm>
              <a:off x="974209" y="1250159"/>
              <a:ext cx="3771024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Bebas Neue" panose="020B0606020202050201" pitchFamily="34" charset="0"/>
                  <a:ea typeface="맑은 고딕" panose="020B0503020000020004" pitchFamily="34" charset="-127"/>
                  <a:cs typeface="Arial" pitchFamily="34" charset="0"/>
                </a:rPr>
                <a:t>difficulty to supervise the staff</a:t>
              </a:r>
              <a:endPara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맑은 고딕" panose="020B0503020000020004" pitchFamily="34" charset="-127"/>
                <a:cs typeface="Arial" pitchFamily="34" charset="0"/>
              </a:endParaRPr>
            </a:p>
          </p:txBody>
        </p:sp>
      </p:grpSp>
      <p:grpSp>
        <p:nvGrpSpPr>
          <p:cNvPr id="3" name="Agrupar 2">
            <a:extLst>
              <a:ext uri="{FF2B5EF4-FFF2-40B4-BE49-F238E27FC236}">
                <a16:creationId xmlns:a16="http://schemas.microsoft.com/office/drawing/2014/main" id="{E6E44ADB-C074-4E2E-9421-ED0C4A208BC1}"/>
              </a:ext>
            </a:extLst>
          </p:cNvPr>
          <p:cNvGrpSpPr/>
          <p:nvPr/>
        </p:nvGrpSpPr>
        <p:grpSpPr>
          <a:xfrm>
            <a:off x="1165565" y="2922268"/>
            <a:ext cx="5144385" cy="1630682"/>
            <a:chOff x="3937488" y="2745160"/>
            <a:chExt cx="4317024" cy="1368423"/>
          </a:xfrm>
        </p:grpSpPr>
        <p:sp>
          <p:nvSpPr>
            <p:cNvPr id="9" name="Forma Livre: Forma 8">
              <a:extLst>
                <a:ext uri="{FF2B5EF4-FFF2-40B4-BE49-F238E27FC236}">
                  <a16:creationId xmlns:a16="http://schemas.microsoft.com/office/drawing/2014/main" id="{0CC818A0-8817-448E-A0E4-6A66355372E4}"/>
                </a:ext>
              </a:extLst>
            </p:cNvPr>
            <p:cNvSpPr/>
            <p:nvPr/>
          </p:nvSpPr>
          <p:spPr>
            <a:xfrm flipH="1">
              <a:off x="3963863" y="3554293"/>
              <a:ext cx="2388343" cy="559290"/>
            </a:xfrm>
            <a:custGeom>
              <a:avLst/>
              <a:gdLst>
                <a:gd name="connsiteX0" fmla="*/ 1659499 w 2388343"/>
                <a:gd name="connsiteY0" fmla="*/ 510228 h 510570"/>
                <a:gd name="connsiteX1" fmla="*/ 2388343 w 2388343"/>
                <a:gd name="connsiteY1" fmla="*/ 183227 h 510570"/>
                <a:gd name="connsiteX2" fmla="*/ 2378879 w 2388343"/>
                <a:gd name="connsiteY2" fmla="*/ 172209 h 510570"/>
                <a:gd name="connsiteX3" fmla="*/ 2339320 w 2388343"/>
                <a:gd name="connsiteY3" fmla="*/ 108209 h 510570"/>
                <a:gd name="connsiteX4" fmla="*/ 2103543 w 2388343"/>
                <a:gd name="connsiteY4" fmla="*/ 48575 h 510570"/>
                <a:gd name="connsiteX5" fmla="*/ 444393 w 2388343"/>
                <a:gd name="connsiteY5" fmla="*/ 158029 h 510570"/>
                <a:gd name="connsiteX6" fmla="*/ 0 w 2388343"/>
                <a:gd name="connsiteY6" fmla="*/ 262865 h 510570"/>
                <a:gd name="connsiteX7" fmla="*/ 41900 w 2388343"/>
                <a:gd name="connsiteY7" fmla="*/ 269747 h 510570"/>
                <a:gd name="connsiteX8" fmla="*/ 1659499 w 2388343"/>
                <a:gd name="connsiteY8" fmla="*/ 510228 h 510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88343" h="510570">
                  <a:moveTo>
                    <a:pt x="1659499" y="510228"/>
                  </a:moveTo>
                  <a:cubicBezTo>
                    <a:pt x="2030638" y="516530"/>
                    <a:pt x="2302235" y="437025"/>
                    <a:pt x="2388343" y="183227"/>
                  </a:cubicBezTo>
                  <a:lnTo>
                    <a:pt x="2378879" y="172209"/>
                  </a:lnTo>
                  <a:lnTo>
                    <a:pt x="2339320" y="108209"/>
                  </a:lnTo>
                  <a:lnTo>
                    <a:pt x="2103543" y="48575"/>
                  </a:lnTo>
                  <a:cubicBezTo>
                    <a:pt x="1550493" y="-61138"/>
                    <a:pt x="997443" y="32201"/>
                    <a:pt x="444393" y="158029"/>
                  </a:cubicBezTo>
                  <a:lnTo>
                    <a:pt x="0" y="262865"/>
                  </a:lnTo>
                  <a:lnTo>
                    <a:pt x="41900" y="269747"/>
                  </a:lnTo>
                  <a:cubicBezTo>
                    <a:pt x="625427" y="371537"/>
                    <a:pt x="1214133" y="502664"/>
                    <a:pt x="1659499" y="510228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Forma Livre: Forma 7">
              <a:extLst>
                <a:ext uri="{FF2B5EF4-FFF2-40B4-BE49-F238E27FC236}">
                  <a16:creationId xmlns:a16="http://schemas.microsoft.com/office/drawing/2014/main" id="{3C485CC1-1664-4CC1-A2ED-9AD2820F167C}"/>
                </a:ext>
              </a:extLst>
            </p:cNvPr>
            <p:cNvSpPr/>
            <p:nvPr/>
          </p:nvSpPr>
          <p:spPr>
            <a:xfrm flipV="1">
              <a:off x="5852933" y="2745160"/>
              <a:ext cx="2372308" cy="565302"/>
            </a:xfrm>
            <a:custGeom>
              <a:avLst/>
              <a:gdLst>
                <a:gd name="connsiteX0" fmla="*/ 1659499 w 2388343"/>
                <a:gd name="connsiteY0" fmla="*/ 510228 h 510570"/>
                <a:gd name="connsiteX1" fmla="*/ 2388343 w 2388343"/>
                <a:gd name="connsiteY1" fmla="*/ 183227 h 510570"/>
                <a:gd name="connsiteX2" fmla="*/ 2378879 w 2388343"/>
                <a:gd name="connsiteY2" fmla="*/ 172209 h 510570"/>
                <a:gd name="connsiteX3" fmla="*/ 2339320 w 2388343"/>
                <a:gd name="connsiteY3" fmla="*/ 108209 h 510570"/>
                <a:gd name="connsiteX4" fmla="*/ 2103543 w 2388343"/>
                <a:gd name="connsiteY4" fmla="*/ 48575 h 510570"/>
                <a:gd name="connsiteX5" fmla="*/ 444393 w 2388343"/>
                <a:gd name="connsiteY5" fmla="*/ 158029 h 510570"/>
                <a:gd name="connsiteX6" fmla="*/ 0 w 2388343"/>
                <a:gd name="connsiteY6" fmla="*/ 262865 h 510570"/>
                <a:gd name="connsiteX7" fmla="*/ 41900 w 2388343"/>
                <a:gd name="connsiteY7" fmla="*/ 269747 h 510570"/>
                <a:gd name="connsiteX8" fmla="*/ 1659499 w 2388343"/>
                <a:gd name="connsiteY8" fmla="*/ 510228 h 510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88343" h="510570">
                  <a:moveTo>
                    <a:pt x="1659499" y="510228"/>
                  </a:moveTo>
                  <a:cubicBezTo>
                    <a:pt x="2030638" y="516530"/>
                    <a:pt x="2302235" y="437025"/>
                    <a:pt x="2388343" y="183227"/>
                  </a:cubicBezTo>
                  <a:lnTo>
                    <a:pt x="2378879" y="172209"/>
                  </a:lnTo>
                  <a:lnTo>
                    <a:pt x="2339320" y="108209"/>
                  </a:lnTo>
                  <a:lnTo>
                    <a:pt x="2103543" y="48575"/>
                  </a:lnTo>
                  <a:cubicBezTo>
                    <a:pt x="1550493" y="-61138"/>
                    <a:pt x="997443" y="32201"/>
                    <a:pt x="444393" y="158029"/>
                  </a:cubicBezTo>
                  <a:lnTo>
                    <a:pt x="0" y="262865"/>
                  </a:lnTo>
                  <a:lnTo>
                    <a:pt x="41900" y="269747"/>
                  </a:lnTo>
                  <a:cubicBezTo>
                    <a:pt x="625427" y="371537"/>
                    <a:pt x="1214133" y="502664"/>
                    <a:pt x="1659499" y="510228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orma Livre: Forma 17">
              <a:extLst>
                <a:ext uri="{FF2B5EF4-FFF2-40B4-BE49-F238E27FC236}">
                  <a16:creationId xmlns:a16="http://schemas.microsoft.com/office/drawing/2014/main" id="{4A6D5BD9-EA90-4C04-B9F5-A609C650B185}"/>
                </a:ext>
              </a:extLst>
            </p:cNvPr>
            <p:cNvSpPr/>
            <p:nvPr/>
          </p:nvSpPr>
          <p:spPr>
            <a:xfrm>
              <a:off x="3937488" y="2845890"/>
              <a:ext cx="4317024" cy="1166221"/>
            </a:xfrm>
            <a:custGeom>
              <a:avLst/>
              <a:gdLst>
                <a:gd name="connsiteX0" fmla="*/ 448389 w 4317024"/>
                <a:gd name="connsiteY0" fmla="*/ 1598 h 1166221"/>
                <a:gd name="connsiteX1" fmla="*/ 4240731 w 4317024"/>
                <a:gd name="connsiteY1" fmla="*/ 233427 h 1166221"/>
                <a:gd name="connsiteX2" fmla="*/ 4284658 w 4317024"/>
                <a:gd name="connsiteY2" fmla="*/ 223357 h 1166221"/>
                <a:gd name="connsiteX3" fmla="*/ 4305880 w 4317024"/>
                <a:gd name="connsiteY3" fmla="*/ 362415 h 1166221"/>
                <a:gd name="connsiteX4" fmla="*/ 4317024 w 4317024"/>
                <a:gd name="connsiteY4" fmla="*/ 583110 h 1166221"/>
                <a:gd name="connsiteX5" fmla="*/ 4273171 w 4317024"/>
                <a:gd name="connsiteY5" fmla="*/ 1018125 h 1166221"/>
                <a:gd name="connsiteX6" fmla="*/ 4246308 w 4317024"/>
                <a:gd name="connsiteY6" fmla="*/ 1122600 h 1166221"/>
                <a:gd name="connsiteX7" fmla="*/ 4243029 w 4317024"/>
                <a:gd name="connsiteY7" fmla="*/ 1123183 h 1166221"/>
                <a:gd name="connsiteX8" fmla="*/ 134659 w 4317024"/>
                <a:gd name="connsiteY8" fmla="*/ 904685 h 1166221"/>
                <a:gd name="connsiteX9" fmla="*/ 29398 w 4317024"/>
                <a:gd name="connsiteY9" fmla="*/ 923410 h 1166221"/>
                <a:gd name="connsiteX10" fmla="*/ 11144 w 4317024"/>
                <a:gd name="connsiteY10" fmla="*/ 803805 h 1166221"/>
                <a:gd name="connsiteX11" fmla="*/ 0 w 4317024"/>
                <a:gd name="connsiteY11" fmla="*/ 583110 h 1166221"/>
                <a:gd name="connsiteX12" fmla="*/ 43853 w 4317024"/>
                <a:gd name="connsiteY12" fmla="*/ 148095 h 1166221"/>
                <a:gd name="connsiteX13" fmla="*/ 74209 w 4317024"/>
                <a:gd name="connsiteY13" fmla="*/ 30035 h 1166221"/>
                <a:gd name="connsiteX14" fmla="*/ 132361 w 4317024"/>
                <a:gd name="connsiteY14" fmla="*/ 22463 h 1166221"/>
                <a:gd name="connsiteX15" fmla="*/ 448389 w 4317024"/>
                <a:gd name="connsiteY15" fmla="*/ 1598 h 1166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317024" h="1166221">
                  <a:moveTo>
                    <a:pt x="448389" y="1598"/>
                  </a:moveTo>
                  <a:cubicBezTo>
                    <a:pt x="1712503" y="-32403"/>
                    <a:pt x="2976617" y="489985"/>
                    <a:pt x="4240731" y="233427"/>
                  </a:cubicBezTo>
                  <a:lnTo>
                    <a:pt x="4284658" y="223357"/>
                  </a:lnTo>
                  <a:lnTo>
                    <a:pt x="4305880" y="362415"/>
                  </a:lnTo>
                  <a:cubicBezTo>
                    <a:pt x="4313249" y="434977"/>
                    <a:pt x="4317024" y="508603"/>
                    <a:pt x="4317024" y="583110"/>
                  </a:cubicBezTo>
                  <a:cubicBezTo>
                    <a:pt x="4317024" y="732124"/>
                    <a:pt x="4301924" y="877612"/>
                    <a:pt x="4273171" y="1018125"/>
                  </a:cubicBezTo>
                  <a:lnTo>
                    <a:pt x="4246308" y="1122600"/>
                  </a:lnTo>
                  <a:lnTo>
                    <a:pt x="4243029" y="1123183"/>
                  </a:lnTo>
                  <a:cubicBezTo>
                    <a:pt x="2873573" y="1333310"/>
                    <a:pt x="1504116" y="694557"/>
                    <a:pt x="134659" y="904685"/>
                  </a:cubicBezTo>
                  <a:lnTo>
                    <a:pt x="29398" y="923410"/>
                  </a:lnTo>
                  <a:lnTo>
                    <a:pt x="11144" y="803805"/>
                  </a:lnTo>
                  <a:cubicBezTo>
                    <a:pt x="3775" y="731242"/>
                    <a:pt x="0" y="657617"/>
                    <a:pt x="0" y="583110"/>
                  </a:cubicBezTo>
                  <a:cubicBezTo>
                    <a:pt x="0" y="434096"/>
                    <a:pt x="15100" y="288608"/>
                    <a:pt x="43853" y="148095"/>
                  </a:cubicBezTo>
                  <a:lnTo>
                    <a:pt x="74209" y="30035"/>
                  </a:lnTo>
                  <a:lnTo>
                    <a:pt x="132361" y="22463"/>
                  </a:lnTo>
                  <a:cubicBezTo>
                    <a:pt x="237704" y="11129"/>
                    <a:pt x="343047" y="4432"/>
                    <a:pt x="448389" y="1598"/>
                  </a:cubicBezTo>
                  <a:close/>
                </a:path>
              </a:pathLst>
            </a:custGeom>
            <a:gradFill>
              <a:gsLst>
                <a:gs pos="17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" name="Agrupar 3">
            <a:extLst>
              <a:ext uri="{FF2B5EF4-FFF2-40B4-BE49-F238E27FC236}">
                <a16:creationId xmlns:a16="http://schemas.microsoft.com/office/drawing/2014/main" id="{743CE2C1-6A0D-4EF6-A8D9-4C49E1C115E2}"/>
              </a:ext>
            </a:extLst>
          </p:cNvPr>
          <p:cNvGrpSpPr/>
          <p:nvPr/>
        </p:nvGrpSpPr>
        <p:grpSpPr>
          <a:xfrm>
            <a:off x="1337579" y="4559098"/>
            <a:ext cx="4674342" cy="1750262"/>
            <a:chOff x="4081837" y="4118741"/>
            <a:chExt cx="3922577" cy="1468771"/>
          </a:xfrm>
        </p:grpSpPr>
        <p:sp>
          <p:nvSpPr>
            <p:cNvPr id="10" name="Forma Livre: Forma 9">
              <a:extLst>
                <a:ext uri="{FF2B5EF4-FFF2-40B4-BE49-F238E27FC236}">
                  <a16:creationId xmlns:a16="http://schemas.microsoft.com/office/drawing/2014/main" id="{D3B59A22-4034-4985-9A63-C12C70E53FCD}"/>
                </a:ext>
              </a:extLst>
            </p:cNvPr>
            <p:cNvSpPr/>
            <p:nvPr/>
          </p:nvSpPr>
          <p:spPr>
            <a:xfrm flipV="1">
              <a:off x="4202420" y="4118741"/>
              <a:ext cx="3801994" cy="1468771"/>
            </a:xfrm>
            <a:custGeom>
              <a:avLst/>
              <a:gdLst>
                <a:gd name="connsiteX0" fmla="*/ 1900695 w 3911910"/>
                <a:gd name="connsiteY0" fmla="*/ 0 h 1405192"/>
                <a:gd name="connsiteX1" fmla="*/ 3889580 w 3911910"/>
                <a:gd name="connsiteY1" fmla="*/ 1318322 h 1405192"/>
                <a:gd name="connsiteX2" fmla="*/ 3911910 w 3911910"/>
                <a:gd name="connsiteY2" fmla="*/ 1379330 h 1405192"/>
                <a:gd name="connsiteX3" fmla="*/ 3885814 w 3911910"/>
                <a:gd name="connsiteY3" fmla="*/ 1382728 h 1405192"/>
                <a:gd name="connsiteX4" fmla="*/ 93472 w 3911910"/>
                <a:gd name="connsiteY4" fmla="*/ 1123080 h 1405192"/>
                <a:gd name="connsiteX5" fmla="*/ 0 w 3911910"/>
                <a:gd name="connsiteY5" fmla="*/ 1135251 h 1405192"/>
                <a:gd name="connsiteX6" fmla="*/ 2704 w 3911910"/>
                <a:gd name="connsiteY6" fmla="*/ 1129637 h 1405192"/>
                <a:gd name="connsiteX7" fmla="*/ 1900695 w 3911910"/>
                <a:gd name="connsiteY7" fmla="*/ 0 h 1405192"/>
                <a:gd name="connsiteX0" fmla="*/ 1900695 w 3911910"/>
                <a:gd name="connsiteY0" fmla="*/ 0 h 1405191"/>
                <a:gd name="connsiteX1" fmla="*/ 3742260 w 3911910"/>
                <a:gd name="connsiteY1" fmla="*/ 1049082 h 1405191"/>
                <a:gd name="connsiteX2" fmla="*/ 3911910 w 3911910"/>
                <a:gd name="connsiteY2" fmla="*/ 1379330 h 1405191"/>
                <a:gd name="connsiteX3" fmla="*/ 3885814 w 3911910"/>
                <a:gd name="connsiteY3" fmla="*/ 1382728 h 1405191"/>
                <a:gd name="connsiteX4" fmla="*/ 93472 w 3911910"/>
                <a:gd name="connsiteY4" fmla="*/ 1123080 h 1405191"/>
                <a:gd name="connsiteX5" fmla="*/ 0 w 3911910"/>
                <a:gd name="connsiteY5" fmla="*/ 1135251 h 1405191"/>
                <a:gd name="connsiteX6" fmla="*/ 2704 w 3911910"/>
                <a:gd name="connsiteY6" fmla="*/ 1129637 h 1405191"/>
                <a:gd name="connsiteX7" fmla="*/ 1900695 w 3911910"/>
                <a:gd name="connsiteY7" fmla="*/ 0 h 1405191"/>
                <a:gd name="connsiteX0" fmla="*/ 1900695 w 3885814"/>
                <a:gd name="connsiteY0" fmla="*/ 0 h 1405191"/>
                <a:gd name="connsiteX1" fmla="*/ 3742260 w 3885814"/>
                <a:gd name="connsiteY1" fmla="*/ 1049082 h 1405191"/>
                <a:gd name="connsiteX2" fmla="*/ 3792530 w 3885814"/>
                <a:gd name="connsiteY2" fmla="*/ 1130410 h 1405191"/>
                <a:gd name="connsiteX3" fmla="*/ 3885814 w 3885814"/>
                <a:gd name="connsiteY3" fmla="*/ 1382728 h 1405191"/>
                <a:gd name="connsiteX4" fmla="*/ 93472 w 3885814"/>
                <a:gd name="connsiteY4" fmla="*/ 1123080 h 1405191"/>
                <a:gd name="connsiteX5" fmla="*/ 0 w 3885814"/>
                <a:gd name="connsiteY5" fmla="*/ 1135251 h 1405191"/>
                <a:gd name="connsiteX6" fmla="*/ 2704 w 3885814"/>
                <a:gd name="connsiteY6" fmla="*/ 1129637 h 1405191"/>
                <a:gd name="connsiteX7" fmla="*/ 1900695 w 3885814"/>
                <a:gd name="connsiteY7" fmla="*/ 0 h 1405191"/>
                <a:gd name="connsiteX0" fmla="*/ 1900695 w 3801994"/>
                <a:gd name="connsiteY0" fmla="*/ 0 h 1178689"/>
                <a:gd name="connsiteX1" fmla="*/ 3742260 w 3801994"/>
                <a:gd name="connsiteY1" fmla="*/ 1049082 h 1178689"/>
                <a:gd name="connsiteX2" fmla="*/ 3792530 w 3801994"/>
                <a:gd name="connsiteY2" fmla="*/ 1130410 h 1178689"/>
                <a:gd name="connsiteX3" fmla="*/ 3801994 w 3801994"/>
                <a:gd name="connsiteY3" fmla="*/ 1141428 h 1178689"/>
                <a:gd name="connsiteX4" fmla="*/ 93472 w 3801994"/>
                <a:gd name="connsiteY4" fmla="*/ 1123080 h 1178689"/>
                <a:gd name="connsiteX5" fmla="*/ 0 w 3801994"/>
                <a:gd name="connsiteY5" fmla="*/ 1135251 h 1178689"/>
                <a:gd name="connsiteX6" fmla="*/ 2704 w 3801994"/>
                <a:gd name="connsiteY6" fmla="*/ 1129637 h 1178689"/>
                <a:gd name="connsiteX7" fmla="*/ 1900695 w 3801994"/>
                <a:gd name="connsiteY7" fmla="*/ 0 h 1178689"/>
                <a:gd name="connsiteX0" fmla="*/ 1900695 w 3801994"/>
                <a:gd name="connsiteY0" fmla="*/ 0 h 1330100"/>
                <a:gd name="connsiteX1" fmla="*/ 3742260 w 3801994"/>
                <a:gd name="connsiteY1" fmla="*/ 1049082 h 1330100"/>
                <a:gd name="connsiteX2" fmla="*/ 3792530 w 3801994"/>
                <a:gd name="connsiteY2" fmla="*/ 1130410 h 1330100"/>
                <a:gd name="connsiteX3" fmla="*/ 3801994 w 3801994"/>
                <a:gd name="connsiteY3" fmla="*/ 1141428 h 1330100"/>
                <a:gd name="connsiteX4" fmla="*/ 93472 w 3801994"/>
                <a:gd name="connsiteY4" fmla="*/ 1123080 h 1330100"/>
                <a:gd name="connsiteX5" fmla="*/ 0 w 3801994"/>
                <a:gd name="connsiteY5" fmla="*/ 1135251 h 1330100"/>
                <a:gd name="connsiteX6" fmla="*/ 2704 w 3801994"/>
                <a:gd name="connsiteY6" fmla="*/ 1129637 h 1330100"/>
                <a:gd name="connsiteX7" fmla="*/ 1900695 w 3801994"/>
                <a:gd name="connsiteY7" fmla="*/ 0 h 1330100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08117"/>
                <a:gd name="connsiteX1" fmla="*/ 3742260 w 3801994"/>
                <a:gd name="connsiteY1" fmla="*/ 1049082 h 1408117"/>
                <a:gd name="connsiteX2" fmla="*/ 3792530 w 3801994"/>
                <a:gd name="connsiteY2" fmla="*/ 1130410 h 1408117"/>
                <a:gd name="connsiteX3" fmla="*/ 3801994 w 3801994"/>
                <a:gd name="connsiteY3" fmla="*/ 1141428 h 1408117"/>
                <a:gd name="connsiteX4" fmla="*/ 93472 w 3801994"/>
                <a:gd name="connsiteY4" fmla="*/ 1123080 h 1408117"/>
                <a:gd name="connsiteX5" fmla="*/ 0 w 3801994"/>
                <a:gd name="connsiteY5" fmla="*/ 1135251 h 1408117"/>
                <a:gd name="connsiteX6" fmla="*/ 2704 w 3801994"/>
                <a:gd name="connsiteY6" fmla="*/ 1129637 h 1408117"/>
                <a:gd name="connsiteX7" fmla="*/ 1900695 w 3801994"/>
                <a:gd name="connsiteY7" fmla="*/ 0 h 1408117"/>
                <a:gd name="connsiteX0" fmla="*/ 1900695 w 3801994"/>
                <a:gd name="connsiteY0" fmla="*/ 0 h 1469934"/>
                <a:gd name="connsiteX1" fmla="*/ 3742260 w 3801994"/>
                <a:gd name="connsiteY1" fmla="*/ 1049082 h 1469934"/>
                <a:gd name="connsiteX2" fmla="*/ 3792530 w 3801994"/>
                <a:gd name="connsiteY2" fmla="*/ 1130410 h 1469934"/>
                <a:gd name="connsiteX3" fmla="*/ 3801994 w 3801994"/>
                <a:gd name="connsiteY3" fmla="*/ 1141428 h 1469934"/>
                <a:gd name="connsiteX4" fmla="*/ 93472 w 3801994"/>
                <a:gd name="connsiteY4" fmla="*/ 1123080 h 1469934"/>
                <a:gd name="connsiteX5" fmla="*/ 0 w 3801994"/>
                <a:gd name="connsiteY5" fmla="*/ 1135251 h 1469934"/>
                <a:gd name="connsiteX6" fmla="*/ 2704 w 3801994"/>
                <a:gd name="connsiteY6" fmla="*/ 1129637 h 1469934"/>
                <a:gd name="connsiteX7" fmla="*/ 1900695 w 3801994"/>
                <a:gd name="connsiteY7" fmla="*/ 0 h 1469934"/>
                <a:gd name="connsiteX0" fmla="*/ 1900695 w 3801994"/>
                <a:gd name="connsiteY0" fmla="*/ 0 h 1438783"/>
                <a:gd name="connsiteX1" fmla="*/ 3742260 w 3801994"/>
                <a:gd name="connsiteY1" fmla="*/ 1049082 h 1438783"/>
                <a:gd name="connsiteX2" fmla="*/ 3792530 w 3801994"/>
                <a:gd name="connsiteY2" fmla="*/ 1130410 h 1438783"/>
                <a:gd name="connsiteX3" fmla="*/ 3801994 w 3801994"/>
                <a:gd name="connsiteY3" fmla="*/ 1141428 h 1438783"/>
                <a:gd name="connsiteX4" fmla="*/ 93472 w 3801994"/>
                <a:gd name="connsiteY4" fmla="*/ 1123080 h 1438783"/>
                <a:gd name="connsiteX5" fmla="*/ 0 w 3801994"/>
                <a:gd name="connsiteY5" fmla="*/ 1135251 h 1438783"/>
                <a:gd name="connsiteX6" fmla="*/ 2704 w 3801994"/>
                <a:gd name="connsiteY6" fmla="*/ 1129637 h 1438783"/>
                <a:gd name="connsiteX7" fmla="*/ 1900695 w 3801994"/>
                <a:gd name="connsiteY7" fmla="*/ 0 h 1438783"/>
                <a:gd name="connsiteX0" fmla="*/ 1900695 w 3801994"/>
                <a:gd name="connsiteY0" fmla="*/ 0 h 1495959"/>
                <a:gd name="connsiteX1" fmla="*/ 3742260 w 3801994"/>
                <a:gd name="connsiteY1" fmla="*/ 1049082 h 1495959"/>
                <a:gd name="connsiteX2" fmla="*/ 3792530 w 3801994"/>
                <a:gd name="connsiteY2" fmla="*/ 1130410 h 1495959"/>
                <a:gd name="connsiteX3" fmla="*/ 3801994 w 3801994"/>
                <a:gd name="connsiteY3" fmla="*/ 1141428 h 1495959"/>
                <a:gd name="connsiteX4" fmla="*/ 93472 w 3801994"/>
                <a:gd name="connsiteY4" fmla="*/ 1123080 h 1495959"/>
                <a:gd name="connsiteX5" fmla="*/ 0 w 3801994"/>
                <a:gd name="connsiteY5" fmla="*/ 1135251 h 1495959"/>
                <a:gd name="connsiteX6" fmla="*/ 2704 w 3801994"/>
                <a:gd name="connsiteY6" fmla="*/ 1129637 h 1495959"/>
                <a:gd name="connsiteX7" fmla="*/ 1900695 w 3801994"/>
                <a:gd name="connsiteY7" fmla="*/ 0 h 1495959"/>
                <a:gd name="connsiteX0" fmla="*/ 1900695 w 3801994"/>
                <a:gd name="connsiteY0" fmla="*/ 0 h 1468771"/>
                <a:gd name="connsiteX1" fmla="*/ 3742260 w 3801994"/>
                <a:gd name="connsiteY1" fmla="*/ 1049082 h 1468771"/>
                <a:gd name="connsiteX2" fmla="*/ 3792530 w 3801994"/>
                <a:gd name="connsiteY2" fmla="*/ 1130410 h 1468771"/>
                <a:gd name="connsiteX3" fmla="*/ 3801994 w 3801994"/>
                <a:gd name="connsiteY3" fmla="*/ 1141428 h 1468771"/>
                <a:gd name="connsiteX4" fmla="*/ 93472 w 3801994"/>
                <a:gd name="connsiteY4" fmla="*/ 1123080 h 1468771"/>
                <a:gd name="connsiteX5" fmla="*/ 0 w 3801994"/>
                <a:gd name="connsiteY5" fmla="*/ 1135251 h 1468771"/>
                <a:gd name="connsiteX6" fmla="*/ 2704 w 3801994"/>
                <a:gd name="connsiteY6" fmla="*/ 1129637 h 1468771"/>
                <a:gd name="connsiteX7" fmla="*/ 1900695 w 3801994"/>
                <a:gd name="connsiteY7" fmla="*/ 0 h 1468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801994" h="1468771">
                  <a:moveTo>
                    <a:pt x="1900695" y="0"/>
                  </a:moveTo>
                  <a:cubicBezTo>
                    <a:pt x="2721120" y="109220"/>
                    <a:pt x="3254561" y="332779"/>
                    <a:pt x="3742260" y="1049082"/>
                  </a:cubicBezTo>
                  <a:lnTo>
                    <a:pt x="3792530" y="1130410"/>
                  </a:lnTo>
                  <a:lnTo>
                    <a:pt x="3801994" y="1141428"/>
                  </a:lnTo>
                  <a:cubicBezTo>
                    <a:pt x="3526449" y="1953582"/>
                    <a:pt x="1351491" y="980977"/>
                    <a:pt x="93472" y="1123080"/>
                  </a:cubicBezTo>
                  <a:lnTo>
                    <a:pt x="0" y="1135251"/>
                  </a:lnTo>
                  <a:lnTo>
                    <a:pt x="2704" y="1129637"/>
                  </a:lnTo>
                  <a:cubicBezTo>
                    <a:pt x="368225" y="456774"/>
                    <a:pt x="1081118" y="0"/>
                    <a:pt x="1900695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orma Livre: Forma 14">
              <a:extLst>
                <a:ext uri="{FF2B5EF4-FFF2-40B4-BE49-F238E27FC236}">
                  <a16:creationId xmlns:a16="http://schemas.microsoft.com/office/drawing/2014/main" id="{456CB69B-B067-4432-B467-96E98FC6B4EB}"/>
                </a:ext>
              </a:extLst>
            </p:cNvPr>
            <p:cNvSpPr/>
            <p:nvPr/>
          </p:nvSpPr>
          <p:spPr>
            <a:xfrm>
              <a:off x="4081837" y="4182321"/>
              <a:ext cx="3922577" cy="1405191"/>
            </a:xfrm>
            <a:custGeom>
              <a:avLst/>
              <a:gdLst>
                <a:gd name="connsiteX0" fmla="*/ 245425 w 3922577"/>
                <a:gd name="connsiteY0" fmla="*/ 1599 h 1405191"/>
                <a:gd name="connsiteX1" fmla="*/ 3879753 w 3922577"/>
                <a:gd name="connsiteY1" fmla="*/ 261537 h 1405191"/>
                <a:gd name="connsiteX2" fmla="*/ 3922577 w 3922577"/>
                <a:gd name="connsiteY2" fmla="*/ 253919 h 1405191"/>
                <a:gd name="connsiteX3" fmla="*/ 3912155 w 3922577"/>
                <a:gd name="connsiteY3" fmla="*/ 275554 h 1405191"/>
                <a:gd name="connsiteX4" fmla="*/ 2014164 w 3922577"/>
                <a:gd name="connsiteY4" fmla="*/ 1405191 h 1405191"/>
                <a:gd name="connsiteX5" fmla="*/ 25279 w 3922577"/>
                <a:gd name="connsiteY5" fmla="*/ 86869 h 1405191"/>
                <a:gd name="connsiteX6" fmla="*/ 0 w 3922577"/>
                <a:gd name="connsiteY6" fmla="*/ 17803 h 1405191"/>
                <a:gd name="connsiteX7" fmla="*/ 245425 w 3922577"/>
                <a:gd name="connsiteY7" fmla="*/ 1599 h 140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22577" h="1405191">
                  <a:moveTo>
                    <a:pt x="245425" y="1599"/>
                  </a:moveTo>
                  <a:cubicBezTo>
                    <a:pt x="1456868" y="-30985"/>
                    <a:pt x="2668310" y="447420"/>
                    <a:pt x="3879753" y="261537"/>
                  </a:cubicBezTo>
                  <a:lnTo>
                    <a:pt x="3922577" y="253919"/>
                  </a:lnTo>
                  <a:lnTo>
                    <a:pt x="3912155" y="275554"/>
                  </a:lnTo>
                  <a:cubicBezTo>
                    <a:pt x="3546634" y="948417"/>
                    <a:pt x="2833742" y="1405191"/>
                    <a:pt x="2014164" y="1405191"/>
                  </a:cubicBezTo>
                  <a:cubicBezTo>
                    <a:pt x="1120079" y="1405191"/>
                    <a:pt x="352959" y="861592"/>
                    <a:pt x="25279" y="86869"/>
                  </a:cubicBezTo>
                  <a:lnTo>
                    <a:pt x="0" y="17803"/>
                  </a:lnTo>
                  <a:lnTo>
                    <a:pt x="245425" y="1599"/>
                  </a:lnTo>
                  <a:close/>
                </a:path>
              </a:pathLst>
            </a:custGeom>
            <a:gradFill flip="none" rotWithShape="1">
              <a:gsLst>
                <a:gs pos="3000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6" name="Gráfico 5" descr="Navio de cruzeiro com preenchimento sólido">
            <a:extLst>
              <a:ext uri="{FF2B5EF4-FFF2-40B4-BE49-F238E27FC236}">
                <a16:creationId xmlns:a16="http://schemas.microsoft.com/office/drawing/2014/main" id="{06A5F4D2-ADA0-4FBD-8E62-3BDE7E4EB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251922" y="1157942"/>
            <a:ext cx="1339792" cy="1200218"/>
          </a:xfrm>
          <a:prstGeom prst="rect">
            <a:avLst/>
          </a:prstGeom>
        </p:spPr>
      </p:pic>
      <p:pic>
        <p:nvPicPr>
          <p:cNvPr id="11" name="Gráfico 10" descr="Distintivo: visto com preenchimento sólido">
            <a:extLst>
              <a:ext uri="{FF2B5EF4-FFF2-40B4-BE49-F238E27FC236}">
                <a16:creationId xmlns:a16="http://schemas.microsoft.com/office/drawing/2014/main" id="{73999E17-CB88-4446-ACAC-0B261FC31FD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322788" y="3279967"/>
            <a:ext cx="914400" cy="914400"/>
          </a:xfrm>
          <a:prstGeom prst="rect">
            <a:avLst/>
          </a:prstGeom>
        </p:spPr>
      </p:pic>
      <p:pic>
        <p:nvPicPr>
          <p:cNvPr id="13" name="Gráfico 12" descr="Ciclo com pessoas com preenchimento sólido">
            <a:extLst>
              <a:ext uri="{FF2B5EF4-FFF2-40B4-BE49-F238E27FC236}">
                <a16:creationId xmlns:a16="http://schemas.microsoft.com/office/drawing/2014/main" id="{7C8E485F-BBB9-46C2-91C2-E076E5AE78D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261639" y="5049918"/>
            <a:ext cx="914400" cy="914400"/>
          </a:xfrm>
          <a:prstGeom prst="rect">
            <a:avLst/>
          </a:prstGeom>
        </p:spPr>
      </p:pic>
      <p:sp>
        <p:nvSpPr>
          <p:cNvPr id="42" name="CaixaDeTexto 41">
            <a:extLst>
              <a:ext uri="{FF2B5EF4-FFF2-40B4-BE49-F238E27FC236}">
                <a16:creationId xmlns:a16="http://schemas.microsoft.com/office/drawing/2014/main" id="{39268949-3C04-4E32-80AD-B2E69928548F}"/>
              </a:ext>
            </a:extLst>
          </p:cNvPr>
          <p:cNvSpPr txBox="1"/>
          <p:nvPr/>
        </p:nvSpPr>
        <p:spPr>
          <a:xfrm>
            <a:off x="-8035" y="6112921"/>
            <a:ext cx="28460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 err="1"/>
              <a:t>Student:Vitalii</a:t>
            </a:r>
            <a:r>
              <a:rPr lang="pt-PT" dirty="0"/>
              <a:t> tugulschii</a:t>
            </a:r>
          </a:p>
          <a:p>
            <a:r>
              <a:rPr lang="pt-PT" dirty="0"/>
              <a:t>1906242</a:t>
            </a:r>
          </a:p>
        </p:txBody>
      </p:sp>
    </p:spTree>
    <p:extLst>
      <p:ext uri="{BB962C8B-B14F-4D97-AF65-F5344CB8AC3E}">
        <p14:creationId xmlns:p14="http://schemas.microsoft.com/office/powerpoint/2010/main" val="1453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66667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3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4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decel="10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66667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decel="10000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elogramo 4">
            <a:extLst>
              <a:ext uri="{FF2B5EF4-FFF2-40B4-BE49-F238E27FC236}">
                <a16:creationId xmlns:a16="http://schemas.microsoft.com/office/drawing/2014/main" id="{2140E0FA-1B0E-49B5-82F6-AC7D5508625D}"/>
              </a:ext>
            </a:extLst>
          </p:cNvPr>
          <p:cNvSpPr/>
          <p:nvPr/>
        </p:nvSpPr>
        <p:spPr>
          <a:xfrm rot="16200000">
            <a:off x="989132" y="4356585"/>
            <a:ext cx="1345223" cy="580297"/>
          </a:xfrm>
          <a:prstGeom prst="parallelogram">
            <a:avLst>
              <a:gd name="adj" fmla="val 109261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3E3EE2-EE18-4601-9B01-5D2AE318D506}"/>
              </a:ext>
            </a:extLst>
          </p:cNvPr>
          <p:cNvSpPr/>
          <p:nvPr/>
        </p:nvSpPr>
        <p:spPr>
          <a:xfrm>
            <a:off x="1371595" y="3758709"/>
            <a:ext cx="1143001" cy="9231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aralelogramo 6">
            <a:extLst>
              <a:ext uri="{FF2B5EF4-FFF2-40B4-BE49-F238E27FC236}">
                <a16:creationId xmlns:a16="http://schemas.microsoft.com/office/drawing/2014/main" id="{7FE0831D-C10F-4451-B053-084060264C53}"/>
              </a:ext>
            </a:extLst>
          </p:cNvPr>
          <p:cNvSpPr/>
          <p:nvPr/>
        </p:nvSpPr>
        <p:spPr>
          <a:xfrm rot="16200000">
            <a:off x="661622" y="2828923"/>
            <a:ext cx="1956283" cy="1749674"/>
          </a:xfrm>
          <a:prstGeom prst="parallelogram">
            <a:avLst>
              <a:gd name="adj" fmla="val 41711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88ABF3E8-D8B6-43DA-BFD6-41D3E7B2F5F9}"/>
              </a:ext>
            </a:extLst>
          </p:cNvPr>
          <p:cNvGrpSpPr/>
          <p:nvPr/>
        </p:nvGrpSpPr>
        <p:grpSpPr>
          <a:xfrm>
            <a:off x="748971" y="1855175"/>
            <a:ext cx="3128433" cy="2092569"/>
            <a:chOff x="1153422" y="1793629"/>
            <a:chExt cx="3128433" cy="2092569"/>
          </a:xfrm>
        </p:grpSpPr>
        <p:sp>
          <p:nvSpPr>
            <p:cNvPr id="4" name="Retângulo: Cantos Arredondados 3">
              <a:extLst>
                <a:ext uri="{FF2B5EF4-FFF2-40B4-BE49-F238E27FC236}">
                  <a16:creationId xmlns:a16="http://schemas.microsoft.com/office/drawing/2014/main" id="{28EF6AF5-4BAA-41A1-A320-3DCA101E1271}"/>
                </a:ext>
              </a:extLst>
            </p:cNvPr>
            <p:cNvSpPr/>
            <p:nvPr/>
          </p:nvSpPr>
          <p:spPr>
            <a:xfrm>
              <a:off x="1160585" y="1793629"/>
              <a:ext cx="3121270" cy="2092569"/>
            </a:xfrm>
            <a:custGeom>
              <a:avLst/>
              <a:gdLst>
                <a:gd name="connsiteX0" fmla="*/ 0 w 3112477"/>
                <a:gd name="connsiteY0" fmla="*/ 181719 h 2092569"/>
                <a:gd name="connsiteX1" fmla="*/ 181719 w 3112477"/>
                <a:gd name="connsiteY1" fmla="*/ 0 h 2092569"/>
                <a:gd name="connsiteX2" fmla="*/ 2930758 w 3112477"/>
                <a:gd name="connsiteY2" fmla="*/ 0 h 2092569"/>
                <a:gd name="connsiteX3" fmla="*/ 3112477 w 3112477"/>
                <a:gd name="connsiteY3" fmla="*/ 181719 h 2092569"/>
                <a:gd name="connsiteX4" fmla="*/ 3112477 w 3112477"/>
                <a:gd name="connsiteY4" fmla="*/ 1910850 h 2092569"/>
                <a:gd name="connsiteX5" fmla="*/ 2930758 w 3112477"/>
                <a:gd name="connsiteY5" fmla="*/ 2092569 h 2092569"/>
                <a:gd name="connsiteX6" fmla="*/ 181719 w 3112477"/>
                <a:gd name="connsiteY6" fmla="*/ 2092569 h 2092569"/>
                <a:gd name="connsiteX7" fmla="*/ 0 w 3112477"/>
                <a:gd name="connsiteY7" fmla="*/ 1910850 h 2092569"/>
                <a:gd name="connsiteX8" fmla="*/ 0 w 3112477"/>
                <a:gd name="connsiteY8" fmla="*/ 181719 h 2092569"/>
                <a:gd name="connsiteX0" fmla="*/ 0 w 3112477"/>
                <a:gd name="connsiteY0" fmla="*/ 181719 h 2092569"/>
                <a:gd name="connsiteX1" fmla="*/ 181719 w 3112477"/>
                <a:gd name="connsiteY1" fmla="*/ 0 h 2092569"/>
                <a:gd name="connsiteX2" fmla="*/ 2930758 w 3112477"/>
                <a:gd name="connsiteY2" fmla="*/ 0 h 2092569"/>
                <a:gd name="connsiteX3" fmla="*/ 3112477 w 3112477"/>
                <a:gd name="connsiteY3" fmla="*/ 181719 h 2092569"/>
                <a:gd name="connsiteX4" fmla="*/ 3112477 w 3112477"/>
                <a:gd name="connsiteY4" fmla="*/ 1910850 h 2092569"/>
                <a:gd name="connsiteX5" fmla="*/ 2930758 w 3112477"/>
                <a:gd name="connsiteY5" fmla="*/ 2092569 h 2092569"/>
                <a:gd name="connsiteX6" fmla="*/ 0 w 3112477"/>
                <a:gd name="connsiteY6" fmla="*/ 1910850 h 2092569"/>
                <a:gd name="connsiteX7" fmla="*/ 0 w 3112477"/>
                <a:gd name="connsiteY7" fmla="*/ 181719 h 2092569"/>
                <a:gd name="connsiteX0" fmla="*/ 8793 w 3121270"/>
                <a:gd name="connsiteY0" fmla="*/ 181719 h 2092569"/>
                <a:gd name="connsiteX1" fmla="*/ 190512 w 3121270"/>
                <a:gd name="connsiteY1" fmla="*/ 0 h 2092569"/>
                <a:gd name="connsiteX2" fmla="*/ 2939551 w 3121270"/>
                <a:gd name="connsiteY2" fmla="*/ 0 h 2092569"/>
                <a:gd name="connsiteX3" fmla="*/ 3121270 w 3121270"/>
                <a:gd name="connsiteY3" fmla="*/ 181719 h 2092569"/>
                <a:gd name="connsiteX4" fmla="*/ 3121270 w 3121270"/>
                <a:gd name="connsiteY4" fmla="*/ 1910850 h 2092569"/>
                <a:gd name="connsiteX5" fmla="*/ 2939551 w 3121270"/>
                <a:gd name="connsiteY5" fmla="*/ 2092569 h 2092569"/>
                <a:gd name="connsiteX6" fmla="*/ 0 w 3121270"/>
                <a:gd name="connsiteY6" fmla="*/ 2086696 h 2092569"/>
                <a:gd name="connsiteX7" fmla="*/ 8793 w 3121270"/>
                <a:gd name="connsiteY7" fmla="*/ 181719 h 20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1270" h="2092569">
                  <a:moveTo>
                    <a:pt x="8793" y="181719"/>
                  </a:moveTo>
                  <a:cubicBezTo>
                    <a:pt x="8793" y="81358"/>
                    <a:pt x="90151" y="0"/>
                    <a:pt x="190512" y="0"/>
                  </a:cubicBezTo>
                  <a:lnTo>
                    <a:pt x="2939551" y="0"/>
                  </a:lnTo>
                  <a:cubicBezTo>
                    <a:pt x="3039912" y="0"/>
                    <a:pt x="3121270" y="81358"/>
                    <a:pt x="3121270" y="181719"/>
                  </a:cubicBezTo>
                  <a:lnTo>
                    <a:pt x="3121270" y="1910850"/>
                  </a:lnTo>
                  <a:cubicBezTo>
                    <a:pt x="3121270" y="2011211"/>
                    <a:pt x="3039912" y="2092569"/>
                    <a:pt x="2939551" y="2092569"/>
                  </a:cubicBezTo>
                  <a:lnTo>
                    <a:pt x="0" y="2086696"/>
                  </a:lnTo>
                  <a:lnTo>
                    <a:pt x="8793" y="18171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DEDEC505-620A-401E-9079-294A149A66B3}"/>
                </a:ext>
              </a:extLst>
            </p:cNvPr>
            <p:cNvSpPr txBox="1"/>
            <p:nvPr/>
          </p:nvSpPr>
          <p:spPr>
            <a:xfrm>
              <a:off x="1331604" y="2242721"/>
              <a:ext cx="24944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New technology</a:t>
              </a:r>
            </a:p>
          </p:txBody>
        </p:sp>
        <p:sp>
          <p:nvSpPr>
            <p:cNvPr id="9" name="CaixaDeTexto 8">
              <a:extLst>
                <a:ext uri="{FF2B5EF4-FFF2-40B4-BE49-F238E27FC236}">
                  <a16:creationId xmlns:a16="http://schemas.microsoft.com/office/drawing/2014/main" id="{A659D6B5-2199-4D2B-86C4-514C1FB2CD0A}"/>
                </a:ext>
              </a:extLst>
            </p:cNvPr>
            <p:cNvSpPr txBox="1"/>
            <p:nvPr/>
          </p:nvSpPr>
          <p:spPr>
            <a:xfrm>
              <a:off x="1153422" y="2751947"/>
              <a:ext cx="30536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11" name="Elipse 10">
            <a:extLst>
              <a:ext uri="{FF2B5EF4-FFF2-40B4-BE49-F238E27FC236}">
                <a16:creationId xmlns:a16="http://schemas.microsoft.com/office/drawing/2014/main" id="{30151226-94EA-4F98-AD47-A4D79A8B6471}"/>
              </a:ext>
            </a:extLst>
          </p:cNvPr>
          <p:cNvSpPr/>
          <p:nvPr/>
        </p:nvSpPr>
        <p:spPr>
          <a:xfrm>
            <a:off x="927153" y="5345723"/>
            <a:ext cx="2031883" cy="4784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Paralelogramo 11">
            <a:extLst>
              <a:ext uri="{FF2B5EF4-FFF2-40B4-BE49-F238E27FC236}">
                <a16:creationId xmlns:a16="http://schemas.microsoft.com/office/drawing/2014/main" id="{FBED3F0D-FF2D-4D3C-81F0-4D83558D0015}"/>
              </a:ext>
            </a:extLst>
          </p:cNvPr>
          <p:cNvSpPr/>
          <p:nvPr/>
        </p:nvSpPr>
        <p:spPr>
          <a:xfrm rot="16200000">
            <a:off x="4825510" y="4356585"/>
            <a:ext cx="1345223" cy="580297"/>
          </a:xfrm>
          <a:prstGeom prst="parallelogram">
            <a:avLst>
              <a:gd name="adj" fmla="val 109261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63A34008-3CDC-4FBA-89C7-4B069F8659A4}"/>
              </a:ext>
            </a:extLst>
          </p:cNvPr>
          <p:cNvSpPr/>
          <p:nvPr/>
        </p:nvSpPr>
        <p:spPr>
          <a:xfrm>
            <a:off x="5207973" y="3758709"/>
            <a:ext cx="1143001" cy="92319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Paralelogramo 13">
            <a:extLst>
              <a:ext uri="{FF2B5EF4-FFF2-40B4-BE49-F238E27FC236}">
                <a16:creationId xmlns:a16="http://schemas.microsoft.com/office/drawing/2014/main" id="{D110E85D-91B6-4E64-BF1F-612DAD2F0F18}"/>
              </a:ext>
            </a:extLst>
          </p:cNvPr>
          <p:cNvSpPr/>
          <p:nvPr/>
        </p:nvSpPr>
        <p:spPr>
          <a:xfrm rot="16200000">
            <a:off x="4498000" y="2828923"/>
            <a:ext cx="1956283" cy="1749674"/>
          </a:xfrm>
          <a:prstGeom prst="parallelogram">
            <a:avLst>
              <a:gd name="adj" fmla="val 41711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AA737C53-5753-413C-BFA7-3A4F30C067CE}"/>
              </a:ext>
            </a:extLst>
          </p:cNvPr>
          <p:cNvGrpSpPr/>
          <p:nvPr/>
        </p:nvGrpSpPr>
        <p:grpSpPr>
          <a:xfrm>
            <a:off x="4592512" y="1855175"/>
            <a:ext cx="3135316" cy="2092569"/>
            <a:chOff x="1160585" y="1793629"/>
            <a:chExt cx="3135316" cy="2092569"/>
          </a:xfrm>
        </p:grpSpPr>
        <p:sp>
          <p:nvSpPr>
            <p:cNvPr id="16" name="Retângulo: Cantos Arredondados 3">
              <a:extLst>
                <a:ext uri="{FF2B5EF4-FFF2-40B4-BE49-F238E27FC236}">
                  <a16:creationId xmlns:a16="http://schemas.microsoft.com/office/drawing/2014/main" id="{DCE7D78B-5538-48C3-924F-5672A1A4B21A}"/>
                </a:ext>
              </a:extLst>
            </p:cNvPr>
            <p:cNvSpPr/>
            <p:nvPr/>
          </p:nvSpPr>
          <p:spPr>
            <a:xfrm>
              <a:off x="1160585" y="1793629"/>
              <a:ext cx="3121270" cy="2092569"/>
            </a:xfrm>
            <a:custGeom>
              <a:avLst/>
              <a:gdLst>
                <a:gd name="connsiteX0" fmla="*/ 0 w 3112477"/>
                <a:gd name="connsiteY0" fmla="*/ 181719 h 2092569"/>
                <a:gd name="connsiteX1" fmla="*/ 181719 w 3112477"/>
                <a:gd name="connsiteY1" fmla="*/ 0 h 2092569"/>
                <a:gd name="connsiteX2" fmla="*/ 2930758 w 3112477"/>
                <a:gd name="connsiteY2" fmla="*/ 0 h 2092569"/>
                <a:gd name="connsiteX3" fmla="*/ 3112477 w 3112477"/>
                <a:gd name="connsiteY3" fmla="*/ 181719 h 2092569"/>
                <a:gd name="connsiteX4" fmla="*/ 3112477 w 3112477"/>
                <a:gd name="connsiteY4" fmla="*/ 1910850 h 2092569"/>
                <a:gd name="connsiteX5" fmla="*/ 2930758 w 3112477"/>
                <a:gd name="connsiteY5" fmla="*/ 2092569 h 2092569"/>
                <a:gd name="connsiteX6" fmla="*/ 181719 w 3112477"/>
                <a:gd name="connsiteY6" fmla="*/ 2092569 h 2092569"/>
                <a:gd name="connsiteX7" fmla="*/ 0 w 3112477"/>
                <a:gd name="connsiteY7" fmla="*/ 1910850 h 2092569"/>
                <a:gd name="connsiteX8" fmla="*/ 0 w 3112477"/>
                <a:gd name="connsiteY8" fmla="*/ 181719 h 2092569"/>
                <a:gd name="connsiteX0" fmla="*/ 0 w 3112477"/>
                <a:gd name="connsiteY0" fmla="*/ 181719 h 2092569"/>
                <a:gd name="connsiteX1" fmla="*/ 181719 w 3112477"/>
                <a:gd name="connsiteY1" fmla="*/ 0 h 2092569"/>
                <a:gd name="connsiteX2" fmla="*/ 2930758 w 3112477"/>
                <a:gd name="connsiteY2" fmla="*/ 0 h 2092569"/>
                <a:gd name="connsiteX3" fmla="*/ 3112477 w 3112477"/>
                <a:gd name="connsiteY3" fmla="*/ 181719 h 2092569"/>
                <a:gd name="connsiteX4" fmla="*/ 3112477 w 3112477"/>
                <a:gd name="connsiteY4" fmla="*/ 1910850 h 2092569"/>
                <a:gd name="connsiteX5" fmla="*/ 2930758 w 3112477"/>
                <a:gd name="connsiteY5" fmla="*/ 2092569 h 2092569"/>
                <a:gd name="connsiteX6" fmla="*/ 0 w 3112477"/>
                <a:gd name="connsiteY6" fmla="*/ 1910850 h 2092569"/>
                <a:gd name="connsiteX7" fmla="*/ 0 w 3112477"/>
                <a:gd name="connsiteY7" fmla="*/ 181719 h 2092569"/>
                <a:gd name="connsiteX0" fmla="*/ 8793 w 3121270"/>
                <a:gd name="connsiteY0" fmla="*/ 181719 h 2092569"/>
                <a:gd name="connsiteX1" fmla="*/ 190512 w 3121270"/>
                <a:gd name="connsiteY1" fmla="*/ 0 h 2092569"/>
                <a:gd name="connsiteX2" fmla="*/ 2939551 w 3121270"/>
                <a:gd name="connsiteY2" fmla="*/ 0 h 2092569"/>
                <a:gd name="connsiteX3" fmla="*/ 3121270 w 3121270"/>
                <a:gd name="connsiteY3" fmla="*/ 181719 h 2092569"/>
                <a:gd name="connsiteX4" fmla="*/ 3121270 w 3121270"/>
                <a:gd name="connsiteY4" fmla="*/ 1910850 h 2092569"/>
                <a:gd name="connsiteX5" fmla="*/ 2939551 w 3121270"/>
                <a:gd name="connsiteY5" fmla="*/ 2092569 h 2092569"/>
                <a:gd name="connsiteX6" fmla="*/ 0 w 3121270"/>
                <a:gd name="connsiteY6" fmla="*/ 2086696 h 2092569"/>
                <a:gd name="connsiteX7" fmla="*/ 8793 w 3121270"/>
                <a:gd name="connsiteY7" fmla="*/ 181719 h 20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1270" h="2092569">
                  <a:moveTo>
                    <a:pt x="8793" y="181719"/>
                  </a:moveTo>
                  <a:cubicBezTo>
                    <a:pt x="8793" y="81358"/>
                    <a:pt x="90151" y="0"/>
                    <a:pt x="190512" y="0"/>
                  </a:cubicBezTo>
                  <a:lnTo>
                    <a:pt x="2939551" y="0"/>
                  </a:lnTo>
                  <a:cubicBezTo>
                    <a:pt x="3039912" y="0"/>
                    <a:pt x="3121270" y="81358"/>
                    <a:pt x="3121270" y="181719"/>
                  </a:cubicBezTo>
                  <a:lnTo>
                    <a:pt x="3121270" y="1910850"/>
                  </a:lnTo>
                  <a:cubicBezTo>
                    <a:pt x="3121270" y="2011211"/>
                    <a:pt x="3039912" y="2092569"/>
                    <a:pt x="2939551" y="2092569"/>
                  </a:cubicBezTo>
                  <a:lnTo>
                    <a:pt x="0" y="2086696"/>
                  </a:lnTo>
                  <a:lnTo>
                    <a:pt x="8793" y="18171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CaixaDeTexto 16">
              <a:extLst>
                <a:ext uri="{FF2B5EF4-FFF2-40B4-BE49-F238E27FC236}">
                  <a16:creationId xmlns:a16="http://schemas.microsoft.com/office/drawing/2014/main" id="{D2549806-F60B-4201-8047-8A168F6B89F4}"/>
                </a:ext>
              </a:extLst>
            </p:cNvPr>
            <p:cNvSpPr txBox="1"/>
            <p:nvPr/>
          </p:nvSpPr>
          <p:spPr>
            <a:xfrm>
              <a:off x="1217483" y="1861527"/>
              <a:ext cx="307841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Internet on board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 (Sloan, 2021)</a:t>
              </a:r>
            </a:p>
          </p:txBody>
        </p:sp>
        <p:sp>
          <p:nvSpPr>
            <p:cNvPr id="18" name="CaixaDeTexto 17">
              <a:extLst>
                <a:ext uri="{FF2B5EF4-FFF2-40B4-BE49-F238E27FC236}">
                  <a16:creationId xmlns:a16="http://schemas.microsoft.com/office/drawing/2014/main" id="{D45FBF5C-1912-4088-A5DA-3FFDEBC9D9A2}"/>
                </a:ext>
              </a:extLst>
            </p:cNvPr>
            <p:cNvSpPr txBox="1"/>
            <p:nvPr/>
          </p:nvSpPr>
          <p:spPr>
            <a:xfrm>
              <a:off x="1183423" y="2725571"/>
              <a:ext cx="303246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19" name="Elipse 18">
            <a:extLst>
              <a:ext uri="{FF2B5EF4-FFF2-40B4-BE49-F238E27FC236}">
                <a16:creationId xmlns:a16="http://schemas.microsoft.com/office/drawing/2014/main" id="{0715B159-528B-455F-B58D-7A3D94213ED2}"/>
              </a:ext>
            </a:extLst>
          </p:cNvPr>
          <p:cNvSpPr/>
          <p:nvPr/>
        </p:nvSpPr>
        <p:spPr>
          <a:xfrm>
            <a:off x="4763531" y="5345723"/>
            <a:ext cx="2031883" cy="4784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Paralelogramo 19">
            <a:extLst>
              <a:ext uri="{FF2B5EF4-FFF2-40B4-BE49-F238E27FC236}">
                <a16:creationId xmlns:a16="http://schemas.microsoft.com/office/drawing/2014/main" id="{AF5D3769-2F6B-4BB0-9EBD-19AEAB5FEB7D}"/>
              </a:ext>
            </a:extLst>
          </p:cNvPr>
          <p:cNvSpPr/>
          <p:nvPr/>
        </p:nvSpPr>
        <p:spPr>
          <a:xfrm rot="16200000">
            <a:off x="8582756" y="4356585"/>
            <a:ext cx="1345223" cy="580297"/>
          </a:xfrm>
          <a:prstGeom prst="parallelogram">
            <a:avLst>
              <a:gd name="adj" fmla="val 109261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BD1B4810-2902-4165-BAAD-B675AE607C16}"/>
              </a:ext>
            </a:extLst>
          </p:cNvPr>
          <p:cNvSpPr/>
          <p:nvPr/>
        </p:nvSpPr>
        <p:spPr>
          <a:xfrm>
            <a:off x="8965219" y="3758709"/>
            <a:ext cx="1143001" cy="9231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Paralelogramo 21">
            <a:extLst>
              <a:ext uri="{FF2B5EF4-FFF2-40B4-BE49-F238E27FC236}">
                <a16:creationId xmlns:a16="http://schemas.microsoft.com/office/drawing/2014/main" id="{0AA91491-AB03-42CF-B815-53B69D89C44A}"/>
              </a:ext>
            </a:extLst>
          </p:cNvPr>
          <p:cNvSpPr/>
          <p:nvPr/>
        </p:nvSpPr>
        <p:spPr>
          <a:xfrm rot="16200000">
            <a:off x="8255246" y="2828923"/>
            <a:ext cx="1956283" cy="1749674"/>
          </a:xfrm>
          <a:prstGeom prst="parallelogram">
            <a:avLst>
              <a:gd name="adj" fmla="val 41711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3" name="Agrupar 22">
            <a:extLst>
              <a:ext uri="{FF2B5EF4-FFF2-40B4-BE49-F238E27FC236}">
                <a16:creationId xmlns:a16="http://schemas.microsoft.com/office/drawing/2014/main" id="{D6088272-4AA8-423E-8314-DEEA1B9F8CB7}"/>
              </a:ext>
            </a:extLst>
          </p:cNvPr>
          <p:cNvGrpSpPr/>
          <p:nvPr/>
        </p:nvGrpSpPr>
        <p:grpSpPr>
          <a:xfrm>
            <a:off x="8349758" y="1855175"/>
            <a:ext cx="3121270" cy="2092569"/>
            <a:chOff x="1160585" y="1793629"/>
            <a:chExt cx="3121270" cy="2092569"/>
          </a:xfrm>
        </p:grpSpPr>
        <p:sp>
          <p:nvSpPr>
            <p:cNvPr id="24" name="Retângulo: Cantos Arredondados 3">
              <a:extLst>
                <a:ext uri="{FF2B5EF4-FFF2-40B4-BE49-F238E27FC236}">
                  <a16:creationId xmlns:a16="http://schemas.microsoft.com/office/drawing/2014/main" id="{5E0D6512-C816-4DC3-9319-F8A7DCAAA39E}"/>
                </a:ext>
              </a:extLst>
            </p:cNvPr>
            <p:cNvSpPr/>
            <p:nvPr/>
          </p:nvSpPr>
          <p:spPr>
            <a:xfrm>
              <a:off x="1160585" y="1793629"/>
              <a:ext cx="3121270" cy="2092569"/>
            </a:xfrm>
            <a:custGeom>
              <a:avLst/>
              <a:gdLst>
                <a:gd name="connsiteX0" fmla="*/ 0 w 3112477"/>
                <a:gd name="connsiteY0" fmla="*/ 181719 h 2092569"/>
                <a:gd name="connsiteX1" fmla="*/ 181719 w 3112477"/>
                <a:gd name="connsiteY1" fmla="*/ 0 h 2092569"/>
                <a:gd name="connsiteX2" fmla="*/ 2930758 w 3112477"/>
                <a:gd name="connsiteY2" fmla="*/ 0 h 2092569"/>
                <a:gd name="connsiteX3" fmla="*/ 3112477 w 3112477"/>
                <a:gd name="connsiteY3" fmla="*/ 181719 h 2092569"/>
                <a:gd name="connsiteX4" fmla="*/ 3112477 w 3112477"/>
                <a:gd name="connsiteY4" fmla="*/ 1910850 h 2092569"/>
                <a:gd name="connsiteX5" fmla="*/ 2930758 w 3112477"/>
                <a:gd name="connsiteY5" fmla="*/ 2092569 h 2092569"/>
                <a:gd name="connsiteX6" fmla="*/ 181719 w 3112477"/>
                <a:gd name="connsiteY6" fmla="*/ 2092569 h 2092569"/>
                <a:gd name="connsiteX7" fmla="*/ 0 w 3112477"/>
                <a:gd name="connsiteY7" fmla="*/ 1910850 h 2092569"/>
                <a:gd name="connsiteX8" fmla="*/ 0 w 3112477"/>
                <a:gd name="connsiteY8" fmla="*/ 181719 h 2092569"/>
                <a:gd name="connsiteX0" fmla="*/ 0 w 3112477"/>
                <a:gd name="connsiteY0" fmla="*/ 181719 h 2092569"/>
                <a:gd name="connsiteX1" fmla="*/ 181719 w 3112477"/>
                <a:gd name="connsiteY1" fmla="*/ 0 h 2092569"/>
                <a:gd name="connsiteX2" fmla="*/ 2930758 w 3112477"/>
                <a:gd name="connsiteY2" fmla="*/ 0 h 2092569"/>
                <a:gd name="connsiteX3" fmla="*/ 3112477 w 3112477"/>
                <a:gd name="connsiteY3" fmla="*/ 181719 h 2092569"/>
                <a:gd name="connsiteX4" fmla="*/ 3112477 w 3112477"/>
                <a:gd name="connsiteY4" fmla="*/ 1910850 h 2092569"/>
                <a:gd name="connsiteX5" fmla="*/ 2930758 w 3112477"/>
                <a:gd name="connsiteY5" fmla="*/ 2092569 h 2092569"/>
                <a:gd name="connsiteX6" fmla="*/ 0 w 3112477"/>
                <a:gd name="connsiteY6" fmla="*/ 1910850 h 2092569"/>
                <a:gd name="connsiteX7" fmla="*/ 0 w 3112477"/>
                <a:gd name="connsiteY7" fmla="*/ 181719 h 2092569"/>
                <a:gd name="connsiteX0" fmla="*/ 8793 w 3121270"/>
                <a:gd name="connsiteY0" fmla="*/ 181719 h 2092569"/>
                <a:gd name="connsiteX1" fmla="*/ 190512 w 3121270"/>
                <a:gd name="connsiteY1" fmla="*/ 0 h 2092569"/>
                <a:gd name="connsiteX2" fmla="*/ 2939551 w 3121270"/>
                <a:gd name="connsiteY2" fmla="*/ 0 h 2092569"/>
                <a:gd name="connsiteX3" fmla="*/ 3121270 w 3121270"/>
                <a:gd name="connsiteY3" fmla="*/ 181719 h 2092569"/>
                <a:gd name="connsiteX4" fmla="*/ 3121270 w 3121270"/>
                <a:gd name="connsiteY4" fmla="*/ 1910850 h 2092569"/>
                <a:gd name="connsiteX5" fmla="*/ 2939551 w 3121270"/>
                <a:gd name="connsiteY5" fmla="*/ 2092569 h 2092569"/>
                <a:gd name="connsiteX6" fmla="*/ 0 w 3121270"/>
                <a:gd name="connsiteY6" fmla="*/ 2086696 h 2092569"/>
                <a:gd name="connsiteX7" fmla="*/ 8793 w 3121270"/>
                <a:gd name="connsiteY7" fmla="*/ 181719 h 2092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1270" h="2092569">
                  <a:moveTo>
                    <a:pt x="8793" y="181719"/>
                  </a:moveTo>
                  <a:cubicBezTo>
                    <a:pt x="8793" y="81358"/>
                    <a:pt x="90151" y="0"/>
                    <a:pt x="190512" y="0"/>
                  </a:cubicBezTo>
                  <a:lnTo>
                    <a:pt x="2939551" y="0"/>
                  </a:lnTo>
                  <a:cubicBezTo>
                    <a:pt x="3039912" y="0"/>
                    <a:pt x="3121270" y="81358"/>
                    <a:pt x="3121270" y="181719"/>
                  </a:cubicBezTo>
                  <a:lnTo>
                    <a:pt x="3121270" y="1910850"/>
                  </a:lnTo>
                  <a:cubicBezTo>
                    <a:pt x="3121270" y="2011211"/>
                    <a:pt x="3039912" y="2092569"/>
                    <a:pt x="2939551" y="2092569"/>
                  </a:cubicBezTo>
                  <a:lnTo>
                    <a:pt x="0" y="2086696"/>
                  </a:lnTo>
                  <a:lnTo>
                    <a:pt x="8793" y="18171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CaixaDeTexto 24">
              <a:extLst>
                <a:ext uri="{FF2B5EF4-FFF2-40B4-BE49-F238E27FC236}">
                  <a16:creationId xmlns:a16="http://schemas.microsoft.com/office/drawing/2014/main" id="{F02741B9-A5E3-4A1E-A3D2-D53BBCF467CF}"/>
                </a:ext>
              </a:extLst>
            </p:cNvPr>
            <p:cNvSpPr txBox="1"/>
            <p:nvPr/>
          </p:nvSpPr>
          <p:spPr>
            <a:xfrm>
              <a:off x="1270521" y="1885787"/>
              <a:ext cx="296738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Improvement of Comunication </a:t>
              </a:r>
            </a:p>
          </p:txBody>
        </p:sp>
        <p:sp>
          <p:nvSpPr>
            <p:cNvPr id="26" name="CaixaDeTexto 25">
              <a:extLst>
                <a:ext uri="{FF2B5EF4-FFF2-40B4-BE49-F238E27FC236}">
                  <a16:creationId xmlns:a16="http://schemas.microsoft.com/office/drawing/2014/main" id="{2FF1EBC1-F4DA-407A-8344-F898767258F9}"/>
                </a:ext>
              </a:extLst>
            </p:cNvPr>
            <p:cNvSpPr txBox="1"/>
            <p:nvPr/>
          </p:nvSpPr>
          <p:spPr>
            <a:xfrm>
              <a:off x="1188591" y="2716779"/>
              <a:ext cx="30536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27" name="Elipse 26">
            <a:extLst>
              <a:ext uri="{FF2B5EF4-FFF2-40B4-BE49-F238E27FC236}">
                <a16:creationId xmlns:a16="http://schemas.microsoft.com/office/drawing/2014/main" id="{34B27E8A-0F67-48C2-9BC1-3BE8E00199DA}"/>
              </a:ext>
            </a:extLst>
          </p:cNvPr>
          <p:cNvSpPr/>
          <p:nvPr/>
        </p:nvSpPr>
        <p:spPr>
          <a:xfrm>
            <a:off x="8520777" y="5345723"/>
            <a:ext cx="2031883" cy="47840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2C92438A-8B60-409A-BA7E-5C3AA411969E}"/>
              </a:ext>
            </a:extLst>
          </p:cNvPr>
          <p:cNvSpPr txBox="1"/>
          <p:nvPr/>
        </p:nvSpPr>
        <p:spPr>
          <a:xfrm>
            <a:off x="2386851" y="232856"/>
            <a:ext cx="74182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54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progress</a:t>
            </a:r>
            <a:endParaRPr kumimoji="0" lang="pt-BR" sz="5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pic>
        <p:nvPicPr>
          <p:cNvPr id="3" name="Gráfico 2" descr="Experiência e interface de utilizador com preenchimento sólido">
            <a:extLst>
              <a:ext uri="{FF2B5EF4-FFF2-40B4-BE49-F238E27FC236}">
                <a16:creationId xmlns:a16="http://schemas.microsoft.com/office/drawing/2014/main" id="{1ABDE0AB-320E-4A2B-980A-E1C834A3DD4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799753" y="2849047"/>
            <a:ext cx="914400" cy="914400"/>
          </a:xfrm>
          <a:prstGeom prst="rect">
            <a:avLst/>
          </a:prstGeom>
        </p:spPr>
      </p:pic>
      <p:pic>
        <p:nvPicPr>
          <p:cNvPr id="30" name="Gráfico 29" descr="Torre de Transmissão com preenchimento sólido">
            <a:extLst>
              <a:ext uri="{FF2B5EF4-FFF2-40B4-BE49-F238E27FC236}">
                <a16:creationId xmlns:a16="http://schemas.microsoft.com/office/drawing/2014/main" id="{E203611E-F1F1-4BE4-823B-D5410424DB8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754562" y="2860230"/>
            <a:ext cx="914400" cy="914400"/>
          </a:xfrm>
          <a:prstGeom prst="rect">
            <a:avLst/>
          </a:prstGeom>
        </p:spPr>
      </p:pic>
      <p:pic>
        <p:nvPicPr>
          <p:cNvPr id="32" name="Gráfico 31" descr="Influenciador com preenchimento sólido">
            <a:extLst>
              <a:ext uri="{FF2B5EF4-FFF2-40B4-BE49-F238E27FC236}">
                <a16:creationId xmlns:a16="http://schemas.microsoft.com/office/drawing/2014/main" id="{E7A51198-8482-48E3-93BB-3616559C67F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545516" y="2830135"/>
            <a:ext cx="914400" cy="914400"/>
          </a:xfrm>
          <a:prstGeom prst="rect">
            <a:avLst/>
          </a:prstGeom>
        </p:spPr>
      </p:pic>
      <p:sp>
        <p:nvSpPr>
          <p:cNvPr id="34" name="CaixaDeTexto 33">
            <a:extLst>
              <a:ext uri="{FF2B5EF4-FFF2-40B4-BE49-F238E27FC236}">
                <a16:creationId xmlns:a16="http://schemas.microsoft.com/office/drawing/2014/main" id="{897945DD-F787-4018-8D21-A6E8977F2E18}"/>
              </a:ext>
            </a:extLst>
          </p:cNvPr>
          <p:cNvSpPr txBox="1"/>
          <p:nvPr/>
        </p:nvSpPr>
        <p:spPr>
          <a:xfrm>
            <a:off x="54689" y="6164785"/>
            <a:ext cx="2459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 err="1"/>
              <a:t>Student:Vitalii</a:t>
            </a:r>
            <a:r>
              <a:rPr lang="pt-PT" dirty="0"/>
              <a:t> tugulschii</a:t>
            </a:r>
          </a:p>
          <a:p>
            <a:r>
              <a:rPr lang="pt-PT" dirty="0"/>
              <a:t>1906242</a:t>
            </a:r>
          </a:p>
        </p:txBody>
      </p:sp>
    </p:spTree>
    <p:extLst>
      <p:ext uri="{BB962C8B-B14F-4D97-AF65-F5344CB8AC3E}">
        <p14:creationId xmlns:p14="http://schemas.microsoft.com/office/powerpoint/2010/main" val="423240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Marcador de Posição da Imagem 22">
            <a:extLst>
              <a:ext uri="{FF2B5EF4-FFF2-40B4-BE49-F238E27FC236}">
                <a16:creationId xmlns:a16="http://schemas.microsoft.com/office/drawing/2014/main" id="{4E5B6BBA-3AAF-4F3B-AAE8-CA2942BE23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4" b="12254"/>
          <a:stretch>
            <a:fillRect/>
          </a:stretch>
        </p:blipFill>
        <p:spPr>
          <a:xfrm>
            <a:off x="3491123" y="-8890"/>
            <a:ext cx="8731175" cy="6858000"/>
          </a:xfrm>
        </p:spPr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F3A661B7-B86A-4ECF-B57C-5DCA50CFD1B3}"/>
              </a:ext>
            </a:extLst>
          </p:cNvPr>
          <p:cNvGrpSpPr/>
          <p:nvPr/>
        </p:nvGrpSpPr>
        <p:grpSpPr>
          <a:xfrm>
            <a:off x="0" y="-27941"/>
            <a:ext cx="6711454" cy="6885941"/>
            <a:chOff x="0" y="-9525"/>
            <a:chExt cx="6711454" cy="6885941"/>
          </a:xfrm>
        </p:grpSpPr>
        <p:sp>
          <p:nvSpPr>
            <p:cNvPr id="4" name="Fluxograma: Entrada Manual 3">
              <a:extLst>
                <a:ext uri="{FF2B5EF4-FFF2-40B4-BE49-F238E27FC236}">
                  <a16:creationId xmlns:a16="http://schemas.microsoft.com/office/drawing/2014/main" id="{20BBD906-5EA4-497F-ADFF-DBA8F9296038}"/>
                </a:ext>
              </a:extLst>
            </p:cNvPr>
            <p:cNvSpPr/>
            <p:nvPr/>
          </p:nvSpPr>
          <p:spPr>
            <a:xfrm rot="16200000" flipV="1">
              <a:off x="-1045800" y="1036275"/>
              <a:ext cx="6858000" cy="4766400"/>
            </a:xfrm>
            <a:prstGeom prst="flowChartManualInput">
              <a:avLst/>
            </a:prstGeom>
            <a:solidFill>
              <a:schemeClr val="accent3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Paralelogramo 4">
              <a:extLst>
                <a:ext uri="{FF2B5EF4-FFF2-40B4-BE49-F238E27FC236}">
                  <a16:creationId xmlns:a16="http://schemas.microsoft.com/office/drawing/2014/main" id="{40938EAF-4CF3-4472-A6DD-9122530BAF7A}"/>
                </a:ext>
              </a:extLst>
            </p:cNvPr>
            <p:cNvSpPr/>
            <p:nvPr/>
          </p:nvSpPr>
          <p:spPr>
            <a:xfrm>
              <a:off x="3776931" y="-952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56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Paralelogramo 5">
              <a:extLst>
                <a:ext uri="{FF2B5EF4-FFF2-40B4-BE49-F238E27FC236}">
                  <a16:creationId xmlns:a16="http://schemas.microsoft.com/office/drawing/2014/main" id="{39517F3D-D608-4505-A6DD-1B6ED20A0C96}"/>
                </a:ext>
              </a:extLst>
            </p:cNvPr>
            <p:cNvSpPr/>
            <p:nvPr/>
          </p:nvSpPr>
          <p:spPr>
            <a:xfrm>
              <a:off x="4746080" y="-63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20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CaixaDeTexto 6">
            <a:extLst>
              <a:ext uri="{FF2B5EF4-FFF2-40B4-BE49-F238E27FC236}">
                <a16:creationId xmlns:a16="http://schemas.microsoft.com/office/drawing/2014/main" id="{6D6DDF99-6DBF-4FB5-BCF0-F70681D485DC}"/>
              </a:ext>
            </a:extLst>
          </p:cNvPr>
          <p:cNvSpPr txBox="1"/>
          <p:nvPr/>
        </p:nvSpPr>
        <p:spPr>
          <a:xfrm>
            <a:off x="210331" y="629920"/>
            <a:ext cx="4124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3200" dirty="0">
                <a:solidFill>
                  <a:prstClr val="white"/>
                </a:solidFill>
                <a:latin typeface="Bebas Neue" panose="020B0606020202050201" pitchFamily="34" charset="0"/>
              </a:rPr>
              <a:t>INSIGHTS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C949483-91A2-483C-B481-7EAE550CB0B9}"/>
              </a:ext>
            </a:extLst>
          </p:cNvPr>
          <p:cNvSpPr txBox="1"/>
          <p:nvPr/>
        </p:nvSpPr>
        <p:spPr>
          <a:xfrm>
            <a:off x="210331" y="3121223"/>
            <a:ext cx="412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Student: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C3BA618-13D3-4D87-9100-74C09586D5F6}"/>
              </a:ext>
            </a:extLst>
          </p:cNvPr>
          <p:cNvSpPr txBox="1"/>
          <p:nvPr/>
        </p:nvSpPr>
        <p:spPr>
          <a:xfrm>
            <a:off x="210331" y="3560285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Corina maria</a:t>
            </a:r>
          </a:p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2112064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FAD331D-9267-44B9-86D8-C711757F0A9F}"/>
              </a:ext>
            </a:extLst>
          </p:cNvPr>
          <p:cNvSpPr txBox="1"/>
          <p:nvPr/>
        </p:nvSpPr>
        <p:spPr>
          <a:xfrm>
            <a:off x="219640" y="1093308"/>
            <a:ext cx="4124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800" b="1" spc="600" dirty="0">
                <a:solidFill>
                  <a:prstClr val="white"/>
                </a:solidFill>
                <a:latin typeface="Bebas Neue" panose="020B0606020202050201" pitchFamily="34" charset="0"/>
              </a:rPr>
              <a:t>TO THE MODERN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FE03AC2-00C1-41FD-9AA5-95D5036453DB}"/>
              </a:ext>
            </a:extLst>
          </p:cNvPr>
          <p:cNvSpPr txBox="1"/>
          <p:nvPr/>
        </p:nvSpPr>
        <p:spPr>
          <a:xfrm>
            <a:off x="210331" y="1865268"/>
            <a:ext cx="4124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sz="2800" b="0" i="1" spc="0" dirty="0">
                <a:solidFill>
                  <a:prstClr val="white"/>
                </a:solidFill>
                <a:latin typeface="Bebas Neue" panose="020B0606020202050201" pitchFamily="34" charset="0"/>
              </a:rPr>
              <a:t>TECHNOLOGY INTRODUCED</a:t>
            </a:r>
          </a:p>
        </p:txBody>
      </p:sp>
    </p:spTree>
    <p:extLst>
      <p:ext uri="{BB962C8B-B14F-4D97-AF65-F5344CB8AC3E}">
        <p14:creationId xmlns:p14="http://schemas.microsoft.com/office/powerpoint/2010/main" val="336833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5C0BB8A4-6560-450D-BF39-76115F3E6AF6}"/>
              </a:ext>
            </a:extLst>
          </p:cNvPr>
          <p:cNvSpPr/>
          <p:nvPr/>
        </p:nvSpPr>
        <p:spPr>
          <a:xfrm>
            <a:off x="2177944" y="1695342"/>
            <a:ext cx="7920000" cy="4320000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A7897E76-5B36-4C20-914B-B23A4780BA8C}"/>
              </a:ext>
            </a:extLst>
          </p:cNvPr>
          <p:cNvGrpSpPr/>
          <p:nvPr/>
        </p:nvGrpSpPr>
        <p:grpSpPr>
          <a:xfrm>
            <a:off x="1874542" y="525151"/>
            <a:ext cx="9576430" cy="6144888"/>
            <a:chOff x="1874542" y="526059"/>
            <a:chExt cx="9576430" cy="6144888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F6847AD6-1175-4DB4-BC8E-3208F0A1B2EC}"/>
                </a:ext>
              </a:extLst>
            </p:cNvPr>
            <p:cNvSpPr/>
            <p:nvPr/>
          </p:nvSpPr>
          <p:spPr>
            <a:xfrm>
              <a:off x="2481346" y="1467009"/>
              <a:ext cx="7920000" cy="4320000"/>
            </a:xfrm>
            <a:prstGeom prst="rect">
              <a:avLst/>
            </a:prstGeom>
            <a:solidFill>
              <a:schemeClr val="bg1">
                <a:alpha val="92000"/>
              </a:schemeClr>
            </a:solidFill>
            <a:ln w="38100">
              <a:noFill/>
            </a:ln>
            <a:effectLst>
              <a:outerShdw blurRad="279400" dist="38100" dir="6600000" sx="102000" sy="102000" algn="ctr" rotWithShape="0">
                <a:schemeClr val="tx1">
                  <a:lumMod val="50000"/>
                  <a:lumOff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5C197FEA-F760-457F-AE1C-C2FE31EB0687}"/>
                </a:ext>
              </a:extLst>
            </p:cNvPr>
            <p:cNvSpPr/>
            <p:nvPr/>
          </p:nvSpPr>
          <p:spPr>
            <a:xfrm>
              <a:off x="10401346" y="1251125"/>
              <a:ext cx="1049626" cy="54198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Triângulo isósceles 7">
              <a:extLst>
                <a:ext uri="{FF2B5EF4-FFF2-40B4-BE49-F238E27FC236}">
                  <a16:creationId xmlns:a16="http://schemas.microsoft.com/office/drawing/2014/main" id="{BA7AC4CA-1E0D-4F8C-855A-8882E9F8D694}"/>
                </a:ext>
              </a:extLst>
            </p:cNvPr>
            <p:cNvSpPr/>
            <p:nvPr/>
          </p:nvSpPr>
          <p:spPr>
            <a:xfrm rot="5400000">
              <a:off x="2060176" y="1421382"/>
              <a:ext cx="394284" cy="448056"/>
            </a:xfrm>
            <a:prstGeom prst="triangle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riângulo isósceles 8">
              <a:extLst>
                <a:ext uri="{FF2B5EF4-FFF2-40B4-BE49-F238E27FC236}">
                  <a16:creationId xmlns:a16="http://schemas.microsoft.com/office/drawing/2014/main" id="{64E5C2FC-CA67-4646-BE10-DE5FBA505751}"/>
                </a:ext>
              </a:extLst>
            </p:cNvPr>
            <p:cNvSpPr/>
            <p:nvPr/>
          </p:nvSpPr>
          <p:spPr>
            <a:xfrm rot="16200000">
              <a:off x="10052503" y="5827952"/>
              <a:ext cx="394284" cy="303402"/>
            </a:xfrm>
            <a:prstGeom prst="triangle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Seta: Divisa 9">
              <a:extLst>
                <a:ext uri="{FF2B5EF4-FFF2-40B4-BE49-F238E27FC236}">
                  <a16:creationId xmlns:a16="http://schemas.microsoft.com/office/drawing/2014/main" id="{2216C6EB-C978-438A-8DD5-22B5FE330785}"/>
                </a:ext>
              </a:extLst>
            </p:cNvPr>
            <p:cNvSpPr/>
            <p:nvPr/>
          </p:nvSpPr>
          <p:spPr>
            <a:xfrm rot="16200000">
              <a:off x="3115547" y="1087110"/>
              <a:ext cx="1730064" cy="1333845"/>
            </a:xfrm>
            <a:prstGeom prst="chevron">
              <a:avLst>
                <a:gd name="adj" fmla="val 28925"/>
              </a:avLst>
            </a:prstGeom>
            <a:solidFill>
              <a:schemeClr val="accent1"/>
            </a:solidFill>
            <a:ln>
              <a:noFill/>
            </a:ln>
            <a:effectLst>
              <a:outerShdw blurRad="279400" sx="108000" sy="108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Retângulo 5">
              <a:extLst>
                <a:ext uri="{FF2B5EF4-FFF2-40B4-BE49-F238E27FC236}">
                  <a16:creationId xmlns:a16="http://schemas.microsoft.com/office/drawing/2014/main" id="{496512BA-4ADF-4458-9C77-04951AD5E92B}"/>
                </a:ext>
              </a:extLst>
            </p:cNvPr>
            <p:cNvSpPr/>
            <p:nvPr/>
          </p:nvSpPr>
          <p:spPr>
            <a:xfrm>
              <a:off x="1874542" y="526059"/>
              <a:ext cx="9576430" cy="94322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CaixaDeTexto 10">
              <a:extLst>
                <a:ext uri="{FF2B5EF4-FFF2-40B4-BE49-F238E27FC236}">
                  <a16:creationId xmlns:a16="http://schemas.microsoft.com/office/drawing/2014/main" id="{23D7B9CD-75D4-42A2-9265-A55096A54227}"/>
                </a:ext>
              </a:extLst>
            </p:cNvPr>
            <p:cNvSpPr txBox="1"/>
            <p:nvPr/>
          </p:nvSpPr>
          <p:spPr>
            <a:xfrm>
              <a:off x="3549756" y="1335402"/>
              <a:ext cx="86164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8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“</a:t>
              </a:r>
            </a:p>
          </p:txBody>
        </p:sp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DAFCFE18-F88A-474F-BCDD-BF9D5878F4D8}"/>
                </a:ext>
              </a:extLst>
            </p:cNvPr>
            <p:cNvGrpSpPr/>
            <p:nvPr/>
          </p:nvGrpSpPr>
          <p:grpSpPr>
            <a:xfrm>
              <a:off x="2970113" y="2977814"/>
              <a:ext cx="7493589" cy="2762745"/>
              <a:chOff x="3036073" y="3027345"/>
              <a:chExt cx="7493589" cy="2762745"/>
            </a:xfrm>
          </p:grpSpPr>
          <p:sp>
            <p:nvSpPr>
              <p:cNvPr id="14" name="CaixaDeTexto 13">
                <a:extLst>
                  <a:ext uri="{FF2B5EF4-FFF2-40B4-BE49-F238E27FC236}">
                    <a16:creationId xmlns:a16="http://schemas.microsoft.com/office/drawing/2014/main" id="{D15E5F4B-AEE0-4245-9AAB-C76992CB2C57}"/>
                  </a:ext>
                </a:extLst>
              </p:cNvPr>
              <p:cNvSpPr txBox="1"/>
              <p:nvPr/>
            </p:nvSpPr>
            <p:spPr>
              <a:xfrm>
                <a:off x="3036073" y="3027345"/>
                <a:ext cx="6679520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pt-BR" sz="40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Bebas Neue" panose="020B0606020202050201" pitchFamily="34" charset="0"/>
                  </a:rPr>
                  <a:t>Voom is a high- speed internet service that claims to be The </a:t>
                </a:r>
                <a:r>
                  <a:rPr lang="pt-BR" sz="4000" dirty="0" err="1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Bebas Neue" panose="020B0606020202050201" pitchFamily="34" charset="0"/>
                  </a:rPr>
                  <a:t>fastest</a:t>
                </a:r>
                <a:r>
                  <a:rPr lang="pt-BR" sz="40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Bebas Neue" panose="020B0606020202050201" pitchFamily="34" charset="0"/>
                  </a:rPr>
                  <a:t> on The sea. </a:t>
                </a:r>
                <a:endParaRPr kumimoji="0" lang="pt-BR" sz="400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" name="CaixaDeTexto 14">
                <a:extLst>
                  <a:ext uri="{FF2B5EF4-FFF2-40B4-BE49-F238E27FC236}">
                    <a16:creationId xmlns:a16="http://schemas.microsoft.com/office/drawing/2014/main" id="{8E0A5D19-F7A7-4932-979E-22DA456AD9EC}"/>
                  </a:ext>
                </a:extLst>
              </p:cNvPr>
              <p:cNvSpPr txBox="1"/>
              <p:nvPr/>
            </p:nvSpPr>
            <p:spPr>
              <a:xfrm>
                <a:off x="7831961" y="5420758"/>
                <a:ext cx="269770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pt-PT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(SES S.A, 2022)</a:t>
                </a:r>
                <a:endParaRPr kumimoji="0" lang="pt-B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3969C19-BC54-4822-AE1F-A8CCA5E19BAC}"/>
              </a:ext>
            </a:extLst>
          </p:cNvPr>
          <p:cNvSpPr txBox="1"/>
          <p:nvPr/>
        </p:nvSpPr>
        <p:spPr>
          <a:xfrm>
            <a:off x="3902816" y="379985"/>
            <a:ext cx="6111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60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Introducing voom</a:t>
            </a:r>
            <a:endParaRPr kumimoji="0" lang="pt-BR" sz="6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0888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a Livre: Forma 17">
            <a:extLst>
              <a:ext uri="{FF2B5EF4-FFF2-40B4-BE49-F238E27FC236}">
                <a16:creationId xmlns:a16="http://schemas.microsoft.com/office/drawing/2014/main" id="{B45D9D02-CD82-4A13-AECC-D6431754C721}"/>
              </a:ext>
            </a:extLst>
          </p:cNvPr>
          <p:cNvSpPr/>
          <p:nvPr/>
        </p:nvSpPr>
        <p:spPr>
          <a:xfrm>
            <a:off x="441778" y="-3413760"/>
            <a:ext cx="4660179" cy="4572000"/>
          </a:xfrm>
          <a:custGeom>
            <a:avLst/>
            <a:gdLst>
              <a:gd name="connsiteX0" fmla="*/ 4587422 w 4660179"/>
              <a:gd name="connsiteY0" fmla="*/ 4572000 h 4572000"/>
              <a:gd name="connsiteX1" fmla="*/ 4099742 w 4660179"/>
              <a:gd name="connsiteY1" fmla="*/ 2316480 h 4572000"/>
              <a:gd name="connsiteX2" fmla="*/ 442142 w 4660179"/>
              <a:gd name="connsiteY2" fmla="*/ 1706880 h 4572000"/>
              <a:gd name="connsiteX3" fmla="*/ 198302 w 4660179"/>
              <a:gd name="connsiteY3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0179" h="4572000">
                <a:moveTo>
                  <a:pt x="4587422" y="4572000"/>
                </a:moveTo>
                <a:cubicBezTo>
                  <a:pt x="4689022" y="3683000"/>
                  <a:pt x="4790622" y="2794000"/>
                  <a:pt x="4099742" y="2316480"/>
                </a:cubicBezTo>
                <a:cubicBezTo>
                  <a:pt x="3408862" y="1838960"/>
                  <a:pt x="1092382" y="2092960"/>
                  <a:pt x="442142" y="1706880"/>
                </a:cubicBezTo>
                <a:cubicBezTo>
                  <a:pt x="-208098" y="1320800"/>
                  <a:pt x="-4898" y="660400"/>
                  <a:pt x="198302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orma Livre: Forma 18">
            <a:extLst>
              <a:ext uri="{FF2B5EF4-FFF2-40B4-BE49-F238E27FC236}">
                <a16:creationId xmlns:a16="http://schemas.microsoft.com/office/drawing/2014/main" id="{C6A5660A-76A7-4D78-A744-484DFADEC3FA}"/>
              </a:ext>
            </a:extLst>
          </p:cNvPr>
          <p:cNvSpPr/>
          <p:nvPr/>
        </p:nvSpPr>
        <p:spPr>
          <a:xfrm>
            <a:off x="3413760" y="-3078480"/>
            <a:ext cx="2870663" cy="4114800"/>
          </a:xfrm>
          <a:custGeom>
            <a:avLst/>
            <a:gdLst>
              <a:gd name="connsiteX0" fmla="*/ 2377440 w 2870663"/>
              <a:gd name="connsiteY0" fmla="*/ 4114800 h 4114800"/>
              <a:gd name="connsiteX1" fmla="*/ 2743200 w 2870663"/>
              <a:gd name="connsiteY1" fmla="*/ 2316480 h 4114800"/>
              <a:gd name="connsiteX2" fmla="*/ 457200 w 2870663"/>
              <a:gd name="connsiteY2" fmla="*/ 944880 h 4114800"/>
              <a:gd name="connsiteX3" fmla="*/ 0 w 2870663"/>
              <a:gd name="connsiteY3" fmla="*/ 0 h 41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0663" h="4114800">
                <a:moveTo>
                  <a:pt x="2377440" y="4114800"/>
                </a:moveTo>
                <a:cubicBezTo>
                  <a:pt x="2720340" y="3479800"/>
                  <a:pt x="3063240" y="2844800"/>
                  <a:pt x="2743200" y="2316480"/>
                </a:cubicBezTo>
                <a:cubicBezTo>
                  <a:pt x="2423160" y="1788160"/>
                  <a:pt x="914400" y="1330960"/>
                  <a:pt x="457200" y="944880"/>
                </a:cubicBezTo>
                <a:cubicBezTo>
                  <a:pt x="0" y="558800"/>
                  <a:pt x="0" y="279400"/>
                  <a:pt x="0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orma Livre: Forma 19">
            <a:extLst>
              <a:ext uri="{FF2B5EF4-FFF2-40B4-BE49-F238E27FC236}">
                <a16:creationId xmlns:a16="http://schemas.microsoft.com/office/drawing/2014/main" id="{815DD06E-E1FB-4BB2-A2E8-017B20FF6D70}"/>
              </a:ext>
            </a:extLst>
          </p:cNvPr>
          <p:cNvSpPr/>
          <p:nvPr/>
        </p:nvSpPr>
        <p:spPr>
          <a:xfrm>
            <a:off x="6766560" y="-2865120"/>
            <a:ext cx="1651226" cy="3718560"/>
          </a:xfrm>
          <a:custGeom>
            <a:avLst/>
            <a:gdLst>
              <a:gd name="connsiteX0" fmla="*/ 0 w 1651226"/>
              <a:gd name="connsiteY0" fmla="*/ 3718560 h 3718560"/>
              <a:gd name="connsiteX1" fmla="*/ 365760 w 1651226"/>
              <a:gd name="connsiteY1" fmla="*/ 1524000 h 3718560"/>
              <a:gd name="connsiteX2" fmla="*/ 1493520 w 1651226"/>
              <a:gd name="connsiteY2" fmla="*/ 701040 h 3718560"/>
              <a:gd name="connsiteX3" fmla="*/ 1615440 w 1651226"/>
              <a:gd name="connsiteY3" fmla="*/ 0 h 3718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1226" h="3718560">
                <a:moveTo>
                  <a:pt x="0" y="3718560"/>
                </a:moveTo>
                <a:cubicBezTo>
                  <a:pt x="58420" y="2872740"/>
                  <a:pt x="116840" y="2026920"/>
                  <a:pt x="365760" y="1524000"/>
                </a:cubicBezTo>
                <a:cubicBezTo>
                  <a:pt x="614680" y="1021080"/>
                  <a:pt x="1285240" y="955040"/>
                  <a:pt x="1493520" y="701040"/>
                </a:cubicBezTo>
                <a:cubicBezTo>
                  <a:pt x="1701800" y="447040"/>
                  <a:pt x="1658620" y="223520"/>
                  <a:pt x="1615440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orma Livre: Forma 22">
            <a:extLst>
              <a:ext uri="{FF2B5EF4-FFF2-40B4-BE49-F238E27FC236}">
                <a16:creationId xmlns:a16="http://schemas.microsoft.com/office/drawing/2014/main" id="{6C68DB70-90B5-4050-9727-653E8FDD934A}"/>
              </a:ext>
            </a:extLst>
          </p:cNvPr>
          <p:cNvSpPr/>
          <p:nvPr/>
        </p:nvSpPr>
        <p:spPr>
          <a:xfrm>
            <a:off x="7254005" y="-3413760"/>
            <a:ext cx="4115122" cy="4808672"/>
          </a:xfrm>
          <a:custGeom>
            <a:avLst/>
            <a:gdLst>
              <a:gd name="connsiteX0" fmla="*/ 30715 w 4115122"/>
              <a:gd name="connsiteY0" fmla="*/ 4754880 h 4808672"/>
              <a:gd name="connsiteX1" fmla="*/ 61195 w 4115122"/>
              <a:gd name="connsiteY1" fmla="*/ 4693920 h 4808672"/>
              <a:gd name="connsiteX2" fmla="*/ 1219435 w 4115122"/>
              <a:gd name="connsiteY2" fmla="*/ 2590800 h 4808672"/>
              <a:gd name="connsiteX3" fmla="*/ 3657835 w 4115122"/>
              <a:gd name="connsiteY3" fmla="*/ 2133600 h 4808672"/>
              <a:gd name="connsiteX4" fmla="*/ 4115035 w 4115122"/>
              <a:gd name="connsiteY4" fmla="*/ 457200 h 4808672"/>
              <a:gd name="connsiteX5" fmla="*/ 3688315 w 4115122"/>
              <a:gd name="connsiteY5" fmla="*/ 0 h 4808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15122" h="4808672">
                <a:moveTo>
                  <a:pt x="30715" y="4754880"/>
                </a:moveTo>
                <a:cubicBezTo>
                  <a:pt x="-53105" y="4904740"/>
                  <a:pt x="61195" y="4693920"/>
                  <a:pt x="61195" y="4693920"/>
                </a:cubicBezTo>
                <a:cubicBezTo>
                  <a:pt x="259315" y="4333240"/>
                  <a:pt x="619995" y="3017520"/>
                  <a:pt x="1219435" y="2590800"/>
                </a:cubicBezTo>
                <a:cubicBezTo>
                  <a:pt x="1818875" y="2164080"/>
                  <a:pt x="3175235" y="2489200"/>
                  <a:pt x="3657835" y="2133600"/>
                </a:cubicBezTo>
                <a:cubicBezTo>
                  <a:pt x="4140435" y="1778000"/>
                  <a:pt x="4109955" y="812800"/>
                  <a:pt x="4115035" y="457200"/>
                </a:cubicBezTo>
                <a:cubicBezTo>
                  <a:pt x="4120115" y="101600"/>
                  <a:pt x="3904215" y="50800"/>
                  <a:pt x="3688315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orma Livre: Forma 8">
            <a:extLst>
              <a:ext uri="{FF2B5EF4-FFF2-40B4-BE49-F238E27FC236}">
                <a16:creationId xmlns:a16="http://schemas.microsoft.com/office/drawing/2014/main" id="{1A36577F-DC7E-4975-B064-98E2214308A2}"/>
              </a:ext>
            </a:extLst>
          </p:cNvPr>
          <p:cNvSpPr/>
          <p:nvPr/>
        </p:nvSpPr>
        <p:spPr>
          <a:xfrm>
            <a:off x="1433821" y="2534856"/>
            <a:ext cx="4601161" cy="1724628"/>
          </a:xfrm>
          <a:custGeom>
            <a:avLst/>
            <a:gdLst>
              <a:gd name="connsiteX0" fmla="*/ 4585014 w 4601161"/>
              <a:gd name="connsiteY0" fmla="*/ 0 h 1724628"/>
              <a:gd name="connsiteX1" fmla="*/ 3994706 w 4601161"/>
              <a:gd name="connsiteY1" fmla="*/ 925974 h 1724628"/>
              <a:gd name="connsiteX2" fmla="*/ 614898 w 4601161"/>
              <a:gd name="connsiteY2" fmla="*/ 925974 h 1724628"/>
              <a:gd name="connsiteX3" fmla="*/ 13014 w 4601161"/>
              <a:gd name="connsiteY3" fmla="*/ 1724628 h 1724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1161" h="1724628">
                <a:moveTo>
                  <a:pt x="4585014" y="0"/>
                </a:moveTo>
                <a:cubicBezTo>
                  <a:pt x="4620703" y="385822"/>
                  <a:pt x="4656392" y="771645"/>
                  <a:pt x="3994706" y="925974"/>
                </a:cubicBezTo>
                <a:cubicBezTo>
                  <a:pt x="3333020" y="1080303"/>
                  <a:pt x="1278513" y="792865"/>
                  <a:pt x="614898" y="925974"/>
                </a:cubicBezTo>
                <a:cubicBezTo>
                  <a:pt x="-48717" y="1059083"/>
                  <a:pt x="-17852" y="1391855"/>
                  <a:pt x="13014" y="1724628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orma Livre: Forma 10">
            <a:extLst>
              <a:ext uri="{FF2B5EF4-FFF2-40B4-BE49-F238E27FC236}">
                <a16:creationId xmlns:a16="http://schemas.microsoft.com/office/drawing/2014/main" id="{5178AA09-45D7-4963-ABCA-3FD80DC5581F}"/>
              </a:ext>
            </a:extLst>
          </p:cNvPr>
          <p:cNvSpPr/>
          <p:nvPr/>
        </p:nvSpPr>
        <p:spPr>
          <a:xfrm>
            <a:off x="4104506" y="2534856"/>
            <a:ext cx="2167294" cy="2592729"/>
          </a:xfrm>
          <a:custGeom>
            <a:avLst/>
            <a:gdLst>
              <a:gd name="connsiteX0" fmla="*/ 1902755 w 2167294"/>
              <a:gd name="connsiteY0" fmla="*/ 0 h 2592729"/>
              <a:gd name="connsiteX1" fmla="*/ 2134248 w 2167294"/>
              <a:gd name="connsiteY1" fmla="*/ 729205 h 2592729"/>
              <a:gd name="connsiteX2" fmla="*/ 1266147 w 2167294"/>
              <a:gd name="connsiteY2" fmla="*/ 1539433 h 2592729"/>
              <a:gd name="connsiteX3" fmla="*/ 143403 w 2167294"/>
              <a:gd name="connsiteY3" fmla="*/ 1666754 h 2592729"/>
              <a:gd name="connsiteX4" fmla="*/ 50805 w 2167294"/>
              <a:gd name="connsiteY4" fmla="*/ 2592729 h 2592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7294" h="2592729">
                <a:moveTo>
                  <a:pt x="1902755" y="0"/>
                </a:moveTo>
                <a:cubicBezTo>
                  <a:pt x="2071552" y="236316"/>
                  <a:pt x="2240349" y="472633"/>
                  <a:pt x="2134248" y="729205"/>
                </a:cubicBezTo>
                <a:cubicBezTo>
                  <a:pt x="2028147" y="985777"/>
                  <a:pt x="1597954" y="1383175"/>
                  <a:pt x="1266147" y="1539433"/>
                </a:cubicBezTo>
                <a:cubicBezTo>
                  <a:pt x="934339" y="1695691"/>
                  <a:pt x="345960" y="1491205"/>
                  <a:pt x="143403" y="1666754"/>
                </a:cubicBezTo>
                <a:cubicBezTo>
                  <a:pt x="-59154" y="1842303"/>
                  <a:pt x="-4175" y="2217516"/>
                  <a:pt x="50805" y="2592729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orma Livre: Forma 11">
            <a:extLst>
              <a:ext uri="{FF2B5EF4-FFF2-40B4-BE49-F238E27FC236}">
                <a16:creationId xmlns:a16="http://schemas.microsoft.com/office/drawing/2014/main" id="{30350628-7085-45CA-9DAD-22EF5E187C47}"/>
              </a:ext>
            </a:extLst>
          </p:cNvPr>
          <p:cNvSpPr/>
          <p:nvPr/>
        </p:nvSpPr>
        <p:spPr>
          <a:xfrm>
            <a:off x="6065134" y="2569580"/>
            <a:ext cx="4812295" cy="1423686"/>
          </a:xfrm>
          <a:custGeom>
            <a:avLst/>
            <a:gdLst>
              <a:gd name="connsiteX0" fmla="*/ 0 w 4812295"/>
              <a:gd name="connsiteY0" fmla="*/ 0 h 1423686"/>
              <a:gd name="connsiteX1" fmla="*/ 1620456 w 4812295"/>
              <a:gd name="connsiteY1" fmla="*/ 787078 h 1423686"/>
              <a:gd name="connsiteX2" fmla="*/ 4421529 w 4812295"/>
              <a:gd name="connsiteY2" fmla="*/ 486136 h 1423686"/>
              <a:gd name="connsiteX3" fmla="*/ 4722471 w 4812295"/>
              <a:gd name="connsiteY3" fmla="*/ 1423686 h 1423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2295" h="1423686">
                <a:moveTo>
                  <a:pt x="0" y="0"/>
                </a:moveTo>
                <a:cubicBezTo>
                  <a:pt x="441767" y="353027"/>
                  <a:pt x="883535" y="706055"/>
                  <a:pt x="1620456" y="787078"/>
                </a:cubicBezTo>
                <a:cubicBezTo>
                  <a:pt x="2357378" y="868101"/>
                  <a:pt x="3904527" y="380035"/>
                  <a:pt x="4421529" y="486136"/>
                </a:cubicBezTo>
                <a:cubicBezTo>
                  <a:pt x="4938531" y="592237"/>
                  <a:pt x="4830501" y="1007961"/>
                  <a:pt x="4722471" y="1423686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orma Livre: Forma 12">
            <a:extLst>
              <a:ext uri="{FF2B5EF4-FFF2-40B4-BE49-F238E27FC236}">
                <a16:creationId xmlns:a16="http://schemas.microsoft.com/office/drawing/2014/main" id="{896C2959-D726-4635-A979-057072143C5B}"/>
              </a:ext>
            </a:extLst>
          </p:cNvPr>
          <p:cNvSpPr/>
          <p:nvPr/>
        </p:nvSpPr>
        <p:spPr>
          <a:xfrm>
            <a:off x="6018835" y="2569580"/>
            <a:ext cx="2373246" cy="2146849"/>
          </a:xfrm>
          <a:custGeom>
            <a:avLst/>
            <a:gdLst>
              <a:gd name="connsiteX0" fmla="*/ 0 w 2373246"/>
              <a:gd name="connsiteY0" fmla="*/ 0 h 2146849"/>
              <a:gd name="connsiteX1" fmla="*/ 1134319 w 2373246"/>
              <a:gd name="connsiteY1" fmla="*/ 1006997 h 2146849"/>
              <a:gd name="connsiteX2" fmla="*/ 2280213 w 2373246"/>
              <a:gd name="connsiteY2" fmla="*/ 1597306 h 2146849"/>
              <a:gd name="connsiteX3" fmla="*/ 2303362 w 2373246"/>
              <a:gd name="connsiteY3" fmla="*/ 2095017 h 2146849"/>
              <a:gd name="connsiteX4" fmla="*/ 2303362 w 2373246"/>
              <a:gd name="connsiteY4" fmla="*/ 2106592 h 2146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3246" h="2146849">
                <a:moveTo>
                  <a:pt x="0" y="0"/>
                </a:moveTo>
                <a:cubicBezTo>
                  <a:pt x="377142" y="370389"/>
                  <a:pt x="754284" y="740779"/>
                  <a:pt x="1134319" y="1006997"/>
                </a:cubicBezTo>
                <a:cubicBezTo>
                  <a:pt x="1514354" y="1273215"/>
                  <a:pt x="2085372" y="1415969"/>
                  <a:pt x="2280213" y="1597306"/>
                </a:cubicBezTo>
                <a:cubicBezTo>
                  <a:pt x="2475054" y="1778643"/>
                  <a:pt x="2303362" y="2095017"/>
                  <a:pt x="2303362" y="2095017"/>
                </a:cubicBezTo>
                <a:cubicBezTo>
                  <a:pt x="2307220" y="2179898"/>
                  <a:pt x="2305291" y="2143245"/>
                  <a:pt x="2303362" y="2106592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CD60FDD5-6E6F-451F-A33F-D4338B13FB8D}"/>
              </a:ext>
            </a:extLst>
          </p:cNvPr>
          <p:cNvGrpSpPr/>
          <p:nvPr/>
        </p:nvGrpSpPr>
        <p:grpSpPr>
          <a:xfrm>
            <a:off x="4272967" y="444467"/>
            <a:ext cx="3646066" cy="2136686"/>
            <a:chOff x="4272967" y="444467"/>
            <a:chExt cx="3646066" cy="2136686"/>
          </a:xfrm>
          <a:solidFill>
            <a:schemeClr val="accent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6" name="Agrupar 5">
              <a:extLst>
                <a:ext uri="{FF2B5EF4-FFF2-40B4-BE49-F238E27FC236}">
                  <a16:creationId xmlns:a16="http://schemas.microsoft.com/office/drawing/2014/main" id="{000D4883-4185-495D-BF97-7E8DD1CE8C71}"/>
                </a:ext>
              </a:extLst>
            </p:cNvPr>
            <p:cNvGrpSpPr/>
            <p:nvPr/>
          </p:nvGrpSpPr>
          <p:grpSpPr>
            <a:xfrm>
              <a:off x="4272967" y="444467"/>
              <a:ext cx="3646066" cy="2136686"/>
              <a:chOff x="4155440" y="3357541"/>
              <a:chExt cx="2956560" cy="1732619"/>
            </a:xfrm>
            <a:grpFill/>
          </p:grpSpPr>
          <p:sp>
            <p:nvSpPr>
              <p:cNvPr id="2" name="Retângulo: Cantos Arredondados 1">
                <a:extLst>
                  <a:ext uri="{FF2B5EF4-FFF2-40B4-BE49-F238E27FC236}">
                    <a16:creationId xmlns:a16="http://schemas.microsoft.com/office/drawing/2014/main" id="{0DE0F99B-7344-4E5A-BE0E-4683033B72E1}"/>
                  </a:ext>
                </a:extLst>
              </p:cNvPr>
              <p:cNvSpPr/>
              <p:nvPr/>
            </p:nvSpPr>
            <p:spPr>
              <a:xfrm>
                <a:off x="4155440" y="4277360"/>
                <a:ext cx="2956560" cy="812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" name="Elipse 2">
                <a:extLst>
                  <a:ext uri="{FF2B5EF4-FFF2-40B4-BE49-F238E27FC236}">
                    <a16:creationId xmlns:a16="http://schemas.microsoft.com/office/drawing/2014/main" id="{490BC868-61AD-48DA-9BFC-6F251E60F39A}"/>
                  </a:ext>
                </a:extLst>
              </p:cNvPr>
              <p:cNvSpPr/>
              <p:nvPr/>
            </p:nvSpPr>
            <p:spPr>
              <a:xfrm>
                <a:off x="4582160" y="3789680"/>
                <a:ext cx="894080" cy="89408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" name="Elipse 3">
                <a:extLst>
                  <a:ext uri="{FF2B5EF4-FFF2-40B4-BE49-F238E27FC236}">
                    <a16:creationId xmlns:a16="http://schemas.microsoft.com/office/drawing/2014/main" id="{362790E3-B64F-4347-83C7-EA49E87A0E6D}"/>
                  </a:ext>
                </a:extLst>
              </p:cNvPr>
              <p:cNvSpPr/>
              <p:nvPr/>
            </p:nvSpPr>
            <p:spPr>
              <a:xfrm>
                <a:off x="5137090" y="3357541"/>
                <a:ext cx="1625600" cy="16256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7" name="CaixaDeTexto 6">
              <a:extLst>
                <a:ext uri="{FF2B5EF4-FFF2-40B4-BE49-F238E27FC236}">
                  <a16:creationId xmlns:a16="http://schemas.microsoft.com/office/drawing/2014/main" id="{C8B25964-9879-45C5-B95A-BDF1AC9709A1}"/>
                </a:ext>
              </a:extLst>
            </p:cNvPr>
            <p:cNvSpPr txBox="1"/>
            <p:nvPr/>
          </p:nvSpPr>
          <p:spPr>
            <a:xfrm>
              <a:off x="4785987" y="1569166"/>
              <a:ext cx="2791448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4000" dirty="0">
                  <a:latin typeface="Bebas Neue" panose="020B0606020202050201" pitchFamily="34" charset="0"/>
                </a:rPr>
                <a:t>Voom internet</a:t>
              </a:r>
              <a:endParaRPr kumimoji="0" lang="pt-BR" sz="4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0FDDBAA-DC16-4784-9D80-1700C9812103}"/>
              </a:ext>
            </a:extLst>
          </p:cNvPr>
          <p:cNvSpPr txBox="1"/>
          <p:nvPr/>
        </p:nvSpPr>
        <p:spPr>
          <a:xfrm>
            <a:off x="105508" y="4461943"/>
            <a:ext cx="28870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US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Montserrat Medium" panose="00000600000000000000" pitchFamily="2" charset="0"/>
              </a:rPr>
              <a:t>Using a distinct type of satellite technology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49BF066-E2AE-4569-A40A-9A7E5B3EA77A}"/>
              </a:ext>
            </a:extLst>
          </p:cNvPr>
          <p:cNvSpPr txBox="1"/>
          <p:nvPr/>
        </p:nvSpPr>
        <p:spPr>
          <a:xfrm>
            <a:off x="2802406" y="5285229"/>
            <a:ext cx="36676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pPr lvl="0" defTabSz="914400">
              <a:defRPr/>
            </a:pPr>
            <a:r>
              <a:rPr lang="en-US" sz="2000" dirty="0"/>
              <a:t>Communication signals to ships in the middle of the ocean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176AD269-2F80-4068-B72F-59C4ADB8B755}"/>
              </a:ext>
            </a:extLst>
          </p:cNvPr>
          <p:cNvSpPr txBox="1"/>
          <p:nvPr/>
        </p:nvSpPr>
        <p:spPr>
          <a:xfrm>
            <a:off x="6801518" y="4854782"/>
            <a:ext cx="26151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pPr lvl="0" defTabSz="914400">
              <a:defRPr/>
            </a:pPr>
            <a:r>
              <a:rPr lang="en-US" sz="2000" dirty="0"/>
              <a:t> Connectivity from almost anywhere onboard</a:t>
            </a:r>
            <a:r>
              <a:rPr lang="en-US" dirty="0"/>
              <a:t>. 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Montserrat Medium" panose="00000600000000000000" pitchFamily="2" charset="0"/>
              <a:ea typeface="+mn-ea"/>
              <a:cs typeface="+mn-cs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402C8F51-71BD-41AD-B437-446C2DEBEC3E}"/>
              </a:ext>
            </a:extLst>
          </p:cNvPr>
          <p:cNvSpPr txBox="1"/>
          <p:nvPr/>
        </p:nvSpPr>
        <p:spPr>
          <a:xfrm>
            <a:off x="9397379" y="4131619"/>
            <a:ext cx="2653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r>
              <a:rPr lang="pt-PT" sz="2000" dirty="0"/>
              <a:t> Passengers may communicate with their friends and family all around The world </a:t>
            </a:r>
          </a:p>
          <a:p>
            <a:r>
              <a:rPr lang="pt-PT" sz="2000" dirty="0"/>
              <a:t> </a:t>
            </a:r>
          </a:p>
        </p:txBody>
      </p:sp>
      <p:pic>
        <p:nvPicPr>
          <p:cNvPr id="10" name="Gráfico 9" descr="Router sem fios com preenchimento sólido">
            <a:extLst>
              <a:ext uri="{FF2B5EF4-FFF2-40B4-BE49-F238E27FC236}">
                <a16:creationId xmlns:a16="http://schemas.microsoft.com/office/drawing/2014/main" id="{18E710C7-FB17-4FC9-976B-8D9E27549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665227" y="754103"/>
            <a:ext cx="1158005" cy="914400"/>
          </a:xfrm>
          <a:prstGeom prst="rect">
            <a:avLst/>
          </a:prstGeom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6BC3817B-4425-472B-B5E2-5A02C0E620AC}"/>
              </a:ext>
            </a:extLst>
          </p:cNvPr>
          <p:cNvSpPr txBox="1"/>
          <p:nvPr/>
        </p:nvSpPr>
        <p:spPr>
          <a:xfrm>
            <a:off x="860632" y="1565060"/>
            <a:ext cx="3493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000" dirty="0"/>
              <a:t>How Does The 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AC3A0B2D-F6BD-4FD2-8825-9295CDA439BA}"/>
              </a:ext>
            </a:extLst>
          </p:cNvPr>
          <p:cNvSpPr txBox="1"/>
          <p:nvPr/>
        </p:nvSpPr>
        <p:spPr>
          <a:xfrm>
            <a:off x="8109109" y="1571008"/>
            <a:ext cx="2791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000" dirty="0"/>
              <a:t>Work ????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5153F6B-17EE-4EA7-8D35-1132AF989C22}"/>
              </a:ext>
            </a:extLst>
          </p:cNvPr>
          <p:cNvSpPr txBox="1"/>
          <p:nvPr/>
        </p:nvSpPr>
        <p:spPr>
          <a:xfrm>
            <a:off x="10597661" y="6113032"/>
            <a:ext cx="2907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/>
          </a:p>
          <a:p>
            <a:r>
              <a:rPr lang="pt-PT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(SES S.A, 2022)</a:t>
            </a:r>
            <a:endParaRPr lang="pt-PT" dirty="0"/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EAFEA63-A4A7-4F25-9307-E4F4C114DE25}"/>
              </a:ext>
            </a:extLst>
          </p:cNvPr>
          <p:cNvSpPr txBox="1"/>
          <p:nvPr/>
        </p:nvSpPr>
        <p:spPr>
          <a:xfrm>
            <a:off x="-70850" y="6211669"/>
            <a:ext cx="21946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Student:Corina maria</a:t>
            </a:r>
          </a:p>
          <a:p>
            <a:r>
              <a:rPr lang="pt-PT" dirty="0"/>
              <a:t>2112064</a:t>
            </a:r>
          </a:p>
        </p:txBody>
      </p:sp>
    </p:spTree>
    <p:extLst>
      <p:ext uri="{BB962C8B-B14F-4D97-AF65-F5344CB8AC3E}">
        <p14:creationId xmlns:p14="http://schemas.microsoft.com/office/powerpoint/2010/main" val="217904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3" grpId="0" animBg="1"/>
      <p:bldP spid="9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: Forma 1">
            <a:extLst>
              <a:ext uri="{FF2B5EF4-FFF2-40B4-BE49-F238E27FC236}">
                <a16:creationId xmlns:a16="http://schemas.microsoft.com/office/drawing/2014/main" id="{FF048424-20EC-4D41-B94A-3142AD477B2E}"/>
              </a:ext>
            </a:extLst>
          </p:cNvPr>
          <p:cNvSpPr/>
          <p:nvPr/>
        </p:nvSpPr>
        <p:spPr>
          <a:xfrm>
            <a:off x="441778" y="2498487"/>
            <a:ext cx="4660179" cy="5203575"/>
          </a:xfrm>
          <a:custGeom>
            <a:avLst/>
            <a:gdLst>
              <a:gd name="connsiteX0" fmla="*/ 4587422 w 4660179"/>
              <a:gd name="connsiteY0" fmla="*/ 4572000 h 4572000"/>
              <a:gd name="connsiteX1" fmla="*/ 4099742 w 4660179"/>
              <a:gd name="connsiteY1" fmla="*/ 2316480 h 4572000"/>
              <a:gd name="connsiteX2" fmla="*/ 442142 w 4660179"/>
              <a:gd name="connsiteY2" fmla="*/ 1706880 h 4572000"/>
              <a:gd name="connsiteX3" fmla="*/ 198302 w 4660179"/>
              <a:gd name="connsiteY3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0179" h="4572000">
                <a:moveTo>
                  <a:pt x="4587422" y="4572000"/>
                </a:moveTo>
                <a:cubicBezTo>
                  <a:pt x="4689022" y="3683000"/>
                  <a:pt x="4790622" y="2794000"/>
                  <a:pt x="4099742" y="2316480"/>
                </a:cubicBezTo>
                <a:cubicBezTo>
                  <a:pt x="3408862" y="1838960"/>
                  <a:pt x="1092382" y="2092960"/>
                  <a:pt x="442142" y="1706880"/>
                </a:cubicBezTo>
                <a:cubicBezTo>
                  <a:pt x="-208098" y="1320800"/>
                  <a:pt x="-4898" y="660400"/>
                  <a:pt x="198302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rma Livre: Forma 2">
            <a:extLst>
              <a:ext uri="{FF2B5EF4-FFF2-40B4-BE49-F238E27FC236}">
                <a16:creationId xmlns:a16="http://schemas.microsoft.com/office/drawing/2014/main" id="{EC14AEC8-01C8-4E46-90D5-51297B45ECFB}"/>
              </a:ext>
            </a:extLst>
          </p:cNvPr>
          <p:cNvSpPr/>
          <p:nvPr/>
        </p:nvSpPr>
        <p:spPr>
          <a:xfrm>
            <a:off x="3459480" y="3480582"/>
            <a:ext cx="2922027" cy="4114800"/>
          </a:xfrm>
          <a:custGeom>
            <a:avLst/>
            <a:gdLst>
              <a:gd name="connsiteX0" fmla="*/ 2377440 w 2870663"/>
              <a:gd name="connsiteY0" fmla="*/ 4114800 h 4114800"/>
              <a:gd name="connsiteX1" fmla="*/ 2743200 w 2870663"/>
              <a:gd name="connsiteY1" fmla="*/ 2316480 h 4114800"/>
              <a:gd name="connsiteX2" fmla="*/ 457200 w 2870663"/>
              <a:gd name="connsiteY2" fmla="*/ 944880 h 4114800"/>
              <a:gd name="connsiteX3" fmla="*/ 0 w 2870663"/>
              <a:gd name="connsiteY3" fmla="*/ 0 h 41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0663" h="4114800">
                <a:moveTo>
                  <a:pt x="2377440" y="4114800"/>
                </a:moveTo>
                <a:cubicBezTo>
                  <a:pt x="2720340" y="3479800"/>
                  <a:pt x="3063240" y="2844800"/>
                  <a:pt x="2743200" y="2316480"/>
                </a:cubicBezTo>
                <a:cubicBezTo>
                  <a:pt x="2423160" y="1788160"/>
                  <a:pt x="914400" y="1330960"/>
                  <a:pt x="457200" y="944880"/>
                </a:cubicBezTo>
                <a:cubicBezTo>
                  <a:pt x="0" y="558800"/>
                  <a:pt x="0" y="279400"/>
                  <a:pt x="0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rma Livre: Forma 3">
            <a:extLst>
              <a:ext uri="{FF2B5EF4-FFF2-40B4-BE49-F238E27FC236}">
                <a16:creationId xmlns:a16="http://schemas.microsoft.com/office/drawing/2014/main" id="{6FD2ED48-E32A-4C4D-9753-872E31031C34}"/>
              </a:ext>
            </a:extLst>
          </p:cNvPr>
          <p:cNvSpPr/>
          <p:nvPr/>
        </p:nvSpPr>
        <p:spPr>
          <a:xfrm>
            <a:off x="6797040" y="3678702"/>
            <a:ext cx="1651226" cy="3718560"/>
          </a:xfrm>
          <a:custGeom>
            <a:avLst/>
            <a:gdLst>
              <a:gd name="connsiteX0" fmla="*/ 0 w 1651226"/>
              <a:gd name="connsiteY0" fmla="*/ 3718560 h 3718560"/>
              <a:gd name="connsiteX1" fmla="*/ 365760 w 1651226"/>
              <a:gd name="connsiteY1" fmla="*/ 1524000 h 3718560"/>
              <a:gd name="connsiteX2" fmla="*/ 1493520 w 1651226"/>
              <a:gd name="connsiteY2" fmla="*/ 701040 h 3718560"/>
              <a:gd name="connsiteX3" fmla="*/ 1615440 w 1651226"/>
              <a:gd name="connsiteY3" fmla="*/ 0 h 3718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1226" h="3718560">
                <a:moveTo>
                  <a:pt x="0" y="3718560"/>
                </a:moveTo>
                <a:cubicBezTo>
                  <a:pt x="58420" y="2872740"/>
                  <a:pt x="116840" y="2026920"/>
                  <a:pt x="365760" y="1524000"/>
                </a:cubicBezTo>
                <a:cubicBezTo>
                  <a:pt x="614680" y="1021080"/>
                  <a:pt x="1285240" y="955040"/>
                  <a:pt x="1493520" y="701040"/>
                </a:cubicBezTo>
                <a:cubicBezTo>
                  <a:pt x="1701800" y="447040"/>
                  <a:pt x="1658620" y="223520"/>
                  <a:pt x="1615440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rma Livre: Forma 4">
            <a:extLst>
              <a:ext uri="{FF2B5EF4-FFF2-40B4-BE49-F238E27FC236}">
                <a16:creationId xmlns:a16="http://schemas.microsoft.com/office/drawing/2014/main" id="{3577AAE3-065E-4792-A912-BD54BE2B2CAA}"/>
              </a:ext>
            </a:extLst>
          </p:cNvPr>
          <p:cNvSpPr/>
          <p:nvPr/>
        </p:nvSpPr>
        <p:spPr>
          <a:xfrm>
            <a:off x="7375925" y="3175782"/>
            <a:ext cx="4115122" cy="4808672"/>
          </a:xfrm>
          <a:custGeom>
            <a:avLst/>
            <a:gdLst>
              <a:gd name="connsiteX0" fmla="*/ 30715 w 4115122"/>
              <a:gd name="connsiteY0" fmla="*/ 4754880 h 4808672"/>
              <a:gd name="connsiteX1" fmla="*/ 61195 w 4115122"/>
              <a:gd name="connsiteY1" fmla="*/ 4693920 h 4808672"/>
              <a:gd name="connsiteX2" fmla="*/ 1219435 w 4115122"/>
              <a:gd name="connsiteY2" fmla="*/ 2590800 h 4808672"/>
              <a:gd name="connsiteX3" fmla="*/ 3657835 w 4115122"/>
              <a:gd name="connsiteY3" fmla="*/ 2133600 h 4808672"/>
              <a:gd name="connsiteX4" fmla="*/ 4115035 w 4115122"/>
              <a:gd name="connsiteY4" fmla="*/ 457200 h 4808672"/>
              <a:gd name="connsiteX5" fmla="*/ 3688315 w 4115122"/>
              <a:gd name="connsiteY5" fmla="*/ 0 h 4808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15122" h="4808672">
                <a:moveTo>
                  <a:pt x="30715" y="4754880"/>
                </a:moveTo>
                <a:cubicBezTo>
                  <a:pt x="-53105" y="4904740"/>
                  <a:pt x="61195" y="4693920"/>
                  <a:pt x="61195" y="4693920"/>
                </a:cubicBezTo>
                <a:cubicBezTo>
                  <a:pt x="259315" y="4333240"/>
                  <a:pt x="619995" y="3017520"/>
                  <a:pt x="1219435" y="2590800"/>
                </a:cubicBezTo>
                <a:cubicBezTo>
                  <a:pt x="1818875" y="2164080"/>
                  <a:pt x="3175235" y="2489200"/>
                  <a:pt x="3657835" y="2133600"/>
                </a:cubicBezTo>
                <a:cubicBezTo>
                  <a:pt x="4140435" y="1778000"/>
                  <a:pt x="4109955" y="812800"/>
                  <a:pt x="4115035" y="457200"/>
                </a:cubicBezTo>
                <a:cubicBezTo>
                  <a:pt x="4120115" y="101600"/>
                  <a:pt x="3904215" y="50800"/>
                  <a:pt x="3688315" y="0"/>
                </a:cubicBezTo>
              </a:path>
            </a:pathLst>
          </a:custGeom>
          <a:noFill/>
          <a:ln>
            <a:solidFill>
              <a:schemeClr val="accent4"/>
            </a:solidFill>
            <a:tailEnd type="oval" w="lg" len="lg"/>
          </a:ln>
          <a:effectLst>
            <a:outerShdw blurRad="76200" algn="ctr" rotWithShape="0">
              <a:prstClr val="black">
                <a:alpha val="6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" name="Agrupar 5">
            <a:extLst>
              <a:ext uri="{FF2B5EF4-FFF2-40B4-BE49-F238E27FC236}">
                <a16:creationId xmlns:a16="http://schemas.microsoft.com/office/drawing/2014/main" id="{A30BD728-FCFE-43CD-AD71-F5611151C8D3}"/>
              </a:ext>
            </a:extLst>
          </p:cNvPr>
          <p:cNvGrpSpPr/>
          <p:nvPr/>
        </p:nvGrpSpPr>
        <p:grpSpPr>
          <a:xfrm>
            <a:off x="4272967" y="6988289"/>
            <a:ext cx="3646066" cy="2136686"/>
            <a:chOff x="4272967" y="444467"/>
            <a:chExt cx="3646066" cy="2136686"/>
          </a:xfrm>
          <a:solidFill>
            <a:schemeClr val="accent6"/>
          </a:solidFill>
        </p:grpSpPr>
        <p:grpSp>
          <p:nvGrpSpPr>
            <p:cNvPr id="7" name="Agrupar 6">
              <a:extLst>
                <a:ext uri="{FF2B5EF4-FFF2-40B4-BE49-F238E27FC236}">
                  <a16:creationId xmlns:a16="http://schemas.microsoft.com/office/drawing/2014/main" id="{53F406A6-7D2D-48FB-8595-397CA231B4B7}"/>
                </a:ext>
              </a:extLst>
            </p:cNvPr>
            <p:cNvGrpSpPr/>
            <p:nvPr/>
          </p:nvGrpSpPr>
          <p:grpSpPr>
            <a:xfrm>
              <a:off x="4272967" y="444467"/>
              <a:ext cx="3646066" cy="2136686"/>
              <a:chOff x="4155440" y="3357541"/>
              <a:chExt cx="2956560" cy="1732619"/>
            </a:xfrm>
            <a:grpFill/>
          </p:grpSpPr>
          <p:sp>
            <p:nvSpPr>
              <p:cNvPr id="9" name="Retângulo: Cantos Arredondados 8">
                <a:extLst>
                  <a:ext uri="{FF2B5EF4-FFF2-40B4-BE49-F238E27FC236}">
                    <a16:creationId xmlns:a16="http://schemas.microsoft.com/office/drawing/2014/main" id="{9A05FBBD-55C7-457A-98D2-DCB068CED9CF}"/>
                  </a:ext>
                </a:extLst>
              </p:cNvPr>
              <p:cNvSpPr/>
              <p:nvPr/>
            </p:nvSpPr>
            <p:spPr>
              <a:xfrm>
                <a:off x="4155440" y="4277360"/>
                <a:ext cx="2956560" cy="812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" name="Elipse 9">
                <a:extLst>
                  <a:ext uri="{FF2B5EF4-FFF2-40B4-BE49-F238E27FC236}">
                    <a16:creationId xmlns:a16="http://schemas.microsoft.com/office/drawing/2014/main" id="{E3770E44-676D-46C2-8B90-1B7990A3CD88}"/>
                  </a:ext>
                </a:extLst>
              </p:cNvPr>
              <p:cNvSpPr/>
              <p:nvPr/>
            </p:nvSpPr>
            <p:spPr>
              <a:xfrm>
                <a:off x="4582160" y="3789680"/>
                <a:ext cx="894080" cy="89408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" name="Elipse 10">
                <a:extLst>
                  <a:ext uri="{FF2B5EF4-FFF2-40B4-BE49-F238E27FC236}">
                    <a16:creationId xmlns:a16="http://schemas.microsoft.com/office/drawing/2014/main" id="{6E716382-9D6F-4BBC-ADAF-67574706B956}"/>
                  </a:ext>
                </a:extLst>
              </p:cNvPr>
              <p:cNvSpPr/>
              <p:nvPr/>
            </p:nvSpPr>
            <p:spPr>
              <a:xfrm>
                <a:off x="5137090" y="3357541"/>
                <a:ext cx="1625600" cy="16256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28C943E8-224C-4658-93AB-9DBF7B74AA81}"/>
                </a:ext>
              </a:extLst>
            </p:cNvPr>
            <p:cNvSpPr txBox="1"/>
            <p:nvPr/>
          </p:nvSpPr>
          <p:spPr>
            <a:xfrm>
              <a:off x="4700276" y="1664477"/>
              <a:ext cx="2791448" cy="8309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4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gency FB" panose="020B0503020202020204" pitchFamily="34" charset="0"/>
                  <a:ea typeface="+mn-ea"/>
                  <a:cs typeface="+mn-cs"/>
                </a:rPr>
                <a:t>TÍTULO AQUI</a:t>
              </a:r>
            </a:p>
          </p:txBody>
        </p:sp>
      </p:grp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FC329DD-ABB3-4A40-8029-929888206B37}"/>
              </a:ext>
            </a:extLst>
          </p:cNvPr>
          <p:cNvSpPr txBox="1"/>
          <p:nvPr/>
        </p:nvSpPr>
        <p:spPr>
          <a:xfrm>
            <a:off x="-45217" y="1513611"/>
            <a:ext cx="2621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r>
              <a:rPr lang="pt-PT" dirty="0"/>
              <a:t> </a:t>
            </a:r>
            <a:r>
              <a:rPr lang="pt-PT" sz="1800" dirty="0"/>
              <a:t> Two WiFi packages: Surf and Surf &amp; Stream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AD2D944-000C-45AA-8577-91FD3A6FB6B3}"/>
              </a:ext>
            </a:extLst>
          </p:cNvPr>
          <p:cNvSpPr txBox="1"/>
          <p:nvPr/>
        </p:nvSpPr>
        <p:spPr>
          <a:xfrm>
            <a:off x="2234651" y="2423636"/>
            <a:ext cx="2685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pPr lvl="0" defTabSz="914400"/>
            <a:r>
              <a:rPr lang="pt-PT" sz="2000" dirty="0"/>
              <a:t>"Surf" is a decent option for minimal requirements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0DA75B0-C247-4E82-A4D0-A2947A239351}"/>
              </a:ext>
            </a:extLst>
          </p:cNvPr>
          <p:cNvSpPr txBox="1"/>
          <p:nvPr/>
        </p:nvSpPr>
        <p:spPr>
          <a:xfrm>
            <a:off x="6984666" y="2539205"/>
            <a:ext cx="2623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pPr lvl="0" defTabSz="914400"/>
            <a:r>
              <a:rPr lang="pt-PT" sz="2000" dirty="0"/>
              <a:t>"Surf and Stream" is The quicker option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CC5EAA7-5DFC-4E85-B58F-7EE5C3C99E07}"/>
              </a:ext>
            </a:extLst>
          </p:cNvPr>
          <p:cNvSpPr txBox="1"/>
          <p:nvPr/>
        </p:nvSpPr>
        <p:spPr>
          <a:xfrm>
            <a:off x="9608570" y="1802329"/>
            <a:ext cx="26889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pPr lvl="0" defTabSz="914400"/>
            <a:r>
              <a:rPr lang="pt-PT" sz="2000" dirty="0"/>
              <a:t>Guests can use as many devices as they wish with Voom packages</a:t>
            </a:r>
            <a:endParaRPr kumimoji="0" lang="pt-BR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4175DBCC-C59B-4678-A456-E4EDD54BE12B}"/>
              </a:ext>
            </a:extLst>
          </p:cNvPr>
          <p:cNvSpPr txBox="1"/>
          <p:nvPr/>
        </p:nvSpPr>
        <p:spPr>
          <a:xfrm>
            <a:off x="1634261" y="161951"/>
            <a:ext cx="8923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6000" dirty="0">
                <a:solidFill>
                  <a:prstClr val="black"/>
                </a:solidFill>
                <a:latin typeface="Bebas Neue" panose="020B0606020202050201" pitchFamily="34" charset="0"/>
              </a:rPr>
              <a:t>Inside internet voom </a:t>
            </a:r>
            <a:endParaRPr kumimoji="0" lang="pt-BR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42112863-F771-4B0C-B65B-B834C8D15A4C}"/>
              </a:ext>
            </a:extLst>
          </p:cNvPr>
          <p:cNvSpPr txBox="1"/>
          <p:nvPr/>
        </p:nvSpPr>
        <p:spPr>
          <a:xfrm>
            <a:off x="9372075" y="6211669"/>
            <a:ext cx="2792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/>
          </a:p>
          <a:p>
            <a:r>
              <a:rPr lang="pt-PT"/>
              <a:t>(Royal caribbeanblog, 2021)</a:t>
            </a:r>
            <a:endParaRPr lang="pt-PT" dirty="0"/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EC769692-812D-441F-9EA6-BA1253D4D66B}"/>
              </a:ext>
            </a:extLst>
          </p:cNvPr>
          <p:cNvSpPr txBox="1"/>
          <p:nvPr/>
        </p:nvSpPr>
        <p:spPr>
          <a:xfrm>
            <a:off x="27134" y="6189032"/>
            <a:ext cx="23326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Student:Corina maria</a:t>
            </a:r>
          </a:p>
          <a:p>
            <a:r>
              <a:rPr lang="pt-PT" dirty="0"/>
              <a:t>2112064</a:t>
            </a:r>
          </a:p>
        </p:txBody>
      </p:sp>
    </p:spTree>
    <p:extLst>
      <p:ext uri="{BB962C8B-B14F-4D97-AF65-F5344CB8AC3E}">
        <p14:creationId xmlns:p14="http://schemas.microsoft.com/office/powerpoint/2010/main" val="3156686074"/>
      </p:ext>
    </p:extLst>
  </p:cSld>
  <p:clrMapOvr>
    <a:masterClrMapping/>
  </p:clrMapOvr>
  <p:transition spd="slow">
    <p:push dir="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7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  <p:bldP spid="14" grpId="0"/>
          <p:bldP spid="15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3" grpId="0"/>
          <p:bldP spid="14" grpId="0"/>
          <p:bldP spid="15" grpId="0"/>
          <p:bldP spid="16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Marcador de Posição da Imagem 18" descr="Uma imagem com texto&#10;&#10;Descrição gerada automaticamente">
            <a:extLst>
              <a:ext uri="{FF2B5EF4-FFF2-40B4-BE49-F238E27FC236}">
                <a16:creationId xmlns:a16="http://schemas.microsoft.com/office/drawing/2014/main" id="{8CD0FA1D-A0D3-419B-9791-5A767BFD21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>
            <a:fillRect/>
          </a:stretch>
        </p:blipFill>
        <p:spPr>
          <a:xfrm>
            <a:off x="4121963" y="8890"/>
            <a:ext cx="8082116" cy="6858000"/>
          </a:xfrm>
        </p:spPr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F3A661B7-B86A-4ECF-B57C-5DCA50CFD1B3}"/>
              </a:ext>
            </a:extLst>
          </p:cNvPr>
          <p:cNvGrpSpPr/>
          <p:nvPr/>
        </p:nvGrpSpPr>
        <p:grpSpPr>
          <a:xfrm>
            <a:off x="0" y="-27941"/>
            <a:ext cx="6711454" cy="6885941"/>
            <a:chOff x="0" y="-9525"/>
            <a:chExt cx="6711454" cy="6885941"/>
          </a:xfrm>
        </p:grpSpPr>
        <p:sp>
          <p:nvSpPr>
            <p:cNvPr id="4" name="Fluxograma: Entrada Manual 3">
              <a:extLst>
                <a:ext uri="{FF2B5EF4-FFF2-40B4-BE49-F238E27FC236}">
                  <a16:creationId xmlns:a16="http://schemas.microsoft.com/office/drawing/2014/main" id="{20BBD906-5EA4-497F-ADFF-DBA8F9296038}"/>
                </a:ext>
              </a:extLst>
            </p:cNvPr>
            <p:cNvSpPr/>
            <p:nvPr/>
          </p:nvSpPr>
          <p:spPr>
            <a:xfrm rot="16200000" flipV="1">
              <a:off x="-1045800" y="1036275"/>
              <a:ext cx="6858000" cy="4766400"/>
            </a:xfrm>
            <a:prstGeom prst="flowChartManualInput">
              <a:avLst/>
            </a:prstGeom>
            <a:solidFill>
              <a:schemeClr val="accent3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Paralelogramo 4">
              <a:extLst>
                <a:ext uri="{FF2B5EF4-FFF2-40B4-BE49-F238E27FC236}">
                  <a16:creationId xmlns:a16="http://schemas.microsoft.com/office/drawing/2014/main" id="{40938EAF-4CF3-4472-A6DD-9122530BAF7A}"/>
                </a:ext>
              </a:extLst>
            </p:cNvPr>
            <p:cNvSpPr/>
            <p:nvPr/>
          </p:nvSpPr>
          <p:spPr>
            <a:xfrm>
              <a:off x="3776931" y="-952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56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Paralelogramo 5">
              <a:extLst>
                <a:ext uri="{FF2B5EF4-FFF2-40B4-BE49-F238E27FC236}">
                  <a16:creationId xmlns:a16="http://schemas.microsoft.com/office/drawing/2014/main" id="{39517F3D-D608-4505-A6DD-1B6ED20A0C96}"/>
                </a:ext>
              </a:extLst>
            </p:cNvPr>
            <p:cNvSpPr/>
            <p:nvPr/>
          </p:nvSpPr>
          <p:spPr>
            <a:xfrm>
              <a:off x="4746080" y="-63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20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CaixaDeTexto 6">
            <a:extLst>
              <a:ext uri="{FF2B5EF4-FFF2-40B4-BE49-F238E27FC236}">
                <a16:creationId xmlns:a16="http://schemas.microsoft.com/office/drawing/2014/main" id="{6D6DDF99-6DBF-4FB5-BCF0-F70681D485DC}"/>
              </a:ext>
            </a:extLst>
          </p:cNvPr>
          <p:cNvSpPr txBox="1"/>
          <p:nvPr/>
        </p:nvSpPr>
        <p:spPr>
          <a:xfrm>
            <a:off x="210331" y="629920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3600" dirty="0">
                <a:solidFill>
                  <a:prstClr val="white"/>
                </a:solidFill>
                <a:latin typeface="Bebas Neue" panose="020B0606020202050201" pitchFamily="34" charset="0"/>
              </a:rPr>
              <a:t>THE IMPACT 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C949483-91A2-483C-B481-7EAE550CB0B9}"/>
              </a:ext>
            </a:extLst>
          </p:cNvPr>
          <p:cNvSpPr txBox="1"/>
          <p:nvPr/>
        </p:nvSpPr>
        <p:spPr>
          <a:xfrm>
            <a:off x="210331" y="3121223"/>
            <a:ext cx="412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Student: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C3BA618-13D3-4D87-9100-74C09586D5F6}"/>
              </a:ext>
            </a:extLst>
          </p:cNvPr>
          <p:cNvSpPr txBox="1"/>
          <p:nvPr/>
        </p:nvSpPr>
        <p:spPr>
          <a:xfrm>
            <a:off x="210331" y="3560285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Mihail Pecica</a:t>
            </a:r>
          </a:p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2124360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FAD331D-9267-44B9-86D8-C711757F0A9F}"/>
              </a:ext>
            </a:extLst>
          </p:cNvPr>
          <p:cNvSpPr txBox="1"/>
          <p:nvPr/>
        </p:nvSpPr>
        <p:spPr>
          <a:xfrm>
            <a:off x="219640" y="1157274"/>
            <a:ext cx="480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000" b="1" spc="600" dirty="0">
                <a:solidFill>
                  <a:prstClr val="white"/>
                </a:solidFill>
                <a:latin typeface="Bebas Neue" panose="020B0606020202050201" pitchFamily="34" charset="0"/>
              </a:rPr>
              <a:t>OF THE TECHNOLOGY </a:t>
            </a:r>
            <a:endParaRPr kumimoji="0" lang="en-US" sz="4000" b="1" i="0" u="none" strike="noStrike" kern="1200" cap="none" spc="6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FE03AC2-00C1-41FD-9AA5-95D5036453DB}"/>
              </a:ext>
            </a:extLst>
          </p:cNvPr>
          <p:cNvSpPr txBox="1"/>
          <p:nvPr/>
        </p:nvSpPr>
        <p:spPr>
          <a:xfrm>
            <a:off x="219640" y="1746413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sz="3600" b="0" i="1" spc="0" dirty="0">
                <a:solidFill>
                  <a:prstClr val="white"/>
                </a:solidFill>
                <a:latin typeface="Bebas Neue" panose="020B0606020202050201" pitchFamily="34" charset="0"/>
              </a:rPr>
              <a:t>INTRODUCED</a:t>
            </a:r>
            <a:endParaRPr kumimoji="0" lang="en-US" sz="36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02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micírculo 3">
            <a:extLst>
              <a:ext uri="{FF2B5EF4-FFF2-40B4-BE49-F238E27FC236}">
                <a16:creationId xmlns:a16="http://schemas.microsoft.com/office/drawing/2014/main" id="{174AC181-7536-4045-8712-FB3A62D44C93}"/>
              </a:ext>
            </a:extLst>
          </p:cNvPr>
          <p:cNvSpPr/>
          <p:nvPr/>
        </p:nvSpPr>
        <p:spPr>
          <a:xfrm rot="5400000">
            <a:off x="-201798" y="1335600"/>
            <a:ext cx="4172400" cy="4172400"/>
          </a:xfrm>
          <a:prstGeom prst="blockArc">
            <a:avLst>
              <a:gd name="adj1" fmla="val 10800000"/>
              <a:gd name="adj2" fmla="val 0"/>
              <a:gd name="adj3" fmla="val 409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EABA9A68-3C1B-4F69-ADD4-161D26314EAA}"/>
              </a:ext>
            </a:extLst>
          </p:cNvPr>
          <p:cNvSpPr/>
          <p:nvPr/>
        </p:nvSpPr>
        <p:spPr>
          <a:xfrm>
            <a:off x="179802" y="1717200"/>
            <a:ext cx="3409200" cy="340920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127000" dist="889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2EA45750-3F0D-4FA5-8BD2-714347E702CE}"/>
              </a:ext>
            </a:extLst>
          </p:cNvPr>
          <p:cNvSpPr/>
          <p:nvPr/>
        </p:nvSpPr>
        <p:spPr>
          <a:xfrm>
            <a:off x="331002" y="1868400"/>
            <a:ext cx="3106800" cy="31068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innerShdw blurRad="127000" dist="889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E9EBB14D-448E-4BBB-8F7F-5C2DD39DCF64}"/>
              </a:ext>
            </a:extLst>
          </p:cNvPr>
          <p:cNvGrpSpPr/>
          <p:nvPr/>
        </p:nvGrpSpPr>
        <p:grpSpPr>
          <a:xfrm>
            <a:off x="3686400" y="3218830"/>
            <a:ext cx="403200" cy="403200"/>
            <a:chOff x="6233020" y="2105637"/>
            <a:chExt cx="403200" cy="403200"/>
          </a:xfrm>
        </p:grpSpPr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1A6B05D9-6ED4-44E7-AA22-D9A383299CC0}"/>
                </a:ext>
              </a:extLst>
            </p:cNvPr>
            <p:cNvSpPr/>
            <p:nvPr/>
          </p:nvSpPr>
          <p:spPr>
            <a:xfrm>
              <a:off x="6233020" y="2105637"/>
              <a:ext cx="403200" cy="403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6C21E5D0-5BFB-4649-B1E8-54A65ACD1AD4}"/>
                </a:ext>
              </a:extLst>
            </p:cNvPr>
            <p:cNvSpPr/>
            <p:nvPr/>
          </p:nvSpPr>
          <p:spPr>
            <a:xfrm>
              <a:off x="6274420" y="2147037"/>
              <a:ext cx="320400" cy="320400"/>
            </a:xfrm>
            <a:prstGeom prst="ellipse">
              <a:avLst/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8" name="Agrupar 7">
            <a:extLst>
              <a:ext uri="{FF2B5EF4-FFF2-40B4-BE49-F238E27FC236}">
                <a16:creationId xmlns:a16="http://schemas.microsoft.com/office/drawing/2014/main" id="{E657435C-2579-4E30-BBF4-8354A17AE33B}"/>
              </a:ext>
            </a:extLst>
          </p:cNvPr>
          <p:cNvGrpSpPr/>
          <p:nvPr/>
        </p:nvGrpSpPr>
        <p:grpSpPr>
          <a:xfrm>
            <a:off x="2432246" y="5094000"/>
            <a:ext cx="403200" cy="403200"/>
            <a:chOff x="6233020" y="2105637"/>
            <a:chExt cx="403200" cy="403200"/>
          </a:xfrm>
        </p:grpSpPr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39DFE90F-212E-4B94-A8B8-2473A9B40686}"/>
                </a:ext>
              </a:extLst>
            </p:cNvPr>
            <p:cNvSpPr/>
            <p:nvPr/>
          </p:nvSpPr>
          <p:spPr>
            <a:xfrm>
              <a:off x="6233020" y="2105637"/>
              <a:ext cx="403200" cy="403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05C0C1EB-A7FB-4B8F-927D-DF5E9C5E5C6E}"/>
                </a:ext>
              </a:extLst>
            </p:cNvPr>
            <p:cNvSpPr/>
            <p:nvPr/>
          </p:nvSpPr>
          <p:spPr>
            <a:xfrm>
              <a:off x="6274420" y="2147037"/>
              <a:ext cx="320400" cy="320400"/>
            </a:xfrm>
            <a:prstGeom prst="ellipse">
              <a:avLst/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89000">
                  <a:schemeClr val="accent5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00CE38B1-49DD-4AEC-A475-169C0466C9B7}"/>
              </a:ext>
            </a:extLst>
          </p:cNvPr>
          <p:cNvGrpSpPr/>
          <p:nvPr/>
        </p:nvGrpSpPr>
        <p:grpSpPr>
          <a:xfrm>
            <a:off x="3311802" y="4411594"/>
            <a:ext cx="403200" cy="403200"/>
            <a:chOff x="6233020" y="2105637"/>
            <a:chExt cx="403200" cy="403200"/>
          </a:xfrm>
        </p:grpSpPr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D8FEA3DB-F82C-40D4-A5A8-2CE35D38725F}"/>
                </a:ext>
              </a:extLst>
            </p:cNvPr>
            <p:cNvSpPr/>
            <p:nvPr/>
          </p:nvSpPr>
          <p:spPr>
            <a:xfrm>
              <a:off x="6233020" y="2105637"/>
              <a:ext cx="403200" cy="403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4A8FB362-2F78-483A-81EB-364A130AA6C6}"/>
                </a:ext>
              </a:extLst>
            </p:cNvPr>
            <p:cNvSpPr/>
            <p:nvPr/>
          </p:nvSpPr>
          <p:spPr>
            <a:xfrm>
              <a:off x="6274420" y="2147037"/>
              <a:ext cx="320400" cy="320400"/>
            </a:xfrm>
            <a:prstGeom prst="ellipse">
              <a:avLst/>
            </a:prstGeom>
            <a:gradFill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4" name="Agrupar 13">
            <a:extLst>
              <a:ext uri="{FF2B5EF4-FFF2-40B4-BE49-F238E27FC236}">
                <a16:creationId xmlns:a16="http://schemas.microsoft.com/office/drawing/2014/main" id="{4D406BE7-AE73-4586-BC67-E8109F1045BB}"/>
              </a:ext>
            </a:extLst>
          </p:cNvPr>
          <p:cNvGrpSpPr/>
          <p:nvPr/>
        </p:nvGrpSpPr>
        <p:grpSpPr>
          <a:xfrm>
            <a:off x="2432246" y="1338925"/>
            <a:ext cx="403200" cy="403200"/>
            <a:chOff x="6233020" y="2105637"/>
            <a:chExt cx="403200" cy="403200"/>
          </a:xfrm>
        </p:grpSpPr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9C973DAC-9CEC-437F-B2F6-DD6B0CD9CEA4}"/>
                </a:ext>
              </a:extLst>
            </p:cNvPr>
            <p:cNvSpPr/>
            <p:nvPr/>
          </p:nvSpPr>
          <p:spPr>
            <a:xfrm>
              <a:off x="6233020" y="2105637"/>
              <a:ext cx="403200" cy="403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0DC0F4A-D052-4157-A385-5B9DD713F9D5}"/>
                </a:ext>
              </a:extLst>
            </p:cNvPr>
            <p:cNvSpPr/>
            <p:nvPr/>
          </p:nvSpPr>
          <p:spPr>
            <a:xfrm>
              <a:off x="6274420" y="2147037"/>
              <a:ext cx="320400" cy="32040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75094401-0D9F-4734-8E17-0B5C585746CC}"/>
              </a:ext>
            </a:extLst>
          </p:cNvPr>
          <p:cNvGrpSpPr/>
          <p:nvPr/>
        </p:nvGrpSpPr>
        <p:grpSpPr>
          <a:xfrm>
            <a:off x="3311802" y="2075615"/>
            <a:ext cx="403200" cy="403200"/>
            <a:chOff x="6233020" y="2105637"/>
            <a:chExt cx="403200" cy="403200"/>
          </a:xfrm>
        </p:grpSpPr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B5E0C4AE-8C4C-45A1-8FCB-9FDD4121D699}"/>
                </a:ext>
              </a:extLst>
            </p:cNvPr>
            <p:cNvSpPr/>
            <p:nvPr/>
          </p:nvSpPr>
          <p:spPr>
            <a:xfrm>
              <a:off x="6233020" y="2105637"/>
              <a:ext cx="403200" cy="403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23A7D637-B685-41F7-8C03-F621A2D9CDB9}"/>
                </a:ext>
              </a:extLst>
            </p:cNvPr>
            <p:cNvSpPr/>
            <p:nvPr/>
          </p:nvSpPr>
          <p:spPr>
            <a:xfrm>
              <a:off x="6274420" y="2147037"/>
              <a:ext cx="320400" cy="320400"/>
            </a:xfrm>
            <a:prstGeom prst="ellipse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92000">
                  <a:schemeClr val="accent2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sp>
        <p:nvSpPr>
          <p:cNvPr id="46" name="CaixaDeTexto 45">
            <a:extLst>
              <a:ext uri="{FF2B5EF4-FFF2-40B4-BE49-F238E27FC236}">
                <a16:creationId xmlns:a16="http://schemas.microsoft.com/office/drawing/2014/main" id="{6B9F73A2-F062-4624-B8AE-16AEB9BBFC72}"/>
              </a:ext>
            </a:extLst>
          </p:cNvPr>
          <p:cNvSpPr txBox="1"/>
          <p:nvPr/>
        </p:nvSpPr>
        <p:spPr>
          <a:xfrm>
            <a:off x="564159" y="2572499"/>
            <a:ext cx="274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positive</a:t>
            </a:r>
          </a:p>
        </p:txBody>
      </p:sp>
      <p:cxnSp>
        <p:nvCxnSpPr>
          <p:cNvPr id="47" name="Conector reto 46">
            <a:extLst>
              <a:ext uri="{FF2B5EF4-FFF2-40B4-BE49-F238E27FC236}">
                <a16:creationId xmlns:a16="http://schemas.microsoft.com/office/drawing/2014/main" id="{B267F761-7C20-4FCD-826B-2F3905D2D772}"/>
              </a:ext>
            </a:extLst>
          </p:cNvPr>
          <p:cNvCxnSpPr>
            <a:cxnSpLocks/>
          </p:cNvCxnSpPr>
          <p:nvPr/>
        </p:nvCxnSpPr>
        <p:spPr>
          <a:xfrm>
            <a:off x="819502" y="3246472"/>
            <a:ext cx="2233246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CaixaDeTexto 47">
            <a:extLst>
              <a:ext uri="{FF2B5EF4-FFF2-40B4-BE49-F238E27FC236}">
                <a16:creationId xmlns:a16="http://schemas.microsoft.com/office/drawing/2014/main" id="{ADD2D764-55F7-41D2-A758-14530D27DA7F}"/>
              </a:ext>
            </a:extLst>
          </p:cNvPr>
          <p:cNvSpPr txBox="1"/>
          <p:nvPr/>
        </p:nvSpPr>
        <p:spPr>
          <a:xfrm>
            <a:off x="564159" y="3446596"/>
            <a:ext cx="27439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dirty="0">
                <a:solidFill>
                  <a:prstClr val="black">
                    <a:lumMod val="65000"/>
                    <a:lumOff val="35000"/>
                  </a:prstClr>
                </a:solidFill>
                <a:latin typeface="Bebas Neue" panose="020B0606020202050201" pitchFamily="34" charset="0"/>
              </a:rPr>
              <a:t>Impact of VOOM internet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grpSp>
        <p:nvGrpSpPr>
          <p:cNvPr id="65" name="Agrupar 64">
            <a:extLst>
              <a:ext uri="{FF2B5EF4-FFF2-40B4-BE49-F238E27FC236}">
                <a16:creationId xmlns:a16="http://schemas.microsoft.com/office/drawing/2014/main" id="{AD04C3F7-8ADB-46FE-A7EA-FC5C97AFBDB4}"/>
              </a:ext>
            </a:extLst>
          </p:cNvPr>
          <p:cNvGrpSpPr/>
          <p:nvPr/>
        </p:nvGrpSpPr>
        <p:grpSpPr>
          <a:xfrm>
            <a:off x="4089600" y="316800"/>
            <a:ext cx="5914800" cy="1105200"/>
            <a:chOff x="4089600" y="316800"/>
            <a:chExt cx="5914800" cy="1105200"/>
          </a:xfrm>
        </p:grpSpPr>
        <p:sp>
          <p:nvSpPr>
            <p:cNvPr id="20" name="Seta: Pentágono 19">
              <a:extLst>
                <a:ext uri="{FF2B5EF4-FFF2-40B4-BE49-F238E27FC236}">
                  <a16:creationId xmlns:a16="http://schemas.microsoft.com/office/drawing/2014/main" id="{C84EA581-5B2B-4741-B282-48108977E31B}"/>
                </a:ext>
              </a:extLst>
            </p:cNvPr>
            <p:cNvSpPr/>
            <p:nvPr/>
          </p:nvSpPr>
          <p:spPr>
            <a:xfrm>
              <a:off x="4089600" y="316800"/>
              <a:ext cx="5914800" cy="1105200"/>
            </a:xfrm>
            <a:prstGeom prst="homePlate">
              <a:avLst>
                <a:gd name="adj" fmla="val 30407"/>
              </a:avLst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>
              <a:outerShdw blurRad="88900" dist="1143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CaixaDeTexto 48">
              <a:extLst>
                <a:ext uri="{FF2B5EF4-FFF2-40B4-BE49-F238E27FC236}">
                  <a16:creationId xmlns:a16="http://schemas.microsoft.com/office/drawing/2014/main" id="{F7FE13F7-D334-4BDD-AEB3-DD797D0E7EDB}"/>
                </a:ext>
              </a:extLst>
            </p:cNvPr>
            <p:cNvSpPr txBox="1"/>
            <p:nvPr/>
          </p:nvSpPr>
          <p:spPr>
            <a:xfrm>
              <a:off x="4940562" y="659072"/>
              <a:ext cx="3981765" cy="461665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BR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b="0" i="0" u="none" strike="noStrike" cap="none" spc="0" normalizeH="0" baseline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600" dirty="0">
                  <a:latin typeface="Bebas Neue" panose="020B0606020202050201" pitchFamily="34" charset="0"/>
                </a:rPr>
                <a:t>high-</a:t>
              </a:r>
              <a:r>
                <a:rPr lang="pt-BR" sz="3600" dirty="0" err="1">
                  <a:latin typeface="Bebas Neue" panose="020B0606020202050201" pitchFamily="34" charset="0"/>
                </a:rPr>
                <a:t>speed</a:t>
              </a:r>
              <a:r>
                <a:rPr lang="pt-BR" sz="3600" dirty="0">
                  <a:latin typeface="Bebas Neue" panose="020B0606020202050201" pitchFamily="34" charset="0"/>
                </a:rPr>
                <a:t> in your hands</a:t>
              </a:r>
              <a:endPara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4" name="Agrupar 63">
            <a:extLst>
              <a:ext uri="{FF2B5EF4-FFF2-40B4-BE49-F238E27FC236}">
                <a16:creationId xmlns:a16="http://schemas.microsoft.com/office/drawing/2014/main" id="{81E05B17-B7D6-445F-8311-F403BB2AB43E}"/>
              </a:ext>
            </a:extLst>
          </p:cNvPr>
          <p:cNvGrpSpPr/>
          <p:nvPr/>
        </p:nvGrpSpPr>
        <p:grpSpPr>
          <a:xfrm>
            <a:off x="3441600" y="260420"/>
            <a:ext cx="1296000" cy="1161580"/>
            <a:chOff x="3441600" y="260420"/>
            <a:chExt cx="1296000" cy="1161580"/>
          </a:xfrm>
        </p:grpSpPr>
        <p:sp>
          <p:nvSpPr>
            <p:cNvPr id="22" name="Hexágono 21">
              <a:extLst>
                <a:ext uri="{FF2B5EF4-FFF2-40B4-BE49-F238E27FC236}">
                  <a16:creationId xmlns:a16="http://schemas.microsoft.com/office/drawing/2014/main" id="{6E96718E-6FE6-4F25-9DAD-CF6AF8534988}"/>
                </a:ext>
              </a:extLst>
            </p:cNvPr>
            <p:cNvSpPr/>
            <p:nvPr/>
          </p:nvSpPr>
          <p:spPr>
            <a:xfrm>
              <a:off x="3441600" y="316800"/>
              <a:ext cx="1296000" cy="1105200"/>
            </a:xfrm>
            <a:prstGeom prst="hexagon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>
              <a:outerShdw blurRad="88900" dist="1143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51" name="CaixaDeTexto 50">
              <a:extLst>
                <a:ext uri="{FF2B5EF4-FFF2-40B4-BE49-F238E27FC236}">
                  <a16:creationId xmlns:a16="http://schemas.microsoft.com/office/drawing/2014/main" id="{40B6656A-3706-4A33-A348-E2A06FCFA247}"/>
                </a:ext>
              </a:extLst>
            </p:cNvPr>
            <p:cNvSpPr txBox="1"/>
            <p:nvPr/>
          </p:nvSpPr>
          <p:spPr>
            <a:xfrm>
              <a:off x="3589610" y="260420"/>
              <a:ext cx="10140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tecnologia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7" name="Agrupar 66">
            <a:extLst>
              <a:ext uri="{FF2B5EF4-FFF2-40B4-BE49-F238E27FC236}">
                <a16:creationId xmlns:a16="http://schemas.microsoft.com/office/drawing/2014/main" id="{ED96AA69-0FB7-42FF-9682-48014D2BF7A1}"/>
              </a:ext>
            </a:extLst>
          </p:cNvPr>
          <p:cNvGrpSpPr/>
          <p:nvPr/>
        </p:nvGrpSpPr>
        <p:grpSpPr>
          <a:xfrm>
            <a:off x="4940562" y="1614949"/>
            <a:ext cx="5914800" cy="1105200"/>
            <a:chOff x="4778472" y="1614600"/>
            <a:chExt cx="5914800" cy="1105200"/>
          </a:xfrm>
        </p:grpSpPr>
        <p:sp>
          <p:nvSpPr>
            <p:cNvPr id="28" name="Seta: Pentágono 27">
              <a:extLst>
                <a:ext uri="{FF2B5EF4-FFF2-40B4-BE49-F238E27FC236}">
                  <a16:creationId xmlns:a16="http://schemas.microsoft.com/office/drawing/2014/main" id="{B659B7BA-FE18-41EC-84CF-372AD148333C}"/>
                </a:ext>
              </a:extLst>
            </p:cNvPr>
            <p:cNvSpPr/>
            <p:nvPr/>
          </p:nvSpPr>
          <p:spPr>
            <a:xfrm>
              <a:off x="4778472" y="1614600"/>
              <a:ext cx="5914800" cy="1105200"/>
            </a:xfrm>
            <a:prstGeom prst="homePlate">
              <a:avLst>
                <a:gd name="adj" fmla="val 30407"/>
              </a:avLst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72000">
                  <a:schemeClr val="accent2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CaixaDeTexto 51">
              <a:extLst>
                <a:ext uri="{FF2B5EF4-FFF2-40B4-BE49-F238E27FC236}">
                  <a16:creationId xmlns:a16="http://schemas.microsoft.com/office/drawing/2014/main" id="{FAD3BFF2-E0C3-4B2A-8F32-007814ED52A8}"/>
                </a:ext>
              </a:extLst>
            </p:cNvPr>
            <p:cNvSpPr txBox="1"/>
            <p:nvPr/>
          </p:nvSpPr>
          <p:spPr>
            <a:xfrm>
              <a:off x="5336306" y="1874463"/>
              <a:ext cx="46846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6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Working/studyng online</a:t>
              </a:r>
              <a:endPara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6" name="Agrupar 65">
            <a:extLst>
              <a:ext uri="{FF2B5EF4-FFF2-40B4-BE49-F238E27FC236}">
                <a16:creationId xmlns:a16="http://schemas.microsoft.com/office/drawing/2014/main" id="{C9241C6E-D1AC-4AEA-A78D-82F3C18B1F95}"/>
              </a:ext>
            </a:extLst>
          </p:cNvPr>
          <p:cNvGrpSpPr/>
          <p:nvPr/>
        </p:nvGrpSpPr>
        <p:grpSpPr>
          <a:xfrm>
            <a:off x="4130472" y="1571348"/>
            <a:ext cx="1296000" cy="1148452"/>
            <a:chOff x="4130472" y="1571348"/>
            <a:chExt cx="1296000" cy="1148452"/>
          </a:xfrm>
        </p:grpSpPr>
        <p:sp>
          <p:nvSpPr>
            <p:cNvPr id="29" name="Hexágono 28">
              <a:extLst>
                <a:ext uri="{FF2B5EF4-FFF2-40B4-BE49-F238E27FC236}">
                  <a16:creationId xmlns:a16="http://schemas.microsoft.com/office/drawing/2014/main" id="{0BE0831B-D11C-46FC-B75A-EA88B54ACFE9}"/>
                </a:ext>
              </a:extLst>
            </p:cNvPr>
            <p:cNvSpPr/>
            <p:nvPr/>
          </p:nvSpPr>
          <p:spPr>
            <a:xfrm>
              <a:off x="4130472" y="1614600"/>
              <a:ext cx="1296000" cy="1105200"/>
            </a:xfrm>
            <a:prstGeom prst="hexagon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81000">
                  <a:schemeClr val="accent2"/>
                </a:gs>
              </a:gsLst>
              <a:lin ang="0" scaled="1"/>
            </a:gradFill>
            <a:ln>
              <a:noFill/>
            </a:ln>
            <a:effectLst>
              <a:outerShdw blurRad="88900" dist="1143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54" name="CaixaDeTexto 53">
              <a:extLst>
                <a:ext uri="{FF2B5EF4-FFF2-40B4-BE49-F238E27FC236}">
                  <a16:creationId xmlns:a16="http://schemas.microsoft.com/office/drawing/2014/main" id="{B3B0839E-551B-4F88-9BC8-C21B74E2CE31}"/>
                </a:ext>
              </a:extLst>
            </p:cNvPr>
            <p:cNvSpPr txBox="1"/>
            <p:nvPr/>
          </p:nvSpPr>
          <p:spPr>
            <a:xfrm>
              <a:off x="4294602" y="1571348"/>
              <a:ext cx="10140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tecnologia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9" name="Agrupar 68">
            <a:extLst>
              <a:ext uri="{FF2B5EF4-FFF2-40B4-BE49-F238E27FC236}">
                <a16:creationId xmlns:a16="http://schemas.microsoft.com/office/drawing/2014/main" id="{BB484DE1-1450-4D17-9AF0-9632486618E5}"/>
              </a:ext>
            </a:extLst>
          </p:cNvPr>
          <p:cNvGrpSpPr/>
          <p:nvPr/>
        </p:nvGrpSpPr>
        <p:grpSpPr>
          <a:xfrm>
            <a:off x="5230999" y="2912400"/>
            <a:ext cx="5914800" cy="1105200"/>
            <a:chOff x="5230999" y="2912400"/>
            <a:chExt cx="5914800" cy="1105200"/>
          </a:xfrm>
        </p:grpSpPr>
        <p:sp>
          <p:nvSpPr>
            <p:cNvPr id="31" name="Seta: Pentágono 30">
              <a:extLst>
                <a:ext uri="{FF2B5EF4-FFF2-40B4-BE49-F238E27FC236}">
                  <a16:creationId xmlns:a16="http://schemas.microsoft.com/office/drawing/2014/main" id="{D0DACC40-55F5-4A6A-937D-6D08DAC67B63}"/>
                </a:ext>
              </a:extLst>
            </p:cNvPr>
            <p:cNvSpPr/>
            <p:nvPr/>
          </p:nvSpPr>
          <p:spPr>
            <a:xfrm>
              <a:off x="5230999" y="2912400"/>
              <a:ext cx="5914800" cy="1105200"/>
            </a:xfrm>
            <a:prstGeom prst="homePlate">
              <a:avLst>
                <a:gd name="adj" fmla="val 30407"/>
              </a:avLst>
            </a:prstGeom>
            <a:gradFill>
              <a:gsLst>
                <a:gs pos="100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CaixaDeTexto 54">
              <a:extLst>
                <a:ext uri="{FF2B5EF4-FFF2-40B4-BE49-F238E27FC236}">
                  <a16:creationId xmlns:a16="http://schemas.microsoft.com/office/drawing/2014/main" id="{BE8D53D6-4FA2-4506-8D74-95E43D362C27}"/>
                </a:ext>
              </a:extLst>
            </p:cNvPr>
            <p:cNvSpPr txBox="1"/>
            <p:nvPr/>
          </p:nvSpPr>
          <p:spPr>
            <a:xfrm>
              <a:off x="5904995" y="3158080"/>
              <a:ext cx="521480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stay connected And share The joy</a:t>
              </a:r>
              <a:endPara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8" name="Agrupar 67">
            <a:extLst>
              <a:ext uri="{FF2B5EF4-FFF2-40B4-BE49-F238E27FC236}">
                <a16:creationId xmlns:a16="http://schemas.microsoft.com/office/drawing/2014/main" id="{22E4F58A-DA5B-44FE-9827-DF41B7B4464C}"/>
              </a:ext>
            </a:extLst>
          </p:cNvPr>
          <p:cNvGrpSpPr/>
          <p:nvPr/>
        </p:nvGrpSpPr>
        <p:grpSpPr>
          <a:xfrm>
            <a:off x="4582999" y="2906096"/>
            <a:ext cx="1296000" cy="1111504"/>
            <a:chOff x="4582999" y="2906096"/>
            <a:chExt cx="1296000" cy="1111504"/>
          </a:xfrm>
        </p:grpSpPr>
        <p:sp>
          <p:nvSpPr>
            <p:cNvPr id="32" name="Hexágono 31">
              <a:extLst>
                <a:ext uri="{FF2B5EF4-FFF2-40B4-BE49-F238E27FC236}">
                  <a16:creationId xmlns:a16="http://schemas.microsoft.com/office/drawing/2014/main" id="{CCB24506-8109-4AE9-813E-D75C42A03679}"/>
                </a:ext>
              </a:extLst>
            </p:cNvPr>
            <p:cNvSpPr/>
            <p:nvPr/>
          </p:nvSpPr>
          <p:spPr>
            <a:xfrm>
              <a:off x="4582999" y="2912400"/>
              <a:ext cx="1296000" cy="1105200"/>
            </a:xfrm>
            <a:prstGeom prst="hexagon">
              <a:avLst/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>
              <a:outerShdw blurRad="88900" dist="1143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57" name="CaixaDeTexto 56">
              <a:extLst>
                <a:ext uri="{FF2B5EF4-FFF2-40B4-BE49-F238E27FC236}">
                  <a16:creationId xmlns:a16="http://schemas.microsoft.com/office/drawing/2014/main" id="{F4AE4A6F-652B-4418-AF87-8D55A5CB09EB}"/>
                </a:ext>
              </a:extLst>
            </p:cNvPr>
            <p:cNvSpPr txBox="1"/>
            <p:nvPr/>
          </p:nvSpPr>
          <p:spPr>
            <a:xfrm>
              <a:off x="4726025" y="2906096"/>
              <a:ext cx="10140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tecnologia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2" name="Agrupar 71">
            <a:extLst>
              <a:ext uri="{FF2B5EF4-FFF2-40B4-BE49-F238E27FC236}">
                <a16:creationId xmlns:a16="http://schemas.microsoft.com/office/drawing/2014/main" id="{C72D8C7C-596C-49E6-94F4-E95BA560998B}"/>
              </a:ext>
            </a:extLst>
          </p:cNvPr>
          <p:cNvGrpSpPr/>
          <p:nvPr/>
        </p:nvGrpSpPr>
        <p:grpSpPr>
          <a:xfrm>
            <a:off x="4780943" y="4210200"/>
            <a:ext cx="5914800" cy="1105200"/>
            <a:chOff x="4780943" y="4210200"/>
            <a:chExt cx="5914800" cy="1105200"/>
          </a:xfrm>
        </p:grpSpPr>
        <p:sp>
          <p:nvSpPr>
            <p:cNvPr id="34" name="Seta: Pentágono 33">
              <a:extLst>
                <a:ext uri="{FF2B5EF4-FFF2-40B4-BE49-F238E27FC236}">
                  <a16:creationId xmlns:a16="http://schemas.microsoft.com/office/drawing/2014/main" id="{D0F88F4C-046A-4831-BDB9-9ABCE691C6A6}"/>
                </a:ext>
              </a:extLst>
            </p:cNvPr>
            <p:cNvSpPr/>
            <p:nvPr/>
          </p:nvSpPr>
          <p:spPr>
            <a:xfrm>
              <a:off x="4780943" y="4210200"/>
              <a:ext cx="5914800" cy="1105200"/>
            </a:xfrm>
            <a:prstGeom prst="homePlate">
              <a:avLst>
                <a:gd name="adj" fmla="val 30407"/>
              </a:avLst>
            </a:prstGeom>
            <a:gradFill>
              <a:gsLst>
                <a:gs pos="13000">
                  <a:schemeClr val="accent4">
                    <a:lumMod val="75000"/>
                  </a:schemeClr>
                </a:gs>
                <a:gs pos="85000">
                  <a:schemeClr val="accent4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CaixaDeTexto 57">
              <a:extLst>
                <a:ext uri="{FF2B5EF4-FFF2-40B4-BE49-F238E27FC236}">
                  <a16:creationId xmlns:a16="http://schemas.microsoft.com/office/drawing/2014/main" id="{8A57C1BC-1F30-4EBD-BAD1-B2B1229C3C9A}"/>
                </a:ext>
              </a:extLst>
            </p:cNvPr>
            <p:cNvSpPr txBox="1"/>
            <p:nvPr/>
          </p:nvSpPr>
          <p:spPr>
            <a:xfrm>
              <a:off x="5567453" y="4522406"/>
              <a:ext cx="40598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6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Book your cruises</a:t>
              </a:r>
              <a:endParaRPr kumimoji="0" lang="pt-BR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1" name="Agrupar 70">
            <a:extLst>
              <a:ext uri="{FF2B5EF4-FFF2-40B4-BE49-F238E27FC236}">
                <a16:creationId xmlns:a16="http://schemas.microsoft.com/office/drawing/2014/main" id="{D874A059-91BE-4C1D-A3C6-83DDA5D2597B}"/>
              </a:ext>
            </a:extLst>
          </p:cNvPr>
          <p:cNvGrpSpPr/>
          <p:nvPr/>
        </p:nvGrpSpPr>
        <p:grpSpPr>
          <a:xfrm>
            <a:off x="4132943" y="4210200"/>
            <a:ext cx="1296000" cy="1105200"/>
            <a:chOff x="4132943" y="4210200"/>
            <a:chExt cx="1296000" cy="1105200"/>
          </a:xfrm>
        </p:grpSpPr>
        <p:sp>
          <p:nvSpPr>
            <p:cNvPr id="35" name="Hexágono 34">
              <a:extLst>
                <a:ext uri="{FF2B5EF4-FFF2-40B4-BE49-F238E27FC236}">
                  <a16:creationId xmlns:a16="http://schemas.microsoft.com/office/drawing/2014/main" id="{DF267B9E-584A-41B5-86D1-3FC6790DF4A3}"/>
                </a:ext>
              </a:extLst>
            </p:cNvPr>
            <p:cNvSpPr/>
            <p:nvPr/>
          </p:nvSpPr>
          <p:spPr>
            <a:xfrm>
              <a:off x="4132943" y="4210200"/>
              <a:ext cx="1296000" cy="1105200"/>
            </a:xfrm>
            <a:prstGeom prst="hexagon">
              <a:avLst/>
            </a:prstGeom>
            <a:gradFill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>
              <a:outerShdw blurRad="88900" dist="1143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60" name="CaixaDeTexto 59">
              <a:extLst>
                <a:ext uri="{FF2B5EF4-FFF2-40B4-BE49-F238E27FC236}">
                  <a16:creationId xmlns:a16="http://schemas.microsoft.com/office/drawing/2014/main" id="{FA4E7883-97C1-4D5A-9D76-1D48AB451F6B}"/>
                </a:ext>
              </a:extLst>
            </p:cNvPr>
            <p:cNvSpPr txBox="1"/>
            <p:nvPr/>
          </p:nvSpPr>
          <p:spPr>
            <a:xfrm>
              <a:off x="4271453" y="4210549"/>
              <a:ext cx="10140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tecnologia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4" name="Agrupar 73">
            <a:extLst>
              <a:ext uri="{FF2B5EF4-FFF2-40B4-BE49-F238E27FC236}">
                <a16:creationId xmlns:a16="http://schemas.microsoft.com/office/drawing/2014/main" id="{31D53278-12E6-41DB-8048-41C058DF4783}"/>
              </a:ext>
            </a:extLst>
          </p:cNvPr>
          <p:cNvGrpSpPr/>
          <p:nvPr/>
        </p:nvGrpSpPr>
        <p:grpSpPr>
          <a:xfrm>
            <a:off x="4258717" y="5508000"/>
            <a:ext cx="5914800" cy="1105200"/>
            <a:chOff x="4111200" y="5508000"/>
            <a:chExt cx="5914800" cy="1105200"/>
          </a:xfrm>
        </p:grpSpPr>
        <p:sp>
          <p:nvSpPr>
            <p:cNvPr id="25" name="Seta: Pentágono 24">
              <a:extLst>
                <a:ext uri="{FF2B5EF4-FFF2-40B4-BE49-F238E27FC236}">
                  <a16:creationId xmlns:a16="http://schemas.microsoft.com/office/drawing/2014/main" id="{BD81B128-98EF-478D-8761-5EEDE69D43DF}"/>
                </a:ext>
              </a:extLst>
            </p:cNvPr>
            <p:cNvSpPr/>
            <p:nvPr/>
          </p:nvSpPr>
          <p:spPr>
            <a:xfrm>
              <a:off x="4111200" y="5508000"/>
              <a:ext cx="5914800" cy="1105200"/>
            </a:xfrm>
            <a:prstGeom prst="homePlate">
              <a:avLst>
                <a:gd name="adj" fmla="val 30407"/>
              </a:avLst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55000">
                  <a:schemeClr val="accent5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CaixaDeTexto 60">
              <a:extLst>
                <a:ext uri="{FF2B5EF4-FFF2-40B4-BE49-F238E27FC236}">
                  <a16:creationId xmlns:a16="http://schemas.microsoft.com/office/drawing/2014/main" id="{9A65A868-A652-4BCF-99B5-56E7F072F24F}"/>
                </a:ext>
              </a:extLst>
            </p:cNvPr>
            <p:cNvSpPr txBox="1"/>
            <p:nvPr/>
          </p:nvSpPr>
          <p:spPr>
            <a:xfrm>
              <a:off x="4793045" y="5864608"/>
              <a:ext cx="43436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Less people on duties</a:t>
              </a:r>
              <a:endPara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3" name="Agrupar 72">
            <a:extLst>
              <a:ext uri="{FF2B5EF4-FFF2-40B4-BE49-F238E27FC236}">
                <a16:creationId xmlns:a16="http://schemas.microsoft.com/office/drawing/2014/main" id="{14676BE5-0F68-480A-A9FC-8C8B2CA47E8C}"/>
              </a:ext>
            </a:extLst>
          </p:cNvPr>
          <p:cNvGrpSpPr/>
          <p:nvPr/>
        </p:nvGrpSpPr>
        <p:grpSpPr>
          <a:xfrm>
            <a:off x="3463200" y="5496829"/>
            <a:ext cx="1296000" cy="1116371"/>
            <a:chOff x="3463200" y="5496829"/>
            <a:chExt cx="1296000" cy="1116371"/>
          </a:xfrm>
        </p:grpSpPr>
        <p:sp>
          <p:nvSpPr>
            <p:cNvPr id="26" name="Hexágono 25">
              <a:extLst>
                <a:ext uri="{FF2B5EF4-FFF2-40B4-BE49-F238E27FC236}">
                  <a16:creationId xmlns:a16="http://schemas.microsoft.com/office/drawing/2014/main" id="{89CF6181-FC56-43B1-9A59-D55880126C51}"/>
                </a:ext>
              </a:extLst>
            </p:cNvPr>
            <p:cNvSpPr/>
            <p:nvPr/>
          </p:nvSpPr>
          <p:spPr>
            <a:xfrm>
              <a:off x="3463200" y="5508000"/>
              <a:ext cx="1296000" cy="1105200"/>
            </a:xfrm>
            <a:prstGeom prst="hexagon">
              <a:avLst/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73000">
                  <a:schemeClr val="accent5"/>
                </a:gs>
              </a:gsLst>
              <a:lin ang="0" scaled="1"/>
            </a:gradFill>
            <a:ln>
              <a:noFill/>
            </a:ln>
            <a:effectLst>
              <a:outerShdw blurRad="88900" dist="1143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63" name="CaixaDeTexto 62">
              <a:extLst>
                <a:ext uri="{FF2B5EF4-FFF2-40B4-BE49-F238E27FC236}">
                  <a16:creationId xmlns:a16="http://schemas.microsoft.com/office/drawing/2014/main" id="{3724DB6C-722C-46D2-92A6-FC862E330459}"/>
                </a:ext>
              </a:extLst>
            </p:cNvPr>
            <p:cNvSpPr txBox="1"/>
            <p:nvPr/>
          </p:nvSpPr>
          <p:spPr>
            <a:xfrm>
              <a:off x="3600567" y="5496829"/>
              <a:ext cx="101403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trabalho-equipe" pitchFamily="2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6926C682-ABF2-419D-BBDA-57E94B161E5A}"/>
              </a:ext>
            </a:extLst>
          </p:cNvPr>
          <p:cNvSpPr txBox="1"/>
          <p:nvPr/>
        </p:nvSpPr>
        <p:spPr>
          <a:xfrm>
            <a:off x="10349345" y="6345382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(Voom, n.d)</a:t>
            </a:r>
          </a:p>
        </p:txBody>
      </p:sp>
      <p:pic>
        <p:nvPicPr>
          <p:cNvPr id="36" name="Gráfico 35" descr="Internet com preenchimento sólido">
            <a:extLst>
              <a:ext uri="{FF2B5EF4-FFF2-40B4-BE49-F238E27FC236}">
                <a16:creationId xmlns:a16="http://schemas.microsoft.com/office/drawing/2014/main" id="{C83EB940-70B1-4A20-9BAC-82D7203F99C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391008" y="1696737"/>
            <a:ext cx="914400" cy="914400"/>
          </a:xfrm>
          <a:prstGeom prst="rect">
            <a:avLst/>
          </a:prstGeom>
        </p:spPr>
      </p:pic>
      <p:pic>
        <p:nvPicPr>
          <p:cNvPr id="38" name="Gráfico 37" descr="Dar Entrada com preenchimento sólido">
            <a:extLst>
              <a:ext uri="{FF2B5EF4-FFF2-40B4-BE49-F238E27FC236}">
                <a16:creationId xmlns:a16="http://schemas.microsoft.com/office/drawing/2014/main" id="{CA74F9A2-EF56-41FB-AB6B-BD756925B32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352202" y="4301716"/>
            <a:ext cx="914400" cy="914400"/>
          </a:xfrm>
          <a:prstGeom prst="rect">
            <a:avLst/>
          </a:prstGeom>
        </p:spPr>
      </p:pic>
      <p:pic>
        <p:nvPicPr>
          <p:cNvPr id="40" name="Gráfico 39" descr="Router sem fios com preenchimento sólido">
            <a:extLst>
              <a:ext uri="{FF2B5EF4-FFF2-40B4-BE49-F238E27FC236}">
                <a16:creationId xmlns:a16="http://schemas.microsoft.com/office/drawing/2014/main" id="{F96C9FD1-EC8D-43A4-A474-841B6AB48EF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50385" y="450494"/>
            <a:ext cx="914400" cy="914400"/>
          </a:xfrm>
          <a:prstGeom prst="rect">
            <a:avLst/>
          </a:prstGeom>
        </p:spPr>
      </p:pic>
      <p:pic>
        <p:nvPicPr>
          <p:cNvPr id="42" name="Gráfico 41" descr="Ligado/Desligado com preenchimento sólido">
            <a:extLst>
              <a:ext uri="{FF2B5EF4-FFF2-40B4-BE49-F238E27FC236}">
                <a16:creationId xmlns:a16="http://schemas.microsoft.com/office/drawing/2014/main" id="{4509135B-3BB1-48E7-BFD9-F76425A99043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792242" y="3031276"/>
            <a:ext cx="914400" cy="914400"/>
          </a:xfrm>
          <a:prstGeom prst="rect">
            <a:avLst/>
          </a:prstGeom>
        </p:spPr>
      </p:pic>
      <p:pic>
        <p:nvPicPr>
          <p:cNvPr id="44" name="Gráfico 43" descr="Utilizadores com preenchimento sólido">
            <a:extLst>
              <a:ext uri="{FF2B5EF4-FFF2-40B4-BE49-F238E27FC236}">
                <a16:creationId xmlns:a16="http://schemas.microsoft.com/office/drawing/2014/main" id="{0AFB44CD-9C94-438F-9B9F-8793812F726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3625689" y="5562439"/>
            <a:ext cx="914400" cy="914400"/>
          </a:xfrm>
          <a:prstGeom prst="rect">
            <a:avLst/>
          </a:prstGeom>
        </p:spPr>
      </p:pic>
      <p:sp>
        <p:nvSpPr>
          <p:cNvPr id="70" name="CaixaDeTexto 69">
            <a:extLst>
              <a:ext uri="{FF2B5EF4-FFF2-40B4-BE49-F238E27FC236}">
                <a16:creationId xmlns:a16="http://schemas.microsoft.com/office/drawing/2014/main" id="{61CBEB2C-79F0-43C6-A9EB-A5CE8E160484}"/>
              </a:ext>
            </a:extLst>
          </p:cNvPr>
          <p:cNvSpPr txBox="1"/>
          <p:nvPr/>
        </p:nvSpPr>
        <p:spPr>
          <a:xfrm>
            <a:off x="3519" y="6125699"/>
            <a:ext cx="2831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 err="1"/>
              <a:t>Student:Mihail</a:t>
            </a:r>
            <a:r>
              <a:rPr lang="pt-PT" dirty="0"/>
              <a:t> Pecica</a:t>
            </a:r>
          </a:p>
          <a:p>
            <a:r>
              <a:rPr lang="pt-PT" dirty="0"/>
              <a:t>2124360</a:t>
            </a:r>
          </a:p>
        </p:txBody>
      </p:sp>
    </p:spTree>
    <p:extLst>
      <p:ext uri="{BB962C8B-B14F-4D97-AF65-F5344CB8AC3E}">
        <p14:creationId xmlns:p14="http://schemas.microsoft.com/office/powerpoint/2010/main" val="333398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1B793B-7095-4FEE-B755-79D48C507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323" y="495755"/>
            <a:ext cx="10629353" cy="1142206"/>
          </a:xfr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pt-BR" sz="3600" b="1" spc="300" dirty="0">
                <a:solidFill>
                  <a:prstClr val="black">
                    <a:lumMod val="65000"/>
                    <a:lumOff val="35000"/>
                  </a:prstClr>
                </a:solidFill>
                <a:latin typeface="Bebas Neue" panose="020B0606020202050201" pitchFamily="34" charset="0"/>
                <a:ea typeface="+mn-ea"/>
                <a:cs typeface="+mn-cs"/>
              </a:rPr>
              <a:t>REVENUE OF ROYAL CARIBBEAN </a:t>
            </a:r>
            <a:r>
              <a:rPr lang="pt-BR" sz="3600" spc="300" dirty="0">
                <a:solidFill>
                  <a:prstClr val="black">
                    <a:lumMod val="65000"/>
                    <a:lumOff val="35000"/>
                  </a:prstClr>
                </a:solidFill>
                <a:latin typeface="Bebas Neue" panose="020B0606020202050201" pitchFamily="34" charset="0"/>
                <a:ea typeface="+mn-ea"/>
                <a:cs typeface="+mn-cs"/>
              </a:rPr>
              <a:t>(IN BILLIONUS.DOLLARS)</a:t>
            </a:r>
            <a:r>
              <a:rPr kumimoji="0" lang="pt-BR" sz="3600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/>
            </a:r>
            <a:br>
              <a:rPr kumimoji="0" lang="pt-BR" sz="3600" i="0" u="none" strike="noStrike" kern="1200" cap="none" spc="3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</a:br>
            <a:endParaRPr lang="pt-PT" sz="3600" dirty="0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75250007-24C2-4EF7-B350-FA1710CA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 2020 and 2021  decline due to Coronavirus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 2021 tickets generated 12% of revenue from 2019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9D12BC4-62DC-44DB-B2D0-1D9106130E7A}"/>
              </a:ext>
            </a:extLst>
          </p:cNvPr>
          <p:cNvSpPr txBox="1"/>
          <p:nvPr/>
        </p:nvSpPr>
        <p:spPr>
          <a:xfrm>
            <a:off x="10227154" y="6362245"/>
            <a:ext cx="20959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/>
              <a:t>(Statista, n.d.)</a:t>
            </a:r>
          </a:p>
        </p:txBody>
      </p:sp>
      <p:pic>
        <p:nvPicPr>
          <p:cNvPr id="9" name="Picture 3">
            <a:extLst>
              <a:ext uri="{FF2B5EF4-FFF2-40B4-BE49-F238E27FC236}">
                <a16:creationId xmlns:a16="http://schemas.microsoft.com/office/drawing/2014/main" id="{BAEC9C06-EBA9-4473-BDAE-CA40B81C0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727" y="1637961"/>
            <a:ext cx="7088423" cy="4530952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1F629245-F79A-4EBA-9812-960A841A5D51}"/>
              </a:ext>
            </a:extLst>
          </p:cNvPr>
          <p:cNvSpPr txBox="1"/>
          <p:nvPr/>
        </p:nvSpPr>
        <p:spPr>
          <a:xfrm>
            <a:off x="0" y="6116024"/>
            <a:ext cx="26842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 err="1"/>
              <a:t>Student:Mihail</a:t>
            </a:r>
            <a:r>
              <a:rPr lang="pt-PT" dirty="0"/>
              <a:t> Pecica</a:t>
            </a:r>
          </a:p>
          <a:p>
            <a:r>
              <a:rPr lang="pt-PT" dirty="0"/>
              <a:t>2124360</a:t>
            </a:r>
          </a:p>
        </p:txBody>
      </p:sp>
    </p:spTree>
    <p:extLst>
      <p:ext uri="{BB962C8B-B14F-4D97-AF65-F5344CB8AC3E}">
        <p14:creationId xmlns:p14="http://schemas.microsoft.com/office/powerpoint/2010/main" val="1959097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Agrupar 103">
            <a:extLst>
              <a:ext uri="{FF2B5EF4-FFF2-40B4-BE49-F238E27FC236}">
                <a16:creationId xmlns:a16="http://schemas.microsoft.com/office/drawing/2014/main" id="{570600EB-D174-4E90-8ED0-A657C14768F4}"/>
              </a:ext>
            </a:extLst>
          </p:cNvPr>
          <p:cNvGrpSpPr/>
          <p:nvPr/>
        </p:nvGrpSpPr>
        <p:grpSpPr>
          <a:xfrm>
            <a:off x="5757559" y="2802092"/>
            <a:ext cx="1332874" cy="737975"/>
            <a:chOff x="7437466" y="2860897"/>
            <a:chExt cx="1668544" cy="923826"/>
          </a:xfrm>
        </p:grpSpPr>
        <p:grpSp>
          <p:nvGrpSpPr>
            <p:cNvPr id="105" name="Agrupar 104">
              <a:extLst>
                <a:ext uri="{FF2B5EF4-FFF2-40B4-BE49-F238E27FC236}">
                  <a16:creationId xmlns:a16="http://schemas.microsoft.com/office/drawing/2014/main" id="{B3B8980F-85C6-414C-81D3-DEF2EE7018B0}"/>
                </a:ext>
              </a:extLst>
            </p:cNvPr>
            <p:cNvGrpSpPr/>
            <p:nvPr/>
          </p:nvGrpSpPr>
          <p:grpSpPr>
            <a:xfrm>
              <a:off x="7437466" y="2860897"/>
              <a:ext cx="1668544" cy="923826"/>
              <a:chOff x="7900693" y="2637177"/>
              <a:chExt cx="1668544" cy="923826"/>
            </a:xfrm>
          </p:grpSpPr>
          <p:cxnSp>
            <p:nvCxnSpPr>
              <p:cNvPr id="107" name="Conector reto 106">
                <a:extLst>
                  <a:ext uri="{FF2B5EF4-FFF2-40B4-BE49-F238E27FC236}">
                    <a16:creationId xmlns:a16="http://schemas.microsoft.com/office/drawing/2014/main" id="{14D34A81-2798-4931-96E9-37A23B90564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900693" y="3099090"/>
                <a:ext cx="1206631" cy="0"/>
              </a:xfrm>
              <a:prstGeom prst="line">
                <a:avLst/>
              </a:prstGeom>
              <a:ln w="28575">
                <a:solidFill>
                  <a:schemeClr val="accent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" name="Elipse 107">
                <a:extLst>
                  <a:ext uri="{FF2B5EF4-FFF2-40B4-BE49-F238E27FC236}">
                    <a16:creationId xmlns:a16="http://schemas.microsoft.com/office/drawing/2014/main" id="{02B461FE-795A-4BD3-83D5-0CA41D987370}"/>
                  </a:ext>
                </a:extLst>
              </p:cNvPr>
              <p:cNvSpPr/>
              <p:nvPr/>
            </p:nvSpPr>
            <p:spPr>
              <a:xfrm>
                <a:off x="8645411" y="2637177"/>
                <a:ext cx="923826" cy="92382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06" name="CaixaDeTexto 105">
              <a:extLst>
                <a:ext uri="{FF2B5EF4-FFF2-40B4-BE49-F238E27FC236}">
                  <a16:creationId xmlns:a16="http://schemas.microsoft.com/office/drawing/2014/main" id="{9DDFFA65-4EE6-4474-B489-5B9915170DE6}"/>
                </a:ext>
              </a:extLst>
            </p:cNvPr>
            <p:cNvSpPr txBox="1"/>
            <p:nvPr/>
          </p:nvSpPr>
          <p:spPr>
            <a:xfrm>
              <a:off x="8487404" y="2920368"/>
              <a:ext cx="360483" cy="7320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3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echenfim-engenharia" pitchFamily="2" charset="0"/>
                  <a:ea typeface="+mn-ea"/>
                  <a:cs typeface="Arial" panose="020B0604020202020204" pitchFamily="34" charset="0"/>
                </a:rPr>
                <a:t>g</a:t>
              </a:r>
            </a:p>
          </p:txBody>
        </p:sp>
      </p:grpSp>
      <p:grpSp>
        <p:nvGrpSpPr>
          <p:cNvPr id="109" name="Agrupar 108">
            <a:extLst>
              <a:ext uri="{FF2B5EF4-FFF2-40B4-BE49-F238E27FC236}">
                <a16:creationId xmlns:a16="http://schemas.microsoft.com/office/drawing/2014/main" id="{2D888EDD-B4F4-4BD0-AE56-B2BAE9D1EC28}"/>
              </a:ext>
            </a:extLst>
          </p:cNvPr>
          <p:cNvGrpSpPr/>
          <p:nvPr/>
        </p:nvGrpSpPr>
        <p:grpSpPr>
          <a:xfrm>
            <a:off x="5374274" y="3940509"/>
            <a:ext cx="1332874" cy="737975"/>
            <a:chOff x="7015528" y="4633252"/>
            <a:chExt cx="1668544" cy="923826"/>
          </a:xfrm>
        </p:grpSpPr>
        <p:grpSp>
          <p:nvGrpSpPr>
            <p:cNvPr id="110" name="Agrupar 109">
              <a:extLst>
                <a:ext uri="{FF2B5EF4-FFF2-40B4-BE49-F238E27FC236}">
                  <a16:creationId xmlns:a16="http://schemas.microsoft.com/office/drawing/2014/main" id="{8784F76E-2A1C-4C17-8BDF-E03A0652EE25}"/>
                </a:ext>
              </a:extLst>
            </p:cNvPr>
            <p:cNvGrpSpPr/>
            <p:nvPr/>
          </p:nvGrpSpPr>
          <p:grpSpPr>
            <a:xfrm>
              <a:off x="7015528" y="4633252"/>
              <a:ext cx="1668544" cy="923826"/>
              <a:chOff x="7155975" y="4526067"/>
              <a:chExt cx="1668544" cy="923826"/>
            </a:xfrm>
          </p:grpSpPr>
          <p:cxnSp>
            <p:nvCxnSpPr>
              <p:cNvPr id="112" name="Conector reto 111">
                <a:extLst>
                  <a:ext uri="{FF2B5EF4-FFF2-40B4-BE49-F238E27FC236}">
                    <a16:creationId xmlns:a16="http://schemas.microsoft.com/office/drawing/2014/main" id="{C7C3817F-00BA-4B8E-A3BA-E038A30C183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55975" y="4987980"/>
                <a:ext cx="1206631" cy="0"/>
              </a:xfrm>
              <a:prstGeom prst="line">
                <a:avLst/>
              </a:prstGeom>
              <a:ln w="28575">
                <a:solidFill>
                  <a:schemeClr val="accent5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3" name="Elipse 112">
                <a:extLst>
                  <a:ext uri="{FF2B5EF4-FFF2-40B4-BE49-F238E27FC236}">
                    <a16:creationId xmlns:a16="http://schemas.microsoft.com/office/drawing/2014/main" id="{C177F5F9-7F66-4C5D-85A7-658FBC063FC7}"/>
                  </a:ext>
                </a:extLst>
              </p:cNvPr>
              <p:cNvSpPr/>
              <p:nvPr/>
            </p:nvSpPr>
            <p:spPr>
              <a:xfrm>
                <a:off x="7900693" y="4526067"/>
                <a:ext cx="923826" cy="923826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11" name="CaixaDeTexto 110">
              <a:extLst>
                <a:ext uri="{FF2B5EF4-FFF2-40B4-BE49-F238E27FC236}">
                  <a16:creationId xmlns:a16="http://schemas.microsoft.com/office/drawing/2014/main" id="{13038267-E0EF-4F2F-8F0F-805835FD7A1F}"/>
                </a:ext>
              </a:extLst>
            </p:cNvPr>
            <p:cNvSpPr txBox="1"/>
            <p:nvPr/>
          </p:nvSpPr>
          <p:spPr>
            <a:xfrm>
              <a:off x="8033777" y="4679722"/>
              <a:ext cx="360483" cy="7320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3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echenfim-engenharia" pitchFamily="2" charset="0"/>
                  <a:ea typeface="+mn-ea"/>
                  <a:cs typeface="Arial" panose="020B0604020202020204" pitchFamily="34" charset="0"/>
                </a:rPr>
                <a:t>j</a:t>
              </a:r>
            </a:p>
          </p:txBody>
        </p:sp>
      </p:grpSp>
      <p:grpSp>
        <p:nvGrpSpPr>
          <p:cNvPr id="114" name="Agrupar 113">
            <a:extLst>
              <a:ext uri="{FF2B5EF4-FFF2-40B4-BE49-F238E27FC236}">
                <a16:creationId xmlns:a16="http://schemas.microsoft.com/office/drawing/2014/main" id="{B2E2AF46-14E0-49BD-A040-E3ED83DEEBB8}"/>
              </a:ext>
            </a:extLst>
          </p:cNvPr>
          <p:cNvGrpSpPr/>
          <p:nvPr/>
        </p:nvGrpSpPr>
        <p:grpSpPr>
          <a:xfrm>
            <a:off x="5170772" y="3419867"/>
            <a:ext cx="1332874" cy="737975"/>
            <a:chOff x="2698062" y="3784723"/>
            <a:chExt cx="1668544" cy="923826"/>
          </a:xfrm>
        </p:grpSpPr>
        <p:grpSp>
          <p:nvGrpSpPr>
            <p:cNvPr id="115" name="Agrupar 114">
              <a:extLst>
                <a:ext uri="{FF2B5EF4-FFF2-40B4-BE49-F238E27FC236}">
                  <a16:creationId xmlns:a16="http://schemas.microsoft.com/office/drawing/2014/main" id="{F239B371-D3CD-4660-9929-8573E9142043}"/>
                </a:ext>
              </a:extLst>
            </p:cNvPr>
            <p:cNvGrpSpPr/>
            <p:nvPr/>
          </p:nvGrpSpPr>
          <p:grpSpPr>
            <a:xfrm>
              <a:off x="2698062" y="3784723"/>
              <a:ext cx="1668544" cy="923826"/>
              <a:chOff x="3369531" y="3835554"/>
              <a:chExt cx="1668544" cy="923826"/>
            </a:xfrm>
          </p:grpSpPr>
          <p:cxnSp>
            <p:nvCxnSpPr>
              <p:cNvPr id="117" name="Conector reto 116">
                <a:extLst>
                  <a:ext uri="{FF2B5EF4-FFF2-40B4-BE49-F238E27FC236}">
                    <a16:creationId xmlns:a16="http://schemas.microsoft.com/office/drawing/2014/main" id="{52857079-DF12-4A58-87B0-5173D3A9B7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31444" y="4297467"/>
                <a:ext cx="1206631" cy="0"/>
              </a:xfrm>
              <a:prstGeom prst="line">
                <a:avLst/>
              </a:prstGeom>
              <a:ln w="28575">
                <a:solidFill>
                  <a:schemeClr val="accent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8" name="Elipse 117">
                <a:extLst>
                  <a:ext uri="{FF2B5EF4-FFF2-40B4-BE49-F238E27FC236}">
                    <a16:creationId xmlns:a16="http://schemas.microsoft.com/office/drawing/2014/main" id="{07DCD31B-F133-4736-8180-1C513BECBD1F}"/>
                  </a:ext>
                </a:extLst>
              </p:cNvPr>
              <p:cNvSpPr/>
              <p:nvPr/>
            </p:nvSpPr>
            <p:spPr>
              <a:xfrm flipH="1">
                <a:off x="3369531" y="3835554"/>
                <a:ext cx="923826" cy="92382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16" name="CaixaDeTexto 115">
              <a:extLst>
                <a:ext uri="{FF2B5EF4-FFF2-40B4-BE49-F238E27FC236}">
                  <a16:creationId xmlns:a16="http://schemas.microsoft.com/office/drawing/2014/main" id="{5AE1FE5F-712E-4A6C-9853-C07DC4502607}"/>
                </a:ext>
              </a:extLst>
            </p:cNvPr>
            <p:cNvSpPr txBox="1"/>
            <p:nvPr/>
          </p:nvSpPr>
          <p:spPr>
            <a:xfrm>
              <a:off x="2971213" y="3846344"/>
              <a:ext cx="360483" cy="7320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3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echenfim-engenharia" pitchFamily="2" charset="0"/>
                  <a:ea typeface="+mn-ea"/>
                  <a:cs typeface="Arial" panose="020B0604020202020204" pitchFamily="34" charset="0"/>
                </a:rPr>
                <a:t>m</a:t>
              </a:r>
            </a:p>
          </p:txBody>
        </p:sp>
      </p:grpSp>
      <p:grpSp>
        <p:nvGrpSpPr>
          <p:cNvPr id="119" name="Agrupar 118">
            <a:extLst>
              <a:ext uri="{FF2B5EF4-FFF2-40B4-BE49-F238E27FC236}">
                <a16:creationId xmlns:a16="http://schemas.microsoft.com/office/drawing/2014/main" id="{72A937B8-2129-44B8-BE66-4DC1E021BFF9}"/>
              </a:ext>
            </a:extLst>
          </p:cNvPr>
          <p:cNvGrpSpPr/>
          <p:nvPr/>
        </p:nvGrpSpPr>
        <p:grpSpPr>
          <a:xfrm>
            <a:off x="5545005" y="1680335"/>
            <a:ext cx="1332874" cy="737975"/>
            <a:chOff x="7310279" y="1097823"/>
            <a:chExt cx="1668544" cy="923826"/>
          </a:xfrm>
        </p:grpSpPr>
        <p:grpSp>
          <p:nvGrpSpPr>
            <p:cNvPr id="120" name="Agrupar 119">
              <a:extLst>
                <a:ext uri="{FF2B5EF4-FFF2-40B4-BE49-F238E27FC236}">
                  <a16:creationId xmlns:a16="http://schemas.microsoft.com/office/drawing/2014/main" id="{36479346-B594-4521-8D3A-A8D7790E5C15}"/>
                </a:ext>
              </a:extLst>
            </p:cNvPr>
            <p:cNvGrpSpPr/>
            <p:nvPr/>
          </p:nvGrpSpPr>
          <p:grpSpPr>
            <a:xfrm>
              <a:off x="7310279" y="1097823"/>
              <a:ext cx="1668544" cy="923826"/>
              <a:chOff x="7478756" y="770085"/>
              <a:chExt cx="1668544" cy="923826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cxnSp>
            <p:nvCxnSpPr>
              <p:cNvPr id="122" name="Conector reto 121">
                <a:extLst>
                  <a:ext uri="{FF2B5EF4-FFF2-40B4-BE49-F238E27FC236}">
                    <a16:creationId xmlns:a16="http://schemas.microsoft.com/office/drawing/2014/main" id="{E5FE7442-1A81-4F19-A08A-C2CB7DD5ECF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478756" y="1231998"/>
                <a:ext cx="1206631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  <a:tailEnd type="oval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Elipse 122">
                <a:extLst>
                  <a:ext uri="{FF2B5EF4-FFF2-40B4-BE49-F238E27FC236}">
                    <a16:creationId xmlns:a16="http://schemas.microsoft.com/office/drawing/2014/main" id="{711CE0CD-D7C2-46DA-B885-FBC92FB430B0}"/>
                  </a:ext>
                </a:extLst>
              </p:cNvPr>
              <p:cNvSpPr/>
              <p:nvPr/>
            </p:nvSpPr>
            <p:spPr>
              <a:xfrm>
                <a:off x="8223474" y="770085"/>
                <a:ext cx="923826" cy="92382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21" name="CaixaDeTexto 120">
              <a:extLst>
                <a:ext uri="{FF2B5EF4-FFF2-40B4-BE49-F238E27FC236}">
                  <a16:creationId xmlns:a16="http://schemas.microsoft.com/office/drawing/2014/main" id="{B9DDE929-7C31-4108-83C6-BEAEB465A0E9}"/>
                </a:ext>
              </a:extLst>
            </p:cNvPr>
            <p:cNvSpPr txBox="1"/>
            <p:nvPr/>
          </p:nvSpPr>
          <p:spPr>
            <a:xfrm>
              <a:off x="8339146" y="1184166"/>
              <a:ext cx="360483" cy="7320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3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echenfim-engenharia" pitchFamily="2" charset="0"/>
                  <a:ea typeface="+mn-ea"/>
                  <a:cs typeface="Arial" panose="020B0604020202020204" pitchFamily="34" charset="0"/>
                </a:rPr>
                <a:t>t</a:t>
              </a:r>
            </a:p>
          </p:txBody>
        </p:sp>
      </p:grpSp>
      <p:grpSp>
        <p:nvGrpSpPr>
          <p:cNvPr id="124" name="Agrupar 123">
            <a:extLst>
              <a:ext uri="{FF2B5EF4-FFF2-40B4-BE49-F238E27FC236}">
                <a16:creationId xmlns:a16="http://schemas.microsoft.com/office/drawing/2014/main" id="{CE314941-E413-434C-8B87-B985DB0C654D}"/>
              </a:ext>
            </a:extLst>
          </p:cNvPr>
          <p:cNvGrpSpPr/>
          <p:nvPr/>
        </p:nvGrpSpPr>
        <p:grpSpPr>
          <a:xfrm>
            <a:off x="5200941" y="2400515"/>
            <a:ext cx="1332874" cy="737975"/>
            <a:chOff x="2608508" y="1964648"/>
            <a:chExt cx="1668544" cy="923826"/>
          </a:xfrm>
        </p:grpSpPr>
        <p:grpSp>
          <p:nvGrpSpPr>
            <p:cNvPr id="125" name="Agrupar 124">
              <a:extLst>
                <a:ext uri="{FF2B5EF4-FFF2-40B4-BE49-F238E27FC236}">
                  <a16:creationId xmlns:a16="http://schemas.microsoft.com/office/drawing/2014/main" id="{575517D3-74C0-4CAD-AC7C-833480952FE5}"/>
                </a:ext>
              </a:extLst>
            </p:cNvPr>
            <p:cNvGrpSpPr/>
            <p:nvPr/>
          </p:nvGrpSpPr>
          <p:grpSpPr>
            <a:xfrm>
              <a:off x="2608508" y="1964648"/>
              <a:ext cx="1668544" cy="923826"/>
              <a:chOff x="2868805" y="1866923"/>
              <a:chExt cx="1668544" cy="923826"/>
            </a:xfrm>
          </p:grpSpPr>
          <p:cxnSp>
            <p:nvCxnSpPr>
              <p:cNvPr id="127" name="Conector reto 126">
                <a:extLst>
                  <a:ext uri="{FF2B5EF4-FFF2-40B4-BE49-F238E27FC236}">
                    <a16:creationId xmlns:a16="http://schemas.microsoft.com/office/drawing/2014/main" id="{81CDBDD4-38FB-44B8-81F3-FEE35FF02B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0718" y="2328836"/>
                <a:ext cx="1206631" cy="0"/>
              </a:xfrm>
              <a:prstGeom prst="line">
                <a:avLst/>
              </a:prstGeom>
              <a:ln w="28575">
                <a:solidFill>
                  <a:schemeClr val="accent2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Elipse 127">
                <a:extLst>
                  <a:ext uri="{FF2B5EF4-FFF2-40B4-BE49-F238E27FC236}">
                    <a16:creationId xmlns:a16="http://schemas.microsoft.com/office/drawing/2014/main" id="{A0F1B7C7-F79F-4A2C-A9CD-76A144505AFF}"/>
                  </a:ext>
                </a:extLst>
              </p:cNvPr>
              <p:cNvSpPr/>
              <p:nvPr/>
            </p:nvSpPr>
            <p:spPr>
              <a:xfrm flipH="1">
                <a:off x="2868805" y="1866923"/>
                <a:ext cx="923826" cy="92382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26" name="CaixaDeTexto 125">
              <a:extLst>
                <a:ext uri="{FF2B5EF4-FFF2-40B4-BE49-F238E27FC236}">
                  <a16:creationId xmlns:a16="http://schemas.microsoft.com/office/drawing/2014/main" id="{B2D82807-96F5-4869-8E71-95800CD1F602}"/>
                </a:ext>
              </a:extLst>
            </p:cNvPr>
            <p:cNvSpPr txBox="1"/>
            <p:nvPr/>
          </p:nvSpPr>
          <p:spPr>
            <a:xfrm>
              <a:off x="2822956" y="2017543"/>
              <a:ext cx="522128" cy="7320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3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echenfim-engenharia" pitchFamily="2" charset="0"/>
                  <a:ea typeface="+mn-ea"/>
                  <a:cs typeface="Arial" panose="020B0604020202020204" pitchFamily="34" charset="0"/>
                </a:rPr>
                <a:t>M</a:t>
              </a:r>
            </a:p>
          </p:txBody>
        </p:sp>
      </p:grpSp>
      <p:sp>
        <p:nvSpPr>
          <p:cNvPr id="65" name="Forma Livre: Forma 64">
            <a:extLst>
              <a:ext uri="{FF2B5EF4-FFF2-40B4-BE49-F238E27FC236}">
                <a16:creationId xmlns:a16="http://schemas.microsoft.com/office/drawing/2014/main" id="{C018C811-F299-4CD1-A08A-25C46FC03C53}"/>
              </a:ext>
            </a:extLst>
          </p:cNvPr>
          <p:cNvSpPr/>
          <p:nvPr/>
        </p:nvSpPr>
        <p:spPr>
          <a:xfrm rot="8103919">
            <a:off x="5058927" y="1086212"/>
            <a:ext cx="1828932" cy="1825696"/>
          </a:xfrm>
          <a:custGeom>
            <a:avLst/>
            <a:gdLst>
              <a:gd name="connsiteX0" fmla="*/ 542081 w 2289529"/>
              <a:gd name="connsiteY0" fmla="*/ 1743397 h 2285478"/>
              <a:gd name="connsiteX1" fmla="*/ 0 w 2289529"/>
              <a:gd name="connsiteY1" fmla="*/ 434697 h 2285478"/>
              <a:gd name="connsiteX2" fmla="*/ 1 w 2289529"/>
              <a:gd name="connsiteY2" fmla="*/ 434697 h 2285478"/>
              <a:gd name="connsiteX3" fmla="*/ 37602 w 2289529"/>
              <a:gd name="connsiteY3" fmla="*/ 61700 h 2285478"/>
              <a:gd name="connsiteX4" fmla="*/ 53467 w 2289529"/>
              <a:gd name="connsiteY4" fmla="*/ 0 h 2285478"/>
              <a:gd name="connsiteX5" fmla="*/ 2289529 w 2289529"/>
              <a:gd name="connsiteY5" fmla="*/ 2230970 h 2285478"/>
              <a:gd name="connsiteX6" fmla="*/ 2223778 w 2289529"/>
              <a:gd name="connsiteY6" fmla="*/ 2247877 h 2285478"/>
              <a:gd name="connsiteX7" fmla="*/ 1850781 w 2289529"/>
              <a:gd name="connsiteY7" fmla="*/ 2285478 h 2285478"/>
              <a:gd name="connsiteX8" fmla="*/ 542081 w 2289529"/>
              <a:gd name="connsiteY8" fmla="*/ 1743397 h 2285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89529" h="2285478">
                <a:moveTo>
                  <a:pt x="542081" y="1743397"/>
                </a:moveTo>
                <a:cubicBezTo>
                  <a:pt x="207156" y="1408471"/>
                  <a:pt x="0" y="945776"/>
                  <a:pt x="0" y="434697"/>
                </a:cubicBezTo>
                <a:lnTo>
                  <a:pt x="1" y="434697"/>
                </a:lnTo>
                <a:cubicBezTo>
                  <a:pt x="1" y="306927"/>
                  <a:pt x="12948" y="182181"/>
                  <a:pt x="37602" y="61700"/>
                </a:cubicBezTo>
                <a:lnTo>
                  <a:pt x="53467" y="0"/>
                </a:lnTo>
                <a:lnTo>
                  <a:pt x="2289529" y="2230970"/>
                </a:lnTo>
                <a:lnTo>
                  <a:pt x="2223778" y="2247877"/>
                </a:lnTo>
                <a:cubicBezTo>
                  <a:pt x="2103296" y="2272531"/>
                  <a:pt x="1978551" y="2285478"/>
                  <a:pt x="1850781" y="2285478"/>
                </a:cubicBezTo>
                <a:cubicBezTo>
                  <a:pt x="1339702" y="2285478"/>
                  <a:pt x="877007" y="2078322"/>
                  <a:pt x="542081" y="17433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Forma Livre: Forma 65">
            <a:extLst>
              <a:ext uri="{FF2B5EF4-FFF2-40B4-BE49-F238E27FC236}">
                <a16:creationId xmlns:a16="http://schemas.microsoft.com/office/drawing/2014/main" id="{17109209-285B-4186-9CE9-684B9C69B209}"/>
              </a:ext>
            </a:extLst>
          </p:cNvPr>
          <p:cNvSpPr/>
          <p:nvPr/>
        </p:nvSpPr>
        <p:spPr>
          <a:xfrm rot="5400000">
            <a:off x="5616797" y="908553"/>
            <a:ext cx="713191" cy="2951643"/>
          </a:xfrm>
          <a:custGeom>
            <a:avLst/>
            <a:gdLst>
              <a:gd name="connsiteX0" fmla="*/ 0 w 892800"/>
              <a:gd name="connsiteY0" fmla="*/ 3426772 h 3694983"/>
              <a:gd name="connsiteX1" fmla="*/ 0 w 892800"/>
              <a:gd name="connsiteY1" fmla="*/ 268102 h 3694983"/>
              <a:gd name="connsiteX2" fmla="*/ 102890 w 892800"/>
              <a:gd name="connsiteY2" fmla="*/ 207459 h 3694983"/>
              <a:gd name="connsiteX3" fmla="*/ 786415 w 892800"/>
              <a:gd name="connsiteY3" fmla="*/ 4958 h 3694983"/>
              <a:gd name="connsiteX4" fmla="*/ 892800 w 892800"/>
              <a:gd name="connsiteY4" fmla="*/ 0 h 3694983"/>
              <a:gd name="connsiteX5" fmla="*/ 892800 w 892800"/>
              <a:gd name="connsiteY5" fmla="*/ 3694983 h 3694983"/>
              <a:gd name="connsiteX6" fmla="*/ 782214 w 892800"/>
              <a:gd name="connsiteY6" fmla="*/ 3689576 h 3694983"/>
              <a:gd name="connsiteX7" fmla="*/ 99152 w 892800"/>
              <a:gd name="connsiteY7" fmla="*/ 3485517 h 369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694983">
                <a:moveTo>
                  <a:pt x="0" y="3426772"/>
                </a:moveTo>
                <a:lnTo>
                  <a:pt x="0" y="268102"/>
                </a:lnTo>
                <a:lnTo>
                  <a:pt x="102890" y="207459"/>
                </a:lnTo>
                <a:cubicBezTo>
                  <a:pt x="317919" y="94770"/>
                  <a:pt x="550439" y="27275"/>
                  <a:pt x="786415" y="4958"/>
                </a:cubicBezTo>
                <a:lnTo>
                  <a:pt x="892800" y="0"/>
                </a:lnTo>
                <a:lnTo>
                  <a:pt x="892800" y="3694983"/>
                </a:lnTo>
                <a:lnTo>
                  <a:pt x="782214" y="3689576"/>
                </a:lnTo>
                <a:cubicBezTo>
                  <a:pt x="546289" y="3666721"/>
                  <a:pt x="313924" y="3598696"/>
                  <a:pt x="99152" y="34855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Forma Livre: Forma 66">
            <a:extLst>
              <a:ext uri="{FF2B5EF4-FFF2-40B4-BE49-F238E27FC236}">
                <a16:creationId xmlns:a16="http://schemas.microsoft.com/office/drawing/2014/main" id="{DEBABC26-701C-4B4B-BEB3-E6D5BDD18E62}"/>
              </a:ext>
            </a:extLst>
          </p:cNvPr>
          <p:cNvSpPr/>
          <p:nvPr/>
        </p:nvSpPr>
        <p:spPr>
          <a:xfrm rot="5400000">
            <a:off x="5616797" y="1614761"/>
            <a:ext cx="713191" cy="2956897"/>
          </a:xfrm>
          <a:custGeom>
            <a:avLst/>
            <a:gdLst>
              <a:gd name="connsiteX0" fmla="*/ 0 w 892800"/>
              <a:gd name="connsiteY0" fmla="*/ 3698293 h 3701560"/>
              <a:gd name="connsiteX1" fmla="*/ 0 w 892800"/>
              <a:gd name="connsiteY1" fmla="*/ 3310 h 3701560"/>
              <a:gd name="connsiteX2" fmla="*/ 71027 w 892800"/>
              <a:gd name="connsiteY2" fmla="*/ 0 h 3701560"/>
              <a:gd name="connsiteX3" fmla="*/ 767322 w 892800"/>
              <a:gd name="connsiteY3" fmla="*/ 136314 h 3701560"/>
              <a:gd name="connsiteX4" fmla="*/ 892800 w 892800"/>
              <a:gd name="connsiteY4" fmla="*/ 194725 h 3701560"/>
              <a:gd name="connsiteX5" fmla="*/ 892800 w 892800"/>
              <a:gd name="connsiteY5" fmla="*/ 3506959 h 3701560"/>
              <a:gd name="connsiteX6" fmla="*/ 763411 w 892800"/>
              <a:gd name="connsiteY6" fmla="*/ 3566832 h 3701560"/>
              <a:gd name="connsiteX7" fmla="*/ 66806 w 892800"/>
              <a:gd name="connsiteY7" fmla="*/ 3701559 h 370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701560">
                <a:moveTo>
                  <a:pt x="0" y="3698293"/>
                </a:moveTo>
                <a:lnTo>
                  <a:pt x="0" y="3310"/>
                </a:lnTo>
                <a:lnTo>
                  <a:pt x="71027" y="0"/>
                </a:lnTo>
                <a:cubicBezTo>
                  <a:pt x="307855" y="270"/>
                  <a:pt x="544631" y="45713"/>
                  <a:pt x="767322" y="136314"/>
                </a:cubicBezTo>
                <a:lnTo>
                  <a:pt x="892800" y="194725"/>
                </a:lnTo>
                <a:lnTo>
                  <a:pt x="892800" y="3506959"/>
                </a:lnTo>
                <a:lnTo>
                  <a:pt x="763411" y="3566832"/>
                </a:lnTo>
                <a:cubicBezTo>
                  <a:pt x="540514" y="3656925"/>
                  <a:pt x="303634" y="3701829"/>
                  <a:pt x="66806" y="370155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orma Livre: Forma 67">
            <a:extLst>
              <a:ext uri="{FF2B5EF4-FFF2-40B4-BE49-F238E27FC236}">
                <a16:creationId xmlns:a16="http://schemas.microsoft.com/office/drawing/2014/main" id="{FB65F68F-6F10-4EE9-BDD3-6E176D654FFD}"/>
              </a:ext>
            </a:extLst>
          </p:cNvPr>
          <p:cNvSpPr/>
          <p:nvPr/>
        </p:nvSpPr>
        <p:spPr>
          <a:xfrm rot="5400000">
            <a:off x="5616797" y="2482873"/>
            <a:ext cx="713191" cy="2645894"/>
          </a:xfrm>
          <a:custGeom>
            <a:avLst/>
            <a:gdLst>
              <a:gd name="connsiteX0" fmla="*/ 0 w 892800"/>
              <a:gd name="connsiteY0" fmla="*/ 3312234 h 3312234"/>
              <a:gd name="connsiteX1" fmla="*/ 0 w 892800"/>
              <a:gd name="connsiteY1" fmla="*/ 0 h 3312234"/>
              <a:gd name="connsiteX2" fmla="*/ 38681 w 892800"/>
              <a:gd name="connsiteY2" fmla="*/ 18006 h 3312234"/>
              <a:gd name="connsiteX3" fmla="*/ 486307 w 892800"/>
              <a:gd name="connsiteY3" fmla="*/ 348847 h 3312234"/>
              <a:gd name="connsiteX4" fmla="*/ 877403 w 892800"/>
              <a:gd name="connsiteY4" fmla="*/ 521843 h 3312234"/>
              <a:gd name="connsiteX5" fmla="*/ 892800 w 892800"/>
              <a:gd name="connsiteY5" fmla="*/ 526666 h 3312234"/>
              <a:gd name="connsiteX6" fmla="*/ 892800 w 892800"/>
              <a:gd name="connsiteY6" fmla="*/ 2837424 h 3312234"/>
              <a:gd name="connsiteX7" fmla="*/ 728845 w 892800"/>
              <a:gd name="connsiteY7" fmla="*/ 2889586 h 3312234"/>
              <a:gd name="connsiteX8" fmla="*/ 483323 w 892800"/>
              <a:gd name="connsiteY8" fmla="*/ 2966245 h 3312234"/>
              <a:gd name="connsiteX9" fmla="*/ 34943 w 892800"/>
              <a:gd name="connsiteY9" fmla="*/ 3296064 h 331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2800" h="3312234">
                <a:moveTo>
                  <a:pt x="0" y="3312234"/>
                </a:moveTo>
                <a:lnTo>
                  <a:pt x="0" y="0"/>
                </a:lnTo>
                <a:lnTo>
                  <a:pt x="38681" y="18006"/>
                </a:lnTo>
                <a:cubicBezTo>
                  <a:pt x="199760" y="102890"/>
                  <a:pt x="350942" y="213173"/>
                  <a:pt x="486307" y="348847"/>
                </a:cubicBezTo>
                <a:cubicBezTo>
                  <a:pt x="599638" y="429455"/>
                  <a:pt x="736047" y="477641"/>
                  <a:pt x="877403" y="521843"/>
                </a:cubicBezTo>
                <a:lnTo>
                  <a:pt x="892800" y="526666"/>
                </a:lnTo>
                <a:lnTo>
                  <a:pt x="892800" y="2837424"/>
                </a:lnTo>
                <a:lnTo>
                  <a:pt x="728845" y="2889586"/>
                </a:lnTo>
                <a:cubicBezTo>
                  <a:pt x="647477" y="2914298"/>
                  <a:pt x="565147" y="2939073"/>
                  <a:pt x="483323" y="2966245"/>
                </a:cubicBezTo>
                <a:cubicBezTo>
                  <a:pt x="347648" y="3101610"/>
                  <a:pt x="196215" y="3211548"/>
                  <a:pt x="34943" y="32960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Forma Livre: Forma 68">
            <a:extLst>
              <a:ext uri="{FF2B5EF4-FFF2-40B4-BE49-F238E27FC236}">
                <a16:creationId xmlns:a16="http://schemas.microsoft.com/office/drawing/2014/main" id="{9606530E-CDF2-4E5F-9F86-C40E427C2175}"/>
              </a:ext>
            </a:extLst>
          </p:cNvPr>
          <p:cNvSpPr/>
          <p:nvPr/>
        </p:nvSpPr>
        <p:spPr>
          <a:xfrm rot="5400000">
            <a:off x="5593647" y="3584945"/>
            <a:ext cx="713191" cy="1845890"/>
          </a:xfrm>
          <a:custGeom>
            <a:avLst/>
            <a:gdLst>
              <a:gd name="connsiteX0" fmla="*/ 0 w 892800"/>
              <a:gd name="connsiteY0" fmla="*/ 2310758 h 2310758"/>
              <a:gd name="connsiteX1" fmla="*/ 0 w 892800"/>
              <a:gd name="connsiteY1" fmla="*/ 0 h 2310758"/>
              <a:gd name="connsiteX2" fmla="*/ 198078 w 892800"/>
              <a:gd name="connsiteY2" fmla="*/ 62047 h 2310758"/>
              <a:gd name="connsiteX3" fmla="*/ 885857 w 892800"/>
              <a:gd name="connsiteY3" fmla="*/ 860869 h 2310758"/>
              <a:gd name="connsiteX4" fmla="*/ 892800 w 892800"/>
              <a:gd name="connsiteY4" fmla="*/ 927510 h 2310758"/>
              <a:gd name="connsiteX5" fmla="*/ 892800 w 892800"/>
              <a:gd name="connsiteY5" fmla="*/ 1301435 h 2310758"/>
              <a:gd name="connsiteX6" fmla="*/ 880250 w 892800"/>
              <a:gd name="connsiteY6" fmla="*/ 1421135 h 2310758"/>
              <a:gd name="connsiteX7" fmla="*/ 75799 w 892800"/>
              <a:gd name="connsiteY7" fmla="*/ 2286643 h 231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2310758">
                <a:moveTo>
                  <a:pt x="0" y="2310758"/>
                </a:moveTo>
                <a:lnTo>
                  <a:pt x="0" y="0"/>
                </a:lnTo>
                <a:lnTo>
                  <a:pt x="198078" y="62047"/>
                </a:lnTo>
                <a:cubicBezTo>
                  <a:pt x="517055" y="168533"/>
                  <a:pt x="815168" y="326833"/>
                  <a:pt x="885857" y="860869"/>
                </a:cubicBezTo>
                <a:lnTo>
                  <a:pt x="892800" y="927510"/>
                </a:lnTo>
                <a:lnTo>
                  <a:pt x="892800" y="1301435"/>
                </a:lnTo>
                <a:lnTo>
                  <a:pt x="880250" y="1421135"/>
                </a:lnTo>
                <a:cubicBezTo>
                  <a:pt x="794921" y="1960744"/>
                  <a:pt x="465698" y="2152056"/>
                  <a:pt x="75799" y="228664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Retângulo: Cantos Arredondados 69">
            <a:extLst>
              <a:ext uri="{FF2B5EF4-FFF2-40B4-BE49-F238E27FC236}">
                <a16:creationId xmlns:a16="http://schemas.microsoft.com/office/drawing/2014/main" id="{52A0F9A4-339F-4856-AB9B-4C740F644465}"/>
              </a:ext>
            </a:extLst>
          </p:cNvPr>
          <p:cNvSpPr/>
          <p:nvPr/>
        </p:nvSpPr>
        <p:spPr>
          <a:xfrm>
            <a:off x="5386177" y="4954096"/>
            <a:ext cx="1128132" cy="178553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tângulo: Cantos Arredondados 70">
            <a:extLst>
              <a:ext uri="{FF2B5EF4-FFF2-40B4-BE49-F238E27FC236}">
                <a16:creationId xmlns:a16="http://schemas.microsoft.com/office/drawing/2014/main" id="{3E72DAC4-0D40-49E4-AC50-7FC9B0A28BDB}"/>
              </a:ext>
            </a:extLst>
          </p:cNvPr>
          <p:cNvSpPr/>
          <p:nvPr/>
        </p:nvSpPr>
        <p:spPr>
          <a:xfrm>
            <a:off x="5386177" y="5222261"/>
            <a:ext cx="1128132" cy="178553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Retângulo: Cantos Arredondados 71">
            <a:extLst>
              <a:ext uri="{FF2B5EF4-FFF2-40B4-BE49-F238E27FC236}">
                <a16:creationId xmlns:a16="http://schemas.microsoft.com/office/drawing/2014/main" id="{0E7F9FC1-3E59-4051-9E69-D41D25FA3407}"/>
              </a:ext>
            </a:extLst>
          </p:cNvPr>
          <p:cNvSpPr/>
          <p:nvPr/>
        </p:nvSpPr>
        <p:spPr>
          <a:xfrm>
            <a:off x="5518893" y="5502000"/>
            <a:ext cx="908998" cy="19190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orma Livre: Forma 72">
            <a:extLst>
              <a:ext uri="{FF2B5EF4-FFF2-40B4-BE49-F238E27FC236}">
                <a16:creationId xmlns:a16="http://schemas.microsoft.com/office/drawing/2014/main" id="{348C7311-45AA-458F-A7EC-C9740ECDEA36}"/>
              </a:ext>
            </a:extLst>
          </p:cNvPr>
          <p:cNvSpPr/>
          <p:nvPr/>
        </p:nvSpPr>
        <p:spPr>
          <a:xfrm rot="5400000">
            <a:off x="5616797" y="908553"/>
            <a:ext cx="713191" cy="2951643"/>
          </a:xfrm>
          <a:custGeom>
            <a:avLst/>
            <a:gdLst>
              <a:gd name="connsiteX0" fmla="*/ 0 w 892800"/>
              <a:gd name="connsiteY0" fmla="*/ 3426772 h 3694983"/>
              <a:gd name="connsiteX1" fmla="*/ 0 w 892800"/>
              <a:gd name="connsiteY1" fmla="*/ 268102 h 3694983"/>
              <a:gd name="connsiteX2" fmla="*/ 102890 w 892800"/>
              <a:gd name="connsiteY2" fmla="*/ 207459 h 3694983"/>
              <a:gd name="connsiteX3" fmla="*/ 786415 w 892800"/>
              <a:gd name="connsiteY3" fmla="*/ 4958 h 3694983"/>
              <a:gd name="connsiteX4" fmla="*/ 892800 w 892800"/>
              <a:gd name="connsiteY4" fmla="*/ 0 h 3694983"/>
              <a:gd name="connsiteX5" fmla="*/ 892800 w 892800"/>
              <a:gd name="connsiteY5" fmla="*/ 3694983 h 3694983"/>
              <a:gd name="connsiteX6" fmla="*/ 782214 w 892800"/>
              <a:gd name="connsiteY6" fmla="*/ 3689576 h 3694983"/>
              <a:gd name="connsiteX7" fmla="*/ 99152 w 892800"/>
              <a:gd name="connsiteY7" fmla="*/ 3485517 h 369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694983">
                <a:moveTo>
                  <a:pt x="0" y="3426772"/>
                </a:moveTo>
                <a:lnTo>
                  <a:pt x="0" y="268102"/>
                </a:lnTo>
                <a:lnTo>
                  <a:pt x="102890" y="207459"/>
                </a:lnTo>
                <a:cubicBezTo>
                  <a:pt x="317919" y="94770"/>
                  <a:pt x="550439" y="27275"/>
                  <a:pt x="786415" y="4958"/>
                </a:cubicBezTo>
                <a:lnTo>
                  <a:pt x="892800" y="0"/>
                </a:lnTo>
                <a:lnTo>
                  <a:pt x="892800" y="3694983"/>
                </a:lnTo>
                <a:lnTo>
                  <a:pt x="782214" y="3689576"/>
                </a:lnTo>
                <a:cubicBezTo>
                  <a:pt x="546289" y="3666721"/>
                  <a:pt x="313924" y="3598696"/>
                  <a:pt x="99152" y="3485517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Forma Livre: Forma 73">
            <a:extLst>
              <a:ext uri="{FF2B5EF4-FFF2-40B4-BE49-F238E27FC236}">
                <a16:creationId xmlns:a16="http://schemas.microsoft.com/office/drawing/2014/main" id="{9EF785DB-AE00-4299-8704-D841289E5249}"/>
              </a:ext>
            </a:extLst>
          </p:cNvPr>
          <p:cNvSpPr/>
          <p:nvPr/>
        </p:nvSpPr>
        <p:spPr>
          <a:xfrm rot="5400000">
            <a:off x="5616797" y="1614761"/>
            <a:ext cx="713191" cy="2956897"/>
          </a:xfrm>
          <a:custGeom>
            <a:avLst/>
            <a:gdLst>
              <a:gd name="connsiteX0" fmla="*/ 0 w 892800"/>
              <a:gd name="connsiteY0" fmla="*/ 3698293 h 3701560"/>
              <a:gd name="connsiteX1" fmla="*/ 0 w 892800"/>
              <a:gd name="connsiteY1" fmla="*/ 3310 h 3701560"/>
              <a:gd name="connsiteX2" fmla="*/ 71027 w 892800"/>
              <a:gd name="connsiteY2" fmla="*/ 0 h 3701560"/>
              <a:gd name="connsiteX3" fmla="*/ 767322 w 892800"/>
              <a:gd name="connsiteY3" fmla="*/ 136314 h 3701560"/>
              <a:gd name="connsiteX4" fmla="*/ 892800 w 892800"/>
              <a:gd name="connsiteY4" fmla="*/ 194725 h 3701560"/>
              <a:gd name="connsiteX5" fmla="*/ 892800 w 892800"/>
              <a:gd name="connsiteY5" fmla="*/ 3506959 h 3701560"/>
              <a:gd name="connsiteX6" fmla="*/ 763411 w 892800"/>
              <a:gd name="connsiteY6" fmla="*/ 3566832 h 3701560"/>
              <a:gd name="connsiteX7" fmla="*/ 66806 w 892800"/>
              <a:gd name="connsiteY7" fmla="*/ 3701559 h 370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701560">
                <a:moveTo>
                  <a:pt x="0" y="3698293"/>
                </a:moveTo>
                <a:lnTo>
                  <a:pt x="0" y="3310"/>
                </a:lnTo>
                <a:lnTo>
                  <a:pt x="71027" y="0"/>
                </a:lnTo>
                <a:cubicBezTo>
                  <a:pt x="307855" y="270"/>
                  <a:pt x="544631" y="45713"/>
                  <a:pt x="767322" y="136314"/>
                </a:cubicBezTo>
                <a:lnTo>
                  <a:pt x="892800" y="194725"/>
                </a:lnTo>
                <a:lnTo>
                  <a:pt x="892800" y="3506959"/>
                </a:lnTo>
                <a:lnTo>
                  <a:pt x="763411" y="3566832"/>
                </a:lnTo>
                <a:cubicBezTo>
                  <a:pt x="540514" y="3656925"/>
                  <a:pt x="303634" y="3701829"/>
                  <a:pt x="66806" y="3701559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orma Livre: Forma 74">
            <a:extLst>
              <a:ext uri="{FF2B5EF4-FFF2-40B4-BE49-F238E27FC236}">
                <a16:creationId xmlns:a16="http://schemas.microsoft.com/office/drawing/2014/main" id="{E11E7122-A325-458D-9677-F4533ADB9AC9}"/>
              </a:ext>
            </a:extLst>
          </p:cNvPr>
          <p:cNvSpPr/>
          <p:nvPr/>
        </p:nvSpPr>
        <p:spPr>
          <a:xfrm rot="5400000">
            <a:off x="5616797" y="2482873"/>
            <a:ext cx="713191" cy="2645894"/>
          </a:xfrm>
          <a:custGeom>
            <a:avLst/>
            <a:gdLst>
              <a:gd name="connsiteX0" fmla="*/ 0 w 892800"/>
              <a:gd name="connsiteY0" fmla="*/ 3312234 h 3312234"/>
              <a:gd name="connsiteX1" fmla="*/ 0 w 892800"/>
              <a:gd name="connsiteY1" fmla="*/ 0 h 3312234"/>
              <a:gd name="connsiteX2" fmla="*/ 38681 w 892800"/>
              <a:gd name="connsiteY2" fmla="*/ 18006 h 3312234"/>
              <a:gd name="connsiteX3" fmla="*/ 486307 w 892800"/>
              <a:gd name="connsiteY3" fmla="*/ 348847 h 3312234"/>
              <a:gd name="connsiteX4" fmla="*/ 877403 w 892800"/>
              <a:gd name="connsiteY4" fmla="*/ 521843 h 3312234"/>
              <a:gd name="connsiteX5" fmla="*/ 892800 w 892800"/>
              <a:gd name="connsiteY5" fmla="*/ 526666 h 3312234"/>
              <a:gd name="connsiteX6" fmla="*/ 892800 w 892800"/>
              <a:gd name="connsiteY6" fmla="*/ 2837424 h 3312234"/>
              <a:gd name="connsiteX7" fmla="*/ 728845 w 892800"/>
              <a:gd name="connsiteY7" fmla="*/ 2889586 h 3312234"/>
              <a:gd name="connsiteX8" fmla="*/ 483323 w 892800"/>
              <a:gd name="connsiteY8" fmla="*/ 2966245 h 3312234"/>
              <a:gd name="connsiteX9" fmla="*/ 34943 w 892800"/>
              <a:gd name="connsiteY9" fmla="*/ 3296064 h 331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2800" h="3312234">
                <a:moveTo>
                  <a:pt x="0" y="3312234"/>
                </a:moveTo>
                <a:lnTo>
                  <a:pt x="0" y="0"/>
                </a:lnTo>
                <a:lnTo>
                  <a:pt x="38681" y="18006"/>
                </a:lnTo>
                <a:cubicBezTo>
                  <a:pt x="199760" y="102890"/>
                  <a:pt x="350942" y="213173"/>
                  <a:pt x="486307" y="348847"/>
                </a:cubicBezTo>
                <a:cubicBezTo>
                  <a:pt x="599638" y="429455"/>
                  <a:pt x="736047" y="477641"/>
                  <a:pt x="877403" y="521843"/>
                </a:cubicBezTo>
                <a:lnTo>
                  <a:pt x="892800" y="526666"/>
                </a:lnTo>
                <a:lnTo>
                  <a:pt x="892800" y="2837424"/>
                </a:lnTo>
                <a:lnTo>
                  <a:pt x="728845" y="2889586"/>
                </a:lnTo>
                <a:cubicBezTo>
                  <a:pt x="647477" y="2914298"/>
                  <a:pt x="565147" y="2939073"/>
                  <a:pt x="483323" y="2966245"/>
                </a:cubicBezTo>
                <a:cubicBezTo>
                  <a:pt x="347648" y="3101610"/>
                  <a:pt x="196215" y="3211548"/>
                  <a:pt x="34943" y="3296064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Forma Livre: Forma 75">
            <a:extLst>
              <a:ext uri="{FF2B5EF4-FFF2-40B4-BE49-F238E27FC236}">
                <a16:creationId xmlns:a16="http://schemas.microsoft.com/office/drawing/2014/main" id="{7E37CC04-9AF7-49D0-BFF3-E5045D0D1101}"/>
              </a:ext>
            </a:extLst>
          </p:cNvPr>
          <p:cNvSpPr/>
          <p:nvPr/>
        </p:nvSpPr>
        <p:spPr>
          <a:xfrm rot="5400000">
            <a:off x="5593647" y="3584945"/>
            <a:ext cx="713191" cy="1845890"/>
          </a:xfrm>
          <a:custGeom>
            <a:avLst/>
            <a:gdLst>
              <a:gd name="connsiteX0" fmla="*/ 0 w 892800"/>
              <a:gd name="connsiteY0" fmla="*/ 2310758 h 2310758"/>
              <a:gd name="connsiteX1" fmla="*/ 0 w 892800"/>
              <a:gd name="connsiteY1" fmla="*/ 0 h 2310758"/>
              <a:gd name="connsiteX2" fmla="*/ 198078 w 892800"/>
              <a:gd name="connsiteY2" fmla="*/ 62047 h 2310758"/>
              <a:gd name="connsiteX3" fmla="*/ 885857 w 892800"/>
              <a:gd name="connsiteY3" fmla="*/ 860869 h 2310758"/>
              <a:gd name="connsiteX4" fmla="*/ 892800 w 892800"/>
              <a:gd name="connsiteY4" fmla="*/ 927510 h 2310758"/>
              <a:gd name="connsiteX5" fmla="*/ 892800 w 892800"/>
              <a:gd name="connsiteY5" fmla="*/ 1301435 h 2310758"/>
              <a:gd name="connsiteX6" fmla="*/ 880250 w 892800"/>
              <a:gd name="connsiteY6" fmla="*/ 1421135 h 2310758"/>
              <a:gd name="connsiteX7" fmla="*/ 75799 w 892800"/>
              <a:gd name="connsiteY7" fmla="*/ 2286643 h 231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2310758">
                <a:moveTo>
                  <a:pt x="0" y="2310758"/>
                </a:moveTo>
                <a:lnTo>
                  <a:pt x="0" y="0"/>
                </a:lnTo>
                <a:lnTo>
                  <a:pt x="198078" y="62047"/>
                </a:lnTo>
                <a:cubicBezTo>
                  <a:pt x="517055" y="168533"/>
                  <a:pt x="815168" y="326833"/>
                  <a:pt x="885857" y="860869"/>
                </a:cubicBezTo>
                <a:lnTo>
                  <a:pt x="892800" y="927510"/>
                </a:lnTo>
                <a:lnTo>
                  <a:pt x="892800" y="1301435"/>
                </a:lnTo>
                <a:lnTo>
                  <a:pt x="880250" y="1421135"/>
                </a:lnTo>
                <a:cubicBezTo>
                  <a:pt x="794921" y="1960744"/>
                  <a:pt x="465698" y="2152056"/>
                  <a:pt x="75799" y="2286643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38B4A8B-8DAB-48DC-8737-49EC2E5DE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75" y="300359"/>
            <a:ext cx="8547333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4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grupar 4">
            <a:extLst>
              <a:ext uri="{FF2B5EF4-FFF2-40B4-BE49-F238E27FC236}">
                <a16:creationId xmlns:a16="http://schemas.microsoft.com/office/drawing/2014/main" id="{D30D40DF-3CC7-4179-88F2-110922652CBC}"/>
              </a:ext>
            </a:extLst>
          </p:cNvPr>
          <p:cNvGrpSpPr/>
          <p:nvPr/>
        </p:nvGrpSpPr>
        <p:grpSpPr>
          <a:xfrm>
            <a:off x="7437466" y="2860897"/>
            <a:ext cx="1668544" cy="923826"/>
            <a:chOff x="7437466" y="2860897"/>
            <a:chExt cx="1668544" cy="923826"/>
          </a:xfrm>
        </p:grpSpPr>
        <p:grpSp>
          <p:nvGrpSpPr>
            <p:cNvPr id="34" name="Agrupar 33">
              <a:extLst>
                <a:ext uri="{FF2B5EF4-FFF2-40B4-BE49-F238E27FC236}">
                  <a16:creationId xmlns:a16="http://schemas.microsoft.com/office/drawing/2014/main" id="{ED4F0849-DCFA-465C-9317-E6FA1B77D02F}"/>
                </a:ext>
              </a:extLst>
            </p:cNvPr>
            <p:cNvGrpSpPr/>
            <p:nvPr/>
          </p:nvGrpSpPr>
          <p:grpSpPr>
            <a:xfrm>
              <a:off x="7437466" y="2860897"/>
              <a:ext cx="1668544" cy="923826"/>
              <a:chOff x="7900693" y="2637177"/>
              <a:chExt cx="1668544" cy="923826"/>
            </a:xfrm>
          </p:grpSpPr>
          <p:cxnSp>
            <p:nvCxnSpPr>
              <p:cNvPr id="35" name="Conector reto 34">
                <a:extLst>
                  <a:ext uri="{FF2B5EF4-FFF2-40B4-BE49-F238E27FC236}">
                    <a16:creationId xmlns:a16="http://schemas.microsoft.com/office/drawing/2014/main" id="{0ACFB49E-AD02-4561-9F65-400C512CE28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900693" y="3099090"/>
                <a:ext cx="1206631" cy="0"/>
              </a:xfrm>
              <a:prstGeom prst="line">
                <a:avLst/>
              </a:prstGeom>
              <a:ln w="28575">
                <a:solidFill>
                  <a:schemeClr val="accent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Elipse 35">
                <a:extLst>
                  <a:ext uri="{FF2B5EF4-FFF2-40B4-BE49-F238E27FC236}">
                    <a16:creationId xmlns:a16="http://schemas.microsoft.com/office/drawing/2014/main" id="{3879E138-0016-4842-A855-548A1F2F0279}"/>
                  </a:ext>
                </a:extLst>
              </p:cNvPr>
              <p:cNvSpPr/>
              <p:nvPr/>
            </p:nvSpPr>
            <p:spPr>
              <a:xfrm>
                <a:off x="8645411" y="2637177"/>
                <a:ext cx="923826" cy="92382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0" name="CaixaDeTexto 89">
              <a:extLst>
                <a:ext uri="{FF2B5EF4-FFF2-40B4-BE49-F238E27FC236}">
                  <a16:creationId xmlns:a16="http://schemas.microsoft.com/office/drawing/2014/main" id="{3A263FCA-9CD5-4B26-BDD2-1FDDE485BC0D}"/>
                </a:ext>
              </a:extLst>
            </p:cNvPr>
            <p:cNvSpPr txBox="1"/>
            <p:nvPr/>
          </p:nvSpPr>
          <p:spPr>
            <a:xfrm>
              <a:off x="8487403" y="2920368"/>
              <a:ext cx="3604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engenharia" pitchFamily="2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" name="Agrupar 5">
            <a:extLst>
              <a:ext uri="{FF2B5EF4-FFF2-40B4-BE49-F238E27FC236}">
                <a16:creationId xmlns:a16="http://schemas.microsoft.com/office/drawing/2014/main" id="{11E5C505-4ACA-4F70-87C2-B2BE95D856F2}"/>
              </a:ext>
            </a:extLst>
          </p:cNvPr>
          <p:cNvGrpSpPr/>
          <p:nvPr/>
        </p:nvGrpSpPr>
        <p:grpSpPr>
          <a:xfrm>
            <a:off x="7015528" y="4633252"/>
            <a:ext cx="1668544" cy="923826"/>
            <a:chOff x="7015528" y="4633252"/>
            <a:chExt cx="1668544" cy="923826"/>
          </a:xfrm>
        </p:grpSpPr>
        <p:grpSp>
          <p:nvGrpSpPr>
            <p:cNvPr id="38" name="Agrupar 37">
              <a:extLst>
                <a:ext uri="{FF2B5EF4-FFF2-40B4-BE49-F238E27FC236}">
                  <a16:creationId xmlns:a16="http://schemas.microsoft.com/office/drawing/2014/main" id="{661B54D7-8513-4106-BC63-6F524063D315}"/>
                </a:ext>
              </a:extLst>
            </p:cNvPr>
            <p:cNvGrpSpPr/>
            <p:nvPr/>
          </p:nvGrpSpPr>
          <p:grpSpPr>
            <a:xfrm>
              <a:off x="7015528" y="4633252"/>
              <a:ext cx="1668544" cy="923826"/>
              <a:chOff x="7155975" y="4526067"/>
              <a:chExt cx="1668544" cy="923826"/>
            </a:xfrm>
          </p:grpSpPr>
          <p:cxnSp>
            <p:nvCxnSpPr>
              <p:cNvPr id="39" name="Conector reto 38">
                <a:extLst>
                  <a:ext uri="{FF2B5EF4-FFF2-40B4-BE49-F238E27FC236}">
                    <a16:creationId xmlns:a16="http://schemas.microsoft.com/office/drawing/2014/main" id="{0AF46BBB-4321-4272-A5B9-92B15DECD7C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55975" y="4987980"/>
                <a:ext cx="1206631" cy="0"/>
              </a:xfrm>
              <a:prstGeom prst="line">
                <a:avLst/>
              </a:prstGeom>
              <a:ln w="28575">
                <a:solidFill>
                  <a:schemeClr val="accent5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Elipse 39">
                <a:extLst>
                  <a:ext uri="{FF2B5EF4-FFF2-40B4-BE49-F238E27FC236}">
                    <a16:creationId xmlns:a16="http://schemas.microsoft.com/office/drawing/2014/main" id="{0FBA0374-4369-4EF9-902B-F81B59020347}"/>
                  </a:ext>
                </a:extLst>
              </p:cNvPr>
              <p:cNvSpPr/>
              <p:nvPr/>
            </p:nvSpPr>
            <p:spPr>
              <a:xfrm>
                <a:off x="7900693" y="4526067"/>
                <a:ext cx="923826" cy="923826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1" name="CaixaDeTexto 90">
              <a:extLst>
                <a:ext uri="{FF2B5EF4-FFF2-40B4-BE49-F238E27FC236}">
                  <a16:creationId xmlns:a16="http://schemas.microsoft.com/office/drawing/2014/main" id="{59657454-656E-4364-B9F1-9E2C7347DF7F}"/>
                </a:ext>
              </a:extLst>
            </p:cNvPr>
            <p:cNvSpPr txBox="1"/>
            <p:nvPr/>
          </p:nvSpPr>
          <p:spPr>
            <a:xfrm>
              <a:off x="8033777" y="4679721"/>
              <a:ext cx="3604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engenharia" pitchFamily="2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" name="Agrupar 7">
            <a:extLst>
              <a:ext uri="{FF2B5EF4-FFF2-40B4-BE49-F238E27FC236}">
                <a16:creationId xmlns:a16="http://schemas.microsoft.com/office/drawing/2014/main" id="{50DBFCCD-1ABF-4FBE-9093-8EAD07E9C8AF}"/>
              </a:ext>
            </a:extLst>
          </p:cNvPr>
          <p:cNvGrpSpPr/>
          <p:nvPr/>
        </p:nvGrpSpPr>
        <p:grpSpPr>
          <a:xfrm>
            <a:off x="2698062" y="3784723"/>
            <a:ext cx="1668544" cy="923826"/>
            <a:chOff x="2698062" y="3784723"/>
            <a:chExt cx="1668544" cy="923826"/>
          </a:xfrm>
        </p:grpSpPr>
        <p:grpSp>
          <p:nvGrpSpPr>
            <p:cNvPr id="46" name="Agrupar 45">
              <a:extLst>
                <a:ext uri="{FF2B5EF4-FFF2-40B4-BE49-F238E27FC236}">
                  <a16:creationId xmlns:a16="http://schemas.microsoft.com/office/drawing/2014/main" id="{2F1A154B-22B4-41CD-A028-758E06C54CA5}"/>
                </a:ext>
              </a:extLst>
            </p:cNvPr>
            <p:cNvGrpSpPr/>
            <p:nvPr/>
          </p:nvGrpSpPr>
          <p:grpSpPr>
            <a:xfrm>
              <a:off x="2698062" y="3784723"/>
              <a:ext cx="1668544" cy="923826"/>
              <a:chOff x="3369531" y="3835554"/>
              <a:chExt cx="1668544" cy="923826"/>
            </a:xfrm>
          </p:grpSpPr>
          <p:cxnSp>
            <p:nvCxnSpPr>
              <p:cNvPr id="47" name="Conector reto 46">
                <a:extLst>
                  <a:ext uri="{FF2B5EF4-FFF2-40B4-BE49-F238E27FC236}">
                    <a16:creationId xmlns:a16="http://schemas.microsoft.com/office/drawing/2014/main" id="{7BEA0EE7-44C8-4678-B610-B31F5C64B0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31444" y="4297467"/>
                <a:ext cx="1206631" cy="0"/>
              </a:xfrm>
              <a:prstGeom prst="line">
                <a:avLst/>
              </a:prstGeom>
              <a:ln w="28575">
                <a:solidFill>
                  <a:schemeClr val="accent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Elipse 47">
                <a:extLst>
                  <a:ext uri="{FF2B5EF4-FFF2-40B4-BE49-F238E27FC236}">
                    <a16:creationId xmlns:a16="http://schemas.microsoft.com/office/drawing/2014/main" id="{8317B573-FBD0-44BE-ADE3-76A44E5DEB04}"/>
                  </a:ext>
                </a:extLst>
              </p:cNvPr>
              <p:cNvSpPr/>
              <p:nvPr/>
            </p:nvSpPr>
            <p:spPr>
              <a:xfrm flipH="1">
                <a:off x="3369531" y="3835554"/>
                <a:ext cx="923826" cy="92382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2" name="CaixaDeTexto 91">
              <a:extLst>
                <a:ext uri="{FF2B5EF4-FFF2-40B4-BE49-F238E27FC236}">
                  <a16:creationId xmlns:a16="http://schemas.microsoft.com/office/drawing/2014/main" id="{808992C4-35DA-45CB-912D-32BA7C055054}"/>
                </a:ext>
              </a:extLst>
            </p:cNvPr>
            <p:cNvSpPr txBox="1"/>
            <p:nvPr/>
          </p:nvSpPr>
          <p:spPr>
            <a:xfrm>
              <a:off x="2971213" y="3846344"/>
              <a:ext cx="3604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engenharia" pitchFamily="2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" name="Agrupar 3">
            <a:extLst>
              <a:ext uri="{FF2B5EF4-FFF2-40B4-BE49-F238E27FC236}">
                <a16:creationId xmlns:a16="http://schemas.microsoft.com/office/drawing/2014/main" id="{E4EBF8AD-95F5-46F1-A1FA-5943CE532067}"/>
              </a:ext>
            </a:extLst>
          </p:cNvPr>
          <p:cNvGrpSpPr/>
          <p:nvPr/>
        </p:nvGrpSpPr>
        <p:grpSpPr>
          <a:xfrm>
            <a:off x="7310279" y="1097823"/>
            <a:ext cx="1668544" cy="923826"/>
            <a:chOff x="7310279" y="1097823"/>
            <a:chExt cx="1668544" cy="923826"/>
          </a:xfrm>
        </p:grpSpPr>
        <p:grpSp>
          <p:nvGrpSpPr>
            <p:cNvPr id="30" name="Agrupar 29">
              <a:extLst>
                <a:ext uri="{FF2B5EF4-FFF2-40B4-BE49-F238E27FC236}">
                  <a16:creationId xmlns:a16="http://schemas.microsoft.com/office/drawing/2014/main" id="{D43B0E06-38AF-461D-944B-C4325DA8E81F}"/>
                </a:ext>
              </a:extLst>
            </p:cNvPr>
            <p:cNvGrpSpPr/>
            <p:nvPr/>
          </p:nvGrpSpPr>
          <p:grpSpPr>
            <a:xfrm>
              <a:off x="7310279" y="1097823"/>
              <a:ext cx="1668544" cy="923826"/>
              <a:chOff x="7478756" y="770085"/>
              <a:chExt cx="1668544" cy="923826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cxnSp>
            <p:nvCxnSpPr>
              <p:cNvPr id="31" name="Conector reto 30">
                <a:extLst>
                  <a:ext uri="{FF2B5EF4-FFF2-40B4-BE49-F238E27FC236}">
                    <a16:creationId xmlns:a16="http://schemas.microsoft.com/office/drawing/2014/main" id="{402E8C33-649A-490C-83A3-5DC8ACD82C1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478756" y="1231998"/>
                <a:ext cx="1206631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  <a:tailEnd type="oval"/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Elipse 31">
                <a:extLst>
                  <a:ext uri="{FF2B5EF4-FFF2-40B4-BE49-F238E27FC236}">
                    <a16:creationId xmlns:a16="http://schemas.microsoft.com/office/drawing/2014/main" id="{E59873E3-369D-463C-AB6B-9A78AF105925}"/>
                  </a:ext>
                </a:extLst>
              </p:cNvPr>
              <p:cNvSpPr/>
              <p:nvPr/>
            </p:nvSpPr>
            <p:spPr>
              <a:xfrm>
                <a:off x="8223474" y="770085"/>
                <a:ext cx="923826" cy="92382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3" name="CaixaDeTexto 92">
              <a:extLst>
                <a:ext uri="{FF2B5EF4-FFF2-40B4-BE49-F238E27FC236}">
                  <a16:creationId xmlns:a16="http://schemas.microsoft.com/office/drawing/2014/main" id="{1E646873-382A-4E8D-A933-25A1298C7028}"/>
                </a:ext>
              </a:extLst>
            </p:cNvPr>
            <p:cNvSpPr txBox="1"/>
            <p:nvPr/>
          </p:nvSpPr>
          <p:spPr>
            <a:xfrm>
              <a:off x="8339146" y="1184166"/>
              <a:ext cx="3604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engenharia" pitchFamily="2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" name="Agrupar 6">
            <a:extLst>
              <a:ext uri="{FF2B5EF4-FFF2-40B4-BE49-F238E27FC236}">
                <a16:creationId xmlns:a16="http://schemas.microsoft.com/office/drawing/2014/main" id="{D4A42730-1E22-482E-A6C6-BBDD028CD367}"/>
              </a:ext>
            </a:extLst>
          </p:cNvPr>
          <p:cNvGrpSpPr/>
          <p:nvPr/>
        </p:nvGrpSpPr>
        <p:grpSpPr>
          <a:xfrm>
            <a:off x="2608508" y="1964648"/>
            <a:ext cx="1668544" cy="923826"/>
            <a:chOff x="2608508" y="1964648"/>
            <a:chExt cx="1668544" cy="923826"/>
          </a:xfrm>
        </p:grpSpPr>
        <p:grpSp>
          <p:nvGrpSpPr>
            <p:cNvPr id="42" name="Agrupar 41">
              <a:extLst>
                <a:ext uri="{FF2B5EF4-FFF2-40B4-BE49-F238E27FC236}">
                  <a16:creationId xmlns:a16="http://schemas.microsoft.com/office/drawing/2014/main" id="{1FB373F5-CECE-4FA0-A5E3-0A564E771C97}"/>
                </a:ext>
              </a:extLst>
            </p:cNvPr>
            <p:cNvGrpSpPr/>
            <p:nvPr/>
          </p:nvGrpSpPr>
          <p:grpSpPr>
            <a:xfrm>
              <a:off x="2608508" y="1964648"/>
              <a:ext cx="1668544" cy="923826"/>
              <a:chOff x="2868805" y="1866923"/>
              <a:chExt cx="1668544" cy="923826"/>
            </a:xfrm>
          </p:grpSpPr>
          <p:cxnSp>
            <p:nvCxnSpPr>
              <p:cNvPr id="43" name="Conector reto 42">
                <a:extLst>
                  <a:ext uri="{FF2B5EF4-FFF2-40B4-BE49-F238E27FC236}">
                    <a16:creationId xmlns:a16="http://schemas.microsoft.com/office/drawing/2014/main" id="{60F956DA-23E6-48CB-8E52-3E65B36513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0718" y="2328836"/>
                <a:ext cx="1206631" cy="0"/>
              </a:xfrm>
              <a:prstGeom prst="line">
                <a:avLst/>
              </a:prstGeom>
              <a:ln w="28575">
                <a:solidFill>
                  <a:schemeClr val="accent2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Elipse 43">
                <a:extLst>
                  <a:ext uri="{FF2B5EF4-FFF2-40B4-BE49-F238E27FC236}">
                    <a16:creationId xmlns:a16="http://schemas.microsoft.com/office/drawing/2014/main" id="{913FBFF9-A8E7-405F-80C9-6E8BF9FBF260}"/>
                  </a:ext>
                </a:extLst>
              </p:cNvPr>
              <p:cNvSpPr/>
              <p:nvPr/>
            </p:nvSpPr>
            <p:spPr>
              <a:xfrm flipH="1">
                <a:off x="2868805" y="1866923"/>
                <a:ext cx="923826" cy="92382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4" name="CaixaDeTexto 93">
              <a:extLst>
                <a:ext uri="{FF2B5EF4-FFF2-40B4-BE49-F238E27FC236}">
                  <a16:creationId xmlns:a16="http://schemas.microsoft.com/office/drawing/2014/main" id="{5FB0C423-0449-4726-9C2A-3841272D75E7}"/>
                </a:ext>
              </a:extLst>
            </p:cNvPr>
            <p:cNvSpPr txBox="1"/>
            <p:nvPr/>
          </p:nvSpPr>
          <p:spPr>
            <a:xfrm>
              <a:off x="2865963" y="2018389"/>
              <a:ext cx="5221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chenfim-redes-sociais" pitchFamily="2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Forma Livre: Forma 9">
            <a:extLst>
              <a:ext uri="{FF2B5EF4-FFF2-40B4-BE49-F238E27FC236}">
                <a16:creationId xmlns:a16="http://schemas.microsoft.com/office/drawing/2014/main" id="{789AE47E-2E25-41E5-A27C-FC3C8C5BDCBD}"/>
              </a:ext>
            </a:extLst>
          </p:cNvPr>
          <p:cNvSpPr/>
          <p:nvPr/>
        </p:nvSpPr>
        <p:spPr>
          <a:xfrm rot="8103919">
            <a:off x="4430935" y="782340"/>
            <a:ext cx="2289529" cy="2285478"/>
          </a:xfrm>
          <a:custGeom>
            <a:avLst/>
            <a:gdLst>
              <a:gd name="connsiteX0" fmla="*/ 542081 w 2289529"/>
              <a:gd name="connsiteY0" fmla="*/ 1743397 h 2285478"/>
              <a:gd name="connsiteX1" fmla="*/ 0 w 2289529"/>
              <a:gd name="connsiteY1" fmla="*/ 434697 h 2285478"/>
              <a:gd name="connsiteX2" fmla="*/ 1 w 2289529"/>
              <a:gd name="connsiteY2" fmla="*/ 434697 h 2285478"/>
              <a:gd name="connsiteX3" fmla="*/ 37602 w 2289529"/>
              <a:gd name="connsiteY3" fmla="*/ 61700 h 2285478"/>
              <a:gd name="connsiteX4" fmla="*/ 53467 w 2289529"/>
              <a:gd name="connsiteY4" fmla="*/ 0 h 2285478"/>
              <a:gd name="connsiteX5" fmla="*/ 2289529 w 2289529"/>
              <a:gd name="connsiteY5" fmla="*/ 2230970 h 2285478"/>
              <a:gd name="connsiteX6" fmla="*/ 2223778 w 2289529"/>
              <a:gd name="connsiteY6" fmla="*/ 2247877 h 2285478"/>
              <a:gd name="connsiteX7" fmla="*/ 1850781 w 2289529"/>
              <a:gd name="connsiteY7" fmla="*/ 2285478 h 2285478"/>
              <a:gd name="connsiteX8" fmla="*/ 542081 w 2289529"/>
              <a:gd name="connsiteY8" fmla="*/ 1743397 h 2285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89529" h="2285478">
                <a:moveTo>
                  <a:pt x="542081" y="1743397"/>
                </a:moveTo>
                <a:cubicBezTo>
                  <a:pt x="207156" y="1408471"/>
                  <a:pt x="0" y="945776"/>
                  <a:pt x="0" y="434697"/>
                </a:cubicBezTo>
                <a:lnTo>
                  <a:pt x="1" y="434697"/>
                </a:lnTo>
                <a:cubicBezTo>
                  <a:pt x="1" y="306927"/>
                  <a:pt x="12948" y="182181"/>
                  <a:pt x="37602" y="61700"/>
                </a:cubicBezTo>
                <a:lnTo>
                  <a:pt x="53467" y="0"/>
                </a:lnTo>
                <a:lnTo>
                  <a:pt x="2289529" y="2230970"/>
                </a:lnTo>
                <a:lnTo>
                  <a:pt x="2223778" y="2247877"/>
                </a:lnTo>
                <a:cubicBezTo>
                  <a:pt x="2103296" y="2272531"/>
                  <a:pt x="1978551" y="2285478"/>
                  <a:pt x="1850781" y="2285478"/>
                </a:cubicBezTo>
                <a:cubicBezTo>
                  <a:pt x="1339702" y="2285478"/>
                  <a:pt x="877007" y="2078322"/>
                  <a:pt x="542081" y="17433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orma Livre: Forma 19">
            <a:extLst>
              <a:ext uri="{FF2B5EF4-FFF2-40B4-BE49-F238E27FC236}">
                <a16:creationId xmlns:a16="http://schemas.microsoft.com/office/drawing/2014/main" id="{E1C46A8A-B938-4B14-943D-8B6793F04EC3}"/>
              </a:ext>
            </a:extLst>
          </p:cNvPr>
          <p:cNvSpPr/>
          <p:nvPr/>
        </p:nvSpPr>
        <p:spPr>
          <a:xfrm rot="5400000">
            <a:off x="5850659" y="559940"/>
            <a:ext cx="892800" cy="3694983"/>
          </a:xfrm>
          <a:custGeom>
            <a:avLst/>
            <a:gdLst>
              <a:gd name="connsiteX0" fmla="*/ 0 w 892800"/>
              <a:gd name="connsiteY0" fmla="*/ 3426772 h 3694983"/>
              <a:gd name="connsiteX1" fmla="*/ 0 w 892800"/>
              <a:gd name="connsiteY1" fmla="*/ 268102 h 3694983"/>
              <a:gd name="connsiteX2" fmla="*/ 102890 w 892800"/>
              <a:gd name="connsiteY2" fmla="*/ 207459 h 3694983"/>
              <a:gd name="connsiteX3" fmla="*/ 786415 w 892800"/>
              <a:gd name="connsiteY3" fmla="*/ 4958 h 3694983"/>
              <a:gd name="connsiteX4" fmla="*/ 892800 w 892800"/>
              <a:gd name="connsiteY4" fmla="*/ 0 h 3694983"/>
              <a:gd name="connsiteX5" fmla="*/ 892800 w 892800"/>
              <a:gd name="connsiteY5" fmla="*/ 3694983 h 3694983"/>
              <a:gd name="connsiteX6" fmla="*/ 782214 w 892800"/>
              <a:gd name="connsiteY6" fmla="*/ 3689576 h 3694983"/>
              <a:gd name="connsiteX7" fmla="*/ 99152 w 892800"/>
              <a:gd name="connsiteY7" fmla="*/ 3485517 h 369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694983">
                <a:moveTo>
                  <a:pt x="0" y="3426772"/>
                </a:moveTo>
                <a:lnTo>
                  <a:pt x="0" y="268102"/>
                </a:lnTo>
                <a:lnTo>
                  <a:pt x="102890" y="207459"/>
                </a:lnTo>
                <a:cubicBezTo>
                  <a:pt x="317919" y="94770"/>
                  <a:pt x="550439" y="27275"/>
                  <a:pt x="786415" y="4958"/>
                </a:cubicBezTo>
                <a:lnTo>
                  <a:pt x="892800" y="0"/>
                </a:lnTo>
                <a:lnTo>
                  <a:pt x="892800" y="3694983"/>
                </a:lnTo>
                <a:lnTo>
                  <a:pt x="782214" y="3689576"/>
                </a:lnTo>
                <a:cubicBezTo>
                  <a:pt x="546289" y="3666721"/>
                  <a:pt x="313924" y="3598696"/>
                  <a:pt x="99152" y="34855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orma Livre: Forma 22">
            <a:extLst>
              <a:ext uri="{FF2B5EF4-FFF2-40B4-BE49-F238E27FC236}">
                <a16:creationId xmlns:a16="http://schemas.microsoft.com/office/drawing/2014/main" id="{14E47998-B5D3-4C41-82D0-71D96D2C5AA3}"/>
              </a:ext>
            </a:extLst>
          </p:cNvPr>
          <p:cNvSpPr/>
          <p:nvPr/>
        </p:nvSpPr>
        <p:spPr>
          <a:xfrm rot="5400000">
            <a:off x="5017539" y="1443998"/>
            <a:ext cx="892800" cy="3701560"/>
          </a:xfrm>
          <a:custGeom>
            <a:avLst/>
            <a:gdLst>
              <a:gd name="connsiteX0" fmla="*/ 0 w 892800"/>
              <a:gd name="connsiteY0" fmla="*/ 3698293 h 3701560"/>
              <a:gd name="connsiteX1" fmla="*/ 0 w 892800"/>
              <a:gd name="connsiteY1" fmla="*/ 3310 h 3701560"/>
              <a:gd name="connsiteX2" fmla="*/ 71027 w 892800"/>
              <a:gd name="connsiteY2" fmla="*/ 0 h 3701560"/>
              <a:gd name="connsiteX3" fmla="*/ 767322 w 892800"/>
              <a:gd name="connsiteY3" fmla="*/ 136314 h 3701560"/>
              <a:gd name="connsiteX4" fmla="*/ 892800 w 892800"/>
              <a:gd name="connsiteY4" fmla="*/ 194725 h 3701560"/>
              <a:gd name="connsiteX5" fmla="*/ 892800 w 892800"/>
              <a:gd name="connsiteY5" fmla="*/ 3506959 h 3701560"/>
              <a:gd name="connsiteX6" fmla="*/ 763411 w 892800"/>
              <a:gd name="connsiteY6" fmla="*/ 3566832 h 3701560"/>
              <a:gd name="connsiteX7" fmla="*/ 66806 w 892800"/>
              <a:gd name="connsiteY7" fmla="*/ 3701559 h 370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701560">
                <a:moveTo>
                  <a:pt x="0" y="3698293"/>
                </a:moveTo>
                <a:lnTo>
                  <a:pt x="0" y="3310"/>
                </a:lnTo>
                <a:lnTo>
                  <a:pt x="71027" y="0"/>
                </a:lnTo>
                <a:cubicBezTo>
                  <a:pt x="307855" y="270"/>
                  <a:pt x="544631" y="45713"/>
                  <a:pt x="767322" y="136314"/>
                </a:cubicBezTo>
                <a:lnTo>
                  <a:pt x="892800" y="194725"/>
                </a:lnTo>
                <a:lnTo>
                  <a:pt x="892800" y="3506959"/>
                </a:lnTo>
                <a:lnTo>
                  <a:pt x="763411" y="3566832"/>
                </a:lnTo>
                <a:cubicBezTo>
                  <a:pt x="540514" y="3656925"/>
                  <a:pt x="303634" y="3701829"/>
                  <a:pt x="66806" y="370155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Forma Livre: Forma 25">
            <a:extLst>
              <a:ext uri="{FF2B5EF4-FFF2-40B4-BE49-F238E27FC236}">
                <a16:creationId xmlns:a16="http://schemas.microsoft.com/office/drawing/2014/main" id="{7D371FF7-C89D-41A5-83AC-38C13E105B5A}"/>
              </a:ext>
            </a:extLst>
          </p:cNvPr>
          <p:cNvSpPr/>
          <p:nvPr/>
        </p:nvSpPr>
        <p:spPr>
          <a:xfrm rot="5400000">
            <a:off x="5596659" y="2530735"/>
            <a:ext cx="892800" cy="3312234"/>
          </a:xfrm>
          <a:custGeom>
            <a:avLst/>
            <a:gdLst>
              <a:gd name="connsiteX0" fmla="*/ 0 w 892800"/>
              <a:gd name="connsiteY0" fmla="*/ 3312234 h 3312234"/>
              <a:gd name="connsiteX1" fmla="*/ 0 w 892800"/>
              <a:gd name="connsiteY1" fmla="*/ 0 h 3312234"/>
              <a:gd name="connsiteX2" fmla="*/ 38681 w 892800"/>
              <a:gd name="connsiteY2" fmla="*/ 18006 h 3312234"/>
              <a:gd name="connsiteX3" fmla="*/ 486307 w 892800"/>
              <a:gd name="connsiteY3" fmla="*/ 348847 h 3312234"/>
              <a:gd name="connsiteX4" fmla="*/ 877403 w 892800"/>
              <a:gd name="connsiteY4" fmla="*/ 521843 h 3312234"/>
              <a:gd name="connsiteX5" fmla="*/ 892800 w 892800"/>
              <a:gd name="connsiteY5" fmla="*/ 526666 h 3312234"/>
              <a:gd name="connsiteX6" fmla="*/ 892800 w 892800"/>
              <a:gd name="connsiteY6" fmla="*/ 2837424 h 3312234"/>
              <a:gd name="connsiteX7" fmla="*/ 728845 w 892800"/>
              <a:gd name="connsiteY7" fmla="*/ 2889586 h 3312234"/>
              <a:gd name="connsiteX8" fmla="*/ 483323 w 892800"/>
              <a:gd name="connsiteY8" fmla="*/ 2966245 h 3312234"/>
              <a:gd name="connsiteX9" fmla="*/ 34943 w 892800"/>
              <a:gd name="connsiteY9" fmla="*/ 3296064 h 331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2800" h="3312234">
                <a:moveTo>
                  <a:pt x="0" y="3312234"/>
                </a:moveTo>
                <a:lnTo>
                  <a:pt x="0" y="0"/>
                </a:lnTo>
                <a:lnTo>
                  <a:pt x="38681" y="18006"/>
                </a:lnTo>
                <a:cubicBezTo>
                  <a:pt x="199760" y="102890"/>
                  <a:pt x="350942" y="213173"/>
                  <a:pt x="486307" y="348847"/>
                </a:cubicBezTo>
                <a:cubicBezTo>
                  <a:pt x="599638" y="429455"/>
                  <a:pt x="736047" y="477641"/>
                  <a:pt x="877403" y="521843"/>
                </a:cubicBezTo>
                <a:lnTo>
                  <a:pt x="892800" y="526666"/>
                </a:lnTo>
                <a:lnTo>
                  <a:pt x="892800" y="2837424"/>
                </a:lnTo>
                <a:lnTo>
                  <a:pt x="728845" y="2889586"/>
                </a:lnTo>
                <a:cubicBezTo>
                  <a:pt x="647477" y="2914298"/>
                  <a:pt x="565147" y="2939073"/>
                  <a:pt x="483323" y="2966245"/>
                </a:cubicBezTo>
                <a:cubicBezTo>
                  <a:pt x="347648" y="3101610"/>
                  <a:pt x="196215" y="3211548"/>
                  <a:pt x="34943" y="32960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orma Livre: Forma 28">
            <a:extLst>
              <a:ext uri="{FF2B5EF4-FFF2-40B4-BE49-F238E27FC236}">
                <a16:creationId xmlns:a16="http://schemas.microsoft.com/office/drawing/2014/main" id="{5EF2EDA7-6BC7-4C32-9077-A534B2EE132E}"/>
              </a:ext>
            </a:extLst>
          </p:cNvPr>
          <p:cNvSpPr/>
          <p:nvPr/>
        </p:nvSpPr>
        <p:spPr>
          <a:xfrm rot="5400000">
            <a:off x="5306123" y="3924842"/>
            <a:ext cx="892800" cy="2310758"/>
          </a:xfrm>
          <a:custGeom>
            <a:avLst/>
            <a:gdLst>
              <a:gd name="connsiteX0" fmla="*/ 0 w 892800"/>
              <a:gd name="connsiteY0" fmla="*/ 2310758 h 2310758"/>
              <a:gd name="connsiteX1" fmla="*/ 0 w 892800"/>
              <a:gd name="connsiteY1" fmla="*/ 0 h 2310758"/>
              <a:gd name="connsiteX2" fmla="*/ 198078 w 892800"/>
              <a:gd name="connsiteY2" fmla="*/ 62047 h 2310758"/>
              <a:gd name="connsiteX3" fmla="*/ 885857 w 892800"/>
              <a:gd name="connsiteY3" fmla="*/ 860869 h 2310758"/>
              <a:gd name="connsiteX4" fmla="*/ 892800 w 892800"/>
              <a:gd name="connsiteY4" fmla="*/ 927510 h 2310758"/>
              <a:gd name="connsiteX5" fmla="*/ 892800 w 892800"/>
              <a:gd name="connsiteY5" fmla="*/ 1301435 h 2310758"/>
              <a:gd name="connsiteX6" fmla="*/ 880250 w 892800"/>
              <a:gd name="connsiteY6" fmla="*/ 1421135 h 2310758"/>
              <a:gd name="connsiteX7" fmla="*/ 75799 w 892800"/>
              <a:gd name="connsiteY7" fmla="*/ 2286643 h 231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2310758">
                <a:moveTo>
                  <a:pt x="0" y="2310758"/>
                </a:moveTo>
                <a:lnTo>
                  <a:pt x="0" y="0"/>
                </a:lnTo>
                <a:lnTo>
                  <a:pt x="198078" y="62047"/>
                </a:lnTo>
                <a:cubicBezTo>
                  <a:pt x="517055" y="168533"/>
                  <a:pt x="815168" y="326833"/>
                  <a:pt x="885857" y="860869"/>
                </a:cubicBezTo>
                <a:lnTo>
                  <a:pt x="892800" y="927510"/>
                </a:lnTo>
                <a:lnTo>
                  <a:pt x="892800" y="1301435"/>
                </a:lnTo>
                <a:lnTo>
                  <a:pt x="880250" y="1421135"/>
                </a:lnTo>
                <a:cubicBezTo>
                  <a:pt x="794921" y="1960744"/>
                  <a:pt x="465698" y="2152056"/>
                  <a:pt x="75799" y="228664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Retângulo: Cantos Arredondados 50">
            <a:extLst>
              <a:ext uri="{FF2B5EF4-FFF2-40B4-BE49-F238E27FC236}">
                <a16:creationId xmlns:a16="http://schemas.microsoft.com/office/drawing/2014/main" id="{9D4AA5A9-338D-4210-8607-29319E566D43}"/>
              </a:ext>
            </a:extLst>
          </p:cNvPr>
          <p:cNvSpPr/>
          <p:nvPr/>
        </p:nvSpPr>
        <p:spPr>
          <a:xfrm>
            <a:off x="5222240" y="5638800"/>
            <a:ext cx="1412240" cy="22352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4" name="Agrupar 53">
            <a:extLst>
              <a:ext uri="{FF2B5EF4-FFF2-40B4-BE49-F238E27FC236}">
                <a16:creationId xmlns:a16="http://schemas.microsoft.com/office/drawing/2014/main" id="{769E0EFD-E2E1-43C3-B037-566A1DE45155}"/>
              </a:ext>
            </a:extLst>
          </p:cNvPr>
          <p:cNvGrpSpPr/>
          <p:nvPr/>
        </p:nvGrpSpPr>
        <p:grpSpPr>
          <a:xfrm>
            <a:off x="36921" y="51595"/>
            <a:ext cx="4909152" cy="1161378"/>
            <a:chOff x="406399" y="349955"/>
            <a:chExt cx="4909152" cy="1161378"/>
          </a:xfrm>
        </p:grpSpPr>
        <p:sp>
          <p:nvSpPr>
            <p:cNvPr id="55" name="CaixaDeTexto 54">
              <a:extLst>
                <a:ext uri="{FF2B5EF4-FFF2-40B4-BE49-F238E27FC236}">
                  <a16:creationId xmlns:a16="http://schemas.microsoft.com/office/drawing/2014/main" id="{F7A53856-C1CC-469D-BA13-F8217720936E}"/>
                </a:ext>
              </a:extLst>
            </p:cNvPr>
            <p:cNvSpPr txBox="1"/>
            <p:nvPr/>
          </p:nvSpPr>
          <p:spPr>
            <a:xfrm>
              <a:off x="406399" y="349955"/>
              <a:ext cx="490915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56" name="CaixaDeTexto 55">
              <a:extLst>
                <a:ext uri="{FF2B5EF4-FFF2-40B4-BE49-F238E27FC236}">
                  <a16:creationId xmlns:a16="http://schemas.microsoft.com/office/drawing/2014/main" id="{D2F55B2E-8566-4F51-8F17-E17421E4E3F0}"/>
                </a:ext>
              </a:extLst>
            </p:cNvPr>
            <p:cNvSpPr txBox="1"/>
            <p:nvPr/>
          </p:nvSpPr>
          <p:spPr>
            <a:xfrm>
              <a:off x="443408" y="1111223"/>
              <a:ext cx="31008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50" name="Retângulo: Cantos Arredondados 49">
            <a:extLst>
              <a:ext uri="{FF2B5EF4-FFF2-40B4-BE49-F238E27FC236}">
                <a16:creationId xmlns:a16="http://schemas.microsoft.com/office/drawing/2014/main" id="{B9954CBF-1540-4778-9C9D-7E6DF4C90856}"/>
              </a:ext>
            </a:extLst>
          </p:cNvPr>
          <p:cNvSpPr/>
          <p:nvPr/>
        </p:nvSpPr>
        <p:spPr>
          <a:xfrm>
            <a:off x="5222240" y="5974499"/>
            <a:ext cx="1412240" cy="22352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tângulo: Cantos Arredondados 56">
            <a:extLst>
              <a:ext uri="{FF2B5EF4-FFF2-40B4-BE49-F238E27FC236}">
                <a16:creationId xmlns:a16="http://schemas.microsoft.com/office/drawing/2014/main" id="{6FC88059-9A7C-4445-9895-22183A17639F}"/>
              </a:ext>
            </a:extLst>
          </p:cNvPr>
          <p:cNvSpPr/>
          <p:nvPr/>
        </p:nvSpPr>
        <p:spPr>
          <a:xfrm>
            <a:off x="5354320" y="6310198"/>
            <a:ext cx="1137920" cy="24023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Forma Livre: Forma 51">
            <a:extLst>
              <a:ext uri="{FF2B5EF4-FFF2-40B4-BE49-F238E27FC236}">
                <a16:creationId xmlns:a16="http://schemas.microsoft.com/office/drawing/2014/main" id="{13626B1A-F881-439E-9D02-BC9381FDB7B3}"/>
              </a:ext>
            </a:extLst>
          </p:cNvPr>
          <p:cNvSpPr/>
          <p:nvPr/>
        </p:nvSpPr>
        <p:spPr>
          <a:xfrm rot="5400000">
            <a:off x="5850659" y="559940"/>
            <a:ext cx="892800" cy="3694983"/>
          </a:xfrm>
          <a:custGeom>
            <a:avLst/>
            <a:gdLst>
              <a:gd name="connsiteX0" fmla="*/ 0 w 892800"/>
              <a:gd name="connsiteY0" fmla="*/ 3426772 h 3694983"/>
              <a:gd name="connsiteX1" fmla="*/ 0 w 892800"/>
              <a:gd name="connsiteY1" fmla="*/ 268102 h 3694983"/>
              <a:gd name="connsiteX2" fmla="*/ 102890 w 892800"/>
              <a:gd name="connsiteY2" fmla="*/ 207459 h 3694983"/>
              <a:gd name="connsiteX3" fmla="*/ 786415 w 892800"/>
              <a:gd name="connsiteY3" fmla="*/ 4958 h 3694983"/>
              <a:gd name="connsiteX4" fmla="*/ 892800 w 892800"/>
              <a:gd name="connsiteY4" fmla="*/ 0 h 3694983"/>
              <a:gd name="connsiteX5" fmla="*/ 892800 w 892800"/>
              <a:gd name="connsiteY5" fmla="*/ 3694983 h 3694983"/>
              <a:gd name="connsiteX6" fmla="*/ 782214 w 892800"/>
              <a:gd name="connsiteY6" fmla="*/ 3689576 h 3694983"/>
              <a:gd name="connsiteX7" fmla="*/ 99152 w 892800"/>
              <a:gd name="connsiteY7" fmla="*/ 3485517 h 369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694983">
                <a:moveTo>
                  <a:pt x="0" y="3426772"/>
                </a:moveTo>
                <a:lnTo>
                  <a:pt x="0" y="268102"/>
                </a:lnTo>
                <a:lnTo>
                  <a:pt x="102890" y="207459"/>
                </a:lnTo>
                <a:cubicBezTo>
                  <a:pt x="317919" y="94770"/>
                  <a:pt x="550439" y="27275"/>
                  <a:pt x="786415" y="4958"/>
                </a:cubicBezTo>
                <a:lnTo>
                  <a:pt x="892800" y="0"/>
                </a:lnTo>
                <a:lnTo>
                  <a:pt x="892800" y="3694983"/>
                </a:lnTo>
                <a:lnTo>
                  <a:pt x="782214" y="3689576"/>
                </a:lnTo>
                <a:cubicBezTo>
                  <a:pt x="546289" y="3666721"/>
                  <a:pt x="313924" y="3598696"/>
                  <a:pt x="99152" y="3485517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80000"/>
                </a:schemeClr>
              </a:gs>
              <a:gs pos="50000">
                <a:schemeClr val="tx1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Forma Livre: Forma 52">
            <a:extLst>
              <a:ext uri="{FF2B5EF4-FFF2-40B4-BE49-F238E27FC236}">
                <a16:creationId xmlns:a16="http://schemas.microsoft.com/office/drawing/2014/main" id="{2161E3A2-C66D-4C9C-AFFB-43EA5235D64E}"/>
              </a:ext>
            </a:extLst>
          </p:cNvPr>
          <p:cNvSpPr/>
          <p:nvPr/>
        </p:nvSpPr>
        <p:spPr>
          <a:xfrm rot="5400000">
            <a:off x="5017539" y="1443998"/>
            <a:ext cx="892800" cy="3701560"/>
          </a:xfrm>
          <a:custGeom>
            <a:avLst/>
            <a:gdLst>
              <a:gd name="connsiteX0" fmla="*/ 0 w 892800"/>
              <a:gd name="connsiteY0" fmla="*/ 3698293 h 3701560"/>
              <a:gd name="connsiteX1" fmla="*/ 0 w 892800"/>
              <a:gd name="connsiteY1" fmla="*/ 3310 h 3701560"/>
              <a:gd name="connsiteX2" fmla="*/ 71027 w 892800"/>
              <a:gd name="connsiteY2" fmla="*/ 0 h 3701560"/>
              <a:gd name="connsiteX3" fmla="*/ 767322 w 892800"/>
              <a:gd name="connsiteY3" fmla="*/ 136314 h 3701560"/>
              <a:gd name="connsiteX4" fmla="*/ 892800 w 892800"/>
              <a:gd name="connsiteY4" fmla="*/ 194725 h 3701560"/>
              <a:gd name="connsiteX5" fmla="*/ 892800 w 892800"/>
              <a:gd name="connsiteY5" fmla="*/ 3506959 h 3701560"/>
              <a:gd name="connsiteX6" fmla="*/ 763411 w 892800"/>
              <a:gd name="connsiteY6" fmla="*/ 3566832 h 3701560"/>
              <a:gd name="connsiteX7" fmla="*/ 66806 w 892800"/>
              <a:gd name="connsiteY7" fmla="*/ 3701559 h 370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3701560">
                <a:moveTo>
                  <a:pt x="0" y="3698293"/>
                </a:moveTo>
                <a:lnTo>
                  <a:pt x="0" y="3310"/>
                </a:lnTo>
                <a:lnTo>
                  <a:pt x="71027" y="0"/>
                </a:lnTo>
                <a:cubicBezTo>
                  <a:pt x="307855" y="270"/>
                  <a:pt x="544631" y="45713"/>
                  <a:pt x="767322" y="136314"/>
                </a:cubicBezTo>
                <a:lnTo>
                  <a:pt x="892800" y="194725"/>
                </a:lnTo>
                <a:lnTo>
                  <a:pt x="892800" y="3506959"/>
                </a:lnTo>
                <a:lnTo>
                  <a:pt x="763411" y="3566832"/>
                </a:lnTo>
                <a:cubicBezTo>
                  <a:pt x="540514" y="3656925"/>
                  <a:pt x="303634" y="3701829"/>
                  <a:pt x="66806" y="3701559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80000"/>
                </a:schemeClr>
              </a:gs>
              <a:gs pos="50000">
                <a:schemeClr val="tx1">
                  <a:alpha val="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Forma Livre: Forma 57">
            <a:extLst>
              <a:ext uri="{FF2B5EF4-FFF2-40B4-BE49-F238E27FC236}">
                <a16:creationId xmlns:a16="http://schemas.microsoft.com/office/drawing/2014/main" id="{E35AF18F-AE01-4F2A-BB2B-1B3306D77BEF}"/>
              </a:ext>
            </a:extLst>
          </p:cNvPr>
          <p:cNvSpPr/>
          <p:nvPr/>
        </p:nvSpPr>
        <p:spPr>
          <a:xfrm rot="5400000">
            <a:off x="5596659" y="2530735"/>
            <a:ext cx="892800" cy="3312234"/>
          </a:xfrm>
          <a:custGeom>
            <a:avLst/>
            <a:gdLst>
              <a:gd name="connsiteX0" fmla="*/ 0 w 892800"/>
              <a:gd name="connsiteY0" fmla="*/ 3312234 h 3312234"/>
              <a:gd name="connsiteX1" fmla="*/ 0 w 892800"/>
              <a:gd name="connsiteY1" fmla="*/ 0 h 3312234"/>
              <a:gd name="connsiteX2" fmla="*/ 38681 w 892800"/>
              <a:gd name="connsiteY2" fmla="*/ 18006 h 3312234"/>
              <a:gd name="connsiteX3" fmla="*/ 486307 w 892800"/>
              <a:gd name="connsiteY3" fmla="*/ 348847 h 3312234"/>
              <a:gd name="connsiteX4" fmla="*/ 877403 w 892800"/>
              <a:gd name="connsiteY4" fmla="*/ 521843 h 3312234"/>
              <a:gd name="connsiteX5" fmla="*/ 892800 w 892800"/>
              <a:gd name="connsiteY5" fmla="*/ 526666 h 3312234"/>
              <a:gd name="connsiteX6" fmla="*/ 892800 w 892800"/>
              <a:gd name="connsiteY6" fmla="*/ 2837424 h 3312234"/>
              <a:gd name="connsiteX7" fmla="*/ 728845 w 892800"/>
              <a:gd name="connsiteY7" fmla="*/ 2889586 h 3312234"/>
              <a:gd name="connsiteX8" fmla="*/ 483323 w 892800"/>
              <a:gd name="connsiteY8" fmla="*/ 2966245 h 3312234"/>
              <a:gd name="connsiteX9" fmla="*/ 34943 w 892800"/>
              <a:gd name="connsiteY9" fmla="*/ 3296064 h 3312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2800" h="3312234">
                <a:moveTo>
                  <a:pt x="0" y="3312234"/>
                </a:moveTo>
                <a:lnTo>
                  <a:pt x="0" y="0"/>
                </a:lnTo>
                <a:lnTo>
                  <a:pt x="38681" y="18006"/>
                </a:lnTo>
                <a:cubicBezTo>
                  <a:pt x="199760" y="102890"/>
                  <a:pt x="350942" y="213173"/>
                  <a:pt x="486307" y="348847"/>
                </a:cubicBezTo>
                <a:cubicBezTo>
                  <a:pt x="599638" y="429455"/>
                  <a:pt x="736047" y="477641"/>
                  <a:pt x="877403" y="521843"/>
                </a:cubicBezTo>
                <a:lnTo>
                  <a:pt x="892800" y="526666"/>
                </a:lnTo>
                <a:lnTo>
                  <a:pt x="892800" y="2837424"/>
                </a:lnTo>
                <a:lnTo>
                  <a:pt x="728845" y="2889586"/>
                </a:lnTo>
                <a:cubicBezTo>
                  <a:pt x="647477" y="2914298"/>
                  <a:pt x="565147" y="2939073"/>
                  <a:pt x="483323" y="2966245"/>
                </a:cubicBezTo>
                <a:cubicBezTo>
                  <a:pt x="347648" y="3101610"/>
                  <a:pt x="196215" y="3211548"/>
                  <a:pt x="34943" y="3296064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80000"/>
                </a:schemeClr>
              </a:gs>
              <a:gs pos="50000">
                <a:schemeClr val="tx1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Forma Livre: Forma 58">
            <a:extLst>
              <a:ext uri="{FF2B5EF4-FFF2-40B4-BE49-F238E27FC236}">
                <a16:creationId xmlns:a16="http://schemas.microsoft.com/office/drawing/2014/main" id="{5261B20F-19F7-4F0E-B9A2-5DF399006CA1}"/>
              </a:ext>
            </a:extLst>
          </p:cNvPr>
          <p:cNvSpPr/>
          <p:nvPr/>
        </p:nvSpPr>
        <p:spPr>
          <a:xfrm rot="5400000">
            <a:off x="5306123" y="3924842"/>
            <a:ext cx="892800" cy="2310758"/>
          </a:xfrm>
          <a:custGeom>
            <a:avLst/>
            <a:gdLst>
              <a:gd name="connsiteX0" fmla="*/ 0 w 892800"/>
              <a:gd name="connsiteY0" fmla="*/ 2310758 h 2310758"/>
              <a:gd name="connsiteX1" fmla="*/ 0 w 892800"/>
              <a:gd name="connsiteY1" fmla="*/ 0 h 2310758"/>
              <a:gd name="connsiteX2" fmla="*/ 198078 w 892800"/>
              <a:gd name="connsiteY2" fmla="*/ 62047 h 2310758"/>
              <a:gd name="connsiteX3" fmla="*/ 885857 w 892800"/>
              <a:gd name="connsiteY3" fmla="*/ 860869 h 2310758"/>
              <a:gd name="connsiteX4" fmla="*/ 892800 w 892800"/>
              <a:gd name="connsiteY4" fmla="*/ 927510 h 2310758"/>
              <a:gd name="connsiteX5" fmla="*/ 892800 w 892800"/>
              <a:gd name="connsiteY5" fmla="*/ 1301435 h 2310758"/>
              <a:gd name="connsiteX6" fmla="*/ 880250 w 892800"/>
              <a:gd name="connsiteY6" fmla="*/ 1421135 h 2310758"/>
              <a:gd name="connsiteX7" fmla="*/ 75799 w 892800"/>
              <a:gd name="connsiteY7" fmla="*/ 2286643 h 231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2800" h="2310758">
                <a:moveTo>
                  <a:pt x="0" y="2310758"/>
                </a:moveTo>
                <a:lnTo>
                  <a:pt x="0" y="0"/>
                </a:lnTo>
                <a:lnTo>
                  <a:pt x="198078" y="62047"/>
                </a:lnTo>
                <a:cubicBezTo>
                  <a:pt x="517055" y="168533"/>
                  <a:pt x="815168" y="326833"/>
                  <a:pt x="885857" y="860869"/>
                </a:cubicBezTo>
                <a:lnTo>
                  <a:pt x="892800" y="927510"/>
                </a:lnTo>
                <a:lnTo>
                  <a:pt x="892800" y="1301435"/>
                </a:lnTo>
                <a:lnTo>
                  <a:pt x="880250" y="1421135"/>
                </a:lnTo>
                <a:cubicBezTo>
                  <a:pt x="794921" y="1960744"/>
                  <a:pt x="465698" y="2152056"/>
                  <a:pt x="75799" y="2286643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80000"/>
                </a:schemeClr>
              </a:gs>
              <a:gs pos="50000">
                <a:schemeClr val="tx1">
                  <a:alpha val="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B69B40F-EB2F-4CB7-94DE-0F2B91F949B2}"/>
              </a:ext>
            </a:extLst>
          </p:cNvPr>
          <p:cNvSpPr txBox="1"/>
          <p:nvPr/>
        </p:nvSpPr>
        <p:spPr>
          <a:xfrm>
            <a:off x="9096826" y="1074674"/>
            <a:ext cx="15004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Daily planning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grpSp>
        <p:nvGrpSpPr>
          <p:cNvPr id="61" name="Agrupar 60">
            <a:extLst>
              <a:ext uri="{FF2B5EF4-FFF2-40B4-BE49-F238E27FC236}">
                <a16:creationId xmlns:a16="http://schemas.microsoft.com/office/drawing/2014/main" id="{3A9BE414-F57C-4474-AF7C-47305B19799F}"/>
              </a:ext>
            </a:extLst>
          </p:cNvPr>
          <p:cNvGrpSpPr/>
          <p:nvPr/>
        </p:nvGrpSpPr>
        <p:grpSpPr>
          <a:xfrm>
            <a:off x="9056643" y="2863972"/>
            <a:ext cx="1833663" cy="646827"/>
            <a:chOff x="8889269" y="1097823"/>
            <a:chExt cx="1833663" cy="646827"/>
          </a:xfrm>
        </p:grpSpPr>
        <p:sp>
          <p:nvSpPr>
            <p:cNvPr id="62" name="CaixaDeTexto 61">
              <a:extLst>
                <a:ext uri="{FF2B5EF4-FFF2-40B4-BE49-F238E27FC236}">
                  <a16:creationId xmlns:a16="http://schemas.microsoft.com/office/drawing/2014/main" id="{4B37274F-5FC7-409D-A26D-50D233B0033C}"/>
                </a:ext>
              </a:extLst>
            </p:cNvPr>
            <p:cNvSpPr txBox="1"/>
            <p:nvPr/>
          </p:nvSpPr>
          <p:spPr>
            <a:xfrm>
              <a:off x="9027378" y="1097823"/>
              <a:ext cx="15004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63" name="CaixaDeTexto 62">
              <a:extLst>
                <a:ext uri="{FF2B5EF4-FFF2-40B4-BE49-F238E27FC236}">
                  <a16:creationId xmlns:a16="http://schemas.microsoft.com/office/drawing/2014/main" id="{D3C6DB67-8D70-4B86-856A-6C11E4EE785C}"/>
                </a:ext>
              </a:extLst>
            </p:cNvPr>
            <p:cNvSpPr txBox="1"/>
            <p:nvPr/>
          </p:nvSpPr>
          <p:spPr>
            <a:xfrm>
              <a:off x="8889269" y="1375318"/>
              <a:ext cx="1833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4" name="Agrupar 63">
            <a:extLst>
              <a:ext uri="{FF2B5EF4-FFF2-40B4-BE49-F238E27FC236}">
                <a16:creationId xmlns:a16="http://schemas.microsoft.com/office/drawing/2014/main" id="{A8C27D6C-40B5-4A7A-8CBF-726A934FD237}"/>
              </a:ext>
            </a:extLst>
          </p:cNvPr>
          <p:cNvGrpSpPr/>
          <p:nvPr/>
        </p:nvGrpSpPr>
        <p:grpSpPr>
          <a:xfrm>
            <a:off x="8605540" y="4627046"/>
            <a:ext cx="1833663" cy="646827"/>
            <a:chOff x="8889269" y="1097823"/>
            <a:chExt cx="1833663" cy="646827"/>
          </a:xfrm>
        </p:grpSpPr>
        <p:sp>
          <p:nvSpPr>
            <p:cNvPr id="65" name="CaixaDeTexto 64">
              <a:extLst>
                <a:ext uri="{FF2B5EF4-FFF2-40B4-BE49-F238E27FC236}">
                  <a16:creationId xmlns:a16="http://schemas.microsoft.com/office/drawing/2014/main" id="{913F5852-3BCD-4D94-8FC5-B375DF12C6D3}"/>
                </a:ext>
              </a:extLst>
            </p:cNvPr>
            <p:cNvSpPr txBox="1"/>
            <p:nvPr/>
          </p:nvSpPr>
          <p:spPr>
            <a:xfrm>
              <a:off x="9027378" y="1097823"/>
              <a:ext cx="15004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66" name="CaixaDeTexto 65">
              <a:extLst>
                <a:ext uri="{FF2B5EF4-FFF2-40B4-BE49-F238E27FC236}">
                  <a16:creationId xmlns:a16="http://schemas.microsoft.com/office/drawing/2014/main" id="{AB40B17C-4773-4FA2-BBF6-BE97E8985EF4}"/>
                </a:ext>
              </a:extLst>
            </p:cNvPr>
            <p:cNvSpPr txBox="1"/>
            <p:nvPr/>
          </p:nvSpPr>
          <p:spPr>
            <a:xfrm>
              <a:off x="8889269" y="1375318"/>
              <a:ext cx="1833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67" name="Agrupar 66">
            <a:extLst>
              <a:ext uri="{FF2B5EF4-FFF2-40B4-BE49-F238E27FC236}">
                <a16:creationId xmlns:a16="http://schemas.microsoft.com/office/drawing/2014/main" id="{02FF6D07-68FB-4302-96E1-52C4A229551C}"/>
              </a:ext>
            </a:extLst>
          </p:cNvPr>
          <p:cNvGrpSpPr/>
          <p:nvPr/>
        </p:nvGrpSpPr>
        <p:grpSpPr>
          <a:xfrm>
            <a:off x="922245" y="3812662"/>
            <a:ext cx="1833663" cy="646827"/>
            <a:chOff x="8889269" y="1097823"/>
            <a:chExt cx="1833663" cy="646827"/>
          </a:xfrm>
        </p:grpSpPr>
        <p:sp>
          <p:nvSpPr>
            <p:cNvPr id="68" name="CaixaDeTexto 67">
              <a:extLst>
                <a:ext uri="{FF2B5EF4-FFF2-40B4-BE49-F238E27FC236}">
                  <a16:creationId xmlns:a16="http://schemas.microsoft.com/office/drawing/2014/main" id="{935B50A9-0501-4005-BBDA-7F5C4259EB09}"/>
                </a:ext>
              </a:extLst>
            </p:cNvPr>
            <p:cNvSpPr txBox="1"/>
            <p:nvPr/>
          </p:nvSpPr>
          <p:spPr>
            <a:xfrm>
              <a:off x="9027378" y="1097823"/>
              <a:ext cx="15004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69" name="CaixaDeTexto 68">
              <a:extLst>
                <a:ext uri="{FF2B5EF4-FFF2-40B4-BE49-F238E27FC236}">
                  <a16:creationId xmlns:a16="http://schemas.microsoft.com/office/drawing/2014/main" id="{0C322335-52D8-42BC-920D-9E1DBEE49701}"/>
                </a:ext>
              </a:extLst>
            </p:cNvPr>
            <p:cNvSpPr txBox="1"/>
            <p:nvPr/>
          </p:nvSpPr>
          <p:spPr>
            <a:xfrm>
              <a:off x="8889269" y="1375318"/>
              <a:ext cx="1833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70" name="Agrupar 69">
            <a:extLst>
              <a:ext uri="{FF2B5EF4-FFF2-40B4-BE49-F238E27FC236}">
                <a16:creationId xmlns:a16="http://schemas.microsoft.com/office/drawing/2014/main" id="{6FF7C902-8FBC-41DC-B879-4DCC43209156}"/>
              </a:ext>
            </a:extLst>
          </p:cNvPr>
          <p:cNvGrpSpPr/>
          <p:nvPr/>
        </p:nvGrpSpPr>
        <p:grpSpPr>
          <a:xfrm>
            <a:off x="805864" y="1942738"/>
            <a:ext cx="1833663" cy="646827"/>
            <a:chOff x="8889269" y="1097823"/>
            <a:chExt cx="1833663" cy="646827"/>
          </a:xfrm>
        </p:grpSpPr>
        <p:sp>
          <p:nvSpPr>
            <p:cNvPr id="71" name="CaixaDeTexto 70">
              <a:extLst>
                <a:ext uri="{FF2B5EF4-FFF2-40B4-BE49-F238E27FC236}">
                  <a16:creationId xmlns:a16="http://schemas.microsoft.com/office/drawing/2014/main" id="{5AC4B0EC-3223-4FCC-BBB3-13AF6306C72C}"/>
                </a:ext>
              </a:extLst>
            </p:cNvPr>
            <p:cNvSpPr txBox="1"/>
            <p:nvPr/>
          </p:nvSpPr>
          <p:spPr>
            <a:xfrm>
              <a:off x="9027378" y="1097823"/>
              <a:ext cx="15004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  <p:sp>
          <p:nvSpPr>
            <p:cNvPr id="72" name="CaixaDeTexto 71">
              <a:extLst>
                <a:ext uri="{FF2B5EF4-FFF2-40B4-BE49-F238E27FC236}">
                  <a16:creationId xmlns:a16="http://schemas.microsoft.com/office/drawing/2014/main" id="{7026EBCD-92DD-41EF-8359-EC61A37B64CC}"/>
                </a:ext>
              </a:extLst>
            </p:cNvPr>
            <p:cNvSpPr txBox="1"/>
            <p:nvPr/>
          </p:nvSpPr>
          <p:spPr>
            <a:xfrm>
              <a:off x="8889269" y="1375318"/>
              <a:ext cx="1833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sp>
        <p:nvSpPr>
          <p:cNvPr id="74" name="CaixaDeTexto 73">
            <a:extLst>
              <a:ext uri="{FF2B5EF4-FFF2-40B4-BE49-F238E27FC236}">
                <a16:creationId xmlns:a16="http://schemas.microsoft.com/office/drawing/2014/main" id="{7D35FE22-C59F-44D1-A1C2-C3776E2A7FDB}"/>
              </a:ext>
            </a:extLst>
          </p:cNvPr>
          <p:cNvSpPr txBox="1"/>
          <p:nvPr/>
        </p:nvSpPr>
        <p:spPr>
          <a:xfrm>
            <a:off x="9127105" y="2817724"/>
            <a:ext cx="27069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Digital key and stateroom controls</a:t>
            </a:r>
          </a:p>
        </p:txBody>
      </p:sp>
      <p:sp>
        <p:nvSpPr>
          <p:cNvPr id="77" name="CaixaDeTexto 76">
            <a:extLst>
              <a:ext uri="{FF2B5EF4-FFF2-40B4-BE49-F238E27FC236}">
                <a16:creationId xmlns:a16="http://schemas.microsoft.com/office/drawing/2014/main" id="{580F8895-ECF1-44C9-89F9-EE79BC983620}"/>
              </a:ext>
            </a:extLst>
          </p:cNvPr>
          <p:cNvSpPr txBox="1"/>
          <p:nvPr/>
        </p:nvSpPr>
        <p:spPr>
          <a:xfrm>
            <a:off x="8667645" y="4907616"/>
            <a:ext cx="248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On board account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sp>
        <p:nvSpPr>
          <p:cNvPr id="80" name="CaixaDeTexto 79">
            <a:extLst>
              <a:ext uri="{FF2B5EF4-FFF2-40B4-BE49-F238E27FC236}">
                <a16:creationId xmlns:a16="http://schemas.microsoft.com/office/drawing/2014/main" id="{7E7DE953-15C1-4C75-9235-F23AB78BC35A}"/>
              </a:ext>
            </a:extLst>
          </p:cNvPr>
          <p:cNvSpPr txBox="1"/>
          <p:nvPr/>
        </p:nvSpPr>
        <p:spPr>
          <a:xfrm>
            <a:off x="420786" y="3810270"/>
            <a:ext cx="2262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Reinvented safety briefing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grpSp>
        <p:nvGrpSpPr>
          <p:cNvPr id="82" name="Agrupar 81">
            <a:extLst>
              <a:ext uri="{FF2B5EF4-FFF2-40B4-BE49-F238E27FC236}">
                <a16:creationId xmlns:a16="http://schemas.microsoft.com/office/drawing/2014/main" id="{908C7140-8649-466F-B8EB-7E556E9E0A9B}"/>
              </a:ext>
            </a:extLst>
          </p:cNvPr>
          <p:cNvGrpSpPr/>
          <p:nvPr/>
        </p:nvGrpSpPr>
        <p:grpSpPr>
          <a:xfrm>
            <a:off x="328550" y="1891741"/>
            <a:ext cx="2318031" cy="1226845"/>
            <a:chOff x="8537702" y="1097823"/>
            <a:chExt cx="2318031" cy="1226845"/>
          </a:xfrm>
        </p:grpSpPr>
        <p:sp>
          <p:nvSpPr>
            <p:cNvPr id="83" name="CaixaDeTexto 82">
              <a:extLst>
                <a:ext uri="{FF2B5EF4-FFF2-40B4-BE49-F238E27FC236}">
                  <a16:creationId xmlns:a16="http://schemas.microsoft.com/office/drawing/2014/main" id="{35D0D62B-FC34-4C44-9852-7E948D399A35}"/>
                </a:ext>
              </a:extLst>
            </p:cNvPr>
            <p:cNvSpPr txBox="1"/>
            <p:nvPr/>
          </p:nvSpPr>
          <p:spPr>
            <a:xfrm>
              <a:off x="9027378" y="1097823"/>
              <a:ext cx="15004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8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Bebas Neue" panose="020B0606020202050201" pitchFamily="34" charset="0"/>
                </a:rPr>
                <a:t>Check- in 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84" name="CaixaDeTexto 83">
              <a:extLst>
                <a:ext uri="{FF2B5EF4-FFF2-40B4-BE49-F238E27FC236}">
                  <a16:creationId xmlns:a16="http://schemas.microsoft.com/office/drawing/2014/main" id="{5E8E0D6D-316F-46F2-9E0C-42122184931F}"/>
                </a:ext>
              </a:extLst>
            </p:cNvPr>
            <p:cNvSpPr txBox="1"/>
            <p:nvPr/>
          </p:nvSpPr>
          <p:spPr>
            <a:xfrm>
              <a:off x="8537702" y="1493671"/>
              <a:ext cx="231803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Montserrat Medium" panose="00000600000000000000" pitchFamily="2" charset="0"/>
                </a:rPr>
                <a:t>Enhanced features and scheduled arrival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pic>
        <p:nvPicPr>
          <p:cNvPr id="11" name="Gráfico 10" descr="Despertador a tocar com preenchimento sólido">
            <a:extLst>
              <a:ext uri="{FF2B5EF4-FFF2-40B4-BE49-F238E27FC236}">
                <a16:creationId xmlns:a16="http://schemas.microsoft.com/office/drawing/2014/main" id="{823ED4F7-E8B2-4B52-BF68-3D5A56C1D47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605025" y="1960883"/>
            <a:ext cx="914400" cy="914400"/>
          </a:xfrm>
          <a:prstGeom prst="rect">
            <a:avLst/>
          </a:prstGeom>
        </p:spPr>
      </p:pic>
      <p:pic>
        <p:nvPicPr>
          <p:cNvPr id="13" name="Gráfico 12" descr="Debate de ideias com preenchimento sólido">
            <a:extLst>
              <a:ext uri="{FF2B5EF4-FFF2-40B4-BE49-F238E27FC236}">
                <a16:creationId xmlns:a16="http://schemas.microsoft.com/office/drawing/2014/main" id="{FA3B1ADA-ECC2-49A5-939C-866E4C6E0CA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118712" y="1074185"/>
            <a:ext cx="914400" cy="914400"/>
          </a:xfrm>
          <a:prstGeom prst="rect">
            <a:avLst/>
          </a:prstGeom>
        </p:spPr>
      </p:pic>
      <p:pic>
        <p:nvPicPr>
          <p:cNvPr id="15" name="Gráfico 14" descr="Chave Antiga com preenchimento sólido">
            <a:extLst>
              <a:ext uri="{FF2B5EF4-FFF2-40B4-BE49-F238E27FC236}">
                <a16:creationId xmlns:a16="http://schemas.microsoft.com/office/drawing/2014/main" id="{FDEB6692-9486-4081-9C68-7FBB6CB92B6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253284" y="2945793"/>
            <a:ext cx="739254" cy="739254"/>
          </a:xfrm>
          <a:prstGeom prst="rect">
            <a:avLst/>
          </a:prstGeom>
        </p:spPr>
      </p:pic>
      <p:pic>
        <p:nvPicPr>
          <p:cNvPr id="17" name="Gráfico 16" descr="Escudo com visto com preenchimento sólido">
            <a:extLst>
              <a:ext uri="{FF2B5EF4-FFF2-40B4-BE49-F238E27FC236}">
                <a16:creationId xmlns:a16="http://schemas.microsoft.com/office/drawing/2014/main" id="{ED1FE945-221D-4962-8198-E42E27E6A35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685521" y="3789435"/>
            <a:ext cx="914400" cy="914400"/>
          </a:xfrm>
          <a:prstGeom prst="rect">
            <a:avLst/>
          </a:prstGeom>
        </p:spPr>
      </p:pic>
      <p:pic>
        <p:nvPicPr>
          <p:cNvPr id="19" name="Gráfico 18" descr="Dar Entrada com preenchimento sólido">
            <a:extLst>
              <a:ext uri="{FF2B5EF4-FFF2-40B4-BE49-F238E27FC236}">
                <a16:creationId xmlns:a16="http://schemas.microsoft.com/office/drawing/2014/main" id="{E31C97E0-A714-441F-AD0C-557A8EB9FA70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7787307" y="4730485"/>
            <a:ext cx="914400" cy="754437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88BCB6E-D9E6-419A-9D86-A0AD2FC96A40}"/>
              </a:ext>
            </a:extLst>
          </p:cNvPr>
          <p:cNvSpPr txBox="1"/>
          <p:nvPr/>
        </p:nvSpPr>
        <p:spPr>
          <a:xfrm>
            <a:off x="8575840" y="6381955"/>
            <a:ext cx="3809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(Royal caribbean international, 2022)</a:t>
            </a:r>
          </a:p>
        </p:txBody>
      </p:sp>
      <p:sp>
        <p:nvSpPr>
          <p:cNvPr id="73" name="CaixaDeTexto 72">
            <a:extLst>
              <a:ext uri="{FF2B5EF4-FFF2-40B4-BE49-F238E27FC236}">
                <a16:creationId xmlns:a16="http://schemas.microsoft.com/office/drawing/2014/main" id="{2984272A-DCB5-4D36-98B2-57B7EFBA0237}"/>
              </a:ext>
            </a:extLst>
          </p:cNvPr>
          <p:cNvSpPr txBox="1"/>
          <p:nvPr/>
        </p:nvSpPr>
        <p:spPr>
          <a:xfrm>
            <a:off x="0" y="6158484"/>
            <a:ext cx="36218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 err="1"/>
              <a:t>Student:Mihail</a:t>
            </a:r>
            <a:r>
              <a:rPr lang="pt-PT" dirty="0"/>
              <a:t> pecica</a:t>
            </a:r>
          </a:p>
          <a:p>
            <a:r>
              <a:rPr lang="pt-PT" dirty="0"/>
              <a:t>2124360</a:t>
            </a:r>
          </a:p>
        </p:txBody>
      </p:sp>
    </p:spTree>
    <p:extLst>
      <p:ext uri="{BB962C8B-B14F-4D97-AF65-F5344CB8AC3E}">
        <p14:creationId xmlns:p14="http://schemas.microsoft.com/office/powerpoint/2010/main" val="195048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Marcador de Posição da Imagem 14" descr="Uma imagem com acessório&#10;&#10;Descrição gerada automaticamente">
            <a:extLst>
              <a:ext uri="{FF2B5EF4-FFF2-40B4-BE49-F238E27FC236}">
                <a16:creationId xmlns:a16="http://schemas.microsoft.com/office/drawing/2014/main" id="{DC58B80B-1043-499B-AFA1-C8992496B89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>
            <a:fillRect/>
          </a:stretch>
        </p:blipFill>
        <p:spPr>
          <a:xfrm>
            <a:off x="0" y="0"/>
            <a:ext cx="12192000" cy="6858001"/>
          </a:xfrm>
        </p:spPr>
      </p:pic>
      <p:grpSp>
        <p:nvGrpSpPr>
          <p:cNvPr id="3" name="Agrupar 2">
            <a:extLst>
              <a:ext uri="{FF2B5EF4-FFF2-40B4-BE49-F238E27FC236}">
                <a16:creationId xmlns:a16="http://schemas.microsoft.com/office/drawing/2014/main" id="{F3A661B7-B86A-4ECF-B57C-5DCA50CFD1B3}"/>
              </a:ext>
            </a:extLst>
          </p:cNvPr>
          <p:cNvGrpSpPr/>
          <p:nvPr/>
        </p:nvGrpSpPr>
        <p:grpSpPr>
          <a:xfrm>
            <a:off x="-44245" y="-131180"/>
            <a:ext cx="6711454" cy="6885941"/>
            <a:chOff x="0" y="-9525"/>
            <a:chExt cx="6711454" cy="6885941"/>
          </a:xfrm>
        </p:grpSpPr>
        <p:sp>
          <p:nvSpPr>
            <p:cNvPr id="4" name="Fluxograma: Entrada Manual 3">
              <a:extLst>
                <a:ext uri="{FF2B5EF4-FFF2-40B4-BE49-F238E27FC236}">
                  <a16:creationId xmlns:a16="http://schemas.microsoft.com/office/drawing/2014/main" id="{20BBD906-5EA4-497F-ADFF-DBA8F9296038}"/>
                </a:ext>
              </a:extLst>
            </p:cNvPr>
            <p:cNvSpPr/>
            <p:nvPr/>
          </p:nvSpPr>
          <p:spPr>
            <a:xfrm rot="16200000" flipV="1">
              <a:off x="-1045800" y="1036275"/>
              <a:ext cx="6858000" cy="4766400"/>
            </a:xfrm>
            <a:prstGeom prst="flowChartManualInput">
              <a:avLst/>
            </a:prstGeom>
            <a:solidFill>
              <a:schemeClr val="accent3">
                <a:alpha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Paralelogramo 4">
              <a:extLst>
                <a:ext uri="{FF2B5EF4-FFF2-40B4-BE49-F238E27FC236}">
                  <a16:creationId xmlns:a16="http://schemas.microsoft.com/office/drawing/2014/main" id="{40938EAF-4CF3-4472-A6DD-9122530BAF7A}"/>
                </a:ext>
              </a:extLst>
            </p:cNvPr>
            <p:cNvSpPr/>
            <p:nvPr/>
          </p:nvSpPr>
          <p:spPr>
            <a:xfrm>
              <a:off x="3776931" y="-952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56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Paralelogramo 5">
              <a:extLst>
                <a:ext uri="{FF2B5EF4-FFF2-40B4-BE49-F238E27FC236}">
                  <a16:creationId xmlns:a16="http://schemas.microsoft.com/office/drawing/2014/main" id="{39517F3D-D608-4505-A6DD-1B6ED20A0C96}"/>
                </a:ext>
              </a:extLst>
            </p:cNvPr>
            <p:cNvSpPr/>
            <p:nvPr/>
          </p:nvSpPr>
          <p:spPr>
            <a:xfrm>
              <a:off x="4746080" y="-635"/>
              <a:ext cx="1965374" cy="6877051"/>
            </a:xfrm>
            <a:prstGeom prst="parallelogram">
              <a:avLst>
                <a:gd name="adj" fmla="val 49872"/>
              </a:avLst>
            </a:prstGeom>
            <a:gradFill>
              <a:gsLst>
                <a:gs pos="28000">
                  <a:schemeClr val="tx1"/>
                </a:gs>
                <a:gs pos="44000">
                  <a:schemeClr val="accent3">
                    <a:alpha val="20000"/>
                  </a:schemeClr>
                </a:gs>
              </a:gsLst>
              <a:lin ang="432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CaixaDeTexto 6">
            <a:extLst>
              <a:ext uri="{FF2B5EF4-FFF2-40B4-BE49-F238E27FC236}">
                <a16:creationId xmlns:a16="http://schemas.microsoft.com/office/drawing/2014/main" id="{6D6DDF99-6DBF-4FB5-BCF0-F70681D485DC}"/>
              </a:ext>
            </a:extLst>
          </p:cNvPr>
          <p:cNvSpPr txBox="1"/>
          <p:nvPr/>
        </p:nvSpPr>
        <p:spPr>
          <a:xfrm>
            <a:off x="210331" y="629920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3600" dirty="0">
                <a:solidFill>
                  <a:prstClr val="white"/>
                </a:solidFill>
                <a:latin typeface="Bebas Neue" panose="020B0606020202050201" pitchFamily="34" charset="0"/>
              </a:rPr>
              <a:t>LESSONS</a:t>
            </a:r>
            <a:r>
              <a:rPr lang="en-US" sz="2800" dirty="0">
                <a:solidFill>
                  <a:prstClr val="white"/>
                </a:solidFill>
                <a:latin typeface="Bebas Neue" panose="020B0606020202050201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C949483-91A2-483C-B481-7EAE550CB0B9}"/>
              </a:ext>
            </a:extLst>
          </p:cNvPr>
          <p:cNvSpPr txBox="1"/>
          <p:nvPr/>
        </p:nvSpPr>
        <p:spPr>
          <a:xfrm>
            <a:off x="210331" y="3121223"/>
            <a:ext cx="4124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Student: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Medium" panose="00000600000000000000" pitchFamily="2" charset="0"/>
              <a:ea typeface="+mn-ea"/>
              <a:cs typeface="+mn-cs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2C3BA618-13D3-4D87-9100-74C09586D5F6}"/>
              </a:ext>
            </a:extLst>
          </p:cNvPr>
          <p:cNvSpPr txBox="1"/>
          <p:nvPr/>
        </p:nvSpPr>
        <p:spPr>
          <a:xfrm>
            <a:off x="210331" y="3560285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Ermelindo Pereira</a:t>
            </a:r>
          </a:p>
          <a:p>
            <a:pPr lvl="0" defTabSz="914400">
              <a:defRPr/>
            </a:pPr>
            <a:r>
              <a:rPr lang="en-US" b="0" spc="0" dirty="0">
                <a:solidFill>
                  <a:prstClr val="white"/>
                </a:solidFill>
                <a:latin typeface="Montserrat Medium" panose="00000600000000000000" pitchFamily="2" charset="0"/>
              </a:rPr>
              <a:t>2124215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6FAD331D-9267-44B9-86D8-C711757F0A9F}"/>
              </a:ext>
            </a:extLst>
          </p:cNvPr>
          <p:cNvSpPr txBox="1"/>
          <p:nvPr/>
        </p:nvSpPr>
        <p:spPr>
          <a:xfrm>
            <a:off x="210331" y="1125324"/>
            <a:ext cx="4124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6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</a:rPr>
              <a:t>FROM THE CASE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FE03AC2-00C1-41FD-9AA5-95D5036453DB}"/>
              </a:ext>
            </a:extLst>
          </p:cNvPr>
          <p:cNvSpPr txBox="1"/>
          <p:nvPr/>
        </p:nvSpPr>
        <p:spPr>
          <a:xfrm>
            <a:off x="92301" y="1826942"/>
            <a:ext cx="4124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 spc="300">
                <a:solidFill>
                  <a:schemeClr val="bg1"/>
                </a:solidFill>
                <a:latin typeface="Montserrat" panose="02000505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1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 </a:t>
            </a:r>
            <a:r>
              <a:rPr kumimoji="0" lang="en-US" sz="3600" b="0" i="1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STUDY</a:t>
            </a:r>
            <a:endParaRPr kumimoji="0" lang="en-US" sz="36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92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tângulo 37">
            <a:extLst>
              <a:ext uri="{FF2B5EF4-FFF2-40B4-BE49-F238E27FC236}">
                <a16:creationId xmlns:a16="http://schemas.microsoft.com/office/drawing/2014/main" id="{5548D43A-2B74-4F01-9696-D9997657DA0F}"/>
              </a:ext>
            </a:extLst>
          </p:cNvPr>
          <p:cNvSpPr/>
          <p:nvPr/>
        </p:nvSpPr>
        <p:spPr>
          <a:xfrm>
            <a:off x="159390" y="4498876"/>
            <a:ext cx="2880000" cy="180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480A2CBF-0718-4E21-A684-67C15B33D91E}"/>
              </a:ext>
            </a:extLst>
          </p:cNvPr>
          <p:cNvSpPr/>
          <p:nvPr/>
        </p:nvSpPr>
        <p:spPr>
          <a:xfrm>
            <a:off x="2208990" y="3989601"/>
            <a:ext cx="834438" cy="2309275"/>
          </a:xfrm>
          <a:custGeom>
            <a:avLst/>
            <a:gdLst>
              <a:gd name="connsiteX0" fmla="*/ 0 w 1444038"/>
              <a:gd name="connsiteY0" fmla="*/ 0 h 1210391"/>
              <a:gd name="connsiteX1" fmla="*/ 1444038 w 1444038"/>
              <a:gd name="connsiteY1" fmla="*/ 0 h 1210391"/>
              <a:gd name="connsiteX2" fmla="*/ 1444038 w 1444038"/>
              <a:gd name="connsiteY2" fmla="*/ 1210391 h 1210391"/>
              <a:gd name="connsiteX3" fmla="*/ 0 w 1444038"/>
              <a:gd name="connsiteY3" fmla="*/ 1210391 h 1210391"/>
              <a:gd name="connsiteX4" fmla="*/ 0 w 1444038"/>
              <a:gd name="connsiteY4" fmla="*/ 0 h 1210391"/>
              <a:gd name="connsiteX0" fmla="*/ 0 w 1444038"/>
              <a:gd name="connsiteY0" fmla="*/ 573505 h 1783896"/>
              <a:gd name="connsiteX1" fmla="*/ 1444038 w 1444038"/>
              <a:gd name="connsiteY1" fmla="*/ 0 h 1783896"/>
              <a:gd name="connsiteX2" fmla="*/ 1444038 w 1444038"/>
              <a:gd name="connsiteY2" fmla="*/ 1783896 h 1783896"/>
              <a:gd name="connsiteX3" fmla="*/ 0 w 1444038"/>
              <a:gd name="connsiteY3" fmla="*/ 1783896 h 1783896"/>
              <a:gd name="connsiteX4" fmla="*/ 0 w 1444038"/>
              <a:gd name="connsiteY4" fmla="*/ 573505 h 1783896"/>
              <a:gd name="connsiteX0" fmla="*/ 629653 w 1444038"/>
              <a:gd name="connsiteY0" fmla="*/ 0 h 2317296"/>
              <a:gd name="connsiteX1" fmla="*/ 1444038 w 1444038"/>
              <a:gd name="connsiteY1" fmla="*/ 533400 h 2317296"/>
              <a:gd name="connsiteX2" fmla="*/ 1444038 w 1444038"/>
              <a:gd name="connsiteY2" fmla="*/ 2317296 h 2317296"/>
              <a:gd name="connsiteX3" fmla="*/ 0 w 1444038"/>
              <a:gd name="connsiteY3" fmla="*/ 2317296 h 2317296"/>
              <a:gd name="connsiteX4" fmla="*/ 629653 w 1444038"/>
              <a:gd name="connsiteY4" fmla="*/ 0 h 2317296"/>
              <a:gd name="connsiteX0" fmla="*/ 20053 w 834438"/>
              <a:gd name="connsiteY0" fmla="*/ 0 h 2317296"/>
              <a:gd name="connsiteX1" fmla="*/ 834438 w 834438"/>
              <a:gd name="connsiteY1" fmla="*/ 533400 h 2317296"/>
              <a:gd name="connsiteX2" fmla="*/ 834438 w 834438"/>
              <a:gd name="connsiteY2" fmla="*/ 2317296 h 2317296"/>
              <a:gd name="connsiteX3" fmla="*/ 0 w 834438"/>
              <a:gd name="connsiteY3" fmla="*/ 1795928 h 2317296"/>
              <a:gd name="connsiteX4" fmla="*/ 20053 w 834438"/>
              <a:gd name="connsiteY4" fmla="*/ 0 h 2317296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87907 h 2309275"/>
              <a:gd name="connsiteX4" fmla="*/ 8022 w 834438"/>
              <a:gd name="connsiteY4" fmla="*/ 0 h 2309275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95928 h 2309275"/>
              <a:gd name="connsiteX4" fmla="*/ 8022 w 834438"/>
              <a:gd name="connsiteY4" fmla="*/ 0 h 230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4438" h="2309275">
                <a:moveTo>
                  <a:pt x="8022" y="0"/>
                </a:moveTo>
                <a:lnTo>
                  <a:pt x="834438" y="525379"/>
                </a:lnTo>
                <a:lnTo>
                  <a:pt x="834438" y="2309275"/>
                </a:lnTo>
                <a:lnTo>
                  <a:pt x="0" y="1795928"/>
                </a:lnTo>
                <a:lnTo>
                  <a:pt x="8022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tângulo 39">
            <a:extLst>
              <a:ext uri="{FF2B5EF4-FFF2-40B4-BE49-F238E27FC236}">
                <a16:creationId xmlns:a16="http://schemas.microsoft.com/office/drawing/2014/main" id="{870EBEE5-31CF-4C14-A3B7-5540E93C3EEC}"/>
              </a:ext>
            </a:extLst>
          </p:cNvPr>
          <p:cNvSpPr/>
          <p:nvPr/>
        </p:nvSpPr>
        <p:spPr>
          <a:xfrm>
            <a:off x="2202424" y="3993158"/>
            <a:ext cx="2880000" cy="180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ixaDeTexto 44">
            <a:extLst>
              <a:ext uri="{FF2B5EF4-FFF2-40B4-BE49-F238E27FC236}">
                <a16:creationId xmlns:a16="http://schemas.microsoft.com/office/drawing/2014/main" id="{2A04DFDA-CC0E-4EB8-97FC-1F55B7FFC0EF}"/>
              </a:ext>
            </a:extLst>
          </p:cNvPr>
          <p:cNvSpPr txBox="1"/>
          <p:nvPr/>
        </p:nvSpPr>
        <p:spPr>
          <a:xfrm>
            <a:off x="2358536" y="155319"/>
            <a:ext cx="74749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Challenges faced</a:t>
            </a:r>
          </a:p>
        </p:txBody>
      </p:sp>
      <p:grpSp>
        <p:nvGrpSpPr>
          <p:cNvPr id="54" name="Agrupar 53">
            <a:extLst>
              <a:ext uri="{FF2B5EF4-FFF2-40B4-BE49-F238E27FC236}">
                <a16:creationId xmlns:a16="http://schemas.microsoft.com/office/drawing/2014/main" id="{AE320608-096C-46F5-86BB-607E704563F8}"/>
              </a:ext>
            </a:extLst>
          </p:cNvPr>
          <p:cNvGrpSpPr/>
          <p:nvPr/>
        </p:nvGrpSpPr>
        <p:grpSpPr>
          <a:xfrm>
            <a:off x="72261" y="4673456"/>
            <a:ext cx="2236023" cy="1569660"/>
            <a:chOff x="162801" y="4627357"/>
            <a:chExt cx="2236023" cy="1569660"/>
          </a:xfrm>
        </p:grpSpPr>
        <p:sp>
          <p:nvSpPr>
            <p:cNvPr id="47" name="CaixaDeTexto 46">
              <a:extLst>
                <a:ext uri="{FF2B5EF4-FFF2-40B4-BE49-F238E27FC236}">
                  <a16:creationId xmlns:a16="http://schemas.microsoft.com/office/drawing/2014/main" id="{7DD70F04-1B91-4BBD-8161-A9B78E0BE1E0}"/>
                </a:ext>
              </a:extLst>
            </p:cNvPr>
            <p:cNvSpPr txBox="1"/>
            <p:nvPr/>
          </p:nvSpPr>
          <p:spPr>
            <a:xfrm>
              <a:off x="162801" y="4627357"/>
              <a:ext cx="2236023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Improve experience on board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48" name="CaixaDeTexto 47">
              <a:extLst>
                <a:ext uri="{FF2B5EF4-FFF2-40B4-BE49-F238E27FC236}">
                  <a16:creationId xmlns:a16="http://schemas.microsoft.com/office/drawing/2014/main" id="{157C0616-C345-486F-BE09-F28F7CB72C21}"/>
                </a:ext>
              </a:extLst>
            </p:cNvPr>
            <p:cNvSpPr txBox="1"/>
            <p:nvPr/>
          </p:nvSpPr>
          <p:spPr>
            <a:xfrm>
              <a:off x="250503" y="5207604"/>
              <a:ext cx="195848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grpSp>
        <p:nvGrpSpPr>
          <p:cNvPr id="55" name="Agrupar 54">
            <a:extLst>
              <a:ext uri="{FF2B5EF4-FFF2-40B4-BE49-F238E27FC236}">
                <a16:creationId xmlns:a16="http://schemas.microsoft.com/office/drawing/2014/main" id="{47B18082-B7C1-4F9C-95FC-B6D9F7E11C40}"/>
              </a:ext>
            </a:extLst>
          </p:cNvPr>
          <p:cNvGrpSpPr/>
          <p:nvPr/>
        </p:nvGrpSpPr>
        <p:grpSpPr>
          <a:xfrm>
            <a:off x="2011553" y="4424971"/>
            <a:ext cx="2453092" cy="1077218"/>
            <a:chOff x="1996318" y="4083322"/>
            <a:chExt cx="2453092" cy="1077218"/>
          </a:xfrm>
        </p:grpSpPr>
        <p:sp>
          <p:nvSpPr>
            <p:cNvPr id="50" name="CaixaDeTexto 49">
              <a:extLst>
                <a:ext uri="{FF2B5EF4-FFF2-40B4-BE49-F238E27FC236}">
                  <a16:creationId xmlns:a16="http://schemas.microsoft.com/office/drawing/2014/main" id="{8A018BC7-B05D-4762-9E44-0DDA789A8EBD}"/>
                </a:ext>
              </a:extLst>
            </p:cNvPr>
            <p:cNvSpPr txBox="1"/>
            <p:nvPr/>
          </p:nvSpPr>
          <p:spPr>
            <a:xfrm>
              <a:off x="1996318" y="4083322"/>
              <a:ext cx="245309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Attract young passengers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51" name="CaixaDeTexto 50">
              <a:extLst>
                <a:ext uri="{FF2B5EF4-FFF2-40B4-BE49-F238E27FC236}">
                  <a16:creationId xmlns:a16="http://schemas.microsoft.com/office/drawing/2014/main" id="{C34EABF5-A85B-4998-937A-887B6C0BC018}"/>
                </a:ext>
              </a:extLst>
            </p:cNvPr>
            <p:cNvSpPr txBox="1"/>
            <p:nvPr/>
          </p:nvSpPr>
          <p:spPr>
            <a:xfrm>
              <a:off x="2302329" y="4737056"/>
              <a:ext cx="195848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85" name="Retângulo 41">
            <a:extLst>
              <a:ext uri="{FF2B5EF4-FFF2-40B4-BE49-F238E27FC236}">
                <a16:creationId xmlns:a16="http://schemas.microsoft.com/office/drawing/2014/main" id="{C078BFCC-1C97-4867-8F05-86D8B6FBC556}"/>
              </a:ext>
            </a:extLst>
          </p:cNvPr>
          <p:cNvSpPr/>
          <p:nvPr/>
        </p:nvSpPr>
        <p:spPr>
          <a:xfrm>
            <a:off x="4251230" y="3483883"/>
            <a:ext cx="834438" cy="2309275"/>
          </a:xfrm>
          <a:custGeom>
            <a:avLst/>
            <a:gdLst>
              <a:gd name="connsiteX0" fmla="*/ 0 w 1444038"/>
              <a:gd name="connsiteY0" fmla="*/ 0 h 1210391"/>
              <a:gd name="connsiteX1" fmla="*/ 1444038 w 1444038"/>
              <a:gd name="connsiteY1" fmla="*/ 0 h 1210391"/>
              <a:gd name="connsiteX2" fmla="*/ 1444038 w 1444038"/>
              <a:gd name="connsiteY2" fmla="*/ 1210391 h 1210391"/>
              <a:gd name="connsiteX3" fmla="*/ 0 w 1444038"/>
              <a:gd name="connsiteY3" fmla="*/ 1210391 h 1210391"/>
              <a:gd name="connsiteX4" fmla="*/ 0 w 1444038"/>
              <a:gd name="connsiteY4" fmla="*/ 0 h 1210391"/>
              <a:gd name="connsiteX0" fmla="*/ 0 w 1444038"/>
              <a:gd name="connsiteY0" fmla="*/ 573505 h 1783896"/>
              <a:gd name="connsiteX1" fmla="*/ 1444038 w 1444038"/>
              <a:gd name="connsiteY1" fmla="*/ 0 h 1783896"/>
              <a:gd name="connsiteX2" fmla="*/ 1444038 w 1444038"/>
              <a:gd name="connsiteY2" fmla="*/ 1783896 h 1783896"/>
              <a:gd name="connsiteX3" fmla="*/ 0 w 1444038"/>
              <a:gd name="connsiteY3" fmla="*/ 1783896 h 1783896"/>
              <a:gd name="connsiteX4" fmla="*/ 0 w 1444038"/>
              <a:gd name="connsiteY4" fmla="*/ 573505 h 1783896"/>
              <a:gd name="connsiteX0" fmla="*/ 629653 w 1444038"/>
              <a:gd name="connsiteY0" fmla="*/ 0 h 2317296"/>
              <a:gd name="connsiteX1" fmla="*/ 1444038 w 1444038"/>
              <a:gd name="connsiteY1" fmla="*/ 533400 h 2317296"/>
              <a:gd name="connsiteX2" fmla="*/ 1444038 w 1444038"/>
              <a:gd name="connsiteY2" fmla="*/ 2317296 h 2317296"/>
              <a:gd name="connsiteX3" fmla="*/ 0 w 1444038"/>
              <a:gd name="connsiteY3" fmla="*/ 2317296 h 2317296"/>
              <a:gd name="connsiteX4" fmla="*/ 629653 w 1444038"/>
              <a:gd name="connsiteY4" fmla="*/ 0 h 2317296"/>
              <a:gd name="connsiteX0" fmla="*/ 20053 w 834438"/>
              <a:gd name="connsiteY0" fmla="*/ 0 h 2317296"/>
              <a:gd name="connsiteX1" fmla="*/ 834438 w 834438"/>
              <a:gd name="connsiteY1" fmla="*/ 533400 h 2317296"/>
              <a:gd name="connsiteX2" fmla="*/ 834438 w 834438"/>
              <a:gd name="connsiteY2" fmla="*/ 2317296 h 2317296"/>
              <a:gd name="connsiteX3" fmla="*/ 0 w 834438"/>
              <a:gd name="connsiteY3" fmla="*/ 1795928 h 2317296"/>
              <a:gd name="connsiteX4" fmla="*/ 20053 w 834438"/>
              <a:gd name="connsiteY4" fmla="*/ 0 h 2317296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87907 h 2309275"/>
              <a:gd name="connsiteX4" fmla="*/ 8022 w 834438"/>
              <a:gd name="connsiteY4" fmla="*/ 0 h 2309275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95928 h 2309275"/>
              <a:gd name="connsiteX4" fmla="*/ 8022 w 834438"/>
              <a:gd name="connsiteY4" fmla="*/ 0 h 230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4438" h="2309275">
                <a:moveTo>
                  <a:pt x="8022" y="0"/>
                </a:moveTo>
                <a:lnTo>
                  <a:pt x="834438" y="525379"/>
                </a:lnTo>
                <a:lnTo>
                  <a:pt x="834438" y="2309275"/>
                </a:lnTo>
                <a:lnTo>
                  <a:pt x="0" y="1795928"/>
                </a:lnTo>
                <a:lnTo>
                  <a:pt x="8022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etângulo 85">
            <a:extLst>
              <a:ext uri="{FF2B5EF4-FFF2-40B4-BE49-F238E27FC236}">
                <a16:creationId xmlns:a16="http://schemas.microsoft.com/office/drawing/2014/main" id="{086220E4-87EE-46A2-A4F2-592230AB0669}"/>
              </a:ext>
            </a:extLst>
          </p:cNvPr>
          <p:cNvSpPr/>
          <p:nvPr/>
        </p:nvSpPr>
        <p:spPr>
          <a:xfrm>
            <a:off x="4244664" y="3487440"/>
            <a:ext cx="2880000" cy="180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7" name="Agrupar 86">
            <a:extLst>
              <a:ext uri="{FF2B5EF4-FFF2-40B4-BE49-F238E27FC236}">
                <a16:creationId xmlns:a16="http://schemas.microsoft.com/office/drawing/2014/main" id="{DD719E83-44D6-4501-95A9-2575A215F5B6}"/>
              </a:ext>
            </a:extLst>
          </p:cNvPr>
          <p:cNvGrpSpPr/>
          <p:nvPr/>
        </p:nvGrpSpPr>
        <p:grpSpPr>
          <a:xfrm>
            <a:off x="4318193" y="3725720"/>
            <a:ext cx="1958487" cy="1077218"/>
            <a:chOff x="2275953" y="4231438"/>
            <a:chExt cx="1958487" cy="1077218"/>
          </a:xfrm>
        </p:grpSpPr>
        <p:sp>
          <p:nvSpPr>
            <p:cNvPr id="88" name="CaixaDeTexto 87">
              <a:extLst>
                <a:ext uri="{FF2B5EF4-FFF2-40B4-BE49-F238E27FC236}">
                  <a16:creationId xmlns:a16="http://schemas.microsoft.com/office/drawing/2014/main" id="{C0364571-07C3-4B57-BC2F-47F2C4B3792E}"/>
                </a:ext>
              </a:extLst>
            </p:cNvPr>
            <p:cNvSpPr txBox="1"/>
            <p:nvPr/>
          </p:nvSpPr>
          <p:spPr>
            <a:xfrm>
              <a:off x="2443373" y="4231438"/>
              <a:ext cx="165881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Deal with covid-19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89" name="CaixaDeTexto 88">
              <a:extLst>
                <a:ext uri="{FF2B5EF4-FFF2-40B4-BE49-F238E27FC236}">
                  <a16:creationId xmlns:a16="http://schemas.microsoft.com/office/drawing/2014/main" id="{F15745FD-52E1-4B57-842D-CF3B2CA4907B}"/>
                </a:ext>
              </a:extLst>
            </p:cNvPr>
            <p:cNvSpPr txBox="1"/>
            <p:nvPr/>
          </p:nvSpPr>
          <p:spPr>
            <a:xfrm>
              <a:off x="2275953" y="4754641"/>
              <a:ext cx="195848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91" name="Retângulo 41">
            <a:extLst>
              <a:ext uri="{FF2B5EF4-FFF2-40B4-BE49-F238E27FC236}">
                <a16:creationId xmlns:a16="http://schemas.microsoft.com/office/drawing/2014/main" id="{6C0B7DF9-720B-4D24-8AB3-EB09D2AE91F5}"/>
              </a:ext>
            </a:extLst>
          </p:cNvPr>
          <p:cNvSpPr/>
          <p:nvPr/>
        </p:nvSpPr>
        <p:spPr>
          <a:xfrm>
            <a:off x="6293470" y="2978165"/>
            <a:ext cx="834438" cy="2309275"/>
          </a:xfrm>
          <a:custGeom>
            <a:avLst/>
            <a:gdLst>
              <a:gd name="connsiteX0" fmla="*/ 0 w 1444038"/>
              <a:gd name="connsiteY0" fmla="*/ 0 h 1210391"/>
              <a:gd name="connsiteX1" fmla="*/ 1444038 w 1444038"/>
              <a:gd name="connsiteY1" fmla="*/ 0 h 1210391"/>
              <a:gd name="connsiteX2" fmla="*/ 1444038 w 1444038"/>
              <a:gd name="connsiteY2" fmla="*/ 1210391 h 1210391"/>
              <a:gd name="connsiteX3" fmla="*/ 0 w 1444038"/>
              <a:gd name="connsiteY3" fmla="*/ 1210391 h 1210391"/>
              <a:gd name="connsiteX4" fmla="*/ 0 w 1444038"/>
              <a:gd name="connsiteY4" fmla="*/ 0 h 1210391"/>
              <a:gd name="connsiteX0" fmla="*/ 0 w 1444038"/>
              <a:gd name="connsiteY0" fmla="*/ 573505 h 1783896"/>
              <a:gd name="connsiteX1" fmla="*/ 1444038 w 1444038"/>
              <a:gd name="connsiteY1" fmla="*/ 0 h 1783896"/>
              <a:gd name="connsiteX2" fmla="*/ 1444038 w 1444038"/>
              <a:gd name="connsiteY2" fmla="*/ 1783896 h 1783896"/>
              <a:gd name="connsiteX3" fmla="*/ 0 w 1444038"/>
              <a:gd name="connsiteY3" fmla="*/ 1783896 h 1783896"/>
              <a:gd name="connsiteX4" fmla="*/ 0 w 1444038"/>
              <a:gd name="connsiteY4" fmla="*/ 573505 h 1783896"/>
              <a:gd name="connsiteX0" fmla="*/ 629653 w 1444038"/>
              <a:gd name="connsiteY0" fmla="*/ 0 h 2317296"/>
              <a:gd name="connsiteX1" fmla="*/ 1444038 w 1444038"/>
              <a:gd name="connsiteY1" fmla="*/ 533400 h 2317296"/>
              <a:gd name="connsiteX2" fmla="*/ 1444038 w 1444038"/>
              <a:gd name="connsiteY2" fmla="*/ 2317296 h 2317296"/>
              <a:gd name="connsiteX3" fmla="*/ 0 w 1444038"/>
              <a:gd name="connsiteY3" fmla="*/ 2317296 h 2317296"/>
              <a:gd name="connsiteX4" fmla="*/ 629653 w 1444038"/>
              <a:gd name="connsiteY4" fmla="*/ 0 h 2317296"/>
              <a:gd name="connsiteX0" fmla="*/ 20053 w 834438"/>
              <a:gd name="connsiteY0" fmla="*/ 0 h 2317296"/>
              <a:gd name="connsiteX1" fmla="*/ 834438 w 834438"/>
              <a:gd name="connsiteY1" fmla="*/ 533400 h 2317296"/>
              <a:gd name="connsiteX2" fmla="*/ 834438 w 834438"/>
              <a:gd name="connsiteY2" fmla="*/ 2317296 h 2317296"/>
              <a:gd name="connsiteX3" fmla="*/ 0 w 834438"/>
              <a:gd name="connsiteY3" fmla="*/ 1795928 h 2317296"/>
              <a:gd name="connsiteX4" fmla="*/ 20053 w 834438"/>
              <a:gd name="connsiteY4" fmla="*/ 0 h 2317296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87907 h 2309275"/>
              <a:gd name="connsiteX4" fmla="*/ 8022 w 834438"/>
              <a:gd name="connsiteY4" fmla="*/ 0 h 2309275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95928 h 2309275"/>
              <a:gd name="connsiteX4" fmla="*/ 8022 w 834438"/>
              <a:gd name="connsiteY4" fmla="*/ 0 h 230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4438" h="2309275">
                <a:moveTo>
                  <a:pt x="8022" y="0"/>
                </a:moveTo>
                <a:lnTo>
                  <a:pt x="834438" y="525379"/>
                </a:lnTo>
                <a:lnTo>
                  <a:pt x="834438" y="2309275"/>
                </a:lnTo>
                <a:lnTo>
                  <a:pt x="0" y="1795928"/>
                </a:lnTo>
                <a:lnTo>
                  <a:pt x="8022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Retângulo 91">
            <a:extLst>
              <a:ext uri="{FF2B5EF4-FFF2-40B4-BE49-F238E27FC236}">
                <a16:creationId xmlns:a16="http://schemas.microsoft.com/office/drawing/2014/main" id="{B7578288-D40A-4B18-A342-BAFAC6110CB5}"/>
              </a:ext>
            </a:extLst>
          </p:cNvPr>
          <p:cNvSpPr/>
          <p:nvPr/>
        </p:nvSpPr>
        <p:spPr>
          <a:xfrm>
            <a:off x="6286904" y="2981722"/>
            <a:ext cx="2880000" cy="1800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3" name="Agrupar 92">
            <a:extLst>
              <a:ext uri="{FF2B5EF4-FFF2-40B4-BE49-F238E27FC236}">
                <a16:creationId xmlns:a16="http://schemas.microsoft.com/office/drawing/2014/main" id="{604D9B1F-E6DA-478F-BC59-06A41F3D67E1}"/>
              </a:ext>
            </a:extLst>
          </p:cNvPr>
          <p:cNvGrpSpPr/>
          <p:nvPr/>
        </p:nvGrpSpPr>
        <p:grpSpPr>
          <a:xfrm>
            <a:off x="6378811" y="3220002"/>
            <a:ext cx="1958487" cy="1077218"/>
            <a:chOff x="2294331" y="4231438"/>
            <a:chExt cx="1958487" cy="1077218"/>
          </a:xfrm>
        </p:grpSpPr>
        <p:sp>
          <p:nvSpPr>
            <p:cNvPr id="94" name="CaixaDeTexto 93">
              <a:extLst>
                <a:ext uri="{FF2B5EF4-FFF2-40B4-BE49-F238E27FC236}">
                  <a16:creationId xmlns:a16="http://schemas.microsoft.com/office/drawing/2014/main" id="{58F866C6-9F0A-4754-8DF8-A319A92FBC3B}"/>
                </a:ext>
              </a:extLst>
            </p:cNvPr>
            <p:cNvSpPr txBox="1"/>
            <p:nvPr/>
          </p:nvSpPr>
          <p:spPr>
            <a:xfrm>
              <a:off x="2443373" y="4231438"/>
              <a:ext cx="165881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Avoid lines</a:t>
              </a:r>
            </a:p>
          </p:txBody>
        </p:sp>
        <p:sp>
          <p:nvSpPr>
            <p:cNvPr id="95" name="CaixaDeTexto 94">
              <a:extLst>
                <a:ext uri="{FF2B5EF4-FFF2-40B4-BE49-F238E27FC236}">
                  <a16:creationId xmlns:a16="http://schemas.microsoft.com/office/drawing/2014/main" id="{EF7B58B5-88D7-4B3F-BF2B-560399C94465}"/>
                </a:ext>
              </a:extLst>
            </p:cNvPr>
            <p:cNvSpPr txBox="1"/>
            <p:nvPr/>
          </p:nvSpPr>
          <p:spPr>
            <a:xfrm>
              <a:off x="2294331" y="4785435"/>
              <a:ext cx="195848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rPr>
                <a:t>i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ontserrat Medium" panose="00000600000000000000" pitchFamily="2" charset="0"/>
                  <a:ea typeface="+mn-ea"/>
                  <a:cs typeface="+mn-cs"/>
                </a:rPr>
                <a:t>.</a:t>
              </a:r>
            </a:p>
          </p:txBody>
        </p:sp>
      </p:grpSp>
      <p:sp>
        <p:nvSpPr>
          <p:cNvPr id="97" name="Retângulo 41">
            <a:extLst>
              <a:ext uri="{FF2B5EF4-FFF2-40B4-BE49-F238E27FC236}">
                <a16:creationId xmlns:a16="http://schemas.microsoft.com/office/drawing/2014/main" id="{878CD854-C95D-40BE-948F-77A3B8339096}"/>
              </a:ext>
            </a:extLst>
          </p:cNvPr>
          <p:cNvSpPr/>
          <p:nvPr/>
        </p:nvSpPr>
        <p:spPr>
          <a:xfrm>
            <a:off x="8335710" y="2472447"/>
            <a:ext cx="834438" cy="2309275"/>
          </a:xfrm>
          <a:custGeom>
            <a:avLst/>
            <a:gdLst>
              <a:gd name="connsiteX0" fmla="*/ 0 w 1444038"/>
              <a:gd name="connsiteY0" fmla="*/ 0 h 1210391"/>
              <a:gd name="connsiteX1" fmla="*/ 1444038 w 1444038"/>
              <a:gd name="connsiteY1" fmla="*/ 0 h 1210391"/>
              <a:gd name="connsiteX2" fmla="*/ 1444038 w 1444038"/>
              <a:gd name="connsiteY2" fmla="*/ 1210391 h 1210391"/>
              <a:gd name="connsiteX3" fmla="*/ 0 w 1444038"/>
              <a:gd name="connsiteY3" fmla="*/ 1210391 h 1210391"/>
              <a:gd name="connsiteX4" fmla="*/ 0 w 1444038"/>
              <a:gd name="connsiteY4" fmla="*/ 0 h 1210391"/>
              <a:gd name="connsiteX0" fmla="*/ 0 w 1444038"/>
              <a:gd name="connsiteY0" fmla="*/ 573505 h 1783896"/>
              <a:gd name="connsiteX1" fmla="*/ 1444038 w 1444038"/>
              <a:gd name="connsiteY1" fmla="*/ 0 h 1783896"/>
              <a:gd name="connsiteX2" fmla="*/ 1444038 w 1444038"/>
              <a:gd name="connsiteY2" fmla="*/ 1783896 h 1783896"/>
              <a:gd name="connsiteX3" fmla="*/ 0 w 1444038"/>
              <a:gd name="connsiteY3" fmla="*/ 1783896 h 1783896"/>
              <a:gd name="connsiteX4" fmla="*/ 0 w 1444038"/>
              <a:gd name="connsiteY4" fmla="*/ 573505 h 1783896"/>
              <a:gd name="connsiteX0" fmla="*/ 629653 w 1444038"/>
              <a:gd name="connsiteY0" fmla="*/ 0 h 2317296"/>
              <a:gd name="connsiteX1" fmla="*/ 1444038 w 1444038"/>
              <a:gd name="connsiteY1" fmla="*/ 533400 h 2317296"/>
              <a:gd name="connsiteX2" fmla="*/ 1444038 w 1444038"/>
              <a:gd name="connsiteY2" fmla="*/ 2317296 h 2317296"/>
              <a:gd name="connsiteX3" fmla="*/ 0 w 1444038"/>
              <a:gd name="connsiteY3" fmla="*/ 2317296 h 2317296"/>
              <a:gd name="connsiteX4" fmla="*/ 629653 w 1444038"/>
              <a:gd name="connsiteY4" fmla="*/ 0 h 2317296"/>
              <a:gd name="connsiteX0" fmla="*/ 20053 w 834438"/>
              <a:gd name="connsiteY0" fmla="*/ 0 h 2317296"/>
              <a:gd name="connsiteX1" fmla="*/ 834438 w 834438"/>
              <a:gd name="connsiteY1" fmla="*/ 533400 h 2317296"/>
              <a:gd name="connsiteX2" fmla="*/ 834438 w 834438"/>
              <a:gd name="connsiteY2" fmla="*/ 2317296 h 2317296"/>
              <a:gd name="connsiteX3" fmla="*/ 0 w 834438"/>
              <a:gd name="connsiteY3" fmla="*/ 1795928 h 2317296"/>
              <a:gd name="connsiteX4" fmla="*/ 20053 w 834438"/>
              <a:gd name="connsiteY4" fmla="*/ 0 h 2317296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87907 h 2309275"/>
              <a:gd name="connsiteX4" fmla="*/ 8022 w 834438"/>
              <a:gd name="connsiteY4" fmla="*/ 0 h 2309275"/>
              <a:gd name="connsiteX0" fmla="*/ 8022 w 834438"/>
              <a:gd name="connsiteY0" fmla="*/ 0 h 2309275"/>
              <a:gd name="connsiteX1" fmla="*/ 834438 w 834438"/>
              <a:gd name="connsiteY1" fmla="*/ 525379 h 2309275"/>
              <a:gd name="connsiteX2" fmla="*/ 834438 w 834438"/>
              <a:gd name="connsiteY2" fmla="*/ 2309275 h 2309275"/>
              <a:gd name="connsiteX3" fmla="*/ 0 w 834438"/>
              <a:gd name="connsiteY3" fmla="*/ 1795928 h 2309275"/>
              <a:gd name="connsiteX4" fmla="*/ 8022 w 834438"/>
              <a:gd name="connsiteY4" fmla="*/ 0 h 230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4438" h="2309275">
                <a:moveTo>
                  <a:pt x="8022" y="0"/>
                </a:moveTo>
                <a:lnTo>
                  <a:pt x="834438" y="525379"/>
                </a:lnTo>
                <a:lnTo>
                  <a:pt x="834438" y="2309275"/>
                </a:lnTo>
                <a:lnTo>
                  <a:pt x="0" y="1795928"/>
                </a:lnTo>
                <a:lnTo>
                  <a:pt x="8022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eta: para a Direita 104">
            <a:extLst>
              <a:ext uri="{FF2B5EF4-FFF2-40B4-BE49-F238E27FC236}">
                <a16:creationId xmlns:a16="http://schemas.microsoft.com/office/drawing/2014/main" id="{08837BF1-4345-43BE-8B49-A15E36CA3F5A}"/>
              </a:ext>
            </a:extLst>
          </p:cNvPr>
          <p:cNvSpPr/>
          <p:nvPr/>
        </p:nvSpPr>
        <p:spPr>
          <a:xfrm>
            <a:off x="8332466" y="2147266"/>
            <a:ext cx="3725532" cy="2450123"/>
          </a:xfrm>
          <a:prstGeom prst="rightArrow">
            <a:avLst>
              <a:gd name="adj1" fmla="val 74623"/>
              <a:gd name="adj2" fmla="val 36149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9" name="Agrupar 98">
            <a:extLst>
              <a:ext uri="{FF2B5EF4-FFF2-40B4-BE49-F238E27FC236}">
                <a16:creationId xmlns:a16="http://schemas.microsoft.com/office/drawing/2014/main" id="{35CA152D-89B8-4267-B8F6-75CD4E687689}"/>
              </a:ext>
            </a:extLst>
          </p:cNvPr>
          <p:cNvGrpSpPr/>
          <p:nvPr/>
        </p:nvGrpSpPr>
        <p:grpSpPr>
          <a:xfrm>
            <a:off x="8439019" y="2696781"/>
            <a:ext cx="2788887" cy="1077218"/>
            <a:chOff x="2312060" y="4231438"/>
            <a:chExt cx="1958487" cy="1077218"/>
          </a:xfrm>
        </p:grpSpPr>
        <p:sp>
          <p:nvSpPr>
            <p:cNvPr id="100" name="CaixaDeTexto 99">
              <a:extLst>
                <a:ext uri="{FF2B5EF4-FFF2-40B4-BE49-F238E27FC236}">
                  <a16:creationId xmlns:a16="http://schemas.microsoft.com/office/drawing/2014/main" id="{04B0D423-85F0-4AC7-898B-B74744A92657}"/>
                </a:ext>
              </a:extLst>
            </p:cNvPr>
            <p:cNvSpPr txBox="1"/>
            <p:nvPr/>
          </p:nvSpPr>
          <p:spPr>
            <a:xfrm>
              <a:off x="2443373" y="4231438"/>
              <a:ext cx="165881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Increase their incomes</a:t>
              </a:r>
            </a:p>
          </p:txBody>
        </p:sp>
        <p:sp>
          <p:nvSpPr>
            <p:cNvPr id="101" name="CaixaDeTexto 100">
              <a:extLst>
                <a:ext uri="{FF2B5EF4-FFF2-40B4-BE49-F238E27FC236}">
                  <a16:creationId xmlns:a16="http://schemas.microsoft.com/office/drawing/2014/main" id="{DC3F21C4-D0B5-4FED-86AB-EE5EC2465FD4}"/>
                </a:ext>
              </a:extLst>
            </p:cNvPr>
            <p:cNvSpPr txBox="1"/>
            <p:nvPr/>
          </p:nvSpPr>
          <p:spPr>
            <a:xfrm>
              <a:off x="2312060" y="4737056"/>
              <a:ext cx="195848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cxnSp>
        <p:nvCxnSpPr>
          <p:cNvPr id="109" name="Conector reto 108">
            <a:extLst>
              <a:ext uri="{FF2B5EF4-FFF2-40B4-BE49-F238E27FC236}">
                <a16:creationId xmlns:a16="http://schemas.microsoft.com/office/drawing/2014/main" id="{2907AF95-D1E0-4589-9A23-A3C9D7C65A08}"/>
              </a:ext>
            </a:extLst>
          </p:cNvPr>
          <p:cNvCxnSpPr/>
          <p:nvPr/>
        </p:nvCxnSpPr>
        <p:spPr>
          <a:xfrm>
            <a:off x="2636362" y="1036949"/>
            <a:ext cx="6919275" cy="0"/>
          </a:xfrm>
          <a:prstGeom prst="line">
            <a:avLst/>
          </a:prstGeom>
          <a:ln w="50800">
            <a:gradFill flip="none" rotWithShape="1">
              <a:gsLst>
                <a:gs pos="19000">
                  <a:schemeClr val="accent1"/>
                </a:gs>
                <a:gs pos="68000">
                  <a:schemeClr val="accent4"/>
                </a:gs>
                <a:gs pos="34000">
                  <a:schemeClr val="accent2"/>
                </a:gs>
                <a:gs pos="49000">
                  <a:schemeClr val="accent3"/>
                </a:gs>
                <a:gs pos="100000">
                  <a:schemeClr val="accent1">
                    <a:lumMod val="30000"/>
                    <a:lumOff val="70000"/>
                    <a:alpha val="0"/>
                  </a:schemeClr>
                </a:gs>
                <a:gs pos="680">
                  <a:schemeClr val="accent1">
                    <a:lumMod val="5000"/>
                    <a:lumOff val="95000"/>
                    <a:alpha val="0"/>
                  </a:schemeClr>
                </a:gs>
                <a:gs pos="85000">
                  <a:schemeClr val="accent5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0FA5A587-780C-452B-8D19-337B38CAD288}"/>
              </a:ext>
            </a:extLst>
          </p:cNvPr>
          <p:cNvSpPr txBox="1"/>
          <p:nvPr/>
        </p:nvSpPr>
        <p:spPr>
          <a:xfrm>
            <a:off x="38596" y="6316361"/>
            <a:ext cx="61058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 Ermelindo Pereira</a:t>
            </a:r>
          </a:p>
          <a:p>
            <a:r>
              <a:rPr lang="pt-PT" dirty="0"/>
              <a:t>2124215</a:t>
            </a:r>
          </a:p>
        </p:txBody>
      </p:sp>
    </p:spTree>
    <p:extLst>
      <p:ext uri="{BB962C8B-B14F-4D97-AF65-F5344CB8AC3E}">
        <p14:creationId xmlns:p14="http://schemas.microsoft.com/office/powerpoint/2010/main" val="254314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2" grpId="0" animBg="1"/>
      <p:bldP spid="40" grpId="0" animBg="1"/>
      <p:bldP spid="85" grpId="0" animBg="1"/>
      <p:bldP spid="86" grpId="0" animBg="1"/>
      <p:bldP spid="91" grpId="0" animBg="1"/>
      <p:bldP spid="92" grpId="0" animBg="1"/>
      <p:bldP spid="97" grpId="0" animBg="1"/>
      <p:bldP spid="10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Forma Livre: Forma 71">
            <a:extLst>
              <a:ext uri="{FF2B5EF4-FFF2-40B4-BE49-F238E27FC236}">
                <a16:creationId xmlns:a16="http://schemas.microsoft.com/office/drawing/2014/main" id="{45456894-9CB8-458F-84E0-41E1623C9D71}"/>
              </a:ext>
            </a:extLst>
          </p:cNvPr>
          <p:cNvSpPr/>
          <p:nvPr/>
        </p:nvSpPr>
        <p:spPr>
          <a:xfrm>
            <a:off x="2615650" y="3145103"/>
            <a:ext cx="396240" cy="482600"/>
          </a:xfrm>
          <a:custGeom>
            <a:avLst/>
            <a:gdLst>
              <a:gd name="connsiteX0" fmla="*/ 0 w 396240"/>
              <a:gd name="connsiteY0" fmla="*/ 482600 h 482600"/>
              <a:gd name="connsiteX1" fmla="*/ 147320 w 396240"/>
              <a:gd name="connsiteY1" fmla="*/ 243840 h 482600"/>
              <a:gd name="connsiteX2" fmla="*/ 396240 w 396240"/>
              <a:gd name="connsiteY2" fmla="*/ 0 h 48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6240" h="482600">
                <a:moveTo>
                  <a:pt x="0" y="482600"/>
                </a:moveTo>
                <a:cubicBezTo>
                  <a:pt x="40640" y="403436"/>
                  <a:pt x="81280" y="324273"/>
                  <a:pt x="147320" y="243840"/>
                </a:cubicBezTo>
                <a:cubicBezTo>
                  <a:pt x="213360" y="163407"/>
                  <a:pt x="356447" y="10160"/>
                  <a:pt x="396240" y="0"/>
                </a:cubicBezTo>
              </a:path>
            </a:pathLst>
          </a:custGeom>
          <a:noFill/>
          <a:ln w="76200" cap="rnd">
            <a:solidFill>
              <a:schemeClr val="tx1">
                <a:lumMod val="85000"/>
                <a:lumOff val="1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Forma Livre: Forma 73">
            <a:extLst>
              <a:ext uri="{FF2B5EF4-FFF2-40B4-BE49-F238E27FC236}">
                <a16:creationId xmlns:a16="http://schemas.microsoft.com/office/drawing/2014/main" id="{B7BC59C3-E8B6-420C-8972-5173CB41843D}"/>
              </a:ext>
            </a:extLst>
          </p:cNvPr>
          <p:cNvSpPr/>
          <p:nvPr/>
        </p:nvSpPr>
        <p:spPr>
          <a:xfrm rot="3067304">
            <a:off x="5779026" y="2040203"/>
            <a:ext cx="396240" cy="482600"/>
          </a:xfrm>
          <a:custGeom>
            <a:avLst/>
            <a:gdLst>
              <a:gd name="connsiteX0" fmla="*/ 0 w 396240"/>
              <a:gd name="connsiteY0" fmla="*/ 482600 h 482600"/>
              <a:gd name="connsiteX1" fmla="*/ 147320 w 396240"/>
              <a:gd name="connsiteY1" fmla="*/ 243840 h 482600"/>
              <a:gd name="connsiteX2" fmla="*/ 396240 w 396240"/>
              <a:gd name="connsiteY2" fmla="*/ 0 h 48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6240" h="482600">
                <a:moveTo>
                  <a:pt x="0" y="482600"/>
                </a:moveTo>
                <a:cubicBezTo>
                  <a:pt x="40640" y="403436"/>
                  <a:pt x="81280" y="324273"/>
                  <a:pt x="147320" y="243840"/>
                </a:cubicBezTo>
                <a:cubicBezTo>
                  <a:pt x="213360" y="163407"/>
                  <a:pt x="356447" y="10160"/>
                  <a:pt x="396240" y="0"/>
                </a:cubicBezTo>
              </a:path>
            </a:pathLst>
          </a:custGeom>
          <a:noFill/>
          <a:ln w="76200" cap="rnd">
            <a:solidFill>
              <a:schemeClr val="tx1">
                <a:lumMod val="85000"/>
                <a:lumOff val="1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orma Livre: Forma 74">
            <a:extLst>
              <a:ext uri="{FF2B5EF4-FFF2-40B4-BE49-F238E27FC236}">
                <a16:creationId xmlns:a16="http://schemas.microsoft.com/office/drawing/2014/main" id="{B68D6EA4-AD97-4C8F-8A3C-D96BE5D65425}"/>
              </a:ext>
            </a:extLst>
          </p:cNvPr>
          <p:cNvSpPr/>
          <p:nvPr/>
        </p:nvSpPr>
        <p:spPr>
          <a:xfrm flipH="1">
            <a:off x="8997503" y="3083559"/>
            <a:ext cx="396240" cy="482600"/>
          </a:xfrm>
          <a:custGeom>
            <a:avLst/>
            <a:gdLst>
              <a:gd name="connsiteX0" fmla="*/ 0 w 396240"/>
              <a:gd name="connsiteY0" fmla="*/ 482600 h 482600"/>
              <a:gd name="connsiteX1" fmla="*/ 147320 w 396240"/>
              <a:gd name="connsiteY1" fmla="*/ 243840 h 482600"/>
              <a:gd name="connsiteX2" fmla="*/ 396240 w 396240"/>
              <a:gd name="connsiteY2" fmla="*/ 0 h 48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6240" h="482600">
                <a:moveTo>
                  <a:pt x="0" y="482600"/>
                </a:moveTo>
                <a:cubicBezTo>
                  <a:pt x="40640" y="403436"/>
                  <a:pt x="81280" y="324273"/>
                  <a:pt x="147320" y="243840"/>
                </a:cubicBezTo>
                <a:cubicBezTo>
                  <a:pt x="213360" y="163407"/>
                  <a:pt x="356447" y="10160"/>
                  <a:pt x="396240" y="0"/>
                </a:cubicBezTo>
              </a:path>
            </a:pathLst>
          </a:custGeom>
          <a:noFill/>
          <a:ln w="76200" cap="rnd">
            <a:solidFill>
              <a:schemeClr val="tx1">
                <a:lumMod val="85000"/>
                <a:lumOff val="1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Forma Livre: Forma 75">
            <a:extLst>
              <a:ext uri="{FF2B5EF4-FFF2-40B4-BE49-F238E27FC236}">
                <a16:creationId xmlns:a16="http://schemas.microsoft.com/office/drawing/2014/main" id="{A06379C5-6A3D-4CD4-94C5-A3DF677D0AE3}"/>
              </a:ext>
            </a:extLst>
          </p:cNvPr>
          <p:cNvSpPr/>
          <p:nvPr/>
        </p:nvSpPr>
        <p:spPr>
          <a:xfrm rot="20333592">
            <a:off x="769134" y="6119280"/>
            <a:ext cx="396240" cy="482600"/>
          </a:xfrm>
          <a:custGeom>
            <a:avLst/>
            <a:gdLst>
              <a:gd name="connsiteX0" fmla="*/ 0 w 396240"/>
              <a:gd name="connsiteY0" fmla="*/ 482600 h 482600"/>
              <a:gd name="connsiteX1" fmla="*/ 147320 w 396240"/>
              <a:gd name="connsiteY1" fmla="*/ 243840 h 482600"/>
              <a:gd name="connsiteX2" fmla="*/ 396240 w 396240"/>
              <a:gd name="connsiteY2" fmla="*/ 0 h 48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6240" h="482600">
                <a:moveTo>
                  <a:pt x="0" y="482600"/>
                </a:moveTo>
                <a:cubicBezTo>
                  <a:pt x="40640" y="403436"/>
                  <a:pt x="81280" y="324273"/>
                  <a:pt x="147320" y="243840"/>
                </a:cubicBezTo>
                <a:cubicBezTo>
                  <a:pt x="213360" y="163407"/>
                  <a:pt x="356447" y="10160"/>
                  <a:pt x="396240" y="0"/>
                </a:cubicBezTo>
              </a:path>
            </a:pathLst>
          </a:custGeom>
          <a:noFill/>
          <a:ln w="76200" cap="rnd">
            <a:solidFill>
              <a:schemeClr val="tx1">
                <a:lumMod val="85000"/>
                <a:lumOff val="1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orma Livre: Forma 76">
            <a:extLst>
              <a:ext uri="{FF2B5EF4-FFF2-40B4-BE49-F238E27FC236}">
                <a16:creationId xmlns:a16="http://schemas.microsoft.com/office/drawing/2014/main" id="{FC273224-F48C-4E5D-89A9-F52975093C8E}"/>
              </a:ext>
            </a:extLst>
          </p:cNvPr>
          <p:cNvSpPr/>
          <p:nvPr/>
        </p:nvSpPr>
        <p:spPr>
          <a:xfrm rot="1266408" flipH="1">
            <a:off x="11075510" y="6071642"/>
            <a:ext cx="396240" cy="482600"/>
          </a:xfrm>
          <a:custGeom>
            <a:avLst/>
            <a:gdLst>
              <a:gd name="connsiteX0" fmla="*/ 0 w 396240"/>
              <a:gd name="connsiteY0" fmla="*/ 482600 h 482600"/>
              <a:gd name="connsiteX1" fmla="*/ 147320 w 396240"/>
              <a:gd name="connsiteY1" fmla="*/ 243840 h 482600"/>
              <a:gd name="connsiteX2" fmla="*/ 396240 w 396240"/>
              <a:gd name="connsiteY2" fmla="*/ 0 h 48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6240" h="482600">
                <a:moveTo>
                  <a:pt x="0" y="482600"/>
                </a:moveTo>
                <a:cubicBezTo>
                  <a:pt x="40640" y="403436"/>
                  <a:pt x="81280" y="324273"/>
                  <a:pt x="147320" y="243840"/>
                </a:cubicBezTo>
                <a:cubicBezTo>
                  <a:pt x="213360" y="163407"/>
                  <a:pt x="356447" y="10160"/>
                  <a:pt x="396240" y="0"/>
                </a:cubicBezTo>
              </a:path>
            </a:pathLst>
          </a:custGeom>
          <a:noFill/>
          <a:ln w="76200" cap="rnd">
            <a:solidFill>
              <a:schemeClr val="tx1">
                <a:lumMod val="85000"/>
                <a:lumOff val="1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Forma Livre: Forma 48">
            <a:extLst>
              <a:ext uri="{FF2B5EF4-FFF2-40B4-BE49-F238E27FC236}">
                <a16:creationId xmlns:a16="http://schemas.microsoft.com/office/drawing/2014/main" id="{075A2503-C19A-4E1C-9BD0-612F3D4F4A23}"/>
              </a:ext>
            </a:extLst>
          </p:cNvPr>
          <p:cNvSpPr/>
          <p:nvPr/>
        </p:nvSpPr>
        <p:spPr>
          <a:xfrm rot="2703180">
            <a:off x="7420701" y="5198292"/>
            <a:ext cx="2336880" cy="1250678"/>
          </a:xfrm>
          <a:custGeom>
            <a:avLst/>
            <a:gdLst>
              <a:gd name="connsiteX0" fmla="*/ 0 w 2336880"/>
              <a:gd name="connsiteY0" fmla="*/ 5241 h 1250678"/>
              <a:gd name="connsiteX1" fmla="*/ 203345 w 2336880"/>
              <a:gd name="connsiteY1" fmla="*/ 0 h 1250678"/>
              <a:gd name="connsiteX2" fmla="*/ 2336880 w 2336880"/>
              <a:gd name="connsiteY2" fmla="*/ 904157 h 1250678"/>
              <a:gd name="connsiteX3" fmla="*/ 1993300 w 2336880"/>
              <a:gd name="connsiteY3" fmla="*/ 1250678 h 1250678"/>
              <a:gd name="connsiteX4" fmla="*/ 19792 w 2336880"/>
              <a:gd name="connsiteY4" fmla="*/ 490023 h 1250678"/>
              <a:gd name="connsiteX5" fmla="*/ 0 w 2336880"/>
              <a:gd name="connsiteY5" fmla="*/ 491806 h 1250678"/>
              <a:gd name="connsiteX6" fmla="*/ 0 w 2336880"/>
              <a:gd name="connsiteY6" fmla="*/ 5241 h 1250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36880" h="1250678">
                <a:moveTo>
                  <a:pt x="0" y="5241"/>
                </a:moveTo>
                <a:lnTo>
                  <a:pt x="203345" y="0"/>
                </a:lnTo>
                <a:cubicBezTo>
                  <a:pt x="976275" y="15764"/>
                  <a:pt x="1744648" y="316953"/>
                  <a:pt x="2336880" y="904157"/>
                </a:cubicBezTo>
                <a:lnTo>
                  <a:pt x="1993300" y="1250678"/>
                </a:lnTo>
                <a:cubicBezTo>
                  <a:pt x="1449334" y="711332"/>
                  <a:pt x="729230" y="457994"/>
                  <a:pt x="19792" y="490023"/>
                </a:cubicBezTo>
                <a:lnTo>
                  <a:pt x="0" y="491806"/>
                </a:lnTo>
                <a:lnTo>
                  <a:pt x="0" y="52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orma Livre: Forma 47">
            <a:extLst>
              <a:ext uri="{FF2B5EF4-FFF2-40B4-BE49-F238E27FC236}">
                <a16:creationId xmlns:a16="http://schemas.microsoft.com/office/drawing/2014/main" id="{6A3965C4-1C5B-4B0C-823B-F952D2B9A3EF}"/>
              </a:ext>
            </a:extLst>
          </p:cNvPr>
          <p:cNvSpPr/>
          <p:nvPr/>
        </p:nvSpPr>
        <p:spPr>
          <a:xfrm rot="2703180">
            <a:off x="2951966" y="4703783"/>
            <a:ext cx="1260970" cy="2287755"/>
          </a:xfrm>
          <a:custGeom>
            <a:avLst/>
            <a:gdLst>
              <a:gd name="connsiteX0" fmla="*/ 3865 w 1260970"/>
              <a:gd name="connsiteY0" fmla="*/ 0 h 2287755"/>
              <a:gd name="connsiteX1" fmla="*/ 491803 w 1260970"/>
              <a:gd name="connsiteY1" fmla="*/ 0 h 2287755"/>
              <a:gd name="connsiteX2" fmla="*/ 487979 w 1260970"/>
              <a:gd name="connsiteY2" fmla="*/ 83277 h 2287755"/>
              <a:gd name="connsiteX3" fmla="*/ 1260970 w 1260970"/>
              <a:gd name="connsiteY3" fmla="*/ 1942382 h 2287755"/>
              <a:gd name="connsiteX4" fmla="*/ 916237 w 1260970"/>
              <a:gd name="connsiteY4" fmla="*/ 2287755 h 2287755"/>
              <a:gd name="connsiteX5" fmla="*/ 0 w 1260970"/>
              <a:gd name="connsiteY5" fmla="*/ 84135 h 2287755"/>
              <a:gd name="connsiteX6" fmla="*/ 3865 w 1260970"/>
              <a:gd name="connsiteY6" fmla="*/ 0 h 2287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60970" h="2287755">
                <a:moveTo>
                  <a:pt x="3865" y="0"/>
                </a:moveTo>
                <a:lnTo>
                  <a:pt x="491803" y="0"/>
                </a:lnTo>
                <a:lnTo>
                  <a:pt x="487979" y="83277"/>
                </a:lnTo>
                <a:cubicBezTo>
                  <a:pt x="489163" y="756506"/>
                  <a:pt x="746920" y="1429283"/>
                  <a:pt x="1260970" y="1942382"/>
                </a:cubicBezTo>
                <a:lnTo>
                  <a:pt x="916237" y="2287755"/>
                </a:lnTo>
                <a:cubicBezTo>
                  <a:pt x="306927" y="1679572"/>
                  <a:pt x="1404" y="882121"/>
                  <a:pt x="0" y="84135"/>
                </a:cubicBezTo>
                <a:lnTo>
                  <a:pt x="386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Forma Livre: Forma 68">
            <a:extLst>
              <a:ext uri="{FF2B5EF4-FFF2-40B4-BE49-F238E27FC236}">
                <a16:creationId xmlns:a16="http://schemas.microsoft.com/office/drawing/2014/main" id="{7883442B-9B05-4ECA-9F02-6B8CCE30B20A}"/>
              </a:ext>
            </a:extLst>
          </p:cNvPr>
          <p:cNvSpPr/>
          <p:nvPr/>
        </p:nvSpPr>
        <p:spPr>
          <a:xfrm rot="2703180">
            <a:off x="4517793" y="3225556"/>
            <a:ext cx="1253815" cy="2126295"/>
          </a:xfrm>
          <a:custGeom>
            <a:avLst/>
            <a:gdLst>
              <a:gd name="connsiteX0" fmla="*/ 904612 w 1253815"/>
              <a:gd name="connsiteY0" fmla="*/ 3600 h 2126295"/>
              <a:gd name="connsiteX1" fmla="*/ 908379 w 1253815"/>
              <a:gd name="connsiteY1" fmla="*/ 0 h 2126295"/>
              <a:gd name="connsiteX2" fmla="*/ 1253815 w 1253815"/>
              <a:gd name="connsiteY2" fmla="*/ 344798 h 2126295"/>
              <a:gd name="connsiteX3" fmla="*/ 1253815 w 1253815"/>
              <a:gd name="connsiteY3" fmla="*/ 344799 h 2126295"/>
              <a:gd name="connsiteX4" fmla="*/ 1250558 w 1253815"/>
              <a:gd name="connsiteY4" fmla="*/ 347758 h 2126295"/>
              <a:gd name="connsiteX5" fmla="*/ 495696 w 1253815"/>
              <a:gd name="connsiteY5" fmla="*/ 1957401 h 2126295"/>
              <a:gd name="connsiteX6" fmla="*/ 487938 w 1253815"/>
              <a:gd name="connsiteY6" fmla="*/ 2126295 h 2126295"/>
              <a:gd name="connsiteX7" fmla="*/ 0 w 1253815"/>
              <a:gd name="connsiteY7" fmla="*/ 2126295 h 2126295"/>
              <a:gd name="connsiteX8" fmla="*/ 9864 w 1253815"/>
              <a:gd name="connsiteY8" fmla="*/ 1911530 h 2126295"/>
              <a:gd name="connsiteX9" fmla="*/ 904612 w 1253815"/>
              <a:gd name="connsiteY9" fmla="*/ 3600 h 2126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3815" h="2126295">
                <a:moveTo>
                  <a:pt x="904612" y="3600"/>
                </a:moveTo>
                <a:lnTo>
                  <a:pt x="908379" y="0"/>
                </a:lnTo>
                <a:lnTo>
                  <a:pt x="1253815" y="344798"/>
                </a:lnTo>
                <a:lnTo>
                  <a:pt x="1253815" y="344799"/>
                </a:lnTo>
                <a:lnTo>
                  <a:pt x="1250558" y="347758"/>
                </a:lnTo>
                <a:cubicBezTo>
                  <a:pt x="802347" y="798301"/>
                  <a:pt x="550789" y="1370405"/>
                  <a:pt x="495696" y="1957401"/>
                </a:cubicBezTo>
                <a:lnTo>
                  <a:pt x="487938" y="2126295"/>
                </a:lnTo>
                <a:lnTo>
                  <a:pt x="0" y="2126295"/>
                </a:lnTo>
                <a:lnTo>
                  <a:pt x="9864" y="1911530"/>
                </a:lnTo>
                <a:cubicBezTo>
                  <a:pt x="75166" y="1215755"/>
                  <a:pt x="373341" y="537633"/>
                  <a:pt x="904612" y="3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Forma Livre: Forma 66">
            <a:extLst>
              <a:ext uri="{FF2B5EF4-FFF2-40B4-BE49-F238E27FC236}">
                <a16:creationId xmlns:a16="http://schemas.microsoft.com/office/drawing/2014/main" id="{C6C63E04-9508-4339-A97C-C196F594BF28}"/>
              </a:ext>
            </a:extLst>
          </p:cNvPr>
          <p:cNvSpPr/>
          <p:nvPr/>
        </p:nvSpPr>
        <p:spPr>
          <a:xfrm rot="2703180">
            <a:off x="5992379" y="3641894"/>
            <a:ext cx="2069783" cy="1255236"/>
          </a:xfrm>
          <a:custGeom>
            <a:avLst/>
            <a:gdLst>
              <a:gd name="connsiteX0" fmla="*/ 0 w 2069783"/>
              <a:gd name="connsiteY0" fmla="*/ 910438 h 1255236"/>
              <a:gd name="connsiteX1" fmla="*/ 112253 w 2069783"/>
              <a:gd name="connsiteY1" fmla="*/ 803157 h 1255236"/>
              <a:gd name="connsiteX2" fmla="*/ 1983400 w 2069783"/>
              <a:gd name="connsiteY2" fmla="*/ 2227 h 1255236"/>
              <a:gd name="connsiteX3" fmla="*/ 2069783 w 2069783"/>
              <a:gd name="connsiteY3" fmla="*/ 0 h 1255236"/>
              <a:gd name="connsiteX4" fmla="*/ 2069783 w 2069783"/>
              <a:gd name="connsiteY4" fmla="*/ 486565 h 1255236"/>
              <a:gd name="connsiteX5" fmla="*/ 1853745 w 2069783"/>
              <a:gd name="connsiteY5" fmla="*/ 506027 h 1255236"/>
              <a:gd name="connsiteX6" fmla="*/ 541463 w 2069783"/>
              <a:gd name="connsiteY6" fmla="*/ 1077109 h 1255236"/>
              <a:gd name="connsiteX7" fmla="*/ 345436 w 2069783"/>
              <a:gd name="connsiteY7" fmla="*/ 1255236 h 1255236"/>
              <a:gd name="connsiteX8" fmla="*/ 0 w 2069783"/>
              <a:gd name="connsiteY8" fmla="*/ 910438 h 1255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69783" h="1255236">
                <a:moveTo>
                  <a:pt x="0" y="910438"/>
                </a:moveTo>
                <a:lnTo>
                  <a:pt x="112253" y="803157"/>
                </a:lnTo>
                <a:cubicBezTo>
                  <a:pt x="646403" y="317971"/>
                  <a:pt x="1308436" y="50862"/>
                  <a:pt x="1983400" y="2227"/>
                </a:cubicBezTo>
                <a:lnTo>
                  <a:pt x="2069783" y="0"/>
                </a:lnTo>
                <a:lnTo>
                  <a:pt x="2069783" y="486565"/>
                </a:lnTo>
                <a:lnTo>
                  <a:pt x="1853745" y="506027"/>
                </a:lnTo>
                <a:cubicBezTo>
                  <a:pt x="1383904" y="569652"/>
                  <a:pt x="928028" y="760076"/>
                  <a:pt x="541463" y="1077109"/>
                </a:cubicBezTo>
                <a:lnTo>
                  <a:pt x="345436" y="1255236"/>
                </a:lnTo>
                <a:lnTo>
                  <a:pt x="0" y="91043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Forma Livre: Forma 59">
            <a:extLst>
              <a:ext uri="{FF2B5EF4-FFF2-40B4-BE49-F238E27FC236}">
                <a16:creationId xmlns:a16="http://schemas.microsoft.com/office/drawing/2014/main" id="{50975850-C220-40E6-898B-B79CEEE53602}"/>
              </a:ext>
            </a:extLst>
          </p:cNvPr>
          <p:cNvSpPr/>
          <p:nvPr/>
        </p:nvSpPr>
        <p:spPr>
          <a:xfrm rot="7365442">
            <a:off x="615870" y="3444493"/>
            <a:ext cx="2510304" cy="2825285"/>
          </a:xfrm>
          <a:custGeom>
            <a:avLst/>
            <a:gdLst>
              <a:gd name="connsiteX0" fmla="*/ 199735 w 2510304"/>
              <a:gd name="connsiteY0" fmla="*/ 2249192 h 2825285"/>
              <a:gd name="connsiteX1" fmla="*/ 576093 w 2510304"/>
              <a:gd name="connsiteY1" fmla="*/ 514717 h 2825285"/>
              <a:gd name="connsiteX2" fmla="*/ 1040273 w 2510304"/>
              <a:gd name="connsiteY2" fmla="*/ 333337 h 2825285"/>
              <a:gd name="connsiteX3" fmla="*/ 1079147 w 2510304"/>
              <a:gd name="connsiteY3" fmla="*/ 328539 h 2825285"/>
              <a:gd name="connsiteX4" fmla="*/ 1269700 w 2510304"/>
              <a:gd name="connsiteY4" fmla="*/ 0 h 2825285"/>
              <a:gd name="connsiteX5" fmla="*/ 1463409 w 2510304"/>
              <a:gd name="connsiteY5" fmla="*/ 333981 h 2825285"/>
              <a:gd name="connsiteX6" fmla="*/ 1521277 w 2510304"/>
              <a:gd name="connsiteY6" fmla="*/ 343675 h 2825285"/>
              <a:gd name="connsiteX7" fmla="*/ 2310569 w 2510304"/>
              <a:gd name="connsiteY7" fmla="*/ 891075 h 2825285"/>
              <a:gd name="connsiteX8" fmla="*/ 1934211 w 2510304"/>
              <a:gd name="connsiteY8" fmla="*/ 2625550 h 2825285"/>
              <a:gd name="connsiteX9" fmla="*/ 199735 w 2510304"/>
              <a:gd name="connsiteY9" fmla="*/ 2249192 h 2825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10304" h="2825285">
                <a:moveTo>
                  <a:pt x="199735" y="2249192"/>
                </a:moveTo>
                <a:cubicBezTo>
                  <a:pt x="-175298" y="1666302"/>
                  <a:pt x="-6797" y="889750"/>
                  <a:pt x="576093" y="514717"/>
                </a:cubicBezTo>
                <a:cubicBezTo>
                  <a:pt x="721816" y="420958"/>
                  <a:pt x="879642" y="361171"/>
                  <a:pt x="1040273" y="333337"/>
                </a:cubicBezTo>
                <a:lnTo>
                  <a:pt x="1079147" y="328539"/>
                </a:lnTo>
                <a:lnTo>
                  <a:pt x="1269700" y="0"/>
                </a:lnTo>
                <a:lnTo>
                  <a:pt x="1463409" y="333981"/>
                </a:lnTo>
                <a:lnTo>
                  <a:pt x="1521277" y="343675"/>
                </a:lnTo>
                <a:cubicBezTo>
                  <a:pt x="1835156" y="411782"/>
                  <a:pt x="2123052" y="599630"/>
                  <a:pt x="2310569" y="891075"/>
                </a:cubicBezTo>
                <a:cubicBezTo>
                  <a:pt x="2685602" y="1473965"/>
                  <a:pt x="2517101" y="2250517"/>
                  <a:pt x="1934211" y="2625550"/>
                </a:cubicBezTo>
                <a:cubicBezTo>
                  <a:pt x="1351320" y="3000584"/>
                  <a:pt x="574769" y="2832082"/>
                  <a:pt x="199735" y="2249192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  <a:effectLst>
            <a:outerShdw blurRad="114300" dist="38100" dir="924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Forma Livre: Forma 61">
            <a:extLst>
              <a:ext uri="{FF2B5EF4-FFF2-40B4-BE49-F238E27FC236}">
                <a16:creationId xmlns:a16="http://schemas.microsoft.com/office/drawing/2014/main" id="{6CEE6D87-20C9-427F-B29F-AD01E88A0A75}"/>
              </a:ext>
            </a:extLst>
          </p:cNvPr>
          <p:cNvSpPr/>
          <p:nvPr/>
        </p:nvSpPr>
        <p:spPr>
          <a:xfrm>
            <a:off x="2975993" y="1080000"/>
            <a:ext cx="2510000" cy="2703601"/>
          </a:xfrm>
          <a:custGeom>
            <a:avLst/>
            <a:gdLst>
              <a:gd name="connsiteX0" fmla="*/ 1255000 w 2510000"/>
              <a:gd name="connsiteY0" fmla="*/ 0 h 2703601"/>
              <a:gd name="connsiteX1" fmla="*/ 2510000 w 2510000"/>
              <a:gd name="connsiteY1" fmla="*/ 1255000 h 2703601"/>
              <a:gd name="connsiteX2" fmla="*/ 2053297 w 2510000"/>
              <a:gd name="connsiteY2" fmla="*/ 2223419 h 2703601"/>
              <a:gd name="connsiteX3" fmla="*/ 1971762 w 2510000"/>
              <a:gd name="connsiteY3" fmla="*/ 2284389 h 2703601"/>
              <a:gd name="connsiteX4" fmla="*/ 1935478 w 2510000"/>
              <a:gd name="connsiteY4" fmla="*/ 2703601 h 2703601"/>
              <a:gd name="connsiteX5" fmla="*/ 1589149 w 2510000"/>
              <a:gd name="connsiteY5" fmla="*/ 2463619 h 2703601"/>
              <a:gd name="connsiteX6" fmla="*/ 1507926 w 2510000"/>
              <a:gd name="connsiteY6" fmla="*/ 2484503 h 2703601"/>
              <a:gd name="connsiteX7" fmla="*/ 1255000 w 2510000"/>
              <a:gd name="connsiteY7" fmla="*/ 2510000 h 2703601"/>
              <a:gd name="connsiteX8" fmla="*/ 0 w 2510000"/>
              <a:gd name="connsiteY8" fmla="*/ 1255000 h 2703601"/>
              <a:gd name="connsiteX9" fmla="*/ 1255000 w 2510000"/>
              <a:gd name="connsiteY9" fmla="*/ 0 h 2703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10000" h="2703601">
                <a:moveTo>
                  <a:pt x="1255000" y="0"/>
                </a:moveTo>
                <a:cubicBezTo>
                  <a:pt x="1948117" y="0"/>
                  <a:pt x="2510000" y="561883"/>
                  <a:pt x="2510000" y="1255000"/>
                </a:cubicBezTo>
                <a:cubicBezTo>
                  <a:pt x="2510000" y="1644878"/>
                  <a:pt x="2332217" y="1993234"/>
                  <a:pt x="2053297" y="2223419"/>
                </a:cubicBezTo>
                <a:lnTo>
                  <a:pt x="1971762" y="2284389"/>
                </a:lnTo>
                <a:lnTo>
                  <a:pt x="1935478" y="2703601"/>
                </a:lnTo>
                <a:lnTo>
                  <a:pt x="1589149" y="2463619"/>
                </a:lnTo>
                <a:lnTo>
                  <a:pt x="1507926" y="2484503"/>
                </a:lnTo>
                <a:cubicBezTo>
                  <a:pt x="1426229" y="2501221"/>
                  <a:pt x="1341640" y="2510000"/>
                  <a:pt x="1255000" y="2510000"/>
                </a:cubicBezTo>
                <a:cubicBezTo>
                  <a:pt x="561883" y="2510000"/>
                  <a:pt x="0" y="1948117"/>
                  <a:pt x="0" y="1255000"/>
                </a:cubicBezTo>
                <a:cubicBezTo>
                  <a:pt x="0" y="561883"/>
                  <a:pt x="561883" y="0"/>
                  <a:pt x="1255000" y="0"/>
                </a:cubicBez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>
            <a:outerShdw blurRad="114300" dist="38100" dir="924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orma Livre: Forma 63">
            <a:extLst>
              <a:ext uri="{FF2B5EF4-FFF2-40B4-BE49-F238E27FC236}">
                <a16:creationId xmlns:a16="http://schemas.microsoft.com/office/drawing/2014/main" id="{DCD3A2A0-B811-4C79-82B1-515503DF2EF7}"/>
              </a:ext>
            </a:extLst>
          </p:cNvPr>
          <p:cNvSpPr/>
          <p:nvPr/>
        </p:nvSpPr>
        <p:spPr>
          <a:xfrm rot="12283631">
            <a:off x="6440684" y="1059168"/>
            <a:ext cx="2510606" cy="2766626"/>
          </a:xfrm>
          <a:custGeom>
            <a:avLst/>
            <a:gdLst>
              <a:gd name="connsiteX0" fmla="*/ 1780267 w 2510606"/>
              <a:gd name="connsiteY0" fmla="*/ 2651252 h 2766626"/>
              <a:gd name="connsiteX1" fmla="*/ 115374 w 2510606"/>
              <a:gd name="connsiteY1" fmla="*/ 2036287 h 2766626"/>
              <a:gd name="connsiteX2" fmla="*/ 730339 w 2510606"/>
              <a:gd name="connsiteY2" fmla="*/ 371394 h 2766626"/>
              <a:gd name="connsiteX3" fmla="*/ 1092921 w 2510606"/>
              <a:gd name="connsiteY3" fmla="*/ 266535 h 2766626"/>
              <a:gd name="connsiteX4" fmla="*/ 1114530 w 2510606"/>
              <a:gd name="connsiteY4" fmla="*/ 264787 h 2766626"/>
              <a:gd name="connsiteX5" fmla="*/ 1268107 w 2510606"/>
              <a:gd name="connsiteY5" fmla="*/ 0 h 2766626"/>
              <a:gd name="connsiteX6" fmla="*/ 1423971 w 2510606"/>
              <a:gd name="connsiteY6" fmla="*/ 268731 h 2766626"/>
              <a:gd name="connsiteX7" fmla="*/ 1457340 w 2510606"/>
              <a:gd name="connsiteY7" fmla="*/ 272564 h 2766626"/>
              <a:gd name="connsiteX8" fmla="*/ 2395232 w 2510606"/>
              <a:gd name="connsiteY8" fmla="*/ 986359 h 2766626"/>
              <a:gd name="connsiteX9" fmla="*/ 1780267 w 2510606"/>
              <a:gd name="connsiteY9" fmla="*/ 2651252 h 2766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10606" h="2766626">
                <a:moveTo>
                  <a:pt x="1780267" y="2651252"/>
                </a:moveTo>
                <a:cubicBezTo>
                  <a:pt x="1150702" y="2941181"/>
                  <a:pt x="405304" y="2665852"/>
                  <a:pt x="115374" y="2036287"/>
                </a:cubicBezTo>
                <a:cubicBezTo>
                  <a:pt x="-174555" y="1406722"/>
                  <a:pt x="100774" y="661324"/>
                  <a:pt x="730339" y="371394"/>
                </a:cubicBezTo>
                <a:cubicBezTo>
                  <a:pt x="848383" y="317032"/>
                  <a:pt x="970498" y="282543"/>
                  <a:pt x="1092921" y="266535"/>
                </a:cubicBezTo>
                <a:lnTo>
                  <a:pt x="1114530" y="264787"/>
                </a:lnTo>
                <a:lnTo>
                  <a:pt x="1268107" y="0"/>
                </a:lnTo>
                <a:lnTo>
                  <a:pt x="1423971" y="268731"/>
                </a:lnTo>
                <a:lnTo>
                  <a:pt x="1457340" y="272564"/>
                </a:lnTo>
                <a:cubicBezTo>
                  <a:pt x="1854903" y="337776"/>
                  <a:pt x="2214026" y="592881"/>
                  <a:pt x="2395232" y="986359"/>
                </a:cubicBezTo>
                <a:cubicBezTo>
                  <a:pt x="2685162" y="1615924"/>
                  <a:pt x="2409832" y="2361322"/>
                  <a:pt x="1780267" y="2651252"/>
                </a:cubicBez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  <a:effectLst>
            <a:outerShdw blurRad="114300" dist="38100" dir="924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Forma Livre: Forma 58">
            <a:extLst>
              <a:ext uri="{FF2B5EF4-FFF2-40B4-BE49-F238E27FC236}">
                <a16:creationId xmlns:a16="http://schemas.microsoft.com/office/drawing/2014/main" id="{2DE9E686-113D-478E-BC6D-B7FCB3EEE534}"/>
              </a:ext>
            </a:extLst>
          </p:cNvPr>
          <p:cNvSpPr/>
          <p:nvPr/>
        </p:nvSpPr>
        <p:spPr>
          <a:xfrm rot="14310704">
            <a:off x="8983695" y="3408456"/>
            <a:ext cx="2510356" cy="2816497"/>
          </a:xfrm>
          <a:custGeom>
            <a:avLst/>
            <a:gdLst>
              <a:gd name="connsiteX0" fmla="*/ 2325376 w 2510356"/>
              <a:gd name="connsiteY0" fmla="*/ 2216835 h 2816497"/>
              <a:gd name="connsiteX1" fmla="*/ 599662 w 2510356"/>
              <a:gd name="connsiteY1" fmla="*/ 2631516 h 2816497"/>
              <a:gd name="connsiteX2" fmla="*/ 184980 w 2510356"/>
              <a:gd name="connsiteY2" fmla="*/ 905802 h 2816497"/>
              <a:gd name="connsiteX3" fmla="*/ 961954 w 2510356"/>
              <a:gd name="connsiteY3" fmla="*/ 341054 h 2816497"/>
              <a:gd name="connsiteX4" fmla="*/ 1038737 w 2510356"/>
              <a:gd name="connsiteY4" fmla="*/ 326438 h 2816497"/>
              <a:gd name="connsiteX5" fmla="*/ 1228071 w 2510356"/>
              <a:gd name="connsiteY5" fmla="*/ 0 h 2816497"/>
              <a:gd name="connsiteX6" fmla="*/ 1411911 w 2510356"/>
              <a:gd name="connsiteY6" fmla="*/ 316965 h 2816497"/>
              <a:gd name="connsiteX7" fmla="*/ 1442612 w 2510356"/>
              <a:gd name="connsiteY7" fmla="*/ 320066 h 2816497"/>
              <a:gd name="connsiteX8" fmla="*/ 1910695 w 2510356"/>
              <a:gd name="connsiteY8" fmla="*/ 491121 h 2816497"/>
              <a:gd name="connsiteX9" fmla="*/ 2325376 w 2510356"/>
              <a:gd name="connsiteY9" fmla="*/ 2216835 h 2816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10356" h="2816497">
                <a:moveTo>
                  <a:pt x="2325376" y="2216835"/>
                </a:moveTo>
                <a:cubicBezTo>
                  <a:pt x="1963344" y="2807889"/>
                  <a:pt x="1190715" y="2993548"/>
                  <a:pt x="599662" y="2631516"/>
                </a:cubicBezTo>
                <a:cubicBezTo>
                  <a:pt x="8608" y="2269485"/>
                  <a:pt x="-177051" y="1496856"/>
                  <a:pt x="184980" y="905802"/>
                </a:cubicBezTo>
                <a:cubicBezTo>
                  <a:pt x="365996" y="610276"/>
                  <a:pt x="649661" y="416097"/>
                  <a:pt x="961954" y="341054"/>
                </a:cubicBezTo>
                <a:lnTo>
                  <a:pt x="1038737" y="326438"/>
                </a:lnTo>
                <a:lnTo>
                  <a:pt x="1228071" y="0"/>
                </a:lnTo>
                <a:lnTo>
                  <a:pt x="1411911" y="316965"/>
                </a:lnTo>
                <a:lnTo>
                  <a:pt x="1442612" y="320066"/>
                </a:lnTo>
                <a:cubicBezTo>
                  <a:pt x="1603819" y="344336"/>
                  <a:pt x="1762931" y="400613"/>
                  <a:pt x="1910695" y="491121"/>
                </a:cubicBezTo>
                <a:cubicBezTo>
                  <a:pt x="2501748" y="853153"/>
                  <a:pt x="2687407" y="1625782"/>
                  <a:pt x="2325376" y="2216835"/>
                </a:cubicBezTo>
                <a:close/>
              </a:path>
            </a:pathLst>
          </a:custGeom>
          <a:solidFill>
            <a:schemeClr val="accent4"/>
          </a:solidFill>
          <a:ln w="38100">
            <a:solidFill>
              <a:schemeClr val="bg1"/>
            </a:solidFill>
          </a:ln>
          <a:effectLst>
            <a:outerShdw blurRad="114300" dist="38100" dir="9240000" sx="101000" sy="10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Elipse 77">
            <a:extLst>
              <a:ext uri="{FF2B5EF4-FFF2-40B4-BE49-F238E27FC236}">
                <a16:creationId xmlns:a16="http://schemas.microsoft.com/office/drawing/2014/main" id="{C3251908-E1CF-433A-8D94-0F61DCDC2BB6}"/>
              </a:ext>
            </a:extLst>
          </p:cNvPr>
          <p:cNvSpPr/>
          <p:nvPr/>
        </p:nvSpPr>
        <p:spPr>
          <a:xfrm>
            <a:off x="5306695" y="6414045"/>
            <a:ext cx="262992" cy="26299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Elipse 78">
            <a:extLst>
              <a:ext uri="{FF2B5EF4-FFF2-40B4-BE49-F238E27FC236}">
                <a16:creationId xmlns:a16="http://schemas.microsoft.com/office/drawing/2014/main" id="{62A4B663-A67B-4877-B8D4-0B6D5562F47D}"/>
              </a:ext>
            </a:extLst>
          </p:cNvPr>
          <p:cNvSpPr/>
          <p:nvPr/>
        </p:nvSpPr>
        <p:spPr>
          <a:xfrm>
            <a:off x="5778452" y="6414045"/>
            <a:ext cx="262992" cy="26299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Elipse 79">
            <a:extLst>
              <a:ext uri="{FF2B5EF4-FFF2-40B4-BE49-F238E27FC236}">
                <a16:creationId xmlns:a16="http://schemas.microsoft.com/office/drawing/2014/main" id="{F04F24CE-23BF-4295-93B6-F80844F02496}"/>
              </a:ext>
            </a:extLst>
          </p:cNvPr>
          <p:cNvSpPr/>
          <p:nvPr/>
        </p:nvSpPr>
        <p:spPr>
          <a:xfrm>
            <a:off x="6250209" y="6414045"/>
            <a:ext cx="262992" cy="262992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Elipse 80">
            <a:extLst>
              <a:ext uri="{FF2B5EF4-FFF2-40B4-BE49-F238E27FC236}">
                <a16:creationId xmlns:a16="http://schemas.microsoft.com/office/drawing/2014/main" id="{EE54127F-E87B-40F1-B82A-BB7D6DDD8153}"/>
              </a:ext>
            </a:extLst>
          </p:cNvPr>
          <p:cNvSpPr/>
          <p:nvPr/>
        </p:nvSpPr>
        <p:spPr>
          <a:xfrm>
            <a:off x="6721966" y="6414045"/>
            <a:ext cx="262992" cy="26299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5" name="Agrupar 84">
            <a:extLst>
              <a:ext uri="{FF2B5EF4-FFF2-40B4-BE49-F238E27FC236}">
                <a16:creationId xmlns:a16="http://schemas.microsoft.com/office/drawing/2014/main" id="{722756A2-98A8-4E2D-85EF-5558CDB36343}"/>
              </a:ext>
            </a:extLst>
          </p:cNvPr>
          <p:cNvGrpSpPr/>
          <p:nvPr/>
        </p:nvGrpSpPr>
        <p:grpSpPr>
          <a:xfrm>
            <a:off x="427641" y="4005579"/>
            <a:ext cx="2556055" cy="1754326"/>
            <a:chOff x="427641" y="3917659"/>
            <a:chExt cx="2556055" cy="1754326"/>
          </a:xfrm>
        </p:grpSpPr>
        <p:sp>
          <p:nvSpPr>
            <p:cNvPr id="83" name="CaixaDeTexto 82">
              <a:extLst>
                <a:ext uri="{FF2B5EF4-FFF2-40B4-BE49-F238E27FC236}">
                  <a16:creationId xmlns:a16="http://schemas.microsoft.com/office/drawing/2014/main" id="{BDE4D75F-35A6-4B46-A4A6-0B216B01484F}"/>
                </a:ext>
              </a:extLst>
            </p:cNvPr>
            <p:cNvSpPr txBox="1"/>
            <p:nvPr/>
          </p:nvSpPr>
          <p:spPr>
            <a:xfrm>
              <a:off x="427641" y="3917659"/>
              <a:ext cx="2540657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Introducing the technology</a:t>
              </a:r>
            </a:p>
          </p:txBody>
        </p:sp>
        <p:sp>
          <p:nvSpPr>
            <p:cNvPr id="84" name="CaixaDeTexto 83">
              <a:extLst>
                <a:ext uri="{FF2B5EF4-FFF2-40B4-BE49-F238E27FC236}">
                  <a16:creationId xmlns:a16="http://schemas.microsoft.com/office/drawing/2014/main" id="{374A4D45-601D-44EE-9F6B-AA9ED4DD1E65}"/>
                </a:ext>
              </a:extLst>
            </p:cNvPr>
            <p:cNvSpPr txBox="1"/>
            <p:nvPr/>
          </p:nvSpPr>
          <p:spPr>
            <a:xfrm>
              <a:off x="443039" y="4480118"/>
              <a:ext cx="25406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grpSp>
        <p:nvGrpSpPr>
          <p:cNvPr id="86" name="Agrupar 85">
            <a:extLst>
              <a:ext uri="{FF2B5EF4-FFF2-40B4-BE49-F238E27FC236}">
                <a16:creationId xmlns:a16="http://schemas.microsoft.com/office/drawing/2014/main" id="{D5BD156C-AD15-421D-8D3D-44DB6C9582B0}"/>
              </a:ext>
            </a:extLst>
          </p:cNvPr>
          <p:cNvGrpSpPr/>
          <p:nvPr/>
        </p:nvGrpSpPr>
        <p:grpSpPr>
          <a:xfrm>
            <a:off x="2869562" y="1745621"/>
            <a:ext cx="2650493" cy="1200329"/>
            <a:chOff x="361546" y="3982193"/>
            <a:chExt cx="2650493" cy="1200329"/>
          </a:xfrm>
        </p:grpSpPr>
        <p:sp>
          <p:nvSpPr>
            <p:cNvPr id="87" name="CaixaDeTexto 86">
              <a:extLst>
                <a:ext uri="{FF2B5EF4-FFF2-40B4-BE49-F238E27FC236}">
                  <a16:creationId xmlns:a16="http://schemas.microsoft.com/office/drawing/2014/main" id="{92882DC2-D1A7-4E21-AFB0-0A134752972D}"/>
                </a:ext>
              </a:extLst>
            </p:cNvPr>
            <p:cNvSpPr txBox="1"/>
            <p:nvPr/>
          </p:nvSpPr>
          <p:spPr>
            <a:xfrm>
              <a:off x="802160" y="3982193"/>
              <a:ext cx="180679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Internet on board</a:t>
              </a:r>
            </a:p>
          </p:txBody>
        </p:sp>
        <p:sp>
          <p:nvSpPr>
            <p:cNvPr id="88" name="CaixaDeTexto 87">
              <a:extLst>
                <a:ext uri="{FF2B5EF4-FFF2-40B4-BE49-F238E27FC236}">
                  <a16:creationId xmlns:a16="http://schemas.microsoft.com/office/drawing/2014/main" id="{71C9FE31-D1CB-4CF7-8E57-28BE4908C87B}"/>
                </a:ext>
              </a:extLst>
            </p:cNvPr>
            <p:cNvSpPr txBox="1"/>
            <p:nvPr/>
          </p:nvSpPr>
          <p:spPr>
            <a:xfrm>
              <a:off x="361546" y="4576834"/>
              <a:ext cx="26504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grpSp>
        <p:nvGrpSpPr>
          <p:cNvPr id="89" name="Agrupar 88">
            <a:extLst>
              <a:ext uri="{FF2B5EF4-FFF2-40B4-BE49-F238E27FC236}">
                <a16:creationId xmlns:a16="http://schemas.microsoft.com/office/drawing/2014/main" id="{2F56EC8D-B3AE-4D8B-A224-A9E1AFBE9E0E}"/>
              </a:ext>
            </a:extLst>
          </p:cNvPr>
          <p:cNvGrpSpPr/>
          <p:nvPr/>
        </p:nvGrpSpPr>
        <p:grpSpPr>
          <a:xfrm>
            <a:off x="6388772" y="1802362"/>
            <a:ext cx="2722263" cy="1569660"/>
            <a:chOff x="381494" y="4028905"/>
            <a:chExt cx="2722263" cy="1569660"/>
          </a:xfrm>
        </p:grpSpPr>
        <p:sp>
          <p:nvSpPr>
            <p:cNvPr id="90" name="CaixaDeTexto 89">
              <a:extLst>
                <a:ext uri="{FF2B5EF4-FFF2-40B4-BE49-F238E27FC236}">
                  <a16:creationId xmlns:a16="http://schemas.microsoft.com/office/drawing/2014/main" id="{44E3EA70-589A-4BF4-AA91-6E947491D821}"/>
                </a:ext>
              </a:extLst>
            </p:cNvPr>
            <p:cNvSpPr txBox="1"/>
            <p:nvPr/>
          </p:nvSpPr>
          <p:spPr>
            <a:xfrm>
              <a:off x="399928" y="4028905"/>
              <a:ext cx="270382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  <a:ea typeface="+mn-ea"/>
                  <a:cs typeface="+mn-cs"/>
                </a:rPr>
                <a:t>introducing new experiences on board</a:t>
              </a:r>
            </a:p>
          </p:txBody>
        </p:sp>
        <p:sp>
          <p:nvSpPr>
            <p:cNvPr id="91" name="CaixaDeTexto 90">
              <a:extLst>
                <a:ext uri="{FF2B5EF4-FFF2-40B4-BE49-F238E27FC236}">
                  <a16:creationId xmlns:a16="http://schemas.microsoft.com/office/drawing/2014/main" id="{9DDE6D68-CCDC-4AF2-88B6-B2E6F6FCC66A}"/>
                </a:ext>
              </a:extLst>
            </p:cNvPr>
            <p:cNvSpPr txBox="1"/>
            <p:nvPr/>
          </p:nvSpPr>
          <p:spPr>
            <a:xfrm>
              <a:off x="381494" y="4515287"/>
              <a:ext cx="26270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grpSp>
        <p:nvGrpSpPr>
          <p:cNvPr id="92" name="Agrupar 91">
            <a:extLst>
              <a:ext uri="{FF2B5EF4-FFF2-40B4-BE49-F238E27FC236}">
                <a16:creationId xmlns:a16="http://schemas.microsoft.com/office/drawing/2014/main" id="{B6E5ACA5-8E72-474B-95EE-862D0DFC3963}"/>
              </a:ext>
            </a:extLst>
          </p:cNvPr>
          <p:cNvGrpSpPr/>
          <p:nvPr/>
        </p:nvGrpSpPr>
        <p:grpSpPr>
          <a:xfrm>
            <a:off x="9111035" y="4440722"/>
            <a:ext cx="2556342" cy="950780"/>
            <a:chOff x="455697" y="3982193"/>
            <a:chExt cx="2556342" cy="950780"/>
          </a:xfrm>
        </p:grpSpPr>
        <p:sp>
          <p:nvSpPr>
            <p:cNvPr id="93" name="CaixaDeTexto 92">
              <a:extLst>
                <a:ext uri="{FF2B5EF4-FFF2-40B4-BE49-F238E27FC236}">
                  <a16:creationId xmlns:a16="http://schemas.microsoft.com/office/drawing/2014/main" id="{0DD5E6C8-D48D-47C9-BF46-9A9C764020B1}"/>
                </a:ext>
              </a:extLst>
            </p:cNvPr>
            <p:cNvSpPr txBox="1"/>
            <p:nvPr/>
          </p:nvSpPr>
          <p:spPr>
            <a:xfrm>
              <a:off x="802160" y="3982193"/>
              <a:ext cx="18067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6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Check- in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endParaRPr>
            </a:p>
          </p:txBody>
        </p:sp>
        <p:sp>
          <p:nvSpPr>
            <p:cNvPr id="94" name="CaixaDeTexto 93">
              <a:extLst>
                <a:ext uri="{FF2B5EF4-FFF2-40B4-BE49-F238E27FC236}">
                  <a16:creationId xmlns:a16="http://schemas.microsoft.com/office/drawing/2014/main" id="{ED552A7B-E1B4-4643-97AE-115C0D21BDB3}"/>
                </a:ext>
              </a:extLst>
            </p:cNvPr>
            <p:cNvSpPr txBox="1"/>
            <p:nvPr/>
          </p:nvSpPr>
          <p:spPr>
            <a:xfrm>
              <a:off x="455697" y="4594419"/>
              <a:ext cx="255634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96" name="CaixaDeTexto 95">
            <a:extLst>
              <a:ext uri="{FF2B5EF4-FFF2-40B4-BE49-F238E27FC236}">
                <a16:creationId xmlns:a16="http://schemas.microsoft.com/office/drawing/2014/main" id="{09F4E40E-2C62-4F14-8D05-9CF7F9ABB291}"/>
              </a:ext>
            </a:extLst>
          </p:cNvPr>
          <p:cNvSpPr txBox="1"/>
          <p:nvPr/>
        </p:nvSpPr>
        <p:spPr>
          <a:xfrm>
            <a:off x="1199519" y="151308"/>
            <a:ext cx="97912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>
                <a:solidFill>
                  <a:prstClr val="black"/>
                </a:solidFill>
                <a:latin typeface="Bebas Neue" panose="020B0606020202050201" pitchFamily="34" charset="0"/>
              </a:rPr>
              <a:t>solutions</a:t>
            </a: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bas Neue" panose="020B0606020202050201" pitchFamily="34" charset="0"/>
              <a:ea typeface="+mn-ea"/>
              <a:cs typeface="+mn-cs"/>
            </a:endParaRP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BA386B8C-AF14-4A01-8419-A4566802481C}"/>
              </a:ext>
            </a:extLst>
          </p:cNvPr>
          <p:cNvSpPr txBox="1"/>
          <p:nvPr/>
        </p:nvSpPr>
        <p:spPr>
          <a:xfrm>
            <a:off x="4943475" y="5723336"/>
            <a:ext cx="26519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Student:Ermelindo Pereira</a:t>
            </a:r>
          </a:p>
          <a:p>
            <a:r>
              <a:rPr lang="pt-PT" dirty="0"/>
              <a:t>2124215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644B4CEB-45AB-4081-A871-A286D24DB606}"/>
              </a:ext>
            </a:extLst>
          </p:cNvPr>
          <p:cNvSpPr txBox="1"/>
          <p:nvPr/>
        </p:nvSpPr>
        <p:spPr>
          <a:xfrm>
            <a:off x="9278343" y="6446477"/>
            <a:ext cx="198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Globaldata, 2022)</a:t>
            </a:r>
          </a:p>
        </p:txBody>
      </p:sp>
    </p:spTree>
    <p:extLst>
      <p:ext uri="{BB962C8B-B14F-4D97-AF65-F5344CB8AC3E}">
        <p14:creationId xmlns:p14="http://schemas.microsoft.com/office/powerpoint/2010/main" val="29859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5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"/>
                            </p:stCondLst>
                            <p:childTnLst>
                              <p:par>
                                <p:cTn id="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250"/>
                            </p:stCondLst>
                            <p:childTnLst>
                              <p:par>
                                <p:cTn id="9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750"/>
                            </p:stCondLst>
                            <p:childTnLst>
                              <p:par>
                                <p:cTn id="9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4" grpId="0" animBg="1"/>
      <p:bldP spid="75" grpId="0" animBg="1"/>
      <p:bldP spid="76" grpId="0" animBg="1"/>
      <p:bldP spid="77" grpId="0" animBg="1"/>
      <p:bldP spid="49" grpId="0" animBg="1"/>
      <p:bldP spid="48" grpId="0" animBg="1"/>
      <p:bldP spid="69" grpId="0" animBg="1"/>
      <p:bldP spid="67" grpId="0" animBg="1"/>
      <p:bldP spid="60" grpId="0" animBg="1"/>
      <p:bldP spid="62" grpId="0" animBg="1"/>
      <p:bldP spid="64" grpId="0" animBg="1"/>
      <p:bldP spid="59" grpId="0" animBg="1"/>
      <p:bldP spid="78" grpId="0" animBg="1"/>
      <p:bldP spid="79" grpId="0" animBg="1"/>
      <p:bldP spid="80" grpId="0" animBg="1"/>
      <p:bldP spid="8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Agrupar 28">
            <a:extLst>
              <a:ext uri="{FF2B5EF4-FFF2-40B4-BE49-F238E27FC236}">
                <a16:creationId xmlns:a16="http://schemas.microsoft.com/office/drawing/2014/main" id="{CB99B87A-4E09-4087-B8DA-BEDDEDA6A109}"/>
              </a:ext>
            </a:extLst>
          </p:cNvPr>
          <p:cNvGrpSpPr/>
          <p:nvPr/>
        </p:nvGrpSpPr>
        <p:grpSpPr>
          <a:xfrm>
            <a:off x="2849396" y="3649556"/>
            <a:ext cx="828000" cy="1541586"/>
            <a:chOff x="3864385" y="4244828"/>
            <a:chExt cx="828000" cy="1541586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CA07FE34-8EE4-46DE-B1D2-AB89CDE1277D}"/>
                </a:ext>
              </a:extLst>
            </p:cNvPr>
            <p:cNvCxnSpPr/>
            <p:nvPr/>
          </p:nvCxnSpPr>
          <p:spPr>
            <a:xfrm>
              <a:off x="4278385" y="4244828"/>
              <a:ext cx="0" cy="720000"/>
            </a:xfrm>
            <a:prstGeom prst="line">
              <a:avLst/>
            </a:prstGeom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F71DFF86-FBA7-4D71-858A-32F6C7866F33}"/>
                </a:ext>
              </a:extLst>
            </p:cNvPr>
            <p:cNvSpPr/>
            <p:nvPr/>
          </p:nvSpPr>
          <p:spPr>
            <a:xfrm>
              <a:off x="3864385" y="4958414"/>
              <a:ext cx="828000" cy="8280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3" name="Agrupar 32">
            <a:extLst>
              <a:ext uri="{FF2B5EF4-FFF2-40B4-BE49-F238E27FC236}">
                <a16:creationId xmlns:a16="http://schemas.microsoft.com/office/drawing/2014/main" id="{CB2A7E71-AF04-4407-B003-198148C82053}"/>
              </a:ext>
            </a:extLst>
          </p:cNvPr>
          <p:cNvGrpSpPr/>
          <p:nvPr/>
        </p:nvGrpSpPr>
        <p:grpSpPr>
          <a:xfrm>
            <a:off x="5500796" y="3674078"/>
            <a:ext cx="828000" cy="1836000"/>
            <a:chOff x="3864385" y="4244828"/>
            <a:chExt cx="828000" cy="1836000"/>
          </a:xfrm>
          <a:solidFill>
            <a:srgbClr val="FB8C49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cxnSp>
          <p:nvCxnSpPr>
            <p:cNvPr id="34" name="Conector reto 33">
              <a:extLst>
                <a:ext uri="{FF2B5EF4-FFF2-40B4-BE49-F238E27FC236}">
                  <a16:creationId xmlns:a16="http://schemas.microsoft.com/office/drawing/2014/main" id="{F28C9B8C-B482-48B5-BC39-A0B7A7D7EDD8}"/>
                </a:ext>
              </a:extLst>
            </p:cNvPr>
            <p:cNvCxnSpPr/>
            <p:nvPr/>
          </p:nvCxnSpPr>
          <p:spPr>
            <a:xfrm>
              <a:off x="4278385" y="4244828"/>
              <a:ext cx="0" cy="1008000"/>
            </a:xfrm>
            <a:prstGeom prst="line">
              <a:avLst/>
            </a:prstGeom>
            <a:grp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98AEB52C-7730-4621-B707-3A2214CBB429}"/>
                </a:ext>
              </a:extLst>
            </p:cNvPr>
            <p:cNvSpPr/>
            <p:nvPr/>
          </p:nvSpPr>
          <p:spPr>
            <a:xfrm>
              <a:off x="3864385" y="5252828"/>
              <a:ext cx="828000" cy="828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6" name="Agrupar 35">
            <a:extLst>
              <a:ext uri="{FF2B5EF4-FFF2-40B4-BE49-F238E27FC236}">
                <a16:creationId xmlns:a16="http://schemas.microsoft.com/office/drawing/2014/main" id="{29B32B55-72C9-4C9C-960B-3E067EA5F084}"/>
              </a:ext>
            </a:extLst>
          </p:cNvPr>
          <p:cNvGrpSpPr/>
          <p:nvPr/>
        </p:nvGrpSpPr>
        <p:grpSpPr>
          <a:xfrm>
            <a:off x="8067595" y="3046225"/>
            <a:ext cx="828000" cy="1836000"/>
            <a:chOff x="3864385" y="4244828"/>
            <a:chExt cx="828000" cy="1836000"/>
          </a:xfrm>
          <a:solidFill>
            <a:srgbClr val="FB6E5B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cxnSp>
          <p:nvCxnSpPr>
            <p:cNvPr id="37" name="Conector reto 36">
              <a:extLst>
                <a:ext uri="{FF2B5EF4-FFF2-40B4-BE49-F238E27FC236}">
                  <a16:creationId xmlns:a16="http://schemas.microsoft.com/office/drawing/2014/main" id="{680E0AE2-8869-44A8-BCD1-20FB247A60C3}"/>
                </a:ext>
              </a:extLst>
            </p:cNvPr>
            <p:cNvCxnSpPr/>
            <p:nvPr/>
          </p:nvCxnSpPr>
          <p:spPr>
            <a:xfrm>
              <a:off x="4278385" y="4244828"/>
              <a:ext cx="0" cy="1008000"/>
            </a:xfrm>
            <a:prstGeom prst="line">
              <a:avLst/>
            </a:prstGeom>
            <a:grpFill/>
            <a:ln w="3810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32F870AB-618C-4B43-9017-B450DB5713C7}"/>
                </a:ext>
              </a:extLst>
            </p:cNvPr>
            <p:cNvSpPr/>
            <p:nvPr/>
          </p:nvSpPr>
          <p:spPr>
            <a:xfrm>
              <a:off x="3864385" y="5252828"/>
              <a:ext cx="828000" cy="8280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4EFE7AB2-9EAB-414B-B9E1-577145B23058}"/>
              </a:ext>
            </a:extLst>
          </p:cNvPr>
          <p:cNvGrpSpPr/>
          <p:nvPr/>
        </p:nvGrpSpPr>
        <p:grpSpPr>
          <a:xfrm>
            <a:off x="7198196" y="1614878"/>
            <a:ext cx="3225600" cy="2059200"/>
            <a:chOff x="998290" y="1518407"/>
            <a:chExt cx="3225600" cy="20592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7" name="Retângulo 16">
              <a:extLst>
                <a:ext uri="{FF2B5EF4-FFF2-40B4-BE49-F238E27FC236}">
                  <a16:creationId xmlns:a16="http://schemas.microsoft.com/office/drawing/2014/main" id="{BFC4BECF-9183-457B-B902-A67CA65719AC}"/>
                </a:ext>
              </a:extLst>
            </p:cNvPr>
            <p:cNvSpPr/>
            <p:nvPr/>
          </p:nvSpPr>
          <p:spPr>
            <a:xfrm>
              <a:off x="998290" y="1518407"/>
              <a:ext cx="2566800" cy="20592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Triângulo isósceles 17">
              <a:extLst>
                <a:ext uri="{FF2B5EF4-FFF2-40B4-BE49-F238E27FC236}">
                  <a16:creationId xmlns:a16="http://schemas.microsoft.com/office/drawing/2014/main" id="{454368EB-CFB3-4CAF-AF95-3B9FC1752AAD}"/>
                </a:ext>
              </a:extLst>
            </p:cNvPr>
            <p:cNvSpPr/>
            <p:nvPr/>
          </p:nvSpPr>
          <p:spPr>
            <a:xfrm rot="5400000">
              <a:off x="2864890" y="2218607"/>
              <a:ext cx="2059200" cy="6588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CaixaDeTexto 19">
              <a:extLst>
                <a:ext uri="{FF2B5EF4-FFF2-40B4-BE49-F238E27FC236}">
                  <a16:creationId xmlns:a16="http://schemas.microsoft.com/office/drawing/2014/main" id="{7EA5BFA4-BE76-425A-BE47-66883C3D144E}"/>
                </a:ext>
              </a:extLst>
            </p:cNvPr>
            <p:cNvSpPr txBox="1"/>
            <p:nvPr/>
          </p:nvSpPr>
          <p:spPr>
            <a:xfrm>
              <a:off x="1588841" y="1669859"/>
              <a:ext cx="184829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R="0" lvl="0" indent="0" algn="ctr" defTabSz="4572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3200" dirty="0" err="1">
                  <a:solidFill>
                    <a:prstClr val="white"/>
                  </a:solidFill>
                  <a:latin typeface="Bebas Neue" panose="020B0606020202050201" pitchFamily="34" charset="0"/>
                </a:rPr>
                <a:t>Higher</a:t>
              </a:r>
              <a:r>
                <a:rPr lang="pt-BR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 financial income</a:t>
              </a:r>
            </a:p>
          </p:txBody>
        </p:sp>
      </p:grp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DDA043EE-D1A3-460F-BF40-7E27B2DC532A}"/>
              </a:ext>
            </a:extLst>
          </p:cNvPr>
          <p:cNvGrpSpPr/>
          <p:nvPr/>
        </p:nvGrpSpPr>
        <p:grpSpPr>
          <a:xfrm>
            <a:off x="4631396" y="1614878"/>
            <a:ext cx="3225600" cy="2059200"/>
            <a:chOff x="998290" y="1518407"/>
            <a:chExt cx="3225600" cy="20592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Retângulo 11">
              <a:extLst>
                <a:ext uri="{FF2B5EF4-FFF2-40B4-BE49-F238E27FC236}">
                  <a16:creationId xmlns:a16="http://schemas.microsoft.com/office/drawing/2014/main" id="{4E7FBDC6-A921-46CB-B4C1-DA202E9A930F}"/>
                </a:ext>
              </a:extLst>
            </p:cNvPr>
            <p:cNvSpPr/>
            <p:nvPr/>
          </p:nvSpPr>
          <p:spPr>
            <a:xfrm>
              <a:off x="998290" y="1518407"/>
              <a:ext cx="2566800" cy="20592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riângulo isósceles 12">
              <a:extLst>
                <a:ext uri="{FF2B5EF4-FFF2-40B4-BE49-F238E27FC236}">
                  <a16:creationId xmlns:a16="http://schemas.microsoft.com/office/drawing/2014/main" id="{C9A6C30C-2A17-4457-87CD-974B6D715E31}"/>
                </a:ext>
              </a:extLst>
            </p:cNvPr>
            <p:cNvSpPr/>
            <p:nvPr/>
          </p:nvSpPr>
          <p:spPr>
            <a:xfrm rot="5400000">
              <a:off x="2864890" y="2218607"/>
              <a:ext cx="2059200" cy="6588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CaixaDeTexto 14">
              <a:extLst>
                <a:ext uri="{FF2B5EF4-FFF2-40B4-BE49-F238E27FC236}">
                  <a16:creationId xmlns:a16="http://schemas.microsoft.com/office/drawing/2014/main" id="{C2323048-012F-4E68-82E0-CED649BE5737}"/>
                </a:ext>
              </a:extLst>
            </p:cNvPr>
            <p:cNvSpPr txBox="1"/>
            <p:nvPr/>
          </p:nvSpPr>
          <p:spPr>
            <a:xfrm>
              <a:off x="1588841" y="1669859"/>
              <a:ext cx="184829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>
                <a:defRPr/>
              </a:pPr>
              <a:r>
                <a:rPr lang="pt-BR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more </a:t>
              </a:r>
              <a:r>
                <a:rPr lang="pt-BR" sz="3200" dirty="0" err="1">
                  <a:solidFill>
                    <a:prstClr val="white"/>
                  </a:solidFill>
                  <a:latin typeface="Bebas Neue" panose="020B0606020202050201" pitchFamily="34" charset="0"/>
                </a:rPr>
                <a:t>younger</a:t>
              </a:r>
              <a:r>
                <a:rPr lang="pt-BR" sz="3200" dirty="0">
                  <a:solidFill>
                    <a:prstClr val="white"/>
                  </a:solidFill>
                  <a:latin typeface="Bebas Neue" panose="020B0606020202050201" pitchFamily="34" charset="0"/>
                </a:rPr>
                <a:t> </a:t>
              </a:r>
              <a:r>
                <a:rPr lang="pt-BR" sz="3200" dirty="0" err="1">
                  <a:solidFill>
                    <a:prstClr val="white"/>
                  </a:solidFill>
                  <a:latin typeface="Bebas Neue" panose="020B0606020202050201" pitchFamily="34" charset="0"/>
                </a:rPr>
                <a:t>passengers</a:t>
              </a:r>
              <a:endParaRPr lang="pt-BR" sz="3200" dirty="0">
                <a:solidFill>
                  <a:prstClr val="white"/>
                </a:solidFill>
                <a:latin typeface="Bebas Neue" panose="020B0606020202050201" pitchFamily="34" charset="0"/>
              </a:endParaRPr>
            </a:p>
          </p:txBody>
        </p:sp>
      </p:grp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E7B152E1-15A9-4CA0-AEBA-4DE513CD3449}"/>
              </a:ext>
            </a:extLst>
          </p:cNvPr>
          <p:cNvGrpSpPr/>
          <p:nvPr/>
        </p:nvGrpSpPr>
        <p:grpSpPr>
          <a:xfrm>
            <a:off x="2064596" y="1614878"/>
            <a:ext cx="3225600" cy="2067753"/>
            <a:chOff x="998290" y="1518407"/>
            <a:chExt cx="3225600" cy="206775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" name="Retângulo 2">
              <a:extLst>
                <a:ext uri="{FF2B5EF4-FFF2-40B4-BE49-F238E27FC236}">
                  <a16:creationId xmlns:a16="http://schemas.microsoft.com/office/drawing/2014/main" id="{2AD9D23A-E58D-4B39-89EA-BE35625B894B}"/>
                </a:ext>
              </a:extLst>
            </p:cNvPr>
            <p:cNvSpPr/>
            <p:nvPr/>
          </p:nvSpPr>
          <p:spPr>
            <a:xfrm>
              <a:off x="998290" y="1518407"/>
              <a:ext cx="2566800" cy="20592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riângulo isósceles 3">
              <a:extLst>
                <a:ext uri="{FF2B5EF4-FFF2-40B4-BE49-F238E27FC236}">
                  <a16:creationId xmlns:a16="http://schemas.microsoft.com/office/drawing/2014/main" id="{51DF978E-F522-48E3-AC60-87D38809788D}"/>
                </a:ext>
              </a:extLst>
            </p:cNvPr>
            <p:cNvSpPr/>
            <p:nvPr/>
          </p:nvSpPr>
          <p:spPr>
            <a:xfrm rot="5400000">
              <a:off x="2864890" y="2218607"/>
              <a:ext cx="2059200" cy="65880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DCCB0E24-6E37-47F1-82B3-302D01C60BBC}"/>
                </a:ext>
              </a:extLst>
            </p:cNvPr>
            <p:cNvSpPr txBox="1"/>
            <p:nvPr/>
          </p:nvSpPr>
          <p:spPr>
            <a:xfrm>
              <a:off x="1309366" y="1524057"/>
              <a:ext cx="1848290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Bebas Neue" panose="020B0606020202050201" pitchFamily="34" charset="0"/>
                </a:rPr>
                <a:t>best onboard customer experience</a:t>
              </a:r>
              <a:endParaRPr kumimoji="0" lang="pt-BR" sz="44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bas Neue" panose="020B0606020202050201" pitchFamily="34" charset="0"/>
              </a:endParaRPr>
            </a:p>
          </p:txBody>
        </p:sp>
      </p:grpSp>
      <p:sp>
        <p:nvSpPr>
          <p:cNvPr id="9" name="CaixaDeTexto 8">
            <a:extLst>
              <a:ext uri="{FF2B5EF4-FFF2-40B4-BE49-F238E27FC236}">
                <a16:creationId xmlns:a16="http://schemas.microsoft.com/office/drawing/2014/main" id="{FBCDA58E-89D1-4DC3-B921-56CBB598A23F}"/>
              </a:ext>
            </a:extLst>
          </p:cNvPr>
          <p:cNvSpPr txBox="1"/>
          <p:nvPr/>
        </p:nvSpPr>
        <p:spPr>
          <a:xfrm>
            <a:off x="2496352" y="126959"/>
            <a:ext cx="7199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t-BR" sz="5400">
                <a:solidFill>
                  <a:prstClr val="black">
                    <a:lumMod val="85000"/>
                    <a:lumOff val="15000"/>
                  </a:prstClr>
                </a:solidFill>
                <a:latin typeface="Bebas Neue" panose="020B0606020202050201" pitchFamily="34" charset="0"/>
              </a:rPr>
              <a:t>results</a:t>
            </a:r>
            <a:endParaRPr lang="pt-BR" sz="5400" dirty="0">
              <a:solidFill>
                <a:prstClr val="black">
                  <a:lumMod val="85000"/>
                  <a:lumOff val="15000"/>
                </a:prstClr>
              </a:solidFill>
              <a:latin typeface="Bebas Neue" panose="020B0606020202050201" pitchFamily="34" charset="0"/>
            </a:endParaRPr>
          </a:p>
        </p:txBody>
      </p: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87DDE3D8-4613-4884-95E6-6583375743DA}"/>
              </a:ext>
            </a:extLst>
          </p:cNvPr>
          <p:cNvSpPr txBox="1"/>
          <p:nvPr/>
        </p:nvSpPr>
        <p:spPr>
          <a:xfrm>
            <a:off x="2889366" y="4420555"/>
            <a:ext cx="720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pt-BR" sz="4400">
                <a:solidFill>
                  <a:prstClr val="white"/>
                </a:solidFill>
                <a:latin typeface="Bebas Neue" panose="020B0606020202050201" pitchFamily="34" charset="0"/>
              </a:rPr>
              <a:t>01</a:t>
            </a: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E5705EEF-32EC-4EEE-BEEE-78502E0BF2B2}"/>
              </a:ext>
            </a:extLst>
          </p:cNvPr>
          <p:cNvSpPr txBox="1"/>
          <p:nvPr/>
        </p:nvSpPr>
        <p:spPr>
          <a:xfrm>
            <a:off x="5546245" y="4731955"/>
            <a:ext cx="720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ctr" defTabSz="457200">
              <a:defRPr sz="4400">
                <a:solidFill>
                  <a:prstClr val="white"/>
                </a:solidFill>
                <a:latin typeface="Bebas Neue" panose="020B0606020202050201" pitchFamily="34" charset="0"/>
              </a:defRPr>
            </a:lvl1pPr>
          </a:lstStyle>
          <a:p>
            <a:r>
              <a:rPr lang="pt-BR"/>
              <a:t>02</a:t>
            </a:r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FEF6D63A-46B7-40A8-A88F-6B478C7F6D03}"/>
              </a:ext>
            </a:extLst>
          </p:cNvPr>
          <p:cNvSpPr txBox="1"/>
          <p:nvPr/>
        </p:nvSpPr>
        <p:spPr>
          <a:xfrm>
            <a:off x="8123339" y="4127777"/>
            <a:ext cx="720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ctr" defTabSz="457200">
              <a:defRPr sz="4400">
                <a:solidFill>
                  <a:prstClr val="white"/>
                </a:solidFill>
                <a:latin typeface="Bebas Neue" panose="020B0606020202050201" pitchFamily="34" charset="0"/>
              </a:defRPr>
            </a:lvl1pPr>
          </a:lstStyle>
          <a:p>
            <a:r>
              <a:rPr lang="pt-BR"/>
              <a:t>03</a:t>
            </a:r>
          </a:p>
        </p:txBody>
      </p:sp>
      <p:sp>
        <p:nvSpPr>
          <p:cNvPr id="46" name="CaixaDeTexto 45">
            <a:extLst>
              <a:ext uri="{FF2B5EF4-FFF2-40B4-BE49-F238E27FC236}">
                <a16:creationId xmlns:a16="http://schemas.microsoft.com/office/drawing/2014/main" id="{4A8DDC5B-7CCD-49CF-ACB9-F9A6680905D1}"/>
              </a:ext>
            </a:extLst>
          </p:cNvPr>
          <p:cNvSpPr txBox="1"/>
          <p:nvPr/>
        </p:nvSpPr>
        <p:spPr>
          <a:xfrm>
            <a:off x="2286506" y="5513664"/>
            <a:ext cx="1990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Work ; Family; Friends</a:t>
            </a:r>
          </a:p>
        </p:txBody>
      </p:sp>
      <p:sp>
        <p:nvSpPr>
          <p:cNvPr id="47" name="CaixaDeTexto 46">
            <a:extLst>
              <a:ext uri="{FF2B5EF4-FFF2-40B4-BE49-F238E27FC236}">
                <a16:creationId xmlns:a16="http://schemas.microsoft.com/office/drawing/2014/main" id="{B763A13D-A84C-414D-9461-AEBF3B2DCE7C}"/>
              </a:ext>
            </a:extLst>
          </p:cNvPr>
          <p:cNvSpPr txBox="1"/>
          <p:nvPr/>
        </p:nvSpPr>
        <p:spPr>
          <a:xfrm>
            <a:off x="4923659" y="5782688"/>
            <a:ext cx="1990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r>
              <a:rPr lang="pt-BR" dirty="0"/>
              <a:t>Connection with social media</a:t>
            </a:r>
          </a:p>
        </p:txBody>
      </p:sp>
      <p:sp>
        <p:nvSpPr>
          <p:cNvPr id="48" name="CaixaDeTexto 47">
            <a:extLst>
              <a:ext uri="{FF2B5EF4-FFF2-40B4-BE49-F238E27FC236}">
                <a16:creationId xmlns:a16="http://schemas.microsoft.com/office/drawing/2014/main" id="{E25ADB9A-55CE-4CE4-BF80-1E0C31D9D967}"/>
              </a:ext>
            </a:extLst>
          </p:cNvPr>
          <p:cNvSpPr txBox="1"/>
          <p:nvPr/>
        </p:nvSpPr>
        <p:spPr>
          <a:xfrm>
            <a:off x="7551207" y="5262372"/>
            <a:ext cx="1990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R="0" lvl="0" indent="0" algn="ctr"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Montserrat Medium" panose="00000600000000000000" pitchFamily="2" charset="0"/>
              </a:defRPr>
            </a:lvl1pPr>
          </a:lstStyle>
          <a:p>
            <a:r>
              <a:rPr lang="pt-BR" dirty="0"/>
              <a:t>Increase in customers</a:t>
            </a:r>
          </a:p>
        </p:txBody>
      </p:sp>
      <p:sp>
        <p:nvSpPr>
          <p:cNvPr id="50" name="CaixaDeTexto 49">
            <a:extLst>
              <a:ext uri="{FF2B5EF4-FFF2-40B4-BE49-F238E27FC236}">
                <a16:creationId xmlns:a16="http://schemas.microsoft.com/office/drawing/2014/main" id="{7E491F4E-0C9E-4813-9B6E-B72838DB8334}"/>
              </a:ext>
            </a:extLst>
          </p:cNvPr>
          <p:cNvSpPr txBox="1"/>
          <p:nvPr/>
        </p:nvSpPr>
        <p:spPr>
          <a:xfrm>
            <a:off x="80272" y="6269266"/>
            <a:ext cx="60984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dirty="0"/>
              <a:t>Student:Ermelindo Pereira</a:t>
            </a:r>
          </a:p>
          <a:p>
            <a:r>
              <a:rPr lang="pt-PT" dirty="0"/>
              <a:t>2124215</a:t>
            </a:r>
          </a:p>
        </p:txBody>
      </p:sp>
      <p:sp>
        <p:nvSpPr>
          <p:cNvPr id="51" name="CaixaDeTexto 50">
            <a:extLst>
              <a:ext uri="{FF2B5EF4-FFF2-40B4-BE49-F238E27FC236}">
                <a16:creationId xmlns:a16="http://schemas.microsoft.com/office/drawing/2014/main" id="{AF322C7D-F5B2-45C4-9F4E-86B4B950DF7F}"/>
              </a:ext>
            </a:extLst>
          </p:cNvPr>
          <p:cNvSpPr txBox="1"/>
          <p:nvPr/>
        </p:nvSpPr>
        <p:spPr>
          <a:xfrm>
            <a:off x="9324109" y="6290783"/>
            <a:ext cx="2687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(Globaldata, 2022)</a:t>
            </a:r>
          </a:p>
        </p:txBody>
      </p:sp>
    </p:spTree>
    <p:extLst>
      <p:ext uri="{BB962C8B-B14F-4D97-AF65-F5344CB8AC3E}">
        <p14:creationId xmlns:p14="http://schemas.microsoft.com/office/powerpoint/2010/main" val="366763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7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3333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73333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73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000">
                                          <p:cBhvr additive="base">
                                            <p:cTn id="28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000">
                                          <p:cBhvr additive="base">
                                            <p:cTn id="29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73000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000">
                                          <p:cBhvr additive="base">
                                            <p:cTn id="32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000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73000">
                                      <p:stCondLst>
                                        <p:cond delay="9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000">
                                          <p:cBhvr additive="base">
                                            <p:cTn id="3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000">
                                          <p:cBhvr additive="base">
                                            <p:cTn id="37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  <p:bldP spid="47" grpId="0"/>
          <p:bldP spid="4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  <p:bldP spid="47" grpId="0"/>
          <p:bldP spid="48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C8B44D-7798-48C6-8850-96BEDE088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6" y="-211840"/>
            <a:ext cx="10515600" cy="1325563"/>
          </a:xfrm>
        </p:spPr>
        <p:txBody>
          <a:bodyPr/>
          <a:lstStyle/>
          <a:p>
            <a:pPr algn="ctr"/>
            <a:r>
              <a:rPr lang="pt-PT" dirty="0">
                <a:latin typeface="Bebas Neue" panose="020B0606020202050201" pitchFamily="34" charset="0"/>
              </a:rPr>
              <a:t>References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6E5DC06-FC65-4D98-B958-2B0091603423}"/>
              </a:ext>
            </a:extLst>
          </p:cNvPr>
          <p:cNvSpPr txBox="1"/>
          <p:nvPr/>
        </p:nvSpPr>
        <p:spPr>
          <a:xfrm>
            <a:off x="671946" y="1408691"/>
            <a:ext cx="11485418" cy="6605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pt-PT" sz="2000" dirty="0">
                <a:latin typeface="Bebas Neue" panose="020B0606020202050201" pitchFamily="34" charset="0"/>
              </a:rPr>
              <a:t> </a:t>
            </a:r>
            <a:r>
              <a:rPr lang="en-US" sz="2000" dirty="0">
                <a:latin typeface="Bebas Neue" panose="020B0606020202050201" pitchFamily="34" charset="0"/>
              </a:rPr>
              <a:t>Anon, (2021). Royal Caribbean app walkthrough and tips - TOP TRAVEL LINK. [online] Available at: https://toptravellink.com/royal-caribbean-app-walkthrough-and-tips/ [Accessed 2 Apr. 2022].</a:t>
            </a:r>
          </a:p>
          <a:p>
            <a:pPr marL="285750" marR="0" lvl="0" indent="-2857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pt-PT" sz="2000" dirty="0">
              <a:latin typeface="Bebas Neue" panose="020B0606020202050201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pt-PT" sz="2000" dirty="0">
                <a:latin typeface="Bebas Neue" panose="020B0606020202050201" pitchFamily="34" charset="0"/>
              </a:rPr>
              <a:t>benckendorff, P.J., Sheldon, P.J. and Resenmaier, D.R. (2014) Tourism Information Technology. 2nd ed. Wallingford, UK: CABI</a:t>
            </a:r>
          </a:p>
          <a:p>
            <a:pPr marR="0" lvl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pt-PT" sz="2000" dirty="0">
              <a:latin typeface="Bebas Neue" panose="020B0606020202050201" pitchFamily="34" charset="0"/>
            </a:endParaRPr>
          </a:p>
          <a:p>
            <a:pPr marL="285750" marR="0" lvl="0" indent="-28575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pt-PT" sz="2000" dirty="0">
                <a:latin typeface="Bebas Neue" panose="020B0606020202050201" pitchFamily="34" charset="0"/>
              </a:rPr>
              <a:t>Comyn- Watteau, I.et.al (2016) </a:t>
            </a:r>
            <a:r>
              <a:rPr lang="pt-PT" sz="2000" i="1" dirty="0">
                <a:latin typeface="Bebas Neue" panose="020B0606020202050201" pitchFamily="34" charset="0"/>
              </a:rPr>
              <a:t>conceptual Modeling</a:t>
            </a:r>
            <a:r>
              <a:rPr lang="pt-PT" sz="2000" dirty="0">
                <a:latin typeface="Bebas Neue" panose="020B0606020202050201" pitchFamily="34" charset="0"/>
              </a:rPr>
              <a:t>. Japan: SPRINGER</a:t>
            </a:r>
          </a:p>
          <a:p>
            <a:pPr marR="0" lvl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PT" dirty="0">
                <a:latin typeface="Bebas Neue" panose="020B0606020202050201" pitchFamily="34" charset="0"/>
              </a:rPr>
              <a:t> </a:t>
            </a:r>
            <a: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Globaldata, 2022. </a:t>
            </a:r>
            <a:r>
              <a:rPr lang="en-US" sz="1800" i="1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Globaldata. </a:t>
            </a:r>
            <a: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[Online] </a:t>
            </a:r>
            <a:b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 at: </a:t>
            </a:r>
            <a:r>
              <a:rPr lang="en-US" sz="1800" u="sng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https://store.globaldata.com/report/case-study-royal-caribbean-using-technology-to-provide-an-immersive-guest-experience-in-the-cruise-industry/#tab-key-players</a:t>
            </a:r>
            <a: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1800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[Accessed 02 April 2022].</a:t>
            </a:r>
          </a:p>
          <a:p>
            <a:endParaRPr lang="en-US" sz="1800" dirty="0">
              <a:effectLst/>
              <a:latin typeface="Bebas Neue" panose="020B0606020202050201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Bebas Neue" panose="020B0606020202050201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Bebas Neue" panose="020B0606020202050201" pitchFamily="34" charset="0"/>
              </a:rPr>
              <a:t>Quelch, J.A (2016) </a:t>
            </a:r>
            <a:r>
              <a:rPr lang="en-GB" i="1" dirty="0">
                <a:latin typeface="Bebas Neue" panose="020B0606020202050201" pitchFamily="34" charset="0"/>
              </a:rPr>
              <a:t>Consumers, Corporations, and Public Health.</a:t>
            </a:r>
            <a:r>
              <a:rPr lang="en-GB" dirty="0">
                <a:latin typeface="Bebas Neue" panose="020B0606020202050201" pitchFamily="34" charset="0"/>
              </a:rPr>
              <a:t> New York: Oxford University Press.</a:t>
            </a:r>
          </a:p>
          <a:p>
            <a:endParaRPr lang="en-GB" dirty="0"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t-PT" dirty="0">
                <a:latin typeface="Bebas Neue" panose="020B0606020202050201" pitchFamily="34" charset="0"/>
              </a:rPr>
              <a:t> </a:t>
            </a:r>
            <a:r>
              <a:rPr lang="en-GB" sz="1800" u="sng" dirty="0"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Royal</a:t>
            </a:r>
            <a:r>
              <a:rPr lang="en-GB" sz="1800" u="sng" dirty="0"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 C</a:t>
            </a:r>
            <a:r>
              <a:rPr lang="en-GB" sz="1800" u="sng" dirty="0">
                <a:solidFill>
                  <a:srgbClr val="000000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aribbean International (</a:t>
            </a:r>
            <a:r>
              <a:rPr lang="en-GB" sz="1800" u="sng" dirty="0" err="1">
                <a:solidFill>
                  <a:srgbClr val="000000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n.d</a:t>
            </a:r>
            <a:r>
              <a:rPr lang="en-GB" sz="1800" u="sng" dirty="0">
                <a:solidFill>
                  <a:srgbClr val="000000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GB" sz="1800" i="1" u="sng" dirty="0">
                <a:solidFill>
                  <a:srgbClr val="000000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Press Kits</a:t>
            </a:r>
            <a:r>
              <a:rPr lang="en-GB" sz="1800" u="sng" dirty="0">
                <a:solidFill>
                  <a:srgbClr val="000000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. Available at: </a:t>
            </a:r>
            <a:r>
              <a:rPr lang="en-GB" sz="1800" u="sng" dirty="0"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https://www.royalcaribbeanpresscenter.com/press-kit/91/innovation-ingenuity-and-adventure-are-part-of-the-dna-of-royal-caribbean-international</a:t>
            </a:r>
            <a:r>
              <a:rPr lang="en-GB" sz="1800" u="sng" dirty="0">
                <a:solidFill>
                  <a:srgbClr val="9454C3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r>
              <a:rPr lang="en-GB" sz="1800" dirty="0">
                <a:solidFill>
                  <a:srgbClr val="000000"/>
                </a:solidFill>
                <a:effectLst/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25 March 2022)</a:t>
            </a:r>
          </a:p>
          <a:p>
            <a:endParaRPr lang="en-US" dirty="0"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sz="1800" dirty="0">
              <a:effectLst/>
              <a:latin typeface="Bebas Neue" panose="020B0606020202050201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PT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sz="1800" dirty="0">
              <a:effectLst/>
              <a:latin typeface="Bebas Neue" panose="020B0606020202050201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08055195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C8B44D-7798-48C6-8850-96BEDE088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6" y="-346363"/>
            <a:ext cx="10515600" cy="1325563"/>
          </a:xfrm>
        </p:spPr>
        <p:txBody>
          <a:bodyPr/>
          <a:lstStyle/>
          <a:p>
            <a:pPr algn="ctr"/>
            <a:r>
              <a:rPr lang="pt-PT" dirty="0">
                <a:latin typeface="Bebas Neue" panose="020B0606020202050201" pitchFamily="34" charset="0"/>
              </a:rPr>
              <a:t>References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6E5DC06-FC65-4D98-B958-2B0091603423}"/>
              </a:ext>
            </a:extLst>
          </p:cNvPr>
          <p:cNvSpPr txBox="1"/>
          <p:nvPr/>
        </p:nvSpPr>
        <p:spPr>
          <a:xfrm>
            <a:off x="553958" y="670379"/>
            <a:ext cx="11485418" cy="785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1800" dirty="0">
              <a:solidFill>
                <a:srgbClr val="000000"/>
              </a:solidFill>
              <a:effectLst/>
              <a:latin typeface="Bebas Neue" panose="020B0606020202050201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000000"/>
                </a:solidFill>
                <a:latin typeface="Bebas Neue" panose="020B0606020202050201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Royal caribbeanblog, 2021. </a:t>
            </a:r>
            <a:r>
              <a:rPr lang="en-US" i="1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Royal caribbeanblog. </a:t>
            </a: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[Online] </a:t>
            </a:r>
            <a:b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 at: </a:t>
            </a:r>
            <a:r>
              <a:rPr lang="en-US" u="sng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https://www.royalcaribbeanblog.com/2021/05/04/what-the-difference-between-royal-caribbeans-voom-surf-and-voom-surf-and-stream</a:t>
            </a: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[Accessed 01 April 2022]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effectLst/>
              <a:latin typeface="Bebas Neue" panose="020B0606020202050201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dirty="0"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Royal Caribbean international, 2022. Royal Caribbean SEAVIEWS. [Online]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Available at: https://www.royalcaribbean.com/blog/5-ways-royal-caribbeans-app-changes-cruising/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Bebas Neue" panose="020B0606020202050201" pitchFamily="34" charset="0"/>
                <a:ea typeface="+mn-ea"/>
                <a:cs typeface="+mn-cs"/>
              </a:rPr>
              <a:t>[Accessed 02 April 2022]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effectLst/>
              <a:latin typeface="Bebas Neue" panose="020B0606020202050201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SES S.A, 2022. </a:t>
            </a:r>
            <a:r>
              <a:rPr lang="en-US" i="1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SES. </a:t>
            </a: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[Online] </a:t>
            </a:r>
            <a:b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 at: </a:t>
            </a:r>
            <a:r>
              <a:rPr lang="en-US" u="sng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https://www.ses.com/blog/behind-scenes-royal-caribbean-cruise-lines-fastest-internet-sea</a:t>
            </a: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dirty="0">
                <a:effectLst/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[Accessed 01 April 2022].</a:t>
            </a:r>
          </a:p>
          <a:p>
            <a:endParaRPr lang="en-US" dirty="0">
              <a:effectLst/>
              <a:latin typeface="Bebas Neue" panose="020B0606020202050201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Bebas Neue" panose="020B0606020202050201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Bebas Neue" panose="020B0606020202050201" pitchFamily="34" charset="0"/>
              </a:rPr>
              <a:t>Statista. (n.d.). Royal Caribbean Cruises: revenue by segment 2021. [online] Available at: https://www.statista.com/statistics/224272/royal-caribbean-cruises-revenue-by-segment/ [Accessed 6 Apr. 2022].</a:t>
            </a:r>
          </a:p>
          <a:p>
            <a:endParaRPr lang="en-US" dirty="0"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Bebas Neue" panose="020B0606020202050201" pitchFamily="34" charset="0"/>
              </a:rPr>
              <a:t> Sloan G. (2021)’ Is the Voom internet on Royal Caribbean cruise ships’,Thepointsguy.co.uk, 23 June. Available at:  https://thepointsguy.co.uk/guide/royal-caribbean-cruise-voom-internet-speed-test/ (Accessed: 20 March 2022).</a:t>
            </a:r>
          </a:p>
          <a:p>
            <a:endParaRPr lang="en-US" dirty="0"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Bebas Neue" panose="020B0606020202050201" pitchFamily="34" charset="0"/>
              </a:rPr>
              <a:t>  Voom. (n.d.). Fastest Cruise Wi-Fi and Internet at Sea: Voom | Royal Caribbean Cruises. [online] Available at: https://www.royalcaribbean.com/gbr/en/booked/cruise-ship-wifi?country=GBR [Accessed 28 Mar. 2022].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>
              <a:latin typeface="Bebas Neue" panose="020B0606020202050201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sz="1800" dirty="0">
              <a:effectLst/>
              <a:latin typeface="Bebas Neue" panose="020B0606020202050201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pt-PT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sz="1800" dirty="0">
              <a:effectLst/>
              <a:latin typeface="Bebas Neue" panose="020B0606020202050201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86049643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a Imagem 4" descr="Uma imagem com céu, água, exterior, desporto aquático&#10;&#10;Descrição gerada automaticamente">
            <a:extLst>
              <a:ext uri="{FF2B5EF4-FFF2-40B4-BE49-F238E27FC236}">
                <a16:creationId xmlns:a16="http://schemas.microsoft.com/office/drawing/2014/main" id="{3573366D-FA8A-4CA5-871C-86D0892CE5E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>
            <a:fillRect/>
          </a:stretch>
        </p:blipFill>
        <p:spPr/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9C53A93-66B4-4631-AAA3-86B591469CC0}"/>
              </a:ext>
            </a:extLst>
          </p:cNvPr>
          <p:cNvSpPr txBox="1"/>
          <p:nvPr/>
        </p:nvSpPr>
        <p:spPr>
          <a:xfrm>
            <a:off x="554397" y="0"/>
            <a:ext cx="11505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200" dirty="0">
                <a:solidFill>
                  <a:prstClr val="black"/>
                </a:solidFill>
                <a:latin typeface="Bebas Neue" panose="020B0606020202050201" pitchFamily="34" charset="0"/>
              </a:rPr>
              <a:t>Thank you!!! </a:t>
            </a:r>
            <a:endParaRPr kumimoji="0" lang="en-US" sz="6600" b="0" i="0" u="none" strike="noStrike" kern="1200" cap="none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355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Tema do Offic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Tema do Offic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Tema do Offic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Tema do Offic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o Office">
  <a:themeElements>
    <a:clrScheme name="Azul Quent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01D07393BB34C96EAA9AF335D4C59" ma:contentTypeVersion="7" ma:contentTypeDescription="Create a new document." ma:contentTypeScope="" ma:versionID="9146551a1d288ca50e6d8e0a8e5cf49c">
  <xsd:schema xmlns:xsd="http://www.w3.org/2001/XMLSchema" xmlns:xs="http://www.w3.org/2001/XMLSchema" xmlns:p="http://schemas.microsoft.com/office/2006/metadata/properties" xmlns:ns3="3126fb8f-6f0a-4021-9821-3197397987a0" xmlns:ns4="02f9a779-b163-4717-be83-f5bc5eef629d" targetNamespace="http://schemas.microsoft.com/office/2006/metadata/properties" ma:root="true" ma:fieldsID="434f5c755b5d6bfee83a30b130236686" ns3:_="" ns4:_="">
    <xsd:import namespace="3126fb8f-6f0a-4021-9821-3197397987a0"/>
    <xsd:import namespace="02f9a779-b163-4717-be83-f5bc5eef629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26fb8f-6f0a-4021-9821-3197397987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f9a779-b163-4717-be83-f5bc5eef629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B2FCAD-3CC8-4A8E-A4D6-C2BFD8071132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02f9a779-b163-4717-be83-f5bc5eef629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126fb8f-6f0a-4021-9821-3197397987a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4E8C4D9-0391-4064-90D8-B25D3B0B94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26fb8f-6f0a-4021-9821-3197397987a0"/>
    <ds:schemaRef ds:uri="02f9a779-b163-4717-be83-f5bc5eef62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13A2BE2-83C6-46C6-9BFA-3E9BA8F51E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TM04033917[[fn=Berlim]]</Template>
  <TotalTime>11972</TotalTime>
  <Words>661</Words>
  <Application>Microsoft Office PowerPoint</Application>
  <PresentationFormat>Widescreen</PresentationFormat>
  <Paragraphs>232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26</vt:i4>
      </vt:variant>
    </vt:vector>
  </HeadingPairs>
  <TitlesOfParts>
    <vt:vector size="48" baseType="lpstr">
      <vt:lpstr>맑은 고딕</vt:lpstr>
      <vt:lpstr>Agency FB</vt:lpstr>
      <vt:lpstr>Arial</vt:lpstr>
      <vt:lpstr>Bebas Neue</vt:lpstr>
      <vt:lpstr>Calibri</vt:lpstr>
      <vt:lpstr>Calibri Light</vt:lpstr>
      <vt:lpstr>Gill Sans MT</vt:lpstr>
      <vt:lpstr>Montserrat Medium</vt:lpstr>
      <vt:lpstr>techenfim-engenharia</vt:lpstr>
      <vt:lpstr>techenfim-redes-sociais</vt:lpstr>
      <vt:lpstr>techenfim-tecnologia</vt:lpstr>
      <vt:lpstr>techenfim-trabalho-equipe</vt:lpstr>
      <vt:lpstr>Times New Roman</vt:lpstr>
      <vt:lpstr>Tw Cen MT</vt:lpstr>
      <vt:lpstr>Wingdings</vt:lpstr>
      <vt:lpstr>Office Theme</vt:lpstr>
      <vt:lpstr>1_Tema do Office</vt:lpstr>
      <vt:lpstr>1_Office Theme</vt:lpstr>
      <vt:lpstr>2_Tema do Office</vt:lpstr>
      <vt:lpstr>3_Tema do Office</vt:lpstr>
      <vt:lpstr>4_Tema do Office</vt:lpstr>
      <vt:lpstr>Tema do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REVENUE OF ROYAL CARIBBEAN (IN BILLIONUS.DOLLARS)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rafael pires</dc:creator>
  <cp:lastModifiedBy>Mihail Pecica (2124360)</cp:lastModifiedBy>
  <cp:revision>18</cp:revision>
  <dcterms:created xsi:type="dcterms:W3CDTF">2021-07-03T22:10:36Z</dcterms:created>
  <dcterms:modified xsi:type="dcterms:W3CDTF">2022-04-17T20:38:08Z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0x010100F9001D07393BB34C96EAA9AF335D4C59</vt:lpwstr>
  </property>
</Properties>
</file>