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0" r:id="rId1"/>
    <p:sldMasterId id="2147484405" r:id="rId2"/>
    <p:sldMasterId id="2147484411" r:id="rId3"/>
    <p:sldMasterId id="2147484419" r:id="rId4"/>
    <p:sldMasterId id="2147484422" r:id="rId5"/>
    <p:sldMasterId id="2147484426" r:id="rId6"/>
    <p:sldMasterId id="2147484430" r:id="rId7"/>
  </p:sldMasterIdLst>
  <p:notesMasterIdLst>
    <p:notesMasterId r:id="rId46"/>
  </p:notesMasterIdLst>
  <p:sldIdLst>
    <p:sldId id="390" r:id="rId8"/>
    <p:sldId id="391" r:id="rId9"/>
    <p:sldId id="440" r:id="rId10"/>
    <p:sldId id="374" r:id="rId11"/>
    <p:sldId id="257" r:id="rId12"/>
    <p:sldId id="441" r:id="rId13"/>
    <p:sldId id="442" r:id="rId14"/>
    <p:sldId id="443" r:id="rId15"/>
    <p:sldId id="444" r:id="rId16"/>
    <p:sldId id="455" r:id="rId17"/>
    <p:sldId id="445" r:id="rId18"/>
    <p:sldId id="258" r:id="rId19"/>
    <p:sldId id="446" r:id="rId20"/>
    <p:sldId id="447" r:id="rId21"/>
    <p:sldId id="448" r:id="rId22"/>
    <p:sldId id="449" r:id="rId23"/>
    <p:sldId id="450" r:id="rId24"/>
    <p:sldId id="451" r:id="rId25"/>
    <p:sldId id="452" r:id="rId26"/>
    <p:sldId id="453" r:id="rId27"/>
    <p:sldId id="259" r:id="rId28"/>
    <p:sldId id="375" r:id="rId29"/>
    <p:sldId id="456" r:id="rId30"/>
    <p:sldId id="457" r:id="rId31"/>
    <p:sldId id="460" r:id="rId32"/>
    <p:sldId id="458" r:id="rId33"/>
    <p:sldId id="461" r:id="rId34"/>
    <p:sldId id="462" r:id="rId35"/>
    <p:sldId id="463" r:id="rId36"/>
    <p:sldId id="464" r:id="rId37"/>
    <p:sldId id="465" r:id="rId38"/>
    <p:sldId id="466" r:id="rId39"/>
    <p:sldId id="467" r:id="rId40"/>
    <p:sldId id="260" r:id="rId41"/>
    <p:sldId id="263" r:id="rId42"/>
    <p:sldId id="261" r:id="rId43"/>
    <p:sldId id="262" r:id="rId44"/>
    <p:sldId id="266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80A013-0D96-42A1-B043-372E05D14C04}" v="19" dt="2024-02-27T19:06:00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6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DB80A013-0D96-42A1-B043-372E05D14C04}"/>
    <pc:docChg chg="custSel modSld">
      <pc:chgData name="Laura Jenkins (IEH)" userId="ae3a07d3-7c51-4381-b786-d01af3331fdb" providerId="ADAL" clId="{DB80A013-0D96-42A1-B043-372E05D14C04}" dt="2024-02-27T19:06:11.328" v="106"/>
      <pc:docMkLst>
        <pc:docMk/>
      </pc:docMkLst>
      <pc:sldChg chg="delSp modSp mod">
        <pc:chgData name="Laura Jenkins (IEH)" userId="ae3a07d3-7c51-4381-b786-d01af3331fdb" providerId="ADAL" clId="{DB80A013-0D96-42A1-B043-372E05D14C04}" dt="2024-02-27T19:04:18.719" v="63" actId="478"/>
        <pc:sldMkLst>
          <pc:docMk/>
          <pc:sldMk cId="4276934144" sldId="260"/>
        </pc:sldMkLst>
        <pc:spChg chg="mod">
          <ac:chgData name="Laura Jenkins (IEH)" userId="ae3a07d3-7c51-4381-b786-d01af3331fdb" providerId="ADAL" clId="{DB80A013-0D96-42A1-B043-372E05D14C04}" dt="2024-02-27T19:04:05.934" v="57" actId="5793"/>
          <ac:spMkLst>
            <pc:docMk/>
            <pc:sldMk cId="4276934144" sldId="260"/>
            <ac:spMk id="6" creationId="{E3646E99-D7C5-E8E4-EA79-EB78318F4D7B}"/>
          </ac:spMkLst>
        </pc:spChg>
        <pc:spChg chg="del">
          <ac:chgData name="Laura Jenkins (IEH)" userId="ae3a07d3-7c51-4381-b786-d01af3331fdb" providerId="ADAL" clId="{DB80A013-0D96-42A1-B043-372E05D14C04}" dt="2024-02-27T19:04:18.719" v="63" actId="478"/>
          <ac:spMkLst>
            <pc:docMk/>
            <pc:sldMk cId="4276934144" sldId="260"/>
            <ac:spMk id="7" creationId="{48CD71F8-0506-7CCE-E2CF-27D19D54564C}"/>
          </ac:spMkLst>
        </pc:spChg>
        <pc:picChg chg="mod">
          <ac:chgData name="Laura Jenkins (IEH)" userId="ae3a07d3-7c51-4381-b786-d01af3331fdb" providerId="ADAL" clId="{DB80A013-0D96-42A1-B043-372E05D14C04}" dt="2024-02-27T19:04:16.431" v="62" actId="1076"/>
          <ac:picMkLst>
            <pc:docMk/>
            <pc:sldMk cId="4276934144" sldId="260"/>
            <ac:picMk id="4098" creationId="{00000000-0000-0000-0000-000000000000}"/>
          </ac:picMkLst>
        </pc:picChg>
      </pc:sldChg>
      <pc:sldChg chg="delSp modSp mod">
        <pc:chgData name="Laura Jenkins (IEH)" userId="ae3a07d3-7c51-4381-b786-d01af3331fdb" providerId="ADAL" clId="{DB80A013-0D96-42A1-B043-372E05D14C04}" dt="2024-02-27T19:05:34.035" v="90" actId="1076"/>
        <pc:sldMkLst>
          <pc:docMk/>
          <pc:sldMk cId="3209451751" sldId="261"/>
        </pc:sldMkLst>
        <pc:spChg chg="del">
          <ac:chgData name="Laura Jenkins (IEH)" userId="ae3a07d3-7c51-4381-b786-d01af3331fdb" providerId="ADAL" clId="{DB80A013-0D96-42A1-B043-372E05D14C04}" dt="2024-02-27T19:05:17.439" v="82" actId="478"/>
          <ac:spMkLst>
            <pc:docMk/>
            <pc:sldMk cId="3209451751" sldId="261"/>
            <ac:spMk id="6" creationId="{CBBACDCD-39C7-59F5-AB91-985EB084D438}"/>
          </ac:spMkLst>
        </pc:spChg>
        <pc:spChg chg="del">
          <ac:chgData name="Laura Jenkins (IEH)" userId="ae3a07d3-7c51-4381-b786-d01af3331fdb" providerId="ADAL" clId="{DB80A013-0D96-42A1-B043-372E05D14C04}" dt="2024-02-27T19:05:17.939" v="83" actId="478"/>
          <ac:spMkLst>
            <pc:docMk/>
            <pc:sldMk cId="3209451751" sldId="261"/>
            <ac:spMk id="7" creationId="{4E834A7E-B30F-8448-84D0-BA6A0BE9B7CD}"/>
          </ac:spMkLst>
        </pc:spChg>
        <pc:picChg chg="mod">
          <ac:chgData name="Laura Jenkins (IEH)" userId="ae3a07d3-7c51-4381-b786-d01af3331fdb" providerId="ADAL" clId="{DB80A013-0D96-42A1-B043-372E05D14C04}" dt="2024-02-27T19:05:34.035" v="90" actId="1076"/>
          <ac:picMkLst>
            <pc:docMk/>
            <pc:sldMk cId="3209451751" sldId="261"/>
            <ac:picMk id="5122" creationId="{00000000-0000-0000-0000-000000000000}"/>
          </ac:picMkLst>
        </pc:picChg>
      </pc:sldChg>
      <pc:sldChg chg="modSp mod">
        <pc:chgData name="Laura Jenkins (IEH)" userId="ae3a07d3-7c51-4381-b786-d01af3331fdb" providerId="ADAL" clId="{DB80A013-0D96-42A1-B043-372E05D14C04}" dt="2024-02-27T19:05:46.418" v="94" actId="27636"/>
        <pc:sldMkLst>
          <pc:docMk/>
          <pc:sldMk cId="1874580007" sldId="262"/>
        </pc:sldMkLst>
        <pc:spChg chg="mod">
          <ac:chgData name="Laura Jenkins (IEH)" userId="ae3a07d3-7c51-4381-b786-d01af3331fdb" providerId="ADAL" clId="{DB80A013-0D96-42A1-B043-372E05D14C04}" dt="2024-02-27T19:05:46.418" v="94" actId="27636"/>
          <ac:spMkLst>
            <pc:docMk/>
            <pc:sldMk cId="1874580007" sldId="262"/>
            <ac:spMk id="3" creationId="{00000000-0000-0000-0000-000000000000}"/>
          </ac:spMkLst>
        </pc:spChg>
      </pc:sldChg>
      <pc:sldChg chg="addSp delSp modSp mod">
        <pc:chgData name="Laura Jenkins (IEH)" userId="ae3a07d3-7c51-4381-b786-d01af3331fdb" providerId="ADAL" clId="{DB80A013-0D96-42A1-B043-372E05D14C04}" dt="2024-02-27T19:05:06.573" v="80" actId="1076"/>
        <pc:sldMkLst>
          <pc:docMk/>
          <pc:sldMk cId="944077337" sldId="263"/>
        </pc:sldMkLst>
        <pc:spChg chg="del mod">
          <ac:chgData name="Laura Jenkins (IEH)" userId="ae3a07d3-7c51-4381-b786-d01af3331fdb" providerId="ADAL" clId="{DB80A013-0D96-42A1-B043-372E05D14C04}" dt="2024-02-27T19:04:47.831" v="72" actId="478"/>
          <ac:spMkLst>
            <pc:docMk/>
            <pc:sldMk cId="944077337" sldId="263"/>
            <ac:spMk id="2" creationId="{00000000-0000-0000-0000-000000000000}"/>
          </ac:spMkLst>
        </pc:spChg>
        <pc:spChg chg="mod">
          <ac:chgData name="Laura Jenkins (IEH)" userId="ae3a07d3-7c51-4381-b786-d01af3331fdb" providerId="ADAL" clId="{DB80A013-0D96-42A1-B043-372E05D14C04}" dt="2024-02-27T19:05:06.573" v="80" actId="1076"/>
          <ac:spMkLst>
            <pc:docMk/>
            <pc:sldMk cId="944077337" sldId="263"/>
            <ac:spMk id="7" creationId="{5860B030-2AF5-5CFB-9A11-5CC45DAA00AE}"/>
          </ac:spMkLst>
        </pc:spChg>
        <pc:spChg chg="del mod">
          <ac:chgData name="Laura Jenkins (IEH)" userId="ae3a07d3-7c51-4381-b786-d01af3331fdb" providerId="ADAL" clId="{DB80A013-0D96-42A1-B043-372E05D14C04}" dt="2024-02-27T19:04:53.845" v="76" actId="478"/>
          <ac:spMkLst>
            <pc:docMk/>
            <pc:sldMk cId="944077337" sldId="263"/>
            <ac:spMk id="8" creationId="{9F4DD7EA-B832-3474-F72D-67DDF0B4016B}"/>
          </ac:spMkLst>
        </pc:spChg>
        <pc:picChg chg="add del mod">
          <ac:chgData name="Laura Jenkins (IEH)" userId="ae3a07d3-7c51-4381-b786-d01af3331fdb" providerId="ADAL" clId="{DB80A013-0D96-42A1-B043-372E05D14C04}" dt="2024-02-27T19:04:55.978" v="77" actId="1076"/>
          <ac:picMkLst>
            <pc:docMk/>
            <pc:sldMk cId="944077337" sldId="263"/>
            <ac:picMk id="6146" creationId="{00000000-0000-0000-0000-000000000000}"/>
          </ac:picMkLst>
        </pc:picChg>
      </pc:sldChg>
      <pc:sldChg chg="addSp delSp modSp mod modClrScheme chgLayout">
        <pc:chgData name="Laura Jenkins (IEH)" userId="ae3a07d3-7c51-4381-b786-d01af3331fdb" providerId="ADAL" clId="{DB80A013-0D96-42A1-B043-372E05D14C04}" dt="2024-02-27T19:06:11.328" v="106"/>
        <pc:sldMkLst>
          <pc:docMk/>
          <pc:sldMk cId="1700405364" sldId="266"/>
        </pc:sldMkLst>
        <pc:spChg chg="del mod">
          <ac:chgData name="Laura Jenkins (IEH)" userId="ae3a07d3-7c51-4381-b786-d01af3331fdb" providerId="ADAL" clId="{DB80A013-0D96-42A1-B043-372E05D14C04}" dt="2024-02-27T19:06:11.328" v="106"/>
          <ac:spMkLst>
            <pc:docMk/>
            <pc:sldMk cId="1700405364" sldId="266"/>
            <ac:spMk id="2" creationId="{00000000-0000-0000-0000-000000000000}"/>
          </ac:spMkLst>
        </pc:spChg>
        <pc:spChg chg="del mod ord">
          <ac:chgData name="Laura Jenkins (IEH)" userId="ae3a07d3-7c51-4381-b786-d01af3331fdb" providerId="ADAL" clId="{DB80A013-0D96-42A1-B043-372E05D14C04}" dt="2024-02-27T19:05:52.559" v="95" actId="700"/>
          <ac:spMkLst>
            <pc:docMk/>
            <pc:sldMk cId="1700405364" sldId="266"/>
            <ac:spMk id="7" creationId="{82731CAE-C164-8743-BA99-4AA50E476AEF}"/>
          </ac:spMkLst>
        </pc:spChg>
        <pc:spChg chg="del mod ord">
          <ac:chgData name="Laura Jenkins (IEH)" userId="ae3a07d3-7c51-4381-b786-d01af3331fdb" providerId="ADAL" clId="{DB80A013-0D96-42A1-B043-372E05D14C04}" dt="2024-02-27T19:05:52.559" v="95" actId="700"/>
          <ac:spMkLst>
            <pc:docMk/>
            <pc:sldMk cId="1700405364" sldId="266"/>
            <ac:spMk id="8" creationId="{59D32D47-7713-AA23-3CBF-FA421BADFF62}"/>
          </ac:spMkLst>
        </pc:spChg>
        <pc:spChg chg="add mod ord">
          <ac:chgData name="Laura Jenkins (IEH)" userId="ae3a07d3-7c51-4381-b786-d01af3331fdb" providerId="ADAL" clId="{DB80A013-0D96-42A1-B043-372E05D14C04}" dt="2024-02-27T19:06:08.270" v="104" actId="20577"/>
          <ac:spMkLst>
            <pc:docMk/>
            <pc:sldMk cId="1700405364" sldId="266"/>
            <ac:spMk id="9" creationId="{336C4B77-5FF2-8C0E-7819-406A1BAA9B3D}"/>
          </ac:spMkLst>
        </pc:spChg>
        <pc:spChg chg="add mod ord">
          <ac:chgData name="Laura Jenkins (IEH)" userId="ae3a07d3-7c51-4381-b786-d01af3331fdb" providerId="ADAL" clId="{DB80A013-0D96-42A1-B043-372E05D14C04}" dt="2024-02-27T19:06:05.428" v="102" actId="27636"/>
          <ac:spMkLst>
            <pc:docMk/>
            <pc:sldMk cId="1700405364" sldId="266"/>
            <ac:spMk id="10" creationId="{08A69EE9-5CAC-F08A-C8E5-6EF47B20713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/>
            <a:t>Citizen Control</a:t>
          </a:r>
          <a:endParaRPr lang="en-US"/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/>
            <a:t>Delegated Power</a:t>
          </a:r>
          <a:endParaRPr lang="en-US"/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/>
            <a:t>Partnership</a:t>
          </a:r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/>
            <a:t>Placation</a:t>
          </a:r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GB" baseline="0"/>
            <a:t>Consultation</a:t>
          </a:r>
          <a:endParaRPr lang="en-US"/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GB" baseline="0"/>
            <a:t>Informing</a:t>
          </a:r>
          <a:endParaRPr lang="en-US"/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GB" baseline="0" dirty="0"/>
            <a:t>Tokenism (Therapy)</a:t>
          </a:r>
          <a:endParaRPr lang="en-US" dirty="0"/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aseline="0" dirty="0"/>
            <a:t>Non- Participation (Manipulation)</a:t>
          </a:r>
          <a:endParaRPr lang="en-US" dirty="0"/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Partnership</a:t>
          </a:r>
          <a:endParaRPr lang="en-US">
            <a:solidFill>
              <a:schemeClr val="bg1"/>
            </a:solidFill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Placation</a:t>
          </a:r>
          <a:endParaRPr lang="en-US">
            <a:solidFill>
              <a:schemeClr val="bg1"/>
            </a:solidFill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Consultation</a:t>
          </a:r>
          <a:endParaRPr lang="en-US">
            <a:solidFill>
              <a:schemeClr val="bg1"/>
            </a:solidFill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Informing</a:t>
          </a:r>
          <a:endParaRPr lang="en-US" dirty="0">
            <a:solidFill>
              <a:schemeClr val="bg1"/>
            </a:solidFill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Tokenism</a:t>
          </a:r>
          <a:endParaRPr lang="en-US" dirty="0">
            <a:solidFill>
              <a:schemeClr val="bg1"/>
            </a:solidFill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60000"/>
                  <a:lumOff val="40000"/>
                </a:schemeClr>
              </a:solidFill>
            </a:rPr>
            <a:t>Non- Participation</a:t>
          </a:r>
          <a:endParaRPr lang="en-US" b="1" dirty="0">
            <a:solidFill>
              <a:schemeClr val="accent6">
                <a:lumMod val="60000"/>
                <a:lumOff val="40000"/>
              </a:schemeClr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Partnership</a:t>
          </a:r>
          <a:endParaRPr lang="en-US">
            <a:solidFill>
              <a:schemeClr val="bg1"/>
            </a:solidFill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Placation</a:t>
          </a:r>
          <a:endParaRPr lang="en-US">
            <a:solidFill>
              <a:schemeClr val="bg1"/>
            </a:solidFill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Consultation</a:t>
          </a:r>
          <a:endParaRPr lang="en-US">
            <a:solidFill>
              <a:schemeClr val="bg1"/>
            </a:solidFill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Informing</a:t>
          </a:r>
          <a:endParaRPr lang="en-US" dirty="0">
            <a:solidFill>
              <a:schemeClr val="bg1"/>
            </a:solidFill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Partnership</a:t>
          </a:r>
          <a:endParaRPr lang="en-US">
            <a:solidFill>
              <a:schemeClr val="bg1"/>
            </a:solidFill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Placation</a:t>
          </a:r>
          <a:endParaRPr lang="en-US">
            <a:solidFill>
              <a:schemeClr val="bg1"/>
            </a:solidFill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Consultation</a:t>
          </a:r>
          <a:endParaRPr lang="en-US" dirty="0">
            <a:solidFill>
              <a:schemeClr val="bg1"/>
            </a:solidFill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Partnership</a:t>
          </a:r>
          <a:endParaRPr lang="en-US">
            <a:solidFill>
              <a:schemeClr val="bg1"/>
            </a:solidFill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Placation</a:t>
          </a:r>
          <a:endParaRPr lang="en-US">
            <a:solidFill>
              <a:schemeClr val="bg1"/>
            </a:solidFill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>
              <a:solidFill>
                <a:schemeClr val="bg1"/>
              </a:solidFill>
            </a:rPr>
            <a:t>Partnership</a:t>
          </a:r>
          <a:endParaRPr lang="en-US">
            <a:solidFill>
              <a:schemeClr val="bg1"/>
            </a:solidFill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Delegated Power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Delegated Power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 custT="1"/>
      <dgm:spPr/>
      <dgm:t>
        <a:bodyPr/>
        <a:lstStyle/>
        <a:p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Delegated Power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73BA39F2-40FC-46EA-B748-7CE5543FE0CE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2B5397DB-B191-4242-86D1-D206A0FE30F6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 custT="1"/>
      <dgm:spPr/>
      <dgm:t>
        <a:bodyPr/>
        <a:lstStyle/>
        <a:p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 custT="1"/>
      <dgm:spPr/>
      <dgm:t>
        <a:bodyPr/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 custT="1"/>
      <dgm:spPr/>
      <dgm:t>
        <a:bodyPr/>
        <a:lstStyle/>
        <a:p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 custAng="0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/>
            <a:t>Child-led</a:t>
          </a:r>
          <a:endParaRPr lang="en-US" dirty="0"/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/>
            <a:t>Child initiated and Directed</a:t>
          </a:r>
          <a:endParaRPr lang="en-US" dirty="0"/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dirty="0"/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dirty="0"/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dirty="0"/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aseline="0" dirty="0"/>
            <a:t>Manipulation </a:t>
          </a:r>
          <a:endParaRPr lang="en-US" dirty="0"/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/>
            <a:t>Adult-Initiated, Shared Decisions</a:t>
          </a:r>
          <a:endParaRPr lang="en-US" dirty="0"/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 dirty="0"/>
            <a:t>Consulted and informed</a:t>
          </a:r>
          <a:endParaRPr lang="en-US" dirty="0"/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Manipulation </a:t>
          </a:r>
          <a:endParaRPr lang="en-US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Adult-Initiated, Shared Decisions</a:t>
          </a:r>
          <a:endParaRPr lang="en-US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Consulted and informed</a:t>
          </a:r>
          <a:endParaRPr lang="en-US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1" dirty="0">
              <a:solidFill>
                <a:schemeClr val="accent6">
                  <a:lumMod val="40000"/>
                  <a:lumOff val="60000"/>
                </a:schemeClr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Adult-Initiated, Shared Decisions</a:t>
          </a:r>
          <a:endParaRPr lang="en-US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Consulted and informed</a:t>
          </a:r>
          <a:endParaRPr lang="en-US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1" dirty="0">
              <a:solidFill>
                <a:schemeClr val="accent6">
                  <a:lumMod val="40000"/>
                  <a:lumOff val="60000"/>
                </a:schemeClr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Adult-Initiated, Shared Decisions</a:t>
          </a:r>
          <a:endParaRPr lang="en-US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Consulted and informed</a:t>
          </a:r>
          <a:endParaRPr lang="en-US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b="1" dirty="0">
              <a:solidFill>
                <a:schemeClr val="accent6">
                  <a:lumMod val="40000"/>
                  <a:lumOff val="60000"/>
                </a:schemeClr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Adult-Initiated, Shared Decisions</a:t>
          </a:r>
          <a:endParaRPr lang="en-US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Consulted and informed</a:t>
          </a:r>
          <a:endParaRPr lang="en-US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Adult-Initiated, Shared Decisions</a:t>
          </a:r>
          <a:endParaRPr lang="en-US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Consulted and informed</a:t>
          </a:r>
          <a:endParaRPr lang="en-US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 initiated and Directed</a:t>
          </a:r>
          <a:endParaRPr lang="en-US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Adult-Initiated, Shared Decisions</a:t>
          </a:r>
          <a:endParaRPr lang="en-US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Consulted and informed</a:t>
          </a:r>
          <a:endParaRPr lang="en-US" b="0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Child-led</a:t>
          </a:r>
          <a:endParaRPr lang="en-US" dirty="0">
            <a:solidFill>
              <a:schemeClr val="bg1"/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Child initiated and Directed</a:t>
          </a:r>
          <a:endParaRPr lang="en-US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Adult-Initiated, Shared Decisions</a:t>
          </a:r>
          <a:endParaRPr lang="en-US" b="0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Consulted and informed</a:t>
          </a:r>
          <a:endParaRPr lang="en-US" b="0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170CDC7-D729-4DBC-AD74-1331CC5826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DB9396-90FB-4661-B371-783F209EE0DC}">
      <dgm:prSet/>
      <dgm:spPr/>
      <dgm:t>
        <a:bodyPr/>
        <a:lstStyle/>
        <a:p>
          <a:r>
            <a:rPr lang="en-GB" b="1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Child-led</a:t>
          </a:r>
          <a:endParaRPr lang="en-US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3D50E3B2-2EED-49C6-AD8C-144F37BA4467}" type="parTrans" cxnId="{18B8A552-CF36-4688-820E-5E83FCC31BDE}">
      <dgm:prSet/>
      <dgm:spPr/>
      <dgm:t>
        <a:bodyPr/>
        <a:lstStyle/>
        <a:p>
          <a:endParaRPr lang="en-US"/>
        </a:p>
      </dgm:t>
    </dgm:pt>
    <dgm:pt modelId="{0E82C512-367C-4C74-B975-6D7418567079}" type="sibTrans" cxnId="{18B8A552-CF36-4688-820E-5E83FCC31BDE}">
      <dgm:prSet/>
      <dgm:spPr/>
      <dgm:t>
        <a:bodyPr/>
        <a:lstStyle/>
        <a:p>
          <a:endParaRPr lang="en-US"/>
        </a:p>
      </dgm:t>
    </dgm:pt>
    <dgm:pt modelId="{397EDBB6-10E6-4F44-8ED9-7B70C24B63CD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Child initiated and Directed</a:t>
          </a:r>
          <a:endParaRPr lang="en-US" b="0" dirty="0">
            <a:solidFill>
              <a:schemeClr val="bg1"/>
            </a:solidFill>
          </a:endParaRPr>
        </a:p>
      </dgm:t>
    </dgm:pt>
    <dgm:pt modelId="{0FB90762-C8A3-45BE-B7FF-26577BA530CF}" type="parTrans" cxnId="{8A84F666-18BA-4163-8FAE-08C3F3EC7845}">
      <dgm:prSet/>
      <dgm:spPr/>
      <dgm:t>
        <a:bodyPr/>
        <a:lstStyle/>
        <a:p>
          <a:endParaRPr lang="en-US"/>
        </a:p>
      </dgm:t>
    </dgm:pt>
    <dgm:pt modelId="{215C7C19-6635-441D-B70F-3AD177215B0B}" type="sibTrans" cxnId="{8A84F666-18BA-4163-8FAE-08C3F3EC7845}">
      <dgm:prSet/>
      <dgm:spPr/>
      <dgm:t>
        <a:bodyPr/>
        <a:lstStyle/>
        <a:p>
          <a:endParaRPr lang="en-US"/>
        </a:p>
      </dgm:t>
    </dgm:pt>
    <dgm:pt modelId="{2B5397DB-B191-4242-86D1-D206A0FE30F6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Assigned but informed</a:t>
          </a:r>
        </a:p>
      </dgm:t>
    </dgm:pt>
    <dgm:pt modelId="{434D3389-8000-4F7F-A5B5-8CF5E1DC8436}" type="parTrans" cxnId="{42C736F7-A4F5-49CD-B1ED-45F0E3465CA9}">
      <dgm:prSet/>
      <dgm:spPr/>
      <dgm:t>
        <a:bodyPr/>
        <a:lstStyle/>
        <a:p>
          <a:endParaRPr lang="en-US"/>
        </a:p>
      </dgm:t>
    </dgm:pt>
    <dgm:pt modelId="{B7DDEE61-3442-4FED-BD76-17A6F7009907}" type="sibTrans" cxnId="{42C736F7-A4F5-49CD-B1ED-45F0E3465CA9}">
      <dgm:prSet/>
      <dgm:spPr/>
      <dgm:t>
        <a:bodyPr/>
        <a:lstStyle/>
        <a:p>
          <a:endParaRPr lang="en-US"/>
        </a:p>
      </dgm:t>
    </dgm:pt>
    <dgm:pt modelId="{76D804BB-D500-4E9A-AB76-115D915E26DF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Tokenism</a:t>
          </a:r>
        </a:p>
      </dgm:t>
    </dgm:pt>
    <dgm:pt modelId="{DAFFE85F-5302-4F30-B8C0-78404B5E3E3A}" type="parTrans" cxnId="{1D5E25E0-8577-4385-A4BC-61245EF4A57F}">
      <dgm:prSet/>
      <dgm:spPr/>
      <dgm:t>
        <a:bodyPr/>
        <a:lstStyle/>
        <a:p>
          <a:endParaRPr lang="en-US"/>
        </a:p>
      </dgm:t>
    </dgm:pt>
    <dgm:pt modelId="{273477BF-000E-45BE-831E-9320BC93AAF8}" type="sibTrans" cxnId="{1D5E25E0-8577-4385-A4BC-61245EF4A57F}">
      <dgm:prSet/>
      <dgm:spPr/>
      <dgm:t>
        <a:bodyPr/>
        <a:lstStyle/>
        <a:p>
          <a:endParaRPr lang="en-US"/>
        </a:p>
      </dgm:t>
    </dgm:pt>
    <dgm:pt modelId="{54A92BD5-298F-49C3-A494-F479DE846642}">
      <dgm:prSet/>
      <dgm:spPr/>
      <dgm:t>
        <a:bodyPr/>
        <a:lstStyle/>
        <a:p>
          <a:r>
            <a:rPr lang="en-US" b="0" dirty="0">
              <a:solidFill>
                <a:schemeClr val="bg1"/>
              </a:solidFill>
            </a:rPr>
            <a:t>Decoration</a:t>
          </a:r>
        </a:p>
      </dgm:t>
    </dgm:pt>
    <dgm:pt modelId="{2339A1B5-5317-4034-A98A-E7B356D3912A}" type="parTrans" cxnId="{8C0596B5-56B7-4AA4-A73C-CB3C52687AD5}">
      <dgm:prSet/>
      <dgm:spPr/>
      <dgm:t>
        <a:bodyPr/>
        <a:lstStyle/>
        <a:p>
          <a:endParaRPr lang="en-US"/>
        </a:p>
      </dgm:t>
    </dgm:pt>
    <dgm:pt modelId="{3E6FD975-1730-4B39-BC2A-221C661972BC}" type="sibTrans" cxnId="{8C0596B5-56B7-4AA4-A73C-CB3C52687AD5}">
      <dgm:prSet/>
      <dgm:spPr/>
      <dgm:t>
        <a:bodyPr/>
        <a:lstStyle/>
        <a:p>
          <a:endParaRPr lang="en-US"/>
        </a:p>
      </dgm:t>
    </dgm:pt>
    <dgm:pt modelId="{B8D023A4-2A32-4E34-A7AD-ED98B01C0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Manipulation </a:t>
          </a:r>
          <a:endParaRPr lang="en-US" b="0" dirty="0">
            <a:solidFill>
              <a:schemeClr val="bg1"/>
            </a:solidFill>
          </a:endParaRPr>
        </a:p>
      </dgm:t>
    </dgm:pt>
    <dgm:pt modelId="{21B8FC78-17ED-4972-BEBF-8EA672DC4F32}" type="parTrans" cxnId="{19F7DFC6-CD11-4935-A4D1-856EF4FB4E40}">
      <dgm:prSet/>
      <dgm:spPr/>
      <dgm:t>
        <a:bodyPr/>
        <a:lstStyle/>
        <a:p>
          <a:endParaRPr lang="en-US"/>
        </a:p>
      </dgm:t>
    </dgm:pt>
    <dgm:pt modelId="{12FDAE67-FA2B-47F1-9041-F5EBE6FA2A2A}" type="sibTrans" cxnId="{19F7DFC6-CD11-4935-A4D1-856EF4FB4E40}">
      <dgm:prSet/>
      <dgm:spPr/>
      <dgm:t>
        <a:bodyPr/>
        <a:lstStyle/>
        <a:p>
          <a:endParaRPr lang="en-US"/>
        </a:p>
      </dgm:t>
    </dgm:pt>
    <dgm:pt modelId="{73BA39F2-40FC-46EA-B748-7CE5543FE0CE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Adult-Initiated, Shared Decisions</a:t>
          </a:r>
          <a:endParaRPr lang="en-US" b="0" dirty="0">
            <a:solidFill>
              <a:schemeClr val="bg1"/>
            </a:solidFill>
          </a:endParaRPr>
        </a:p>
      </dgm:t>
    </dgm:pt>
    <dgm:pt modelId="{75055D31-B8A4-48B3-A939-E63FC6522751}" type="sibTrans" cxnId="{AFAB5533-3B9F-4732-95E7-7C2AE158F91F}">
      <dgm:prSet/>
      <dgm:spPr/>
      <dgm:t>
        <a:bodyPr/>
        <a:lstStyle/>
        <a:p>
          <a:endParaRPr lang="en-US"/>
        </a:p>
      </dgm:t>
    </dgm:pt>
    <dgm:pt modelId="{182D175E-76F1-47FD-BFBD-B2CF3E1D3009}" type="parTrans" cxnId="{AFAB5533-3B9F-4732-95E7-7C2AE158F91F}">
      <dgm:prSet/>
      <dgm:spPr/>
      <dgm:t>
        <a:bodyPr/>
        <a:lstStyle/>
        <a:p>
          <a:endParaRPr lang="en-US"/>
        </a:p>
      </dgm:t>
    </dgm:pt>
    <dgm:pt modelId="{0E1F7988-96F5-47FB-8DFB-9908F8A58E3C}">
      <dgm:prSet/>
      <dgm:spPr/>
      <dgm:t>
        <a:bodyPr/>
        <a:lstStyle/>
        <a:p>
          <a:r>
            <a:rPr lang="en-GB" b="0" baseline="0" dirty="0">
              <a:solidFill>
                <a:schemeClr val="bg1"/>
              </a:solidFill>
            </a:rPr>
            <a:t>Consulted and informed</a:t>
          </a:r>
          <a:endParaRPr lang="en-US" b="0" dirty="0">
            <a:solidFill>
              <a:schemeClr val="bg1"/>
            </a:solidFill>
          </a:endParaRPr>
        </a:p>
      </dgm:t>
    </dgm:pt>
    <dgm:pt modelId="{4D2D628E-9BE9-4FEF-AE89-11115107FA2B}" type="sibTrans" cxnId="{1626B48D-D574-4DA0-AA6E-236B9892A6B3}">
      <dgm:prSet/>
      <dgm:spPr/>
      <dgm:t>
        <a:bodyPr/>
        <a:lstStyle/>
        <a:p>
          <a:endParaRPr lang="en-US"/>
        </a:p>
      </dgm:t>
    </dgm:pt>
    <dgm:pt modelId="{7BE934EB-F0CC-4018-A8DB-42868B261F39}" type="parTrans" cxnId="{1626B48D-D574-4DA0-AA6E-236B9892A6B3}">
      <dgm:prSet/>
      <dgm:spPr/>
      <dgm:t>
        <a:bodyPr/>
        <a:lstStyle/>
        <a:p>
          <a:endParaRPr lang="en-US"/>
        </a:p>
      </dgm:t>
    </dgm:pt>
    <dgm:pt modelId="{4AE469B5-D7B3-48EF-81E3-86A2FC92596F}" type="pres">
      <dgm:prSet presAssocID="{0170CDC7-D729-4DBC-AD74-1331CC58264E}" presName="vert0" presStyleCnt="0">
        <dgm:presLayoutVars>
          <dgm:dir/>
          <dgm:animOne val="branch"/>
          <dgm:animLvl val="lvl"/>
        </dgm:presLayoutVars>
      </dgm:prSet>
      <dgm:spPr/>
    </dgm:pt>
    <dgm:pt modelId="{4C5EFAA4-2A96-40DE-A05E-EF5359515487}" type="pres">
      <dgm:prSet presAssocID="{E0DB9396-90FB-4661-B371-783F209EE0DC}" presName="thickLine" presStyleLbl="alignNode1" presStyleIdx="0" presStyleCnt="8"/>
      <dgm:spPr/>
    </dgm:pt>
    <dgm:pt modelId="{09B61256-1917-4012-8668-E23BA48D93AE}" type="pres">
      <dgm:prSet presAssocID="{E0DB9396-90FB-4661-B371-783F209EE0DC}" presName="horz1" presStyleCnt="0"/>
      <dgm:spPr/>
    </dgm:pt>
    <dgm:pt modelId="{77744617-E8C6-45FD-88A8-D63818E87D5E}" type="pres">
      <dgm:prSet presAssocID="{E0DB9396-90FB-4661-B371-783F209EE0DC}" presName="tx1" presStyleLbl="revTx" presStyleIdx="0" presStyleCnt="8"/>
      <dgm:spPr/>
    </dgm:pt>
    <dgm:pt modelId="{C16D8003-138B-44C7-AA23-64235FEF111A}" type="pres">
      <dgm:prSet presAssocID="{E0DB9396-90FB-4661-B371-783F209EE0DC}" presName="vert1" presStyleCnt="0"/>
      <dgm:spPr/>
    </dgm:pt>
    <dgm:pt modelId="{6B689D84-419D-4E4C-8A7F-9CFBB03B74E3}" type="pres">
      <dgm:prSet presAssocID="{397EDBB6-10E6-4F44-8ED9-7B70C24B63CD}" presName="thickLine" presStyleLbl="alignNode1" presStyleIdx="1" presStyleCnt="8"/>
      <dgm:spPr/>
    </dgm:pt>
    <dgm:pt modelId="{3E8CF234-773B-4289-AFA2-090FFE18283F}" type="pres">
      <dgm:prSet presAssocID="{397EDBB6-10E6-4F44-8ED9-7B70C24B63CD}" presName="horz1" presStyleCnt="0"/>
      <dgm:spPr/>
    </dgm:pt>
    <dgm:pt modelId="{32532C7A-9C19-4DAD-B5DA-982E88A04C6F}" type="pres">
      <dgm:prSet presAssocID="{397EDBB6-10E6-4F44-8ED9-7B70C24B63CD}" presName="tx1" presStyleLbl="revTx" presStyleIdx="1" presStyleCnt="8"/>
      <dgm:spPr/>
    </dgm:pt>
    <dgm:pt modelId="{11DCF32C-DE86-4345-9DC0-B9D6CC6064AA}" type="pres">
      <dgm:prSet presAssocID="{397EDBB6-10E6-4F44-8ED9-7B70C24B63CD}" presName="vert1" presStyleCnt="0"/>
      <dgm:spPr/>
    </dgm:pt>
    <dgm:pt modelId="{1E1F505C-12DF-4D83-AEC0-5CC4730E1D98}" type="pres">
      <dgm:prSet presAssocID="{73BA39F2-40FC-46EA-B748-7CE5543FE0CE}" presName="thickLine" presStyleLbl="alignNode1" presStyleIdx="2" presStyleCnt="8"/>
      <dgm:spPr/>
    </dgm:pt>
    <dgm:pt modelId="{A5F9D751-2570-40CB-834F-F10971460FEB}" type="pres">
      <dgm:prSet presAssocID="{73BA39F2-40FC-46EA-B748-7CE5543FE0CE}" presName="horz1" presStyleCnt="0"/>
      <dgm:spPr/>
    </dgm:pt>
    <dgm:pt modelId="{8366D1C3-DC15-44F1-907A-8BD0239E4D16}" type="pres">
      <dgm:prSet presAssocID="{73BA39F2-40FC-46EA-B748-7CE5543FE0CE}" presName="tx1" presStyleLbl="revTx" presStyleIdx="2" presStyleCnt="8"/>
      <dgm:spPr/>
    </dgm:pt>
    <dgm:pt modelId="{2CC1C55A-C215-4ADA-A803-658D58045CB1}" type="pres">
      <dgm:prSet presAssocID="{73BA39F2-40FC-46EA-B748-7CE5543FE0CE}" presName="vert1" presStyleCnt="0"/>
      <dgm:spPr/>
    </dgm:pt>
    <dgm:pt modelId="{671B8B0D-6FA4-4705-AB65-06EF196AA936}" type="pres">
      <dgm:prSet presAssocID="{0E1F7988-96F5-47FB-8DFB-9908F8A58E3C}" presName="thickLine" presStyleLbl="alignNode1" presStyleIdx="3" presStyleCnt="8"/>
      <dgm:spPr/>
    </dgm:pt>
    <dgm:pt modelId="{A8D7AEC1-8655-4D05-BAA5-47FF3A80DA14}" type="pres">
      <dgm:prSet presAssocID="{0E1F7988-96F5-47FB-8DFB-9908F8A58E3C}" presName="horz1" presStyleCnt="0"/>
      <dgm:spPr/>
    </dgm:pt>
    <dgm:pt modelId="{817D0349-359B-4068-9719-CA86736A9852}" type="pres">
      <dgm:prSet presAssocID="{0E1F7988-96F5-47FB-8DFB-9908F8A58E3C}" presName="tx1" presStyleLbl="revTx" presStyleIdx="3" presStyleCnt="8"/>
      <dgm:spPr/>
    </dgm:pt>
    <dgm:pt modelId="{B64F63D8-827C-41EF-9B31-169F87241B25}" type="pres">
      <dgm:prSet presAssocID="{0E1F7988-96F5-47FB-8DFB-9908F8A58E3C}" presName="vert1" presStyleCnt="0"/>
      <dgm:spPr/>
    </dgm:pt>
    <dgm:pt modelId="{65F08FF1-628E-45C5-96B0-7674FE264BDA}" type="pres">
      <dgm:prSet presAssocID="{2B5397DB-B191-4242-86D1-D206A0FE30F6}" presName="thickLine" presStyleLbl="alignNode1" presStyleIdx="4" presStyleCnt="8"/>
      <dgm:spPr/>
    </dgm:pt>
    <dgm:pt modelId="{A01E7318-1694-484F-8683-B9866CF955FC}" type="pres">
      <dgm:prSet presAssocID="{2B5397DB-B191-4242-86D1-D206A0FE30F6}" presName="horz1" presStyleCnt="0"/>
      <dgm:spPr/>
    </dgm:pt>
    <dgm:pt modelId="{E07F270E-234A-4A79-B538-6483AF54CAD4}" type="pres">
      <dgm:prSet presAssocID="{2B5397DB-B191-4242-86D1-D206A0FE30F6}" presName="tx1" presStyleLbl="revTx" presStyleIdx="4" presStyleCnt="8"/>
      <dgm:spPr/>
    </dgm:pt>
    <dgm:pt modelId="{A9AC9BFC-807A-4AD7-9289-E0288497BC1C}" type="pres">
      <dgm:prSet presAssocID="{2B5397DB-B191-4242-86D1-D206A0FE30F6}" presName="vert1" presStyleCnt="0"/>
      <dgm:spPr/>
    </dgm:pt>
    <dgm:pt modelId="{AD670862-662F-4C7B-9932-514FC26871D0}" type="pres">
      <dgm:prSet presAssocID="{76D804BB-D500-4E9A-AB76-115D915E26DF}" presName="thickLine" presStyleLbl="alignNode1" presStyleIdx="5" presStyleCnt="8"/>
      <dgm:spPr/>
    </dgm:pt>
    <dgm:pt modelId="{41CD674A-7A52-4934-B553-7AF4AC5644E0}" type="pres">
      <dgm:prSet presAssocID="{76D804BB-D500-4E9A-AB76-115D915E26DF}" presName="horz1" presStyleCnt="0"/>
      <dgm:spPr/>
    </dgm:pt>
    <dgm:pt modelId="{686D03F4-AA81-487D-9940-53FDFBCF5A69}" type="pres">
      <dgm:prSet presAssocID="{76D804BB-D500-4E9A-AB76-115D915E26DF}" presName="tx1" presStyleLbl="revTx" presStyleIdx="5" presStyleCnt="8"/>
      <dgm:spPr/>
    </dgm:pt>
    <dgm:pt modelId="{854DED5E-79EC-4029-98F2-66A1F1F220DB}" type="pres">
      <dgm:prSet presAssocID="{76D804BB-D500-4E9A-AB76-115D915E26DF}" presName="vert1" presStyleCnt="0"/>
      <dgm:spPr/>
    </dgm:pt>
    <dgm:pt modelId="{330D3F6E-DE5B-455B-A2D9-99EB6AD79DCF}" type="pres">
      <dgm:prSet presAssocID="{54A92BD5-298F-49C3-A494-F479DE846642}" presName="thickLine" presStyleLbl="alignNode1" presStyleIdx="6" presStyleCnt="8"/>
      <dgm:spPr/>
    </dgm:pt>
    <dgm:pt modelId="{7FAD0FBB-89DF-48AE-8FA3-CB5DE107B3CC}" type="pres">
      <dgm:prSet presAssocID="{54A92BD5-298F-49C3-A494-F479DE846642}" presName="horz1" presStyleCnt="0"/>
      <dgm:spPr/>
    </dgm:pt>
    <dgm:pt modelId="{7F94AB9D-DD02-49F1-A683-3F2904D3BF3B}" type="pres">
      <dgm:prSet presAssocID="{54A92BD5-298F-49C3-A494-F479DE846642}" presName="tx1" presStyleLbl="revTx" presStyleIdx="6" presStyleCnt="8"/>
      <dgm:spPr/>
    </dgm:pt>
    <dgm:pt modelId="{96FFC9C2-6B5F-423E-8DD3-8F2BF02BF4C1}" type="pres">
      <dgm:prSet presAssocID="{54A92BD5-298F-49C3-A494-F479DE846642}" presName="vert1" presStyleCnt="0"/>
      <dgm:spPr/>
    </dgm:pt>
    <dgm:pt modelId="{CD2971E3-52C4-446B-8844-795CB8FB9C68}" type="pres">
      <dgm:prSet presAssocID="{B8D023A4-2A32-4E34-A7AD-ED98B01C00CE}" presName="thickLine" presStyleLbl="alignNode1" presStyleIdx="7" presStyleCnt="8"/>
      <dgm:spPr/>
    </dgm:pt>
    <dgm:pt modelId="{5C7E3C1F-A234-4785-8CD6-D26B84C5CE2B}" type="pres">
      <dgm:prSet presAssocID="{B8D023A4-2A32-4E34-A7AD-ED98B01C00CE}" presName="horz1" presStyleCnt="0"/>
      <dgm:spPr/>
    </dgm:pt>
    <dgm:pt modelId="{9AB33548-6A15-4CD6-A0A5-0E1753B8DD59}" type="pres">
      <dgm:prSet presAssocID="{B8D023A4-2A32-4E34-A7AD-ED98B01C00CE}" presName="tx1" presStyleLbl="revTx" presStyleIdx="7" presStyleCnt="8"/>
      <dgm:spPr/>
    </dgm:pt>
    <dgm:pt modelId="{B72F9EE1-0305-4A45-9E28-AFC2242FC1E2}" type="pres">
      <dgm:prSet presAssocID="{B8D023A4-2A32-4E34-A7AD-ED98B01C00CE}" presName="vert1" presStyleCnt="0"/>
      <dgm:spPr/>
    </dgm:pt>
  </dgm:ptLst>
  <dgm:cxnLst>
    <dgm:cxn modelId="{AFAB5533-3B9F-4732-95E7-7C2AE158F91F}" srcId="{0170CDC7-D729-4DBC-AD74-1331CC58264E}" destId="{73BA39F2-40FC-46EA-B748-7CE5543FE0CE}" srcOrd="2" destOrd="0" parTransId="{182D175E-76F1-47FD-BFBD-B2CF3E1D3009}" sibTransId="{75055D31-B8A4-48B3-A939-E63FC6522751}"/>
    <dgm:cxn modelId="{96D5385E-6599-42BA-8FF0-38C7147BC791}" type="presOf" srcId="{73BA39F2-40FC-46EA-B748-7CE5543FE0CE}" destId="{8366D1C3-DC15-44F1-907A-8BD0239E4D16}" srcOrd="0" destOrd="0" presId="urn:microsoft.com/office/officeart/2008/layout/LinedList"/>
    <dgm:cxn modelId="{8A84F666-18BA-4163-8FAE-08C3F3EC7845}" srcId="{0170CDC7-D729-4DBC-AD74-1331CC58264E}" destId="{397EDBB6-10E6-4F44-8ED9-7B70C24B63CD}" srcOrd="1" destOrd="0" parTransId="{0FB90762-C8A3-45BE-B7FF-26577BA530CF}" sibTransId="{215C7C19-6635-441D-B70F-3AD177215B0B}"/>
    <dgm:cxn modelId="{FD6EB947-5A47-4800-9007-E4DAC6F312C5}" type="presOf" srcId="{397EDBB6-10E6-4F44-8ED9-7B70C24B63CD}" destId="{32532C7A-9C19-4DAD-B5DA-982E88A04C6F}" srcOrd="0" destOrd="0" presId="urn:microsoft.com/office/officeart/2008/layout/LinedList"/>
    <dgm:cxn modelId="{71E0944E-1BB9-4656-B4A0-12925086F17E}" type="presOf" srcId="{2B5397DB-B191-4242-86D1-D206A0FE30F6}" destId="{E07F270E-234A-4A79-B538-6483AF54CAD4}" srcOrd="0" destOrd="0" presId="urn:microsoft.com/office/officeart/2008/layout/LinedList"/>
    <dgm:cxn modelId="{CE640950-611E-4C29-9914-D3F0D41E7B44}" type="presOf" srcId="{76D804BB-D500-4E9A-AB76-115D915E26DF}" destId="{686D03F4-AA81-487D-9940-53FDFBCF5A69}" srcOrd="0" destOrd="0" presId="urn:microsoft.com/office/officeart/2008/layout/LinedList"/>
    <dgm:cxn modelId="{18B8A552-CF36-4688-820E-5E83FCC31BDE}" srcId="{0170CDC7-D729-4DBC-AD74-1331CC58264E}" destId="{E0DB9396-90FB-4661-B371-783F209EE0DC}" srcOrd="0" destOrd="0" parTransId="{3D50E3B2-2EED-49C6-AD8C-144F37BA4467}" sibTransId="{0E82C512-367C-4C74-B975-6D7418567079}"/>
    <dgm:cxn modelId="{CA8A1557-58D6-4DE5-97D3-6FA36281907C}" type="presOf" srcId="{0E1F7988-96F5-47FB-8DFB-9908F8A58E3C}" destId="{817D0349-359B-4068-9719-CA86736A9852}" srcOrd="0" destOrd="0" presId="urn:microsoft.com/office/officeart/2008/layout/LinedList"/>
    <dgm:cxn modelId="{8989FF81-C8BB-4C9B-8FA9-AE51CD3ED3D1}" type="presOf" srcId="{54A92BD5-298F-49C3-A494-F479DE846642}" destId="{7F94AB9D-DD02-49F1-A683-3F2904D3BF3B}" srcOrd="0" destOrd="0" presId="urn:microsoft.com/office/officeart/2008/layout/LinedList"/>
    <dgm:cxn modelId="{1626B48D-D574-4DA0-AA6E-236B9892A6B3}" srcId="{0170CDC7-D729-4DBC-AD74-1331CC58264E}" destId="{0E1F7988-96F5-47FB-8DFB-9908F8A58E3C}" srcOrd="3" destOrd="0" parTransId="{7BE934EB-F0CC-4018-A8DB-42868B261F39}" sibTransId="{4D2D628E-9BE9-4FEF-AE89-11115107FA2B}"/>
    <dgm:cxn modelId="{8C0596B5-56B7-4AA4-A73C-CB3C52687AD5}" srcId="{0170CDC7-D729-4DBC-AD74-1331CC58264E}" destId="{54A92BD5-298F-49C3-A494-F479DE846642}" srcOrd="6" destOrd="0" parTransId="{2339A1B5-5317-4034-A98A-E7B356D3912A}" sibTransId="{3E6FD975-1730-4B39-BC2A-221C661972BC}"/>
    <dgm:cxn modelId="{3BE699BC-BA03-43C7-93F7-C3C350864E54}" type="presOf" srcId="{0170CDC7-D729-4DBC-AD74-1331CC58264E}" destId="{4AE469B5-D7B3-48EF-81E3-86A2FC92596F}" srcOrd="0" destOrd="0" presId="urn:microsoft.com/office/officeart/2008/layout/LinedList"/>
    <dgm:cxn modelId="{19F7DFC6-CD11-4935-A4D1-856EF4FB4E40}" srcId="{0170CDC7-D729-4DBC-AD74-1331CC58264E}" destId="{B8D023A4-2A32-4E34-A7AD-ED98B01C00CE}" srcOrd="7" destOrd="0" parTransId="{21B8FC78-17ED-4972-BEBF-8EA672DC4F32}" sibTransId="{12FDAE67-FA2B-47F1-9041-F5EBE6FA2A2A}"/>
    <dgm:cxn modelId="{BE12A0DA-4742-4C1A-B511-DC49AB4886E0}" type="presOf" srcId="{B8D023A4-2A32-4E34-A7AD-ED98B01C00CE}" destId="{9AB33548-6A15-4CD6-A0A5-0E1753B8DD59}" srcOrd="0" destOrd="0" presId="urn:microsoft.com/office/officeart/2008/layout/LinedList"/>
    <dgm:cxn modelId="{1D5E25E0-8577-4385-A4BC-61245EF4A57F}" srcId="{0170CDC7-D729-4DBC-AD74-1331CC58264E}" destId="{76D804BB-D500-4E9A-AB76-115D915E26DF}" srcOrd="5" destOrd="0" parTransId="{DAFFE85F-5302-4F30-B8C0-78404B5E3E3A}" sibTransId="{273477BF-000E-45BE-831E-9320BC93AAF8}"/>
    <dgm:cxn modelId="{3A87D0E3-DA04-4F70-839B-60777673DD1E}" type="presOf" srcId="{E0DB9396-90FB-4661-B371-783F209EE0DC}" destId="{77744617-E8C6-45FD-88A8-D63818E87D5E}" srcOrd="0" destOrd="0" presId="urn:microsoft.com/office/officeart/2008/layout/LinedList"/>
    <dgm:cxn modelId="{42C736F7-A4F5-49CD-B1ED-45F0E3465CA9}" srcId="{0170CDC7-D729-4DBC-AD74-1331CC58264E}" destId="{2B5397DB-B191-4242-86D1-D206A0FE30F6}" srcOrd="4" destOrd="0" parTransId="{434D3389-8000-4F7F-A5B5-8CF5E1DC8436}" sibTransId="{B7DDEE61-3442-4FED-BD76-17A6F7009907}"/>
    <dgm:cxn modelId="{3EF44C9C-6902-4AC7-9A17-8902ABE87897}" type="presParOf" srcId="{4AE469B5-D7B3-48EF-81E3-86A2FC92596F}" destId="{4C5EFAA4-2A96-40DE-A05E-EF5359515487}" srcOrd="0" destOrd="0" presId="urn:microsoft.com/office/officeart/2008/layout/LinedList"/>
    <dgm:cxn modelId="{29900D85-8770-49A9-805B-60D0008B192A}" type="presParOf" srcId="{4AE469B5-D7B3-48EF-81E3-86A2FC92596F}" destId="{09B61256-1917-4012-8668-E23BA48D93AE}" srcOrd="1" destOrd="0" presId="urn:microsoft.com/office/officeart/2008/layout/LinedList"/>
    <dgm:cxn modelId="{3DF01136-F1AB-45DA-8A9D-DF8A3BAE2A16}" type="presParOf" srcId="{09B61256-1917-4012-8668-E23BA48D93AE}" destId="{77744617-E8C6-45FD-88A8-D63818E87D5E}" srcOrd="0" destOrd="0" presId="urn:microsoft.com/office/officeart/2008/layout/LinedList"/>
    <dgm:cxn modelId="{C07459F7-E656-4269-921C-241270B1FF91}" type="presParOf" srcId="{09B61256-1917-4012-8668-E23BA48D93AE}" destId="{C16D8003-138B-44C7-AA23-64235FEF111A}" srcOrd="1" destOrd="0" presId="urn:microsoft.com/office/officeart/2008/layout/LinedList"/>
    <dgm:cxn modelId="{6B6F603C-001C-4A98-800F-0813C284AEDF}" type="presParOf" srcId="{4AE469B5-D7B3-48EF-81E3-86A2FC92596F}" destId="{6B689D84-419D-4E4C-8A7F-9CFBB03B74E3}" srcOrd="2" destOrd="0" presId="urn:microsoft.com/office/officeart/2008/layout/LinedList"/>
    <dgm:cxn modelId="{9408FF4B-1CCC-4A8D-9A85-408D4D93F9B7}" type="presParOf" srcId="{4AE469B5-D7B3-48EF-81E3-86A2FC92596F}" destId="{3E8CF234-773B-4289-AFA2-090FFE18283F}" srcOrd="3" destOrd="0" presId="urn:microsoft.com/office/officeart/2008/layout/LinedList"/>
    <dgm:cxn modelId="{9C7C94D4-FF75-40F5-BFAE-8547E4D60ABF}" type="presParOf" srcId="{3E8CF234-773B-4289-AFA2-090FFE18283F}" destId="{32532C7A-9C19-4DAD-B5DA-982E88A04C6F}" srcOrd="0" destOrd="0" presId="urn:microsoft.com/office/officeart/2008/layout/LinedList"/>
    <dgm:cxn modelId="{D54412EF-B2DA-49B5-86F0-7B324DA44F13}" type="presParOf" srcId="{3E8CF234-773B-4289-AFA2-090FFE18283F}" destId="{11DCF32C-DE86-4345-9DC0-B9D6CC6064AA}" srcOrd="1" destOrd="0" presId="urn:microsoft.com/office/officeart/2008/layout/LinedList"/>
    <dgm:cxn modelId="{22B57CD2-DDE0-4C49-B72D-44CC6B9AA28C}" type="presParOf" srcId="{4AE469B5-D7B3-48EF-81E3-86A2FC92596F}" destId="{1E1F505C-12DF-4D83-AEC0-5CC4730E1D98}" srcOrd="4" destOrd="0" presId="urn:microsoft.com/office/officeart/2008/layout/LinedList"/>
    <dgm:cxn modelId="{C1DFDCD1-23F3-4D5D-A494-82EA8DD3FF76}" type="presParOf" srcId="{4AE469B5-D7B3-48EF-81E3-86A2FC92596F}" destId="{A5F9D751-2570-40CB-834F-F10971460FEB}" srcOrd="5" destOrd="0" presId="urn:microsoft.com/office/officeart/2008/layout/LinedList"/>
    <dgm:cxn modelId="{46D12151-8ED1-4778-AF64-0608CF386EFB}" type="presParOf" srcId="{A5F9D751-2570-40CB-834F-F10971460FEB}" destId="{8366D1C3-DC15-44F1-907A-8BD0239E4D16}" srcOrd="0" destOrd="0" presId="urn:microsoft.com/office/officeart/2008/layout/LinedList"/>
    <dgm:cxn modelId="{9498FE61-4F39-4DA5-811D-D4B15FCE344E}" type="presParOf" srcId="{A5F9D751-2570-40CB-834F-F10971460FEB}" destId="{2CC1C55A-C215-4ADA-A803-658D58045CB1}" srcOrd="1" destOrd="0" presId="urn:microsoft.com/office/officeart/2008/layout/LinedList"/>
    <dgm:cxn modelId="{801824E3-20C4-49DE-8C2E-350B00FEE38F}" type="presParOf" srcId="{4AE469B5-D7B3-48EF-81E3-86A2FC92596F}" destId="{671B8B0D-6FA4-4705-AB65-06EF196AA936}" srcOrd="6" destOrd="0" presId="urn:microsoft.com/office/officeart/2008/layout/LinedList"/>
    <dgm:cxn modelId="{F1F52352-F6FF-499C-A405-0FC4EDBC55DD}" type="presParOf" srcId="{4AE469B5-D7B3-48EF-81E3-86A2FC92596F}" destId="{A8D7AEC1-8655-4D05-BAA5-47FF3A80DA14}" srcOrd="7" destOrd="0" presId="urn:microsoft.com/office/officeart/2008/layout/LinedList"/>
    <dgm:cxn modelId="{078FAE21-AB55-4CA9-B1CD-E60D963C8CFC}" type="presParOf" srcId="{A8D7AEC1-8655-4D05-BAA5-47FF3A80DA14}" destId="{817D0349-359B-4068-9719-CA86736A9852}" srcOrd="0" destOrd="0" presId="urn:microsoft.com/office/officeart/2008/layout/LinedList"/>
    <dgm:cxn modelId="{93E00773-410D-4774-A44F-1644153348BC}" type="presParOf" srcId="{A8D7AEC1-8655-4D05-BAA5-47FF3A80DA14}" destId="{B64F63D8-827C-41EF-9B31-169F87241B25}" srcOrd="1" destOrd="0" presId="urn:microsoft.com/office/officeart/2008/layout/LinedList"/>
    <dgm:cxn modelId="{51323035-8623-4AD5-83E0-DC27FD59C4E7}" type="presParOf" srcId="{4AE469B5-D7B3-48EF-81E3-86A2FC92596F}" destId="{65F08FF1-628E-45C5-96B0-7674FE264BDA}" srcOrd="8" destOrd="0" presId="urn:microsoft.com/office/officeart/2008/layout/LinedList"/>
    <dgm:cxn modelId="{DF71101B-C3FA-4196-8E9B-E52DDFC2DA7D}" type="presParOf" srcId="{4AE469B5-D7B3-48EF-81E3-86A2FC92596F}" destId="{A01E7318-1694-484F-8683-B9866CF955FC}" srcOrd="9" destOrd="0" presId="urn:microsoft.com/office/officeart/2008/layout/LinedList"/>
    <dgm:cxn modelId="{FAE32EF0-FC53-4383-A378-EF08B9530536}" type="presParOf" srcId="{A01E7318-1694-484F-8683-B9866CF955FC}" destId="{E07F270E-234A-4A79-B538-6483AF54CAD4}" srcOrd="0" destOrd="0" presId="urn:microsoft.com/office/officeart/2008/layout/LinedList"/>
    <dgm:cxn modelId="{8D8468A1-0AB1-4039-A2BD-8F6502AFB9CF}" type="presParOf" srcId="{A01E7318-1694-484F-8683-B9866CF955FC}" destId="{A9AC9BFC-807A-4AD7-9289-E0288497BC1C}" srcOrd="1" destOrd="0" presId="urn:microsoft.com/office/officeart/2008/layout/LinedList"/>
    <dgm:cxn modelId="{BE92470E-97E7-40EB-86B7-FC9C9D0304C7}" type="presParOf" srcId="{4AE469B5-D7B3-48EF-81E3-86A2FC92596F}" destId="{AD670862-662F-4C7B-9932-514FC26871D0}" srcOrd="10" destOrd="0" presId="urn:microsoft.com/office/officeart/2008/layout/LinedList"/>
    <dgm:cxn modelId="{4A268367-4E58-4C1A-83F4-8BD52E07074C}" type="presParOf" srcId="{4AE469B5-D7B3-48EF-81E3-86A2FC92596F}" destId="{41CD674A-7A52-4934-B553-7AF4AC5644E0}" srcOrd="11" destOrd="0" presId="urn:microsoft.com/office/officeart/2008/layout/LinedList"/>
    <dgm:cxn modelId="{94C5B337-5053-4F58-9C53-8A656AC16C4D}" type="presParOf" srcId="{41CD674A-7A52-4934-B553-7AF4AC5644E0}" destId="{686D03F4-AA81-487D-9940-53FDFBCF5A69}" srcOrd="0" destOrd="0" presId="urn:microsoft.com/office/officeart/2008/layout/LinedList"/>
    <dgm:cxn modelId="{E07F5E93-80E9-4A57-B9C1-520104617BA2}" type="presParOf" srcId="{41CD674A-7A52-4934-B553-7AF4AC5644E0}" destId="{854DED5E-79EC-4029-98F2-66A1F1F220DB}" srcOrd="1" destOrd="0" presId="urn:microsoft.com/office/officeart/2008/layout/LinedList"/>
    <dgm:cxn modelId="{0CD486BA-1187-42E2-A26E-70B3E6596C17}" type="presParOf" srcId="{4AE469B5-D7B3-48EF-81E3-86A2FC92596F}" destId="{330D3F6E-DE5B-455B-A2D9-99EB6AD79DCF}" srcOrd="12" destOrd="0" presId="urn:microsoft.com/office/officeart/2008/layout/LinedList"/>
    <dgm:cxn modelId="{D0AF0D3B-DD0B-4BBB-A566-BE961FD0EF7D}" type="presParOf" srcId="{4AE469B5-D7B3-48EF-81E3-86A2FC92596F}" destId="{7FAD0FBB-89DF-48AE-8FA3-CB5DE107B3CC}" srcOrd="13" destOrd="0" presId="urn:microsoft.com/office/officeart/2008/layout/LinedList"/>
    <dgm:cxn modelId="{CB8536F4-28D5-43C3-BF79-18477AF7E851}" type="presParOf" srcId="{7FAD0FBB-89DF-48AE-8FA3-CB5DE107B3CC}" destId="{7F94AB9D-DD02-49F1-A683-3F2904D3BF3B}" srcOrd="0" destOrd="0" presId="urn:microsoft.com/office/officeart/2008/layout/LinedList"/>
    <dgm:cxn modelId="{6E8056EA-6FBB-4A69-8A64-76C4B8412244}" type="presParOf" srcId="{7FAD0FBB-89DF-48AE-8FA3-CB5DE107B3CC}" destId="{96FFC9C2-6B5F-423E-8DD3-8F2BF02BF4C1}" srcOrd="1" destOrd="0" presId="urn:microsoft.com/office/officeart/2008/layout/LinedList"/>
    <dgm:cxn modelId="{C2EF84EA-28ED-4511-8494-ADC3220F489F}" type="presParOf" srcId="{4AE469B5-D7B3-48EF-81E3-86A2FC92596F}" destId="{CD2971E3-52C4-446B-8844-795CB8FB9C68}" srcOrd="14" destOrd="0" presId="urn:microsoft.com/office/officeart/2008/layout/LinedList"/>
    <dgm:cxn modelId="{8B85B4E1-39B4-4BFB-9F2E-82935C44E206}" type="presParOf" srcId="{4AE469B5-D7B3-48EF-81E3-86A2FC92596F}" destId="{5C7E3C1F-A234-4785-8CD6-D26B84C5CE2B}" srcOrd="15" destOrd="0" presId="urn:microsoft.com/office/officeart/2008/layout/LinedList"/>
    <dgm:cxn modelId="{47D1C8F1-80B9-4400-8E1F-FB9CB161F39D}" type="presParOf" srcId="{5C7E3C1F-A234-4785-8CD6-D26B84C5CE2B}" destId="{9AB33548-6A15-4CD6-A0A5-0E1753B8DD59}" srcOrd="0" destOrd="0" presId="urn:microsoft.com/office/officeart/2008/layout/LinedList"/>
    <dgm:cxn modelId="{38BF1ADA-B2A7-4858-B16F-3A098F04F767}" type="presParOf" srcId="{5C7E3C1F-A234-4785-8CD6-D26B84C5CE2B}" destId="{B72F9EE1-0305-4A45-9E28-AFC2242FC1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Citizen Control</a:t>
          </a:r>
          <a:endParaRPr lang="en-US" sz="2700" kern="1200"/>
        </a:p>
      </dsp:txBody>
      <dsp:txXfrm>
        <a:off x="0" y="0"/>
        <a:ext cx="4984600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Delegated Power</a:t>
          </a:r>
          <a:endParaRPr lang="en-US" sz="2700" kern="1200"/>
        </a:p>
      </dsp:txBody>
      <dsp:txXfrm>
        <a:off x="0" y="583406"/>
        <a:ext cx="4984600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Partnership</a:t>
          </a:r>
          <a:endParaRPr lang="en-US" sz="2700" kern="1200"/>
        </a:p>
      </dsp:txBody>
      <dsp:txXfrm>
        <a:off x="0" y="1166812"/>
        <a:ext cx="4984600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Placation</a:t>
          </a:r>
          <a:endParaRPr lang="en-US" sz="2700" kern="1200"/>
        </a:p>
      </dsp:txBody>
      <dsp:txXfrm>
        <a:off x="0" y="1750218"/>
        <a:ext cx="4984600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Consultation</a:t>
          </a:r>
          <a:endParaRPr lang="en-US" sz="2700" kern="1200"/>
        </a:p>
      </dsp:txBody>
      <dsp:txXfrm>
        <a:off x="0" y="2333624"/>
        <a:ext cx="4984600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Informing</a:t>
          </a:r>
          <a:endParaRPr lang="en-US" sz="2700" kern="1200"/>
        </a:p>
      </dsp:txBody>
      <dsp:txXfrm>
        <a:off x="0" y="2917031"/>
        <a:ext cx="4984600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Tokenism (Therapy)</a:t>
          </a:r>
          <a:endParaRPr lang="en-US" sz="2700" kern="1200" dirty="0"/>
        </a:p>
      </dsp:txBody>
      <dsp:txXfrm>
        <a:off x="0" y="3500437"/>
        <a:ext cx="4984600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Non- Participation (Manipulation)</a:t>
          </a:r>
          <a:endParaRPr lang="en-US" sz="2700" kern="1200" dirty="0"/>
        </a:p>
      </dsp:txBody>
      <dsp:txXfrm>
        <a:off x="0" y="4083843"/>
        <a:ext cx="4984600" cy="583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schemeClr val="bg1"/>
              </a:solidFill>
            </a:rPr>
            <a:t>Delegated Power</a:t>
          </a:r>
          <a:endParaRPr lang="en-US" sz="25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>
              <a:solidFill>
                <a:schemeClr val="bg1"/>
              </a:solidFill>
            </a:rPr>
            <a:t>Partnership</a:t>
          </a:r>
          <a:endParaRPr lang="en-US" sz="2500" kern="1200">
            <a:solidFill>
              <a:schemeClr val="bg1"/>
            </a:solidFill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>
              <a:solidFill>
                <a:schemeClr val="bg1"/>
              </a:solidFill>
            </a:rPr>
            <a:t>Placation</a:t>
          </a:r>
          <a:endParaRPr lang="en-US" sz="2500" kern="1200">
            <a:solidFill>
              <a:schemeClr val="bg1"/>
            </a:solidFill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>
              <a:solidFill>
                <a:schemeClr val="bg1"/>
              </a:solidFill>
            </a:rPr>
            <a:t>Consultation</a:t>
          </a:r>
          <a:endParaRPr lang="en-US" sz="2500" kern="1200">
            <a:solidFill>
              <a:schemeClr val="bg1"/>
            </a:solidFill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schemeClr val="bg1"/>
              </a:solidFill>
            </a:rPr>
            <a:t>Informing</a:t>
          </a:r>
          <a:endParaRPr lang="en-US" sz="2500" kern="1200" dirty="0">
            <a:solidFill>
              <a:schemeClr val="bg1"/>
            </a:solidFill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schemeClr val="bg1"/>
              </a:solidFill>
            </a:rPr>
            <a:t>Tokenism</a:t>
          </a:r>
          <a:endParaRPr lang="en-US" sz="2500" kern="1200" dirty="0">
            <a:solidFill>
              <a:schemeClr val="bg1"/>
            </a:solidFill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chemeClr val="accent6">
                  <a:lumMod val="60000"/>
                  <a:lumOff val="40000"/>
                </a:schemeClr>
              </a:solidFill>
            </a:rPr>
            <a:t>Non- Participation</a:t>
          </a:r>
          <a:endParaRPr lang="en-US" sz="2500" b="1" kern="1200" dirty="0">
            <a:solidFill>
              <a:schemeClr val="accent6">
                <a:lumMod val="60000"/>
                <a:lumOff val="40000"/>
              </a:schemeClr>
            </a:solidFill>
          </a:endParaRPr>
        </a:p>
      </dsp:txBody>
      <dsp:txXfrm>
        <a:off x="0" y="4083843"/>
        <a:ext cx="2664094" cy="583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Delegated Power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Partnership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Placation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Consultation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Informing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Delegated Power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Partnership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Placation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Consultation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Delegated Power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Partnership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Placation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Delegated Power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>
              <a:solidFill>
                <a:schemeClr val="bg1"/>
              </a:solidFill>
            </a:rPr>
            <a:t>Partnership</a:t>
          </a:r>
          <a:endParaRPr lang="en-US" sz="2700" kern="1200">
            <a:solidFill>
              <a:schemeClr val="bg1"/>
            </a:solidFill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schemeClr val="bg1"/>
              </a:solidFill>
            </a:rPr>
            <a:t>Delegated Power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6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Delegated Power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baseline="0" dirty="0">
              <a:solidFill>
                <a:srgbClr val="70AD47">
                  <a:lumMod val="60000"/>
                  <a:lumOff val="40000"/>
                </a:srgbClr>
              </a:solidFill>
              <a:latin typeface="Calibri" panose="020F0502020204030204"/>
              <a:ea typeface="+mn-ea"/>
              <a:cs typeface="+mn-cs"/>
            </a:rPr>
            <a:t>Citizen Control</a:t>
          </a:r>
          <a:endParaRPr lang="en-US" sz="2500" b="1" kern="1200" baseline="0" dirty="0">
            <a:solidFill>
              <a:srgbClr val="70AD47">
                <a:lumMod val="60000"/>
                <a:lumOff val="40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2664094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Delegated Power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583406"/>
        <a:ext cx="2664094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Partnership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166812"/>
        <a:ext cx="2664094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Placation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750218"/>
        <a:ext cx="2664094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Consultation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333624"/>
        <a:ext cx="2664094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Informing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17031"/>
        <a:ext cx="2664094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Tokenism</a:t>
          </a:r>
          <a:endParaRPr lang="en-US" sz="27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3500437"/>
        <a:ext cx="2664094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26640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2664094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Non- Participation</a:t>
          </a:r>
          <a:endParaRPr lang="en-US" sz="2500" kern="1200" baseline="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083843"/>
        <a:ext cx="2664094" cy="5834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Child-led</a:t>
          </a:r>
          <a:endParaRPr lang="en-US" sz="2700" kern="1200" dirty="0"/>
        </a:p>
      </dsp:txBody>
      <dsp:txXfrm>
        <a:off x="0" y="0"/>
        <a:ext cx="4984600" cy="583406"/>
      </dsp:txXfrm>
    </dsp:sp>
    <dsp:sp modelId="{6B689D84-419D-4E4C-8A7F-9CFBB03B74E3}">
      <dsp:nvSpPr>
        <dsp:cNvPr id="0" name=""/>
        <dsp:cNvSpPr/>
      </dsp:nvSpPr>
      <dsp:spPr>
        <a:xfrm>
          <a:off x="0" y="583406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583406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Child initiated and Directed</a:t>
          </a:r>
          <a:endParaRPr lang="en-US" sz="2700" kern="1200" dirty="0"/>
        </a:p>
      </dsp:txBody>
      <dsp:txXfrm>
        <a:off x="0" y="583406"/>
        <a:ext cx="4984600" cy="583406"/>
      </dsp:txXfrm>
    </dsp:sp>
    <dsp:sp modelId="{1E1F505C-12DF-4D83-AEC0-5CC4730E1D98}">
      <dsp:nvSpPr>
        <dsp:cNvPr id="0" name=""/>
        <dsp:cNvSpPr/>
      </dsp:nvSpPr>
      <dsp:spPr>
        <a:xfrm>
          <a:off x="0" y="1166812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166812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Adult-Initiated, Shared Decisions</a:t>
          </a:r>
          <a:endParaRPr lang="en-US" sz="2700" kern="1200" dirty="0"/>
        </a:p>
      </dsp:txBody>
      <dsp:txXfrm>
        <a:off x="0" y="1166812"/>
        <a:ext cx="4984600" cy="583406"/>
      </dsp:txXfrm>
    </dsp:sp>
    <dsp:sp modelId="{671B8B0D-6FA4-4705-AB65-06EF196AA936}">
      <dsp:nvSpPr>
        <dsp:cNvPr id="0" name=""/>
        <dsp:cNvSpPr/>
      </dsp:nvSpPr>
      <dsp:spPr>
        <a:xfrm>
          <a:off x="0" y="1750218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750218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Consulted and informed</a:t>
          </a:r>
          <a:endParaRPr lang="en-US" sz="2700" kern="1200" dirty="0"/>
        </a:p>
      </dsp:txBody>
      <dsp:txXfrm>
        <a:off x="0" y="1750218"/>
        <a:ext cx="4984600" cy="583406"/>
      </dsp:txXfrm>
    </dsp:sp>
    <dsp:sp modelId="{65F08FF1-628E-45C5-96B0-7674FE264BDA}">
      <dsp:nvSpPr>
        <dsp:cNvPr id="0" name=""/>
        <dsp:cNvSpPr/>
      </dsp:nvSpPr>
      <dsp:spPr>
        <a:xfrm>
          <a:off x="0" y="2333624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333624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Assigned but informed</a:t>
          </a:r>
        </a:p>
      </dsp:txBody>
      <dsp:txXfrm>
        <a:off x="0" y="2333624"/>
        <a:ext cx="4984600" cy="583406"/>
      </dsp:txXfrm>
    </dsp:sp>
    <dsp:sp modelId="{AD670862-662F-4C7B-9932-514FC26871D0}">
      <dsp:nvSpPr>
        <dsp:cNvPr id="0" name=""/>
        <dsp:cNvSpPr/>
      </dsp:nvSpPr>
      <dsp:spPr>
        <a:xfrm>
          <a:off x="0" y="2917031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2917031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Tokenism</a:t>
          </a:r>
        </a:p>
      </dsp:txBody>
      <dsp:txXfrm>
        <a:off x="0" y="2917031"/>
        <a:ext cx="4984600" cy="583406"/>
      </dsp:txXfrm>
    </dsp:sp>
    <dsp:sp modelId="{330D3F6E-DE5B-455B-A2D9-99EB6AD79DCF}">
      <dsp:nvSpPr>
        <dsp:cNvPr id="0" name=""/>
        <dsp:cNvSpPr/>
      </dsp:nvSpPr>
      <dsp:spPr>
        <a:xfrm>
          <a:off x="0" y="3500437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500437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Decoration</a:t>
          </a:r>
        </a:p>
      </dsp:txBody>
      <dsp:txXfrm>
        <a:off x="0" y="3500437"/>
        <a:ext cx="4984600" cy="583406"/>
      </dsp:txXfrm>
    </dsp:sp>
    <dsp:sp modelId="{CD2971E3-52C4-446B-8844-795CB8FB9C68}">
      <dsp:nvSpPr>
        <dsp:cNvPr id="0" name=""/>
        <dsp:cNvSpPr/>
      </dsp:nvSpPr>
      <dsp:spPr>
        <a:xfrm>
          <a:off x="0" y="4083843"/>
          <a:ext cx="498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083843"/>
          <a:ext cx="4984600" cy="583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Manipulation </a:t>
          </a:r>
          <a:endParaRPr lang="en-US" sz="2700" kern="1200" dirty="0"/>
        </a:p>
      </dsp:txBody>
      <dsp:txXfrm>
        <a:off x="0" y="4083843"/>
        <a:ext cx="4984600" cy="5834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 initiated and Directed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Adult-Initiated, Shared Decisions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Consulted and informed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Manipulation </a:t>
          </a:r>
          <a:endParaRPr lang="en-US" sz="17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 initiated and Directed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Adult-Initiated, Shared Decisions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Consulted and informed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accent6">
                  <a:lumMod val="40000"/>
                  <a:lumOff val="60000"/>
                </a:schemeClr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 initiated and Directed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Adult-Initiated, Shared Decisions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Consulted and informed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accent6">
                  <a:lumMod val="40000"/>
                  <a:lumOff val="60000"/>
                </a:schemeClr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 initiated and Directed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Adult-Initiated, Shared Decisions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Consulted and informed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accent6">
                  <a:lumMod val="40000"/>
                  <a:lumOff val="60000"/>
                </a:schemeClr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 initiated and Directed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Adult-Initiated, Shared Decisions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Consulted and informed</a:t>
          </a:r>
          <a:endParaRPr lang="en-US" sz="17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>
              <a:solidFill>
                <a:schemeClr val="bg1"/>
              </a:solidFill>
            </a:rPr>
            <a:t>Child-led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>
              <a:solidFill>
                <a:schemeClr val="bg1"/>
              </a:solidFill>
            </a:rPr>
            <a:t>Child initiated and Directed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Adult-Initiated, Shared Decisions</a:t>
          </a:r>
          <a:endParaRPr lang="en-US" sz="16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bg1"/>
              </a:solidFill>
            </a:rPr>
            <a:t>Consulted and informed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bg1"/>
              </a:solidFill>
            </a:rPr>
            <a:t>Manipulation 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>
              <a:solidFill>
                <a:schemeClr val="bg1"/>
              </a:solidFill>
            </a:rPr>
            <a:t>Child-led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Child initiated and Directed</a:t>
          </a:r>
          <a:endParaRPr lang="en-US" sz="17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Adult-Initiated, Shared Decisions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Consulted and informed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FAA4-2A96-40DE-A05E-EF5359515487}">
      <dsp:nvSpPr>
        <dsp:cNvPr id="0" name=""/>
        <dsp:cNvSpPr/>
      </dsp:nvSpPr>
      <dsp:spPr>
        <a:xfrm>
          <a:off x="0" y="0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44617-E8C6-45FD-88A8-D63818E87D5E}">
      <dsp:nvSpPr>
        <dsp:cNvPr id="0" name=""/>
        <dsp:cNvSpPr/>
      </dsp:nvSpPr>
      <dsp:spPr>
        <a:xfrm>
          <a:off x="0" y="0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 dirty="0">
              <a:solidFill>
                <a:schemeClr val="accent6">
                  <a:lumMod val="40000"/>
                  <a:lumOff val="60000"/>
                </a:schemeClr>
              </a:solidFill>
            </a:rPr>
            <a:t>Child-led</a:t>
          </a:r>
          <a:endParaRPr lang="en-US" sz="17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0" y="0"/>
        <a:ext cx="3014902" cy="601011"/>
      </dsp:txXfrm>
    </dsp:sp>
    <dsp:sp modelId="{6B689D84-419D-4E4C-8A7F-9CFBB03B74E3}">
      <dsp:nvSpPr>
        <dsp:cNvPr id="0" name=""/>
        <dsp:cNvSpPr/>
      </dsp:nvSpPr>
      <dsp:spPr>
        <a:xfrm>
          <a:off x="0" y="601011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32C7A-9C19-4DAD-B5DA-982E88A04C6F}">
      <dsp:nvSpPr>
        <dsp:cNvPr id="0" name=""/>
        <dsp:cNvSpPr/>
      </dsp:nvSpPr>
      <dsp:spPr>
        <a:xfrm>
          <a:off x="0" y="601011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Child initiated and Directed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601011"/>
        <a:ext cx="3014902" cy="601011"/>
      </dsp:txXfrm>
    </dsp:sp>
    <dsp:sp modelId="{1E1F505C-12DF-4D83-AEC0-5CC4730E1D98}">
      <dsp:nvSpPr>
        <dsp:cNvPr id="0" name=""/>
        <dsp:cNvSpPr/>
      </dsp:nvSpPr>
      <dsp:spPr>
        <a:xfrm>
          <a:off x="0" y="1202022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D1C3-DC15-44F1-907A-8BD0239E4D16}">
      <dsp:nvSpPr>
        <dsp:cNvPr id="0" name=""/>
        <dsp:cNvSpPr/>
      </dsp:nvSpPr>
      <dsp:spPr>
        <a:xfrm>
          <a:off x="0" y="1202022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Adult-Initiated, Shared Decisions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1202022"/>
        <a:ext cx="3014902" cy="601011"/>
      </dsp:txXfrm>
    </dsp:sp>
    <dsp:sp modelId="{671B8B0D-6FA4-4705-AB65-06EF196AA936}">
      <dsp:nvSpPr>
        <dsp:cNvPr id="0" name=""/>
        <dsp:cNvSpPr/>
      </dsp:nvSpPr>
      <dsp:spPr>
        <a:xfrm>
          <a:off x="0" y="1803033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D0349-359B-4068-9719-CA86736A9852}">
      <dsp:nvSpPr>
        <dsp:cNvPr id="0" name=""/>
        <dsp:cNvSpPr/>
      </dsp:nvSpPr>
      <dsp:spPr>
        <a:xfrm>
          <a:off x="0" y="1803033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Consulted and informed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1803033"/>
        <a:ext cx="3014902" cy="601011"/>
      </dsp:txXfrm>
    </dsp:sp>
    <dsp:sp modelId="{65F08FF1-628E-45C5-96B0-7674FE264BDA}">
      <dsp:nvSpPr>
        <dsp:cNvPr id="0" name=""/>
        <dsp:cNvSpPr/>
      </dsp:nvSpPr>
      <dsp:spPr>
        <a:xfrm>
          <a:off x="0" y="2404044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270E-234A-4A79-B538-6483AF54CAD4}">
      <dsp:nvSpPr>
        <dsp:cNvPr id="0" name=""/>
        <dsp:cNvSpPr/>
      </dsp:nvSpPr>
      <dsp:spPr>
        <a:xfrm>
          <a:off x="0" y="2404044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Assigned but informed</a:t>
          </a:r>
        </a:p>
      </dsp:txBody>
      <dsp:txXfrm>
        <a:off x="0" y="2404044"/>
        <a:ext cx="3014902" cy="601011"/>
      </dsp:txXfrm>
    </dsp:sp>
    <dsp:sp modelId="{AD670862-662F-4C7B-9932-514FC26871D0}">
      <dsp:nvSpPr>
        <dsp:cNvPr id="0" name=""/>
        <dsp:cNvSpPr/>
      </dsp:nvSpPr>
      <dsp:spPr>
        <a:xfrm>
          <a:off x="0" y="3005055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D03F4-AA81-487D-9940-53FDFBCF5A69}">
      <dsp:nvSpPr>
        <dsp:cNvPr id="0" name=""/>
        <dsp:cNvSpPr/>
      </dsp:nvSpPr>
      <dsp:spPr>
        <a:xfrm>
          <a:off x="0" y="3005055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Tokenism</a:t>
          </a:r>
        </a:p>
      </dsp:txBody>
      <dsp:txXfrm>
        <a:off x="0" y="3005055"/>
        <a:ext cx="3014902" cy="601011"/>
      </dsp:txXfrm>
    </dsp:sp>
    <dsp:sp modelId="{330D3F6E-DE5B-455B-A2D9-99EB6AD79DCF}">
      <dsp:nvSpPr>
        <dsp:cNvPr id="0" name=""/>
        <dsp:cNvSpPr/>
      </dsp:nvSpPr>
      <dsp:spPr>
        <a:xfrm>
          <a:off x="0" y="3606066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4AB9D-DD02-49F1-A683-3F2904D3BF3B}">
      <dsp:nvSpPr>
        <dsp:cNvPr id="0" name=""/>
        <dsp:cNvSpPr/>
      </dsp:nvSpPr>
      <dsp:spPr>
        <a:xfrm>
          <a:off x="0" y="3606066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>
              <a:solidFill>
                <a:schemeClr val="bg1"/>
              </a:solidFill>
            </a:rPr>
            <a:t>Decoration</a:t>
          </a:r>
        </a:p>
      </dsp:txBody>
      <dsp:txXfrm>
        <a:off x="0" y="3606066"/>
        <a:ext cx="3014902" cy="601011"/>
      </dsp:txXfrm>
    </dsp:sp>
    <dsp:sp modelId="{CD2971E3-52C4-446B-8844-795CB8FB9C68}">
      <dsp:nvSpPr>
        <dsp:cNvPr id="0" name=""/>
        <dsp:cNvSpPr/>
      </dsp:nvSpPr>
      <dsp:spPr>
        <a:xfrm>
          <a:off x="0" y="4207077"/>
          <a:ext cx="30149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33548-6A15-4CD6-A0A5-0E1753B8DD59}">
      <dsp:nvSpPr>
        <dsp:cNvPr id="0" name=""/>
        <dsp:cNvSpPr/>
      </dsp:nvSpPr>
      <dsp:spPr>
        <a:xfrm>
          <a:off x="0" y="4207077"/>
          <a:ext cx="3014902" cy="60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>
              <a:solidFill>
                <a:schemeClr val="bg1"/>
              </a:solidFill>
            </a:rPr>
            <a:t>Manipulation </a:t>
          </a:r>
          <a:endParaRPr lang="en-US" sz="1700" b="0" kern="1200" dirty="0">
            <a:solidFill>
              <a:schemeClr val="bg1"/>
            </a:solidFill>
          </a:endParaRPr>
        </a:p>
      </dsp:txBody>
      <dsp:txXfrm>
        <a:off x="0" y="4207077"/>
        <a:ext cx="3014902" cy="6010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6F6F6-BB86-4B64-A17B-90D7864425B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B7D65-FFCD-4A56-8DDD-B562BC2F6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1316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4941F575-E8EE-4EAB-8823-EE9F9BE9E781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5F01DE8-FE80-4EBA-A9AD-FDFB8EC3DC6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7666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B8458F-F67B-464B-B1A7-F2DD600F9504}" type="datetimeFigureOut">
              <a:rPr lang="en-GB" smtClean="0"/>
              <a:pPr>
                <a:defRPr/>
              </a:pPr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478D-78FD-4A4D-B88B-ED6FEA501E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43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88D05-DDE8-409C-97A9-5879BB1105E5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16AA2-8829-454F-AC28-E32ADD00B5A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9208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373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00396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01119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927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6166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1296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892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07505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86721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7166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09090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86381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71398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4273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560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2895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1953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3955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146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9155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3438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3610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597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6688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0261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555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0386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234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783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49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9AE7C-E7A0-4180-B9B6-97349F3E29BB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33351-EA12-4EB4-B9B0-28101EE9DFB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623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1" r:id="rId1"/>
    <p:sldLayoutId id="2147484402" r:id="rId2"/>
    <p:sldLayoutId id="2147484403" r:id="rId3"/>
    <p:sldLayoutId id="2147484404" r:id="rId4"/>
    <p:sldLayoutId id="2147484439" r:id="rId5"/>
    <p:sldLayoutId id="214748444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003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6" r:id="rId1"/>
    <p:sldLayoutId id="2147484407" r:id="rId2"/>
    <p:sldLayoutId id="2147484408" r:id="rId3"/>
    <p:sldLayoutId id="2147484409" r:id="rId4"/>
    <p:sldLayoutId id="214748441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84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12" r:id="rId1"/>
    <p:sldLayoutId id="2147484413" r:id="rId2"/>
    <p:sldLayoutId id="2147484414" r:id="rId3"/>
    <p:sldLayoutId id="2147484415" r:id="rId4"/>
    <p:sldLayoutId id="2147484416" r:id="rId5"/>
    <p:sldLayoutId id="2147484417" r:id="rId6"/>
    <p:sldLayoutId id="214748441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708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0" r:id="rId1"/>
    <p:sldLayoutId id="21474844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19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3" r:id="rId1"/>
    <p:sldLayoutId id="2147484424" r:id="rId2"/>
    <p:sldLayoutId id="21474844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23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7" r:id="rId1"/>
    <p:sldLayoutId id="2147484428" r:id="rId2"/>
    <p:sldLayoutId id="214748442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5065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1" r:id="rId1"/>
    <p:sldLayoutId id="2147484432" r:id="rId2"/>
    <p:sldLayoutId id="2147484433" r:id="rId3"/>
    <p:sldLayoutId id="2147484434" r:id="rId4"/>
    <p:sldLayoutId id="2147484435" r:id="rId5"/>
    <p:sldLayoutId id="2147484436" r:id="rId6"/>
    <p:sldLayoutId id="2147484437" r:id="rId7"/>
    <p:sldLayoutId id="2147484438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9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9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2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29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29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30.jpe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pilvoicewales.org.uk/english/secondary/about-us/uncrc/" TargetMode="External"/><Relationship Id="rId2" Type="http://schemas.openxmlformats.org/officeDocument/2006/relationships/hyperlink" Target="https://www.unicef-irc.org/publications/pdf/childrens_participation.pdf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://www.unicef.org.uk/UNICEFs-Work/UN-Convention/" TargetMode="External"/><Relationship Id="rId5" Type="http://schemas.openxmlformats.org/officeDocument/2006/relationships/hyperlink" Target="http://www.childrensrightswales.org.uk/participation.aspx" TargetMode="External"/><Relationship Id="rId4" Type="http://schemas.openxmlformats.org/officeDocument/2006/relationships/hyperlink" Target="http://gov.wales/statistics-and-research/children-young-peoples-participation/?lang=en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-irc.org/publications/pdf/childrens_participation.pdf%20Accessed%20on%2028/09/16" TargetMode="External"/><Relationship Id="rId2" Type="http://schemas.openxmlformats.org/officeDocument/2006/relationships/hyperlink" Target="http://lithgow-schmidt.dk/sherry-arnstein/ladder-of-citizen-participation.html%20Accessed%20on%2028/09/16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google.co.uk/search?q=Arnstein%27s+ladder+of+participation&amp;client=firefox-b-ab&amp;source=lnms&amp;tbm=isch&amp;sa=X&amp;ved=0ahUKEwjz0Lr997HPAhWmF8AKHdt6A0oQ_AUICCgB&amp;biw=1280&amp;bih=915#imgrc=yR8DZt5cJP4x2M%3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0576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5185D9-FCAA-F86A-3A58-8B1BCA169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ECAY4004: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Agency, Empowerment and Anti-oppressive Practice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Participatory Frameworks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354727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6E7EF2-46CA-B20D-38F7-9843B3466C03}"/>
              </a:ext>
            </a:extLst>
          </p:cNvPr>
          <p:cNvSpPr txBox="1"/>
          <p:nvPr/>
        </p:nvSpPr>
        <p:spPr>
          <a:xfrm>
            <a:off x="421111" y="1625815"/>
            <a:ext cx="507585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Outcomes: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 introduction to Participatory frameworks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Collaborative Decision-Making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Community Engagement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Empowerment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Capacity Building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Action Research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Democratic Governance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Arnstein’s</a:t>
            </a:r>
            <a:r>
              <a:rPr lang="en-GB" dirty="0">
                <a:solidFill>
                  <a:schemeClr val="bg1"/>
                </a:solidFill>
              </a:rPr>
              <a:t> Ladder of Participation (1969)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Hart’s Ladder of Participation (1992)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059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7" name="Freeform: Shape 1536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369" name="Freeform: Shape 1536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362" name="Title 4">
            <a:extLst>
              <a:ext uri="{FF2B5EF4-FFF2-40B4-BE49-F238E27FC236}">
                <a16:creationId xmlns:a16="http://schemas.microsoft.com/office/drawing/2014/main" id="{DB9DE6BC-C212-8197-F5C4-83F194514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alt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Participatory Frameworks</a:t>
            </a:r>
          </a:p>
        </p:txBody>
      </p:sp>
    </p:spTree>
    <p:extLst>
      <p:ext uri="{BB962C8B-B14F-4D97-AF65-F5344CB8AC3E}">
        <p14:creationId xmlns:p14="http://schemas.microsoft.com/office/powerpoint/2010/main" val="2331945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Participatory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Participatory frameworks in sociology are approaches that emphasize the active involvement in individuals or groups in decision-making processes, research, policy development, and community development initiatives. </a:t>
            </a:r>
          </a:p>
          <a:p>
            <a:r>
              <a:rPr lang="en-GB" dirty="0"/>
              <a:t>These frameworks recognise the value of including diverse perspectives and fostering collaboration among stakeholders to address social issues and promote social change. </a:t>
            </a:r>
          </a:p>
        </p:txBody>
      </p:sp>
    </p:spTree>
    <p:extLst>
      <p:ext uri="{BB962C8B-B14F-4D97-AF65-F5344CB8AC3E}">
        <p14:creationId xmlns:p14="http://schemas.microsoft.com/office/powerpoint/2010/main" val="290785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24F943-0BF1-CEDD-C378-FA3B500E1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57E46-8EC5-3F45-652C-B4E058F63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Participatory Frameworks:</a:t>
            </a:r>
            <a:br>
              <a:rPr lang="en-GB" dirty="0"/>
            </a:br>
            <a:r>
              <a:rPr lang="en-GB" dirty="0"/>
              <a:t>Key elements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30254-CE7A-DD9C-0FDE-7F57DA5891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Collaborative Decision Making:</a:t>
            </a:r>
          </a:p>
          <a:p>
            <a:pPr lvl="1"/>
            <a:r>
              <a:rPr lang="en-GB" dirty="0"/>
              <a:t>Encouraging collaboration and dialogue among stakeholders to identify common goals, develop strategies, and make decisions collectively. </a:t>
            </a:r>
          </a:p>
          <a:p>
            <a:pPr lvl="1"/>
            <a:endParaRPr lang="en-GB" dirty="0"/>
          </a:p>
          <a:p>
            <a:r>
              <a:rPr lang="en-GB" b="1" dirty="0"/>
              <a:t>Community Engagement:</a:t>
            </a:r>
          </a:p>
          <a:p>
            <a:pPr lvl="1"/>
            <a:r>
              <a:rPr lang="en-GB" dirty="0"/>
              <a:t>Engaging community members n all stages of a project or initiative, from planning and implementation to evaluation and reflection, to ensure their voices are heard and their needs are addressed.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63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00B5E6-72D1-5BDD-D760-73DD5F51F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1167-2AA9-F01B-E33E-075009EA3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Participatory Frameworks:</a:t>
            </a:r>
            <a:br>
              <a:rPr lang="en-GB" dirty="0"/>
            </a:br>
            <a:r>
              <a:rPr lang="en-GB" dirty="0"/>
              <a:t>Key elements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05488-35AF-A127-E6CA-948B97EB0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Empowerment:</a:t>
            </a:r>
          </a:p>
          <a:p>
            <a:pPr lvl="1"/>
            <a:r>
              <a:rPr lang="en-GB" dirty="0"/>
              <a:t>Fostering empowerment by providing individuals and communities with the knowledge, skills, resources, and opportunities to participate actively in shaping their own lives and environments. </a:t>
            </a:r>
          </a:p>
          <a:p>
            <a:pPr lvl="1"/>
            <a:endParaRPr lang="en-GB" dirty="0"/>
          </a:p>
          <a:p>
            <a:r>
              <a:rPr lang="en-GB" b="1" dirty="0"/>
              <a:t>Capacity Building:</a:t>
            </a:r>
          </a:p>
          <a:p>
            <a:pPr lvl="1"/>
            <a:r>
              <a:rPr lang="en-GB" dirty="0"/>
              <a:t>Building the capacity of individuals and organisations to engage effectively in participatory processes, including providing training, resources, and support leadership development.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87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5780BD-C6F3-F8F9-A631-84461FD9C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CF7D7-D2CA-6958-C554-54FF21FF0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Participatory Frameworks:</a:t>
            </a:r>
            <a:br>
              <a:rPr lang="en-GB" dirty="0"/>
            </a:br>
            <a:r>
              <a:rPr lang="en-GB" dirty="0"/>
              <a:t>Key elements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C71C0-EAB1-D3DE-72FB-7415789C2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Action Research</a:t>
            </a:r>
          </a:p>
          <a:p>
            <a:pPr lvl="1"/>
            <a:r>
              <a:rPr lang="en-GB" dirty="0"/>
              <a:t>Conducting research in collaboration with community members to address local issues, generate knowledge, and inform social change efforts. </a:t>
            </a:r>
          </a:p>
          <a:p>
            <a:endParaRPr lang="en-GB" b="1" dirty="0"/>
          </a:p>
          <a:p>
            <a:r>
              <a:rPr lang="en-GB" b="1" dirty="0"/>
              <a:t>Democratic Governance:</a:t>
            </a:r>
          </a:p>
          <a:p>
            <a:pPr lvl="1"/>
            <a:r>
              <a:rPr lang="en-GB" dirty="0"/>
              <a:t>Promoting democratic principles and practices within organisations, institutions, and communities to ensure transparency, accountability, and inclusivity in decision-making processes.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79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31668-E904-3AE0-07DA-C64A8E12E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Participatory Frameworks:</a:t>
            </a:r>
            <a:br>
              <a:rPr lang="en-GB" dirty="0"/>
            </a:br>
            <a:r>
              <a:rPr lang="en-GB" dirty="0"/>
              <a:t>Key elements Summarised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97100-3C8B-8841-475C-AFE94E412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Participatory frameworks aim to democratise knowledge production, empower marginalised groups, and promote social justice by </a:t>
            </a:r>
            <a:r>
              <a:rPr lang="en-GB" dirty="0" err="1"/>
              <a:t>centering</a:t>
            </a:r>
            <a:r>
              <a:rPr lang="en-GB" dirty="0"/>
              <a:t> the voices and experiences of those most affected by social issues and inequalities</a:t>
            </a:r>
          </a:p>
        </p:txBody>
      </p:sp>
    </p:spTree>
    <p:extLst>
      <p:ext uri="{BB962C8B-B14F-4D97-AF65-F5344CB8AC3E}">
        <p14:creationId xmlns:p14="http://schemas.microsoft.com/office/powerpoint/2010/main" val="174324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1CE23-3CA3-1099-BF68-4137BF8EE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Sherry Arnstein’s Ladder of Participation (1969)</a:t>
            </a:r>
          </a:p>
        </p:txBody>
      </p:sp>
    </p:spTree>
    <p:extLst>
      <p:ext uri="{BB962C8B-B14F-4D97-AF65-F5344CB8AC3E}">
        <p14:creationId xmlns:p14="http://schemas.microsoft.com/office/powerpoint/2010/main" val="1231354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E1C5-42C2-5A5F-911B-02AAD01E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Sherry </a:t>
            </a:r>
            <a:r>
              <a:rPr lang="en-GB" dirty="0" err="1"/>
              <a:t>Arnstein’s</a:t>
            </a:r>
            <a:r>
              <a:rPr lang="en-GB" dirty="0"/>
              <a:t> Ladder of Participation (1969)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A1AD1-DD3B-75DE-1916-9EDD7E2E2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significant model in the field of democratic public engagement. </a:t>
            </a:r>
          </a:p>
          <a:p>
            <a:r>
              <a:rPr lang="en-GB" dirty="0"/>
              <a:t>Proposed by Sherry </a:t>
            </a:r>
            <a:r>
              <a:rPr lang="en-GB" dirty="0" err="1"/>
              <a:t>Arnstein</a:t>
            </a:r>
            <a:r>
              <a:rPr lang="en-GB" dirty="0"/>
              <a:t> in 1969, this ladder provides insights into how empowered public institutions and officials allocate power to citizens and how levels of citizen agency, control, and power can be increased</a:t>
            </a:r>
          </a:p>
          <a:p>
            <a:r>
              <a:rPr lang="en-GB" dirty="0"/>
              <a:t>The ladder consists of eight rungs, each representing a different degree of citizen power and influence. </a:t>
            </a:r>
          </a:p>
        </p:txBody>
      </p:sp>
    </p:spTree>
    <p:extLst>
      <p:ext uri="{BB962C8B-B14F-4D97-AF65-F5344CB8AC3E}">
        <p14:creationId xmlns:p14="http://schemas.microsoft.com/office/powerpoint/2010/main" val="349859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D237A67-89C4-89BF-5261-C01ED2713B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6915397"/>
              </p:ext>
            </p:extLst>
          </p:nvPr>
        </p:nvGraphicFramePr>
        <p:xfrm>
          <a:off x="3779838" y="1825625"/>
          <a:ext cx="498460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527636" y="6488668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pic>
        <p:nvPicPr>
          <p:cNvPr id="1026" name="Picture 2" descr="Arnstein's Ladder of Citizen Participation">
            <a:extLst>
              <a:ext uri="{FF2B5EF4-FFF2-40B4-BE49-F238E27FC236}">
                <a16:creationId xmlns:a16="http://schemas.microsoft.com/office/drawing/2014/main" id="{3A6BAF3E-760A-28AC-49C5-5EDCF98AF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4111" y="1689378"/>
            <a:ext cx="306705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1224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F17DE-A6E9-6D1E-8D57-B3A039B01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43C43-88C3-DCC4-2367-F8E3AF008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72DF16-CD4F-8F42-AAF3-07CA0D7240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49995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367F18C-AE26-8AF3-AA39-E4E98CBBFF1D}"/>
              </a:ext>
            </a:extLst>
          </p:cNvPr>
          <p:cNvSpPr txBox="1"/>
          <p:nvPr/>
        </p:nvSpPr>
        <p:spPr>
          <a:xfrm>
            <a:off x="5144638" y="618013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853E18-0C65-66C6-3C79-7C37A28531B7}"/>
              </a:ext>
            </a:extLst>
          </p:cNvPr>
          <p:cNvSpPr txBox="1"/>
          <p:nvPr/>
        </p:nvSpPr>
        <p:spPr>
          <a:xfrm>
            <a:off x="3827952" y="2156604"/>
            <a:ext cx="580775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have no power or influence over decision-making processes.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Decisions are made by a small group of elites or authorities without input from the wider community</a:t>
            </a:r>
          </a:p>
        </p:txBody>
      </p:sp>
      <p:pic>
        <p:nvPicPr>
          <p:cNvPr id="8" name="Picture 2" descr="Arnstein's Ladder of Citizen Participation">
            <a:extLst>
              <a:ext uri="{FF2B5EF4-FFF2-40B4-BE49-F238E27FC236}">
                <a16:creationId xmlns:a16="http://schemas.microsoft.com/office/drawing/2014/main" id="{18BDAD6D-1276-4F39-C0E9-0DA1F4B7C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4368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75FE0-6381-E96F-9595-6AB7BAABD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0BA2A-B323-17DD-11C5-984697E45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535DAAA-952B-15E2-30F6-E39874B27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6686327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E7B83C0-640D-A938-BC42-4AE8B880D072}"/>
              </a:ext>
            </a:extLst>
          </p:cNvPr>
          <p:cNvSpPr txBox="1"/>
          <p:nvPr/>
        </p:nvSpPr>
        <p:spPr>
          <a:xfrm>
            <a:off x="5144638" y="618013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88A0E9-8253-6675-71ED-70F0C9AD50D3}"/>
              </a:ext>
            </a:extLst>
          </p:cNvPr>
          <p:cNvSpPr txBox="1"/>
          <p:nvPr/>
        </p:nvSpPr>
        <p:spPr>
          <a:xfrm>
            <a:off x="3629545" y="1861353"/>
            <a:ext cx="6092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have minimal or symbolic participation.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They may be invited to participate in decision-making processes, but their input is superficial or tokenistic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decision-making power remains in the hands of elites, and citizen involvement does not significantly impact outcomes.  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5EE3AC82-617B-6F76-35CB-DCDD21853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793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6ED65-57FF-3C46-9E43-FC72CA5E7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AA76-62EC-864E-A105-257C2217D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97E9CC0-D16B-49A0-DA8D-B61736784D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885554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57C0686-1029-8F38-2997-8378A0ADA2C8}"/>
              </a:ext>
            </a:extLst>
          </p:cNvPr>
          <p:cNvSpPr txBox="1"/>
          <p:nvPr/>
        </p:nvSpPr>
        <p:spPr>
          <a:xfrm>
            <a:off x="5144638" y="618013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919026-A19A-AA17-07F6-9ACE39E7D7C7}"/>
              </a:ext>
            </a:extLst>
          </p:cNvPr>
          <p:cNvSpPr txBox="1"/>
          <p:nvPr/>
        </p:nvSpPr>
        <p:spPr>
          <a:xfrm>
            <a:off x="3629545" y="1861353"/>
            <a:ext cx="60924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are provided with information about decisions that affect them, but they have no opportunity to influence those decisions.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Information flow is one-way, with decision-makers disseminating information to the public without seeking feedback or input.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AAE4E369-A288-AAA9-2E34-D9BCF120A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1158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E04D8-6A18-ED6B-9F9C-1D3B10938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60456-2A88-427F-0BB3-A5E280AD5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2A5409E-9B65-13B0-E3BA-D799849D8A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5895194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060790B-382B-C813-B0C0-64C8A7C99843}"/>
              </a:ext>
            </a:extLst>
          </p:cNvPr>
          <p:cNvSpPr txBox="1"/>
          <p:nvPr/>
        </p:nvSpPr>
        <p:spPr>
          <a:xfrm>
            <a:off x="5144638" y="618013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4948C9-AFB3-D44D-E0FB-CE65EA4BBCD8}"/>
              </a:ext>
            </a:extLst>
          </p:cNvPr>
          <p:cNvSpPr txBox="1"/>
          <p:nvPr/>
        </p:nvSpPr>
        <p:spPr>
          <a:xfrm>
            <a:off x="3629545" y="1861353"/>
            <a:ext cx="6092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Decision-makings seek input from citizens and may consider their options when making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However, citizens do not have the power to shape or influence the decision-making process directly.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Consultation often involves gathering feedback through surveys, public meetings, or focus groups. 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EA3F6CEF-0002-C150-C6BD-2C6EEF669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7180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36163-5D11-0C9D-FB53-9D79AD33D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58742-E45C-3134-1F10-D2BF3D677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CA845D-427C-8534-F905-1F871C8A9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864427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533A5E3-EEF7-C663-FAA7-60561C963711}"/>
              </a:ext>
            </a:extLst>
          </p:cNvPr>
          <p:cNvSpPr txBox="1"/>
          <p:nvPr/>
        </p:nvSpPr>
        <p:spPr>
          <a:xfrm>
            <a:off x="5144638" y="618013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0688D7-BE48-B890-6C10-DAAD20B4A39B}"/>
              </a:ext>
            </a:extLst>
          </p:cNvPr>
          <p:cNvSpPr txBox="1"/>
          <p:nvPr/>
        </p:nvSpPr>
        <p:spPr>
          <a:xfrm>
            <a:off x="3629545" y="1861353"/>
            <a:ext cx="6092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Decision-makings engage in tokenistic efforts to appease or pacify citizens without genuinely addressing their concerns.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While citizens may have the opportunity to provide input, decision-makers retain ultimate control and may ignore or dismiss citizen feedback if it conflicts with their interests.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5FB09AB2-A037-C44A-26E3-9C7EAEA2E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3421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7B9F8-BAE0-FBAD-7772-6CED93FC76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7DFD-8E77-AAB3-F7C5-E983CA825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F79676A-FC58-8A1D-20C8-02A28718E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9633257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B20C4BA-58E5-E438-AB73-D75190C33419}"/>
              </a:ext>
            </a:extLst>
          </p:cNvPr>
          <p:cNvSpPr txBox="1"/>
          <p:nvPr/>
        </p:nvSpPr>
        <p:spPr>
          <a:xfrm>
            <a:off x="5593212" y="642167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048D27-6F1D-2C89-6E78-CCFA95F20FF0}"/>
              </a:ext>
            </a:extLst>
          </p:cNvPr>
          <p:cNvSpPr txBox="1"/>
          <p:nvPr/>
        </p:nvSpPr>
        <p:spPr>
          <a:xfrm>
            <a:off x="3559644" y="1430466"/>
            <a:ext cx="60924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and decision-makers collaborate as equal partners in the decision-making process.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Both parties share power and responsibility for decision-making, and decisions are made through consensus-building and mutual agreement.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Partnerships involves meaningful engagement, dialogue, and shared decision making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4B147B51-96C6-CFD4-0094-FF4E588BC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1629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2731AC-0C14-80EA-F11A-0E24D8D2E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412CA-CE1C-95FB-F95E-D6225684E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Arnstein’s</a:t>
            </a:r>
            <a:r>
              <a:rPr lang="en-GB" dirty="0"/>
              <a:t>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71D28F0-C1CC-DAAA-47EF-B14749B7B0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717102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93B8202-C464-C240-8915-0146C1C30BB0}"/>
              </a:ext>
            </a:extLst>
          </p:cNvPr>
          <p:cNvSpPr txBox="1"/>
          <p:nvPr/>
        </p:nvSpPr>
        <p:spPr>
          <a:xfrm>
            <a:off x="5593212" y="642167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D893DC-0DC0-887B-AAAB-D4E5D1E52BDE}"/>
              </a:ext>
            </a:extLst>
          </p:cNvPr>
          <p:cNvSpPr txBox="1"/>
          <p:nvPr/>
        </p:nvSpPr>
        <p:spPr>
          <a:xfrm>
            <a:off x="3559644" y="1430466"/>
            <a:ext cx="60924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Decision-making authority is transferred from traditional power structures to citizens or community organisations.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have the power to make decisions and implement policies that directly affect their lives.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Delegated power represents a significant shift in governance towards greater democratization and citizen control.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11D25460-AA1A-4B0C-4F65-C797AE0AE8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6643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9F6B7-6409-F636-A84E-B0ED1BC3C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24165-386F-A034-AC18-F273C9CB1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Arnstein’s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AB70231-39D9-A175-13DE-DCD6163672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29773"/>
              </p:ext>
            </p:extLst>
          </p:nvPr>
        </p:nvGraphicFramePr>
        <p:xfrm>
          <a:off x="286139" y="1512887"/>
          <a:ext cx="266409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6C3EB1D-8CE0-D6F2-DFE5-D9329083BF7B}"/>
              </a:ext>
            </a:extLst>
          </p:cNvPr>
          <p:cNvSpPr txBox="1"/>
          <p:nvPr/>
        </p:nvSpPr>
        <p:spPr>
          <a:xfrm>
            <a:off x="5593212" y="6421677"/>
            <a:ext cx="190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(Arnstein, 2006)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F896E9-B93C-017B-C5F2-DF8D0A81D376}"/>
              </a:ext>
            </a:extLst>
          </p:cNvPr>
          <p:cNvSpPr txBox="1"/>
          <p:nvPr/>
        </p:nvSpPr>
        <p:spPr>
          <a:xfrm>
            <a:off x="3559644" y="1430466"/>
            <a:ext cx="6092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Citizens have full control over decision-making processes and governance structures.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Decision-making authority is decentralised, and citizens have the autonomy to shape policies, allocate resources, and govern their communities according to their own interests and values. </a:t>
            </a:r>
          </a:p>
        </p:txBody>
      </p:sp>
      <p:pic>
        <p:nvPicPr>
          <p:cNvPr id="3" name="Picture 2" descr="Arnstein's Ladder of Citizen Participation">
            <a:extLst>
              <a:ext uri="{FF2B5EF4-FFF2-40B4-BE49-F238E27FC236}">
                <a16:creationId xmlns:a16="http://schemas.microsoft.com/office/drawing/2014/main" id="{5A34B7E0-FEC4-88A2-81E2-E54860BEE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025" y="1689378"/>
            <a:ext cx="1994135" cy="31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2483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EA7D25C-CBDF-44BB-0C8F-3ACC62509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038" y="365125"/>
            <a:ext cx="6172332" cy="1325563"/>
          </a:xfrm>
        </p:spPr>
        <p:txBody>
          <a:bodyPr/>
          <a:lstStyle/>
          <a:p>
            <a:r>
              <a:rPr lang="en-GB" dirty="0" err="1"/>
              <a:t>Arnstein’s</a:t>
            </a:r>
            <a:r>
              <a:rPr lang="en-GB" dirty="0"/>
              <a:t> Ladder of Participation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27786F7-740B-3E81-843C-C2280CA7F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7049" y="1825625"/>
            <a:ext cx="8389321" cy="4667250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 err="1"/>
              <a:t>Arnstein's</a:t>
            </a:r>
            <a:r>
              <a:rPr lang="en-GB" sz="3300" dirty="0"/>
              <a:t> ladder is a model for understanding how the degree of citizen participation in government can affect public perceptions of legitimacy, authority and good governance.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3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It presents different levels of public participation, with the 'most desirable' forms of participation found the higher you move up the ladder.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Various representations of its application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From children and young people 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300" dirty="0"/>
              <a:t>Adult care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300" dirty="0"/>
              <a:t>Elderly care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300" dirty="0"/>
              <a:t>Mental Health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616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17330-D48E-43B7-BBE3-CB009B908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6BAD9-48C2-15A6-9BE4-F260D168A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838" y="1825625"/>
            <a:ext cx="4432509" cy="4667250"/>
          </a:xfrm>
        </p:spPr>
        <p:txBody>
          <a:bodyPr>
            <a:normAutofit/>
          </a:bodyPr>
          <a:lstStyle/>
          <a:p>
            <a:r>
              <a:rPr lang="en-GB" dirty="0"/>
              <a:t>Consider how this ladder might be applied in a setting of your choice, then discuss within your group how these approaches might be used and why they might be necessary within a given context.</a:t>
            </a:r>
          </a:p>
          <a:p>
            <a:endParaRPr lang="en-GB" dirty="0"/>
          </a:p>
        </p:txBody>
      </p:sp>
      <p:pic>
        <p:nvPicPr>
          <p:cNvPr id="10" name="Picture 9" descr="Arnstein's Ladder of Citizen Participation">
            <a:extLst>
              <a:ext uri="{FF2B5EF4-FFF2-40B4-BE49-F238E27FC236}">
                <a16:creationId xmlns:a16="http://schemas.microsoft.com/office/drawing/2014/main" id="{7F88D42A-0BFD-06B4-6EFD-CD0434F16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041" y="1128661"/>
            <a:ext cx="3219122" cy="503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5563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C097E9-A6E4-096B-A858-864A93CB3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C83DDCF-DCE6-2834-FC8B-0D7E292C6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E8826EE-C4C2-974D-846B-F2014533F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BD22F-3713-417E-179A-09F825EA7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Hart’s Ladder of Participation (1992)</a:t>
            </a:r>
          </a:p>
        </p:txBody>
      </p:sp>
    </p:spTree>
    <p:extLst>
      <p:ext uri="{BB962C8B-B14F-4D97-AF65-F5344CB8AC3E}">
        <p14:creationId xmlns:p14="http://schemas.microsoft.com/office/powerpoint/2010/main" val="4214250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8EA2F-B06C-13B8-10E4-46C160AF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(1992)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9136D-AFAA-C906-05BE-7F9B38F85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Roger Hart’s Ladder of children's participation outlines eight ascending levels of decision-making agency, control, and power that adults can grant to children and youth. </a:t>
            </a:r>
          </a:p>
          <a:p>
            <a:r>
              <a:rPr lang="en-GB" dirty="0"/>
              <a:t>This model was first introduced in 1992 and has become influential in fields such as child development, education, civic participation, and democratic decision-making.</a:t>
            </a:r>
          </a:p>
        </p:txBody>
      </p:sp>
    </p:spTree>
    <p:extLst>
      <p:ext uri="{BB962C8B-B14F-4D97-AF65-F5344CB8AC3E}">
        <p14:creationId xmlns:p14="http://schemas.microsoft.com/office/powerpoint/2010/main" val="422738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20F12-D8E7-54DC-BD82-936A0F752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CF41D-C764-B943-31B4-AC047C05E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B4AD6C-9E0D-34CF-ACB8-3EC3FC4CCB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272537"/>
              </p:ext>
            </p:extLst>
          </p:nvPr>
        </p:nvGraphicFramePr>
        <p:xfrm>
          <a:off x="3351392" y="1825625"/>
          <a:ext cx="498460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Image result for Arnstein's ladder of participatio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9957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7EA4-C42B-288D-BF2D-128CE9A7B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402B3-4354-7A38-9465-377664919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Manipulation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At this level, participation is akin to manipulation. Children and youth may not fully understand the issues or their role in the </a:t>
            </a:r>
            <a:r>
              <a:rPr lang="en-GB" dirty="0">
                <a:solidFill>
                  <a:srgbClr val="111111"/>
                </a:solidFill>
                <a:latin typeface="-apple-system"/>
              </a:rPr>
              <a:t>process. </a:t>
            </a:r>
          </a:p>
          <a:p>
            <a:pPr lvl="1"/>
            <a:r>
              <a:rPr lang="en-GB" dirty="0">
                <a:solidFill>
                  <a:srgbClr val="111111"/>
                </a:solidFill>
                <a:latin typeface="-apple-system"/>
              </a:rPr>
              <a:t>Adults sometimes prioritize the end result over the means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E50654D-86AD-0A5D-7CBA-1BB3C67DD06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39304464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F1181FB8-838A-5590-A625-45A0F1C31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596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FB0481-5E76-0F87-5CA2-08694BACF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6A437-C92C-6548-5138-61FE762EC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EDC1E-5BFB-F5FD-91E5-6EC77AC4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Decoration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Participation as decoration occurs when young people are involved merely for show. 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Their input is superficial and doesn’t significantly impact decisions or outcomes.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A34F79F-D53F-9263-F608-ADE763E082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1731121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6428E4FB-ACE7-ED12-C38B-DB38AA2BF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9025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9DB99-1AB1-87DA-4BF1-9625B4B05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CD39F-B7C1-2A60-8A60-E3A18C24D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FCC431-DBEB-E536-82E9-3A84FB8D4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Tokenism</a:t>
            </a:r>
          </a:p>
          <a:p>
            <a:pPr lvl="1"/>
            <a:r>
              <a:rPr lang="en-GB" dirty="0"/>
              <a:t>Tokenistic participation involves symbolic gestures, where children’s opinions are sought but rarely acted upon. </a:t>
            </a:r>
          </a:p>
          <a:p>
            <a:pPr lvl="1"/>
            <a:r>
              <a:rPr lang="en-GB" dirty="0"/>
              <a:t>Their influence remains minimal.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E73A24B-173C-D28D-06E1-C209642789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2806884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DCBBF401-C386-9F34-FE8F-054A66094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9479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95AEF-6B90-155C-3E5F-672F8E5C1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54279-E27C-A192-8177-8B1E9FC73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DDB97-A7CE-159B-278C-99C7DE3BF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Assigned but informed</a:t>
            </a:r>
          </a:p>
          <a:p>
            <a:pPr lvl="1"/>
            <a:r>
              <a:rPr lang="en-GB" dirty="0"/>
              <a:t>At this stage, children receive information and are assigned specific roles, but their influence is still limited. </a:t>
            </a:r>
          </a:p>
          <a:p>
            <a:pPr lvl="1"/>
            <a:r>
              <a:rPr lang="en-GB" dirty="0"/>
              <a:t>They understand their involvement better than in earlier rungs.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A14FAD9-4D95-E9E8-8E9A-B4CCD76CCD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1559119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88C4B3EC-FD20-EA78-54BF-F14A57788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9904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08925-FD45-942C-0826-BB152B21E9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CF41C-EB7D-2BAC-4D98-F677C5F58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C76FD-C209-5B2F-F8B7-4C8CB67E8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Consulted and Informed</a:t>
            </a:r>
          </a:p>
          <a:p>
            <a:pPr lvl="1"/>
            <a:r>
              <a:rPr lang="en-GB" dirty="0"/>
              <a:t>Children are consulted, and their views are taken into account. </a:t>
            </a:r>
          </a:p>
          <a:p>
            <a:pPr lvl="1"/>
            <a:r>
              <a:rPr lang="en-GB" dirty="0"/>
              <a:t>However, the final decisions remain with adults.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E3AC450-7EC4-109A-078C-C047CE6103A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2310399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FAEF963D-061A-EDB3-6E60-911017123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0173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7B48AA-32A4-E0A5-C5EF-1E4649DB2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BB1-CC09-3B3D-AFD8-2896BE65E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0013A-EAAE-989D-328F-0982634C2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Adult-initiated, Shared Decisions</a:t>
            </a:r>
          </a:p>
          <a:p>
            <a:pPr lvl="1"/>
            <a:r>
              <a:rPr lang="en-GB" dirty="0"/>
              <a:t>Here, adults initiate participation, but they actively involve children in decision-making processes. </a:t>
            </a:r>
          </a:p>
          <a:p>
            <a:pPr lvl="1"/>
            <a:r>
              <a:rPr lang="en-GB" dirty="0"/>
              <a:t>Collaboration and shared decision-making occur.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8898724-C26E-2472-0042-A81DB82EDB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0977659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08670639-16A4-EED7-3FC7-064409DD9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3730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495AA-3C66-3662-0702-C8621EAB4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D6BF0-12F6-708C-6F93-AA8DB4371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072E1-9A8C-F8AD-B4ED-B2743D46C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Child Initiated and Directed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Children take the lead in proposing ideas and making decisions. 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Adults support and facilitate their initiatives.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55336F2-486A-313F-64F4-2F4E634F5EB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0613021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37F4FCB8-05C2-C4B2-89E4-9D6306DEC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4797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58D33-2589-65EA-F559-B220117AA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FABD3-1B60-71E6-8A22-0C526AFEB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Hart’s Ladder of Participation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A4067-CEFE-6E4E-CB80-24039FA32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4216539" cy="4385394"/>
          </a:xfrm>
        </p:spPr>
        <p:txBody>
          <a:bodyPr/>
          <a:lstStyle/>
          <a:p>
            <a:r>
              <a:rPr lang="en-GB" b="1" dirty="0"/>
              <a:t>Child-led</a:t>
            </a:r>
          </a:p>
          <a:p>
            <a:pPr lvl="1"/>
            <a:r>
              <a:rPr lang="en-GB" dirty="0"/>
              <a:t> At the highest rung, children independently initiate and drive projects, advocating for their rights and equal participation. </a:t>
            </a:r>
          </a:p>
          <a:p>
            <a:pPr lvl="1"/>
            <a:r>
              <a:rPr lang="en-GB" dirty="0"/>
              <a:t>They recognize the importance of inviting others to join them as fellow citizens</a:t>
            </a:r>
            <a:endParaRPr lang="en-GB" dirty="0">
              <a:solidFill>
                <a:srgbClr val="111111"/>
              </a:solidFill>
              <a:latin typeface="-apple-system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36CA3F7-0C6B-C6AD-5918-7BE64DFEA2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8286068"/>
              </p:ext>
            </p:extLst>
          </p:nvPr>
        </p:nvGraphicFramePr>
        <p:xfrm>
          <a:off x="107860" y="1540954"/>
          <a:ext cx="3014902" cy="4808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Image result for Arnstein's ladder of participation">
            <a:extLst>
              <a:ext uri="{FF2B5EF4-FFF2-40B4-BE49-F238E27FC236}">
                <a16:creationId xmlns:a16="http://schemas.microsoft.com/office/drawing/2014/main" id="{9DD5CDB3-4765-2355-C4A3-288D906E2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091" y="1564575"/>
            <a:ext cx="4019909" cy="503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348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3646E99-D7C5-E8E4-EA79-EB78318F4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the ladder can be used in many ways…</a:t>
            </a:r>
          </a:p>
        </p:txBody>
      </p:sp>
      <p:pic>
        <p:nvPicPr>
          <p:cNvPr id="4098" name="Picture 2" descr="Image result for Arnstein's ladder of particip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923" y="1690688"/>
            <a:ext cx="6666107" cy="500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9341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Hart's ladder of participation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079" y="673913"/>
            <a:ext cx="5838825" cy="588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860B030-2AF5-5CFB-9A11-5CC45DAA0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467" y="82530"/>
            <a:ext cx="4530439" cy="4342822"/>
          </a:xfrm>
        </p:spPr>
        <p:txBody>
          <a:bodyPr>
            <a:normAutofit/>
          </a:bodyPr>
          <a:lstStyle/>
          <a:p>
            <a:r>
              <a:rPr lang="en-GB" dirty="0"/>
              <a:t>How to engage active participation of Young People Model</a:t>
            </a:r>
            <a:br>
              <a:rPr lang="en-GB" dirty="0"/>
            </a:br>
            <a:r>
              <a:rPr lang="en-GB" dirty="0"/>
              <a:t>(Hart, 1992)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0773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Arnstein's ladder of particip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01742" y="132653"/>
            <a:ext cx="8790258" cy="659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4517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Some Useful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https://www.unicef-irc.org/publications/pdf/childrens_participation.pdf</a:t>
            </a:r>
            <a:endParaRPr lang="en-GB" dirty="0"/>
          </a:p>
          <a:p>
            <a:r>
              <a:rPr lang="en-GB" dirty="0">
                <a:hlinkClick r:id="rId3"/>
              </a:rPr>
              <a:t>http://www.pupilvoicewales.org.uk/english/secondary/about-us/uncrc/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http://gov.wales/statistics-and-research/children-young-peoples-participation/?lang=en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http://www.childrensrightswales.org.uk/participation.aspx</a:t>
            </a:r>
            <a:endParaRPr lang="en-GB" dirty="0"/>
          </a:p>
          <a:p>
            <a:r>
              <a:rPr lang="en-GB" dirty="0">
                <a:hlinkClick r:id="rId6"/>
              </a:rPr>
              <a:t>http://www.unicef.org.uk/UNICEFs-Work/UN-Convention/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5800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36C4B77-5FF2-8C0E-7819-406A1BAA9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8A69EE9-5CAC-F08A-C8E5-6EF47B207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302" y="1825625"/>
            <a:ext cx="10658068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Arnstein</a:t>
            </a:r>
            <a:r>
              <a:rPr lang="en-GB" dirty="0"/>
              <a:t>, R (1969) Available at  </a:t>
            </a:r>
            <a:r>
              <a:rPr lang="en-GB" dirty="0">
                <a:hlinkClick r:id="rId2"/>
              </a:rPr>
              <a:t>http://lithgow-schmidt.dk/sherry-arnstein/ladder-of-citizen-participation.html Accessed on 28/09/16</a:t>
            </a:r>
            <a:endParaRPr lang="en-GB" dirty="0"/>
          </a:p>
          <a:p>
            <a:r>
              <a:rPr lang="en-GB" dirty="0"/>
              <a:t>Hart, R (1992) UNICEF, A demonstration by school children in Peru for immunization</a:t>
            </a:r>
          </a:p>
          <a:p>
            <a:r>
              <a:rPr lang="en-GB" dirty="0"/>
              <a:t>Children’s participation: from tokenism to citizenship. Available at </a:t>
            </a:r>
            <a:r>
              <a:rPr lang="en-GB" dirty="0">
                <a:hlinkClick r:id="rId3"/>
              </a:rPr>
              <a:t>https://www.unicef-irc.org/publications/pdf/childrens_participation.pdf Accessed on 28/09/16</a:t>
            </a:r>
            <a:endParaRPr lang="en-GB" dirty="0"/>
          </a:p>
          <a:p>
            <a:r>
              <a:rPr lang="en-GB" dirty="0"/>
              <a:t>Google Images (2016) Available at </a:t>
            </a:r>
            <a:r>
              <a:rPr lang="en-GB" dirty="0">
                <a:hlinkClick r:id="rId4"/>
              </a:rPr>
              <a:t>https://www.google.co.uk/search?q=Arnstein%27s+ladder+of+participation&amp;client=firefox-b-ab&amp;source=lnms&amp;tbm=isch&amp;sa=X&amp;ved=0ahUKEwjz0Lr997HPAhWmF8AKHdt6A0oQ_AUICCgB&amp;biw=1280&amp;bih=915#imgrc=yR8DZt5cJP4x2M%3A</a:t>
            </a:r>
            <a:r>
              <a:rPr lang="en-GB" dirty="0"/>
              <a:t> Accessed on 28/09/16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4053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645</TotalTime>
  <Words>1760</Words>
  <Application>Microsoft Office PowerPoint</Application>
  <PresentationFormat>Widescreen</PresentationFormat>
  <Paragraphs>291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-apple-system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Participatory Frameworks</vt:lpstr>
      <vt:lpstr>Participatory Frameworks</vt:lpstr>
      <vt:lpstr>Participatory Frameworks: Key elements </vt:lpstr>
      <vt:lpstr>Participatory Frameworks: Key elements </vt:lpstr>
      <vt:lpstr>Participatory Frameworks: Key elements </vt:lpstr>
      <vt:lpstr>Participatory Frameworks: Key elements Summarised</vt:lpstr>
      <vt:lpstr>Sherry Arnstein’s Ladder of Participation (1969)</vt:lpstr>
      <vt:lpstr>Sherry Arnstein’s Ladder of Participation (1969)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Arnstein’s Ladder of Participation </vt:lpstr>
      <vt:lpstr>Task</vt:lpstr>
      <vt:lpstr>Hart’s Ladder of Participation (1992)</vt:lpstr>
      <vt:lpstr>Hart’s Ladder of Participation (1992)</vt:lpstr>
      <vt:lpstr>Hart’s Ladder of Participation </vt:lpstr>
      <vt:lpstr>Hart’s Ladder of Participation </vt:lpstr>
      <vt:lpstr>Hart’s Ladder of Participation </vt:lpstr>
      <vt:lpstr>Hart’s Ladder of Participation </vt:lpstr>
      <vt:lpstr>Hart’s Ladder of Participation </vt:lpstr>
      <vt:lpstr>Hart’s Ladder of Participation </vt:lpstr>
      <vt:lpstr>Hart’s Ladder of Participation </vt:lpstr>
      <vt:lpstr>Hart’s Ladder of Participation </vt:lpstr>
      <vt:lpstr>Hart’s Ladder of Participation </vt:lpstr>
      <vt:lpstr>The concept of the ladder can be used in many ways…</vt:lpstr>
      <vt:lpstr>How to engage active participation of Young People Model (Hart, 1992) </vt:lpstr>
      <vt:lpstr>PowerPoint Presentation</vt:lpstr>
      <vt:lpstr>Some Useful Links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Advocacy</dc:title>
  <dc:creator>Laura Jenkins (IEH)</dc:creator>
  <cp:lastModifiedBy>Laura Jenkins (IEH)</cp:lastModifiedBy>
  <cp:revision>5</cp:revision>
  <dcterms:created xsi:type="dcterms:W3CDTF">2023-01-23T09:23:11Z</dcterms:created>
  <dcterms:modified xsi:type="dcterms:W3CDTF">2024-02-27T19:06:17Z</dcterms:modified>
</cp:coreProperties>
</file>