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320F4-5643-4D42-AE9D-272C20B9DC8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FC76-21B1-4DB5-B8A8-A192AD4CF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2427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320F4-5643-4D42-AE9D-272C20B9DC8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FC76-21B1-4DB5-B8A8-A192AD4CF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76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320F4-5643-4D42-AE9D-272C20B9DC8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FC76-21B1-4DB5-B8A8-A192AD4CF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1722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320F4-5643-4D42-AE9D-272C20B9DC8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FC76-21B1-4DB5-B8A8-A192AD4CF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168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320F4-5643-4D42-AE9D-272C20B9DC8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FC76-21B1-4DB5-B8A8-A192AD4CF44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569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320F4-5643-4D42-AE9D-272C20B9DC8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FC76-21B1-4DB5-B8A8-A192AD4CF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134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320F4-5643-4D42-AE9D-272C20B9DC8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FC76-21B1-4DB5-B8A8-A192AD4CF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088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320F4-5643-4D42-AE9D-272C20B9DC8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FC76-21B1-4DB5-B8A8-A192AD4CF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940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768320F4-5643-4D42-AE9D-272C20B9DC8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FC76-21B1-4DB5-B8A8-A192AD4CF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436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320F4-5643-4D42-AE9D-272C20B9DC8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FC76-21B1-4DB5-B8A8-A192AD4CF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478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320F4-5643-4D42-AE9D-272C20B9DC8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9FC76-21B1-4DB5-B8A8-A192AD4CF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565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768320F4-5643-4D42-AE9D-272C20B9DC82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9B29FC76-21B1-4DB5-B8A8-A192AD4CF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885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7D54C-69A4-495A-8A31-4989C8BB29E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Hadi Njai - 2022566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3F4E69-4726-4023-8AB6-5B9AFA4A89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Hotel </a:t>
            </a:r>
            <a:r>
              <a:rPr lang="en-GB" sz="2800" dirty="0" err="1"/>
              <a:t>reservacion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03840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F334C-0A53-44DB-A685-8603BE1DA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657" y="522515"/>
            <a:ext cx="10940143" cy="6335486"/>
          </a:xfrm>
        </p:spPr>
        <p:txBody>
          <a:bodyPr>
            <a:normAutofit/>
          </a:bodyPr>
          <a:lstStyle/>
          <a:p>
            <a:r>
              <a:rPr lang="es-ES" sz="1600" b="1" dirty="0"/>
              <a:t>Recepcionista: 	Buenos Tardes! Hotel San Marino. Como le puedo ayudar? </a:t>
            </a:r>
          </a:p>
          <a:p>
            <a:r>
              <a:rPr lang="es-ES" sz="1600" b="1" dirty="0"/>
              <a:t>Sra. Santana: 	Buenos Tardes! Me gustaría reservar una habitación  en el hotel. </a:t>
            </a:r>
          </a:p>
          <a:p>
            <a:r>
              <a:rPr lang="es-ES" sz="1600" b="1" dirty="0"/>
              <a:t>Recepcionista: 	Muy bien. Como se llama usted? </a:t>
            </a:r>
          </a:p>
          <a:p>
            <a:r>
              <a:rPr lang="es-ES" sz="1600" b="1" dirty="0"/>
              <a:t>Sra. Santana: 	Me llamo </a:t>
            </a:r>
            <a:r>
              <a:rPr lang="es-ES" sz="1600" b="1" dirty="0" err="1"/>
              <a:t>Hadi</a:t>
            </a:r>
            <a:r>
              <a:rPr lang="es-ES" sz="1600" b="1" dirty="0"/>
              <a:t> Santana.</a:t>
            </a:r>
          </a:p>
          <a:p>
            <a:r>
              <a:rPr lang="es-ES" sz="1600" b="1" dirty="0"/>
              <a:t>Recepcionista: 	Muy bien Señora Santana. Para cuantas personas? </a:t>
            </a:r>
          </a:p>
          <a:p>
            <a:r>
              <a:rPr lang="es-ES" sz="1600" b="1" dirty="0"/>
              <a:t>Sra. Santana: 	Para tres personas. </a:t>
            </a:r>
          </a:p>
          <a:p>
            <a:r>
              <a:rPr lang="es-ES" sz="1600" b="1" dirty="0"/>
              <a:t>Recepcionista: 	Una o dos habitaciones?</a:t>
            </a:r>
          </a:p>
          <a:p>
            <a:r>
              <a:rPr lang="es-ES" sz="1600" b="1" dirty="0"/>
              <a:t>Sra. Santana: 	Una habitación.</a:t>
            </a:r>
          </a:p>
          <a:p>
            <a:r>
              <a:rPr lang="es-ES" sz="1600" b="1" dirty="0"/>
              <a:t>Recepcionista: 	Camas doble o  individuales? </a:t>
            </a:r>
          </a:p>
          <a:p>
            <a:r>
              <a:rPr lang="es-ES" sz="1600" b="1" dirty="0"/>
              <a:t>Sra. Santana: 	Una cama doble y una cama individual</a:t>
            </a:r>
          </a:p>
          <a:p>
            <a:r>
              <a:rPr lang="es-ES" sz="1600" b="1" dirty="0"/>
              <a:t>Recepcionista: 	Para que fecha?</a:t>
            </a:r>
          </a:p>
          <a:p>
            <a:r>
              <a:rPr lang="es-ES" sz="1600" b="1" dirty="0"/>
              <a:t>Sra. Santana: 	el tres de Mayo</a:t>
            </a:r>
          </a:p>
          <a:p>
            <a:r>
              <a:rPr lang="es-ES" sz="1600" b="1" dirty="0"/>
              <a:t>Recepcionista: 	Para cuantas noches?  </a:t>
            </a:r>
          </a:p>
          <a:p>
            <a:r>
              <a:rPr lang="es-ES" sz="1600" b="1" dirty="0"/>
              <a:t>Sra. Santana: 	dos noches por fa </a:t>
            </a:r>
            <a:r>
              <a:rPr lang="es-ES" sz="1600" b="1" dirty="0" err="1"/>
              <a:t>vor</a:t>
            </a:r>
            <a:endParaRPr lang="es-ES" sz="1600" b="1" dirty="0"/>
          </a:p>
          <a:p>
            <a:r>
              <a:rPr lang="es-ES" sz="1600" b="1" dirty="0"/>
              <a:t>Recepcionista: 	Bueno. Todo esta reservado. </a:t>
            </a:r>
          </a:p>
          <a:p>
            <a:r>
              <a:rPr lang="es-ES" sz="1600" b="1" dirty="0" err="1"/>
              <a:t>Sra.Santana</a:t>
            </a:r>
            <a:r>
              <a:rPr lang="es-ES" sz="1600" b="1" dirty="0"/>
              <a:t>: 	</a:t>
            </a:r>
            <a:r>
              <a:rPr lang="es-ES" sz="1600" b="1" dirty="0" err="1"/>
              <a:t>fantastico</a:t>
            </a:r>
            <a:r>
              <a:rPr lang="es-ES" sz="1600" b="1" dirty="0"/>
              <a:t>! Muchas Gracias. Adiós.</a:t>
            </a:r>
          </a:p>
          <a:p>
            <a:r>
              <a:rPr lang="es-ES" sz="1600" b="1" dirty="0"/>
              <a:t>Recepcionista: 	 gracias . Adiós. </a:t>
            </a:r>
            <a:endParaRPr lang="en-GB" sz="1400" b="1" dirty="0"/>
          </a:p>
        </p:txBody>
      </p:sp>
      <p:pic>
        <p:nvPicPr>
          <p:cNvPr id="2" name="Spanish final recording">
            <a:hlinkClick r:id="" action="ppaction://media"/>
            <a:extLst>
              <a:ext uri="{FF2B5EF4-FFF2-40B4-BE49-F238E27FC236}">
                <a16:creationId xmlns:a16="http://schemas.microsoft.com/office/drawing/2014/main" id="{F87EEF84-090C-434F-B3D1-67323E8E4D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87414" y="273670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857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6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177</TotalTime>
  <Words>178</Words>
  <Application>Microsoft Office PowerPoint</Application>
  <PresentationFormat>Widescreen</PresentationFormat>
  <Paragraphs>19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Gill Sans MT</vt:lpstr>
      <vt:lpstr>Parcel</vt:lpstr>
      <vt:lpstr>Hadi Njai - 2022566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Zsanett Babos (2020456)</dc:creator>
  <cp:lastModifiedBy>Hadi Njai</cp:lastModifiedBy>
  <cp:revision>7</cp:revision>
  <dcterms:created xsi:type="dcterms:W3CDTF">2022-03-02T14:44:48Z</dcterms:created>
  <dcterms:modified xsi:type="dcterms:W3CDTF">2022-03-03T22:13:59Z</dcterms:modified>
</cp:coreProperties>
</file>