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A499CEE-53DC-4011-A85A-2E34B414DA69}">
          <p14:sldIdLst>
            <p14:sldId id="256"/>
          </p14:sldIdLst>
        </p14:section>
        <p14:section name="Untitled Section" id="{3A9EAD0D-86D6-4573-9E76-07B25E02256D}">
          <p14:sldIdLst>
            <p14:sldId id="257"/>
            <p14:sldId id="258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790BA7-69E3-41EA-B68E-A560F2EBB336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67469F-8673-4E8D-BFF2-2B57F3F288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4365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67469F-8673-4E8D-BFF2-2B57F3F288E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344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885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550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90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502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189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454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834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078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188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163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895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DCF9F0-4609-4C0A-8CBB-3FAE8ED1F26C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0DA147-B0CC-4AB3-AB65-65A65BA32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269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Student name: Ericka Green</a:t>
            </a:r>
            <a:br>
              <a:rPr lang="en-GB" dirty="0" smtClean="0"/>
            </a:br>
            <a:r>
              <a:rPr lang="en-GB" dirty="0" smtClean="0"/>
              <a:t>student ID </a:t>
            </a:r>
            <a:r>
              <a:rPr lang="en-GB" dirty="0" smtClean="0"/>
              <a:t>number:1914319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module: Academic and Employability skills</a:t>
            </a:r>
            <a:br>
              <a:rPr lang="en-GB" dirty="0" smtClean="0"/>
            </a:br>
            <a:r>
              <a:rPr lang="en-GB" dirty="0" smtClean="0"/>
              <a:t>Module code:BMSW4001-Birmingham</a:t>
            </a:r>
            <a:br>
              <a:rPr lang="en-GB" dirty="0" smtClean="0"/>
            </a:br>
            <a:r>
              <a:rPr lang="en-GB" dirty="0" smtClean="0"/>
              <a:t>Lecturer:</a:t>
            </a:r>
            <a:br>
              <a:rPr lang="en-GB" dirty="0" smtClean="0"/>
            </a:br>
            <a:r>
              <a:rPr lang="en-GB" dirty="0" smtClean="0"/>
              <a:t>Assignment Title: Task2-Date collection and group presentation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391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195736" y="188640"/>
            <a:ext cx="4572000" cy="600164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200" dirty="0" smtClean="0"/>
              <a:t>Family support worker</a:t>
            </a:r>
          </a:p>
          <a:p>
            <a:endParaRPr lang="en-GB" sz="3200" dirty="0"/>
          </a:p>
          <a:p>
            <a:r>
              <a:rPr lang="en-GB" sz="3200" dirty="0" smtClean="0"/>
              <a:t>Family support workers provide emotional and practical help and advice to families who are experiencing long –or short-term difficulties. They aim to help children who may otherwise be taken into care stay with their families 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84429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5184575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Employability skills</a:t>
            </a:r>
            <a:br>
              <a:rPr lang="en-GB" dirty="0" smtClean="0"/>
            </a:br>
            <a:r>
              <a:rPr lang="en-GB" dirty="0" smtClean="0"/>
              <a:t>communication/Verbal/</a:t>
            </a:r>
            <a:r>
              <a:rPr lang="en-GB" dirty="0" err="1" smtClean="0"/>
              <a:t>writien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Teamwork</a:t>
            </a:r>
            <a:br>
              <a:rPr lang="en-GB" dirty="0" smtClean="0"/>
            </a:br>
            <a:r>
              <a:rPr lang="en-GB" dirty="0" smtClean="0"/>
              <a:t>Problem solving</a:t>
            </a:r>
            <a:br>
              <a:rPr lang="en-GB" dirty="0" smtClean="0"/>
            </a:br>
            <a:r>
              <a:rPr lang="en-GB" dirty="0" smtClean="0"/>
              <a:t>commercial Awareness</a:t>
            </a:r>
            <a:br>
              <a:rPr lang="en-GB" dirty="0" smtClean="0"/>
            </a:br>
            <a:r>
              <a:rPr lang="en-GB" dirty="0" smtClean="0"/>
              <a:t>Planning and Organising</a:t>
            </a:r>
            <a:br>
              <a:rPr lang="en-GB" dirty="0" smtClean="0"/>
            </a:br>
            <a:r>
              <a:rPr lang="en-GB" dirty="0" smtClean="0"/>
              <a:t>Time management 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996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 and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Good communication and listening skills.</a:t>
            </a:r>
          </a:p>
          <a:p>
            <a:r>
              <a:rPr lang="en-GB" dirty="0" smtClean="0"/>
              <a:t>The ability to build and maintain rapport with adults and children.</a:t>
            </a:r>
          </a:p>
          <a:p>
            <a:r>
              <a:rPr lang="en-GB" dirty="0" smtClean="0"/>
              <a:t>Calmness under pressure and when dealing with challenging or confrontational behaving.</a:t>
            </a:r>
          </a:p>
          <a:p>
            <a:r>
              <a:rPr lang="en-GB" dirty="0" smtClean="0"/>
              <a:t>Flexibility and adaptability.</a:t>
            </a:r>
          </a:p>
          <a:p>
            <a:r>
              <a:rPr lang="en-GB" dirty="0" smtClean="0"/>
              <a:t>A good understanding of the challenges faced by the families you help.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77904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1887</TotalTime>
  <Words>94</Words>
  <Application>Microsoft Office PowerPoint</Application>
  <PresentationFormat>On-screen Show (4:3)</PresentationFormat>
  <Paragraphs>12</Paragraphs>
  <Slides>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    Student name: Ericka Green student ID number:1914319 module: Academic and Employability skills Module code:BMSW4001-Birmingham Lecturer: Assignment Title: Task2-Date collection and group presentation </vt:lpstr>
      <vt:lpstr>PowerPoint Presentation</vt:lpstr>
      <vt:lpstr>Employability skills communication/Verbal/writien Teamwork Problem solving commercial Awareness Planning and Organising Time management  </vt:lpstr>
      <vt:lpstr>Roles and responsibilities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name:Ericka Green student ID number:</dc:title>
  <dc:creator>ERICKA</dc:creator>
  <cp:lastModifiedBy>ERICKA</cp:lastModifiedBy>
  <cp:revision>13</cp:revision>
  <dcterms:created xsi:type="dcterms:W3CDTF">2021-11-06T18:04:24Z</dcterms:created>
  <dcterms:modified xsi:type="dcterms:W3CDTF">2021-11-10T22:18:01Z</dcterms:modified>
</cp:coreProperties>
</file>