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sldIdLst>
    <p:sldId id="256" r:id="rId2"/>
    <p:sldId id="257" r:id="rId3"/>
    <p:sldId id="258" r:id="rId4"/>
    <p:sldId id="301" r:id="rId5"/>
    <p:sldId id="259" r:id="rId6"/>
    <p:sldId id="262" r:id="rId7"/>
    <p:sldId id="260" r:id="rId8"/>
    <p:sldId id="261" r:id="rId9"/>
    <p:sldId id="264" r:id="rId10"/>
    <p:sldId id="300" r:id="rId11"/>
    <p:sldId id="265" r:id="rId12"/>
    <p:sldId id="303" r:id="rId13"/>
    <p:sldId id="266" r:id="rId14"/>
    <p:sldId id="267" r:id="rId15"/>
    <p:sldId id="304" r:id="rId16"/>
    <p:sldId id="305" r:id="rId17"/>
    <p:sldId id="318" r:id="rId18"/>
    <p:sldId id="319" r:id="rId19"/>
    <p:sldId id="280" r:id="rId20"/>
    <p:sldId id="306" r:id="rId21"/>
    <p:sldId id="302" r:id="rId22"/>
    <p:sldId id="307" r:id="rId23"/>
    <p:sldId id="309" r:id="rId24"/>
    <p:sldId id="263" r:id="rId25"/>
    <p:sldId id="312" r:id="rId26"/>
    <p:sldId id="308" r:id="rId2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FA6144-ED31-4F98-8CEC-4AC9360F6DE9}" v="2" dt="2024-09-27T16:23:17.9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p:scale>
          <a:sx n="73" d="100"/>
          <a:sy n="73" d="100"/>
        </p:scale>
        <p:origin x="72" y="363"/>
      </p:cViewPr>
      <p:guideLst/>
    </p:cSldViewPr>
  </p:slideViewPr>
  <p:notesTextViewPr>
    <p:cViewPr>
      <p:scale>
        <a:sx n="1" d="1"/>
        <a:sy n="1" d="1"/>
      </p:scale>
      <p:origin x="0" y="0"/>
    </p:cViewPr>
  </p:notesTextViewPr>
  <p:notesViewPr>
    <p:cSldViewPr snapToGrid="0">
      <p:cViewPr varScale="1">
        <p:scale>
          <a:sx n="70" d="100"/>
          <a:sy n="70" d="100"/>
        </p:scale>
        <p:origin x="2088" y="3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76FA6144-ED31-4F98-8CEC-4AC9360F6DE9}"/>
    <pc:docChg chg="custSel addSld modSld">
      <pc:chgData name="Cerys Davies" userId="61e71dc1-9594-4277-b52b-4420989f68ee" providerId="ADAL" clId="{76FA6144-ED31-4F98-8CEC-4AC9360F6DE9}" dt="2024-09-27T16:24:58.588" v="88" actId="20577"/>
      <pc:docMkLst>
        <pc:docMk/>
      </pc:docMkLst>
      <pc:sldChg chg="delSp mod">
        <pc:chgData name="Cerys Davies" userId="61e71dc1-9594-4277-b52b-4420989f68ee" providerId="ADAL" clId="{76FA6144-ED31-4F98-8CEC-4AC9360F6DE9}" dt="2024-09-27T16:20:43.282" v="0" actId="478"/>
        <pc:sldMkLst>
          <pc:docMk/>
          <pc:sldMk cId="2178651216" sldId="265"/>
        </pc:sldMkLst>
        <pc:spChg chg="del">
          <ac:chgData name="Cerys Davies" userId="61e71dc1-9594-4277-b52b-4420989f68ee" providerId="ADAL" clId="{76FA6144-ED31-4F98-8CEC-4AC9360F6DE9}" dt="2024-09-27T16:20:43.282" v="0" actId="478"/>
          <ac:spMkLst>
            <pc:docMk/>
            <pc:sldMk cId="2178651216" sldId="265"/>
            <ac:spMk id="3" creationId="{5945CE2E-6ABC-F3D8-087E-C6B9FFB3AE69}"/>
          </ac:spMkLst>
        </pc:spChg>
      </pc:sldChg>
      <pc:sldChg chg="modSp add mod">
        <pc:chgData name="Cerys Davies" userId="61e71dc1-9594-4277-b52b-4420989f68ee" providerId="ADAL" clId="{76FA6144-ED31-4F98-8CEC-4AC9360F6DE9}" dt="2024-09-27T16:24:58.588" v="88" actId="20577"/>
        <pc:sldMkLst>
          <pc:docMk/>
          <pc:sldMk cId="569129829" sldId="318"/>
        </pc:sldMkLst>
        <pc:spChg chg="mod">
          <ac:chgData name="Cerys Davies" userId="61e71dc1-9594-4277-b52b-4420989f68ee" providerId="ADAL" clId="{76FA6144-ED31-4F98-8CEC-4AC9360F6DE9}" dt="2024-09-27T16:24:35.427" v="84" actId="1076"/>
          <ac:spMkLst>
            <pc:docMk/>
            <pc:sldMk cId="569129829" sldId="318"/>
            <ac:spMk id="2" creationId="{C370F844-3E0F-6560-9A53-BB69939C0851}"/>
          </ac:spMkLst>
        </pc:spChg>
        <pc:spChg chg="mod">
          <ac:chgData name="Cerys Davies" userId="61e71dc1-9594-4277-b52b-4420989f68ee" providerId="ADAL" clId="{76FA6144-ED31-4F98-8CEC-4AC9360F6DE9}" dt="2024-09-27T16:24:58.588" v="88" actId="20577"/>
          <ac:spMkLst>
            <pc:docMk/>
            <pc:sldMk cId="569129829" sldId="318"/>
            <ac:spMk id="3" creationId="{AE1EA447-DDC7-91CC-D8AE-BB21FA9C9EAB}"/>
          </ac:spMkLst>
        </pc:spChg>
      </pc:sldChg>
      <pc:sldChg chg="modSp add mod">
        <pc:chgData name="Cerys Davies" userId="61e71dc1-9594-4277-b52b-4420989f68ee" providerId="ADAL" clId="{76FA6144-ED31-4F98-8CEC-4AC9360F6DE9}" dt="2024-09-27T16:24:09.597" v="81" actId="255"/>
        <pc:sldMkLst>
          <pc:docMk/>
          <pc:sldMk cId="3625692459" sldId="319"/>
        </pc:sldMkLst>
        <pc:spChg chg="mod">
          <ac:chgData name="Cerys Davies" userId="61e71dc1-9594-4277-b52b-4420989f68ee" providerId="ADAL" clId="{76FA6144-ED31-4F98-8CEC-4AC9360F6DE9}" dt="2024-09-27T16:24:09.597" v="81" actId="255"/>
          <ac:spMkLst>
            <pc:docMk/>
            <pc:sldMk cId="3625692459" sldId="319"/>
            <ac:spMk id="3" creationId="{AE1EA447-DDC7-91CC-D8AE-BB21FA9C9EAB}"/>
          </ac:spMkLst>
        </pc:spChg>
      </pc:sldChg>
    </pc:docChg>
  </pc:docChgLst>
  <pc:docChgLst>
    <pc:chgData name="Cerys Davies" userId="61e71dc1-9594-4277-b52b-4420989f68ee" providerId="ADAL" clId="{64F3C1C7-9CC5-464A-8759-9F9DDEDE0161}"/>
    <pc:docChg chg="undo custSel addSld delSld modSld sldOrd modMainMaster modNotesMaster">
      <pc:chgData name="Cerys Davies" userId="61e71dc1-9594-4277-b52b-4420989f68ee" providerId="ADAL" clId="{64F3C1C7-9CC5-464A-8759-9F9DDEDE0161}" dt="2024-09-27T15:45:57.587" v="9168" actId="6549"/>
      <pc:docMkLst>
        <pc:docMk/>
      </pc:docMkLst>
      <pc:sldChg chg="addSp delSp modSp mod">
        <pc:chgData name="Cerys Davies" userId="61e71dc1-9594-4277-b52b-4420989f68ee" providerId="ADAL" clId="{64F3C1C7-9CC5-464A-8759-9F9DDEDE0161}" dt="2024-09-13T13:19:32.840" v="7174" actId="20577"/>
        <pc:sldMkLst>
          <pc:docMk/>
          <pc:sldMk cId="3475651824" sldId="256"/>
        </pc:sldMkLst>
        <pc:spChg chg="mod">
          <ac:chgData name="Cerys Davies" userId="61e71dc1-9594-4277-b52b-4420989f68ee" providerId="ADAL" clId="{64F3C1C7-9CC5-464A-8759-9F9DDEDE0161}" dt="2024-09-12T19:05:15.366" v="2"/>
          <ac:spMkLst>
            <pc:docMk/>
            <pc:sldMk cId="3475651824" sldId="256"/>
            <ac:spMk id="2" creationId="{354D6441-73C0-A47A-D324-4CF1C7E8A34F}"/>
          </ac:spMkLst>
        </pc:spChg>
        <pc:spChg chg="mod">
          <ac:chgData name="Cerys Davies" userId="61e71dc1-9594-4277-b52b-4420989f68ee" providerId="ADAL" clId="{64F3C1C7-9CC5-464A-8759-9F9DDEDE0161}" dt="2024-09-13T13:19:32.840" v="7174" actId="20577"/>
          <ac:spMkLst>
            <pc:docMk/>
            <pc:sldMk cId="3475651824" sldId="256"/>
            <ac:spMk id="3" creationId="{4D6FAC72-D4CD-77FA-0499-073A8FCFFC72}"/>
          </ac:spMkLst>
        </pc:spChg>
        <pc:picChg chg="add del mod">
          <ac:chgData name="Cerys Davies" userId="61e71dc1-9594-4277-b52b-4420989f68ee" providerId="ADAL" clId="{64F3C1C7-9CC5-464A-8759-9F9DDEDE0161}" dt="2024-09-12T19:36:55.014" v="394" actId="478"/>
          <ac:picMkLst>
            <pc:docMk/>
            <pc:sldMk cId="3475651824" sldId="256"/>
            <ac:picMk id="4" creationId="{07B4BFC2-811B-63D7-256B-4296E9C380F0}"/>
          </ac:picMkLst>
        </pc:picChg>
      </pc:sldChg>
      <pc:sldChg chg="modSp new mod">
        <pc:chgData name="Cerys Davies" userId="61e71dc1-9594-4277-b52b-4420989f68ee" providerId="ADAL" clId="{64F3C1C7-9CC5-464A-8759-9F9DDEDE0161}" dt="2024-09-13T09:53:56.737" v="1233" actId="20577"/>
        <pc:sldMkLst>
          <pc:docMk/>
          <pc:sldMk cId="2449278250" sldId="257"/>
        </pc:sldMkLst>
        <pc:spChg chg="mod">
          <ac:chgData name="Cerys Davies" userId="61e71dc1-9594-4277-b52b-4420989f68ee" providerId="ADAL" clId="{64F3C1C7-9CC5-464A-8759-9F9DDEDE0161}" dt="2024-09-12T19:08:44.426" v="178" actId="20577"/>
          <ac:spMkLst>
            <pc:docMk/>
            <pc:sldMk cId="2449278250" sldId="257"/>
            <ac:spMk id="2" creationId="{92A38A64-F2C5-F9A5-2160-EA5110D099EC}"/>
          </ac:spMkLst>
        </pc:spChg>
        <pc:spChg chg="mod">
          <ac:chgData name="Cerys Davies" userId="61e71dc1-9594-4277-b52b-4420989f68ee" providerId="ADAL" clId="{64F3C1C7-9CC5-464A-8759-9F9DDEDE0161}" dt="2024-09-13T09:53:56.737" v="1233" actId="20577"/>
          <ac:spMkLst>
            <pc:docMk/>
            <pc:sldMk cId="2449278250" sldId="257"/>
            <ac:spMk id="3" creationId="{FC77824E-07BF-1B58-ECD2-CC958575D461}"/>
          </ac:spMkLst>
        </pc:spChg>
      </pc:sldChg>
      <pc:sldChg chg="new del">
        <pc:chgData name="Cerys Davies" userId="61e71dc1-9594-4277-b52b-4420989f68ee" providerId="ADAL" clId="{64F3C1C7-9CC5-464A-8759-9F9DDEDE0161}" dt="2024-09-12T19:07:26.641" v="30" actId="47"/>
        <pc:sldMkLst>
          <pc:docMk/>
          <pc:sldMk cId="314595091" sldId="258"/>
        </pc:sldMkLst>
      </pc:sldChg>
      <pc:sldChg chg="modSp add mod">
        <pc:chgData name="Cerys Davies" userId="61e71dc1-9594-4277-b52b-4420989f68ee" providerId="ADAL" clId="{64F3C1C7-9CC5-464A-8759-9F9DDEDE0161}" dt="2024-09-13T10:27:57.402" v="1872" actId="20577"/>
        <pc:sldMkLst>
          <pc:docMk/>
          <pc:sldMk cId="2406154415" sldId="258"/>
        </pc:sldMkLst>
        <pc:spChg chg="mod">
          <ac:chgData name="Cerys Davies" userId="61e71dc1-9594-4277-b52b-4420989f68ee" providerId="ADAL" clId="{64F3C1C7-9CC5-464A-8759-9F9DDEDE0161}" dt="2024-09-12T19:37:15.463" v="395" actId="20577"/>
          <ac:spMkLst>
            <pc:docMk/>
            <pc:sldMk cId="2406154415" sldId="258"/>
            <ac:spMk id="2" creationId="{92A38A64-F2C5-F9A5-2160-EA5110D099EC}"/>
          </ac:spMkLst>
        </pc:spChg>
        <pc:spChg chg="mod">
          <ac:chgData name="Cerys Davies" userId="61e71dc1-9594-4277-b52b-4420989f68ee" providerId="ADAL" clId="{64F3C1C7-9CC5-464A-8759-9F9DDEDE0161}" dt="2024-09-13T10:27:57.402" v="1872" actId="20577"/>
          <ac:spMkLst>
            <pc:docMk/>
            <pc:sldMk cId="2406154415" sldId="258"/>
            <ac:spMk id="3" creationId="{FC77824E-07BF-1B58-ECD2-CC958575D461}"/>
          </ac:spMkLst>
        </pc:spChg>
      </pc:sldChg>
      <pc:sldChg chg="addSp delSp modSp add mod">
        <pc:chgData name="Cerys Davies" userId="61e71dc1-9594-4277-b52b-4420989f68ee" providerId="ADAL" clId="{64F3C1C7-9CC5-464A-8759-9F9DDEDE0161}" dt="2024-09-13T09:51:49.664" v="1069" actId="1076"/>
        <pc:sldMkLst>
          <pc:docMk/>
          <pc:sldMk cId="2932746799" sldId="259"/>
        </pc:sldMkLst>
        <pc:spChg chg="mod">
          <ac:chgData name="Cerys Davies" userId="61e71dc1-9594-4277-b52b-4420989f68ee" providerId="ADAL" clId="{64F3C1C7-9CC5-464A-8759-9F9DDEDE0161}" dt="2024-09-12T19:08:25.880" v="151" actId="20577"/>
          <ac:spMkLst>
            <pc:docMk/>
            <pc:sldMk cId="2932746799" sldId="259"/>
            <ac:spMk id="2" creationId="{92A38A64-F2C5-F9A5-2160-EA5110D099EC}"/>
          </ac:spMkLst>
        </pc:spChg>
        <pc:spChg chg="add del">
          <ac:chgData name="Cerys Davies" userId="61e71dc1-9594-4277-b52b-4420989f68ee" providerId="ADAL" clId="{64F3C1C7-9CC5-464A-8759-9F9DDEDE0161}" dt="2024-09-13T09:50:49.599" v="1061" actId="478"/>
          <ac:spMkLst>
            <pc:docMk/>
            <pc:sldMk cId="2932746799" sldId="259"/>
            <ac:spMk id="3" creationId="{FC77824E-07BF-1B58-ECD2-CC958575D461}"/>
          </ac:spMkLst>
        </pc:spChg>
        <pc:spChg chg="add">
          <ac:chgData name="Cerys Davies" userId="61e71dc1-9594-4277-b52b-4420989f68ee" providerId="ADAL" clId="{64F3C1C7-9CC5-464A-8759-9F9DDEDE0161}" dt="2024-09-13T09:50:37.366" v="1059"/>
          <ac:spMkLst>
            <pc:docMk/>
            <pc:sldMk cId="2932746799" sldId="259"/>
            <ac:spMk id="8" creationId="{2B6C3AB1-B97A-3A2F-BCE3-539DF5FBA715}"/>
          </ac:spMkLst>
        </pc:spChg>
        <pc:spChg chg="add del mod">
          <ac:chgData name="Cerys Davies" userId="61e71dc1-9594-4277-b52b-4420989f68ee" providerId="ADAL" clId="{64F3C1C7-9CC5-464A-8759-9F9DDEDE0161}" dt="2024-09-13T09:50:54.748" v="1063" actId="478"/>
          <ac:spMkLst>
            <pc:docMk/>
            <pc:sldMk cId="2932746799" sldId="259"/>
            <ac:spMk id="13" creationId="{D3AAF872-9855-0B54-4064-CFC2771F1971}"/>
          </ac:spMkLst>
        </pc:spChg>
        <pc:graphicFrameChg chg="add mod">
          <ac:chgData name="Cerys Davies" userId="61e71dc1-9594-4277-b52b-4420989f68ee" providerId="ADAL" clId="{64F3C1C7-9CC5-464A-8759-9F9DDEDE0161}" dt="2024-09-13T09:50:44.367" v="1060"/>
          <ac:graphicFrameMkLst>
            <pc:docMk/>
            <pc:sldMk cId="2932746799" sldId="259"/>
            <ac:graphicFrameMk id="4" creationId="{076815BF-6C3F-DE34-6213-8C80631B3F33}"/>
          </ac:graphicFrameMkLst>
        </pc:graphicFrameChg>
        <pc:graphicFrameChg chg="add mod">
          <ac:chgData name="Cerys Davies" userId="61e71dc1-9594-4277-b52b-4420989f68ee" providerId="ADAL" clId="{64F3C1C7-9CC5-464A-8759-9F9DDEDE0161}" dt="2024-09-13T09:50:37.366" v="1059"/>
          <ac:graphicFrameMkLst>
            <pc:docMk/>
            <pc:sldMk cId="2932746799" sldId="259"/>
            <ac:graphicFrameMk id="5" creationId="{6ABAB76A-C1A5-611C-5FE0-89EC05BFCAB2}"/>
          </ac:graphicFrameMkLst>
        </pc:graphicFrameChg>
        <pc:graphicFrameChg chg="add mod">
          <ac:chgData name="Cerys Davies" userId="61e71dc1-9594-4277-b52b-4420989f68ee" providerId="ADAL" clId="{64F3C1C7-9CC5-464A-8759-9F9DDEDE0161}" dt="2024-09-13T09:50:37.366" v="1059"/>
          <ac:graphicFrameMkLst>
            <pc:docMk/>
            <pc:sldMk cId="2932746799" sldId="259"/>
            <ac:graphicFrameMk id="6" creationId="{69B299D2-2AB2-2D75-8DA3-EEA3AA539C11}"/>
          </ac:graphicFrameMkLst>
        </pc:graphicFrameChg>
        <pc:graphicFrameChg chg="add mod">
          <ac:chgData name="Cerys Davies" userId="61e71dc1-9594-4277-b52b-4420989f68ee" providerId="ADAL" clId="{64F3C1C7-9CC5-464A-8759-9F9DDEDE0161}" dt="2024-09-13T09:50:37.366" v="1059"/>
          <ac:graphicFrameMkLst>
            <pc:docMk/>
            <pc:sldMk cId="2932746799" sldId="259"/>
            <ac:graphicFrameMk id="7" creationId="{1382701C-07B1-7DEF-B955-4D8AC4C0575B}"/>
          </ac:graphicFrameMkLst>
        </pc:graphicFrameChg>
        <pc:graphicFrameChg chg="add del mod">
          <ac:chgData name="Cerys Davies" userId="61e71dc1-9594-4277-b52b-4420989f68ee" providerId="ADAL" clId="{64F3C1C7-9CC5-464A-8759-9F9DDEDE0161}" dt="2024-09-13T09:51:41.152" v="1067" actId="478"/>
          <ac:graphicFrameMkLst>
            <pc:docMk/>
            <pc:sldMk cId="2932746799" sldId="259"/>
            <ac:graphicFrameMk id="9" creationId="{C88FC656-C2DF-B043-811D-7B17CB4CACAA}"/>
          </ac:graphicFrameMkLst>
        </pc:graphicFrameChg>
        <pc:graphicFrameChg chg="add del mod modGraphic">
          <ac:chgData name="Cerys Davies" userId="61e71dc1-9594-4277-b52b-4420989f68ee" providerId="ADAL" clId="{64F3C1C7-9CC5-464A-8759-9F9DDEDE0161}" dt="2024-09-13T09:51:32.864" v="1065" actId="478"/>
          <ac:graphicFrameMkLst>
            <pc:docMk/>
            <pc:sldMk cId="2932746799" sldId="259"/>
            <ac:graphicFrameMk id="10" creationId="{07A67B14-D426-5504-C4AD-E473AA33E311}"/>
          </ac:graphicFrameMkLst>
        </pc:graphicFrameChg>
        <pc:graphicFrameChg chg="add del mod">
          <ac:chgData name="Cerys Davies" userId="61e71dc1-9594-4277-b52b-4420989f68ee" providerId="ADAL" clId="{64F3C1C7-9CC5-464A-8759-9F9DDEDE0161}" dt="2024-09-13T09:51:36.162" v="1066" actId="478"/>
          <ac:graphicFrameMkLst>
            <pc:docMk/>
            <pc:sldMk cId="2932746799" sldId="259"/>
            <ac:graphicFrameMk id="11" creationId="{E4E4112B-8C5C-5A1F-27EF-47D5D20884AF}"/>
          </ac:graphicFrameMkLst>
        </pc:graphicFrameChg>
        <pc:graphicFrameChg chg="add del mod">
          <ac:chgData name="Cerys Davies" userId="61e71dc1-9594-4277-b52b-4420989f68ee" providerId="ADAL" clId="{64F3C1C7-9CC5-464A-8759-9F9DDEDE0161}" dt="2024-09-13T09:50:54.748" v="1063" actId="478"/>
          <ac:graphicFrameMkLst>
            <pc:docMk/>
            <pc:sldMk cId="2932746799" sldId="259"/>
            <ac:graphicFrameMk id="12" creationId="{509342CE-EFB3-A66C-0923-832406F61BD7}"/>
          </ac:graphicFrameMkLst>
        </pc:graphicFrameChg>
        <pc:picChg chg="add mod">
          <ac:chgData name="Cerys Davies" userId="61e71dc1-9594-4277-b52b-4420989f68ee" providerId="ADAL" clId="{64F3C1C7-9CC5-464A-8759-9F9DDEDE0161}" dt="2024-09-13T09:51:49.664" v="1069" actId="1076"/>
          <ac:picMkLst>
            <pc:docMk/>
            <pc:sldMk cId="2932746799" sldId="259"/>
            <ac:picMk id="15" creationId="{C0A48848-BB60-3D58-C66F-CB734C3E20BC}"/>
          </ac:picMkLst>
        </pc:picChg>
      </pc:sldChg>
      <pc:sldChg chg="modSp add mod">
        <pc:chgData name="Cerys Davies" userId="61e71dc1-9594-4277-b52b-4420989f68ee" providerId="ADAL" clId="{64F3C1C7-9CC5-464A-8759-9F9DDEDE0161}" dt="2024-09-27T15:10:05.424" v="8462" actId="13926"/>
        <pc:sldMkLst>
          <pc:docMk/>
          <pc:sldMk cId="3317336232" sldId="260"/>
        </pc:sldMkLst>
        <pc:spChg chg="mod">
          <ac:chgData name="Cerys Davies" userId="61e71dc1-9594-4277-b52b-4420989f68ee" providerId="ADAL" clId="{64F3C1C7-9CC5-464A-8759-9F9DDEDE0161}" dt="2024-09-12T19:09:05.812" v="220" actId="20577"/>
          <ac:spMkLst>
            <pc:docMk/>
            <pc:sldMk cId="3317336232" sldId="260"/>
            <ac:spMk id="2" creationId="{92A38A64-F2C5-F9A5-2160-EA5110D099EC}"/>
          </ac:spMkLst>
        </pc:spChg>
        <pc:spChg chg="mod">
          <ac:chgData name="Cerys Davies" userId="61e71dc1-9594-4277-b52b-4420989f68ee" providerId="ADAL" clId="{64F3C1C7-9CC5-464A-8759-9F9DDEDE0161}" dt="2024-09-27T15:10:05.424" v="8462" actId="13926"/>
          <ac:spMkLst>
            <pc:docMk/>
            <pc:sldMk cId="3317336232" sldId="260"/>
            <ac:spMk id="3" creationId="{FC77824E-07BF-1B58-ECD2-CC958575D461}"/>
          </ac:spMkLst>
        </pc:spChg>
      </pc:sldChg>
      <pc:sldChg chg="addSp delSp modSp add mod">
        <pc:chgData name="Cerys Davies" userId="61e71dc1-9594-4277-b52b-4420989f68ee" providerId="ADAL" clId="{64F3C1C7-9CC5-464A-8759-9F9DDEDE0161}" dt="2024-09-13T10:10:03.217" v="1571" actId="113"/>
        <pc:sldMkLst>
          <pc:docMk/>
          <pc:sldMk cId="4034605094" sldId="261"/>
        </pc:sldMkLst>
        <pc:spChg chg="mod">
          <ac:chgData name="Cerys Davies" userId="61e71dc1-9594-4277-b52b-4420989f68ee" providerId="ADAL" clId="{64F3C1C7-9CC5-464A-8759-9F9DDEDE0161}" dt="2024-09-12T19:40:03.410" v="447" actId="20577"/>
          <ac:spMkLst>
            <pc:docMk/>
            <pc:sldMk cId="4034605094" sldId="261"/>
            <ac:spMk id="2" creationId="{92A38A64-F2C5-F9A5-2160-EA5110D099EC}"/>
          </ac:spMkLst>
        </pc:spChg>
        <pc:spChg chg="del">
          <ac:chgData name="Cerys Davies" userId="61e71dc1-9594-4277-b52b-4420989f68ee" providerId="ADAL" clId="{64F3C1C7-9CC5-464A-8759-9F9DDEDE0161}" dt="2024-09-12T19:39:46.423" v="412"/>
          <ac:spMkLst>
            <pc:docMk/>
            <pc:sldMk cId="4034605094" sldId="261"/>
            <ac:spMk id="3" creationId="{FC77824E-07BF-1B58-ECD2-CC958575D461}"/>
          </ac:spMkLst>
        </pc:spChg>
        <pc:spChg chg="add mod">
          <ac:chgData name="Cerys Davies" userId="61e71dc1-9594-4277-b52b-4420989f68ee" providerId="ADAL" clId="{64F3C1C7-9CC5-464A-8759-9F9DDEDE0161}" dt="2024-09-13T10:10:03.217" v="1571" actId="113"/>
          <ac:spMkLst>
            <pc:docMk/>
            <pc:sldMk cId="4034605094" sldId="261"/>
            <ac:spMk id="4" creationId="{E6094AF6-AB29-B9E8-249B-CA6141BC5FE0}"/>
          </ac:spMkLst>
        </pc:spChg>
      </pc:sldChg>
      <pc:sldChg chg="modSp add mod ord">
        <pc:chgData name="Cerys Davies" userId="61e71dc1-9594-4277-b52b-4420989f68ee" providerId="ADAL" clId="{64F3C1C7-9CC5-464A-8759-9F9DDEDE0161}" dt="2024-09-27T15:33:34.728" v="9150"/>
        <pc:sldMkLst>
          <pc:docMk/>
          <pc:sldMk cId="1717418436" sldId="262"/>
        </pc:sldMkLst>
        <pc:spChg chg="mod">
          <ac:chgData name="Cerys Davies" userId="61e71dc1-9594-4277-b52b-4420989f68ee" providerId="ADAL" clId="{64F3C1C7-9CC5-464A-8759-9F9DDEDE0161}" dt="2024-09-27T15:32:14.381" v="9112" actId="1076"/>
          <ac:spMkLst>
            <pc:docMk/>
            <pc:sldMk cId="1717418436" sldId="262"/>
            <ac:spMk id="2" creationId="{92A38A64-F2C5-F9A5-2160-EA5110D099EC}"/>
          </ac:spMkLst>
        </pc:spChg>
        <pc:spChg chg="mod">
          <ac:chgData name="Cerys Davies" userId="61e71dc1-9594-4277-b52b-4420989f68ee" providerId="ADAL" clId="{64F3C1C7-9CC5-464A-8759-9F9DDEDE0161}" dt="2024-09-27T15:32:58.420" v="9140" actId="20577"/>
          <ac:spMkLst>
            <pc:docMk/>
            <pc:sldMk cId="1717418436" sldId="262"/>
            <ac:spMk id="3" creationId="{FC77824E-07BF-1B58-ECD2-CC958575D461}"/>
          </ac:spMkLst>
        </pc:spChg>
      </pc:sldChg>
      <pc:sldChg chg="modSp add del mod">
        <pc:chgData name="Cerys Davies" userId="61e71dc1-9594-4277-b52b-4420989f68ee" providerId="ADAL" clId="{64F3C1C7-9CC5-464A-8759-9F9DDEDE0161}" dt="2024-09-12T19:51:22.175" v="580" actId="47"/>
        <pc:sldMkLst>
          <pc:docMk/>
          <pc:sldMk cId="2546038049" sldId="263"/>
        </pc:sldMkLst>
        <pc:spChg chg="mod">
          <ac:chgData name="Cerys Davies" userId="61e71dc1-9594-4277-b52b-4420989f68ee" providerId="ADAL" clId="{64F3C1C7-9CC5-464A-8759-9F9DDEDE0161}" dt="2024-09-12T19:11:53.947" v="380" actId="20577"/>
          <ac:spMkLst>
            <pc:docMk/>
            <pc:sldMk cId="2546038049" sldId="263"/>
            <ac:spMk id="2" creationId="{92A38A64-F2C5-F9A5-2160-EA5110D099EC}"/>
          </ac:spMkLst>
        </pc:spChg>
      </pc:sldChg>
      <pc:sldChg chg="modSp add mod">
        <pc:chgData name="Cerys Davies" userId="61e71dc1-9594-4277-b52b-4420989f68ee" providerId="ADAL" clId="{64F3C1C7-9CC5-464A-8759-9F9DDEDE0161}" dt="2024-09-26T12:49:49.160" v="7682" actId="1076"/>
        <pc:sldMkLst>
          <pc:docMk/>
          <pc:sldMk cId="3348580343" sldId="263"/>
        </pc:sldMkLst>
        <pc:spChg chg="mod">
          <ac:chgData name="Cerys Davies" userId="61e71dc1-9594-4277-b52b-4420989f68ee" providerId="ADAL" clId="{64F3C1C7-9CC5-464A-8759-9F9DDEDE0161}" dt="2024-09-26T12:49:13.398" v="7674" actId="27636"/>
          <ac:spMkLst>
            <pc:docMk/>
            <pc:sldMk cId="3348580343" sldId="263"/>
            <ac:spMk id="2" creationId="{6485F0B8-E45F-EF88-C323-37B5847324A9}"/>
          </ac:spMkLst>
        </pc:spChg>
        <pc:spChg chg="mod">
          <ac:chgData name="Cerys Davies" userId="61e71dc1-9594-4277-b52b-4420989f68ee" providerId="ADAL" clId="{64F3C1C7-9CC5-464A-8759-9F9DDEDE0161}" dt="2024-09-26T12:49:39.441" v="7679" actId="1076"/>
          <ac:spMkLst>
            <pc:docMk/>
            <pc:sldMk cId="3348580343" sldId="263"/>
            <ac:spMk id="3" creationId="{540511B9-E608-B081-2717-B19F60263D15}"/>
          </ac:spMkLst>
        </pc:spChg>
        <pc:picChg chg="mod">
          <ac:chgData name="Cerys Davies" userId="61e71dc1-9594-4277-b52b-4420989f68ee" providerId="ADAL" clId="{64F3C1C7-9CC5-464A-8759-9F9DDEDE0161}" dt="2024-09-26T12:49:49.160" v="7682" actId="1076"/>
          <ac:picMkLst>
            <pc:docMk/>
            <pc:sldMk cId="3348580343" sldId="263"/>
            <ac:picMk id="5" creationId="{CFF7C30B-2DA5-24AC-ACEE-D44321881357}"/>
          </ac:picMkLst>
        </pc:picChg>
      </pc:sldChg>
      <pc:sldChg chg="add">
        <pc:chgData name="Cerys Davies" userId="61e71dc1-9594-4277-b52b-4420989f68ee" providerId="ADAL" clId="{64F3C1C7-9CC5-464A-8759-9F9DDEDE0161}" dt="2024-09-12T19:41:08.169" v="451"/>
        <pc:sldMkLst>
          <pc:docMk/>
          <pc:sldMk cId="1353024765" sldId="264"/>
        </pc:sldMkLst>
      </pc:sldChg>
      <pc:sldChg chg="modSp new mod">
        <pc:chgData name="Cerys Davies" userId="61e71dc1-9594-4277-b52b-4420989f68ee" providerId="ADAL" clId="{64F3C1C7-9CC5-464A-8759-9F9DDEDE0161}" dt="2024-09-12T19:45:33.265" v="497" actId="20577"/>
        <pc:sldMkLst>
          <pc:docMk/>
          <pc:sldMk cId="2178651216" sldId="265"/>
        </pc:sldMkLst>
        <pc:spChg chg="mod">
          <ac:chgData name="Cerys Davies" userId="61e71dc1-9594-4277-b52b-4420989f68ee" providerId="ADAL" clId="{64F3C1C7-9CC5-464A-8759-9F9DDEDE0161}" dt="2024-09-12T19:45:33.265" v="497" actId="20577"/>
          <ac:spMkLst>
            <pc:docMk/>
            <pc:sldMk cId="2178651216" sldId="265"/>
            <ac:spMk id="2" creationId="{004D55A7-219F-A43D-EBE1-EE49A8EB682F}"/>
          </ac:spMkLst>
        </pc:spChg>
      </pc:sldChg>
      <pc:sldChg chg="modSp add mod">
        <pc:chgData name="Cerys Davies" userId="61e71dc1-9594-4277-b52b-4420989f68ee" providerId="ADAL" clId="{64F3C1C7-9CC5-464A-8759-9F9DDEDE0161}" dt="2024-09-13T11:46:58.510" v="3267" actId="20577"/>
        <pc:sldMkLst>
          <pc:docMk/>
          <pc:sldMk cId="3582662726" sldId="266"/>
        </pc:sldMkLst>
        <pc:spChg chg="mod">
          <ac:chgData name="Cerys Davies" userId="61e71dc1-9594-4277-b52b-4420989f68ee" providerId="ADAL" clId="{64F3C1C7-9CC5-464A-8759-9F9DDEDE0161}" dt="2024-09-13T11:40:19.614" v="2966" actId="6549"/>
          <ac:spMkLst>
            <pc:docMk/>
            <pc:sldMk cId="3582662726" sldId="266"/>
            <ac:spMk id="2" creationId="{4FBE7565-6818-6608-776A-F9F28560618A}"/>
          </ac:spMkLst>
        </pc:spChg>
        <pc:spChg chg="mod">
          <ac:chgData name="Cerys Davies" userId="61e71dc1-9594-4277-b52b-4420989f68ee" providerId="ADAL" clId="{64F3C1C7-9CC5-464A-8759-9F9DDEDE0161}" dt="2024-09-13T11:46:58.510" v="3267" actId="20577"/>
          <ac:spMkLst>
            <pc:docMk/>
            <pc:sldMk cId="3582662726" sldId="266"/>
            <ac:spMk id="3" creationId="{57C3DD74-CBC5-66BD-0AD5-7C65611D949F}"/>
          </ac:spMkLst>
        </pc:spChg>
      </pc:sldChg>
      <pc:sldChg chg="modSp add mod modNotes">
        <pc:chgData name="Cerys Davies" userId="61e71dc1-9594-4277-b52b-4420989f68ee" providerId="ADAL" clId="{64F3C1C7-9CC5-464A-8759-9F9DDEDE0161}" dt="2024-09-27T15:12:54.854" v="8469" actId="14100"/>
        <pc:sldMkLst>
          <pc:docMk/>
          <pc:sldMk cId="911358520" sldId="267"/>
        </pc:sldMkLst>
        <pc:spChg chg="mod">
          <ac:chgData name="Cerys Davies" userId="61e71dc1-9594-4277-b52b-4420989f68ee" providerId="ADAL" clId="{64F3C1C7-9CC5-464A-8759-9F9DDEDE0161}" dt="2024-09-27T15:12:54.854" v="8469" actId="14100"/>
          <ac:spMkLst>
            <pc:docMk/>
            <pc:sldMk cId="911358520" sldId="267"/>
            <ac:spMk id="3" creationId="{69B7A60E-8E2B-10AD-B680-A3560E065E95}"/>
          </ac:spMkLst>
        </pc:spChg>
        <pc:spChg chg="mod">
          <ac:chgData name="Cerys Davies" userId="61e71dc1-9594-4277-b52b-4420989f68ee" providerId="ADAL" clId="{64F3C1C7-9CC5-464A-8759-9F9DDEDE0161}" dt="2024-09-27T15:12:50.500" v="8468" actId="1076"/>
          <ac:spMkLst>
            <pc:docMk/>
            <pc:sldMk cId="911358520" sldId="267"/>
            <ac:spMk id="6" creationId="{9CA7A206-8BF5-34B1-35AD-A1B7F00EF598}"/>
          </ac:spMkLst>
        </pc:spChg>
      </pc:sldChg>
      <pc:sldChg chg="modSp add mod">
        <pc:chgData name="Cerys Davies" userId="61e71dc1-9594-4277-b52b-4420989f68ee" providerId="ADAL" clId="{64F3C1C7-9CC5-464A-8759-9F9DDEDE0161}" dt="2024-09-13T12:58:12.525" v="5552" actId="6549"/>
        <pc:sldMkLst>
          <pc:docMk/>
          <pc:sldMk cId="1357941917" sldId="280"/>
        </pc:sldMkLst>
        <pc:spChg chg="mod">
          <ac:chgData name="Cerys Davies" userId="61e71dc1-9594-4277-b52b-4420989f68ee" providerId="ADAL" clId="{64F3C1C7-9CC5-464A-8759-9F9DDEDE0161}" dt="2024-09-13T12:53:28.893" v="5549" actId="1076"/>
          <ac:spMkLst>
            <pc:docMk/>
            <pc:sldMk cId="1357941917" sldId="280"/>
            <ac:spMk id="2" creationId="{C069EC09-821D-0AC0-BA28-E460B52C1786}"/>
          </ac:spMkLst>
        </pc:spChg>
        <pc:spChg chg="mod">
          <ac:chgData name="Cerys Davies" userId="61e71dc1-9594-4277-b52b-4420989f68ee" providerId="ADAL" clId="{64F3C1C7-9CC5-464A-8759-9F9DDEDE0161}" dt="2024-09-13T12:58:12.525" v="5552" actId="6549"/>
          <ac:spMkLst>
            <pc:docMk/>
            <pc:sldMk cId="1357941917" sldId="280"/>
            <ac:spMk id="3" creationId="{A6619F18-9E01-E455-651F-6796EF2A4E69}"/>
          </ac:spMkLst>
        </pc:spChg>
      </pc:sldChg>
      <pc:sldChg chg="modSp new del mod">
        <pc:chgData name="Cerys Davies" userId="61e71dc1-9594-4277-b52b-4420989f68ee" providerId="ADAL" clId="{64F3C1C7-9CC5-464A-8759-9F9DDEDE0161}" dt="2024-09-26T12:34:56.274" v="7381" actId="47"/>
        <pc:sldMkLst>
          <pc:docMk/>
          <pc:sldMk cId="3658573893" sldId="281"/>
        </pc:sldMkLst>
        <pc:spChg chg="mod">
          <ac:chgData name="Cerys Davies" userId="61e71dc1-9594-4277-b52b-4420989f68ee" providerId="ADAL" clId="{64F3C1C7-9CC5-464A-8759-9F9DDEDE0161}" dt="2024-09-12T19:46:04.135" v="513" actId="20577"/>
          <ac:spMkLst>
            <pc:docMk/>
            <pc:sldMk cId="3658573893" sldId="281"/>
            <ac:spMk id="2" creationId="{7E61C5AE-B5A5-906C-05AB-3F462213CAB8}"/>
          </ac:spMkLst>
        </pc:spChg>
      </pc:sldChg>
      <pc:sldChg chg="add del">
        <pc:chgData name="Cerys Davies" userId="61e71dc1-9594-4277-b52b-4420989f68ee" providerId="ADAL" clId="{64F3C1C7-9CC5-464A-8759-9F9DDEDE0161}" dt="2024-09-16T12:47:03.864" v="7364" actId="47"/>
        <pc:sldMkLst>
          <pc:docMk/>
          <pc:sldMk cId="1152271141" sldId="282"/>
        </pc:sldMkLst>
      </pc:sldChg>
      <pc:sldChg chg="add del">
        <pc:chgData name="Cerys Davies" userId="61e71dc1-9594-4277-b52b-4420989f68ee" providerId="ADAL" clId="{64F3C1C7-9CC5-464A-8759-9F9DDEDE0161}" dt="2024-09-16T12:47:03.864" v="7364" actId="47"/>
        <pc:sldMkLst>
          <pc:docMk/>
          <pc:sldMk cId="839301667" sldId="283"/>
        </pc:sldMkLst>
      </pc:sldChg>
      <pc:sldChg chg="add del">
        <pc:chgData name="Cerys Davies" userId="61e71dc1-9594-4277-b52b-4420989f68ee" providerId="ADAL" clId="{64F3C1C7-9CC5-464A-8759-9F9DDEDE0161}" dt="2024-09-26T12:34:21.022" v="7380" actId="47"/>
        <pc:sldMkLst>
          <pc:docMk/>
          <pc:sldMk cId="495990708" sldId="284"/>
        </pc:sldMkLst>
      </pc:sldChg>
      <pc:sldChg chg="add del">
        <pc:chgData name="Cerys Davies" userId="61e71dc1-9594-4277-b52b-4420989f68ee" providerId="ADAL" clId="{64F3C1C7-9CC5-464A-8759-9F9DDEDE0161}" dt="2024-09-26T12:34:21.022" v="7380" actId="47"/>
        <pc:sldMkLst>
          <pc:docMk/>
          <pc:sldMk cId="681497207" sldId="285"/>
        </pc:sldMkLst>
      </pc:sldChg>
      <pc:sldChg chg="add del">
        <pc:chgData name="Cerys Davies" userId="61e71dc1-9594-4277-b52b-4420989f68ee" providerId="ADAL" clId="{64F3C1C7-9CC5-464A-8759-9F9DDEDE0161}" dt="2024-09-26T12:34:21.022" v="7380" actId="47"/>
        <pc:sldMkLst>
          <pc:docMk/>
          <pc:sldMk cId="381466785" sldId="286"/>
        </pc:sldMkLst>
      </pc:sldChg>
      <pc:sldChg chg="add del">
        <pc:chgData name="Cerys Davies" userId="61e71dc1-9594-4277-b52b-4420989f68ee" providerId="ADAL" clId="{64F3C1C7-9CC5-464A-8759-9F9DDEDE0161}" dt="2024-09-26T12:34:21.022" v="7380" actId="47"/>
        <pc:sldMkLst>
          <pc:docMk/>
          <pc:sldMk cId="2954909633" sldId="287"/>
        </pc:sldMkLst>
      </pc:sldChg>
      <pc:sldChg chg="add del">
        <pc:chgData name="Cerys Davies" userId="61e71dc1-9594-4277-b52b-4420989f68ee" providerId="ADAL" clId="{64F3C1C7-9CC5-464A-8759-9F9DDEDE0161}" dt="2024-09-26T12:34:56.274" v="7381" actId="47"/>
        <pc:sldMkLst>
          <pc:docMk/>
          <pc:sldMk cId="425429077" sldId="288"/>
        </pc:sldMkLst>
      </pc:sldChg>
      <pc:sldChg chg="add del">
        <pc:chgData name="Cerys Davies" userId="61e71dc1-9594-4277-b52b-4420989f68ee" providerId="ADAL" clId="{64F3C1C7-9CC5-464A-8759-9F9DDEDE0161}" dt="2024-09-26T12:34:21.022" v="7380" actId="47"/>
        <pc:sldMkLst>
          <pc:docMk/>
          <pc:sldMk cId="2623041092" sldId="289"/>
        </pc:sldMkLst>
      </pc:sldChg>
      <pc:sldChg chg="add del">
        <pc:chgData name="Cerys Davies" userId="61e71dc1-9594-4277-b52b-4420989f68ee" providerId="ADAL" clId="{64F3C1C7-9CC5-464A-8759-9F9DDEDE0161}" dt="2024-09-26T12:34:21.022" v="7380" actId="47"/>
        <pc:sldMkLst>
          <pc:docMk/>
          <pc:sldMk cId="956355142" sldId="290"/>
        </pc:sldMkLst>
      </pc:sldChg>
      <pc:sldChg chg="add del">
        <pc:chgData name="Cerys Davies" userId="61e71dc1-9594-4277-b52b-4420989f68ee" providerId="ADAL" clId="{64F3C1C7-9CC5-464A-8759-9F9DDEDE0161}" dt="2024-09-26T12:34:21.022" v="7380" actId="47"/>
        <pc:sldMkLst>
          <pc:docMk/>
          <pc:sldMk cId="2034175213" sldId="291"/>
        </pc:sldMkLst>
      </pc:sldChg>
      <pc:sldChg chg="modSp new del mod">
        <pc:chgData name="Cerys Davies" userId="61e71dc1-9594-4277-b52b-4420989f68ee" providerId="ADAL" clId="{64F3C1C7-9CC5-464A-8759-9F9DDEDE0161}" dt="2024-09-16T12:47:03.864" v="7364" actId="47"/>
        <pc:sldMkLst>
          <pc:docMk/>
          <pc:sldMk cId="4018724849" sldId="292"/>
        </pc:sldMkLst>
        <pc:spChg chg="mod">
          <ac:chgData name="Cerys Davies" userId="61e71dc1-9594-4277-b52b-4420989f68ee" providerId="ADAL" clId="{64F3C1C7-9CC5-464A-8759-9F9DDEDE0161}" dt="2024-09-12T19:47:35.737" v="529" actId="20577"/>
          <ac:spMkLst>
            <pc:docMk/>
            <pc:sldMk cId="4018724849" sldId="292"/>
            <ac:spMk id="2" creationId="{391D31EA-2C8E-B139-1163-6EAE1C893DAC}"/>
          </ac:spMkLst>
        </pc:spChg>
      </pc:sldChg>
      <pc:sldChg chg="add del">
        <pc:chgData name="Cerys Davies" userId="61e71dc1-9594-4277-b52b-4420989f68ee" providerId="ADAL" clId="{64F3C1C7-9CC5-464A-8759-9F9DDEDE0161}" dt="2024-09-16T12:47:03.864" v="7364" actId="47"/>
        <pc:sldMkLst>
          <pc:docMk/>
          <pc:sldMk cId="134067927" sldId="293"/>
        </pc:sldMkLst>
      </pc:sldChg>
      <pc:sldChg chg="modSp new del mod">
        <pc:chgData name="Cerys Davies" userId="61e71dc1-9594-4277-b52b-4420989f68ee" providerId="ADAL" clId="{64F3C1C7-9CC5-464A-8759-9F9DDEDE0161}" dt="2024-09-26T12:34:21.022" v="7380" actId="47"/>
        <pc:sldMkLst>
          <pc:docMk/>
          <pc:sldMk cId="3531653596" sldId="294"/>
        </pc:sldMkLst>
        <pc:spChg chg="mod">
          <ac:chgData name="Cerys Davies" userId="61e71dc1-9594-4277-b52b-4420989f68ee" providerId="ADAL" clId="{64F3C1C7-9CC5-464A-8759-9F9DDEDE0161}" dt="2024-09-12T19:49:59.807" v="555" actId="20577"/>
          <ac:spMkLst>
            <pc:docMk/>
            <pc:sldMk cId="3531653596" sldId="294"/>
            <ac:spMk id="2" creationId="{F236AE6E-B167-FEB7-DCD0-94FB366A892E}"/>
          </ac:spMkLst>
        </pc:spChg>
      </pc:sldChg>
      <pc:sldChg chg="modSp new del mod">
        <pc:chgData name="Cerys Davies" userId="61e71dc1-9594-4277-b52b-4420989f68ee" providerId="ADAL" clId="{64F3C1C7-9CC5-464A-8759-9F9DDEDE0161}" dt="2024-09-26T12:34:56.274" v="7381" actId="47"/>
        <pc:sldMkLst>
          <pc:docMk/>
          <pc:sldMk cId="2985678489" sldId="295"/>
        </pc:sldMkLst>
        <pc:spChg chg="mod">
          <ac:chgData name="Cerys Davies" userId="61e71dc1-9594-4277-b52b-4420989f68ee" providerId="ADAL" clId="{64F3C1C7-9CC5-464A-8759-9F9DDEDE0161}" dt="2024-09-12T19:50:57.129" v="578" actId="20577"/>
          <ac:spMkLst>
            <pc:docMk/>
            <pc:sldMk cId="2985678489" sldId="295"/>
            <ac:spMk id="2" creationId="{5C2D9CD7-F560-10B7-F6DA-15F6E3D4A7EE}"/>
          </ac:spMkLst>
        </pc:spChg>
      </pc:sldChg>
      <pc:sldChg chg="add del">
        <pc:chgData name="Cerys Davies" userId="61e71dc1-9594-4277-b52b-4420989f68ee" providerId="ADAL" clId="{64F3C1C7-9CC5-464A-8759-9F9DDEDE0161}" dt="2024-09-26T12:34:56.274" v="7381" actId="47"/>
        <pc:sldMkLst>
          <pc:docMk/>
          <pc:sldMk cId="2606782163" sldId="296"/>
        </pc:sldMkLst>
      </pc:sldChg>
      <pc:sldChg chg="add del">
        <pc:chgData name="Cerys Davies" userId="61e71dc1-9594-4277-b52b-4420989f68ee" providerId="ADAL" clId="{64F3C1C7-9CC5-464A-8759-9F9DDEDE0161}" dt="2024-09-26T12:34:56.274" v="7381" actId="47"/>
        <pc:sldMkLst>
          <pc:docMk/>
          <pc:sldMk cId="2866685584" sldId="297"/>
        </pc:sldMkLst>
      </pc:sldChg>
      <pc:sldChg chg="add del">
        <pc:chgData name="Cerys Davies" userId="61e71dc1-9594-4277-b52b-4420989f68ee" providerId="ADAL" clId="{64F3C1C7-9CC5-464A-8759-9F9DDEDE0161}" dt="2024-09-26T12:34:56.274" v="7381" actId="47"/>
        <pc:sldMkLst>
          <pc:docMk/>
          <pc:sldMk cId="1264238280" sldId="298"/>
        </pc:sldMkLst>
      </pc:sldChg>
      <pc:sldChg chg="add del">
        <pc:chgData name="Cerys Davies" userId="61e71dc1-9594-4277-b52b-4420989f68ee" providerId="ADAL" clId="{64F3C1C7-9CC5-464A-8759-9F9DDEDE0161}" dt="2024-09-26T12:34:56.274" v="7381" actId="47"/>
        <pc:sldMkLst>
          <pc:docMk/>
          <pc:sldMk cId="1522186286" sldId="299"/>
        </pc:sldMkLst>
      </pc:sldChg>
      <pc:sldChg chg="modSp new mod">
        <pc:chgData name="Cerys Davies" userId="61e71dc1-9594-4277-b52b-4420989f68ee" providerId="ADAL" clId="{64F3C1C7-9CC5-464A-8759-9F9DDEDE0161}" dt="2024-09-13T10:52:27.195" v="2065" actId="255"/>
        <pc:sldMkLst>
          <pc:docMk/>
          <pc:sldMk cId="649634174" sldId="300"/>
        </pc:sldMkLst>
        <pc:spChg chg="mod">
          <ac:chgData name="Cerys Davies" userId="61e71dc1-9594-4277-b52b-4420989f68ee" providerId="ADAL" clId="{64F3C1C7-9CC5-464A-8759-9F9DDEDE0161}" dt="2024-09-13T10:52:16.468" v="2064" actId="20577"/>
          <ac:spMkLst>
            <pc:docMk/>
            <pc:sldMk cId="649634174" sldId="300"/>
            <ac:spMk id="2" creationId="{4DC76E7A-A43A-2411-B009-1B0EE7B3D0F7}"/>
          </ac:spMkLst>
        </pc:spChg>
        <pc:spChg chg="mod">
          <ac:chgData name="Cerys Davies" userId="61e71dc1-9594-4277-b52b-4420989f68ee" providerId="ADAL" clId="{64F3C1C7-9CC5-464A-8759-9F9DDEDE0161}" dt="2024-09-13T10:52:27.195" v="2065" actId="255"/>
          <ac:spMkLst>
            <pc:docMk/>
            <pc:sldMk cId="649634174" sldId="300"/>
            <ac:spMk id="3" creationId="{B3552F70-AFD3-6682-C418-636D7B78E1A8}"/>
          </ac:spMkLst>
        </pc:spChg>
      </pc:sldChg>
      <pc:sldChg chg="addSp delSp modSp add mod">
        <pc:chgData name="Cerys Davies" userId="61e71dc1-9594-4277-b52b-4420989f68ee" providerId="ADAL" clId="{64F3C1C7-9CC5-464A-8759-9F9DDEDE0161}" dt="2024-09-26T12:27:26.608" v="7375" actId="14100"/>
        <pc:sldMkLst>
          <pc:docMk/>
          <pc:sldMk cId="34715061" sldId="301"/>
        </pc:sldMkLst>
        <pc:spChg chg="mod">
          <ac:chgData name="Cerys Davies" userId="61e71dc1-9594-4277-b52b-4420989f68ee" providerId="ADAL" clId="{64F3C1C7-9CC5-464A-8759-9F9DDEDE0161}" dt="2024-09-26T12:27:22.709" v="7374" actId="255"/>
          <ac:spMkLst>
            <pc:docMk/>
            <pc:sldMk cId="34715061" sldId="301"/>
            <ac:spMk id="2" creationId="{92A38A64-F2C5-F9A5-2160-EA5110D099EC}"/>
          </ac:spMkLst>
        </pc:spChg>
        <pc:spChg chg="del mod">
          <ac:chgData name="Cerys Davies" userId="61e71dc1-9594-4277-b52b-4420989f68ee" providerId="ADAL" clId="{64F3C1C7-9CC5-464A-8759-9F9DDEDE0161}" dt="2024-09-26T12:26:49.384" v="7366" actId="478"/>
          <ac:spMkLst>
            <pc:docMk/>
            <pc:sldMk cId="34715061" sldId="301"/>
            <ac:spMk id="3" creationId="{FC77824E-07BF-1B58-ECD2-CC958575D461}"/>
          </ac:spMkLst>
        </pc:spChg>
        <pc:spChg chg="add del mod">
          <ac:chgData name="Cerys Davies" userId="61e71dc1-9594-4277-b52b-4420989f68ee" providerId="ADAL" clId="{64F3C1C7-9CC5-464A-8759-9F9DDEDE0161}" dt="2024-09-26T12:26:51.791" v="7367" actId="478"/>
          <ac:spMkLst>
            <pc:docMk/>
            <pc:sldMk cId="34715061" sldId="301"/>
            <ac:spMk id="7" creationId="{4B805085-9045-6C6B-0E91-891F56842164}"/>
          </ac:spMkLst>
        </pc:spChg>
        <pc:picChg chg="add mod">
          <ac:chgData name="Cerys Davies" userId="61e71dc1-9594-4277-b52b-4420989f68ee" providerId="ADAL" clId="{64F3C1C7-9CC5-464A-8759-9F9DDEDE0161}" dt="2024-09-26T12:27:26.608" v="7375" actId="14100"/>
          <ac:picMkLst>
            <pc:docMk/>
            <pc:sldMk cId="34715061" sldId="301"/>
            <ac:picMk id="5" creationId="{61784441-1BC4-A9E2-5A03-D019932BB027}"/>
          </ac:picMkLst>
        </pc:picChg>
      </pc:sldChg>
      <pc:sldChg chg="modSp new mod">
        <pc:chgData name="Cerys Davies" userId="61e71dc1-9594-4277-b52b-4420989f68ee" providerId="ADAL" clId="{64F3C1C7-9CC5-464A-8759-9F9DDEDE0161}" dt="2024-09-13T13:12:29.818" v="6651" actId="114"/>
        <pc:sldMkLst>
          <pc:docMk/>
          <pc:sldMk cId="1310947032" sldId="302"/>
        </pc:sldMkLst>
        <pc:spChg chg="mod">
          <ac:chgData name="Cerys Davies" userId="61e71dc1-9594-4277-b52b-4420989f68ee" providerId="ADAL" clId="{64F3C1C7-9CC5-464A-8759-9F9DDEDE0161}" dt="2024-09-13T13:11:32.876" v="6545" actId="14100"/>
          <ac:spMkLst>
            <pc:docMk/>
            <pc:sldMk cId="1310947032" sldId="302"/>
            <ac:spMk id="2" creationId="{E843F3D7-32EB-C858-56C2-1F87B80EA94D}"/>
          </ac:spMkLst>
        </pc:spChg>
        <pc:spChg chg="mod">
          <ac:chgData name="Cerys Davies" userId="61e71dc1-9594-4277-b52b-4420989f68ee" providerId="ADAL" clId="{64F3C1C7-9CC5-464A-8759-9F9DDEDE0161}" dt="2024-09-13T13:12:29.818" v="6651" actId="114"/>
          <ac:spMkLst>
            <pc:docMk/>
            <pc:sldMk cId="1310947032" sldId="302"/>
            <ac:spMk id="3" creationId="{36F97CB6-5104-D32C-DF44-C3AF3BFE3CF6}"/>
          </ac:spMkLst>
        </pc:spChg>
      </pc:sldChg>
      <pc:sldChg chg="modSp new mod">
        <pc:chgData name="Cerys Davies" userId="61e71dc1-9594-4277-b52b-4420989f68ee" providerId="ADAL" clId="{64F3C1C7-9CC5-464A-8759-9F9DDEDE0161}" dt="2024-09-27T15:12:19.086" v="8465" actId="14100"/>
        <pc:sldMkLst>
          <pc:docMk/>
          <pc:sldMk cId="4000497177" sldId="303"/>
        </pc:sldMkLst>
        <pc:spChg chg="mod">
          <ac:chgData name="Cerys Davies" userId="61e71dc1-9594-4277-b52b-4420989f68ee" providerId="ADAL" clId="{64F3C1C7-9CC5-464A-8759-9F9DDEDE0161}" dt="2024-09-13T11:33:10.843" v="2486" actId="20577"/>
          <ac:spMkLst>
            <pc:docMk/>
            <pc:sldMk cId="4000497177" sldId="303"/>
            <ac:spMk id="2" creationId="{C107D1C3-B174-082C-B68D-47B3EB5BE99C}"/>
          </ac:spMkLst>
        </pc:spChg>
        <pc:spChg chg="mod">
          <ac:chgData name="Cerys Davies" userId="61e71dc1-9594-4277-b52b-4420989f68ee" providerId="ADAL" clId="{64F3C1C7-9CC5-464A-8759-9F9DDEDE0161}" dt="2024-09-27T15:12:19.086" v="8465" actId="14100"/>
          <ac:spMkLst>
            <pc:docMk/>
            <pc:sldMk cId="4000497177" sldId="303"/>
            <ac:spMk id="3" creationId="{0B4D4716-1522-1024-E650-976616F0C2D4}"/>
          </ac:spMkLst>
        </pc:spChg>
      </pc:sldChg>
      <pc:sldChg chg="modSp add mod modNotes modNotesTx">
        <pc:chgData name="Cerys Davies" userId="61e71dc1-9594-4277-b52b-4420989f68ee" providerId="ADAL" clId="{64F3C1C7-9CC5-464A-8759-9F9DDEDE0161}" dt="2024-09-27T15:17:12.633" v="8704" actId="20577"/>
        <pc:sldMkLst>
          <pc:docMk/>
          <pc:sldMk cId="392135074" sldId="304"/>
        </pc:sldMkLst>
        <pc:spChg chg="mod">
          <ac:chgData name="Cerys Davies" userId="61e71dc1-9594-4277-b52b-4420989f68ee" providerId="ADAL" clId="{64F3C1C7-9CC5-464A-8759-9F9DDEDE0161}" dt="2024-09-27T15:16:17.607" v="8470" actId="13926"/>
          <ac:spMkLst>
            <pc:docMk/>
            <pc:sldMk cId="392135074" sldId="304"/>
            <ac:spMk id="3" creationId="{69B7A60E-8E2B-10AD-B680-A3560E065E95}"/>
          </ac:spMkLst>
        </pc:spChg>
        <pc:spChg chg="mod">
          <ac:chgData name="Cerys Davies" userId="61e71dc1-9594-4277-b52b-4420989f68ee" providerId="ADAL" clId="{64F3C1C7-9CC5-464A-8759-9F9DDEDE0161}" dt="2024-09-13T11:49:04.700" v="3282" actId="20577"/>
          <ac:spMkLst>
            <pc:docMk/>
            <pc:sldMk cId="392135074" sldId="304"/>
            <ac:spMk id="6" creationId="{9CA7A206-8BF5-34B1-35AD-A1B7F00EF598}"/>
          </ac:spMkLst>
        </pc:spChg>
      </pc:sldChg>
      <pc:sldChg chg="modSp add mod modNotes modNotesTx">
        <pc:chgData name="Cerys Davies" userId="61e71dc1-9594-4277-b52b-4420989f68ee" providerId="ADAL" clId="{64F3C1C7-9CC5-464A-8759-9F9DDEDE0161}" dt="2024-09-27T15:18:25.272" v="8759" actId="13926"/>
        <pc:sldMkLst>
          <pc:docMk/>
          <pc:sldMk cId="1223701576" sldId="305"/>
        </pc:sldMkLst>
        <pc:spChg chg="mod">
          <ac:chgData name="Cerys Davies" userId="61e71dc1-9594-4277-b52b-4420989f68ee" providerId="ADAL" clId="{64F3C1C7-9CC5-464A-8759-9F9DDEDE0161}" dt="2024-09-27T15:18:25.272" v="8759" actId="13926"/>
          <ac:spMkLst>
            <pc:docMk/>
            <pc:sldMk cId="1223701576" sldId="305"/>
            <ac:spMk id="3" creationId="{69B7A60E-8E2B-10AD-B680-A3560E065E95}"/>
          </ac:spMkLst>
        </pc:spChg>
        <pc:spChg chg="mod">
          <ac:chgData name="Cerys Davies" userId="61e71dc1-9594-4277-b52b-4420989f68ee" providerId="ADAL" clId="{64F3C1C7-9CC5-464A-8759-9F9DDEDE0161}" dt="2024-09-13T12:39:15.194" v="4593" actId="14100"/>
          <ac:spMkLst>
            <pc:docMk/>
            <pc:sldMk cId="1223701576" sldId="305"/>
            <ac:spMk id="6" creationId="{9CA7A206-8BF5-34B1-35AD-A1B7F00EF598}"/>
          </ac:spMkLst>
        </pc:spChg>
      </pc:sldChg>
      <pc:sldChg chg="modSp add mod">
        <pc:chgData name="Cerys Davies" userId="61e71dc1-9594-4277-b52b-4420989f68ee" providerId="ADAL" clId="{64F3C1C7-9CC5-464A-8759-9F9DDEDE0161}" dt="2024-09-27T15:18:40.397" v="8760" actId="6549"/>
        <pc:sldMkLst>
          <pc:docMk/>
          <pc:sldMk cId="1383916654" sldId="306"/>
        </pc:sldMkLst>
        <pc:spChg chg="mod">
          <ac:chgData name="Cerys Davies" userId="61e71dc1-9594-4277-b52b-4420989f68ee" providerId="ADAL" clId="{64F3C1C7-9CC5-464A-8759-9F9DDEDE0161}" dt="2024-09-13T12:53:04.982" v="5546" actId="1076"/>
          <ac:spMkLst>
            <pc:docMk/>
            <pc:sldMk cId="1383916654" sldId="306"/>
            <ac:spMk id="2" creationId="{C069EC09-821D-0AC0-BA28-E460B52C1786}"/>
          </ac:spMkLst>
        </pc:spChg>
        <pc:spChg chg="mod">
          <ac:chgData name="Cerys Davies" userId="61e71dc1-9594-4277-b52b-4420989f68ee" providerId="ADAL" clId="{64F3C1C7-9CC5-464A-8759-9F9DDEDE0161}" dt="2024-09-27T15:18:40.397" v="8760" actId="6549"/>
          <ac:spMkLst>
            <pc:docMk/>
            <pc:sldMk cId="1383916654" sldId="306"/>
            <ac:spMk id="3" creationId="{A6619F18-9E01-E455-651F-6796EF2A4E69}"/>
          </ac:spMkLst>
        </pc:spChg>
      </pc:sldChg>
      <pc:sldChg chg="modSp new mod">
        <pc:chgData name="Cerys Davies" userId="61e71dc1-9594-4277-b52b-4420989f68ee" providerId="ADAL" clId="{64F3C1C7-9CC5-464A-8759-9F9DDEDE0161}" dt="2024-09-13T13:14:58.031" v="6666" actId="20577"/>
        <pc:sldMkLst>
          <pc:docMk/>
          <pc:sldMk cId="1412095200" sldId="307"/>
        </pc:sldMkLst>
        <pc:spChg chg="mod">
          <ac:chgData name="Cerys Davies" userId="61e71dc1-9594-4277-b52b-4420989f68ee" providerId="ADAL" clId="{64F3C1C7-9CC5-464A-8759-9F9DDEDE0161}" dt="2024-09-13T13:14:58.031" v="6666" actId="20577"/>
          <ac:spMkLst>
            <pc:docMk/>
            <pc:sldMk cId="1412095200" sldId="307"/>
            <ac:spMk id="2" creationId="{DE48847B-DE06-DD03-1E1F-DFDF42A5FB72}"/>
          </ac:spMkLst>
        </pc:spChg>
      </pc:sldChg>
      <pc:sldChg chg="new del">
        <pc:chgData name="Cerys Davies" userId="61e71dc1-9594-4277-b52b-4420989f68ee" providerId="ADAL" clId="{64F3C1C7-9CC5-464A-8759-9F9DDEDE0161}" dt="2024-09-13T13:15:08.473" v="6668" actId="47"/>
        <pc:sldMkLst>
          <pc:docMk/>
          <pc:sldMk cId="70979701" sldId="308"/>
        </pc:sldMkLst>
      </pc:sldChg>
      <pc:sldChg chg="modSp new mod">
        <pc:chgData name="Cerys Davies" userId="61e71dc1-9594-4277-b52b-4420989f68ee" providerId="ADAL" clId="{64F3C1C7-9CC5-464A-8759-9F9DDEDE0161}" dt="2024-09-27T15:45:57.587" v="9168" actId="6549"/>
        <pc:sldMkLst>
          <pc:docMk/>
          <pc:sldMk cId="3694293644" sldId="308"/>
        </pc:sldMkLst>
        <pc:spChg chg="mod">
          <ac:chgData name="Cerys Davies" userId="61e71dc1-9594-4277-b52b-4420989f68ee" providerId="ADAL" clId="{64F3C1C7-9CC5-464A-8759-9F9DDEDE0161}" dt="2024-09-13T13:15:20.986" v="6674" actId="20577"/>
          <ac:spMkLst>
            <pc:docMk/>
            <pc:sldMk cId="3694293644" sldId="308"/>
            <ac:spMk id="2" creationId="{377A8BAB-DB01-12E0-A149-7D39DC983361}"/>
          </ac:spMkLst>
        </pc:spChg>
        <pc:spChg chg="mod">
          <ac:chgData name="Cerys Davies" userId="61e71dc1-9594-4277-b52b-4420989f68ee" providerId="ADAL" clId="{64F3C1C7-9CC5-464A-8759-9F9DDEDE0161}" dt="2024-09-27T15:45:57.587" v="9168" actId="6549"/>
          <ac:spMkLst>
            <pc:docMk/>
            <pc:sldMk cId="3694293644" sldId="308"/>
            <ac:spMk id="3" creationId="{99B04988-B48F-1AC2-17B4-7A6F968891E8}"/>
          </ac:spMkLst>
        </pc:spChg>
      </pc:sldChg>
      <pc:sldChg chg="delSp modSp add mod setBg delDesignElem">
        <pc:chgData name="Cerys Davies" userId="61e71dc1-9594-4277-b52b-4420989f68ee" providerId="ADAL" clId="{64F3C1C7-9CC5-464A-8759-9F9DDEDE0161}" dt="2024-09-26T12:49:31.222" v="7678" actId="255"/>
        <pc:sldMkLst>
          <pc:docMk/>
          <pc:sldMk cId="3349460152" sldId="309"/>
        </pc:sldMkLst>
        <pc:spChg chg="mod">
          <ac:chgData name="Cerys Davies" userId="61e71dc1-9594-4277-b52b-4420989f68ee" providerId="ADAL" clId="{64F3C1C7-9CC5-464A-8759-9F9DDEDE0161}" dt="2024-09-26T12:49:31.222" v="7678" actId="255"/>
          <ac:spMkLst>
            <pc:docMk/>
            <pc:sldMk cId="3349460152" sldId="309"/>
            <ac:spMk id="5" creationId="{6B904BAC-BF4E-9245-645D-931D3E582112}"/>
          </ac:spMkLst>
        </pc:spChg>
        <pc:spChg chg="del">
          <ac:chgData name="Cerys Davies" userId="61e71dc1-9594-4277-b52b-4420989f68ee" providerId="ADAL" clId="{64F3C1C7-9CC5-464A-8759-9F9DDEDE0161}" dt="2024-09-26T12:49:13.336" v="7673"/>
          <ac:spMkLst>
            <pc:docMk/>
            <pc:sldMk cId="3349460152" sldId="309"/>
            <ac:spMk id="10" creationId="{EB6D1D7F-141C-4D8E-BFBA-D95B68E16385}"/>
          </ac:spMkLst>
        </pc:spChg>
        <pc:spChg chg="del">
          <ac:chgData name="Cerys Davies" userId="61e71dc1-9594-4277-b52b-4420989f68ee" providerId="ADAL" clId="{64F3C1C7-9CC5-464A-8759-9F9DDEDE0161}" dt="2024-09-26T12:49:13.336" v="7673"/>
          <ac:spMkLst>
            <pc:docMk/>
            <pc:sldMk cId="3349460152" sldId="309"/>
            <ac:spMk id="12" creationId="{27248369-464E-49D1-91FC-BC34A50A66D2}"/>
          </ac:spMkLst>
        </pc:spChg>
      </pc:sldChg>
      <pc:sldChg chg="add del setBg">
        <pc:chgData name="Cerys Davies" userId="61e71dc1-9594-4277-b52b-4420989f68ee" providerId="ADAL" clId="{64F3C1C7-9CC5-464A-8759-9F9DDEDE0161}" dt="2024-09-26T13:04:14.147" v="8200" actId="47"/>
        <pc:sldMkLst>
          <pc:docMk/>
          <pc:sldMk cId="2696736161" sldId="310"/>
        </pc:sldMkLst>
      </pc:sldChg>
      <pc:sldChg chg="modSp add del mod">
        <pc:chgData name="Cerys Davies" userId="61e71dc1-9594-4277-b52b-4420989f68ee" providerId="ADAL" clId="{64F3C1C7-9CC5-464A-8759-9F9DDEDE0161}" dt="2024-09-26T13:11:05.401" v="8369" actId="47"/>
        <pc:sldMkLst>
          <pc:docMk/>
          <pc:sldMk cId="434334805" sldId="311"/>
        </pc:sldMkLst>
        <pc:spChg chg="mod">
          <ac:chgData name="Cerys Davies" userId="61e71dc1-9594-4277-b52b-4420989f68ee" providerId="ADAL" clId="{64F3C1C7-9CC5-464A-8759-9F9DDEDE0161}" dt="2024-09-26T12:49:13.406" v="7675" actId="27636"/>
          <ac:spMkLst>
            <pc:docMk/>
            <pc:sldMk cId="434334805" sldId="311"/>
            <ac:spMk id="2" creationId="{4C298DBC-04EA-571A-4D74-1E04C8D7FD89}"/>
          </ac:spMkLst>
        </pc:spChg>
        <pc:spChg chg="mod">
          <ac:chgData name="Cerys Davies" userId="61e71dc1-9594-4277-b52b-4420989f68ee" providerId="ADAL" clId="{64F3C1C7-9CC5-464A-8759-9F9DDEDE0161}" dt="2024-09-26T13:04:19.455" v="8201" actId="20577"/>
          <ac:spMkLst>
            <pc:docMk/>
            <pc:sldMk cId="434334805" sldId="311"/>
            <ac:spMk id="3" creationId="{B42CDF13-60B3-789D-DDAC-B91940A20ECF}"/>
          </ac:spMkLst>
        </pc:spChg>
      </pc:sldChg>
      <pc:sldChg chg="modSp new mod">
        <pc:chgData name="Cerys Davies" userId="61e71dc1-9594-4277-b52b-4420989f68ee" providerId="ADAL" clId="{64F3C1C7-9CC5-464A-8759-9F9DDEDE0161}" dt="2024-09-26T15:30:22.005" v="8461" actId="20577"/>
        <pc:sldMkLst>
          <pc:docMk/>
          <pc:sldMk cId="3962868932" sldId="312"/>
        </pc:sldMkLst>
        <pc:spChg chg="mod">
          <ac:chgData name="Cerys Davies" userId="61e71dc1-9594-4277-b52b-4420989f68ee" providerId="ADAL" clId="{64F3C1C7-9CC5-464A-8759-9F9DDEDE0161}" dt="2024-09-26T13:10:17.159" v="8361" actId="1076"/>
          <ac:spMkLst>
            <pc:docMk/>
            <pc:sldMk cId="3962868932" sldId="312"/>
            <ac:spMk id="2" creationId="{B7D4017C-C16B-9FCC-A0A3-F8088B1483F9}"/>
          </ac:spMkLst>
        </pc:spChg>
        <pc:spChg chg="mod">
          <ac:chgData name="Cerys Davies" userId="61e71dc1-9594-4277-b52b-4420989f68ee" providerId="ADAL" clId="{64F3C1C7-9CC5-464A-8759-9F9DDEDE0161}" dt="2024-09-26T15:30:22.005" v="8461" actId="20577"/>
          <ac:spMkLst>
            <pc:docMk/>
            <pc:sldMk cId="3962868932" sldId="312"/>
            <ac:spMk id="3" creationId="{1F1470F6-C943-C416-FB9B-AC7B4F6F421B}"/>
          </ac:spMkLst>
        </pc:spChg>
      </pc:sldChg>
      <pc:sldMasterChg chg="modSldLayout">
        <pc:chgData name="Cerys Davies" userId="61e71dc1-9594-4277-b52b-4420989f68ee" providerId="ADAL" clId="{64F3C1C7-9CC5-464A-8759-9F9DDEDE0161}" dt="2024-09-12T19:35:46.456" v="393" actId="14100"/>
        <pc:sldMasterMkLst>
          <pc:docMk/>
          <pc:sldMasterMk cId="1677864936" sldId="2147483677"/>
        </pc:sldMasterMkLst>
        <pc:sldLayoutChg chg="addSp modSp mod">
          <pc:chgData name="Cerys Davies" userId="61e71dc1-9594-4277-b52b-4420989f68ee" providerId="ADAL" clId="{64F3C1C7-9CC5-464A-8759-9F9DDEDE0161}" dt="2024-09-12T19:35:46.456" v="393" actId="14100"/>
          <pc:sldLayoutMkLst>
            <pc:docMk/>
            <pc:sldMasterMk cId="1677864936" sldId="2147483677"/>
            <pc:sldLayoutMk cId="3706990480" sldId="2147483678"/>
          </pc:sldLayoutMkLst>
          <pc:picChg chg="add mod">
            <ac:chgData name="Cerys Davies" userId="61e71dc1-9594-4277-b52b-4420989f68ee" providerId="ADAL" clId="{64F3C1C7-9CC5-464A-8759-9F9DDEDE0161}" dt="2024-09-12T19:35:46.456" v="393" actId="14100"/>
            <ac:picMkLst>
              <pc:docMk/>
              <pc:sldMasterMk cId="1677864936" sldId="2147483677"/>
              <pc:sldLayoutMk cId="3706990480" sldId="2147483678"/>
              <ac:picMk id="8" creationId="{4361925A-BEC3-D840-7188-6BABB5E67F33}"/>
            </ac:picMkLst>
          </pc:pic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430601E-6342-489C-A1FE-CDE002701BED}" type="datetimeFigureOut">
              <a:rPr lang="en-GB" smtClean="0"/>
              <a:t>27/09/2024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EAA63582-8CCE-40DC-B2E1-AE667CCF84AF}" type="slidenum">
              <a:rPr lang="en-GB" smtClean="0"/>
              <a:t>‹#›</a:t>
            </a:fld>
            <a:endParaRPr lang="en-GB"/>
          </a:p>
        </p:txBody>
      </p:sp>
    </p:spTree>
    <p:extLst>
      <p:ext uri="{BB962C8B-B14F-4D97-AF65-F5344CB8AC3E}">
        <p14:creationId xmlns:p14="http://schemas.microsoft.com/office/powerpoint/2010/main" val="2053891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A63582-8CCE-40DC-B2E1-AE667CCF84AF}" type="slidenum">
              <a:rPr lang="en-GB" smtClean="0"/>
              <a:t>1</a:t>
            </a:fld>
            <a:endParaRPr lang="en-GB"/>
          </a:p>
        </p:txBody>
      </p:sp>
    </p:spTree>
    <p:extLst>
      <p:ext uri="{BB962C8B-B14F-4D97-AF65-F5344CB8AC3E}">
        <p14:creationId xmlns:p14="http://schemas.microsoft.com/office/powerpoint/2010/main" val="1301457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14</a:t>
            </a:fld>
            <a:endParaRPr lang="en-GB"/>
          </a:p>
        </p:txBody>
      </p:sp>
    </p:spTree>
    <p:extLst>
      <p:ext uri="{BB962C8B-B14F-4D97-AF65-F5344CB8AC3E}">
        <p14:creationId xmlns:p14="http://schemas.microsoft.com/office/powerpoint/2010/main" val="3926052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Husband and wife drawing up mirror wills and Husband mistakenly signed the wife’s will instead of his own.  SC decided that could be treated as a ‘clerical error’ and could be rectified. </a:t>
            </a:r>
          </a:p>
        </p:txBody>
      </p:sp>
      <p:sp>
        <p:nvSpPr>
          <p:cNvPr id="4" name="Slide Number Placeholder 3"/>
          <p:cNvSpPr>
            <a:spLocks noGrp="1"/>
          </p:cNvSpPr>
          <p:nvPr>
            <p:ph type="sldNum" sz="quarter" idx="5"/>
          </p:nvPr>
        </p:nvSpPr>
        <p:spPr/>
        <p:txBody>
          <a:bodyPr/>
          <a:lstStyle/>
          <a:p>
            <a:fld id="{304967E0-0B8F-4EE9-9A9D-C66EA18D06E4}" type="slidenum">
              <a:rPr lang="en-GB" smtClean="0"/>
              <a:t>15</a:t>
            </a:fld>
            <a:endParaRPr lang="en-GB"/>
          </a:p>
        </p:txBody>
      </p:sp>
    </p:spTree>
    <p:extLst>
      <p:ext uri="{BB962C8B-B14F-4D97-AF65-F5344CB8AC3E}">
        <p14:creationId xmlns:p14="http://schemas.microsoft.com/office/powerpoint/2010/main" val="22136336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02132" y="4693920"/>
            <a:ext cx="5335270" cy="3840480"/>
          </a:xfrm>
        </p:spPr>
        <p:txBody>
          <a:bodyPr/>
          <a:lstStyle/>
          <a:p>
            <a:r>
              <a:rPr lang="en-GB" dirty="0"/>
              <a:t>Statement made under oath or ‘sworn’ to be true.</a:t>
            </a:r>
          </a:p>
        </p:txBody>
      </p:sp>
      <p:sp>
        <p:nvSpPr>
          <p:cNvPr id="4" name="Slide Number Placeholder 3"/>
          <p:cNvSpPr>
            <a:spLocks noGrp="1"/>
          </p:cNvSpPr>
          <p:nvPr>
            <p:ph type="sldNum" sz="quarter" idx="5"/>
          </p:nvPr>
        </p:nvSpPr>
        <p:spPr/>
        <p:txBody>
          <a:bodyPr/>
          <a:lstStyle/>
          <a:p>
            <a:fld id="{304967E0-0B8F-4EE9-9A9D-C66EA18D06E4}" type="slidenum">
              <a:rPr lang="en-GB" smtClean="0"/>
              <a:t>16</a:t>
            </a:fld>
            <a:endParaRPr lang="en-GB"/>
          </a:p>
        </p:txBody>
      </p:sp>
    </p:spTree>
    <p:extLst>
      <p:ext uri="{BB962C8B-B14F-4D97-AF65-F5344CB8AC3E}">
        <p14:creationId xmlns:p14="http://schemas.microsoft.com/office/powerpoint/2010/main" val="28851973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pic>
        <p:nvPicPr>
          <p:cNvPr id="8" name="Picture 7" descr="A black text on a white background&#10;&#10;Description automatically generated">
            <a:extLst>
              <a:ext uri="{FF2B5EF4-FFF2-40B4-BE49-F238E27FC236}">
                <a16:creationId xmlns:a16="http://schemas.microsoft.com/office/drawing/2014/main" id="{4361925A-BEC3-D840-7188-6BABB5E67F3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943648" y="233893"/>
            <a:ext cx="1984354" cy="809617"/>
          </a:xfrm>
          <a:prstGeom prst="rect">
            <a:avLst/>
          </a:prstGeom>
        </p:spPr>
      </p:pic>
    </p:spTree>
    <p:extLst>
      <p:ext uri="{BB962C8B-B14F-4D97-AF65-F5344CB8AC3E}">
        <p14:creationId xmlns:p14="http://schemas.microsoft.com/office/powerpoint/2010/main" val="3706990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888871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329980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E03781-2449-4B79-9E2D-1A384E771CBC}" type="datetimeFigureOut">
              <a:rPr lang="en-GB" smtClean="0"/>
              <a:t>27/09/2024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779858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E03781-2449-4B79-9E2D-1A384E771CBC}" type="datetimeFigureOut">
              <a:rPr lang="en-GB" smtClean="0"/>
              <a:t>27/09/2024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3363588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E03781-2449-4B79-9E2D-1A384E771CBC}" type="datetimeFigureOut">
              <a:rPr lang="en-GB" smtClean="0"/>
              <a:t>27/09/2024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960121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E03781-2449-4B79-9E2D-1A384E771CBC}" type="datetimeFigureOut">
              <a:rPr lang="en-GB" smtClean="0"/>
              <a:t>27/09/2024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391861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1E03781-2449-4B79-9E2D-1A384E771CBC}" type="datetimeFigureOut">
              <a:rPr lang="en-GB" smtClean="0"/>
              <a:t>27/09/2024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399665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D9B1E9-04E7-4F26-B9C7-EF471363ED31}" type="slidenum">
              <a:rPr lang="en-GB" smtClean="0"/>
              <a:t>‹#›</a:t>
            </a:fld>
            <a:endParaRPr lang="en-GB"/>
          </a:p>
        </p:txBody>
      </p:sp>
      <p:sp>
        <p:nvSpPr>
          <p:cNvPr id="5" name="Date Placeholder 4"/>
          <p:cNvSpPr>
            <a:spLocks noGrp="1"/>
          </p:cNvSpPr>
          <p:nvPr>
            <p:ph type="dt" sz="half" idx="10"/>
          </p:nvPr>
        </p:nvSpPr>
        <p:spPr/>
        <p:txBody>
          <a:bodyPr/>
          <a:lstStyle/>
          <a:p>
            <a:fld id="{71E03781-2449-4B79-9E2D-1A384E771CBC}" type="datetimeFigureOut">
              <a:rPr lang="en-GB" smtClean="0"/>
              <a:t>27/09/2024</a:t>
            </a:fld>
            <a:endParaRPr lang="en-GB"/>
          </a:p>
        </p:txBody>
      </p:sp>
    </p:spTree>
    <p:extLst>
      <p:ext uri="{BB962C8B-B14F-4D97-AF65-F5344CB8AC3E}">
        <p14:creationId xmlns:p14="http://schemas.microsoft.com/office/powerpoint/2010/main" val="2623298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1733175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742307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2506515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566020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903187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1000133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6910323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23814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1E03781-2449-4B79-9E2D-1A384E771CBC}" type="datetimeFigureOut">
              <a:rPr lang="en-GB" smtClean="0"/>
              <a:t>27/09/2024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9D9B1E9-04E7-4F26-B9C7-EF471363ED31}" type="slidenum">
              <a:rPr lang="en-GB" smtClean="0"/>
              <a:t>‹#›</a:t>
            </a:fld>
            <a:endParaRPr lang="en-GB"/>
          </a:p>
        </p:txBody>
      </p:sp>
    </p:spTree>
    <p:extLst>
      <p:ext uri="{BB962C8B-B14F-4D97-AF65-F5344CB8AC3E}">
        <p14:creationId xmlns:p14="http://schemas.microsoft.com/office/powerpoint/2010/main" val="167786493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hyperlink" Target="https://www.uwtsd.ac.uk/library/"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plus-lexis-com.ezproxy.uwtsd.ac.uk/uk/practical-guidance-uk/requirements-for-a-valid-will/?pdcatfilters=UHJhY3RpY2VBcmVhXnVybjp0b3BpYzo0RjJDREJCQ0I0N0U0RTVGQTI0NUYwMzU3RTM3QzREOXxUYXNrXlYybHNiSE09fFN1YlRhc2teVjJsc2JITXZWbUZzYVdScGRIa2diMllnVjJsc2JITT0=&amp;crid=1f582275-9bf4-4ac9-99dc-f664e8304f3d" TargetMode="External"/><Relationship Id="rId2" Type="http://schemas.openxmlformats.org/officeDocument/2006/relationships/hyperlink" Target="https://plus-lexis-com.ezproxy.uwtsd.ac.uk/uk/forms-uk/will-questionnaire/?crid=6a594be6-218a-4c2d-96fb-359cb6ab643c&amp;pdproductcontenttypeid=urn:pct:255&amp;pdiskwicview=false&amp;pdpinpoint="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D6441-73C0-A47A-D324-4CF1C7E8A34F}"/>
              </a:ext>
            </a:extLst>
          </p:cNvPr>
          <p:cNvSpPr>
            <a:spLocks noGrp="1"/>
          </p:cNvSpPr>
          <p:nvPr>
            <p:ph type="ctrTitle"/>
          </p:nvPr>
        </p:nvSpPr>
        <p:spPr/>
        <p:txBody>
          <a:bodyPr>
            <a:normAutofit fontScale="90000"/>
          </a:bodyPr>
          <a:lstStyle/>
          <a:p>
            <a:r>
              <a:rPr lang="en-GB" dirty="0"/>
              <a:t>Introduction to the Law of Succession and Administration of Estates</a:t>
            </a:r>
          </a:p>
        </p:txBody>
      </p:sp>
      <p:sp>
        <p:nvSpPr>
          <p:cNvPr id="3" name="Subtitle 2">
            <a:extLst>
              <a:ext uri="{FF2B5EF4-FFF2-40B4-BE49-F238E27FC236}">
                <a16:creationId xmlns:a16="http://schemas.microsoft.com/office/drawing/2014/main" id="{4D6FAC72-D4CD-77FA-0499-073A8FCFFC72}"/>
              </a:ext>
            </a:extLst>
          </p:cNvPr>
          <p:cNvSpPr>
            <a:spLocks noGrp="1"/>
          </p:cNvSpPr>
          <p:nvPr>
            <p:ph type="subTitle" idx="1"/>
          </p:nvPr>
        </p:nvSpPr>
        <p:spPr/>
        <p:txBody>
          <a:bodyPr/>
          <a:lstStyle/>
          <a:p>
            <a:r>
              <a:rPr lang="en-GB" dirty="0"/>
              <a:t>Week 1 Introduction and overview of the creation of a Will and the Formalities requirements</a:t>
            </a:r>
          </a:p>
        </p:txBody>
      </p:sp>
    </p:spTree>
    <p:extLst>
      <p:ext uri="{BB962C8B-B14F-4D97-AF65-F5344CB8AC3E}">
        <p14:creationId xmlns:p14="http://schemas.microsoft.com/office/powerpoint/2010/main" val="3475651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38A64-F2C5-F9A5-2160-EA5110D099EC}"/>
              </a:ext>
            </a:extLst>
          </p:cNvPr>
          <p:cNvSpPr>
            <a:spLocks noGrp="1"/>
          </p:cNvSpPr>
          <p:nvPr>
            <p:ph type="title"/>
          </p:nvPr>
        </p:nvSpPr>
        <p:spPr/>
        <p:txBody>
          <a:bodyPr/>
          <a:lstStyle/>
          <a:p>
            <a:r>
              <a:rPr lang="en-GB" dirty="0"/>
              <a:t>What is this topic about and why do we study it?</a:t>
            </a:r>
          </a:p>
        </p:txBody>
      </p:sp>
      <p:sp>
        <p:nvSpPr>
          <p:cNvPr id="3" name="Content Placeholder 2">
            <a:extLst>
              <a:ext uri="{FF2B5EF4-FFF2-40B4-BE49-F238E27FC236}">
                <a16:creationId xmlns:a16="http://schemas.microsoft.com/office/drawing/2014/main" id="{FC77824E-07BF-1B58-ECD2-CC958575D461}"/>
              </a:ext>
            </a:extLst>
          </p:cNvPr>
          <p:cNvSpPr>
            <a:spLocks noGrp="1"/>
          </p:cNvSpPr>
          <p:nvPr>
            <p:ph idx="1"/>
          </p:nvPr>
        </p:nvSpPr>
        <p:spPr/>
        <p:txBody>
          <a:bodyPr/>
          <a:lstStyle/>
          <a:p>
            <a:r>
              <a:rPr lang="en-GB" dirty="0"/>
              <a:t>ABOUT:  what happens to a person’s property when they die</a:t>
            </a:r>
          </a:p>
          <a:p>
            <a:pPr lvl="1"/>
            <a:r>
              <a:rPr lang="en-GB" dirty="0"/>
              <a:t>What happens to the rights to the property</a:t>
            </a:r>
          </a:p>
          <a:p>
            <a:pPr lvl="1"/>
            <a:r>
              <a:rPr lang="en-GB" dirty="0"/>
              <a:t>Who gets it and who doesn’t</a:t>
            </a:r>
          </a:p>
          <a:p>
            <a:pPr lvl="1"/>
            <a:r>
              <a:rPr lang="en-GB" dirty="0"/>
              <a:t>Is there total freedom</a:t>
            </a:r>
          </a:p>
          <a:p>
            <a:pPr lvl="1"/>
            <a:r>
              <a:rPr lang="en-GB" dirty="0"/>
              <a:t>What are the rules/laws</a:t>
            </a:r>
          </a:p>
          <a:p>
            <a:pPr lvl="1"/>
            <a:r>
              <a:rPr lang="en-GB" dirty="0"/>
              <a:t>What happens when things go wrong</a:t>
            </a:r>
            <a:br>
              <a:rPr lang="en-GB" dirty="0"/>
            </a:br>
            <a:endParaRPr lang="en-GB" dirty="0"/>
          </a:p>
          <a:p>
            <a:r>
              <a:rPr lang="en-GB" dirty="0"/>
              <a:t>WHY?:  “We all die” (</a:t>
            </a:r>
            <a:r>
              <a:rPr lang="en-GB" i="1" dirty="0"/>
              <a:t>Paul v Royal Wolverhampton NHS Trust </a:t>
            </a:r>
            <a:r>
              <a:rPr lang="en-GB" dirty="0"/>
              <a:t>[2024] UKSC1 per Lord Leggatt and Lady Rose)</a:t>
            </a:r>
          </a:p>
          <a:p>
            <a:pPr lvl="1"/>
            <a:r>
              <a:rPr lang="en-GB" dirty="0"/>
              <a:t>Lawyers can be called upon to advise before, during and after in terms of a deceased person and their property</a:t>
            </a:r>
          </a:p>
        </p:txBody>
      </p:sp>
    </p:spTree>
    <p:extLst>
      <p:ext uri="{BB962C8B-B14F-4D97-AF65-F5344CB8AC3E}">
        <p14:creationId xmlns:p14="http://schemas.microsoft.com/office/powerpoint/2010/main" val="2449278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38A64-F2C5-F9A5-2160-EA5110D099EC}"/>
              </a:ext>
            </a:extLst>
          </p:cNvPr>
          <p:cNvSpPr>
            <a:spLocks noGrp="1"/>
          </p:cNvSpPr>
          <p:nvPr>
            <p:ph type="title"/>
          </p:nvPr>
        </p:nvSpPr>
        <p:spPr/>
        <p:txBody>
          <a:bodyPr/>
          <a:lstStyle/>
          <a:p>
            <a:r>
              <a:rPr lang="en-GB" dirty="0"/>
              <a:t>What is on the syllabus and scheme of work?</a:t>
            </a:r>
          </a:p>
        </p:txBody>
      </p:sp>
      <p:sp>
        <p:nvSpPr>
          <p:cNvPr id="3" name="Content Placeholder 2">
            <a:extLst>
              <a:ext uri="{FF2B5EF4-FFF2-40B4-BE49-F238E27FC236}">
                <a16:creationId xmlns:a16="http://schemas.microsoft.com/office/drawing/2014/main" id="{FC77824E-07BF-1B58-ECD2-CC958575D461}"/>
              </a:ext>
            </a:extLst>
          </p:cNvPr>
          <p:cNvSpPr>
            <a:spLocks noGrp="1"/>
          </p:cNvSpPr>
          <p:nvPr>
            <p:ph idx="1"/>
          </p:nvPr>
        </p:nvSpPr>
        <p:spPr/>
        <p:txBody>
          <a:bodyPr>
            <a:normAutofit fontScale="85000" lnSpcReduction="20000"/>
          </a:bodyPr>
          <a:lstStyle/>
          <a:p>
            <a:pPr marL="2286000" indent="-2286000" hangingPunct="0">
              <a:tabLst>
                <a:tab pos="457200" algn="l"/>
                <a:tab pos="914400" algn="l"/>
                <a:tab pos="1371600" algn="l"/>
                <a:tab pos="1828800" algn="l"/>
              </a:tabLst>
            </a:pPr>
            <a:r>
              <a:rPr lang="en-GB" sz="1800" b="1" dirty="0">
                <a:effectLst/>
                <a:latin typeface="Arial" panose="020B0604020202020204" pitchFamily="34" charset="0"/>
                <a:ea typeface="Times New Roman" panose="02020603050405020304" pitchFamily="18" charset="0"/>
              </a:rPr>
              <a:t>INDICATIVE CONTENT (although not in this order)</a:t>
            </a:r>
            <a:endParaRPr lang="en-GB" sz="1800" b="1" dirty="0">
              <a:effectLst/>
              <a:latin typeface="Times New Roman" panose="02020603050405020304" pitchFamily="18" charset="0"/>
              <a:ea typeface="Times New Roman" panose="02020603050405020304" pitchFamily="18" charset="0"/>
            </a:endParaRPr>
          </a:p>
          <a:p>
            <a:pPr marL="342900" lvl="0" indent="-342900" algn="just" fontAlgn="base" hangingPunct="0">
              <a:lnSpc>
                <a:spcPct val="115000"/>
              </a:lnSpc>
              <a:spcBef>
                <a:spcPts val="600"/>
              </a:spcBef>
              <a:spcAft>
                <a:spcPts val="800"/>
              </a:spcAft>
              <a:buFont typeface="Symbol" panose="05050102010706020507" pitchFamily="18" charset="2"/>
              <a:buChar char=""/>
            </a:pPr>
            <a:r>
              <a:rPr lang="en-GB" sz="1800" kern="100" dirty="0">
                <a:effectLst/>
                <a:latin typeface="Arial" panose="020B0604020202020204" pitchFamily="34" charset="0"/>
                <a:ea typeface="DengXian" panose="02010600030101010101" pitchFamily="2" charset="-122"/>
                <a:cs typeface="Arial" panose="020B0604020202020204" pitchFamily="34" charset="0"/>
              </a:rPr>
              <a:t>Intestate succession.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gn="just" fontAlgn="base" hangingPunct="0">
              <a:lnSpc>
                <a:spcPct val="115000"/>
              </a:lnSpc>
              <a:spcBef>
                <a:spcPts val="600"/>
              </a:spcBef>
              <a:spcAft>
                <a:spcPts val="800"/>
              </a:spcAft>
              <a:buFont typeface="Symbol" panose="05050102010706020507" pitchFamily="18" charset="2"/>
              <a:buChar char=""/>
            </a:pPr>
            <a:r>
              <a:rPr lang="en-GB" sz="1800" kern="100" dirty="0">
                <a:effectLst/>
                <a:latin typeface="Arial" panose="020B0604020202020204" pitchFamily="34" charset="0"/>
                <a:ea typeface="DengXian" panose="02010600030101010101" pitchFamily="2" charset="-122"/>
                <a:cs typeface="Arial" panose="020B0604020202020204" pitchFamily="34" charset="0"/>
              </a:rPr>
              <a:t>Formality requirements for a valid will (and for valid gifts).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gn="just" fontAlgn="base" hangingPunct="0">
              <a:lnSpc>
                <a:spcPct val="115000"/>
              </a:lnSpc>
              <a:spcBef>
                <a:spcPts val="600"/>
              </a:spcBef>
              <a:spcAft>
                <a:spcPts val="800"/>
              </a:spcAft>
              <a:buFont typeface="Symbol" panose="05050102010706020507" pitchFamily="18" charset="2"/>
              <a:buChar char=""/>
            </a:pPr>
            <a:r>
              <a:rPr lang="en-GB" sz="1800" kern="100" dirty="0">
                <a:effectLst/>
                <a:latin typeface="Arial" panose="020B0604020202020204" pitchFamily="34" charset="0"/>
                <a:ea typeface="DengXian" panose="02010600030101010101" pitchFamily="2" charset="-122"/>
                <a:cs typeface="Arial" panose="020B0604020202020204" pitchFamily="34" charset="0"/>
              </a:rPr>
              <a:t>Amending, revoking, and reviving wills.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gn="just" fontAlgn="base" hangingPunct="0">
              <a:lnSpc>
                <a:spcPct val="115000"/>
              </a:lnSpc>
              <a:spcBef>
                <a:spcPts val="600"/>
              </a:spcBef>
              <a:spcAft>
                <a:spcPts val="800"/>
              </a:spcAft>
              <a:buFont typeface="Symbol" panose="05050102010706020507" pitchFamily="18" charset="2"/>
              <a:buChar char=""/>
            </a:pPr>
            <a:r>
              <a:rPr lang="en-GB" sz="1800" kern="100" dirty="0">
                <a:effectLst/>
                <a:latin typeface="Arial" panose="020B0604020202020204" pitchFamily="34" charset="0"/>
                <a:ea typeface="DengXian" panose="02010600030101010101" pitchFamily="2" charset="-122"/>
                <a:cs typeface="Arial" panose="020B0604020202020204" pitchFamily="34" charset="0"/>
              </a:rPr>
              <a:t>Testamentary capacity.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gn="just" fontAlgn="base" hangingPunct="0">
              <a:lnSpc>
                <a:spcPct val="115000"/>
              </a:lnSpc>
              <a:spcBef>
                <a:spcPts val="600"/>
              </a:spcBef>
              <a:spcAft>
                <a:spcPts val="800"/>
              </a:spcAft>
              <a:buFont typeface="Symbol" panose="05050102010706020507" pitchFamily="18" charset="2"/>
              <a:buChar char=""/>
            </a:pPr>
            <a:r>
              <a:rPr lang="en-GB" sz="1800" kern="100" dirty="0">
                <a:effectLst/>
                <a:latin typeface="Arial" panose="020B0604020202020204" pitchFamily="34" charset="0"/>
                <a:ea typeface="DengXian" panose="02010600030101010101" pitchFamily="2" charset="-122"/>
                <a:cs typeface="Arial" panose="020B0604020202020204" pitchFamily="34" charset="0"/>
              </a:rPr>
              <a:t>Powers and duties of personal representatives.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gn="just" fontAlgn="base" hangingPunct="0">
              <a:lnSpc>
                <a:spcPct val="115000"/>
              </a:lnSpc>
              <a:spcBef>
                <a:spcPts val="600"/>
              </a:spcBef>
              <a:spcAft>
                <a:spcPts val="800"/>
              </a:spcAft>
              <a:buFont typeface="Symbol" panose="05050102010706020507" pitchFamily="18" charset="2"/>
              <a:buChar char=""/>
            </a:pPr>
            <a:r>
              <a:rPr lang="en-GB" sz="1800" kern="100" dirty="0">
                <a:effectLst/>
                <a:latin typeface="Arial" panose="020B0604020202020204" pitchFamily="34" charset="0"/>
                <a:ea typeface="DengXian" panose="02010600030101010101" pitchFamily="2" charset="-122"/>
                <a:cs typeface="Arial" panose="020B0604020202020204" pitchFamily="34" charset="0"/>
              </a:rPr>
              <a:t>Rights and remedies of legatees and next of kin.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gn="just" fontAlgn="base" hangingPunct="0">
              <a:lnSpc>
                <a:spcPct val="115000"/>
              </a:lnSpc>
              <a:spcBef>
                <a:spcPts val="600"/>
              </a:spcBef>
              <a:spcAft>
                <a:spcPts val="800"/>
              </a:spcAft>
              <a:buFont typeface="Symbol" panose="05050102010706020507" pitchFamily="18" charset="2"/>
              <a:buChar char=""/>
            </a:pPr>
            <a:r>
              <a:rPr lang="en-GB" sz="1800" kern="100" dirty="0">
                <a:effectLst/>
                <a:latin typeface="Arial" panose="020B0604020202020204" pitchFamily="34" charset="0"/>
                <a:ea typeface="DengXian" panose="02010600030101010101" pitchFamily="2" charset="-122"/>
                <a:cs typeface="Arial" panose="020B0604020202020204" pitchFamily="34" charset="0"/>
              </a:rPr>
              <a:t>Mutual wills.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gn="just" fontAlgn="base" hangingPunct="0">
              <a:lnSpc>
                <a:spcPct val="115000"/>
              </a:lnSpc>
              <a:spcBef>
                <a:spcPts val="600"/>
              </a:spcBef>
              <a:spcAft>
                <a:spcPts val="800"/>
              </a:spcAft>
              <a:buFont typeface="Symbol" panose="05050102010706020507" pitchFamily="18" charset="2"/>
              <a:buChar char=""/>
            </a:pPr>
            <a:r>
              <a:rPr lang="en-GB" sz="1800" kern="100" dirty="0">
                <a:effectLst/>
                <a:latin typeface="Arial" panose="020B0604020202020204" pitchFamily="34" charset="0"/>
                <a:ea typeface="DengXian" panose="02010600030101010101" pitchFamily="2" charset="-122"/>
                <a:cs typeface="Arial" panose="020B0604020202020204" pitchFamily="34" charset="0"/>
              </a:rPr>
              <a:t>Freedom of testation and family provision.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r>
              <a:rPr lang="en-GB" sz="1800" dirty="0">
                <a:solidFill>
                  <a:srgbClr val="000000"/>
                </a:solidFill>
                <a:effectLst/>
                <a:highlight>
                  <a:srgbClr val="FFFFFF"/>
                </a:highlight>
                <a:latin typeface="Arial" panose="020B0604020202020204" pitchFamily="34" charset="0"/>
                <a:ea typeface="DengXian" panose="02010600030101010101" pitchFamily="2" charset="-122"/>
              </a:rPr>
              <a:t>The steps and procedures to be taken in the administration of a simple estate</a:t>
            </a:r>
            <a:endParaRPr lang="en-GB" dirty="0"/>
          </a:p>
        </p:txBody>
      </p:sp>
    </p:spTree>
    <p:extLst>
      <p:ext uri="{BB962C8B-B14F-4D97-AF65-F5344CB8AC3E}">
        <p14:creationId xmlns:p14="http://schemas.microsoft.com/office/powerpoint/2010/main" val="2406154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38A64-F2C5-F9A5-2160-EA5110D099EC}"/>
              </a:ext>
            </a:extLst>
          </p:cNvPr>
          <p:cNvSpPr>
            <a:spLocks noGrp="1"/>
          </p:cNvSpPr>
          <p:nvPr>
            <p:ph type="title"/>
          </p:nvPr>
        </p:nvSpPr>
        <p:spPr>
          <a:xfrm>
            <a:off x="197274" y="114300"/>
            <a:ext cx="4618566" cy="647700"/>
          </a:xfrm>
        </p:spPr>
        <p:txBody>
          <a:bodyPr>
            <a:normAutofit/>
          </a:bodyPr>
          <a:lstStyle/>
          <a:p>
            <a:r>
              <a:rPr lang="en-GB" sz="2800" dirty="0"/>
              <a:t>Our scheme of work?</a:t>
            </a:r>
          </a:p>
        </p:txBody>
      </p:sp>
      <p:pic>
        <p:nvPicPr>
          <p:cNvPr id="5" name="Picture 4">
            <a:extLst>
              <a:ext uri="{FF2B5EF4-FFF2-40B4-BE49-F238E27FC236}">
                <a16:creationId xmlns:a16="http://schemas.microsoft.com/office/drawing/2014/main" id="{61784441-1BC4-A9E2-5A03-D019932BB027}"/>
              </a:ext>
            </a:extLst>
          </p:cNvPr>
          <p:cNvPicPr>
            <a:picLocks noChangeAspect="1"/>
          </p:cNvPicPr>
          <p:nvPr/>
        </p:nvPicPr>
        <p:blipFill>
          <a:blip r:embed="rId2"/>
          <a:stretch>
            <a:fillRect/>
          </a:stretch>
        </p:blipFill>
        <p:spPr>
          <a:xfrm>
            <a:off x="3716855" y="426721"/>
            <a:ext cx="8002706" cy="6257422"/>
          </a:xfrm>
          <a:prstGeom prst="rect">
            <a:avLst/>
          </a:prstGeom>
        </p:spPr>
      </p:pic>
    </p:spTree>
    <p:extLst>
      <p:ext uri="{BB962C8B-B14F-4D97-AF65-F5344CB8AC3E}">
        <p14:creationId xmlns:p14="http://schemas.microsoft.com/office/powerpoint/2010/main" val="34715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38A64-F2C5-F9A5-2160-EA5110D099EC}"/>
              </a:ext>
            </a:extLst>
          </p:cNvPr>
          <p:cNvSpPr>
            <a:spLocks noGrp="1"/>
          </p:cNvSpPr>
          <p:nvPr>
            <p:ph type="title"/>
          </p:nvPr>
        </p:nvSpPr>
        <p:spPr/>
        <p:txBody>
          <a:bodyPr/>
          <a:lstStyle/>
          <a:p>
            <a:r>
              <a:rPr lang="en-GB" dirty="0"/>
              <a:t>How is the subject assessed</a:t>
            </a:r>
          </a:p>
        </p:txBody>
      </p:sp>
      <p:pic>
        <p:nvPicPr>
          <p:cNvPr id="15" name="Picture 14">
            <a:extLst>
              <a:ext uri="{FF2B5EF4-FFF2-40B4-BE49-F238E27FC236}">
                <a16:creationId xmlns:a16="http://schemas.microsoft.com/office/drawing/2014/main" id="{C0A48848-BB60-3D58-C66F-CB734C3E20BC}"/>
              </a:ext>
            </a:extLst>
          </p:cNvPr>
          <p:cNvPicPr>
            <a:picLocks noChangeAspect="1"/>
          </p:cNvPicPr>
          <p:nvPr/>
        </p:nvPicPr>
        <p:blipFill>
          <a:blip r:embed="rId2"/>
          <a:stretch>
            <a:fillRect/>
          </a:stretch>
        </p:blipFill>
        <p:spPr>
          <a:xfrm>
            <a:off x="1012964" y="1615192"/>
            <a:ext cx="8992591" cy="4496296"/>
          </a:xfrm>
          <a:prstGeom prst="rect">
            <a:avLst/>
          </a:prstGeom>
        </p:spPr>
      </p:pic>
    </p:spTree>
    <p:extLst>
      <p:ext uri="{BB962C8B-B14F-4D97-AF65-F5344CB8AC3E}">
        <p14:creationId xmlns:p14="http://schemas.microsoft.com/office/powerpoint/2010/main" val="2932746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38A64-F2C5-F9A5-2160-EA5110D099EC}"/>
              </a:ext>
            </a:extLst>
          </p:cNvPr>
          <p:cNvSpPr>
            <a:spLocks noGrp="1"/>
          </p:cNvSpPr>
          <p:nvPr>
            <p:ph type="title"/>
          </p:nvPr>
        </p:nvSpPr>
        <p:spPr>
          <a:xfrm>
            <a:off x="287113" y="201906"/>
            <a:ext cx="8596668" cy="1320800"/>
          </a:xfrm>
        </p:spPr>
        <p:txBody>
          <a:bodyPr/>
          <a:lstStyle/>
          <a:p>
            <a:r>
              <a:rPr lang="en-GB" dirty="0"/>
              <a:t>Your assignments</a:t>
            </a:r>
          </a:p>
        </p:txBody>
      </p:sp>
      <p:sp>
        <p:nvSpPr>
          <p:cNvPr id="3" name="Content Placeholder 2">
            <a:extLst>
              <a:ext uri="{FF2B5EF4-FFF2-40B4-BE49-F238E27FC236}">
                <a16:creationId xmlns:a16="http://schemas.microsoft.com/office/drawing/2014/main" id="{FC77824E-07BF-1B58-ECD2-CC958575D461}"/>
              </a:ext>
            </a:extLst>
          </p:cNvPr>
          <p:cNvSpPr>
            <a:spLocks noGrp="1"/>
          </p:cNvSpPr>
          <p:nvPr>
            <p:ph idx="1"/>
          </p:nvPr>
        </p:nvSpPr>
        <p:spPr>
          <a:xfrm>
            <a:off x="479310" y="966818"/>
            <a:ext cx="9718871" cy="4474652"/>
          </a:xfrm>
        </p:spPr>
        <p:txBody>
          <a:bodyPr>
            <a:noAutofit/>
          </a:bodyPr>
          <a:lstStyle/>
          <a:p>
            <a:r>
              <a:rPr lang="en-GB" sz="2400" b="1" dirty="0"/>
              <a:t>Assignment 1</a:t>
            </a:r>
            <a:r>
              <a:rPr lang="en-GB" sz="2400" dirty="0"/>
              <a:t>:</a:t>
            </a:r>
          </a:p>
          <a:p>
            <a:pPr lvl="1"/>
            <a:r>
              <a:rPr lang="en-GB" sz="2400" dirty="0"/>
              <a:t>Submission date: Friday 8</a:t>
            </a:r>
            <a:r>
              <a:rPr lang="en-GB" sz="2400" baseline="30000" dirty="0"/>
              <a:t>th</a:t>
            </a:r>
            <a:r>
              <a:rPr lang="en-GB" sz="2400" dirty="0"/>
              <a:t> November by 11.59pm</a:t>
            </a:r>
          </a:p>
          <a:p>
            <a:pPr lvl="1"/>
            <a:r>
              <a:rPr lang="en-GB" sz="2400" dirty="0"/>
              <a:t>On Turnitin</a:t>
            </a:r>
          </a:p>
          <a:p>
            <a:pPr lvl="1"/>
            <a:r>
              <a:rPr lang="en-GB" sz="2400" dirty="0"/>
              <a:t>Academic Misconduct will be taken very seriously</a:t>
            </a:r>
          </a:p>
          <a:p>
            <a:pPr lvl="1"/>
            <a:r>
              <a:rPr lang="en-GB" sz="2400" dirty="0"/>
              <a:t>Make a start as soon as you can</a:t>
            </a:r>
          </a:p>
          <a:p>
            <a:pPr lvl="1"/>
            <a:r>
              <a:rPr lang="en-GB" sz="2400" dirty="0"/>
              <a:t>Engage with the guidance you are given in lessons</a:t>
            </a:r>
          </a:p>
          <a:p>
            <a:r>
              <a:rPr lang="en-GB" sz="2400" b="1" dirty="0"/>
              <a:t>Assessment 2</a:t>
            </a:r>
            <a:r>
              <a:rPr lang="en-GB" sz="2400" dirty="0"/>
              <a:t>:</a:t>
            </a:r>
          </a:p>
          <a:p>
            <a:pPr lvl="1"/>
            <a:r>
              <a:rPr lang="en-GB" sz="2400" dirty="0"/>
              <a:t>2 hour examination in January 2025</a:t>
            </a:r>
          </a:p>
          <a:p>
            <a:pPr lvl="1"/>
            <a:r>
              <a:rPr lang="en-GB" sz="2400" dirty="0"/>
              <a:t>3 questions to answer</a:t>
            </a:r>
          </a:p>
          <a:p>
            <a:pPr lvl="1"/>
            <a:r>
              <a:rPr lang="en-GB" sz="2400" dirty="0"/>
              <a:t>Resources: one piece of A4 paper with notes on each side</a:t>
            </a:r>
          </a:p>
          <a:p>
            <a:pPr lvl="1"/>
            <a:r>
              <a:rPr lang="en-GB" sz="2400" dirty="0"/>
              <a:t>Guidance will follow nearer the time</a:t>
            </a:r>
          </a:p>
        </p:txBody>
      </p:sp>
    </p:spTree>
    <p:extLst>
      <p:ext uri="{BB962C8B-B14F-4D97-AF65-F5344CB8AC3E}">
        <p14:creationId xmlns:p14="http://schemas.microsoft.com/office/powerpoint/2010/main" val="1717418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38A64-F2C5-F9A5-2160-EA5110D099EC}"/>
              </a:ext>
            </a:extLst>
          </p:cNvPr>
          <p:cNvSpPr>
            <a:spLocks noGrp="1"/>
          </p:cNvSpPr>
          <p:nvPr>
            <p:ph type="title"/>
          </p:nvPr>
        </p:nvSpPr>
        <p:spPr/>
        <p:txBody>
          <a:bodyPr/>
          <a:lstStyle/>
          <a:p>
            <a:r>
              <a:rPr lang="en-GB" dirty="0"/>
              <a:t>Some basics</a:t>
            </a:r>
          </a:p>
        </p:txBody>
      </p:sp>
      <p:sp>
        <p:nvSpPr>
          <p:cNvPr id="3" name="Content Placeholder 2">
            <a:extLst>
              <a:ext uri="{FF2B5EF4-FFF2-40B4-BE49-F238E27FC236}">
                <a16:creationId xmlns:a16="http://schemas.microsoft.com/office/drawing/2014/main" id="{FC77824E-07BF-1B58-ECD2-CC958575D461}"/>
              </a:ext>
            </a:extLst>
          </p:cNvPr>
          <p:cNvSpPr>
            <a:spLocks noGrp="1"/>
          </p:cNvSpPr>
          <p:nvPr>
            <p:ph idx="1"/>
          </p:nvPr>
        </p:nvSpPr>
        <p:spPr>
          <a:xfrm>
            <a:off x="494454" y="1413829"/>
            <a:ext cx="8596668" cy="3880773"/>
          </a:xfrm>
        </p:spPr>
        <p:txBody>
          <a:bodyPr>
            <a:normAutofit fontScale="92500"/>
          </a:bodyPr>
          <a:lstStyle/>
          <a:p>
            <a:r>
              <a:rPr lang="en-GB" sz="2800" dirty="0"/>
              <a:t>What is a will?</a:t>
            </a:r>
          </a:p>
          <a:p>
            <a:r>
              <a:rPr lang="en-GB" sz="2800" dirty="0"/>
              <a:t>Who needs a will?</a:t>
            </a:r>
          </a:p>
          <a:p>
            <a:r>
              <a:rPr lang="en-GB" sz="2800" dirty="0"/>
              <a:t>Terminology – will be new </a:t>
            </a:r>
            <a:r>
              <a:rPr lang="en-GB" sz="2800" dirty="0" err="1"/>
              <a:t>e.g</a:t>
            </a:r>
            <a:r>
              <a:rPr lang="en-GB" sz="2800" dirty="0"/>
              <a:t> </a:t>
            </a:r>
            <a:r>
              <a:rPr lang="en-GB" sz="2600" dirty="0"/>
              <a:t>Testator/</a:t>
            </a:r>
            <a:r>
              <a:rPr lang="en-GB" sz="2600" dirty="0" err="1"/>
              <a:t>Testratrix</a:t>
            </a:r>
            <a:r>
              <a:rPr lang="en-GB" sz="2600" dirty="0"/>
              <a:t>, Executor/Executrix, legacy, attestation clause, testamentary ….. etc</a:t>
            </a:r>
          </a:p>
          <a:p>
            <a:pPr marL="457200" lvl="1" indent="0">
              <a:buNone/>
            </a:pPr>
            <a:endParaRPr lang="en-GB" sz="2600" dirty="0"/>
          </a:p>
          <a:p>
            <a:r>
              <a:rPr lang="en-GB" sz="2800" dirty="0"/>
              <a:t>What does a will look like?  [ Example on your </a:t>
            </a:r>
            <a:r>
              <a:rPr lang="en-GB" sz="2800" dirty="0" err="1"/>
              <a:t>moodle</a:t>
            </a:r>
            <a:r>
              <a:rPr lang="en-GB" sz="2800" dirty="0"/>
              <a:t> which we will come back to in more detail]</a:t>
            </a:r>
          </a:p>
        </p:txBody>
      </p:sp>
    </p:spTree>
    <p:extLst>
      <p:ext uri="{BB962C8B-B14F-4D97-AF65-F5344CB8AC3E}">
        <p14:creationId xmlns:p14="http://schemas.microsoft.com/office/powerpoint/2010/main" val="3317336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38A64-F2C5-F9A5-2160-EA5110D099EC}"/>
              </a:ext>
            </a:extLst>
          </p:cNvPr>
          <p:cNvSpPr>
            <a:spLocks noGrp="1"/>
          </p:cNvSpPr>
          <p:nvPr>
            <p:ph type="title"/>
          </p:nvPr>
        </p:nvSpPr>
        <p:spPr/>
        <p:txBody>
          <a:bodyPr/>
          <a:lstStyle/>
          <a:p>
            <a:r>
              <a:rPr lang="en-GB" dirty="0"/>
              <a:t>Purpose of a will in more detail?</a:t>
            </a:r>
          </a:p>
        </p:txBody>
      </p:sp>
      <p:sp>
        <p:nvSpPr>
          <p:cNvPr id="4" name="Content Placeholder 2">
            <a:extLst>
              <a:ext uri="{FF2B5EF4-FFF2-40B4-BE49-F238E27FC236}">
                <a16:creationId xmlns:a16="http://schemas.microsoft.com/office/drawing/2014/main" id="{E6094AF6-AB29-B9E8-249B-CA6141BC5FE0}"/>
              </a:ext>
            </a:extLst>
          </p:cNvPr>
          <p:cNvSpPr>
            <a:spLocks noGrp="1"/>
          </p:cNvSpPr>
          <p:nvPr>
            <p:ph idx="1"/>
          </p:nvPr>
        </p:nvSpPr>
        <p:spPr>
          <a:xfrm>
            <a:off x="533400" y="1645920"/>
            <a:ext cx="8740775" cy="4396105"/>
          </a:xfrm>
        </p:spPr>
        <p:txBody>
          <a:bodyPr>
            <a:normAutofit fontScale="70000" lnSpcReduction="20000"/>
          </a:bodyPr>
          <a:lstStyle/>
          <a:p>
            <a:r>
              <a:rPr lang="en-GB" sz="2800" dirty="0"/>
              <a:t>Avoiding intestacy rules</a:t>
            </a:r>
          </a:p>
          <a:p>
            <a:r>
              <a:rPr lang="en-GB" sz="2800" dirty="0"/>
              <a:t>Ensuring specific wishes are honoured</a:t>
            </a:r>
          </a:p>
          <a:p>
            <a:r>
              <a:rPr lang="en-GB" sz="2800" dirty="0"/>
              <a:t>Specify guardians for children</a:t>
            </a:r>
          </a:p>
          <a:p>
            <a:r>
              <a:rPr lang="en-GB" sz="2800" dirty="0"/>
              <a:t>Appoint specific executors</a:t>
            </a:r>
          </a:p>
          <a:p>
            <a:r>
              <a:rPr lang="en-GB" sz="2800" dirty="0"/>
              <a:t>Tax planning and reducing tax liability</a:t>
            </a:r>
          </a:p>
          <a:p>
            <a:r>
              <a:rPr lang="en-GB" sz="2800" dirty="0"/>
              <a:t>To protect interests </a:t>
            </a:r>
            <a:r>
              <a:rPr lang="en-GB" sz="2800" dirty="0" err="1"/>
              <a:t>e.g</a:t>
            </a:r>
            <a:r>
              <a:rPr lang="en-GB" sz="2800" dirty="0"/>
              <a:t> unmarried couples</a:t>
            </a:r>
          </a:p>
          <a:p>
            <a:r>
              <a:rPr lang="en-GB" sz="2800" dirty="0"/>
              <a:t>Facilitates smoother and more efficient administration of the estate</a:t>
            </a:r>
          </a:p>
          <a:p>
            <a:r>
              <a:rPr lang="en-GB" sz="2800" dirty="0"/>
              <a:t>Property : if owned as Joint Tenants – asset passes immediately from the deceased to the remaining joint tenant automatically </a:t>
            </a:r>
          </a:p>
          <a:p>
            <a:r>
              <a:rPr lang="en-GB" sz="2800" dirty="0"/>
              <a:t>Property owned as Tenants in Common – the deceased’s share forms part of their estate and passes under a will or intestacy</a:t>
            </a:r>
          </a:p>
          <a:p>
            <a:r>
              <a:rPr lang="en-GB" sz="2800" dirty="0"/>
              <a:t>***</a:t>
            </a:r>
            <a:r>
              <a:rPr lang="en-GB" sz="2800" b="1" dirty="0"/>
              <a:t>to lessen or ease the emotional impact of a death******</a:t>
            </a:r>
          </a:p>
          <a:p>
            <a:pPr marL="0" indent="0">
              <a:buNone/>
            </a:pPr>
            <a:endParaRPr lang="en-GB" sz="2800" b="1" dirty="0"/>
          </a:p>
          <a:p>
            <a:endParaRPr lang="en-GB" sz="2800" dirty="0"/>
          </a:p>
        </p:txBody>
      </p:sp>
    </p:spTree>
    <p:extLst>
      <p:ext uri="{BB962C8B-B14F-4D97-AF65-F5344CB8AC3E}">
        <p14:creationId xmlns:p14="http://schemas.microsoft.com/office/powerpoint/2010/main" val="4034605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78B10-FDC8-6B07-4359-6B897F74F6D5}"/>
              </a:ext>
            </a:extLst>
          </p:cNvPr>
          <p:cNvSpPr>
            <a:spLocks noGrp="1"/>
          </p:cNvSpPr>
          <p:nvPr>
            <p:ph type="title"/>
          </p:nvPr>
        </p:nvSpPr>
        <p:spPr>
          <a:xfrm>
            <a:off x="310408" y="370808"/>
            <a:ext cx="10219751" cy="1320800"/>
          </a:xfrm>
        </p:spPr>
        <p:txBody>
          <a:bodyPr/>
          <a:lstStyle/>
          <a:p>
            <a:r>
              <a:rPr lang="en-GB" dirty="0"/>
              <a:t>Characteristics of a Will</a:t>
            </a:r>
          </a:p>
        </p:txBody>
      </p:sp>
      <p:sp>
        <p:nvSpPr>
          <p:cNvPr id="3" name="Content Placeholder 2">
            <a:extLst>
              <a:ext uri="{FF2B5EF4-FFF2-40B4-BE49-F238E27FC236}">
                <a16:creationId xmlns:a16="http://schemas.microsoft.com/office/drawing/2014/main" id="{4777CD2A-F1E6-44EF-FBA0-C192A95A13B1}"/>
              </a:ext>
            </a:extLst>
          </p:cNvPr>
          <p:cNvSpPr>
            <a:spLocks noGrp="1"/>
          </p:cNvSpPr>
          <p:nvPr>
            <p:ph idx="1"/>
          </p:nvPr>
        </p:nvSpPr>
        <p:spPr>
          <a:xfrm>
            <a:off x="421068" y="1031208"/>
            <a:ext cx="10842942" cy="5154096"/>
          </a:xfrm>
        </p:spPr>
        <p:txBody>
          <a:bodyPr>
            <a:normAutofit fontScale="70000" lnSpcReduction="20000"/>
          </a:bodyPr>
          <a:lstStyle/>
          <a:p>
            <a:pPr marL="0" indent="0">
              <a:buNone/>
            </a:pPr>
            <a:endParaRPr lang="en-GB" dirty="0"/>
          </a:p>
          <a:p>
            <a:r>
              <a:rPr lang="en-GB" sz="3800" dirty="0"/>
              <a:t>States the intention of the testator/testatrix ( the person making the will) and covers:</a:t>
            </a:r>
          </a:p>
          <a:p>
            <a:pPr lvl="1"/>
            <a:r>
              <a:rPr lang="en-GB" sz="3600" dirty="0"/>
              <a:t>Disposition of property</a:t>
            </a:r>
          </a:p>
          <a:p>
            <a:pPr lvl="1"/>
            <a:r>
              <a:rPr lang="en-GB" sz="3600" dirty="0"/>
              <a:t>Declaration of intents</a:t>
            </a:r>
          </a:p>
          <a:p>
            <a:pPr lvl="1"/>
            <a:r>
              <a:rPr lang="en-GB" sz="3600" dirty="0"/>
              <a:t>Must be in a prescribed form</a:t>
            </a:r>
          </a:p>
          <a:p>
            <a:pPr lvl="1"/>
            <a:r>
              <a:rPr lang="en-GB" sz="3600" dirty="0"/>
              <a:t>Takes effect on death</a:t>
            </a:r>
          </a:p>
          <a:p>
            <a:pPr lvl="1"/>
            <a:r>
              <a:rPr lang="en-GB" sz="3600" dirty="0"/>
              <a:t>Disposes of entirety of assets</a:t>
            </a:r>
          </a:p>
          <a:p>
            <a:r>
              <a:rPr lang="en-GB" sz="3800" dirty="0"/>
              <a:t>If a change is required following execution the testator can do so by means of a CODICIL ( signed document  which is then stored with the original will)</a:t>
            </a:r>
          </a:p>
          <a:p>
            <a:r>
              <a:rPr lang="en-GB" sz="3800" dirty="0"/>
              <a:t>CODICILS are only appropriate for minor changes.  Major changes should be made by a completely new will. </a:t>
            </a:r>
          </a:p>
        </p:txBody>
      </p:sp>
    </p:spTree>
    <p:extLst>
      <p:ext uri="{BB962C8B-B14F-4D97-AF65-F5344CB8AC3E}">
        <p14:creationId xmlns:p14="http://schemas.microsoft.com/office/powerpoint/2010/main" val="1353024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76E7A-A43A-2411-B009-1B0EE7B3D0F7}"/>
              </a:ext>
            </a:extLst>
          </p:cNvPr>
          <p:cNvSpPr>
            <a:spLocks noGrp="1"/>
          </p:cNvSpPr>
          <p:nvPr>
            <p:ph type="title"/>
          </p:nvPr>
        </p:nvSpPr>
        <p:spPr/>
        <p:txBody>
          <a:bodyPr/>
          <a:lstStyle/>
          <a:p>
            <a:r>
              <a:rPr lang="en-GB" dirty="0"/>
              <a:t>What if there is no valid will?</a:t>
            </a:r>
          </a:p>
        </p:txBody>
      </p:sp>
      <p:sp>
        <p:nvSpPr>
          <p:cNvPr id="3" name="Content Placeholder 2">
            <a:extLst>
              <a:ext uri="{FF2B5EF4-FFF2-40B4-BE49-F238E27FC236}">
                <a16:creationId xmlns:a16="http://schemas.microsoft.com/office/drawing/2014/main" id="{B3552F70-AFD3-6682-C418-636D7B78E1A8}"/>
              </a:ext>
            </a:extLst>
          </p:cNvPr>
          <p:cNvSpPr>
            <a:spLocks noGrp="1"/>
          </p:cNvSpPr>
          <p:nvPr>
            <p:ph idx="1"/>
          </p:nvPr>
        </p:nvSpPr>
        <p:spPr/>
        <p:txBody>
          <a:bodyPr>
            <a:normAutofit/>
          </a:bodyPr>
          <a:lstStyle/>
          <a:p>
            <a:r>
              <a:rPr lang="en-GB" sz="3200" dirty="0"/>
              <a:t>The deceased will have died ‘intestate’</a:t>
            </a:r>
          </a:p>
          <a:p>
            <a:r>
              <a:rPr lang="en-GB" sz="3200" dirty="0"/>
              <a:t>Intestacy rules will therefore apply</a:t>
            </a:r>
          </a:p>
          <a:p>
            <a:r>
              <a:rPr lang="en-GB" sz="3200" dirty="0"/>
              <a:t>Control of what happens to the deceased’s property ( the estate) then shifts in accordance with the rules on intestacy</a:t>
            </a:r>
          </a:p>
        </p:txBody>
      </p:sp>
    </p:spTree>
    <p:extLst>
      <p:ext uri="{BB962C8B-B14F-4D97-AF65-F5344CB8AC3E}">
        <p14:creationId xmlns:p14="http://schemas.microsoft.com/office/powerpoint/2010/main" val="6496341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D55A7-219F-A43D-EBE1-EE49A8EB682F}"/>
              </a:ext>
            </a:extLst>
          </p:cNvPr>
          <p:cNvSpPr>
            <a:spLocks noGrp="1"/>
          </p:cNvSpPr>
          <p:nvPr>
            <p:ph type="title"/>
          </p:nvPr>
        </p:nvSpPr>
        <p:spPr/>
        <p:txBody>
          <a:bodyPr/>
          <a:lstStyle/>
          <a:p>
            <a:r>
              <a:rPr lang="en-GB" dirty="0"/>
              <a:t>Formalities and requirements of making a Will</a:t>
            </a:r>
          </a:p>
        </p:txBody>
      </p:sp>
    </p:spTree>
    <p:extLst>
      <p:ext uri="{BB962C8B-B14F-4D97-AF65-F5344CB8AC3E}">
        <p14:creationId xmlns:p14="http://schemas.microsoft.com/office/powerpoint/2010/main" val="21786512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7D1C3-B174-082C-B68D-47B3EB5BE99C}"/>
              </a:ext>
            </a:extLst>
          </p:cNvPr>
          <p:cNvSpPr>
            <a:spLocks noGrp="1"/>
          </p:cNvSpPr>
          <p:nvPr>
            <p:ph type="title"/>
          </p:nvPr>
        </p:nvSpPr>
        <p:spPr/>
        <p:txBody>
          <a:bodyPr/>
          <a:lstStyle/>
          <a:p>
            <a:r>
              <a:rPr lang="en-GB" dirty="0"/>
              <a:t>Legal Requirements for a valid will</a:t>
            </a:r>
          </a:p>
        </p:txBody>
      </p:sp>
      <p:sp>
        <p:nvSpPr>
          <p:cNvPr id="3" name="Content Placeholder 2">
            <a:extLst>
              <a:ext uri="{FF2B5EF4-FFF2-40B4-BE49-F238E27FC236}">
                <a16:creationId xmlns:a16="http://schemas.microsoft.com/office/drawing/2014/main" id="{0B4D4716-1522-1024-E650-976616F0C2D4}"/>
              </a:ext>
            </a:extLst>
          </p:cNvPr>
          <p:cNvSpPr>
            <a:spLocks noGrp="1"/>
          </p:cNvSpPr>
          <p:nvPr>
            <p:ph idx="1"/>
          </p:nvPr>
        </p:nvSpPr>
        <p:spPr>
          <a:xfrm>
            <a:off x="650081" y="1473524"/>
            <a:ext cx="9559747" cy="4492124"/>
          </a:xfrm>
        </p:spPr>
        <p:txBody>
          <a:bodyPr>
            <a:noAutofit/>
          </a:bodyPr>
          <a:lstStyle/>
          <a:p>
            <a:r>
              <a:rPr lang="en-GB" sz="2400" dirty="0"/>
              <a:t>Numerous and mainly governed and set out in the Wills Act 1837 (“WA”)</a:t>
            </a:r>
          </a:p>
          <a:p>
            <a:r>
              <a:rPr lang="en-GB" sz="2400" dirty="0"/>
              <a:t>Requirements</a:t>
            </a:r>
          </a:p>
          <a:p>
            <a:pPr lvl="1"/>
            <a:r>
              <a:rPr lang="en-GB" sz="2400" dirty="0"/>
              <a:t>Age</a:t>
            </a:r>
          </a:p>
          <a:p>
            <a:pPr lvl="1"/>
            <a:r>
              <a:rPr lang="en-GB" sz="2400" dirty="0"/>
              <a:t>Mental Capacity – we return to this as a topic</a:t>
            </a:r>
          </a:p>
          <a:p>
            <a:pPr lvl="1"/>
            <a:r>
              <a:rPr lang="en-GB" sz="2400" dirty="0"/>
              <a:t>Knowing and Approving – we return to this later</a:t>
            </a:r>
          </a:p>
          <a:p>
            <a:pPr lvl="1"/>
            <a:r>
              <a:rPr lang="en-GB" sz="2400" dirty="0"/>
              <a:t>Genuine intent on the part of the testator to make the will</a:t>
            </a:r>
          </a:p>
          <a:p>
            <a:pPr marL="457200" lvl="1" indent="0">
              <a:buNone/>
            </a:pPr>
            <a:endParaRPr lang="en-GB" sz="2400" dirty="0"/>
          </a:p>
          <a:p>
            <a:r>
              <a:rPr lang="en-GB" sz="2400" b="1" dirty="0"/>
              <a:t>+</a:t>
            </a:r>
            <a:r>
              <a:rPr lang="en-GB" sz="2400" dirty="0"/>
              <a:t> Formalities with regard to the document itself (s 9 WA)</a:t>
            </a:r>
          </a:p>
        </p:txBody>
      </p:sp>
    </p:spTree>
    <p:extLst>
      <p:ext uri="{BB962C8B-B14F-4D97-AF65-F5344CB8AC3E}">
        <p14:creationId xmlns:p14="http://schemas.microsoft.com/office/powerpoint/2010/main" val="40004971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E7565-6818-6608-776A-F9F28560618A}"/>
              </a:ext>
            </a:extLst>
          </p:cNvPr>
          <p:cNvSpPr>
            <a:spLocks noGrp="1"/>
          </p:cNvSpPr>
          <p:nvPr>
            <p:ph type="title"/>
          </p:nvPr>
        </p:nvSpPr>
        <p:spPr>
          <a:xfrm>
            <a:off x="327882" y="149488"/>
            <a:ext cx="9165570" cy="1320800"/>
          </a:xfrm>
        </p:spPr>
        <p:txBody>
          <a:bodyPr>
            <a:normAutofit fontScale="90000"/>
          </a:bodyPr>
          <a:lstStyle/>
          <a:p>
            <a:r>
              <a:rPr lang="en-GB" dirty="0"/>
              <a:t>The Formalities</a:t>
            </a:r>
            <a:br>
              <a:rPr lang="en-GB" dirty="0"/>
            </a:br>
            <a:r>
              <a:rPr lang="en-GB" dirty="0"/>
              <a:t>S 9 Wills Act 1837 ( as amended by AJA 1982)</a:t>
            </a:r>
          </a:p>
        </p:txBody>
      </p:sp>
      <p:sp>
        <p:nvSpPr>
          <p:cNvPr id="3" name="Content Placeholder 2">
            <a:extLst>
              <a:ext uri="{FF2B5EF4-FFF2-40B4-BE49-F238E27FC236}">
                <a16:creationId xmlns:a16="http://schemas.microsoft.com/office/drawing/2014/main" id="{57C3DD74-CBC5-66BD-0AD5-7C65611D949F}"/>
              </a:ext>
            </a:extLst>
          </p:cNvPr>
          <p:cNvSpPr>
            <a:spLocks noGrp="1"/>
          </p:cNvSpPr>
          <p:nvPr>
            <p:ph idx="1"/>
          </p:nvPr>
        </p:nvSpPr>
        <p:spPr>
          <a:xfrm>
            <a:off x="327882" y="1723774"/>
            <a:ext cx="10516785" cy="4921643"/>
          </a:xfrm>
        </p:spPr>
        <p:txBody>
          <a:bodyPr>
            <a:normAutofit/>
          </a:bodyPr>
          <a:lstStyle/>
          <a:p>
            <a:r>
              <a:rPr lang="en-GB" sz="3100" dirty="0"/>
              <a:t>A VALID will must be:</a:t>
            </a:r>
          </a:p>
          <a:p>
            <a:pPr lvl="1"/>
            <a:r>
              <a:rPr lang="en-GB" sz="3100" dirty="0"/>
              <a:t>In writing (s 9 a)</a:t>
            </a:r>
          </a:p>
          <a:p>
            <a:pPr lvl="1"/>
            <a:r>
              <a:rPr lang="en-GB" sz="3100" dirty="0"/>
              <a:t>Signed by testator and indicating intention  (s 9 a and s 9 b)</a:t>
            </a:r>
          </a:p>
          <a:p>
            <a:pPr lvl="1"/>
            <a:r>
              <a:rPr lang="en-GB" sz="3100" dirty="0"/>
              <a:t>In the presence of two witnesses present at the same time ( s 9 c)</a:t>
            </a:r>
          </a:p>
          <a:p>
            <a:pPr lvl="1"/>
            <a:r>
              <a:rPr lang="en-GB" sz="3100" dirty="0"/>
              <a:t>Each witness either attests and signs the will or acknowledges his/her signature (s 9 c and 9 d)</a:t>
            </a:r>
          </a:p>
          <a:p>
            <a:pPr lvl="1"/>
            <a:endParaRPr lang="en-GB" dirty="0"/>
          </a:p>
        </p:txBody>
      </p:sp>
    </p:spTree>
    <p:extLst>
      <p:ext uri="{BB962C8B-B14F-4D97-AF65-F5344CB8AC3E}">
        <p14:creationId xmlns:p14="http://schemas.microsoft.com/office/powerpoint/2010/main" val="3582662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B7A60E-8E2B-10AD-B680-A3560E065E95}"/>
              </a:ext>
            </a:extLst>
          </p:cNvPr>
          <p:cNvSpPr>
            <a:spLocks noGrp="1"/>
          </p:cNvSpPr>
          <p:nvPr>
            <p:ph idx="1"/>
          </p:nvPr>
        </p:nvSpPr>
        <p:spPr>
          <a:xfrm>
            <a:off x="194454" y="1461875"/>
            <a:ext cx="11052084" cy="5055778"/>
          </a:xfrm>
        </p:spPr>
        <p:txBody>
          <a:bodyPr>
            <a:noAutofit/>
          </a:bodyPr>
          <a:lstStyle/>
          <a:p>
            <a:r>
              <a:rPr lang="en-GB" sz="2800" dirty="0"/>
              <a:t>Must be in writing ( typed or handwritten) but not in pencil</a:t>
            </a:r>
          </a:p>
          <a:p>
            <a:r>
              <a:rPr lang="en-GB" sz="2800" dirty="0"/>
              <a:t>If pencil appears as well as pen it will be disregarded</a:t>
            </a:r>
          </a:p>
          <a:p>
            <a:r>
              <a:rPr lang="en-GB" sz="2800" dirty="0"/>
              <a:t>Can be written on any material ( </a:t>
            </a:r>
            <a:r>
              <a:rPr lang="en-GB" sz="2800" i="1" dirty="0"/>
              <a:t>Hodson v Barnes </a:t>
            </a:r>
            <a:r>
              <a:rPr lang="en-GB" sz="2800" dirty="0"/>
              <a:t>[1926] – sailor wrote on eggshell – this material complied although failed due to concerns regarding true intention) and Re Murray 1963 ( written on cardboard)</a:t>
            </a:r>
          </a:p>
          <a:p>
            <a:r>
              <a:rPr lang="en-GB" sz="2800" dirty="0"/>
              <a:t>These issues of writing material are less likely to occur today.</a:t>
            </a:r>
          </a:p>
        </p:txBody>
      </p:sp>
      <p:sp>
        <p:nvSpPr>
          <p:cNvPr id="6" name="Title 1">
            <a:extLst>
              <a:ext uri="{FF2B5EF4-FFF2-40B4-BE49-F238E27FC236}">
                <a16:creationId xmlns:a16="http://schemas.microsoft.com/office/drawing/2014/main" id="{9CA7A206-8BF5-34B1-35AD-A1B7F00EF598}"/>
              </a:ext>
            </a:extLst>
          </p:cNvPr>
          <p:cNvSpPr>
            <a:spLocks noGrp="1"/>
          </p:cNvSpPr>
          <p:nvPr>
            <p:ph type="title"/>
          </p:nvPr>
        </p:nvSpPr>
        <p:spPr>
          <a:xfrm>
            <a:off x="194454" y="183094"/>
            <a:ext cx="8596312" cy="1022517"/>
          </a:xfrm>
        </p:spPr>
        <p:txBody>
          <a:bodyPr>
            <a:normAutofit/>
          </a:bodyPr>
          <a:lstStyle/>
          <a:p>
            <a:r>
              <a:rPr lang="en-GB" sz="2800" dirty="0"/>
              <a:t>S 9 Wills Act 1837 ( as amended by AJA 1982)</a:t>
            </a:r>
            <a:br>
              <a:rPr lang="en-GB" sz="2800" dirty="0"/>
            </a:br>
            <a:r>
              <a:rPr lang="en-GB" sz="2800" dirty="0"/>
              <a:t>Format and structure of a will</a:t>
            </a:r>
          </a:p>
        </p:txBody>
      </p:sp>
    </p:spTree>
    <p:extLst>
      <p:ext uri="{BB962C8B-B14F-4D97-AF65-F5344CB8AC3E}">
        <p14:creationId xmlns:p14="http://schemas.microsoft.com/office/powerpoint/2010/main" val="911358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B7A60E-8E2B-10AD-B680-A3560E065E95}"/>
              </a:ext>
            </a:extLst>
          </p:cNvPr>
          <p:cNvSpPr>
            <a:spLocks noGrp="1"/>
          </p:cNvSpPr>
          <p:nvPr>
            <p:ph idx="1"/>
          </p:nvPr>
        </p:nvSpPr>
        <p:spPr>
          <a:xfrm>
            <a:off x="281288" y="1013412"/>
            <a:ext cx="10662391" cy="4508123"/>
          </a:xfrm>
        </p:spPr>
        <p:txBody>
          <a:bodyPr>
            <a:noAutofit/>
          </a:bodyPr>
          <a:lstStyle/>
          <a:p>
            <a:r>
              <a:rPr lang="en-GB" sz="2400" dirty="0"/>
              <a:t>Testator must intend by signature to give effect to the will ( intention was clearly there in </a:t>
            </a:r>
            <a:r>
              <a:rPr lang="en-GB" sz="2400" i="1" dirty="0"/>
              <a:t>Marley v Rawlings </a:t>
            </a:r>
            <a:r>
              <a:rPr lang="en-GB" sz="2400" dirty="0"/>
              <a:t>[2014] even though wills had been mixed up)</a:t>
            </a:r>
          </a:p>
          <a:p>
            <a:r>
              <a:rPr lang="en-GB" sz="2400" dirty="0"/>
              <a:t>Original signature ( not photocopied Lim v Thompson [2009])</a:t>
            </a:r>
          </a:p>
          <a:p>
            <a:r>
              <a:rPr lang="en-GB" sz="2400" dirty="0"/>
              <a:t>Signature can be “ the name or some mark which is intended to represent the name” (Hindmarsh v Charlton [ 1861])</a:t>
            </a:r>
          </a:p>
          <a:p>
            <a:r>
              <a:rPr lang="en-GB" sz="2400" dirty="0"/>
              <a:t>A ‘mark’ can be a cross, thumbprint as long as witnessed</a:t>
            </a:r>
          </a:p>
          <a:p>
            <a:r>
              <a:rPr lang="en-GB" sz="2400" dirty="0"/>
              <a:t>“ Your loving mother” was acceptable (In the Estate of Cook [1960])</a:t>
            </a:r>
          </a:p>
          <a:p>
            <a:r>
              <a:rPr lang="en-GB" sz="2400" dirty="0"/>
              <a:t>Signature can appear anywhere on the document (AJA 1982) (</a:t>
            </a:r>
            <a:r>
              <a:rPr lang="en-GB" sz="2400" i="1" dirty="0"/>
              <a:t>Wood &amp; </a:t>
            </a:r>
            <a:r>
              <a:rPr lang="en-GB" sz="2400" i="1" dirty="0" err="1"/>
              <a:t>anor</a:t>
            </a:r>
            <a:r>
              <a:rPr lang="en-GB" sz="2400" i="1" dirty="0"/>
              <a:t> v Smith &amp; </a:t>
            </a:r>
            <a:r>
              <a:rPr lang="en-GB" sz="2400" i="1" dirty="0" err="1"/>
              <a:t>anor</a:t>
            </a:r>
            <a:r>
              <a:rPr lang="en-GB" sz="2400" i="1" dirty="0"/>
              <a:t> </a:t>
            </a:r>
            <a:r>
              <a:rPr lang="en-GB" sz="2400" dirty="0"/>
              <a:t>[1991] – “ My Will by Percy Winterborne” at start of the document)</a:t>
            </a:r>
          </a:p>
          <a:p>
            <a:pPr marL="0" indent="0">
              <a:buNone/>
            </a:pPr>
            <a:endParaRPr lang="en-GB" sz="2400" dirty="0"/>
          </a:p>
        </p:txBody>
      </p:sp>
      <p:sp>
        <p:nvSpPr>
          <p:cNvPr id="6" name="Title 1">
            <a:extLst>
              <a:ext uri="{FF2B5EF4-FFF2-40B4-BE49-F238E27FC236}">
                <a16:creationId xmlns:a16="http://schemas.microsoft.com/office/drawing/2014/main" id="{9CA7A206-8BF5-34B1-35AD-A1B7F00EF598}"/>
              </a:ext>
            </a:extLst>
          </p:cNvPr>
          <p:cNvSpPr>
            <a:spLocks noGrp="1"/>
          </p:cNvSpPr>
          <p:nvPr>
            <p:ph type="title"/>
          </p:nvPr>
        </p:nvSpPr>
        <p:spPr>
          <a:xfrm>
            <a:off x="433246" y="340347"/>
            <a:ext cx="8596312" cy="1022517"/>
          </a:xfrm>
        </p:spPr>
        <p:txBody>
          <a:bodyPr>
            <a:normAutofit/>
          </a:bodyPr>
          <a:lstStyle/>
          <a:p>
            <a:r>
              <a:rPr lang="en-GB" sz="2800" dirty="0"/>
              <a:t>The signature</a:t>
            </a:r>
          </a:p>
        </p:txBody>
      </p:sp>
    </p:spTree>
    <p:extLst>
      <p:ext uri="{BB962C8B-B14F-4D97-AF65-F5344CB8AC3E}">
        <p14:creationId xmlns:p14="http://schemas.microsoft.com/office/powerpoint/2010/main" val="3921350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B7A60E-8E2B-10AD-B680-A3560E065E95}"/>
              </a:ext>
            </a:extLst>
          </p:cNvPr>
          <p:cNvSpPr>
            <a:spLocks noGrp="1"/>
          </p:cNvSpPr>
          <p:nvPr>
            <p:ph idx="1"/>
          </p:nvPr>
        </p:nvSpPr>
        <p:spPr>
          <a:xfrm>
            <a:off x="246343" y="1159017"/>
            <a:ext cx="10662391" cy="4630432"/>
          </a:xfrm>
        </p:spPr>
        <p:txBody>
          <a:bodyPr>
            <a:noAutofit/>
          </a:bodyPr>
          <a:lstStyle/>
          <a:p>
            <a:r>
              <a:rPr lang="en-GB" sz="2400" dirty="0"/>
              <a:t>Testator too weak to sign? (</a:t>
            </a:r>
            <a:r>
              <a:rPr lang="en-GB" sz="2400" i="1" dirty="0"/>
              <a:t>Barret v Ben &amp; </a:t>
            </a:r>
            <a:r>
              <a:rPr lang="en-GB" sz="2400" i="1" dirty="0" err="1"/>
              <a:t>Ors</a:t>
            </a:r>
            <a:r>
              <a:rPr lang="en-GB" sz="2400" i="1" dirty="0"/>
              <a:t> </a:t>
            </a:r>
            <a:r>
              <a:rPr lang="en-GB" sz="2400" dirty="0"/>
              <a:t>[2012] – someone else can sign on T’s behalf as long as in front of T and signer uses own name not that of the T).</a:t>
            </a:r>
          </a:p>
          <a:p>
            <a:r>
              <a:rPr lang="en-GB" sz="2400" dirty="0"/>
              <a:t>No rule on who can sign and no rule against beneficiary signing but this raises concerns ( see Law Comm 231 proposal)</a:t>
            </a:r>
          </a:p>
          <a:p>
            <a:r>
              <a:rPr lang="en-GB" sz="2400" dirty="0"/>
              <a:t>Testator must intend that their signature gives legal effect to the will ( s 9 b) (codicil in Lister v Smith (1863) invalid because it was written in jest)</a:t>
            </a:r>
          </a:p>
          <a:p>
            <a:r>
              <a:rPr lang="en-GB" sz="2400" dirty="0"/>
              <a:t>Generally evidenced through an ‘attestation’ clause – intention is presumed where there is one</a:t>
            </a:r>
          </a:p>
          <a:p>
            <a:r>
              <a:rPr lang="en-GB" sz="2400" dirty="0"/>
              <a:t>No form of attestation is necessary but if not included, the witness may be required to sign an affidavit to explain the circumstances in which the will was executed (r12 (1) Non –Contentious Probate Rules 1987</a:t>
            </a:r>
          </a:p>
        </p:txBody>
      </p:sp>
      <p:sp>
        <p:nvSpPr>
          <p:cNvPr id="6" name="Title 1">
            <a:extLst>
              <a:ext uri="{FF2B5EF4-FFF2-40B4-BE49-F238E27FC236}">
                <a16:creationId xmlns:a16="http://schemas.microsoft.com/office/drawing/2014/main" id="{9CA7A206-8BF5-34B1-35AD-A1B7F00EF598}"/>
              </a:ext>
            </a:extLst>
          </p:cNvPr>
          <p:cNvSpPr>
            <a:spLocks noGrp="1"/>
          </p:cNvSpPr>
          <p:nvPr>
            <p:ph type="title"/>
          </p:nvPr>
        </p:nvSpPr>
        <p:spPr>
          <a:xfrm>
            <a:off x="433246" y="340347"/>
            <a:ext cx="8596312" cy="673065"/>
          </a:xfrm>
        </p:spPr>
        <p:txBody>
          <a:bodyPr>
            <a:normAutofit/>
          </a:bodyPr>
          <a:lstStyle/>
          <a:p>
            <a:r>
              <a:rPr lang="en-GB" sz="2800" dirty="0"/>
              <a:t>The signature</a:t>
            </a:r>
          </a:p>
        </p:txBody>
      </p:sp>
    </p:spTree>
    <p:extLst>
      <p:ext uri="{BB962C8B-B14F-4D97-AF65-F5344CB8AC3E}">
        <p14:creationId xmlns:p14="http://schemas.microsoft.com/office/powerpoint/2010/main" val="12237015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F844-3E0F-6560-9A53-BB69939C0851}"/>
              </a:ext>
            </a:extLst>
          </p:cNvPr>
          <p:cNvSpPr>
            <a:spLocks noGrp="1"/>
          </p:cNvSpPr>
          <p:nvPr>
            <p:ph type="title"/>
          </p:nvPr>
        </p:nvSpPr>
        <p:spPr>
          <a:xfrm>
            <a:off x="359011" y="166922"/>
            <a:ext cx="10671048" cy="768096"/>
          </a:xfrm>
        </p:spPr>
        <p:txBody>
          <a:bodyPr/>
          <a:lstStyle/>
          <a:p>
            <a:r>
              <a:rPr lang="en-GB" sz="3200" dirty="0"/>
              <a:t>Attestation clause</a:t>
            </a:r>
          </a:p>
        </p:txBody>
      </p:sp>
      <p:sp>
        <p:nvSpPr>
          <p:cNvPr id="3" name="Content Placeholder 2">
            <a:extLst>
              <a:ext uri="{FF2B5EF4-FFF2-40B4-BE49-F238E27FC236}">
                <a16:creationId xmlns:a16="http://schemas.microsoft.com/office/drawing/2014/main" id="{AE1EA447-DDC7-91CC-D8AE-BB21FA9C9EAB}"/>
              </a:ext>
            </a:extLst>
          </p:cNvPr>
          <p:cNvSpPr>
            <a:spLocks noGrp="1"/>
          </p:cNvSpPr>
          <p:nvPr>
            <p:ph sz="half" idx="1"/>
          </p:nvPr>
        </p:nvSpPr>
        <p:spPr>
          <a:xfrm>
            <a:off x="285386" y="987328"/>
            <a:ext cx="11373214" cy="5550632"/>
          </a:xfrm>
        </p:spPr>
        <p:txBody>
          <a:bodyPr/>
          <a:lstStyle/>
          <a:p>
            <a:pPr marL="0" indent="0">
              <a:buNone/>
            </a:pPr>
            <a:r>
              <a:rPr lang="en-GB" sz="2000" dirty="0"/>
              <a:t>Matter of standard practice to include an attestation clause</a:t>
            </a:r>
          </a:p>
          <a:p>
            <a:pPr marL="0" indent="0">
              <a:buNone/>
            </a:pPr>
            <a:r>
              <a:rPr lang="en-GB" sz="2000" dirty="0"/>
              <a:t>reciting compliance with the formalities in s9 WA 1837 thereby raising a presumption of due execution. </a:t>
            </a:r>
          </a:p>
          <a:p>
            <a:pPr marL="0" indent="0">
              <a:buNone/>
            </a:pPr>
            <a:endParaRPr lang="en-GB" sz="2000" dirty="0"/>
          </a:p>
          <a:p>
            <a:pPr marL="0" indent="0">
              <a:buNone/>
            </a:pPr>
            <a:r>
              <a:rPr lang="en-GB" sz="2000" dirty="0"/>
              <a:t>A short form attestation clause, at the end of the will where the testator and witnesses sign, may say:</a:t>
            </a:r>
          </a:p>
          <a:p>
            <a:pPr marL="0" indent="0">
              <a:buNone/>
            </a:pPr>
            <a:r>
              <a:rPr lang="en-GB" sz="2000" dirty="0"/>
              <a:t>“</a:t>
            </a:r>
            <a:r>
              <a:rPr lang="en-GB" sz="2000" i="1" dirty="0"/>
              <a:t>Signed by the testator in our presence and then by us in [his or hers</a:t>
            </a:r>
            <a:r>
              <a:rPr lang="en-GB" sz="2000" dirty="0"/>
              <a:t>].”</a:t>
            </a:r>
          </a:p>
          <a:p>
            <a:pPr marL="0" indent="0">
              <a:buNone/>
            </a:pPr>
            <a:endParaRPr lang="en-GB" sz="2000" dirty="0"/>
          </a:p>
          <a:p>
            <a:pPr marL="0" indent="0">
              <a:buNone/>
            </a:pPr>
            <a:r>
              <a:rPr lang="en-GB" sz="2000" dirty="0"/>
              <a:t>Lack of an attestation clause does not invalidate a will; s9 WA 1837 expressly says that no form of attestation shall be necessary. </a:t>
            </a:r>
          </a:p>
          <a:p>
            <a:pPr marL="0" indent="0">
              <a:buNone/>
            </a:pPr>
            <a:r>
              <a:rPr lang="en-GB" sz="2000" dirty="0"/>
              <a:t>If there is no attestation clause, the Registrar must require an affidavit of due execution. If no evidence is obtainable, the court may admit a will to probate if it appears to have been duly signed and witnessed – but probably only after a hearing by a judge involving, inevitably, delay and extra expense.</a:t>
            </a:r>
          </a:p>
          <a:p>
            <a:endParaRPr lang="en-GB" sz="2400" dirty="0"/>
          </a:p>
          <a:p>
            <a:endParaRPr lang="en-GB" dirty="0"/>
          </a:p>
        </p:txBody>
      </p:sp>
      <p:sp>
        <p:nvSpPr>
          <p:cNvPr id="5" name="Slide Number Placeholder 4">
            <a:extLst>
              <a:ext uri="{FF2B5EF4-FFF2-40B4-BE49-F238E27FC236}">
                <a16:creationId xmlns:a16="http://schemas.microsoft.com/office/drawing/2014/main" id="{2083C61C-42A2-B099-B05C-697651677B6F}"/>
              </a:ext>
            </a:extLst>
          </p:cNvPr>
          <p:cNvSpPr>
            <a:spLocks noGrp="1"/>
          </p:cNvSpPr>
          <p:nvPr>
            <p:ph type="sldNum" sz="quarter" idx="12"/>
          </p:nvPr>
        </p:nvSpPr>
        <p:spPr/>
        <p:txBody>
          <a:bodyPr/>
          <a:lstStyle/>
          <a:p>
            <a:fld id="{48F63A3B-78C7-47BE-AE5E-E10140E04643}" type="slidenum">
              <a:rPr lang="en-US" smtClean="0"/>
              <a:t>17</a:t>
            </a:fld>
            <a:endParaRPr lang="en-US" dirty="0"/>
          </a:p>
        </p:txBody>
      </p:sp>
    </p:spTree>
    <p:extLst>
      <p:ext uri="{BB962C8B-B14F-4D97-AF65-F5344CB8AC3E}">
        <p14:creationId xmlns:p14="http://schemas.microsoft.com/office/powerpoint/2010/main" val="5691298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F844-3E0F-6560-9A53-BB69939C0851}"/>
              </a:ext>
            </a:extLst>
          </p:cNvPr>
          <p:cNvSpPr>
            <a:spLocks noGrp="1"/>
          </p:cNvSpPr>
          <p:nvPr>
            <p:ph type="title"/>
          </p:nvPr>
        </p:nvSpPr>
        <p:spPr>
          <a:xfrm>
            <a:off x="708464" y="347472"/>
            <a:ext cx="10671048" cy="768096"/>
          </a:xfrm>
        </p:spPr>
        <p:txBody>
          <a:bodyPr/>
          <a:lstStyle/>
          <a:p>
            <a:r>
              <a:rPr lang="en-GB" sz="3200" dirty="0"/>
              <a:t>Attestation clause</a:t>
            </a:r>
          </a:p>
        </p:txBody>
      </p:sp>
      <p:sp>
        <p:nvSpPr>
          <p:cNvPr id="3" name="Content Placeholder 2">
            <a:extLst>
              <a:ext uri="{FF2B5EF4-FFF2-40B4-BE49-F238E27FC236}">
                <a16:creationId xmlns:a16="http://schemas.microsoft.com/office/drawing/2014/main" id="{AE1EA447-DDC7-91CC-D8AE-BB21FA9C9EAB}"/>
              </a:ext>
            </a:extLst>
          </p:cNvPr>
          <p:cNvSpPr>
            <a:spLocks noGrp="1"/>
          </p:cNvSpPr>
          <p:nvPr>
            <p:ph sz="half" idx="1"/>
          </p:nvPr>
        </p:nvSpPr>
        <p:spPr>
          <a:xfrm>
            <a:off x="539496" y="987328"/>
            <a:ext cx="11119104" cy="5550632"/>
          </a:xfrm>
        </p:spPr>
        <p:txBody>
          <a:bodyPr/>
          <a:lstStyle/>
          <a:p>
            <a:pPr marL="0" indent="0">
              <a:buNone/>
            </a:pPr>
            <a:r>
              <a:rPr lang="en-GB" sz="2800" dirty="0"/>
              <a:t>Where the will is signed by someone other than the testator or, for example, where the testator is blind or illiterate, special forms of attestation clause should be used. If the testator is both unable to read and sign their name, such a clause might say:</a:t>
            </a:r>
          </a:p>
          <a:p>
            <a:endParaRPr lang="en-GB" sz="2800" dirty="0"/>
          </a:p>
          <a:p>
            <a:pPr marL="0" indent="0">
              <a:buNone/>
            </a:pPr>
            <a:r>
              <a:rPr lang="en-GB" sz="2800" i="1" dirty="0"/>
              <a:t>“Signed by [name of person signing] with [name of the testator] in his presence and at his direction, the will having previously been read over to him by [name of reader] and the testator having acknowledged his complete understanding and approval of the contents of the same, in our presence and then signed by us in his presence.”</a:t>
            </a:r>
          </a:p>
          <a:p>
            <a:pPr marL="0" indent="0">
              <a:buNone/>
            </a:pPr>
            <a:endParaRPr lang="en-GB" dirty="0"/>
          </a:p>
        </p:txBody>
      </p:sp>
      <p:sp>
        <p:nvSpPr>
          <p:cNvPr id="5" name="Slide Number Placeholder 4">
            <a:extLst>
              <a:ext uri="{FF2B5EF4-FFF2-40B4-BE49-F238E27FC236}">
                <a16:creationId xmlns:a16="http://schemas.microsoft.com/office/drawing/2014/main" id="{2083C61C-42A2-B099-B05C-697651677B6F}"/>
              </a:ext>
            </a:extLst>
          </p:cNvPr>
          <p:cNvSpPr>
            <a:spLocks noGrp="1"/>
          </p:cNvSpPr>
          <p:nvPr>
            <p:ph type="sldNum" sz="quarter" idx="12"/>
          </p:nvPr>
        </p:nvSpPr>
        <p:spPr/>
        <p:txBody>
          <a:bodyPr/>
          <a:lstStyle/>
          <a:p>
            <a:fld id="{48F63A3B-78C7-47BE-AE5E-E10140E04643}" type="slidenum">
              <a:rPr lang="en-US" smtClean="0"/>
              <a:t>18</a:t>
            </a:fld>
            <a:endParaRPr lang="en-US" dirty="0"/>
          </a:p>
        </p:txBody>
      </p:sp>
    </p:spTree>
    <p:extLst>
      <p:ext uri="{BB962C8B-B14F-4D97-AF65-F5344CB8AC3E}">
        <p14:creationId xmlns:p14="http://schemas.microsoft.com/office/powerpoint/2010/main" val="36256924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9EC09-821D-0AC0-BA28-E460B52C1786}"/>
              </a:ext>
            </a:extLst>
          </p:cNvPr>
          <p:cNvSpPr>
            <a:spLocks noGrp="1"/>
          </p:cNvSpPr>
          <p:nvPr>
            <p:ph type="title"/>
          </p:nvPr>
        </p:nvSpPr>
        <p:spPr>
          <a:xfrm>
            <a:off x="508432" y="149488"/>
            <a:ext cx="8596668" cy="718318"/>
          </a:xfrm>
        </p:spPr>
        <p:txBody>
          <a:bodyPr/>
          <a:lstStyle/>
          <a:p>
            <a:r>
              <a:rPr lang="en-GB" dirty="0"/>
              <a:t>Signature &amp; Witnesses</a:t>
            </a:r>
          </a:p>
        </p:txBody>
      </p:sp>
      <p:sp>
        <p:nvSpPr>
          <p:cNvPr id="3" name="Content Placeholder 2">
            <a:extLst>
              <a:ext uri="{FF2B5EF4-FFF2-40B4-BE49-F238E27FC236}">
                <a16:creationId xmlns:a16="http://schemas.microsoft.com/office/drawing/2014/main" id="{A6619F18-9E01-E455-651F-6796EF2A4E69}"/>
              </a:ext>
            </a:extLst>
          </p:cNvPr>
          <p:cNvSpPr>
            <a:spLocks noGrp="1"/>
          </p:cNvSpPr>
          <p:nvPr>
            <p:ph idx="1"/>
          </p:nvPr>
        </p:nvSpPr>
        <p:spPr>
          <a:xfrm>
            <a:off x="246343" y="931682"/>
            <a:ext cx="9375242" cy="4711971"/>
          </a:xfrm>
        </p:spPr>
        <p:txBody>
          <a:bodyPr>
            <a:noAutofit/>
          </a:bodyPr>
          <a:lstStyle/>
          <a:p>
            <a:r>
              <a:rPr lang="en-GB" sz="2400" dirty="0"/>
              <a:t>Witnesses – 2 or more ( competent witnesses) to witness T’s signature ( s15 Wills Act 1837)</a:t>
            </a:r>
          </a:p>
          <a:p>
            <a:r>
              <a:rPr lang="en-GB" sz="2400" dirty="0"/>
              <a:t>Presence of the two witnesses during signature is required and witnesses must be referred to the signature. ( </a:t>
            </a:r>
            <a:r>
              <a:rPr lang="en-GB" sz="2400" i="1" dirty="0"/>
              <a:t>Re Singh </a:t>
            </a:r>
            <a:r>
              <a:rPr lang="en-GB" sz="2400" dirty="0"/>
              <a:t>[2011] will not valid as witnesses claimed in court they had never met before)</a:t>
            </a:r>
          </a:p>
          <a:p>
            <a:r>
              <a:rPr lang="en-GB" sz="2400" dirty="0"/>
              <a:t>During and just after Covid, the ‘presence’ could be ‘virtual’ presence </a:t>
            </a:r>
            <a:r>
              <a:rPr lang="en-GB" sz="2400" dirty="0" err="1"/>
              <a:t>i.e</a:t>
            </a:r>
            <a:r>
              <a:rPr lang="en-GB" sz="2400" dirty="0"/>
              <a:t> video link but this ended in January 2024</a:t>
            </a:r>
          </a:p>
          <a:p>
            <a:r>
              <a:rPr lang="en-GB" sz="2400" dirty="0"/>
              <a:t>Witnesses don’t need to see the terms of the Will nor know that they are witnessing a will ( as opposed to some other document)</a:t>
            </a:r>
            <a:endParaRPr lang="en-GB" sz="2400" dirty="0">
              <a:highlight>
                <a:srgbClr val="FFFF00"/>
              </a:highlight>
            </a:endParaRPr>
          </a:p>
        </p:txBody>
      </p:sp>
    </p:spTree>
    <p:extLst>
      <p:ext uri="{BB962C8B-B14F-4D97-AF65-F5344CB8AC3E}">
        <p14:creationId xmlns:p14="http://schemas.microsoft.com/office/powerpoint/2010/main" val="13579419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9EC09-821D-0AC0-BA28-E460B52C1786}"/>
              </a:ext>
            </a:extLst>
          </p:cNvPr>
          <p:cNvSpPr>
            <a:spLocks noGrp="1"/>
          </p:cNvSpPr>
          <p:nvPr>
            <p:ph type="title"/>
          </p:nvPr>
        </p:nvSpPr>
        <p:spPr>
          <a:xfrm>
            <a:off x="636564" y="283445"/>
            <a:ext cx="8596668" cy="718318"/>
          </a:xfrm>
        </p:spPr>
        <p:txBody>
          <a:bodyPr/>
          <a:lstStyle/>
          <a:p>
            <a:r>
              <a:rPr lang="en-GB" dirty="0"/>
              <a:t>Signature &amp; Witnesses</a:t>
            </a:r>
          </a:p>
        </p:txBody>
      </p:sp>
      <p:sp>
        <p:nvSpPr>
          <p:cNvPr id="3" name="Content Placeholder 2">
            <a:extLst>
              <a:ext uri="{FF2B5EF4-FFF2-40B4-BE49-F238E27FC236}">
                <a16:creationId xmlns:a16="http://schemas.microsoft.com/office/drawing/2014/main" id="{A6619F18-9E01-E455-651F-6796EF2A4E69}"/>
              </a:ext>
            </a:extLst>
          </p:cNvPr>
          <p:cNvSpPr>
            <a:spLocks noGrp="1"/>
          </p:cNvSpPr>
          <p:nvPr>
            <p:ph idx="1"/>
          </p:nvPr>
        </p:nvSpPr>
        <p:spPr>
          <a:xfrm>
            <a:off x="386123" y="1073014"/>
            <a:ext cx="9375242" cy="4711971"/>
          </a:xfrm>
        </p:spPr>
        <p:txBody>
          <a:bodyPr>
            <a:noAutofit/>
          </a:bodyPr>
          <a:lstStyle/>
          <a:p>
            <a:r>
              <a:rPr lang="en-GB" sz="2400" dirty="0"/>
              <a:t>Competent witness: no age requirement ( so child can witness in theory), no mental capacity requirement, but must be able to see the T signing the will – so visually impaired witness would not be competent unless the will was written and signed in braille</a:t>
            </a:r>
          </a:p>
          <a:p>
            <a:r>
              <a:rPr lang="en-GB" sz="2400" dirty="0"/>
              <a:t>A beneficiary under the will who acts as witness will lose their interest and void the gift under the will</a:t>
            </a:r>
          </a:p>
          <a:p>
            <a:r>
              <a:rPr lang="en-GB" sz="2400" dirty="0"/>
              <a:t>Each witness attests and signs in the presence of the T, but not necessarily in the presence of the other witness</a:t>
            </a:r>
          </a:p>
          <a:p>
            <a:r>
              <a:rPr lang="en-GB" sz="2400" dirty="0"/>
              <a:t>‘Sign’ is interpreted broadly – could be name in block letters ( </a:t>
            </a:r>
            <a:r>
              <a:rPr lang="en-GB" sz="2400" i="1" dirty="0"/>
              <a:t>Payne v Payne </a:t>
            </a:r>
            <a:r>
              <a:rPr lang="en-GB" sz="2400" dirty="0"/>
              <a:t>[2018]</a:t>
            </a:r>
          </a:p>
          <a:p>
            <a:r>
              <a:rPr lang="en-GB" sz="2400" dirty="0"/>
              <a:t>T must have some sight of the witnesses ‘signing’ but decisions are made on the facts.</a:t>
            </a:r>
          </a:p>
        </p:txBody>
      </p:sp>
    </p:spTree>
    <p:extLst>
      <p:ext uri="{BB962C8B-B14F-4D97-AF65-F5344CB8AC3E}">
        <p14:creationId xmlns:p14="http://schemas.microsoft.com/office/powerpoint/2010/main" val="13839166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3F3D7-32EB-C858-56C2-1F87B80EA94D}"/>
              </a:ext>
            </a:extLst>
          </p:cNvPr>
          <p:cNvSpPr>
            <a:spLocks noGrp="1"/>
          </p:cNvSpPr>
          <p:nvPr>
            <p:ph type="title"/>
          </p:nvPr>
        </p:nvSpPr>
        <p:spPr>
          <a:xfrm>
            <a:off x="174726" y="219379"/>
            <a:ext cx="9557519" cy="1320800"/>
          </a:xfrm>
        </p:spPr>
        <p:txBody>
          <a:bodyPr/>
          <a:lstStyle/>
          <a:p>
            <a:r>
              <a:rPr lang="en-GB" dirty="0"/>
              <a:t>Formalities – compliance and non-compliance</a:t>
            </a:r>
          </a:p>
        </p:txBody>
      </p:sp>
      <p:sp>
        <p:nvSpPr>
          <p:cNvPr id="3" name="Content Placeholder 2">
            <a:extLst>
              <a:ext uri="{FF2B5EF4-FFF2-40B4-BE49-F238E27FC236}">
                <a16:creationId xmlns:a16="http://schemas.microsoft.com/office/drawing/2014/main" id="{36F97CB6-5104-D32C-DF44-C3AF3BFE3CF6}"/>
              </a:ext>
            </a:extLst>
          </p:cNvPr>
          <p:cNvSpPr>
            <a:spLocks noGrp="1"/>
          </p:cNvSpPr>
          <p:nvPr>
            <p:ph idx="1"/>
          </p:nvPr>
        </p:nvSpPr>
        <p:spPr>
          <a:xfrm>
            <a:off x="496783" y="1135529"/>
            <a:ext cx="9474254" cy="4909995"/>
          </a:xfrm>
        </p:spPr>
        <p:txBody>
          <a:bodyPr>
            <a:normAutofit/>
          </a:bodyPr>
          <a:lstStyle/>
          <a:p>
            <a:r>
              <a:rPr lang="en-GB" sz="2000" dirty="0"/>
              <a:t>Presumption of due execution – if a will has been executed in line with the formality </a:t>
            </a:r>
            <a:r>
              <a:rPr lang="en-GB" sz="2000" dirty="0" err="1"/>
              <a:t>requirments</a:t>
            </a:r>
            <a:r>
              <a:rPr lang="en-GB" sz="2000" dirty="0"/>
              <a:t> then the law presumes it has been validly executed, even if there are MINOR irregularities – </a:t>
            </a:r>
            <a:r>
              <a:rPr lang="en-GB" sz="2000" dirty="0" err="1"/>
              <a:t>eg</a:t>
            </a:r>
            <a:r>
              <a:rPr lang="en-GB" sz="2000" dirty="0"/>
              <a:t> </a:t>
            </a:r>
            <a:r>
              <a:rPr lang="en-GB" sz="2000" i="1" dirty="0"/>
              <a:t>Kentfield v Wright </a:t>
            </a:r>
            <a:r>
              <a:rPr lang="en-GB" sz="2000" dirty="0"/>
              <a:t>[2010] some uncertainty that T has signed in front of the 2 witnesses at the same time and the witnesses could not remember – the court applied the presumption and the will put into probate</a:t>
            </a:r>
          </a:p>
          <a:p>
            <a:r>
              <a:rPr lang="en-GB" sz="2000" dirty="0"/>
              <a:t>Above presumption can be rebutted</a:t>
            </a:r>
          </a:p>
          <a:p>
            <a:r>
              <a:rPr lang="en-GB" sz="2000" dirty="0"/>
              <a:t>Exceptions to the formality requirements :</a:t>
            </a:r>
          </a:p>
          <a:p>
            <a:pPr lvl="1"/>
            <a:r>
              <a:rPr lang="en-GB" sz="2000" dirty="0"/>
              <a:t>Soldiers on actual military service ( not during peacetime and not while stationed on routine duty in UK</a:t>
            </a:r>
          </a:p>
          <a:p>
            <a:pPr lvl="1"/>
            <a:r>
              <a:rPr lang="en-GB" sz="2000" dirty="0"/>
              <a:t>Mariner or seaman being at sea.</a:t>
            </a:r>
          </a:p>
          <a:p>
            <a:r>
              <a:rPr lang="en-GB" sz="2000" dirty="0"/>
              <a:t>If the formalities for the creation of a valid will are not complied with, the will is INVALID – we will return to what this means for T’s estate in due course</a:t>
            </a:r>
          </a:p>
          <a:p>
            <a:endParaRPr lang="en-GB" dirty="0"/>
          </a:p>
        </p:txBody>
      </p:sp>
    </p:spTree>
    <p:extLst>
      <p:ext uri="{BB962C8B-B14F-4D97-AF65-F5344CB8AC3E}">
        <p14:creationId xmlns:p14="http://schemas.microsoft.com/office/powerpoint/2010/main" val="13109470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8847B-DE06-DD03-1E1F-DFDF42A5FB72}"/>
              </a:ext>
            </a:extLst>
          </p:cNvPr>
          <p:cNvSpPr>
            <a:spLocks noGrp="1"/>
          </p:cNvSpPr>
          <p:nvPr>
            <p:ph type="title"/>
          </p:nvPr>
        </p:nvSpPr>
        <p:spPr/>
        <p:txBody>
          <a:bodyPr/>
          <a:lstStyle/>
          <a:p>
            <a:r>
              <a:rPr lang="en-GB" dirty="0"/>
              <a:t>Workshop Tasks</a:t>
            </a:r>
          </a:p>
        </p:txBody>
      </p:sp>
      <p:sp>
        <p:nvSpPr>
          <p:cNvPr id="3" name="Text Placeholder 2">
            <a:extLst>
              <a:ext uri="{FF2B5EF4-FFF2-40B4-BE49-F238E27FC236}">
                <a16:creationId xmlns:a16="http://schemas.microsoft.com/office/drawing/2014/main" id="{73E9DD8E-746A-8CE7-6F95-3012DB78BF2F}"/>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4120952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1FB0BD-3788-1DA7-F8FB-30E29A8E36C0}"/>
              </a:ext>
            </a:extLst>
          </p:cNvPr>
          <p:cNvSpPr>
            <a:spLocks noGrp="1"/>
          </p:cNvSpPr>
          <p:nvPr>
            <p:ph type="title"/>
          </p:nvPr>
        </p:nvSpPr>
        <p:spPr>
          <a:xfrm>
            <a:off x="960120" y="317814"/>
            <a:ext cx="10268712" cy="1700784"/>
          </a:xfrm>
        </p:spPr>
        <p:txBody>
          <a:bodyPr>
            <a:normAutofit/>
          </a:bodyPr>
          <a:lstStyle/>
          <a:p>
            <a:r>
              <a:rPr lang="en-GB" sz="6100" dirty="0"/>
              <a:t>Practical tutorial for Lexis </a:t>
            </a:r>
          </a:p>
        </p:txBody>
      </p:sp>
      <p:sp>
        <p:nvSpPr>
          <p:cNvPr id="5" name="Content Placeholder 4">
            <a:extLst>
              <a:ext uri="{FF2B5EF4-FFF2-40B4-BE49-F238E27FC236}">
                <a16:creationId xmlns:a16="http://schemas.microsoft.com/office/drawing/2014/main" id="{6B904BAC-BF4E-9245-645D-931D3E582112}"/>
              </a:ext>
            </a:extLst>
          </p:cNvPr>
          <p:cNvSpPr>
            <a:spLocks noGrp="1"/>
          </p:cNvSpPr>
          <p:nvPr>
            <p:ph idx="1"/>
          </p:nvPr>
        </p:nvSpPr>
        <p:spPr>
          <a:xfrm>
            <a:off x="1030010" y="1799949"/>
            <a:ext cx="10268712" cy="3942716"/>
          </a:xfrm>
        </p:spPr>
        <p:txBody>
          <a:bodyPr>
            <a:normAutofit/>
          </a:bodyPr>
          <a:lstStyle/>
          <a:p>
            <a:pPr marL="514350" indent="-514350">
              <a:lnSpc>
                <a:spcPct val="91000"/>
              </a:lnSpc>
              <a:buAutoNum type="arabicPeriod"/>
            </a:pPr>
            <a:r>
              <a:rPr lang="en-GB" sz="2800" dirty="0">
                <a:hlinkClick r:id="rId2"/>
              </a:rPr>
              <a:t>https://www.uwtsd.ac.uk/library/</a:t>
            </a:r>
            <a:r>
              <a:rPr lang="en-GB" sz="2800" dirty="0"/>
              <a:t> </a:t>
            </a:r>
          </a:p>
          <a:p>
            <a:pPr marL="514350" indent="-514350">
              <a:lnSpc>
                <a:spcPct val="91000"/>
              </a:lnSpc>
              <a:buAutoNum type="arabicPeriod"/>
            </a:pPr>
            <a:r>
              <a:rPr lang="en-GB" sz="2800" dirty="0"/>
              <a:t>Lexis Plus UK – Academic Library </a:t>
            </a:r>
          </a:p>
          <a:p>
            <a:pPr marL="514350" indent="-514350">
              <a:lnSpc>
                <a:spcPct val="91000"/>
              </a:lnSpc>
              <a:buAutoNum type="arabicPeriod"/>
            </a:pPr>
            <a:r>
              <a:rPr lang="en-GB" sz="2800" dirty="0"/>
              <a:t>Ensure you sign in via the UWTSD Library </a:t>
            </a:r>
          </a:p>
          <a:p>
            <a:pPr marL="514350" indent="-514350">
              <a:lnSpc>
                <a:spcPct val="91000"/>
              </a:lnSpc>
              <a:buAutoNum type="arabicPeriod"/>
            </a:pPr>
            <a:r>
              <a:rPr lang="en-GB" sz="2800" dirty="0"/>
              <a:t>When you have opened Lexis, remember: </a:t>
            </a:r>
          </a:p>
          <a:p>
            <a:pPr lvl="1" indent="0">
              <a:lnSpc>
                <a:spcPct val="91000"/>
              </a:lnSpc>
              <a:buNone/>
            </a:pPr>
            <a:r>
              <a:rPr lang="en-GB" sz="2800" dirty="0"/>
              <a:t>	Red background = research; </a:t>
            </a:r>
          </a:p>
          <a:p>
            <a:pPr lvl="1" indent="0">
              <a:lnSpc>
                <a:spcPct val="91000"/>
              </a:lnSpc>
              <a:buNone/>
            </a:pPr>
            <a:r>
              <a:rPr lang="en-GB" sz="2800" dirty="0"/>
              <a:t>	Blue background = Practical Guidance. </a:t>
            </a:r>
          </a:p>
          <a:p>
            <a:pPr marL="514350" indent="-514350">
              <a:lnSpc>
                <a:spcPct val="91000"/>
              </a:lnSpc>
              <a:buAutoNum type="arabicPeriod"/>
            </a:pPr>
            <a:r>
              <a:rPr lang="en-GB" sz="2800" dirty="0"/>
              <a:t>We will focus on the Blue screens – Practical Guidance….</a:t>
            </a:r>
          </a:p>
        </p:txBody>
      </p:sp>
    </p:spTree>
    <p:extLst>
      <p:ext uri="{BB962C8B-B14F-4D97-AF65-F5344CB8AC3E}">
        <p14:creationId xmlns:p14="http://schemas.microsoft.com/office/powerpoint/2010/main" val="33494601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5F0B8-E45F-EF88-C323-37B5847324A9}"/>
              </a:ext>
            </a:extLst>
          </p:cNvPr>
          <p:cNvSpPr>
            <a:spLocks noGrp="1"/>
          </p:cNvSpPr>
          <p:nvPr>
            <p:ph type="title"/>
          </p:nvPr>
        </p:nvSpPr>
        <p:spPr/>
        <p:txBody>
          <a:bodyPr>
            <a:normAutofit/>
          </a:bodyPr>
          <a:lstStyle/>
          <a:p>
            <a:r>
              <a:rPr lang="en-GB" dirty="0"/>
              <a:t>Lexis Practical continued..</a:t>
            </a:r>
          </a:p>
        </p:txBody>
      </p:sp>
      <p:sp>
        <p:nvSpPr>
          <p:cNvPr id="3" name="Content Placeholder 2">
            <a:extLst>
              <a:ext uri="{FF2B5EF4-FFF2-40B4-BE49-F238E27FC236}">
                <a16:creationId xmlns:a16="http://schemas.microsoft.com/office/drawing/2014/main" id="{540511B9-E608-B081-2717-B19F60263D15}"/>
              </a:ext>
            </a:extLst>
          </p:cNvPr>
          <p:cNvSpPr>
            <a:spLocks noGrp="1"/>
          </p:cNvSpPr>
          <p:nvPr>
            <p:ph idx="1"/>
          </p:nvPr>
        </p:nvSpPr>
        <p:spPr>
          <a:xfrm>
            <a:off x="459239" y="1498626"/>
            <a:ext cx="5135880" cy="3593592"/>
          </a:xfrm>
        </p:spPr>
        <p:txBody>
          <a:bodyPr/>
          <a:lstStyle/>
          <a:p>
            <a:r>
              <a:rPr lang="en-GB" dirty="0"/>
              <a:t>Next, click on PRIVATE CLIENT. </a:t>
            </a:r>
          </a:p>
          <a:p>
            <a:r>
              <a:rPr lang="en-GB" dirty="0"/>
              <a:t>Under Topics and Tasks; click on Wills. </a:t>
            </a:r>
          </a:p>
          <a:p>
            <a:r>
              <a:rPr lang="en-GB" dirty="0"/>
              <a:t>Click on the sub-topic of Will Drafting. </a:t>
            </a:r>
          </a:p>
          <a:p>
            <a:r>
              <a:rPr lang="en-GB" dirty="0"/>
              <a:t>You will see the page opposite </a:t>
            </a:r>
            <a:r>
              <a:rPr lang="en-GB" dirty="0">
                <a:sym typeface="Wingdings" panose="05000000000000000000" pitchFamily="2" charset="2"/>
              </a:rPr>
              <a:t></a:t>
            </a:r>
            <a:endParaRPr lang="en-GB" dirty="0"/>
          </a:p>
          <a:p>
            <a:endParaRPr lang="en-GB" dirty="0"/>
          </a:p>
        </p:txBody>
      </p:sp>
      <p:pic>
        <p:nvPicPr>
          <p:cNvPr id="5" name="Picture 4">
            <a:extLst>
              <a:ext uri="{FF2B5EF4-FFF2-40B4-BE49-F238E27FC236}">
                <a16:creationId xmlns:a16="http://schemas.microsoft.com/office/drawing/2014/main" id="{CFF7C30B-2DA5-24AC-ACEE-D44321881357}"/>
              </a:ext>
            </a:extLst>
          </p:cNvPr>
          <p:cNvPicPr>
            <a:picLocks noChangeAspect="1"/>
          </p:cNvPicPr>
          <p:nvPr/>
        </p:nvPicPr>
        <p:blipFill>
          <a:blip r:embed="rId2"/>
          <a:stretch>
            <a:fillRect/>
          </a:stretch>
        </p:blipFill>
        <p:spPr>
          <a:xfrm>
            <a:off x="5061233" y="1679177"/>
            <a:ext cx="7050621" cy="4700414"/>
          </a:xfrm>
          <a:prstGeom prst="rect">
            <a:avLst/>
          </a:prstGeom>
        </p:spPr>
      </p:pic>
    </p:spTree>
    <p:extLst>
      <p:ext uri="{BB962C8B-B14F-4D97-AF65-F5344CB8AC3E}">
        <p14:creationId xmlns:p14="http://schemas.microsoft.com/office/powerpoint/2010/main" val="33485803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4017C-C16B-9FCC-A0A3-F8088B1483F9}"/>
              </a:ext>
            </a:extLst>
          </p:cNvPr>
          <p:cNvSpPr>
            <a:spLocks noGrp="1"/>
          </p:cNvSpPr>
          <p:nvPr>
            <p:ph type="title"/>
          </p:nvPr>
        </p:nvSpPr>
        <p:spPr>
          <a:xfrm>
            <a:off x="677334" y="196082"/>
            <a:ext cx="8596668" cy="1320800"/>
          </a:xfrm>
        </p:spPr>
        <p:txBody>
          <a:bodyPr/>
          <a:lstStyle/>
          <a:p>
            <a:r>
              <a:rPr lang="en-GB" dirty="0"/>
              <a:t>Spend time doing the following:</a:t>
            </a:r>
          </a:p>
        </p:txBody>
      </p:sp>
      <p:sp>
        <p:nvSpPr>
          <p:cNvPr id="3" name="Content Placeholder 2">
            <a:extLst>
              <a:ext uri="{FF2B5EF4-FFF2-40B4-BE49-F238E27FC236}">
                <a16:creationId xmlns:a16="http://schemas.microsoft.com/office/drawing/2014/main" id="{1F1470F6-C943-C416-FB9B-AC7B4F6F421B}"/>
              </a:ext>
            </a:extLst>
          </p:cNvPr>
          <p:cNvSpPr>
            <a:spLocks noGrp="1"/>
          </p:cNvSpPr>
          <p:nvPr>
            <p:ph idx="1"/>
          </p:nvPr>
        </p:nvSpPr>
        <p:spPr>
          <a:xfrm>
            <a:off x="438540" y="1230525"/>
            <a:ext cx="10336237" cy="5445630"/>
          </a:xfrm>
        </p:spPr>
        <p:txBody>
          <a:bodyPr>
            <a:normAutofit lnSpcReduction="10000"/>
          </a:bodyPr>
          <a:lstStyle/>
          <a:p>
            <a:r>
              <a:rPr lang="en-GB" sz="2400" dirty="0"/>
              <a:t>Familiarise yourself with Lexis Plus again and particularly have a look around the information related to Wills</a:t>
            </a:r>
          </a:p>
          <a:p>
            <a:r>
              <a:rPr lang="en-GB" sz="2400" dirty="0"/>
              <a:t>What documents can you open?  What documents can’t you open?</a:t>
            </a:r>
          </a:p>
          <a:p>
            <a:r>
              <a:rPr lang="en-GB" sz="2400" dirty="0"/>
              <a:t>Access the </a:t>
            </a:r>
            <a:r>
              <a:rPr lang="en-GB" sz="2400" dirty="0">
                <a:hlinkClick r:id="rId2"/>
              </a:rPr>
              <a:t>Will Questionnaire </a:t>
            </a:r>
            <a:r>
              <a:rPr lang="en-GB" sz="2400" dirty="0"/>
              <a:t>and complete it from a fictional client’s perspective</a:t>
            </a:r>
          </a:p>
          <a:p>
            <a:r>
              <a:rPr lang="en-GB" sz="2400" dirty="0"/>
              <a:t>Then using what you can find – have a go at drafting a simple will – you can base it on your own circumstances or not – just keep it simple to begin with</a:t>
            </a:r>
          </a:p>
          <a:p>
            <a:r>
              <a:rPr lang="en-GB" sz="2400" dirty="0"/>
              <a:t>Ensure that the will is prepared to accommodate the necessary formalities of creating a will.</a:t>
            </a:r>
          </a:p>
          <a:p>
            <a:r>
              <a:rPr lang="en-GB" sz="2400" dirty="0"/>
              <a:t>The link here is something you may revisit once you have studied more of this module to remind you of various aspects: </a:t>
            </a:r>
          </a:p>
          <a:p>
            <a:pPr marL="0" indent="0">
              <a:buNone/>
            </a:pPr>
            <a:r>
              <a:rPr lang="en-GB" sz="2400" dirty="0">
                <a:hlinkClick r:id="rId3"/>
              </a:rPr>
              <a:t>	Requirements of a valid will</a:t>
            </a:r>
            <a:endParaRPr lang="en-GB" sz="2400" dirty="0"/>
          </a:p>
          <a:p>
            <a:pPr marL="0" indent="0">
              <a:buNone/>
            </a:pPr>
            <a:endParaRPr lang="en-GB" dirty="0"/>
          </a:p>
        </p:txBody>
      </p:sp>
    </p:spTree>
    <p:extLst>
      <p:ext uri="{BB962C8B-B14F-4D97-AF65-F5344CB8AC3E}">
        <p14:creationId xmlns:p14="http://schemas.microsoft.com/office/powerpoint/2010/main" val="39628689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A8BAB-DB01-12E0-A149-7D39DC983361}"/>
              </a:ext>
            </a:extLst>
          </p:cNvPr>
          <p:cNvSpPr>
            <a:spLocks noGrp="1"/>
          </p:cNvSpPr>
          <p:nvPr>
            <p:ph type="title"/>
          </p:nvPr>
        </p:nvSpPr>
        <p:spPr/>
        <p:txBody>
          <a:bodyPr/>
          <a:lstStyle/>
          <a:p>
            <a:r>
              <a:rPr lang="en-GB" dirty="0"/>
              <a:t>Tasks</a:t>
            </a:r>
          </a:p>
        </p:txBody>
      </p:sp>
      <p:sp>
        <p:nvSpPr>
          <p:cNvPr id="3" name="Content Placeholder 2">
            <a:extLst>
              <a:ext uri="{FF2B5EF4-FFF2-40B4-BE49-F238E27FC236}">
                <a16:creationId xmlns:a16="http://schemas.microsoft.com/office/drawing/2014/main" id="{99B04988-B48F-1AC2-17B4-7A6F968891E8}"/>
              </a:ext>
            </a:extLst>
          </p:cNvPr>
          <p:cNvSpPr>
            <a:spLocks noGrp="1"/>
          </p:cNvSpPr>
          <p:nvPr>
            <p:ph idx="1"/>
          </p:nvPr>
        </p:nvSpPr>
        <p:spPr>
          <a:xfrm>
            <a:off x="718103" y="1488613"/>
            <a:ext cx="8596668" cy="3880773"/>
          </a:xfrm>
        </p:spPr>
        <p:txBody>
          <a:bodyPr>
            <a:noAutofit/>
          </a:bodyPr>
          <a:lstStyle/>
          <a:p>
            <a:r>
              <a:rPr lang="en-GB" sz="2400" dirty="0"/>
              <a:t>See an example of a Will and annotate in line with the formalities requirements</a:t>
            </a:r>
          </a:p>
          <a:p>
            <a:r>
              <a:rPr lang="en-GB" sz="2400" dirty="0"/>
              <a:t>Practical exercise – in groups of 3 or 4 and go through the process of executing a will</a:t>
            </a:r>
          </a:p>
          <a:p>
            <a:r>
              <a:rPr lang="en-GB" sz="2400" dirty="0"/>
              <a:t>‘Anything wrong with this?’ exercise</a:t>
            </a:r>
          </a:p>
          <a:p>
            <a:r>
              <a:rPr lang="en-GB" sz="2400"/>
              <a:t>Discuss </a:t>
            </a:r>
            <a:r>
              <a:rPr lang="en-GB" sz="2400" dirty="0"/>
              <a:t>some of the issues around the formalities and a look at proposals for reform – </a:t>
            </a:r>
            <a:r>
              <a:rPr lang="en-GB" sz="2400" dirty="0" err="1"/>
              <a:t>eg</a:t>
            </a:r>
            <a:r>
              <a:rPr lang="en-GB" sz="2400" dirty="0"/>
              <a:t> digital wills? Digital assets?</a:t>
            </a:r>
          </a:p>
        </p:txBody>
      </p:sp>
    </p:spTree>
    <p:extLst>
      <p:ext uri="{BB962C8B-B14F-4D97-AF65-F5344CB8AC3E}">
        <p14:creationId xmlns:p14="http://schemas.microsoft.com/office/powerpoint/2010/main" val="3694293644"/>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2134</Words>
  <Application>Microsoft Office PowerPoint</Application>
  <PresentationFormat>Widescreen</PresentationFormat>
  <Paragraphs>167</Paragraphs>
  <Slides>26</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Aptos</vt:lpstr>
      <vt:lpstr>Arial</vt:lpstr>
      <vt:lpstr>Symbol</vt:lpstr>
      <vt:lpstr>Times New Roman</vt:lpstr>
      <vt:lpstr>Trebuchet MS</vt:lpstr>
      <vt:lpstr>Wingdings</vt:lpstr>
      <vt:lpstr>Wingdings 3</vt:lpstr>
      <vt:lpstr>Facet</vt:lpstr>
      <vt:lpstr>Introduction to the Law of Succession and Administration of Estates</vt:lpstr>
      <vt:lpstr>What is this topic about and why do we study it?</vt:lpstr>
      <vt:lpstr>What is on the syllabus and scheme of work?</vt:lpstr>
      <vt:lpstr>Our scheme of work?</vt:lpstr>
      <vt:lpstr>How is the subject assessed</vt:lpstr>
      <vt:lpstr>Your assignments</vt:lpstr>
      <vt:lpstr>Some basics</vt:lpstr>
      <vt:lpstr>Purpose of a will in more detail?</vt:lpstr>
      <vt:lpstr>Characteristics of a Will</vt:lpstr>
      <vt:lpstr>What if there is no valid will?</vt:lpstr>
      <vt:lpstr>Formalities and requirements of making a Will</vt:lpstr>
      <vt:lpstr>Legal Requirements for a valid will</vt:lpstr>
      <vt:lpstr>The Formalities S 9 Wills Act 1837 ( as amended by AJA 1982)</vt:lpstr>
      <vt:lpstr>S 9 Wills Act 1837 ( as amended by AJA 1982) Format and structure of a will</vt:lpstr>
      <vt:lpstr>The signature</vt:lpstr>
      <vt:lpstr>The signature</vt:lpstr>
      <vt:lpstr>Attestation clause</vt:lpstr>
      <vt:lpstr>Attestation clause</vt:lpstr>
      <vt:lpstr>Signature &amp; Witnesses</vt:lpstr>
      <vt:lpstr>Signature &amp; Witnesses</vt:lpstr>
      <vt:lpstr>Formalities – compliance and non-compliance</vt:lpstr>
      <vt:lpstr>Workshop Tasks</vt:lpstr>
      <vt:lpstr>Practical tutorial for Lexis </vt:lpstr>
      <vt:lpstr>Lexis Practical continued..</vt:lpstr>
      <vt:lpstr>Spend time doing the following:</vt:lpstr>
      <vt:lpstr>Tasks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Cerys Davies</dc:creator>
  <cp:lastModifiedBy>Cerys Davies</cp:lastModifiedBy>
  <cp:revision>1</cp:revision>
  <cp:lastPrinted>2024-09-26T12:35:40Z</cp:lastPrinted>
  <dcterms:created xsi:type="dcterms:W3CDTF">2024-09-12T19:03:03Z</dcterms:created>
  <dcterms:modified xsi:type="dcterms:W3CDTF">2024-09-27T16:25:06Z</dcterms:modified>
</cp:coreProperties>
</file>