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0838D6-5D53-4F1F-F7D9-4A4D5A321346}" v="26" dt="2024-07-14T15:49:14.697"/>
    <p1510:client id="{431734F7-597C-89A9-5EEF-5D9DBB047861}" v="7" dt="2024-07-14T15:47:45.860"/>
    <p1510:client id="{777A5632-BB07-AADF-4667-070D6C128A3A}" v="630" dt="2024-07-14T15:44:04.176"/>
    <p1510:client id="{F0944054-A1FF-B028-BFB8-F7CC1F446CEE}" v="70" dt="2024-07-14T16:05:28.4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Vernon (2302839)" userId="S::2302839@student.uwtsd.ac.uk::4f402680-6dc5-4086-92e6-94d00eabdf7b" providerId="AD" clId="Web-{431734F7-597C-89A9-5EEF-5D9DBB047861}"/>
    <pc:docChg chg="modSld">
      <pc:chgData name="Ellie Vernon (2302839)" userId="S::2302839@student.uwtsd.ac.uk::4f402680-6dc5-4086-92e6-94d00eabdf7b" providerId="AD" clId="Web-{431734F7-597C-89A9-5EEF-5D9DBB047861}" dt="2024-07-14T15:47:45.860" v="5" actId="20577"/>
      <pc:docMkLst>
        <pc:docMk/>
      </pc:docMkLst>
      <pc:sldChg chg="addSp delSp modSp">
        <pc:chgData name="Ellie Vernon (2302839)" userId="S::2302839@student.uwtsd.ac.uk::4f402680-6dc5-4086-92e6-94d00eabdf7b" providerId="AD" clId="Web-{431734F7-597C-89A9-5EEF-5D9DBB047861}" dt="2024-07-14T15:47:45.860" v="5" actId="20577"/>
        <pc:sldMkLst>
          <pc:docMk/>
          <pc:sldMk cId="3487833951" sldId="261"/>
        </pc:sldMkLst>
        <pc:spChg chg="add del">
          <ac:chgData name="Ellie Vernon (2302839)" userId="S::2302839@student.uwtsd.ac.uk::4f402680-6dc5-4086-92e6-94d00eabdf7b" providerId="AD" clId="Web-{431734F7-597C-89A9-5EEF-5D9DBB047861}" dt="2024-07-14T15:47:23.343" v="1"/>
          <ac:spMkLst>
            <pc:docMk/>
            <pc:sldMk cId="3487833951" sldId="261"/>
            <ac:spMk id="2" creationId="{53317C32-EDAB-4595-CB02-B6398789E921}"/>
          </ac:spMkLst>
        </pc:spChg>
        <pc:spChg chg="add mod">
          <ac:chgData name="Ellie Vernon (2302839)" userId="S::2302839@student.uwtsd.ac.uk::4f402680-6dc5-4086-92e6-94d00eabdf7b" providerId="AD" clId="Web-{431734F7-597C-89A9-5EEF-5D9DBB047861}" dt="2024-07-14T15:47:45.860" v="5" actId="20577"/>
          <ac:spMkLst>
            <pc:docMk/>
            <pc:sldMk cId="3487833951" sldId="261"/>
            <ac:spMk id="3" creationId="{28A1C6E5-06D3-71B1-F1DE-0B5D62D6773A}"/>
          </ac:spMkLst>
        </pc:spChg>
      </pc:sldChg>
    </pc:docChg>
  </pc:docChgLst>
  <pc:docChgLst>
    <pc:chgData name="Ellie Vernon (2302839)" userId="S::2302839@student.uwtsd.ac.uk::4f402680-6dc5-4086-92e6-94d00eabdf7b" providerId="AD" clId="Web-{777A5632-BB07-AADF-4667-070D6C128A3A}"/>
    <pc:docChg chg="addSld modSld">
      <pc:chgData name="Ellie Vernon (2302839)" userId="S::2302839@student.uwtsd.ac.uk::4f402680-6dc5-4086-92e6-94d00eabdf7b" providerId="AD" clId="Web-{777A5632-BB07-AADF-4667-070D6C128A3A}" dt="2024-07-14T15:44:04.176" v="525" actId="14100"/>
      <pc:docMkLst>
        <pc:docMk/>
      </pc:docMkLst>
      <pc:sldChg chg="delSp modSp">
        <pc:chgData name="Ellie Vernon (2302839)" userId="S::2302839@student.uwtsd.ac.uk::4f402680-6dc5-4086-92e6-94d00eabdf7b" providerId="AD" clId="Web-{777A5632-BB07-AADF-4667-070D6C128A3A}" dt="2024-07-14T13:46:13.195" v="19"/>
        <pc:sldMkLst>
          <pc:docMk/>
          <pc:sldMk cId="109857222" sldId="256"/>
        </pc:sldMkLst>
        <pc:spChg chg="mod">
          <ac:chgData name="Ellie Vernon (2302839)" userId="S::2302839@student.uwtsd.ac.uk::4f402680-6dc5-4086-92e6-94d00eabdf7b" providerId="AD" clId="Web-{777A5632-BB07-AADF-4667-070D6C128A3A}" dt="2024-07-14T13:46:05.616" v="17" actId="1076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Ellie Vernon (2302839)" userId="S::2302839@student.uwtsd.ac.uk::4f402680-6dc5-4086-92e6-94d00eabdf7b" providerId="AD" clId="Web-{777A5632-BB07-AADF-4667-070D6C128A3A}" dt="2024-07-14T13:46:13.195" v="19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">
        <pc:chgData name="Ellie Vernon (2302839)" userId="S::2302839@student.uwtsd.ac.uk::4f402680-6dc5-4086-92e6-94d00eabdf7b" providerId="AD" clId="Web-{777A5632-BB07-AADF-4667-070D6C128A3A}" dt="2024-07-14T14:11:36.977" v="148" actId="1076"/>
        <pc:sldMkLst>
          <pc:docMk/>
          <pc:sldMk cId="3396790396" sldId="257"/>
        </pc:sldMkLst>
        <pc:spChg chg="mod">
          <ac:chgData name="Ellie Vernon (2302839)" userId="S::2302839@student.uwtsd.ac.uk::4f402680-6dc5-4086-92e6-94d00eabdf7b" providerId="AD" clId="Web-{777A5632-BB07-AADF-4667-070D6C128A3A}" dt="2024-07-14T13:57:19.344" v="68" actId="1076"/>
          <ac:spMkLst>
            <pc:docMk/>
            <pc:sldMk cId="3396790396" sldId="257"/>
            <ac:spMk id="2" creationId="{31EF43F0-E7D6-0F63-B754-30B6220A4D03}"/>
          </ac:spMkLst>
        </pc:spChg>
        <pc:spChg chg="mod">
          <ac:chgData name="Ellie Vernon (2302839)" userId="S::2302839@student.uwtsd.ac.uk::4f402680-6dc5-4086-92e6-94d00eabdf7b" providerId="AD" clId="Web-{777A5632-BB07-AADF-4667-070D6C128A3A}" dt="2024-07-14T14:06:00.361" v="115" actId="20577"/>
          <ac:spMkLst>
            <pc:docMk/>
            <pc:sldMk cId="3396790396" sldId="257"/>
            <ac:spMk id="3" creationId="{3B3CB08D-4260-0CFA-CC9F-31EB14110E97}"/>
          </ac:spMkLst>
        </pc:spChg>
        <pc:spChg chg="add del mod">
          <ac:chgData name="Ellie Vernon (2302839)" userId="S::2302839@student.uwtsd.ac.uk::4f402680-6dc5-4086-92e6-94d00eabdf7b" providerId="AD" clId="Web-{777A5632-BB07-AADF-4667-070D6C128A3A}" dt="2024-07-14T14:07:27.526" v="123"/>
          <ac:spMkLst>
            <pc:docMk/>
            <pc:sldMk cId="3396790396" sldId="257"/>
            <ac:spMk id="7" creationId="{6CAE1DC7-16EE-93A1-3BBC-793EF8E9B79B}"/>
          </ac:spMkLst>
        </pc:spChg>
        <pc:spChg chg="add del">
          <ac:chgData name="Ellie Vernon (2302839)" userId="S::2302839@student.uwtsd.ac.uk::4f402680-6dc5-4086-92e6-94d00eabdf7b" providerId="AD" clId="Web-{777A5632-BB07-AADF-4667-070D6C128A3A}" dt="2024-07-14T14:10:25.553" v="125"/>
          <ac:spMkLst>
            <pc:docMk/>
            <pc:sldMk cId="3396790396" sldId="257"/>
            <ac:spMk id="8" creationId="{433B9830-F467-AD22-D560-302533DD8276}"/>
          </ac:spMkLst>
        </pc:spChg>
        <pc:picChg chg="add mod">
          <ac:chgData name="Ellie Vernon (2302839)" userId="S::2302839@student.uwtsd.ac.uk::4f402680-6dc5-4086-92e6-94d00eabdf7b" providerId="AD" clId="Web-{777A5632-BB07-AADF-4667-070D6C128A3A}" dt="2024-07-14T14:11:36.977" v="148" actId="1076"/>
          <ac:picMkLst>
            <pc:docMk/>
            <pc:sldMk cId="3396790396" sldId="257"/>
            <ac:picMk id="4" creationId="{BA205B6F-1D43-0DFE-A1F7-C4AD92740096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4:11:32.086" v="147" actId="1076"/>
          <ac:picMkLst>
            <pc:docMk/>
            <pc:sldMk cId="3396790396" sldId="257"/>
            <ac:picMk id="5" creationId="{23DF9D53-0BD7-1D4D-DEDE-4DB11F60A66D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4:11:16.804" v="143" actId="1076"/>
          <ac:picMkLst>
            <pc:docMk/>
            <pc:sldMk cId="3396790396" sldId="257"/>
            <ac:picMk id="6" creationId="{AD3ABEBA-BA80-3A65-2C8E-3FF48E75A06F}"/>
          </ac:picMkLst>
        </pc:picChg>
      </pc:sldChg>
      <pc:sldChg chg="addSp delSp modSp new">
        <pc:chgData name="Ellie Vernon (2302839)" userId="S::2302839@student.uwtsd.ac.uk::4f402680-6dc5-4086-92e6-94d00eabdf7b" providerId="AD" clId="Web-{777A5632-BB07-AADF-4667-070D6C128A3A}" dt="2024-07-14T14:34:57.122" v="223" actId="1076"/>
        <pc:sldMkLst>
          <pc:docMk/>
          <pc:sldMk cId="2418931702" sldId="258"/>
        </pc:sldMkLst>
        <pc:spChg chg="mod">
          <ac:chgData name="Ellie Vernon (2302839)" userId="S::2302839@student.uwtsd.ac.uk::4f402680-6dc5-4086-92e6-94d00eabdf7b" providerId="AD" clId="Web-{777A5632-BB07-AADF-4667-070D6C128A3A}" dt="2024-07-14T14:19:39.361" v="172" actId="1076"/>
          <ac:spMkLst>
            <pc:docMk/>
            <pc:sldMk cId="2418931702" sldId="258"/>
            <ac:spMk id="2" creationId="{BAECF1C0-FC35-8469-1C70-4EB5FE0EC953}"/>
          </ac:spMkLst>
        </pc:spChg>
        <pc:spChg chg="del">
          <ac:chgData name="Ellie Vernon (2302839)" userId="S::2302839@student.uwtsd.ac.uk::4f402680-6dc5-4086-92e6-94d00eabdf7b" providerId="AD" clId="Web-{777A5632-BB07-AADF-4667-070D6C128A3A}" dt="2024-07-14T14:16:07.161" v="161"/>
          <ac:spMkLst>
            <pc:docMk/>
            <pc:sldMk cId="2418931702" sldId="258"/>
            <ac:spMk id="3" creationId="{6E820383-3D65-AD9F-B1AE-7E434EF72E4B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4:34:31.727" v="216" actId="14100"/>
          <ac:spMkLst>
            <pc:docMk/>
            <pc:sldMk cId="2418931702" sldId="258"/>
            <ac:spMk id="18" creationId="{9D71CAE9-C294-648B-9A60-0370C4E13ED3}"/>
          </ac:spMkLst>
        </pc:spChg>
        <pc:spChg chg="add del">
          <ac:chgData name="Ellie Vernon (2302839)" userId="S::2302839@student.uwtsd.ac.uk::4f402680-6dc5-4086-92e6-94d00eabdf7b" providerId="AD" clId="Web-{777A5632-BB07-AADF-4667-070D6C128A3A}" dt="2024-07-14T14:27:13.633" v="196"/>
          <ac:spMkLst>
            <pc:docMk/>
            <pc:sldMk cId="2418931702" sldId="258"/>
            <ac:spMk id="21" creationId="{4626B0D1-DFDB-A1D0-CB8C-AED773570B96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4:34:46.899" v="220" actId="14100"/>
          <ac:spMkLst>
            <pc:docMk/>
            <pc:sldMk cId="2418931702" sldId="258"/>
            <ac:spMk id="22" creationId="{79D83190-D979-2A15-0188-D6F06D7E4F4B}"/>
          </ac:spMkLst>
        </pc:spChg>
        <pc:graphicFrameChg chg="add del mod ord modGraphic">
          <ac:chgData name="Ellie Vernon (2302839)" userId="S::2302839@student.uwtsd.ac.uk::4f402680-6dc5-4086-92e6-94d00eabdf7b" providerId="AD" clId="Web-{777A5632-BB07-AADF-4667-070D6C128A3A}" dt="2024-07-14T14:16:11.974" v="163"/>
          <ac:graphicFrameMkLst>
            <pc:docMk/>
            <pc:sldMk cId="2418931702" sldId="258"/>
            <ac:graphicFrameMk id="4" creationId="{3E4BC420-FC82-2E81-E09F-C6576FF75D9B}"/>
          </ac:graphicFrameMkLst>
        </pc:graphicFrameChg>
        <pc:picChg chg="add del mod">
          <ac:chgData name="Ellie Vernon (2302839)" userId="S::2302839@student.uwtsd.ac.uk::4f402680-6dc5-4086-92e6-94d00eabdf7b" providerId="AD" clId="Web-{777A5632-BB07-AADF-4667-070D6C128A3A}" dt="2024-07-14T14:24:14.392" v="182"/>
          <ac:picMkLst>
            <pc:docMk/>
            <pc:sldMk cId="2418931702" sldId="258"/>
            <ac:picMk id="19" creationId="{B38D48A4-88AF-F829-6AEA-0AAA8414E10F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4:34:12.585" v="214" actId="1076"/>
          <ac:picMkLst>
            <pc:docMk/>
            <pc:sldMk cId="2418931702" sldId="258"/>
            <ac:picMk id="20" creationId="{08926D08-6A28-626E-89BA-92C7E723C6B8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4:34:57.122" v="223" actId="1076"/>
          <ac:picMkLst>
            <pc:docMk/>
            <pc:sldMk cId="2418931702" sldId="258"/>
            <ac:picMk id="23" creationId="{31B7441C-DA0B-FE43-77B7-F3849ECA74E7}"/>
          </ac:picMkLst>
        </pc:picChg>
      </pc:sldChg>
      <pc:sldChg chg="addSp delSp modSp new">
        <pc:chgData name="Ellie Vernon (2302839)" userId="S::2302839@student.uwtsd.ac.uk::4f402680-6dc5-4086-92e6-94d00eabdf7b" providerId="AD" clId="Web-{777A5632-BB07-AADF-4667-070D6C128A3A}" dt="2024-07-14T15:13:28.092" v="419" actId="20577"/>
        <pc:sldMkLst>
          <pc:docMk/>
          <pc:sldMk cId="4055636663" sldId="259"/>
        </pc:sldMkLst>
        <pc:spChg chg="mod">
          <ac:chgData name="Ellie Vernon (2302839)" userId="S::2302839@student.uwtsd.ac.uk::4f402680-6dc5-4086-92e6-94d00eabdf7b" providerId="AD" clId="Web-{777A5632-BB07-AADF-4667-070D6C128A3A}" dt="2024-07-14T15:06:03.411" v="379" actId="1076"/>
          <ac:spMkLst>
            <pc:docMk/>
            <pc:sldMk cId="4055636663" sldId="259"/>
            <ac:spMk id="2" creationId="{8131258C-0046-AD48-6271-78E16321CFD7}"/>
          </ac:spMkLst>
        </pc:spChg>
        <pc:spChg chg="del mod">
          <ac:chgData name="Ellie Vernon (2302839)" userId="S::2302839@student.uwtsd.ac.uk::4f402680-6dc5-4086-92e6-94d00eabdf7b" providerId="AD" clId="Web-{777A5632-BB07-AADF-4667-070D6C128A3A}" dt="2024-07-14T14:40:56.235" v="250"/>
          <ac:spMkLst>
            <pc:docMk/>
            <pc:sldMk cId="4055636663" sldId="259"/>
            <ac:spMk id="3" creationId="{AFD0ED09-7290-6813-36BB-6A2A46E0B966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08:29.030" v="399" actId="1076"/>
          <ac:spMkLst>
            <pc:docMk/>
            <pc:sldMk cId="4055636663" sldId="259"/>
            <ac:spMk id="5" creationId="{BD371EF0-E263-15FF-0FE5-9C3690A796A3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08:34.374" v="400" actId="1076"/>
          <ac:spMkLst>
            <pc:docMk/>
            <pc:sldMk cId="4055636663" sldId="259"/>
            <ac:spMk id="7" creationId="{89F419D1-33BC-1CBD-626E-499175AE2379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13:28.092" v="419" actId="20577"/>
          <ac:spMkLst>
            <pc:docMk/>
            <pc:sldMk cId="4055636663" sldId="259"/>
            <ac:spMk id="11" creationId="{4124CE2F-4B50-50D7-5826-448C268046B5}"/>
          </ac:spMkLst>
        </pc:spChg>
        <pc:picChg chg="add mod">
          <ac:chgData name="Ellie Vernon (2302839)" userId="S::2302839@student.uwtsd.ac.uk::4f402680-6dc5-4086-92e6-94d00eabdf7b" providerId="AD" clId="Web-{777A5632-BB07-AADF-4667-070D6C128A3A}" dt="2024-07-14T15:08:22.030" v="398" actId="1076"/>
          <ac:picMkLst>
            <pc:docMk/>
            <pc:sldMk cId="4055636663" sldId="259"/>
            <ac:picMk id="4" creationId="{A34E89C7-00F7-940B-5E48-624299C566E0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06:39.834" v="387" actId="14100"/>
          <ac:picMkLst>
            <pc:docMk/>
            <pc:sldMk cId="4055636663" sldId="259"/>
            <ac:picMk id="6" creationId="{152FB9DA-5F8E-63D9-D7B3-34D048C44EC1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08:15.076" v="397" actId="1076"/>
          <ac:picMkLst>
            <pc:docMk/>
            <pc:sldMk cId="4055636663" sldId="259"/>
            <ac:picMk id="8" creationId="{DEC2A912-F31F-9BAF-2866-DEA012AB2BDF}"/>
          </ac:picMkLst>
        </pc:picChg>
        <pc:picChg chg="add del mod">
          <ac:chgData name="Ellie Vernon (2302839)" userId="S::2302839@student.uwtsd.ac.uk::4f402680-6dc5-4086-92e6-94d00eabdf7b" providerId="AD" clId="Web-{777A5632-BB07-AADF-4667-070D6C128A3A}" dt="2024-07-14T15:05:10.706" v="362"/>
          <ac:picMkLst>
            <pc:docMk/>
            <pc:sldMk cId="4055636663" sldId="259"/>
            <ac:picMk id="9" creationId="{70C29D20-F317-3E63-03E1-1DE19CAFC8E4}"/>
          </ac:picMkLst>
        </pc:picChg>
        <pc:picChg chg="add del mod">
          <ac:chgData name="Ellie Vernon (2302839)" userId="S::2302839@student.uwtsd.ac.uk::4f402680-6dc5-4086-92e6-94d00eabdf7b" providerId="AD" clId="Web-{777A5632-BB07-AADF-4667-070D6C128A3A}" dt="2024-07-14T15:05:12.191" v="363"/>
          <ac:picMkLst>
            <pc:docMk/>
            <pc:sldMk cId="4055636663" sldId="259"/>
            <ac:picMk id="10" creationId="{E87EDD13-30CB-C350-2BBB-FAEBE68BA60F}"/>
          </ac:picMkLst>
        </pc:picChg>
      </pc:sldChg>
      <pc:sldChg chg="addSp delSp modSp new">
        <pc:chgData name="Ellie Vernon (2302839)" userId="S::2302839@student.uwtsd.ac.uk::4f402680-6dc5-4086-92e6-94d00eabdf7b" providerId="AD" clId="Web-{777A5632-BB07-AADF-4667-070D6C128A3A}" dt="2024-07-14T15:29:43.947" v="486" actId="1076"/>
        <pc:sldMkLst>
          <pc:docMk/>
          <pc:sldMk cId="3444565516" sldId="260"/>
        </pc:sldMkLst>
        <pc:spChg chg="del mod">
          <ac:chgData name="Ellie Vernon (2302839)" userId="S::2302839@student.uwtsd.ac.uk::4f402680-6dc5-4086-92e6-94d00eabdf7b" providerId="AD" clId="Web-{777A5632-BB07-AADF-4667-070D6C128A3A}" dt="2024-07-14T15:05:22.769" v="366"/>
          <ac:spMkLst>
            <pc:docMk/>
            <pc:sldMk cId="3444565516" sldId="260"/>
            <ac:spMk id="2" creationId="{C717E950-256D-E6E7-A8A4-C84C5BE61B6A}"/>
          </ac:spMkLst>
        </pc:spChg>
        <pc:spChg chg="del mod">
          <ac:chgData name="Ellie Vernon (2302839)" userId="S::2302839@student.uwtsd.ac.uk::4f402680-6dc5-4086-92e6-94d00eabdf7b" providerId="AD" clId="Web-{777A5632-BB07-AADF-4667-070D6C128A3A}" dt="2024-07-14T15:05:25.926" v="368"/>
          <ac:spMkLst>
            <pc:docMk/>
            <pc:sldMk cId="3444565516" sldId="260"/>
            <ac:spMk id="3" creationId="{ADD1E7DD-BDB5-6F44-FE5C-12888488997C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16:52.387" v="441" actId="20577"/>
          <ac:spMkLst>
            <pc:docMk/>
            <pc:sldMk cId="3444565516" sldId="260"/>
            <ac:spMk id="7" creationId="{49FB8F7E-65E5-7029-5103-8E74930961E7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25:11.516" v="467"/>
          <ac:spMkLst>
            <pc:docMk/>
            <pc:sldMk cId="3444565516" sldId="260"/>
            <ac:spMk id="10" creationId="{6B6EFE0F-EACA-30B1-05DE-4FF2F46275DD}"/>
          </ac:spMkLst>
        </pc:spChg>
        <pc:spChg chg="add mod">
          <ac:chgData name="Ellie Vernon (2302839)" userId="S::2302839@student.uwtsd.ac.uk::4f402680-6dc5-4086-92e6-94d00eabdf7b" providerId="AD" clId="Web-{777A5632-BB07-AADF-4667-070D6C128A3A}" dt="2024-07-14T15:29:03.680" v="479"/>
          <ac:spMkLst>
            <pc:docMk/>
            <pc:sldMk cId="3444565516" sldId="260"/>
            <ac:spMk id="11" creationId="{69D44F90-5DFD-0B37-A3C2-D869786B95D4}"/>
          </ac:spMkLst>
        </pc:spChg>
        <pc:picChg chg="add del mod">
          <ac:chgData name="Ellie Vernon (2302839)" userId="S::2302839@student.uwtsd.ac.uk::4f402680-6dc5-4086-92e6-94d00eabdf7b" providerId="AD" clId="Web-{777A5632-BB07-AADF-4667-070D6C128A3A}" dt="2024-07-14T15:13:43.514" v="420"/>
          <ac:picMkLst>
            <pc:docMk/>
            <pc:sldMk cId="3444565516" sldId="260"/>
            <ac:picMk id="4" creationId="{C25B2B0A-7CE8-4146-1A69-83790EC5B4BA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29:08.883" v="480" actId="1076"/>
          <ac:picMkLst>
            <pc:docMk/>
            <pc:sldMk cId="3444565516" sldId="260"/>
            <ac:picMk id="5" creationId="{5275EFE4-8A51-BA84-84D9-7C846E89525B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29:19.852" v="482" actId="14100"/>
          <ac:picMkLst>
            <pc:docMk/>
            <pc:sldMk cId="3444565516" sldId="260"/>
            <ac:picMk id="6" creationId="{AAE00F50-82E6-F507-E741-E4113C56A9BC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29:43.947" v="486" actId="1076"/>
          <ac:picMkLst>
            <pc:docMk/>
            <pc:sldMk cId="3444565516" sldId="260"/>
            <ac:picMk id="8" creationId="{FF37E70C-DBD0-7FBF-B0CF-A7ED1577057A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17:36.670" v="450"/>
          <ac:picMkLst>
            <pc:docMk/>
            <pc:sldMk cId="3444565516" sldId="260"/>
            <ac:picMk id="9" creationId="{8CF82F5B-8F81-8AE2-9E59-762BFEBADDF2}"/>
          </ac:picMkLst>
        </pc:picChg>
      </pc:sldChg>
      <pc:sldChg chg="addSp delSp modSp new">
        <pc:chgData name="Ellie Vernon (2302839)" userId="S::2302839@student.uwtsd.ac.uk::4f402680-6dc5-4086-92e6-94d00eabdf7b" providerId="AD" clId="Web-{777A5632-BB07-AADF-4667-070D6C128A3A}" dt="2024-07-14T15:44:04.176" v="525" actId="14100"/>
        <pc:sldMkLst>
          <pc:docMk/>
          <pc:sldMk cId="3487833951" sldId="261"/>
        </pc:sldMkLst>
        <pc:spChg chg="del mod">
          <ac:chgData name="Ellie Vernon (2302839)" userId="S::2302839@student.uwtsd.ac.uk::4f402680-6dc5-4086-92e6-94d00eabdf7b" providerId="AD" clId="Web-{777A5632-BB07-AADF-4667-070D6C128A3A}" dt="2024-07-14T15:35:22.952" v="493"/>
          <ac:spMkLst>
            <pc:docMk/>
            <pc:sldMk cId="3487833951" sldId="261"/>
            <ac:spMk id="2" creationId="{7DF0B55A-7FE2-8691-E9DC-2834B85C502F}"/>
          </ac:spMkLst>
        </pc:spChg>
        <pc:spChg chg="del mod">
          <ac:chgData name="Ellie Vernon (2302839)" userId="S::2302839@student.uwtsd.ac.uk::4f402680-6dc5-4086-92e6-94d00eabdf7b" providerId="AD" clId="Web-{777A5632-BB07-AADF-4667-070D6C128A3A}" dt="2024-07-14T15:35:12.576" v="490"/>
          <ac:spMkLst>
            <pc:docMk/>
            <pc:sldMk cId="3487833951" sldId="261"/>
            <ac:spMk id="3" creationId="{52EDB1FA-E513-4C1F-F66F-7E7CCA742591}"/>
          </ac:spMkLst>
        </pc:spChg>
        <pc:picChg chg="add mod">
          <ac:chgData name="Ellie Vernon (2302839)" userId="S::2302839@student.uwtsd.ac.uk::4f402680-6dc5-4086-92e6-94d00eabdf7b" providerId="AD" clId="Web-{777A5632-BB07-AADF-4667-070D6C128A3A}" dt="2024-07-14T15:43:58.114" v="524" actId="14100"/>
          <ac:picMkLst>
            <pc:docMk/>
            <pc:sldMk cId="3487833951" sldId="261"/>
            <ac:picMk id="4" creationId="{1B7BC2C1-19C8-1328-1B1B-D0ED5A347894}"/>
          </ac:picMkLst>
        </pc:picChg>
        <pc:picChg chg="add del mod">
          <ac:chgData name="Ellie Vernon (2302839)" userId="S::2302839@student.uwtsd.ac.uk::4f402680-6dc5-4086-92e6-94d00eabdf7b" providerId="AD" clId="Web-{777A5632-BB07-AADF-4667-070D6C128A3A}" dt="2024-07-14T15:40:11.166" v="508"/>
          <ac:picMkLst>
            <pc:docMk/>
            <pc:sldMk cId="3487833951" sldId="261"/>
            <ac:picMk id="5" creationId="{2BE55C6A-13B0-C4AF-66D8-E5113D138A75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44:04.176" v="525" actId="14100"/>
          <ac:picMkLst>
            <pc:docMk/>
            <pc:sldMk cId="3487833951" sldId="261"/>
            <ac:picMk id="6" creationId="{A1924F3C-EDA2-287E-8403-D7EF562B2130}"/>
          </ac:picMkLst>
        </pc:picChg>
        <pc:picChg chg="add del mod">
          <ac:chgData name="Ellie Vernon (2302839)" userId="S::2302839@student.uwtsd.ac.uk::4f402680-6dc5-4086-92e6-94d00eabdf7b" providerId="AD" clId="Web-{777A5632-BB07-AADF-4667-070D6C128A3A}" dt="2024-07-14T15:42:56.096" v="509"/>
          <ac:picMkLst>
            <pc:docMk/>
            <pc:sldMk cId="3487833951" sldId="261"/>
            <ac:picMk id="7" creationId="{9DC9DA7F-B470-203F-2A69-C725100FD372}"/>
          </ac:picMkLst>
        </pc:picChg>
        <pc:picChg chg="add mod">
          <ac:chgData name="Ellie Vernon (2302839)" userId="S::2302839@student.uwtsd.ac.uk::4f402680-6dc5-4086-92e6-94d00eabdf7b" providerId="AD" clId="Web-{777A5632-BB07-AADF-4667-070D6C128A3A}" dt="2024-07-14T15:43:49.270" v="523" actId="14100"/>
          <ac:picMkLst>
            <pc:docMk/>
            <pc:sldMk cId="3487833951" sldId="261"/>
            <ac:picMk id="8" creationId="{0D5AB10B-1534-86AC-2E6E-1A2E935F48CF}"/>
          </ac:picMkLst>
        </pc:picChg>
      </pc:sldChg>
    </pc:docChg>
  </pc:docChgLst>
  <pc:docChgLst>
    <pc:chgData name="Ellie Vernon (2302839)" userId="S::2302839@student.uwtsd.ac.uk::4f402680-6dc5-4086-92e6-94d00eabdf7b" providerId="AD" clId="Web-{010838D6-5D53-4F1F-F7D9-4A4D5A321346}"/>
    <pc:docChg chg="modSld">
      <pc:chgData name="Ellie Vernon (2302839)" userId="S::2302839@student.uwtsd.ac.uk::4f402680-6dc5-4086-92e6-94d00eabdf7b" providerId="AD" clId="Web-{010838D6-5D53-4F1F-F7D9-4A4D5A321346}" dt="2024-07-14T15:49:14.416" v="12" actId="20577"/>
      <pc:docMkLst>
        <pc:docMk/>
      </pc:docMkLst>
      <pc:sldChg chg="modSp">
        <pc:chgData name="Ellie Vernon (2302839)" userId="S::2302839@student.uwtsd.ac.uk::4f402680-6dc5-4086-92e6-94d00eabdf7b" providerId="AD" clId="Web-{010838D6-5D53-4F1F-F7D9-4A4D5A321346}" dt="2024-07-14T15:49:14.416" v="12" actId="20577"/>
        <pc:sldMkLst>
          <pc:docMk/>
          <pc:sldMk cId="3487833951" sldId="261"/>
        </pc:sldMkLst>
        <pc:spChg chg="mod">
          <ac:chgData name="Ellie Vernon (2302839)" userId="S::2302839@student.uwtsd.ac.uk::4f402680-6dc5-4086-92e6-94d00eabdf7b" providerId="AD" clId="Web-{010838D6-5D53-4F1F-F7D9-4A4D5A321346}" dt="2024-07-14T15:49:14.416" v="12" actId="20577"/>
          <ac:spMkLst>
            <pc:docMk/>
            <pc:sldMk cId="3487833951" sldId="261"/>
            <ac:spMk id="3" creationId="{28A1C6E5-06D3-71B1-F1DE-0B5D62D6773A}"/>
          </ac:spMkLst>
        </pc:spChg>
      </pc:sldChg>
    </pc:docChg>
  </pc:docChgLst>
  <pc:docChgLst>
    <pc:chgData name="Ellie Vernon (2302839)" userId="S::2302839@student.uwtsd.ac.uk::4f402680-6dc5-4086-92e6-94d00eabdf7b" providerId="AD" clId="Web-{F0944054-A1FF-B028-BFB8-F7CC1F446CEE}"/>
    <pc:docChg chg="addSld modSld">
      <pc:chgData name="Ellie Vernon (2302839)" userId="S::2302839@student.uwtsd.ac.uk::4f402680-6dc5-4086-92e6-94d00eabdf7b" providerId="AD" clId="Web-{F0944054-A1FF-B028-BFB8-F7CC1F446CEE}" dt="2024-07-14T16:05:28.092" v="56" actId="20577"/>
      <pc:docMkLst>
        <pc:docMk/>
      </pc:docMkLst>
      <pc:sldChg chg="addSp modSp">
        <pc:chgData name="Ellie Vernon (2302839)" userId="S::2302839@student.uwtsd.ac.uk::4f402680-6dc5-4086-92e6-94d00eabdf7b" providerId="AD" clId="Web-{F0944054-A1FF-B028-BFB8-F7CC1F446CEE}" dt="2024-07-14T15:55:57.968" v="11" actId="20577"/>
        <pc:sldMkLst>
          <pc:docMk/>
          <pc:sldMk cId="3487833951" sldId="261"/>
        </pc:sldMkLst>
        <pc:spChg chg="add mod">
          <ac:chgData name="Ellie Vernon (2302839)" userId="S::2302839@student.uwtsd.ac.uk::4f402680-6dc5-4086-92e6-94d00eabdf7b" providerId="AD" clId="Web-{F0944054-A1FF-B028-BFB8-F7CC1F446CEE}" dt="2024-07-14T15:55:57.968" v="11" actId="20577"/>
          <ac:spMkLst>
            <pc:docMk/>
            <pc:sldMk cId="3487833951" sldId="261"/>
            <ac:spMk id="2" creationId="{BC7A6CB8-D135-7BF3-F090-E7CF3334E308}"/>
          </ac:spMkLst>
        </pc:spChg>
      </pc:sldChg>
      <pc:sldChg chg="addSp delSp modSp new">
        <pc:chgData name="Ellie Vernon (2302839)" userId="S::2302839@student.uwtsd.ac.uk::4f402680-6dc5-4086-92e6-94d00eabdf7b" providerId="AD" clId="Web-{F0944054-A1FF-B028-BFB8-F7CC1F446CEE}" dt="2024-07-14T16:05:28.092" v="56" actId="20577"/>
        <pc:sldMkLst>
          <pc:docMk/>
          <pc:sldMk cId="4097308764" sldId="262"/>
        </pc:sldMkLst>
        <pc:spChg chg="mod">
          <ac:chgData name="Ellie Vernon (2302839)" userId="S::2302839@student.uwtsd.ac.uk::4f402680-6dc5-4086-92e6-94d00eabdf7b" providerId="AD" clId="Web-{F0944054-A1FF-B028-BFB8-F7CC1F446CEE}" dt="2024-07-14T15:57:26.923" v="23" actId="1076"/>
          <ac:spMkLst>
            <pc:docMk/>
            <pc:sldMk cId="4097308764" sldId="262"/>
            <ac:spMk id="2" creationId="{D4E77827-0C93-496C-2026-96B2164B8CF7}"/>
          </ac:spMkLst>
        </pc:spChg>
        <pc:spChg chg="del mod">
          <ac:chgData name="Ellie Vernon (2302839)" userId="S::2302839@student.uwtsd.ac.uk::4f402680-6dc5-4086-92e6-94d00eabdf7b" providerId="AD" clId="Web-{F0944054-A1FF-B028-BFB8-F7CC1F446CEE}" dt="2024-07-14T15:57:32.049" v="26"/>
          <ac:spMkLst>
            <pc:docMk/>
            <pc:sldMk cId="4097308764" sldId="262"/>
            <ac:spMk id="3" creationId="{43E140A7-8410-8D6A-6D23-D7B633C070D1}"/>
          </ac:spMkLst>
        </pc:spChg>
        <pc:spChg chg="add del">
          <ac:chgData name="Ellie Vernon (2302839)" userId="S::2302839@student.uwtsd.ac.uk::4f402680-6dc5-4086-92e6-94d00eabdf7b" providerId="AD" clId="Web-{F0944054-A1FF-B028-BFB8-F7CC1F446CEE}" dt="2024-07-14T16:00:32.443" v="46"/>
          <ac:spMkLst>
            <pc:docMk/>
            <pc:sldMk cId="4097308764" sldId="262"/>
            <ac:spMk id="7" creationId="{4A05B23A-6588-F62A-A8EC-34862E74423D}"/>
          </ac:spMkLst>
        </pc:spChg>
        <pc:spChg chg="add mod">
          <ac:chgData name="Ellie Vernon (2302839)" userId="S::2302839@student.uwtsd.ac.uk::4f402680-6dc5-4086-92e6-94d00eabdf7b" providerId="AD" clId="Web-{F0944054-A1FF-B028-BFB8-F7CC1F446CEE}" dt="2024-07-14T16:05:28.092" v="56" actId="20577"/>
          <ac:spMkLst>
            <pc:docMk/>
            <pc:sldMk cId="4097308764" sldId="262"/>
            <ac:spMk id="8" creationId="{4F47212D-4AF5-6585-9534-F703E335DAD5}"/>
          </ac:spMkLst>
        </pc:spChg>
        <pc:picChg chg="add mod">
          <ac:chgData name="Ellie Vernon (2302839)" userId="S::2302839@student.uwtsd.ac.uk::4f402680-6dc5-4086-92e6-94d00eabdf7b" providerId="AD" clId="Web-{F0944054-A1FF-B028-BFB8-F7CC1F446CEE}" dt="2024-07-14T16:00:33.412" v="47" actId="1076"/>
          <ac:picMkLst>
            <pc:docMk/>
            <pc:sldMk cId="4097308764" sldId="262"/>
            <ac:picMk id="4" creationId="{ECF5F0CF-F569-431F-0AE3-9FA3A9F2E9EB}"/>
          </ac:picMkLst>
        </pc:picChg>
        <pc:picChg chg="add mod">
          <ac:chgData name="Ellie Vernon (2302839)" userId="S::2302839@student.uwtsd.ac.uk::4f402680-6dc5-4086-92e6-94d00eabdf7b" providerId="AD" clId="Web-{F0944054-A1FF-B028-BFB8-F7CC1F446CEE}" dt="2024-07-14T16:00:39.459" v="48" actId="1076"/>
          <ac:picMkLst>
            <pc:docMk/>
            <pc:sldMk cId="4097308764" sldId="262"/>
            <ac:picMk id="5" creationId="{0BD936E3-5408-561B-9158-943C5081D3AC}"/>
          </ac:picMkLst>
        </pc:picChg>
        <pc:picChg chg="add mod">
          <ac:chgData name="Ellie Vernon (2302839)" userId="S::2302839@student.uwtsd.ac.uk::4f402680-6dc5-4086-92e6-94d00eabdf7b" providerId="AD" clId="Web-{F0944054-A1FF-B028-BFB8-F7CC1F446CEE}" dt="2024-07-14T16:00:23.724" v="44" actId="1076"/>
          <ac:picMkLst>
            <pc:docMk/>
            <pc:sldMk cId="4097308764" sldId="262"/>
            <ac:picMk id="6" creationId="{0F146049-8C40-CB62-96E0-34F659FDD83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2474913"/>
            <a:ext cx="7797800" cy="952500"/>
          </a:xfrm>
        </p:spPr>
        <p:txBody>
          <a:bodyPr/>
          <a:lstStyle/>
          <a:p>
            <a:r>
              <a:rPr lang="cy-GB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Y 1000 Diwrnod Cyntaf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F43F0-E7D6-0F63-B754-30B6220A4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" y="-635"/>
            <a:ext cx="6959600" cy="929323"/>
          </a:xfrm>
        </p:spPr>
        <p:txBody>
          <a:bodyPr/>
          <a:lstStyle/>
          <a:p>
            <a:r>
              <a:rPr lang="cy-GB" sz="2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Yr heriau presennol o ofalu am faban mewn lleoliad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CB08D-4260-0CFA-CC9F-31EB14110E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921385"/>
            <a:ext cx="7752080" cy="248189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Yr heriau presennol y mae lleoliadau fel meithrinfeydd yn eu hwynebu wrth ofalu am fabanod yw...</a:t>
            </a: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Ymosodol</a:t>
            </a:r>
            <a:endParaRPr lang="cy-GB" sz="1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Pryder</a:t>
            </a:r>
            <a:endParaRPr lang="cy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Pryder gwahanu</a:t>
            </a:r>
            <a:endParaRPr lang="cy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Cwsg</a:t>
            </a:r>
            <a:endParaRPr lang="cy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Rhannu</a:t>
            </a:r>
            <a:endParaRPr lang="cy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Trawma</a:t>
            </a: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Dysgu i defnyddio poti</a:t>
            </a:r>
          </a:p>
          <a:p>
            <a:endParaRPr lang="cy-GB" sz="1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Picture 3" descr="A child sleeping on a blue blanket&#10;&#10;Description automatically generated">
            <a:extLst>
              <a:ext uri="{FF2B5EF4-FFF2-40B4-BE49-F238E27FC236}">
                <a16:creationId xmlns:a16="http://schemas.microsoft.com/office/drawing/2014/main" id="{BA205B6F-1D43-0DFE-A1F7-C4AD92740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4916" y="3636226"/>
            <a:ext cx="3109452" cy="2773680"/>
          </a:xfrm>
          <a:prstGeom prst="rect">
            <a:avLst/>
          </a:prstGeom>
        </p:spPr>
      </p:pic>
      <p:pic>
        <p:nvPicPr>
          <p:cNvPr id="5" name="Picture 4" descr="Babies sitting next to each other&#10;&#10;Description automatically generated">
            <a:extLst>
              <a:ext uri="{FF2B5EF4-FFF2-40B4-BE49-F238E27FC236}">
                <a16:creationId xmlns:a16="http://schemas.microsoft.com/office/drawing/2014/main" id="{23DF9D53-0BD7-1D4D-DEDE-4DB11F60A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92" y="3903662"/>
            <a:ext cx="3269615" cy="2190115"/>
          </a:xfrm>
          <a:prstGeom prst="rect">
            <a:avLst/>
          </a:prstGeom>
        </p:spPr>
      </p:pic>
      <p:pic>
        <p:nvPicPr>
          <p:cNvPr id="6" name="Picture 5" descr="A child sitting on a potty with a stuffed animal&#10;&#10;Description automatically generated">
            <a:extLst>
              <a:ext uri="{FF2B5EF4-FFF2-40B4-BE49-F238E27FC236}">
                <a16:creationId xmlns:a16="http://schemas.microsoft.com/office/drawing/2014/main" id="{AD3ABEBA-BA80-3A65-2C8E-3FF48E75A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192" y="3944302"/>
            <a:ext cx="3249295" cy="214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9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CF1C0-FC35-8469-1C70-4EB5FE0EC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00" y="-635"/>
            <a:ext cx="10515600" cy="1325563"/>
          </a:xfrm>
        </p:spPr>
        <p:txBody>
          <a:bodyPr>
            <a:normAutofit/>
          </a:bodyPr>
          <a:lstStyle/>
          <a:p>
            <a:r>
              <a:rPr lang="en-US" sz="2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Bronfenbrenner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9D71CAE9-C294-648B-9A60-0370C4E13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200" y="972185"/>
            <a:ext cx="4487461" cy="21247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cy-GB" sz="18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Yn ôl </a:t>
            </a:r>
            <a:r>
              <a:rPr lang="en-GB" sz="18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Very well Mind</a:t>
            </a:r>
            <a:r>
              <a:rPr lang="cy-GB" sz="18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 (2023) Mae’r ddamcaniaeth yn awgrymu bod datblygiad plentyn yn cael ei effeithio gan y gwahanol amgylcheddau y mae’n dod ar eu traws yn ystod eu bywyd, gan gynnwys ffactorau biolegol, rhyngbersonol, cymdeithasol a diwylliannol.</a:t>
            </a:r>
            <a:endParaRPr lang="en-US" sz="180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endParaRPr lang="cy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" name="Picture 19" descr="A diagram of the different stages of development&#10;&#10;Description automatically generated">
            <a:extLst>
              <a:ext uri="{FF2B5EF4-FFF2-40B4-BE49-F238E27FC236}">
                <a16:creationId xmlns:a16="http://schemas.microsoft.com/office/drawing/2014/main" id="{08926D08-6A28-626E-89BA-92C7E723C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61" y="3427975"/>
            <a:ext cx="3983429" cy="325018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9D83190-D979-2A15-0188-D6F06D7E4F4B}"/>
              </a:ext>
            </a:extLst>
          </p:cNvPr>
          <p:cNvSpPr txBox="1"/>
          <p:nvPr/>
        </p:nvSpPr>
        <p:spPr>
          <a:xfrm>
            <a:off x="4819839" y="4040494"/>
            <a:ext cx="625506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dywed ei ddamcaniaeth fod amgylcheddau plant yn dylanwadu ar ddatblygiad plant. Dyma pam mae lleoliadau'n sicrhau eu bod yn darparu amgylchedd braf, hamddenol ond hwyliog i blant. Hefyd, mae'n bwysig i ragflaenwyr gadw'n broffesiynol gyda'i gilydd gan y gall hyn hefyd effeithio ar amgylchedd plant.</a:t>
            </a:r>
            <a:endParaRPr lang="cy-GB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3" name="Picture 22" descr="A room with a round rug and toys&#10;&#10;Description automatically generated">
            <a:extLst>
              <a:ext uri="{FF2B5EF4-FFF2-40B4-BE49-F238E27FC236}">
                <a16:creationId xmlns:a16="http://schemas.microsoft.com/office/drawing/2014/main" id="{31B7441C-DA0B-FE43-77B7-F3849ECA7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2987" y="728549"/>
            <a:ext cx="4471359" cy="270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31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1258C-0046-AD48-6271-78E16321C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447" y="-279213"/>
            <a:ext cx="5332880" cy="1202299"/>
          </a:xfrm>
        </p:spPr>
        <p:txBody>
          <a:bodyPr>
            <a:normAutofit/>
          </a:bodyPr>
          <a:lstStyle/>
          <a:p>
            <a:r>
              <a:rPr lang="cy-GB" sz="2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Syniadau gweithgareddau synhwyraidd</a:t>
            </a:r>
          </a:p>
        </p:txBody>
      </p:sp>
      <p:pic>
        <p:nvPicPr>
          <p:cNvPr id="4" name="Picture 3" descr="A group of children outside&#10;&#10;Description automatically generated">
            <a:extLst>
              <a:ext uri="{FF2B5EF4-FFF2-40B4-BE49-F238E27FC236}">
                <a16:creationId xmlns:a16="http://schemas.microsoft.com/office/drawing/2014/main" id="{A34E89C7-00F7-940B-5E48-624299C56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434" y="942232"/>
            <a:ext cx="2043391" cy="2155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371EF0-E263-15FF-0FE5-9C3690A796A3}"/>
              </a:ext>
            </a:extLst>
          </p:cNvPr>
          <p:cNvSpPr txBox="1"/>
          <p:nvPr/>
        </p:nvSpPr>
        <p:spPr>
          <a:xfrm>
            <a:off x="880283" y="3432735"/>
            <a:ext cx="2044448" cy="1969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Cegin mwd</a:t>
            </a:r>
          </a:p>
          <a:p>
            <a:r>
              <a:rPr lang="cy-GB" sz="12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Casglwch </a:t>
            </a:r>
            <a:r>
              <a:rPr lang="cy-GB" sz="1200" dirty="0" err="1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fwd</a:t>
            </a:r>
            <a:r>
              <a:rPr lang="cy-GB" sz="12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, dail, blodau ac unrhyw beth sy'n addas i'r plant. Gall hyn helpu i ddychmygu datblygiad tra hefyd yn eu haddysgu am wahanol blanhigion, chwilod a blodau. Hefyd llawer o weadau gwahanol iddynt eu harchwilio</a:t>
            </a:r>
            <a:endParaRPr lang="cy-GB" sz="12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Picture 5" descr="A group of children playing with toys&#10;&#10;Description automatically generated">
            <a:extLst>
              <a:ext uri="{FF2B5EF4-FFF2-40B4-BE49-F238E27FC236}">
                <a16:creationId xmlns:a16="http://schemas.microsoft.com/office/drawing/2014/main" id="{152FB9DA-5F8E-63D9-D7B3-34D048C44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341" y="900914"/>
            <a:ext cx="2099422" cy="22002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F419D1-33BC-1CBD-626E-499175AE2379}"/>
              </a:ext>
            </a:extLst>
          </p:cNvPr>
          <p:cNvSpPr txBox="1"/>
          <p:nvPr/>
        </p:nvSpPr>
        <p:spPr>
          <a:xfrm>
            <a:off x="4540870" y="3430869"/>
            <a:ext cx="2712448" cy="33239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Chwarae dwr</a:t>
            </a:r>
          </a:p>
          <a:p>
            <a:r>
              <a:rPr lang="cy-GB" sz="1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 </a:t>
            </a:r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Mae chwarae dŵr yn syniad syml a all fod o fudd i ystod o sgiliau wrth ddysgu am y dŵr. Yn y dasg hon uchod mae'r staff wedi rhoi tedi bêrs lliwgar bach canolig a mawr yn y dŵr. Yna mae'r plant yn cael rhwydi pysgota bach i'w pysgota allan o'r dŵr. gall y dasg hon helpu i ddeall meintiau a lliwiau yn ogystal â datblygu sgiliau echddygol manwl trwy geisio pysgota'r tedi allan gyda'r rhwydi.</a:t>
            </a:r>
            <a:r>
              <a:rPr lang="cy-GB" sz="1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  <p:pic>
        <p:nvPicPr>
          <p:cNvPr id="8" name="Picture 7" descr="A group of children painting on a table&#10;&#10;Description automatically generated">
            <a:extLst>
              <a:ext uri="{FF2B5EF4-FFF2-40B4-BE49-F238E27FC236}">
                <a16:creationId xmlns:a16="http://schemas.microsoft.com/office/drawing/2014/main" id="{DEC2A912-F31F-9BAF-2866-DEA012AB2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7276" y="893294"/>
            <a:ext cx="1953744" cy="22002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24CE2F-4B50-50D7-5826-448C268046B5}"/>
              </a:ext>
            </a:extLst>
          </p:cNvPr>
          <p:cNvSpPr txBox="1"/>
          <p:nvPr/>
        </p:nvSpPr>
        <p:spPr>
          <a:xfrm>
            <a:off x="9036843" y="3500437"/>
            <a:ext cx="2393156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b="1" i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Paentio gyda cheir</a:t>
            </a:r>
            <a:endParaRPr lang="cy-GB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cy-GB" sz="1400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Ffordd wahanol a hwyliog i blant beintio. Ffordd lle maen nhw'n talu mwy o sylw i yn hytrach na dim ond defnyddio brwsh.</a:t>
            </a:r>
            <a:endParaRPr lang="cy-GB" sz="1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636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wo babies playing in a sandbox&#10;&#10;Description automatically generated">
            <a:extLst>
              <a:ext uri="{FF2B5EF4-FFF2-40B4-BE49-F238E27FC236}">
                <a16:creationId xmlns:a16="http://schemas.microsoft.com/office/drawing/2014/main" id="{5275EFE4-8A51-BA84-84D9-7C846E895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654" y="1721179"/>
            <a:ext cx="2284319" cy="2850216"/>
          </a:xfrm>
          <a:prstGeom prst="rect">
            <a:avLst/>
          </a:prstGeom>
        </p:spPr>
      </p:pic>
      <p:pic>
        <p:nvPicPr>
          <p:cNvPr id="6" name="Picture 5" descr="A group of children in a row&#10;&#10;Description automatically generated">
            <a:extLst>
              <a:ext uri="{FF2B5EF4-FFF2-40B4-BE49-F238E27FC236}">
                <a16:creationId xmlns:a16="http://schemas.microsoft.com/office/drawing/2014/main" id="{AAE00F50-82E6-F507-E741-E4113C56A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063" y="1718007"/>
            <a:ext cx="2301128" cy="28558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FB8F7E-65E5-7029-5103-8E74930961E7}"/>
              </a:ext>
            </a:extLst>
          </p:cNvPr>
          <p:cNvSpPr txBox="1"/>
          <p:nvPr/>
        </p:nvSpPr>
        <p:spPr>
          <a:xfrm>
            <a:off x="392906" y="345281"/>
            <a:ext cx="332184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y-GB" sz="24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Hefyd...</a:t>
            </a:r>
          </a:p>
        </p:txBody>
      </p:sp>
      <p:pic>
        <p:nvPicPr>
          <p:cNvPr id="8" name="Picture 7" descr="A group of kids painting on paper&#10;&#10;Description automatically generated">
            <a:extLst>
              <a:ext uri="{FF2B5EF4-FFF2-40B4-BE49-F238E27FC236}">
                <a16:creationId xmlns:a16="http://schemas.microsoft.com/office/drawing/2014/main" id="{FF37E70C-DBD0-7FBF-B0CF-A7ED157705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5248" y="1674330"/>
            <a:ext cx="2228289" cy="2939864"/>
          </a:xfrm>
          <a:prstGeom prst="rect">
            <a:avLst/>
          </a:prstGeom>
        </p:spPr>
      </p:pic>
      <p:pic>
        <p:nvPicPr>
          <p:cNvPr id="9" name="Picture 8" descr="A group of kids painting on paper&#10;&#10;Description automatically generated">
            <a:extLst>
              <a:ext uri="{FF2B5EF4-FFF2-40B4-BE49-F238E27FC236}">
                <a16:creationId xmlns:a16="http://schemas.microsoft.com/office/drawing/2014/main" id="{8CF82F5B-8F81-8AE2-9E59-762BFEBAD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39798" y="3945817"/>
            <a:ext cx="1914525" cy="23907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B6EFE0F-EACA-30B1-05DE-4FF2F46275DD}"/>
              </a:ext>
            </a:extLst>
          </p:cNvPr>
          <p:cNvSpPr txBox="1"/>
          <p:nvPr/>
        </p:nvSpPr>
        <p:spPr>
          <a:xfrm>
            <a:off x="1509292" y="4882962"/>
            <a:ext cx="6117711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Mae garddio a thywod yn ddwy ffordd wych neu ddysgu trwy chwarae wrth helpu eu datblygiad. mae tywod yn caniatáu iddynt adeiladu a chreu tra hefyd yn eu dysgu am o ble y daw tywod a beth sy'n byw yn y tywod. Mae garddio yn eu helpu i ddysgu sut mae planhigion, blodau a bwyd yn tyfu a hefyd dangos iddynt ble mae chwilod a chreaduriaid yn byw.</a:t>
            </a:r>
            <a:endParaRPr lang="cy-GB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D44F90-5DFD-0B37-A3C2-D869786B95D4}"/>
              </a:ext>
            </a:extLst>
          </p:cNvPr>
          <p:cNvSpPr txBox="1"/>
          <p:nvPr/>
        </p:nvSpPr>
        <p:spPr>
          <a:xfrm>
            <a:off x="8718175" y="4882263"/>
            <a:ext cx="3213986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Crefftau sydd hefyd yn ei ddysgu am bethau yn wych hefyd. Fel y gwelwch yma maen nhw'n gwneud croes sy'n datblygu eu creadigrwydd, yn ogystal â dysgu am grefydd.</a:t>
            </a:r>
            <a:endParaRPr lang="cy-GB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56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ss field with a fence and a fence&#10;&#10;Description automatically generated">
            <a:extLst>
              <a:ext uri="{FF2B5EF4-FFF2-40B4-BE49-F238E27FC236}">
                <a16:creationId xmlns:a16="http://schemas.microsoft.com/office/drawing/2014/main" id="{1B7BC2C1-19C8-1328-1B1B-D0ED5A347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90" y="3631942"/>
            <a:ext cx="3447489" cy="2749922"/>
          </a:xfrm>
          <a:prstGeom prst="rect">
            <a:avLst/>
          </a:prstGeom>
        </p:spPr>
      </p:pic>
      <p:pic>
        <p:nvPicPr>
          <p:cNvPr id="6" name="Picture 5" descr="A group of kids walking on a bridge&#10;&#10;Description automatically generated">
            <a:extLst>
              <a:ext uri="{FF2B5EF4-FFF2-40B4-BE49-F238E27FC236}">
                <a16:creationId xmlns:a16="http://schemas.microsoft.com/office/drawing/2014/main" id="{A1924F3C-EDA2-287E-8403-D7EF562B2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3655" y="3622174"/>
            <a:ext cx="3532093" cy="27482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5AB10B-1534-86AC-2E6E-1A2E935F4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1944" y="3626809"/>
            <a:ext cx="2886075" cy="27471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A1C6E5-06D3-71B1-F1DE-0B5D62D6773A}"/>
              </a:ext>
            </a:extLst>
          </p:cNvPr>
          <p:cNvSpPr txBox="1"/>
          <p:nvPr/>
        </p:nvSpPr>
        <p:spPr>
          <a:xfrm>
            <a:off x="211134" y="154389"/>
            <a:ext cx="410440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2400" b="1" i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Amgylchedd allanol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7A6CB8-D135-7BF3-F090-E7CF3334E308}"/>
              </a:ext>
            </a:extLst>
          </p:cNvPr>
          <p:cNvSpPr txBox="1"/>
          <p:nvPr/>
        </p:nvSpPr>
        <p:spPr>
          <a:xfrm>
            <a:off x="329045" y="1004454"/>
            <a:ext cx="1122218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Yn ôl Healthychildren.org (2024) Mae chwarae y tu allan yn hybu chwilfrydedd, creadigrwydd a meddwl yn feirniadol a ffocws. Mae astudiaethau wedi canfod bod plant a dreuliodd fwy o amser yn archwilio natur wedi gwella canlyniadau dysgu. Mwy cadarnhaol o ran ymddygiad a hwyliau. Felly mae cael man awyr agored sy'n ysgogi datblygiad cyfannol plant yn bwysig iawn.</a:t>
            </a:r>
            <a:endParaRPr lang="cy-GB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33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77827-0C93-496C-2026-96B2164B8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791" y="191943"/>
            <a:ext cx="3553691" cy="719427"/>
          </a:xfrm>
        </p:spPr>
        <p:txBody>
          <a:bodyPr/>
          <a:lstStyle/>
          <a:p>
            <a:r>
              <a:rPr lang="cy-GB" sz="2400" b="1" i="1" dirty="0">
                <a:solidFill>
                  <a:schemeClr val="accent5">
                    <a:lumMod val="40000"/>
                    <a:lumOff val="60000"/>
                  </a:schemeClr>
                </a:solidFill>
                <a:ea typeface="+mj-lt"/>
                <a:cs typeface="+mj-lt"/>
              </a:rPr>
              <a:t>Amgylchedd y tu mewn</a:t>
            </a:r>
            <a:endParaRPr lang="cy-GB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Picture 3" descr="A child painting on a white board&#10;&#10;Description automatically generated">
            <a:extLst>
              <a:ext uri="{FF2B5EF4-FFF2-40B4-BE49-F238E27FC236}">
                <a16:creationId xmlns:a16="http://schemas.microsoft.com/office/drawing/2014/main" id="{ECF5F0CF-F569-431F-0AE3-9FA3A9F2E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45" y="3428320"/>
            <a:ext cx="3269672" cy="2320759"/>
          </a:xfrm>
          <a:prstGeom prst="rect">
            <a:avLst/>
          </a:prstGeom>
        </p:spPr>
      </p:pic>
      <p:pic>
        <p:nvPicPr>
          <p:cNvPr id="5" name="Picture 4" descr="A room with a blue rug and a blue couch&#10;&#10;Description automatically generated">
            <a:extLst>
              <a:ext uri="{FF2B5EF4-FFF2-40B4-BE49-F238E27FC236}">
                <a16:creationId xmlns:a16="http://schemas.microsoft.com/office/drawing/2014/main" id="{0BD936E3-5408-561B-9158-943C5081D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4552" y="3323360"/>
            <a:ext cx="3302577" cy="2319152"/>
          </a:xfrm>
          <a:prstGeom prst="rect">
            <a:avLst/>
          </a:prstGeom>
        </p:spPr>
      </p:pic>
      <p:pic>
        <p:nvPicPr>
          <p:cNvPr id="6" name="Picture 5" descr="A room with tables and chairs&#10;&#10;Description automatically generated">
            <a:extLst>
              <a:ext uri="{FF2B5EF4-FFF2-40B4-BE49-F238E27FC236}">
                <a16:creationId xmlns:a16="http://schemas.microsoft.com/office/drawing/2014/main" id="{0F146049-8C40-CB62-96E0-34F659FDD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2758" y="401320"/>
            <a:ext cx="4347210" cy="26267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47212D-4AF5-6585-9534-F703E335DAD5}"/>
              </a:ext>
            </a:extLst>
          </p:cNvPr>
          <p:cNvSpPr txBox="1"/>
          <p:nvPr/>
        </p:nvSpPr>
        <p:spPr>
          <a:xfrm>
            <a:off x="4131468" y="3500436"/>
            <a:ext cx="3833812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60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Mae babanod ifanc angen ardaloedd gyda digon o le i ymarfer eu galluoedd a'u symudiadau cynyddol, fel rholio a chropian. Mae angen lle ar fabanod a phlant bach symudol wrth iddynt archwilio a dysgu cropian, cerdded, dawnsio, neidio ac adeiladu. Mae lle yn bwysig ar gyfer chwarae egnïol a thawel.</a:t>
            </a:r>
            <a:endParaRPr lang="cy-GB" sz="160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308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Y 1000 Diwrnod Cyntaf</vt:lpstr>
      <vt:lpstr>Yr heriau presennol o ofalu am faban mewn lleoliad</vt:lpstr>
      <vt:lpstr>Bronfenbrenner</vt:lpstr>
      <vt:lpstr>Syniadau gweithgareddau synhwyraidd</vt:lpstr>
      <vt:lpstr>PowerPoint Presentation</vt:lpstr>
      <vt:lpstr>PowerPoint Presentation</vt:lpstr>
      <vt:lpstr>Amgylchedd y tu mewn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349</cp:revision>
  <dcterms:created xsi:type="dcterms:W3CDTF">2024-07-14T13:44:46Z</dcterms:created>
  <dcterms:modified xsi:type="dcterms:W3CDTF">2024-07-14T16:05:30Z</dcterms:modified>
</cp:coreProperties>
</file>