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E4D06D-C29F-497E-B3D2-0A1AE76D26F9}" v="2" dt="2022-05-18T10:09:12.9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50BA68-362A-4B63-AE87-9E1CEBF2B086}" type="datetimeFigureOut">
              <a:rPr lang="en-GB" smtClean="0"/>
              <a:t>25/05/2022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A51F-1C1A-4A43-8E3B-8994AA06D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32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D6E95-72FF-4263-8E84-1E1E6E969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35102-C22A-42BD-8742-6EBC55C451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4BFB7-420E-4894-85D8-9092D6748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A88F7-2845-4058-BE46-FDCDCD94483E}" type="datetime1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6B459-49C7-4481-9746-B31D7D750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4B6AF-EE95-49B9-9BA4-65E871209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93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45CC1-B8D4-4073-8F3A-013C1D5D3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A3D28-5172-47AE-A55A-ACD1E0E9C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DD1EC-687F-43CE-B05A-0971A3F7C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C24F2-722F-4F81-8C59-F876E6D111C2}" type="datetime1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8D956-F233-47AC-A29D-6FDCD6741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17E5A-1B86-4586-9B3A-F9649454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850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85DF9-AE36-4224-84B3-13369D7B8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56585-2B59-40A6-AEC8-4818D2E48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F971D-268E-4F56-91C2-D4889E8A3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3B3EC-A23F-4BF5-8B51-E9FB351AC422}" type="datetime1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08F45-60BE-4856-A387-A833C13F2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E76B0-A7C2-4243-BF27-3737CF021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230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8A6B2-D602-4C57-9A27-EAB170196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9CD19-4013-475D-AC13-B6DA6D7E9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44AAE-FB1B-450D-BA9E-3FF8EC0146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0757B-E7EA-4030-9B28-BB18EF336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DA1C7-884B-4D84-8043-4E260340A0AE}" type="datetime1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763DC-BD28-4B70-BDA4-92510E57D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CB959-4392-4582-8386-459A6948F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5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516BC-52C7-4FF5-A57E-22A784461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9686F-FBE3-4F02-A1D5-DD6D2CA036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1EB662-D9DF-4B78-9217-1BB751B63E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DEBB3E-C357-481A-A6B6-DDA24F33AC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1FEE75-7652-4FDF-84C9-C6AC3B0A71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BE5DD1-7CF1-4B7A-A993-4A934E57C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8FFC-183D-4DDC-A116-CFA7E1ACE04A}" type="datetime1">
              <a:rPr lang="en-GB" smtClean="0"/>
              <a:t>25/05/2022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7DFC8B-D2E9-48AC-AF4D-226E7023E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BFD545-FE3A-407D-BC20-0AA2F7D52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785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A7307-0B85-445D-99A2-486F26B10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8DF9F1-355D-4B43-B85C-8F49AF2A4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E9BC4-19D7-4F1E-8C15-E6C790A48234}" type="datetime1">
              <a:rPr lang="en-GB" smtClean="0"/>
              <a:t>25/05/2022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4794D9-9050-402A-979F-991A1515D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D6C06-B9BE-4533-BE83-9CF00DB58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481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94AE75-8262-40B9-9157-0E8801A40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B9FCB-78D5-4B97-BE0D-665F6BFD13C8}" type="datetime1">
              <a:rPr lang="en-GB" smtClean="0"/>
              <a:t>25/05/2022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19B9F9-6BC7-4EAD-B7FF-C4905DCB9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432FE8-E0F9-4DCD-933F-74574C3AC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01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6E101-5BF1-4967-AE2F-02A5012C5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DCD94-216C-45BC-A166-5352BFD0D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7BA48A-761D-4846-81FE-A8C21D795E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506D3F-F8E2-4BA5-B6F9-8447022E2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BB289-EA64-4508-998E-2B720A7E4045}" type="datetime1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D760A9-A70D-4519-9B13-198711843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F5C9C-2AD0-48B9-B991-E5C0E7571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337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68AC9-B0B1-4BFA-9962-245DF739F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6B8B45-F6E7-42F5-9850-1E949FD95E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A8DAD4-3252-4326-9DC4-F532C4BAA1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A9FE69-4CCD-45AB-9935-0D56404AD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E6E2D-9C53-4DF0-A773-0D7776A4CD38}" type="datetime1">
              <a:rPr lang="en-GB" smtClean="0"/>
              <a:t>25/05/2022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BC3B5-FB4B-41D8-84C8-5A1E98421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E88AE-A18C-4C7B-999C-5461B8584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499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BBCCE-B495-46DA-857A-14EB17519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C22C09-5FED-4B43-BDE3-E090E2A90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8CE14-21B8-4020-AB83-CCD88C1B5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4A2FC-5FDF-4FC3-8B51-1415467D6480}" type="datetime1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E49E7-F494-47CC-9A95-ECCBEFDCB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46E22-6C33-4510-837F-D13485AE7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77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7D420C-BA17-4901-93D9-69F412B301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B2459C-6979-453C-818F-DC69425F80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30BF2-8F49-44A0-92BA-AA89F2568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F9FE4-E744-438E-8F9A-0FE0656363B7}" type="datetime1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8A4A6-355A-45B2-B4C1-B3DCDC283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29074-79A8-4B3C-B0CE-A8B1CD150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28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3132B0-CE7E-40E6-8C77-0F720EA61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B375B0-9AEB-4C9E-A64F-8334AF15EA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16AF6-4E0E-4650-AB38-01BB2B58DC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E0321-E485-42AF-8C0E-2A61B897865D}" type="datetime1">
              <a:rPr lang="en-GB" smtClean="0"/>
              <a:t>25/05/2022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63DB0-2AD7-4867-B05D-3B32D5370F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Cyrille Tounoudjou (1914188)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48EEF-90F2-4C0E-BCFF-8AC5576D51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E98408-E953-4A76-B658-7CDD2B5E2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823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67AB5-59B7-4F09-B043-E5314F07F4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5468"/>
            <a:ext cx="9144000" cy="745066"/>
          </a:xfrm>
        </p:spPr>
        <p:txBody>
          <a:bodyPr>
            <a:normAutofit/>
          </a:bodyPr>
          <a:lstStyle/>
          <a:p>
            <a:r>
              <a:rPr lang="en-US" sz="4400" b="1" i="0" dirty="0">
                <a:solidFill>
                  <a:srgbClr val="444444"/>
                </a:solidFill>
                <a:effectLst/>
                <a:latin typeface="Ubuntu" panose="020B0604020202020204" pitchFamily="34" charset="0"/>
              </a:rPr>
              <a:t>KM Presentation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9DDB0-B88D-471E-B9BD-8D34E2D77B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00" y="880534"/>
            <a:ext cx="12179300" cy="5841998"/>
          </a:xfrm>
        </p:spPr>
        <p:txBody>
          <a:bodyPr>
            <a:normAutofit/>
          </a:bodyPr>
          <a:lstStyle/>
          <a:p>
            <a:pPr lv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management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It is a process used by various organizations to gain value based on the knowledge-based as well as intellectual based assets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Martins 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US" sz="2400" b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2012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 Generating value using knowledge-based as well as intellectual based assets includes sharing the ideas with all the stakeholders of hospitals as well as other hospitals.</a:t>
            </a:r>
          </a:p>
          <a:p>
            <a:pPr lv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Mission/Vision statement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Creating World Class Services for Wales(</a:t>
            </a:r>
            <a:r>
              <a:rPr lang="en-US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abuhb.nhs.wales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tabLst>
                <a:tab pos="457200" algn="l"/>
              </a:tabLst>
            </a:pP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Storage.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FEAAD-FCEC-4B07-804B-7C73AB4B3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Cyrille Tounoudjou (1914188)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631999-35B0-4330-BF0F-02E50F158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98408-E953-4A76-B658-7CDD2B5E20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686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86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Ubuntu</vt:lpstr>
      <vt:lpstr>Wingdings</vt:lpstr>
      <vt:lpstr>Office Theme</vt:lpstr>
      <vt:lpstr>KM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 Presentation</dc:title>
  <dc:creator>Cyrille Rene Tounoudjou (1914188)</dc:creator>
  <cp:lastModifiedBy>Cyrille Rene Tounoudjou (1914188)</cp:lastModifiedBy>
  <cp:revision>2</cp:revision>
  <dcterms:created xsi:type="dcterms:W3CDTF">2022-05-18T08:41:59Z</dcterms:created>
  <dcterms:modified xsi:type="dcterms:W3CDTF">2022-05-25T07:50:47Z</dcterms:modified>
</cp:coreProperties>
</file>