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0"/>
  </p:notesMasterIdLst>
  <p:sldIdLst>
    <p:sldId id="260" r:id="rId2"/>
    <p:sldId id="256" r:id="rId3"/>
    <p:sldId id="257" r:id="rId4"/>
    <p:sldId id="262" r:id="rId5"/>
    <p:sldId id="261" r:id="rId6"/>
    <p:sldId id="263" r:id="rId7"/>
    <p:sldId id="264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26B9D-8445-4E5C-8DBF-34729852B433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1E84-4965-4D81-9AF2-4F55C2BA52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86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211E84-4965-4D81-9AF2-4F55C2BA521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025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168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770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135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025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51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640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928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455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339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907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614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14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ingworld.org/content-hub/resources/nursing-leadership/critical-thinking-nurs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794D2-97D0-0309-BAAA-C0C09F560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012" y="2197607"/>
            <a:ext cx="11155680" cy="3544432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Name: Rehana Begum Parvin</a:t>
            </a:r>
            <a:br>
              <a:rPr lang="en-GB" dirty="0"/>
            </a:br>
            <a:r>
              <a:rPr lang="en-GB" dirty="0"/>
              <a:t>Module: LCHS4009 Component 1</a:t>
            </a:r>
            <a:br>
              <a:rPr lang="en-GB" dirty="0"/>
            </a:br>
            <a:r>
              <a:rPr lang="en-GB" dirty="0"/>
              <a:t>Student ID: 2435923</a:t>
            </a:r>
            <a:br>
              <a:rPr lang="en-GB" dirty="0"/>
            </a:br>
            <a:r>
              <a:rPr lang="en-GB" dirty="0"/>
              <a:t>Teacher: Bernice Ejiogu </a:t>
            </a:r>
            <a:br>
              <a:rPr lang="en-GB" dirty="0"/>
            </a:br>
            <a:r>
              <a:rPr lang="en-GB" dirty="0"/>
              <a:t>Date: 23/02/2026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07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AD34B-EB25-FF54-6329-BB5BCD395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3465681" cy="2450592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tx2"/>
                </a:solidFill>
              </a:rPr>
              <a:t>Critical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B358C2-F894-3DC2-45DA-494D81AC3B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2664542"/>
            <a:ext cx="3465681" cy="3452219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3400" dirty="0"/>
              <a:t>This presentation focuses on the key skill of Critical Thinking and its importance and relevance in the professional practices of health and social care</a:t>
            </a:r>
            <a:r>
              <a:rPr lang="en-GB" sz="1700" dirty="0"/>
              <a:t>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 paper with black text and light bulbs on it&#10;&#10;AI-generated content may be incorrect.">
            <a:extLst>
              <a:ext uri="{FF2B5EF4-FFF2-40B4-BE49-F238E27FC236}">
                <a16:creationId xmlns:a16="http://schemas.microsoft.com/office/drawing/2014/main" id="{54C089A1-42A8-EE04-4B24-EC40F7200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2366" y="1153944"/>
            <a:ext cx="7438426" cy="464901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BA34E9-03FB-415C-D772-7D32FB631C53}"/>
              </a:ext>
            </a:extLst>
          </p:cNvPr>
          <p:cNvSpPr txBox="1"/>
          <p:nvPr/>
        </p:nvSpPr>
        <p:spPr>
          <a:xfrm>
            <a:off x="9424613" y="2019038"/>
            <a:ext cx="2015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one</a:t>
            </a:r>
          </a:p>
        </p:txBody>
      </p:sp>
    </p:spTree>
    <p:extLst>
      <p:ext uri="{BB962C8B-B14F-4D97-AF65-F5344CB8AC3E}">
        <p14:creationId xmlns:p14="http://schemas.microsoft.com/office/powerpoint/2010/main" val="2880291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DAC66-2698-3A6D-4F28-023D41E80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950" y="830612"/>
            <a:ext cx="6637856" cy="1463040"/>
          </a:xfrm>
        </p:spPr>
        <p:txBody>
          <a:bodyPr>
            <a:normAutofit/>
          </a:bodyPr>
          <a:lstStyle/>
          <a:p>
            <a:r>
              <a:rPr lang="en-GB" dirty="0"/>
              <a:t>What is Critical Thinking?</a:t>
            </a:r>
          </a:p>
        </p:txBody>
      </p:sp>
      <p:pic>
        <p:nvPicPr>
          <p:cNvPr id="2050" name="Picture 2" descr="4 ways to update critical thinking skills for a massively digital world">
            <a:extLst>
              <a:ext uri="{FF2B5EF4-FFF2-40B4-BE49-F238E27FC236}">
                <a16:creationId xmlns:a16="http://schemas.microsoft.com/office/drawing/2014/main" id="{666EB4D1-E660-4042-BD9A-565161BA0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194" y="557247"/>
            <a:ext cx="4959823" cy="297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E5AF4-050F-E842-F3AE-5BA4449D7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194" y="3672295"/>
            <a:ext cx="6564143" cy="26284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/>
              <a:t>Professionals must be able to assess and analyse a situation before making any decisions.</a:t>
            </a:r>
          </a:p>
          <a:p>
            <a:r>
              <a:rPr lang="en-GB" sz="2000" dirty="0"/>
              <a:t>Critical thinking allows them to think of all possible solutions before deciding on something that is safe and efficient.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3FC92D-B866-47EF-DD3E-DA89FF1B9F7F}"/>
              </a:ext>
            </a:extLst>
          </p:cNvPr>
          <p:cNvSpPr txBox="1"/>
          <p:nvPr/>
        </p:nvSpPr>
        <p:spPr>
          <a:xfrm>
            <a:off x="855407" y="1236615"/>
            <a:ext cx="1268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Figure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59D81E-9729-802D-420A-18D537AEDFE7}"/>
              </a:ext>
            </a:extLst>
          </p:cNvPr>
          <p:cNvSpPr txBox="1"/>
          <p:nvPr/>
        </p:nvSpPr>
        <p:spPr>
          <a:xfrm>
            <a:off x="6595262" y="2286788"/>
            <a:ext cx="538654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Critical Thinking is “the objective analysis and evaluation of an issue in order to form a judgement” – (Oxford Dictionaries).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0682E2-639C-F2BC-D670-D00A05A4235E}"/>
              </a:ext>
            </a:extLst>
          </p:cNvPr>
          <p:cNvSpPr txBox="1"/>
          <p:nvPr/>
        </p:nvSpPr>
        <p:spPr>
          <a:xfrm>
            <a:off x="7987196" y="3533140"/>
            <a:ext cx="3620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 in other words, the ability to analyse information and make decisions based on the evidence provided.</a:t>
            </a:r>
          </a:p>
        </p:txBody>
      </p:sp>
    </p:spTree>
    <p:extLst>
      <p:ext uri="{BB962C8B-B14F-4D97-AF65-F5344CB8AC3E}">
        <p14:creationId xmlns:p14="http://schemas.microsoft.com/office/powerpoint/2010/main" val="28312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BE41F6-988C-37B1-BC3F-664C612B5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26245946-C344-16F5-C7CB-6E1B1E838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5D72E-8D57-825E-ED48-9CA37E067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102352" cy="1664208"/>
          </a:xfrm>
        </p:spPr>
        <p:txBody>
          <a:bodyPr>
            <a:normAutofit/>
          </a:bodyPr>
          <a:lstStyle/>
          <a:p>
            <a:r>
              <a:rPr lang="en-GB" dirty="0"/>
              <a:t>Importance of Critical Thinking</a:t>
            </a:r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2F3A4D1F-F560-F2DE-E9C0-2887E59A4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33384787-29CC-A4AE-9804-5B094E79C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he Power of Critical Thinking: Why It's Essential for Success in the  Modern World">
            <a:extLst>
              <a:ext uri="{FF2B5EF4-FFF2-40B4-BE49-F238E27FC236}">
                <a16:creationId xmlns:a16="http://schemas.microsoft.com/office/drawing/2014/main" id="{E177040C-2122-0E11-014F-70185DBBA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7871" y="3152428"/>
            <a:ext cx="5112393" cy="287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DCFA42-56BB-ADCF-E836-4BB71A36E3BE}"/>
              </a:ext>
            </a:extLst>
          </p:cNvPr>
          <p:cNvSpPr txBox="1"/>
          <p:nvPr/>
        </p:nvSpPr>
        <p:spPr>
          <a:xfrm>
            <a:off x="691404" y="5889073"/>
            <a:ext cx="1550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Figure 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29BFDA-23CF-A986-A49C-C1FA8D697355}"/>
              </a:ext>
            </a:extLst>
          </p:cNvPr>
          <p:cNvSpPr txBox="1"/>
          <p:nvPr/>
        </p:nvSpPr>
        <p:spPr>
          <a:xfrm>
            <a:off x="5539052" y="1028503"/>
            <a:ext cx="6564457" cy="2658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Many jobs in health and social care are responsible for taking care of patients and individuals who require support. 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professions such as these, </a:t>
            </a:r>
            <a:r>
              <a:rPr lang="en-GB" dirty="0"/>
              <a:t>Critical Thinking is one of the most important skills needed to be able to provide the best care possible – one article states that “Critical thinking in nursing is invaluable for safe, effective, patient-centred care” – (NursingWorld.org)     -figure 3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D6FEB5-806F-7D1C-4FC1-0DDB05E89575}"/>
              </a:ext>
            </a:extLst>
          </p:cNvPr>
          <p:cNvSpPr txBox="1"/>
          <p:nvPr/>
        </p:nvSpPr>
        <p:spPr>
          <a:xfrm>
            <a:off x="5864960" y="3883224"/>
            <a:ext cx="6096000" cy="31598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thinking helps to assess situations and form decisions based on the current situation to avoid mistakes that do not apply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also reduces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time taken when waiting for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someone else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even one minute difference can save a life.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improves the quality of care and allows professionals to provide patient centred care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44217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3AE76FD-CCBE-ED12-AA54-319AF8568B95}"/>
              </a:ext>
            </a:extLst>
          </p:cNvPr>
          <p:cNvSpPr txBox="1"/>
          <p:nvPr/>
        </p:nvSpPr>
        <p:spPr>
          <a:xfrm>
            <a:off x="2216355" y="726233"/>
            <a:ext cx="83279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+mj-lt"/>
              </a:rPr>
              <a:t>How is it used in Health and Social Care?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D631AB-89A5-9947-2C00-5C3517D6EBDD}"/>
              </a:ext>
            </a:extLst>
          </p:cNvPr>
          <p:cNvSpPr txBox="1"/>
          <p:nvPr/>
        </p:nvSpPr>
        <p:spPr>
          <a:xfrm>
            <a:off x="988962" y="2413337"/>
            <a:ext cx="733486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thinking can be used in all sorts of situations whether </a:t>
            </a: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be deciding the safest route to a new place or figuring out what the healthiest meal is. </a:t>
            </a: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However, in a health and social care field, lots of unexpected things can go wrong</a:t>
            </a: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it is essential for professionals to put their patients first and make decisions based on their safety and best interests.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47CE1F-A5B3-A486-789F-63A75E9AAC1A}"/>
              </a:ext>
            </a:extLst>
          </p:cNvPr>
          <p:cNvSpPr txBox="1"/>
          <p:nvPr/>
        </p:nvSpPr>
        <p:spPr>
          <a:xfrm>
            <a:off x="988962" y="4912442"/>
            <a:ext cx="50636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Critical thinking is used when it comes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Creating patient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Responding to accidents and emergencies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Making safeguarding decisions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Evaluating risks</a:t>
            </a:r>
          </a:p>
        </p:txBody>
      </p:sp>
    </p:spTree>
    <p:extLst>
      <p:ext uri="{BB962C8B-B14F-4D97-AF65-F5344CB8AC3E}">
        <p14:creationId xmlns:p14="http://schemas.microsoft.com/office/powerpoint/2010/main" val="3481769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0C7B3-C9B9-A81F-7E9C-1C23B11D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5B7FD-906F-8F79-E700-75EF371FC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9308"/>
            <a:ext cx="11155680" cy="43174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Scenario : Imagine I am a care assistant who is working in a residential care home and an elderly patient suddenly becomes confused and dizzy.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Instead of assuming they are just tired , I would :</a:t>
            </a:r>
          </a:p>
          <a:p>
            <a:r>
              <a:rPr lang="en-GB" dirty="0"/>
              <a:t>Ask about pain/discomfort</a:t>
            </a:r>
          </a:p>
          <a:p>
            <a:r>
              <a:rPr lang="en-GB" dirty="0"/>
              <a:t>Review their medication</a:t>
            </a:r>
          </a:p>
          <a:p>
            <a:r>
              <a:rPr lang="en-GB" dirty="0"/>
              <a:t>Check their vital signs</a:t>
            </a:r>
          </a:p>
          <a:p>
            <a:r>
              <a:rPr lang="en-GB" dirty="0"/>
              <a:t>Report concerns if necessary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shows critical thinking because I analyse the situation before making a judgement.</a:t>
            </a:r>
          </a:p>
        </p:txBody>
      </p:sp>
    </p:spTree>
    <p:extLst>
      <p:ext uri="{BB962C8B-B14F-4D97-AF65-F5344CB8AC3E}">
        <p14:creationId xmlns:p14="http://schemas.microsoft.com/office/powerpoint/2010/main" val="309511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2C2BA-BECC-ACBB-7BD5-E00BE80E5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B3FFE-8B31-06F1-453E-DEFAC0DDD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conclusion, critical thinking is a key skill we need in health and social care because it ensures effective patient centred care. Without critical thinking, professionals might make unsafe decisions which can lead to patient harm.</a:t>
            </a:r>
          </a:p>
        </p:txBody>
      </p:sp>
    </p:spTree>
    <p:extLst>
      <p:ext uri="{BB962C8B-B14F-4D97-AF65-F5344CB8AC3E}">
        <p14:creationId xmlns:p14="http://schemas.microsoft.com/office/powerpoint/2010/main" val="531304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2AFF6-E492-4AC6-69FE-C18DD1AA5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citations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AF98D-E3D9-0568-AAAF-5A04444DD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Figure one - Merli, S. (2024) </a:t>
            </a:r>
            <a:r>
              <a:rPr lang="en-GB" i="1" dirty="0"/>
              <a:t>How to preserve critical thinking in a Digital World</a:t>
            </a:r>
            <a:r>
              <a:rPr lang="en-GB" dirty="0"/>
              <a:t>, </a:t>
            </a:r>
            <a:r>
              <a:rPr lang="en-GB" i="1" dirty="0" err="1"/>
              <a:t>Authentika</a:t>
            </a:r>
            <a:r>
              <a:rPr lang="en-GB" i="1" dirty="0"/>
              <a:t> Consulting</a:t>
            </a:r>
            <a:r>
              <a:rPr lang="en-GB" dirty="0"/>
              <a:t>. Available at: https://authentikaconsulting.com/how-to-preserve-critical-thinking-in-a-digital-world/ (Accessed: 04 February 2026). </a:t>
            </a:r>
          </a:p>
          <a:p>
            <a:r>
              <a:rPr lang="en-GB" dirty="0"/>
              <a:t>Figure two - Conroy, J. and Conroy, </a:t>
            </a:r>
            <a:r>
              <a:rPr lang="en-GB" dirty="0" err="1"/>
              <a:t>eSchool</a:t>
            </a:r>
            <a:r>
              <a:rPr lang="en-GB" dirty="0"/>
              <a:t> M.C.C. (2017) </a:t>
            </a:r>
            <a:r>
              <a:rPr lang="en-GB" i="1" dirty="0"/>
              <a:t>4 ways to update Critical thinking skills for a Massively Digital World</a:t>
            </a:r>
            <a:r>
              <a:rPr lang="en-GB" dirty="0"/>
              <a:t>, </a:t>
            </a:r>
            <a:r>
              <a:rPr lang="en-GB" i="1" dirty="0" err="1"/>
              <a:t>eSchool</a:t>
            </a:r>
            <a:r>
              <a:rPr lang="en-GB" i="1" dirty="0"/>
              <a:t> News</a:t>
            </a:r>
            <a:r>
              <a:rPr lang="en-GB" dirty="0"/>
              <a:t>.    Available at: https://www.eschoolnews.com/featured/2017/07/19/update-critical-thinking-skills/ (Accessed: 04 February 2026). </a:t>
            </a:r>
          </a:p>
          <a:p>
            <a:r>
              <a:rPr lang="en-GB" dirty="0"/>
              <a:t>Critical Thinking Definition - </a:t>
            </a:r>
            <a:r>
              <a:rPr lang="en-GB" i="1" dirty="0"/>
              <a:t>Critical thinking in nursing: Tips to develop the skill</a:t>
            </a:r>
            <a:r>
              <a:rPr lang="en-GB" dirty="0"/>
              <a:t> (2024) </a:t>
            </a:r>
            <a:r>
              <a:rPr lang="en-GB" i="1" dirty="0"/>
              <a:t>ANA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https://www.nursingworld.org/content-hub/resources/nursing-leadership/critical-thinking-nursing/</a:t>
            </a:r>
            <a:r>
              <a:rPr lang="en-GB" dirty="0"/>
              <a:t>     Importance of Critical Thinking article - </a:t>
            </a:r>
            <a:r>
              <a:rPr lang="en-GB" i="1" dirty="0" err="1"/>
              <a:t>Libguides</a:t>
            </a:r>
            <a:r>
              <a:rPr lang="en-GB" i="1" dirty="0"/>
              <a:t>: Critical thinking and writing: Critical thinking</a:t>
            </a:r>
            <a:r>
              <a:rPr lang="en-GB" dirty="0"/>
              <a:t> (no date) </a:t>
            </a:r>
            <a:r>
              <a:rPr lang="en-GB" i="1" dirty="0"/>
              <a:t>Critical Thinking - Critical Thinking and Writing - </a:t>
            </a:r>
            <a:r>
              <a:rPr lang="en-GB" i="1" dirty="0" err="1"/>
              <a:t>LibGuides</a:t>
            </a:r>
            <a:r>
              <a:rPr lang="en-GB" i="1" dirty="0"/>
              <a:t> at University of Westminster</a:t>
            </a:r>
            <a:r>
              <a:rPr lang="en-GB" dirty="0"/>
              <a:t>. Available at: https://libguides.westminster.ac.uk/critical-thinking-and-writing/critical-thinking#s-lg-box-wrapper-17838646</a:t>
            </a:r>
          </a:p>
          <a:p>
            <a:r>
              <a:rPr lang="en-GB" dirty="0"/>
              <a:t>Figure three - Tripathi, A.M. (2024) </a:t>
            </a:r>
            <a:r>
              <a:rPr lang="en-GB" i="1" dirty="0"/>
              <a:t>The power of critical thinking: Why it’s essential for success in the modern world</a:t>
            </a:r>
            <a:r>
              <a:rPr lang="en-GB" dirty="0"/>
              <a:t>, </a:t>
            </a:r>
            <a:r>
              <a:rPr lang="en-GB" i="1" dirty="0"/>
              <a:t>LinkedIn</a:t>
            </a:r>
            <a:r>
              <a:rPr lang="en-GB" dirty="0"/>
              <a:t>. Available at: https://www.linkedin.com/pulse/power-critical-thinking-why-its-essential-success-modern-tripathi-9rpyc (Accessed: 04 February 2026).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0321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15451</TotalTime>
  <Words>736</Words>
  <Application>Microsoft Office PowerPoint</Application>
  <PresentationFormat>Widescreen</PresentationFormat>
  <Paragraphs>47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Bierstadt</vt:lpstr>
      <vt:lpstr>Symbol</vt:lpstr>
      <vt:lpstr>Wingdings</vt:lpstr>
      <vt:lpstr>GestaltVTI</vt:lpstr>
      <vt:lpstr>Name: Rehana Begum Parvin Module: LCHS4009 Component 1 Student ID: 2435923 Teacher: Bernice Ejiogu  Date: 23/02/2026  </vt:lpstr>
      <vt:lpstr>Critical Thinking</vt:lpstr>
      <vt:lpstr>What is Critical Thinking?</vt:lpstr>
      <vt:lpstr>Importance of Critical Thinking</vt:lpstr>
      <vt:lpstr>PowerPoint Presentation</vt:lpstr>
      <vt:lpstr>Practical Example</vt:lpstr>
      <vt:lpstr>Conclusion</vt:lpstr>
      <vt:lpstr>References and citations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Muhibur Rahman</dc:creator>
  <cp:lastModifiedBy>Mohammed Muhibur Rahman</cp:lastModifiedBy>
  <cp:revision>4</cp:revision>
  <dcterms:created xsi:type="dcterms:W3CDTF">2026-02-04T21:47:37Z</dcterms:created>
  <dcterms:modified xsi:type="dcterms:W3CDTF">2026-02-23T01:20:34Z</dcterms:modified>
</cp:coreProperties>
</file>