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64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EC918B-75E6-48E1-9CCF-786F1C8032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BB9732-DD61-4B81-AD1A-9373C8F40C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17EE5-ED2F-4340-9D8B-35A558FAF4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70BDD5-E3C7-4DEB-B7CF-57623DF0DD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6882B-CFFD-4070-8C68-FC0570FD28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5E81E-3784-4E7E-8D36-5DC926FD40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A07D2E-2934-4085-9594-0F7BC248DE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1AC784-832B-42E2-8CEC-FAFA193C74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A33537-38CD-4CCA-8F00-D1757A49AB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CBF63A-E921-4593-8C88-A5850F4CAC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F80D1-9420-4B99-96E9-31FC4A2BDB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D5F35A2-446D-47E5-8799-69F18945FD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657A22-C445-4E7F-869C-C50DB5687A5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138499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Pad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Cyfrifiad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ateb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bob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cyfrifiad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63498" name="Picture 10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23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9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00" name="Line 12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3972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27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5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4996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35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5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9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7044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39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7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8068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41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4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1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9092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48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6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5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0116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53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9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1140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59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7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3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2164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60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9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7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3188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66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4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1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4212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73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5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5236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79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6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9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6260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83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4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3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7284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89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5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7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8308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92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7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1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6020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96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3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9332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65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9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5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0356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76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7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9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1380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37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7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3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2404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92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9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7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98</Words>
  <Application>Microsoft Office PowerPoint</Application>
  <PresentationFormat>On-screen Show (4:3)</PresentationFormat>
  <Paragraphs>64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54</cp:revision>
  <dcterms:created xsi:type="dcterms:W3CDTF">2006-03-03T16:34:11Z</dcterms:created>
  <dcterms:modified xsi:type="dcterms:W3CDTF">2014-08-19T14:52:56Z</dcterms:modified>
</cp:coreProperties>
</file>