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83" r:id="rId8"/>
    <p:sldId id="281" r:id="rId9"/>
    <p:sldId id="258" r:id="rId10"/>
    <p:sldId id="257" r:id="rId11"/>
    <p:sldId id="285" r:id="rId12"/>
    <p:sldId id="286" r:id="rId13"/>
    <p:sldId id="284" r:id="rId14"/>
    <p:sldId id="289" r:id="rId15"/>
    <p:sldId id="288" r:id="rId16"/>
    <p:sldId id="290" r:id="rId17"/>
    <p:sldId id="292" r:id="rId18"/>
    <p:sldId id="287" r:id="rId19"/>
    <p:sldId id="293" r:id="rId20"/>
    <p:sldId id="291" r:id="rId21"/>
    <p:sldId id="29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FE9FDC-255B-F9B9-41F6-701AF8D2B232}" v="2" dt="2025-10-02T08:52:22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112" d="100"/>
          <a:sy n="112" d="100"/>
        </p:scale>
        <p:origin x="22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674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878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A55A78-3F26-49E2-4842-30478B6A5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CF772BF-FFC2-0ED8-7D15-5A107F69FF70}"/>
              </a:ext>
            </a:extLst>
          </p:cNvPr>
          <p:cNvSpPr txBox="1"/>
          <p:nvPr/>
        </p:nvSpPr>
        <p:spPr>
          <a:xfrm>
            <a:off x="1575435" y="1350101"/>
            <a:ext cx="904113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6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Delivering</a:t>
            </a:r>
            <a:r>
              <a:rPr kumimoji="0" lang="en-GB" sz="6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Your Presentation</a:t>
            </a:r>
          </a:p>
        </p:txBody>
      </p:sp>
    </p:spTree>
    <p:extLst>
      <p:ext uri="{BB962C8B-B14F-4D97-AF65-F5344CB8AC3E}">
        <p14:creationId xmlns:p14="http://schemas.microsoft.com/office/powerpoint/2010/main" val="2111938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674" y="1212779"/>
            <a:ext cx="8229600" cy="864096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24598" y="2692445"/>
            <a:ext cx="9122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These form part of the assessment process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086" y="3992916"/>
            <a:ext cx="11580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you think of the skills you may need to deliver a good presentation?</a:t>
            </a:r>
          </a:p>
        </p:txBody>
      </p:sp>
    </p:spTree>
    <p:extLst>
      <p:ext uri="{BB962C8B-B14F-4D97-AF65-F5344CB8AC3E}">
        <p14:creationId xmlns:p14="http://schemas.microsoft.com/office/powerpoint/2010/main" val="62818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5004C-6F40-348B-98E6-30346A2D2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653" y="1267102"/>
            <a:ext cx="11594969" cy="8351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2D424-00E1-6BFE-76FB-AA87EDA4C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653" y="2281728"/>
            <a:ext cx="11594969" cy="4345052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>
                <a:solidFill>
                  <a:srgbClr val="002060"/>
                </a:solidFill>
                <a:cs typeface="Arial" panose="020B0604020202020204" pitchFamily="34" charset="0"/>
              </a:rPr>
              <a:t>Look at your audience</a:t>
            </a:r>
          </a:p>
          <a:p>
            <a:r>
              <a:rPr lang="en-GB" dirty="0">
                <a:cs typeface="Arial" panose="020B0604020202020204" pitchFamily="34" charset="0"/>
              </a:rPr>
              <a:t>Try not to talk to your notes! Look at everyone, and not just one person.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7030A0"/>
                </a:solidFill>
                <a:cs typeface="Arial" panose="020B0604020202020204" pitchFamily="34" charset="0"/>
              </a:rPr>
              <a:t>Be loud enough!</a:t>
            </a:r>
          </a:p>
          <a:p>
            <a:r>
              <a:rPr lang="en-GB" dirty="0">
                <a:cs typeface="Arial" panose="020B0604020202020204" pitchFamily="34" charset="0"/>
              </a:rPr>
              <a:t>There’s nothing worse than for your audience to not hear what you’re saying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C00000"/>
                </a:solidFill>
              </a:rPr>
              <a:t>Remember to smile!</a:t>
            </a:r>
          </a:p>
          <a:p>
            <a:r>
              <a:rPr lang="en-GB" dirty="0"/>
              <a:t>Positive body language will communicate itself to your audience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01CE7-9434-A5E8-D428-984084F41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03DD9-6F9E-035B-CB18-D0436E88F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9697"/>
            <a:ext cx="11481847" cy="38718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rgbClr val="002060"/>
                </a:solidFill>
              </a:rPr>
              <a:t>Pace</a:t>
            </a:r>
          </a:p>
          <a:p>
            <a:r>
              <a:rPr lang="en-GB" dirty="0"/>
              <a:t>Don’t speak too quickly. If you are having to rush then  you have too much information.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7030A0"/>
                </a:solidFill>
              </a:rPr>
              <a:t>Pitch</a:t>
            </a:r>
          </a:p>
          <a:p>
            <a:r>
              <a:rPr lang="en-GB" dirty="0"/>
              <a:t>Varying the pitch of your voice can emphasise points and make your presentation more interesting (and not boring!)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C00000"/>
                </a:solidFill>
              </a:rPr>
              <a:t>Power</a:t>
            </a:r>
          </a:p>
          <a:p>
            <a:r>
              <a:rPr lang="en-GB" dirty="0"/>
              <a:t>Take into account the size of the room and audience, the larger they are the more loudly you will need to speak</a:t>
            </a:r>
          </a:p>
          <a:p>
            <a:endParaRPr lang="en-GB" dirty="0"/>
          </a:p>
          <a:p>
            <a:endParaRPr lang="en-GB" u="sng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9747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AF870-319F-0595-44F9-9EB3872A0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F32A6-9025-AD73-F7B6-B2D39B8A5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54DCE-F7ED-9544-65E8-88B65E1FD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871" y="1424389"/>
            <a:ext cx="10529123" cy="3710871"/>
          </a:xfrm>
        </p:spPr>
        <p:txBody>
          <a:bodyPr/>
          <a:lstStyle/>
          <a:p>
            <a:pPr marL="0" indent="0">
              <a:buNone/>
            </a:pPr>
            <a:r>
              <a:rPr lang="en-GB" sz="4000" b="1" u="sng" dirty="0">
                <a:solidFill>
                  <a:srgbClr val="002060"/>
                </a:solidFill>
              </a:rPr>
              <a:t>Eye Contact</a:t>
            </a:r>
            <a:br>
              <a:rPr lang="en-GB" sz="4000" u="sng" dirty="0">
                <a:solidFill>
                  <a:srgbClr val="002060"/>
                </a:solidFill>
              </a:rPr>
            </a:br>
            <a:endParaRPr lang="en-GB" sz="4000" u="sng" dirty="0">
              <a:solidFill>
                <a:srgbClr val="002060"/>
              </a:solidFill>
            </a:endParaRPr>
          </a:p>
          <a:p>
            <a:pPr lvl="1"/>
            <a:r>
              <a:rPr lang="en-GB" sz="3200" dirty="0"/>
              <a:t>Making eye contact will engage the audience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Try not to stare at one person but make eye contact with everyone (unless the audience is huge!)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221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74CA1-9505-366C-3A6E-2F4A4C9CDA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7B356-A45D-A91E-4405-DADC32C57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91316"/>
          </a:xfrm>
        </p:spPr>
        <p:txBody>
          <a:bodyPr/>
          <a:lstStyle/>
          <a:p>
            <a:pPr algn="ctr"/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Presentation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95FCD-02FF-B1B4-564C-95F6F10DD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744" y="1456442"/>
            <a:ext cx="11421322" cy="42350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u="sng" dirty="0">
                <a:solidFill>
                  <a:srgbClr val="002060"/>
                </a:solidFill>
              </a:rPr>
              <a:t>Use of Notes</a:t>
            </a:r>
            <a:br>
              <a:rPr lang="en-GB" sz="3600" b="1" u="sng" dirty="0">
                <a:solidFill>
                  <a:srgbClr val="002060"/>
                </a:solidFill>
              </a:rPr>
            </a:br>
            <a:endParaRPr lang="en-GB" sz="3600" b="1" u="sng" dirty="0">
              <a:solidFill>
                <a:srgbClr val="002060"/>
              </a:solidFill>
            </a:endParaRPr>
          </a:p>
          <a:p>
            <a:pPr lvl="1"/>
            <a:r>
              <a:rPr lang="en-GB" sz="2800" dirty="0"/>
              <a:t>Your notes should help the presentation not hinder it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Try not to obviously ‘read’ from your notes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Don’t be tempted to hide behind your notes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Check that you know how to pronounce technical terms and names so that you don’t stumble over these (or find alternatives!)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303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4196C3-F02D-217C-8F31-FDC5FF8FE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60003-F6D1-D206-01C7-03B480B58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31BA4-21A1-20EB-CA50-2386E9B62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7148"/>
            <a:ext cx="11580256" cy="3974411"/>
          </a:xfrm>
        </p:spPr>
        <p:txBody>
          <a:bodyPr/>
          <a:lstStyle/>
          <a:p>
            <a:pPr marL="0" indent="0">
              <a:buNone/>
            </a:pPr>
            <a:r>
              <a:rPr lang="en-GB" sz="3600" b="1" u="sng" dirty="0">
                <a:solidFill>
                  <a:srgbClr val="002060"/>
                </a:solidFill>
              </a:rPr>
              <a:t>Involvement of audience</a:t>
            </a:r>
            <a:br>
              <a:rPr lang="en-GB" sz="3600" b="1" u="sng" dirty="0">
                <a:solidFill>
                  <a:srgbClr val="002060"/>
                </a:solidFill>
              </a:rPr>
            </a:br>
            <a:endParaRPr lang="en-GB" sz="3600" b="1" u="sng" dirty="0">
              <a:solidFill>
                <a:srgbClr val="002060"/>
              </a:solidFill>
            </a:endParaRPr>
          </a:p>
          <a:p>
            <a:pPr lvl="1"/>
            <a:r>
              <a:rPr lang="en-GB" sz="2800" dirty="0"/>
              <a:t>Apart from eye contact, pitch etc. this is only relevant if you are intending to involve the audience (e.g. by asking them to share something with you)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If you intend to do this you should ensure that you have time and that it is clear what you want the audience to do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46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8CE5C6-4C48-CD35-1DB6-DF6F198E9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44ECD-06C2-AA57-7314-C91E98CC9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Presentation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79CEC-9BF0-D834-A543-A3F7885A5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081" y="1690688"/>
            <a:ext cx="11622985" cy="3575934"/>
          </a:xfrm>
        </p:spPr>
        <p:txBody>
          <a:bodyPr/>
          <a:lstStyle/>
          <a:p>
            <a:pPr marL="0" indent="0">
              <a:buNone/>
            </a:pPr>
            <a:r>
              <a:rPr lang="en-GB" sz="3200" b="1" u="sng" dirty="0">
                <a:solidFill>
                  <a:srgbClr val="002060"/>
                </a:solidFill>
              </a:rPr>
              <a:t>Handling Questions and Answers</a:t>
            </a:r>
            <a:br>
              <a:rPr lang="en-GB" sz="3200" b="1" u="sng" dirty="0">
                <a:solidFill>
                  <a:srgbClr val="002060"/>
                </a:solidFill>
              </a:rPr>
            </a:br>
            <a:endParaRPr lang="en-GB" sz="3200" b="1" u="sng" dirty="0">
              <a:solidFill>
                <a:srgbClr val="002060"/>
              </a:solidFill>
            </a:endParaRPr>
          </a:p>
          <a:p>
            <a:pPr lvl="1"/>
            <a:r>
              <a:rPr lang="en-GB" sz="2800" dirty="0"/>
              <a:t>If this is part of your assessment then make sure that you understand the question or topic and have prepared.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Give yourself time to consider your answer (you can even tell the audience that this is what you are doing)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628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99D37C-3564-B784-13CA-E098807123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D0F5C-A010-22AE-3347-79111B8C4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91316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Should you Make them Laugh?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7FE1F-3D13-47DB-E773-551AD5A63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6442"/>
            <a:ext cx="11481847" cy="3945117"/>
          </a:xfrm>
        </p:spPr>
        <p:txBody>
          <a:bodyPr/>
          <a:lstStyle/>
          <a:p>
            <a:pPr marL="0" indent="0">
              <a:buNone/>
            </a:pPr>
            <a:r>
              <a:rPr lang="en-GB" sz="3200" b="1" u="sng" dirty="0">
                <a:solidFill>
                  <a:srgbClr val="002060"/>
                </a:solidFill>
              </a:rPr>
              <a:t>Using a quick joke or </a:t>
            </a:r>
            <a:r>
              <a:rPr lang="en-GB" sz="3200" b="1" u="sng" dirty="0" err="1">
                <a:solidFill>
                  <a:srgbClr val="002060"/>
                </a:solidFill>
              </a:rPr>
              <a:t>humourous</a:t>
            </a:r>
            <a:r>
              <a:rPr lang="en-GB" sz="3200" b="1" u="sng" dirty="0">
                <a:solidFill>
                  <a:srgbClr val="002060"/>
                </a:solidFill>
              </a:rPr>
              <a:t> anecdote in your presentation depends on three things: </a:t>
            </a:r>
            <a:br>
              <a:rPr lang="en-GB" sz="3200" b="1" u="sng" dirty="0">
                <a:solidFill>
                  <a:srgbClr val="002060"/>
                </a:solidFill>
              </a:rPr>
            </a:br>
            <a:endParaRPr lang="en-GB" sz="3200" b="1" u="sng" dirty="0">
              <a:solidFill>
                <a:srgbClr val="002060"/>
              </a:solidFill>
            </a:endParaRPr>
          </a:p>
          <a:p>
            <a:pPr lvl="1"/>
            <a:r>
              <a:rPr lang="en-GB" sz="2800" dirty="0"/>
              <a:t>Your Audience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Your Topic</a:t>
            </a:r>
            <a:br>
              <a:rPr lang="en-GB" sz="2800" dirty="0"/>
            </a:br>
            <a:endParaRPr lang="en-GB" sz="2800" dirty="0"/>
          </a:p>
          <a:p>
            <a:pPr lvl="1"/>
            <a:r>
              <a:rPr lang="en-GB" sz="2800" dirty="0"/>
              <a:t>Your Confidence</a:t>
            </a:r>
          </a:p>
        </p:txBody>
      </p:sp>
    </p:spTree>
    <p:extLst>
      <p:ext uri="{BB962C8B-B14F-4D97-AF65-F5344CB8AC3E}">
        <p14:creationId xmlns:p14="http://schemas.microsoft.com/office/powerpoint/2010/main" val="4125428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6ECD3-839A-274E-C5A7-61C3DD83F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72224-C3DF-B26C-3DB4-B54D61560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91316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Should you Make them Laugh?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F443C-E45B-E9CA-2E6C-F05D3237F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148793"/>
            <a:ext cx="11481847" cy="39451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b="1" u="sng" dirty="0">
              <a:solidFill>
                <a:srgbClr val="002060"/>
              </a:solidFill>
            </a:endParaRPr>
          </a:p>
          <a:p>
            <a:pPr lvl="1"/>
            <a:r>
              <a:rPr lang="en-GB" sz="2800" dirty="0"/>
              <a:t>For example, you wouldn’t make a joke when you’re speaking in a very serious business meeting. But in a university lecture/seminar, it helps the audience relax and makes you feel better </a:t>
            </a:r>
            <a:r>
              <a:rPr lang="en-GB" sz="2800" b="1" u="sng" dirty="0">
                <a:solidFill>
                  <a:srgbClr val="002060"/>
                </a:solidFill>
              </a:rPr>
              <a:t>but it should be </a:t>
            </a:r>
            <a:r>
              <a:rPr lang="en-GB" sz="2800" b="1" u="sng" dirty="0" err="1">
                <a:solidFill>
                  <a:srgbClr val="002060"/>
                </a:solidFill>
              </a:rPr>
              <a:t>relevent</a:t>
            </a:r>
            <a:r>
              <a:rPr lang="en-GB" sz="2800" b="1" u="sng" dirty="0">
                <a:solidFill>
                  <a:srgbClr val="002060"/>
                </a:solidFill>
              </a:rPr>
              <a:t> to your subject</a:t>
            </a:r>
          </a:p>
          <a:p>
            <a:pPr lvl="1"/>
            <a:endParaRPr lang="en-GB" sz="2800" b="1" u="sng" dirty="0">
              <a:solidFill>
                <a:srgbClr val="002060"/>
              </a:solidFill>
            </a:endParaRPr>
          </a:p>
          <a:p>
            <a:pPr lvl="1"/>
            <a:r>
              <a:rPr lang="en-GB" sz="2800" dirty="0"/>
              <a:t>But </a:t>
            </a:r>
            <a:r>
              <a:rPr lang="en-GB" sz="2800" b="1" u="sng" dirty="0">
                <a:solidFill>
                  <a:srgbClr val="002060"/>
                </a:solidFill>
              </a:rPr>
              <a:t>don’t</a:t>
            </a:r>
            <a:r>
              <a:rPr lang="en-GB" sz="2800" dirty="0"/>
              <a:t> make a joke just because you think you should. If you aren’t comfortable doing it then </a:t>
            </a:r>
            <a:r>
              <a:rPr lang="en-GB" sz="2800" b="1" u="sng" dirty="0">
                <a:solidFill>
                  <a:srgbClr val="002060"/>
                </a:solidFill>
              </a:rPr>
              <a:t>don’t do it. </a:t>
            </a:r>
            <a:r>
              <a:rPr lang="en-GB" sz="2800" dirty="0"/>
              <a:t>In the end, this is about your </a:t>
            </a:r>
            <a:r>
              <a:rPr lang="en-GB" sz="2800" b="1" u="sng" dirty="0">
                <a:solidFill>
                  <a:srgbClr val="002060"/>
                </a:solidFill>
              </a:rPr>
              <a:t>presentation</a:t>
            </a:r>
            <a:r>
              <a:rPr lang="en-GB" sz="2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490236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B3F20-57B3-5F12-B816-912AC227F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FFA0A-F299-B035-F094-5DA427B27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Be Professional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EE165-61B9-470C-D78D-E48EF3CB4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41033"/>
            <a:ext cx="11481847" cy="3575934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Dress smartly. </a:t>
            </a:r>
            <a:r>
              <a:rPr lang="en-GB" dirty="0"/>
              <a:t>This doesn’t have to mean a suit or an expensive outfit but jeans and a t-shirt can undermine your presentation, be professional</a:t>
            </a:r>
          </a:p>
          <a:p>
            <a:endParaRPr lang="en-GB" dirty="0"/>
          </a:p>
          <a:p>
            <a:r>
              <a:rPr lang="en-GB" dirty="0"/>
              <a:t>Scruffy notes give the wrong impression</a:t>
            </a:r>
          </a:p>
          <a:p>
            <a:endParaRPr lang="en-GB" dirty="0"/>
          </a:p>
          <a:p>
            <a:r>
              <a:rPr lang="en-GB" b="1" dirty="0">
                <a:solidFill>
                  <a:srgbClr val="002060"/>
                </a:solidFill>
              </a:rPr>
              <a:t>Rehearse</a:t>
            </a:r>
            <a:r>
              <a:rPr lang="en-GB" dirty="0"/>
              <a:t> your presentation.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559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CE5FB-7E29-FB91-48E2-6D8BCFF12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7D9D-E429-2715-3C0E-655110190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Be Professional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C0B36-9CB7-5449-F98F-0AADE629C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It is good to practice both by yourself and with a friend.</a:t>
            </a:r>
          </a:p>
          <a:p>
            <a:endParaRPr lang="en-GB" sz="3200" dirty="0"/>
          </a:p>
          <a:p>
            <a:r>
              <a:rPr lang="en-GB" sz="3200" dirty="0"/>
              <a:t>When you rehearse your presentation, </a:t>
            </a:r>
            <a:r>
              <a:rPr lang="en-GB" sz="3200" b="1" dirty="0">
                <a:solidFill>
                  <a:srgbClr val="002060"/>
                </a:solidFill>
              </a:rPr>
              <a:t>time yourself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Do this by speaking out loud (if you do it in your head it </a:t>
            </a:r>
            <a:r>
              <a:rPr lang="en-GB" sz="3200" b="1" dirty="0">
                <a:solidFill>
                  <a:srgbClr val="C00000"/>
                </a:solidFill>
              </a:rPr>
              <a:t>will not </a:t>
            </a:r>
            <a:r>
              <a:rPr lang="en-GB" sz="3200" dirty="0"/>
              <a:t>be accurate)</a:t>
            </a:r>
          </a:p>
          <a:p>
            <a:endParaRPr lang="en-GB" sz="3200" dirty="0"/>
          </a:p>
          <a:p>
            <a:r>
              <a:rPr lang="en-GB" sz="3200" dirty="0"/>
              <a:t> Practice long and difficult words if you need to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866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466E09-F01A-CAFD-72A6-7AC6B085E8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65906-393B-DCE4-D173-7E50D6ECA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91316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+mn-lt"/>
              </a:rPr>
              <a:t>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70858-E7B4-325C-8401-8E61F5644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1151"/>
            <a:ext cx="11481847" cy="3880408"/>
          </a:xfrm>
        </p:spPr>
        <p:txBody>
          <a:bodyPr/>
          <a:lstStyle/>
          <a:p>
            <a:r>
              <a:rPr lang="en-GB" sz="3200" dirty="0"/>
              <a:t>Find things that </a:t>
            </a:r>
            <a:r>
              <a:rPr lang="en-GB" sz="3200" b="1" dirty="0">
                <a:solidFill>
                  <a:srgbClr val="002060"/>
                </a:solidFill>
              </a:rPr>
              <a:t>interest</a:t>
            </a:r>
            <a:r>
              <a:rPr lang="en-GB" sz="3200" dirty="0"/>
              <a:t> you about the topic</a:t>
            </a:r>
          </a:p>
          <a:p>
            <a:endParaRPr lang="en-GB" sz="3200" dirty="0"/>
          </a:p>
          <a:p>
            <a:r>
              <a:rPr lang="en-GB" sz="3200" dirty="0"/>
              <a:t>Pick an area you have a genuine interest in to focus your presentation on</a:t>
            </a:r>
          </a:p>
          <a:p>
            <a:endParaRPr lang="en-GB" sz="3200" dirty="0"/>
          </a:p>
          <a:p>
            <a:r>
              <a:rPr lang="en-GB" sz="3200" dirty="0"/>
              <a:t>The audience will see your enthusiasm and will be enthusiastic with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8356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89B13-DE56-5F6F-C296-D38236FA7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AF1EC-94DB-D9FD-78DC-D4F9E6E79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91316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+mn-lt"/>
              </a:rPr>
              <a:t>Things to Remember:</a:t>
            </a:r>
            <a:br>
              <a:rPr lang="en-GB" sz="4800" b="1" dirty="0">
                <a:latin typeface="+mn-lt"/>
              </a:rPr>
            </a:br>
            <a:endParaRPr lang="en-GB" sz="4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54A69-CE27-1624-4A96-98A2EEFBE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864" y="1456442"/>
            <a:ext cx="11481847" cy="4136781"/>
          </a:xfrm>
        </p:spPr>
        <p:txBody>
          <a:bodyPr>
            <a:normAutofit lnSpcReduction="10000"/>
          </a:bodyPr>
          <a:lstStyle/>
          <a:p>
            <a:pPr lvl="1"/>
            <a:r>
              <a:rPr lang="en-GB" sz="3200" dirty="0"/>
              <a:t>Eye Contact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Give time for your audience to consider your points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Remember to pause between sentences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Gestures can be useful - body language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Resources can be useful e.g. handouts,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419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D472F-73DD-82EE-F2A0-A57C8E6EC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dirty="0">
                <a:latin typeface="+mn-lt"/>
              </a:rPr>
              <a:t>Finally…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06CD9-CAC7-40B1-BE6A-97B8F4BE8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792" y="1690688"/>
            <a:ext cx="8426858" cy="3710871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Don’t forget to practice.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If you fail to prepare, prepare to fail!</a:t>
            </a:r>
          </a:p>
          <a:p>
            <a:r>
              <a:rPr lang="en-GB" dirty="0"/>
              <a:t>Smile!</a:t>
            </a:r>
            <a:br>
              <a:rPr lang="en-GB" dirty="0"/>
            </a:br>
            <a:endParaRPr lang="en-GB" dirty="0"/>
          </a:p>
          <a:p>
            <a:r>
              <a:rPr lang="en-GB" dirty="0"/>
              <a:t>Breathe!</a:t>
            </a:r>
            <a:br>
              <a:rPr lang="en-GB" dirty="0"/>
            </a:br>
            <a:endParaRPr lang="en-GB" dirty="0"/>
          </a:p>
          <a:p>
            <a:r>
              <a:rPr lang="en-GB" dirty="0"/>
              <a:t>Enjoy!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5753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666</Words>
  <Application>Microsoft Office PowerPoint</Application>
  <PresentationFormat>Widescreen</PresentationFormat>
  <Paragraphs>79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PowerPoint Presentation</vt:lpstr>
      <vt:lpstr>Presentation Skills</vt:lpstr>
      <vt:lpstr>Presentation Skills</vt:lpstr>
      <vt:lpstr>Presentation Skills</vt:lpstr>
      <vt:lpstr>Presentation Skills</vt:lpstr>
      <vt:lpstr>Presentation Skills</vt:lpstr>
      <vt:lpstr>Presentation Skills</vt:lpstr>
      <vt:lpstr>Presentation Skills</vt:lpstr>
      <vt:lpstr>Should you Make them Laugh?</vt:lpstr>
      <vt:lpstr>Should you Make them Laugh?</vt:lpstr>
      <vt:lpstr>Be Professional</vt:lpstr>
      <vt:lpstr>Be Professional</vt:lpstr>
      <vt:lpstr>Top Tips</vt:lpstr>
      <vt:lpstr>Things to Remember: </vt:lpstr>
      <vt:lpstr>Finally…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19</cp:revision>
  <dcterms:created xsi:type="dcterms:W3CDTF">2021-03-09T15:35:42Z</dcterms:created>
  <dcterms:modified xsi:type="dcterms:W3CDTF">2025-10-22T15:38:39Z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