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3"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2" r:id="rId26"/>
    <p:sldId id="28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7.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13.svg"/><Relationship Id="rId4" Type="http://schemas.openxmlformats.org/officeDocument/2006/relationships/image" Target="../media/image48.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13.svg"/><Relationship Id="rId4" Type="http://schemas.openxmlformats.org/officeDocument/2006/relationships/image" Target="../media/image48.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49F409-0AA6-4738-8BA7-18B91411C335}"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D3D4D546-C498-4702-937F-6B72F1878654}">
      <dgm:prSet/>
      <dgm:spPr/>
      <dgm:t>
        <a:bodyPr/>
        <a:lstStyle/>
        <a:p>
          <a:pPr>
            <a:lnSpc>
              <a:spcPct val="100000"/>
            </a:lnSpc>
          </a:pPr>
          <a:r>
            <a:rPr lang="en-GB"/>
            <a:t>A relevant cover image</a:t>
          </a:r>
          <a:endParaRPr lang="en-US"/>
        </a:p>
      </dgm:t>
    </dgm:pt>
    <dgm:pt modelId="{84E5D73B-F26C-4CA4-9706-0BA238F10FD9}" type="parTrans" cxnId="{275DD447-90C2-443F-8243-24769DD5BCEC}">
      <dgm:prSet/>
      <dgm:spPr/>
      <dgm:t>
        <a:bodyPr/>
        <a:lstStyle/>
        <a:p>
          <a:endParaRPr lang="en-US"/>
        </a:p>
      </dgm:t>
    </dgm:pt>
    <dgm:pt modelId="{240B0303-4CC8-4844-A459-1087942F747B}" type="sibTrans" cxnId="{275DD447-90C2-443F-8243-24769DD5BCEC}">
      <dgm:prSet/>
      <dgm:spPr/>
      <dgm:t>
        <a:bodyPr/>
        <a:lstStyle/>
        <a:p>
          <a:pPr>
            <a:lnSpc>
              <a:spcPct val="100000"/>
            </a:lnSpc>
          </a:pPr>
          <a:endParaRPr lang="en-US"/>
        </a:p>
      </dgm:t>
    </dgm:pt>
    <dgm:pt modelId="{D535D351-3EC0-4FDD-BF7D-8E2699EB509F}">
      <dgm:prSet/>
      <dgm:spPr/>
      <dgm:t>
        <a:bodyPr/>
        <a:lstStyle/>
        <a:p>
          <a:pPr>
            <a:lnSpc>
              <a:spcPct val="100000"/>
            </a:lnSpc>
          </a:pPr>
          <a:r>
            <a:rPr lang="en-GB"/>
            <a:t>Concept Overview </a:t>
          </a:r>
          <a:br>
            <a:rPr lang="en-GB"/>
          </a:br>
          <a:r>
            <a:rPr lang="en-GB"/>
            <a:t>(help us understand your idea, the opportunities, the problems it solves, include any early research)</a:t>
          </a:r>
          <a:endParaRPr lang="en-US"/>
        </a:p>
      </dgm:t>
    </dgm:pt>
    <dgm:pt modelId="{028302ED-0A58-412A-939E-2CE2792EC454}" type="parTrans" cxnId="{F189B2A4-EF85-4974-85E7-AA3C991F3569}">
      <dgm:prSet/>
      <dgm:spPr/>
      <dgm:t>
        <a:bodyPr/>
        <a:lstStyle/>
        <a:p>
          <a:endParaRPr lang="en-US"/>
        </a:p>
      </dgm:t>
    </dgm:pt>
    <dgm:pt modelId="{F4C3CDC5-6728-4D81-8B8A-6BF9D6015B87}" type="sibTrans" cxnId="{F189B2A4-EF85-4974-85E7-AA3C991F3569}">
      <dgm:prSet/>
      <dgm:spPr/>
      <dgm:t>
        <a:bodyPr/>
        <a:lstStyle/>
        <a:p>
          <a:pPr>
            <a:lnSpc>
              <a:spcPct val="100000"/>
            </a:lnSpc>
          </a:pPr>
          <a:endParaRPr lang="en-US"/>
        </a:p>
      </dgm:t>
    </dgm:pt>
    <dgm:pt modelId="{7A3D7676-9D61-4A16-895F-E274362D5629}">
      <dgm:prSet/>
      <dgm:spPr/>
      <dgm:t>
        <a:bodyPr/>
        <a:lstStyle/>
        <a:p>
          <a:pPr>
            <a:lnSpc>
              <a:spcPct val="100000"/>
            </a:lnSpc>
          </a:pPr>
          <a:r>
            <a:rPr lang="en-GB"/>
            <a:t>Keywords (industry, location, etc)</a:t>
          </a:r>
          <a:endParaRPr lang="en-US"/>
        </a:p>
      </dgm:t>
    </dgm:pt>
    <dgm:pt modelId="{D106C191-93AF-4139-9315-07229F4301B1}" type="parTrans" cxnId="{64D7E842-9879-4D59-9FFE-CEA75F1E04FA}">
      <dgm:prSet/>
      <dgm:spPr/>
      <dgm:t>
        <a:bodyPr/>
        <a:lstStyle/>
        <a:p>
          <a:endParaRPr lang="en-US"/>
        </a:p>
      </dgm:t>
    </dgm:pt>
    <dgm:pt modelId="{383E945C-223F-4328-A9DB-1EA044FC835F}" type="sibTrans" cxnId="{64D7E842-9879-4D59-9FFE-CEA75F1E04FA}">
      <dgm:prSet/>
      <dgm:spPr/>
      <dgm:t>
        <a:bodyPr/>
        <a:lstStyle/>
        <a:p>
          <a:pPr>
            <a:lnSpc>
              <a:spcPct val="100000"/>
            </a:lnSpc>
          </a:pPr>
          <a:endParaRPr lang="en-US"/>
        </a:p>
      </dgm:t>
    </dgm:pt>
    <dgm:pt modelId="{03D17791-11FC-4A91-B365-E65A3BEC259C}">
      <dgm:prSet/>
      <dgm:spPr/>
      <dgm:t>
        <a:bodyPr/>
        <a:lstStyle/>
        <a:p>
          <a:pPr>
            <a:lnSpc>
              <a:spcPct val="100000"/>
            </a:lnSpc>
          </a:pPr>
          <a:r>
            <a:rPr lang="en-US"/>
            <a:t>Creative CV/PESTLE ANALYSIS (Assignment attachments, SWOT analysis, Porters five forces analysis).</a:t>
          </a:r>
        </a:p>
      </dgm:t>
    </dgm:pt>
    <dgm:pt modelId="{392E86FB-E392-4E1F-9E27-5F851003EC79}" type="parTrans" cxnId="{E6E749D5-4B7F-4A05-A91F-4B876CB56C01}">
      <dgm:prSet/>
      <dgm:spPr/>
      <dgm:t>
        <a:bodyPr/>
        <a:lstStyle/>
        <a:p>
          <a:endParaRPr lang="en-US"/>
        </a:p>
      </dgm:t>
    </dgm:pt>
    <dgm:pt modelId="{882ED769-7B48-4300-A4D0-A0C5A715FD2A}" type="sibTrans" cxnId="{E6E749D5-4B7F-4A05-A91F-4B876CB56C01}">
      <dgm:prSet/>
      <dgm:spPr/>
      <dgm:t>
        <a:bodyPr/>
        <a:lstStyle/>
        <a:p>
          <a:pPr>
            <a:lnSpc>
              <a:spcPct val="100000"/>
            </a:lnSpc>
          </a:pPr>
          <a:endParaRPr lang="en-US"/>
        </a:p>
      </dgm:t>
    </dgm:pt>
    <dgm:pt modelId="{9BB9054B-066A-42DF-86B1-7C126F5B01B4}">
      <dgm:prSet/>
      <dgm:spPr/>
      <dgm:t>
        <a:bodyPr/>
        <a:lstStyle/>
        <a:p>
          <a:pPr>
            <a:lnSpc>
              <a:spcPct val="100000"/>
            </a:lnSpc>
          </a:pPr>
          <a:r>
            <a:rPr lang="en-GB" dirty="0"/>
            <a:t>Logo/Design/Start Marketing plan</a:t>
          </a:r>
          <a:endParaRPr lang="en-US" dirty="0"/>
        </a:p>
      </dgm:t>
    </dgm:pt>
    <dgm:pt modelId="{75309EB6-9426-4794-ABB2-369CF0A6C442}" type="parTrans" cxnId="{F403332A-4CAE-4B53-947F-D3CF80818AD0}">
      <dgm:prSet/>
      <dgm:spPr/>
      <dgm:t>
        <a:bodyPr/>
        <a:lstStyle/>
        <a:p>
          <a:endParaRPr lang="en-US"/>
        </a:p>
      </dgm:t>
    </dgm:pt>
    <dgm:pt modelId="{47AFAAAF-BD22-4363-A70C-21E6F6B42EDF}" type="sibTrans" cxnId="{F403332A-4CAE-4B53-947F-D3CF80818AD0}">
      <dgm:prSet/>
      <dgm:spPr/>
      <dgm:t>
        <a:bodyPr/>
        <a:lstStyle/>
        <a:p>
          <a:endParaRPr lang="en-US"/>
        </a:p>
      </dgm:t>
    </dgm:pt>
    <dgm:pt modelId="{BB4D87DA-2863-449E-A6CF-0A2EAA203BD5}" type="pres">
      <dgm:prSet presAssocID="{A649F409-0AA6-4738-8BA7-18B91411C335}" presName="root" presStyleCnt="0">
        <dgm:presLayoutVars>
          <dgm:dir/>
          <dgm:resizeHandles val="exact"/>
        </dgm:presLayoutVars>
      </dgm:prSet>
      <dgm:spPr/>
    </dgm:pt>
    <dgm:pt modelId="{9D6EA776-BD8C-43A5-B473-30DB3480E152}" type="pres">
      <dgm:prSet presAssocID="{D3D4D546-C498-4702-937F-6B72F1878654}" presName="compNode" presStyleCnt="0"/>
      <dgm:spPr/>
    </dgm:pt>
    <dgm:pt modelId="{80E2C1DA-4880-4698-B1ED-0DBD47FCA097}" type="pres">
      <dgm:prSet presAssocID="{D3D4D546-C498-4702-937F-6B72F1878654}" presName="bgRect" presStyleLbl="bgShp" presStyleIdx="0" presStyleCnt="5"/>
      <dgm:spPr/>
    </dgm:pt>
    <dgm:pt modelId="{5ADEB463-DCE3-4CD0-A95F-1068BD0F0031}" type="pres">
      <dgm:prSet presAssocID="{D3D4D546-C498-4702-937F-6B72F18786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mage"/>
        </a:ext>
      </dgm:extLst>
    </dgm:pt>
    <dgm:pt modelId="{26A7FAF5-8E58-42AA-B241-D8A12C69FF36}" type="pres">
      <dgm:prSet presAssocID="{D3D4D546-C498-4702-937F-6B72F1878654}" presName="spaceRect" presStyleCnt="0"/>
      <dgm:spPr/>
    </dgm:pt>
    <dgm:pt modelId="{E5FCE930-4AE4-408C-A08F-8701D6C17381}" type="pres">
      <dgm:prSet presAssocID="{D3D4D546-C498-4702-937F-6B72F1878654}" presName="parTx" presStyleLbl="revTx" presStyleIdx="0" presStyleCnt="5">
        <dgm:presLayoutVars>
          <dgm:chMax val="0"/>
          <dgm:chPref val="0"/>
        </dgm:presLayoutVars>
      </dgm:prSet>
      <dgm:spPr/>
    </dgm:pt>
    <dgm:pt modelId="{03D09E56-07B3-488D-A33B-B652411AB366}" type="pres">
      <dgm:prSet presAssocID="{240B0303-4CC8-4844-A459-1087942F747B}" presName="sibTrans" presStyleCnt="0"/>
      <dgm:spPr/>
    </dgm:pt>
    <dgm:pt modelId="{5D85EB2F-7665-4BE0-92C1-C442E9F1041A}" type="pres">
      <dgm:prSet presAssocID="{D535D351-3EC0-4FDD-BF7D-8E2699EB509F}" presName="compNode" presStyleCnt="0"/>
      <dgm:spPr/>
    </dgm:pt>
    <dgm:pt modelId="{2563E849-A7E5-44EC-8981-81D21DAF0C12}" type="pres">
      <dgm:prSet presAssocID="{D535D351-3EC0-4FDD-BF7D-8E2699EB509F}" presName="bgRect" presStyleLbl="bgShp" presStyleIdx="1" presStyleCnt="5"/>
      <dgm:spPr/>
    </dgm:pt>
    <dgm:pt modelId="{F0D74A42-245E-4CD3-A52A-DC9FD4A6BF8B}" type="pres">
      <dgm:prSet presAssocID="{D535D351-3EC0-4FDD-BF7D-8E2699EB509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35B71A68-315B-4F41-966C-9781BAAF6F83}" type="pres">
      <dgm:prSet presAssocID="{D535D351-3EC0-4FDD-BF7D-8E2699EB509F}" presName="spaceRect" presStyleCnt="0"/>
      <dgm:spPr/>
    </dgm:pt>
    <dgm:pt modelId="{7D8281A6-10CB-4F7C-8519-7E08062DBC22}" type="pres">
      <dgm:prSet presAssocID="{D535D351-3EC0-4FDD-BF7D-8E2699EB509F}" presName="parTx" presStyleLbl="revTx" presStyleIdx="1" presStyleCnt="5">
        <dgm:presLayoutVars>
          <dgm:chMax val="0"/>
          <dgm:chPref val="0"/>
        </dgm:presLayoutVars>
      </dgm:prSet>
      <dgm:spPr/>
    </dgm:pt>
    <dgm:pt modelId="{7D250854-F80D-416A-90CF-73C787657E73}" type="pres">
      <dgm:prSet presAssocID="{F4C3CDC5-6728-4D81-8B8A-6BF9D6015B87}" presName="sibTrans" presStyleCnt="0"/>
      <dgm:spPr/>
    </dgm:pt>
    <dgm:pt modelId="{31A259E4-B6CF-4C8D-AECF-776CD5998782}" type="pres">
      <dgm:prSet presAssocID="{7A3D7676-9D61-4A16-895F-E274362D5629}" presName="compNode" presStyleCnt="0"/>
      <dgm:spPr/>
    </dgm:pt>
    <dgm:pt modelId="{5C944181-8B8F-43CD-BEAC-FC1AD26F683F}" type="pres">
      <dgm:prSet presAssocID="{7A3D7676-9D61-4A16-895F-E274362D5629}" presName="bgRect" presStyleLbl="bgShp" presStyleIdx="2" presStyleCnt="5"/>
      <dgm:spPr/>
    </dgm:pt>
    <dgm:pt modelId="{C215A05D-B935-43E4-9295-AA88206F7199}" type="pres">
      <dgm:prSet presAssocID="{7A3D7676-9D61-4A16-895F-E274362D56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6E731222-695E-41F0-BA07-BE3F3118EFD4}" type="pres">
      <dgm:prSet presAssocID="{7A3D7676-9D61-4A16-895F-E274362D5629}" presName="spaceRect" presStyleCnt="0"/>
      <dgm:spPr/>
    </dgm:pt>
    <dgm:pt modelId="{D44DAF9A-9C84-4908-BB52-6475E374BA3F}" type="pres">
      <dgm:prSet presAssocID="{7A3D7676-9D61-4A16-895F-E274362D5629}" presName="parTx" presStyleLbl="revTx" presStyleIdx="2" presStyleCnt="5">
        <dgm:presLayoutVars>
          <dgm:chMax val="0"/>
          <dgm:chPref val="0"/>
        </dgm:presLayoutVars>
      </dgm:prSet>
      <dgm:spPr/>
    </dgm:pt>
    <dgm:pt modelId="{0E227DED-D577-46EA-AD1A-277F70B54646}" type="pres">
      <dgm:prSet presAssocID="{383E945C-223F-4328-A9DB-1EA044FC835F}" presName="sibTrans" presStyleCnt="0"/>
      <dgm:spPr/>
    </dgm:pt>
    <dgm:pt modelId="{484F8571-A1AD-417C-BE1B-F72AC6C0C8FE}" type="pres">
      <dgm:prSet presAssocID="{03D17791-11FC-4A91-B365-E65A3BEC259C}" presName="compNode" presStyleCnt="0"/>
      <dgm:spPr/>
    </dgm:pt>
    <dgm:pt modelId="{69B8C59D-CD8D-42D0-822E-98EA65F0AC1B}" type="pres">
      <dgm:prSet presAssocID="{03D17791-11FC-4A91-B365-E65A3BEC259C}" presName="bgRect" presStyleLbl="bgShp" presStyleIdx="3" presStyleCnt="5"/>
      <dgm:spPr/>
    </dgm:pt>
    <dgm:pt modelId="{B5A05F3A-D57D-4C68-B9E5-52AD55678294}" type="pres">
      <dgm:prSet presAssocID="{03D17791-11FC-4A91-B365-E65A3BEC25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0249B9FE-8416-433F-9658-370ED882210C}" type="pres">
      <dgm:prSet presAssocID="{03D17791-11FC-4A91-B365-E65A3BEC259C}" presName="spaceRect" presStyleCnt="0"/>
      <dgm:spPr/>
    </dgm:pt>
    <dgm:pt modelId="{97A820D4-CBDF-4613-A539-C8B61E33FD52}" type="pres">
      <dgm:prSet presAssocID="{03D17791-11FC-4A91-B365-E65A3BEC259C}" presName="parTx" presStyleLbl="revTx" presStyleIdx="3" presStyleCnt="5">
        <dgm:presLayoutVars>
          <dgm:chMax val="0"/>
          <dgm:chPref val="0"/>
        </dgm:presLayoutVars>
      </dgm:prSet>
      <dgm:spPr/>
    </dgm:pt>
    <dgm:pt modelId="{F5FEF8B0-AAA0-46AC-B34B-315F30185C49}" type="pres">
      <dgm:prSet presAssocID="{882ED769-7B48-4300-A4D0-A0C5A715FD2A}" presName="sibTrans" presStyleCnt="0"/>
      <dgm:spPr/>
    </dgm:pt>
    <dgm:pt modelId="{A5254823-F4FA-4897-8F6E-6AB1A4795773}" type="pres">
      <dgm:prSet presAssocID="{9BB9054B-066A-42DF-86B1-7C126F5B01B4}" presName="compNode" presStyleCnt="0"/>
      <dgm:spPr/>
    </dgm:pt>
    <dgm:pt modelId="{6016FA36-17A8-4BAE-8813-FDCA308CA7F2}" type="pres">
      <dgm:prSet presAssocID="{9BB9054B-066A-42DF-86B1-7C126F5B01B4}" presName="bgRect" presStyleLbl="bgShp" presStyleIdx="4" presStyleCnt="5"/>
      <dgm:spPr/>
    </dgm:pt>
    <dgm:pt modelId="{E71B5E7A-B4D5-4DB8-91A1-DEF47FA0928E}" type="pres">
      <dgm:prSet presAssocID="{9BB9054B-066A-42DF-86B1-7C126F5B01B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eb Design"/>
        </a:ext>
      </dgm:extLst>
    </dgm:pt>
    <dgm:pt modelId="{A7CEF9A4-146B-4E9F-A32D-EB7DF475B8C2}" type="pres">
      <dgm:prSet presAssocID="{9BB9054B-066A-42DF-86B1-7C126F5B01B4}" presName="spaceRect" presStyleCnt="0"/>
      <dgm:spPr/>
    </dgm:pt>
    <dgm:pt modelId="{12F7E7D4-9C93-4C3D-B27A-06658FDCFF00}" type="pres">
      <dgm:prSet presAssocID="{9BB9054B-066A-42DF-86B1-7C126F5B01B4}" presName="parTx" presStyleLbl="revTx" presStyleIdx="4" presStyleCnt="5">
        <dgm:presLayoutVars>
          <dgm:chMax val="0"/>
          <dgm:chPref val="0"/>
        </dgm:presLayoutVars>
      </dgm:prSet>
      <dgm:spPr/>
    </dgm:pt>
  </dgm:ptLst>
  <dgm:cxnLst>
    <dgm:cxn modelId="{F403332A-4CAE-4B53-947F-D3CF80818AD0}" srcId="{A649F409-0AA6-4738-8BA7-18B91411C335}" destId="{9BB9054B-066A-42DF-86B1-7C126F5B01B4}" srcOrd="4" destOrd="0" parTransId="{75309EB6-9426-4794-ABB2-369CF0A6C442}" sibTransId="{47AFAAAF-BD22-4363-A70C-21E6F6B42EDF}"/>
    <dgm:cxn modelId="{64D7E842-9879-4D59-9FFE-CEA75F1E04FA}" srcId="{A649F409-0AA6-4738-8BA7-18B91411C335}" destId="{7A3D7676-9D61-4A16-895F-E274362D5629}" srcOrd="2" destOrd="0" parTransId="{D106C191-93AF-4139-9315-07229F4301B1}" sibTransId="{383E945C-223F-4328-A9DB-1EA044FC835F}"/>
    <dgm:cxn modelId="{275DD447-90C2-443F-8243-24769DD5BCEC}" srcId="{A649F409-0AA6-4738-8BA7-18B91411C335}" destId="{D3D4D546-C498-4702-937F-6B72F1878654}" srcOrd="0" destOrd="0" parTransId="{84E5D73B-F26C-4CA4-9706-0BA238F10FD9}" sibTransId="{240B0303-4CC8-4844-A459-1087942F747B}"/>
    <dgm:cxn modelId="{F189B2A4-EF85-4974-85E7-AA3C991F3569}" srcId="{A649F409-0AA6-4738-8BA7-18B91411C335}" destId="{D535D351-3EC0-4FDD-BF7D-8E2699EB509F}" srcOrd="1" destOrd="0" parTransId="{028302ED-0A58-412A-939E-2CE2792EC454}" sibTransId="{F4C3CDC5-6728-4D81-8B8A-6BF9D6015B87}"/>
    <dgm:cxn modelId="{C248E4AA-C13A-4EF3-AF27-94F32D40F9ED}" type="presOf" srcId="{7A3D7676-9D61-4A16-895F-E274362D5629}" destId="{D44DAF9A-9C84-4908-BB52-6475E374BA3F}" srcOrd="0" destOrd="0" presId="urn:microsoft.com/office/officeart/2018/2/layout/IconVerticalSolidList"/>
    <dgm:cxn modelId="{963667AD-2C7F-414F-85F0-5D30824F3837}" type="presOf" srcId="{9BB9054B-066A-42DF-86B1-7C126F5B01B4}" destId="{12F7E7D4-9C93-4C3D-B27A-06658FDCFF00}" srcOrd="0" destOrd="0" presId="urn:microsoft.com/office/officeart/2018/2/layout/IconVerticalSolidList"/>
    <dgm:cxn modelId="{B6878AC1-C8D5-4187-96D6-D33159973371}" type="presOf" srcId="{D535D351-3EC0-4FDD-BF7D-8E2699EB509F}" destId="{7D8281A6-10CB-4F7C-8519-7E08062DBC22}" srcOrd="0" destOrd="0" presId="urn:microsoft.com/office/officeart/2018/2/layout/IconVerticalSolidList"/>
    <dgm:cxn modelId="{E6E749D5-4B7F-4A05-A91F-4B876CB56C01}" srcId="{A649F409-0AA6-4738-8BA7-18B91411C335}" destId="{03D17791-11FC-4A91-B365-E65A3BEC259C}" srcOrd="3" destOrd="0" parTransId="{392E86FB-E392-4E1F-9E27-5F851003EC79}" sibTransId="{882ED769-7B48-4300-A4D0-A0C5A715FD2A}"/>
    <dgm:cxn modelId="{A4AED1EF-F280-4EEF-A685-6C0C54FC458F}" type="presOf" srcId="{A649F409-0AA6-4738-8BA7-18B91411C335}" destId="{BB4D87DA-2863-449E-A6CF-0A2EAA203BD5}" srcOrd="0" destOrd="0" presId="urn:microsoft.com/office/officeart/2018/2/layout/IconVerticalSolidList"/>
    <dgm:cxn modelId="{6D83CBF5-3112-4363-A4C0-C2137DAA44E5}" type="presOf" srcId="{03D17791-11FC-4A91-B365-E65A3BEC259C}" destId="{97A820D4-CBDF-4613-A539-C8B61E33FD52}" srcOrd="0" destOrd="0" presId="urn:microsoft.com/office/officeart/2018/2/layout/IconVerticalSolidList"/>
    <dgm:cxn modelId="{82D2C7FD-AD57-4E12-B55E-12D41A1EE0AF}" type="presOf" srcId="{D3D4D546-C498-4702-937F-6B72F1878654}" destId="{E5FCE930-4AE4-408C-A08F-8701D6C17381}" srcOrd="0" destOrd="0" presId="urn:microsoft.com/office/officeart/2018/2/layout/IconVerticalSolidList"/>
    <dgm:cxn modelId="{0A2B3ED5-C9C7-4084-90BD-C1E2A2D76D78}" type="presParOf" srcId="{BB4D87DA-2863-449E-A6CF-0A2EAA203BD5}" destId="{9D6EA776-BD8C-43A5-B473-30DB3480E152}" srcOrd="0" destOrd="0" presId="urn:microsoft.com/office/officeart/2018/2/layout/IconVerticalSolidList"/>
    <dgm:cxn modelId="{9B20B06A-D17F-432E-BE1F-8E8AF7926F27}" type="presParOf" srcId="{9D6EA776-BD8C-43A5-B473-30DB3480E152}" destId="{80E2C1DA-4880-4698-B1ED-0DBD47FCA097}" srcOrd="0" destOrd="0" presId="urn:microsoft.com/office/officeart/2018/2/layout/IconVerticalSolidList"/>
    <dgm:cxn modelId="{BB869121-43AF-4108-80B8-0A4E7F8814D6}" type="presParOf" srcId="{9D6EA776-BD8C-43A5-B473-30DB3480E152}" destId="{5ADEB463-DCE3-4CD0-A95F-1068BD0F0031}" srcOrd="1" destOrd="0" presId="urn:microsoft.com/office/officeart/2018/2/layout/IconVerticalSolidList"/>
    <dgm:cxn modelId="{99E6516A-03CB-4E40-88D5-BABFCD6C0E70}" type="presParOf" srcId="{9D6EA776-BD8C-43A5-B473-30DB3480E152}" destId="{26A7FAF5-8E58-42AA-B241-D8A12C69FF36}" srcOrd="2" destOrd="0" presId="urn:microsoft.com/office/officeart/2018/2/layout/IconVerticalSolidList"/>
    <dgm:cxn modelId="{B1A9407B-178B-42C4-B88F-E965172B5656}" type="presParOf" srcId="{9D6EA776-BD8C-43A5-B473-30DB3480E152}" destId="{E5FCE930-4AE4-408C-A08F-8701D6C17381}" srcOrd="3" destOrd="0" presId="urn:microsoft.com/office/officeart/2018/2/layout/IconVerticalSolidList"/>
    <dgm:cxn modelId="{047962E2-58CC-4CE2-B5B9-1684D49DCAF3}" type="presParOf" srcId="{BB4D87DA-2863-449E-A6CF-0A2EAA203BD5}" destId="{03D09E56-07B3-488D-A33B-B652411AB366}" srcOrd="1" destOrd="0" presId="urn:microsoft.com/office/officeart/2018/2/layout/IconVerticalSolidList"/>
    <dgm:cxn modelId="{875ED592-8F69-41A2-960C-3D64B039F806}" type="presParOf" srcId="{BB4D87DA-2863-449E-A6CF-0A2EAA203BD5}" destId="{5D85EB2F-7665-4BE0-92C1-C442E9F1041A}" srcOrd="2" destOrd="0" presId="urn:microsoft.com/office/officeart/2018/2/layout/IconVerticalSolidList"/>
    <dgm:cxn modelId="{0B758B38-42D5-4B98-88B7-3EB1E6B0144F}" type="presParOf" srcId="{5D85EB2F-7665-4BE0-92C1-C442E9F1041A}" destId="{2563E849-A7E5-44EC-8981-81D21DAF0C12}" srcOrd="0" destOrd="0" presId="urn:microsoft.com/office/officeart/2018/2/layout/IconVerticalSolidList"/>
    <dgm:cxn modelId="{88479904-75C6-4B42-8D98-A1B584B1C20F}" type="presParOf" srcId="{5D85EB2F-7665-4BE0-92C1-C442E9F1041A}" destId="{F0D74A42-245E-4CD3-A52A-DC9FD4A6BF8B}" srcOrd="1" destOrd="0" presId="urn:microsoft.com/office/officeart/2018/2/layout/IconVerticalSolidList"/>
    <dgm:cxn modelId="{BBFDD2B9-036D-4E1A-98EA-B27CBD0C864F}" type="presParOf" srcId="{5D85EB2F-7665-4BE0-92C1-C442E9F1041A}" destId="{35B71A68-315B-4F41-966C-9781BAAF6F83}" srcOrd="2" destOrd="0" presId="urn:microsoft.com/office/officeart/2018/2/layout/IconVerticalSolidList"/>
    <dgm:cxn modelId="{34A17127-792A-415A-9B7F-E8A183D4BF68}" type="presParOf" srcId="{5D85EB2F-7665-4BE0-92C1-C442E9F1041A}" destId="{7D8281A6-10CB-4F7C-8519-7E08062DBC22}" srcOrd="3" destOrd="0" presId="urn:microsoft.com/office/officeart/2018/2/layout/IconVerticalSolidList"/>
    <dgm:cxn modelId="{30C234CC-ED00-406E-ACDC-775B11505FDC}" type="presParOf" srcId="{BB4D87DA-2863-449E-A6CF-0A2EAA203BD5}" destId="{7D250854-F80D-416A-90CF-73C787657E73}" srcOrd="3" destOrd="0" presId="urn:microsoft.com/office/officeart/2018/2/layout/IconVerticalSolidList"/>
    <dgm:cxn modelId="{86C4E454-CCA0-4767-BB43-1CCA6836D5C7}" type="presParOf" srcId="{BB4D87DA-2863-449E-A6CF-0A2EAA203BD5}" destId="{31A259E4-B6CF-4C8D-AECF-776CD5998782}" srcOrd="4" destOrd="0" presId="urn:microsoft.com/office/officeart/2018/2/layout/IconVerticalSolidList"/>
    <dgm:cxn modelId="{E067B120-2C56-4DB2-B361-B99FCB6D7259}" type="presParOf" srcId="{31A259E4-B6CF-4C8D-AECF-776CD5998782}" destId="{5C944181-8B8F-43CD-BEAC-FC1AD26F683F}" srcOrd="0" destOrd="0" presId="urn:microsoft.com/office/officeart/2018/2/layout/IconVerticalSolidList"/>
    <dgm:cxn modelId="{B38042C6-042C-44B7-8DAF-1C29E1E6FDA0}" type="presParOf" srcId="{31A259E4-B6CF-4C8D-AECF-776CD5998782}" destId="{C215A05D-B935-43E4-9295-AA88206F7199}" srcOrd="1" destOrd="0" presId="urn:microsoft.com/office/officeart/2018/2/layout/IconVerticalSolidList"/>
    <dgm:cxn modelId="{70EA6FFA-0338-4EFE-A692-0705AA9464CF}" type="presParOf" srcId="{31A259E4-B6CF-4C8D-AECF-776CD5998782}" destId="{6E731222-695E-41F0-BA07-BE3F3118EFD4}" srcOrd="2" destOrd="0" presId="urn:microsoft.com/office/officeart/2018/2/layout/IconVerticalSolidList"/>
    <dgm:cxn modelId="{210633B5-D700-4E41-B029-51752312AF34}" type="presParOf" srcId="{31A259E4-B6CF-4C8D-AECF-776CD5998782}" destId="{D44DAF9A-9C84-4908-BB52-6475E374BA3F}" srcOrd="3" destOrd="0" presId="urn:microsoft.com/office/officeart/2018/2/layout/IconVerticalSolidList"/>
    <dgm:cxn modelId="{3B65C5E1-0A29-4CB8-8DC4-84295788C518}" type="presParOf" srcId="{BB4D87DA-2863-449E-A6CF-0A2EAA203BD5}" destId="{0E227DED-D577-46EA-AD1A-277F70B54646}" srcOrd="5" destOrd="0" presId="urn:microsoft.com/office/officeart/2018/2/layout/IconVerticalSolidList"/>
    <dgm:cxn modelId="{D759393E-D122-4B24-A7A3-8FBA901E0216}" type="presParOf" srcId="{BB4D87DA-2863-449E-A6CF-0A2EAA203BD5}" destId="{484F8571-A1AD-417C-BE1B-F72AC6C0C8FE}" srcOrd="6" destOrd="0" presId="urn:microsoft.com/office/officeart/2018/2/layout/IconVerticalSolidList"/>
    <dgm:cxn modelId="{EF0D8D5D-C880-4250-B039-61F1D16E3068}" type="presParOf" srcId="{484F8571-A1AD-417C-BE1B-F72AC6C0C8FE}" destId="{69B8C59D-CD8D-42D0-822E-98EA65F0AC1B}" srcOrd="0" destOrd="0" presId="urn:microsoft.com/office/officeart/2018/2/layout/IconVerticalSolidList"/>
    <dgm:cxn modelId="{7465931A-AB1C-4923-8FAA-FFC83F91FE6D}" type="presParOf" srcId="{484F8571-A1AD-417C-BE1B-F72AC6C0C8FE}" destId="{B5A05F3A-D57D-4C68-B9E5-52AD55678294}" srcOrd="1" destOrd="0" presId="urn:microsoft.com/office/officeart/2018/2/layout/IconVerticalSolidList"/>
    <dgm:cxn modelId="{88726118-2058-47FE-B7FB-AE3B70B3AD24}" type="presParOf" srcId="{484F8571-A1AD-417C-BE1B-F72AC6C0C8FE}" destId="{0249B9FE-8416-433F-9658-370ED882210C}" srcOrd="2" destOrd="0" presId="urn:microsoft.com/office/officeart/2018/2/layout/IconVerticalSolidList"/>
    <dgm:cxn modelId="{75E99142-EFC4-4458-A132-0A077A89694D}" type="presParOf" srcId="{484F8571-A1AD-417C-BE1B-F72AC6C0C8FE}" destId="{97A820D4-CBDF-4613-A539-C8B61E33FD52}" srcOrd="3" destOrd="0" presId="urn:microsoft.com/office/officeart/2018/2/layout/IconVerticalSolidList"/>
    <dgm:cxn modelId="{3AEE8245-6BB1-4459-93C3-2F415DF69F1D}" type="presParOf" srcId="{BB4D87DA-2863-449E-A6CF-0A2EAA203BD5}" destId="{F5FEF8B0-AAA0-46AC-B34B-315F30185C49}" srcOrd="7" destOrd="0" presId="urn:microsoft.com/office/officeart/2018/2/layout/IconVerticalSolidList"/>
    <dgm:cxn modelId="{C07616F7-D597-415C-ABCC-445EE26F01AD}" type="presParOf" srcId="{BB4D87DA-2863-449E-A6CF-0A2EAA203BD5}" destId="{A5254823-F4FA-4897-8F6E-6AB1A4795773}" srcOrd="8" destOrd="0" presId="urn:microsoft.com/office/officeart/2018/2/layout/IconVerticalSolidList"/>
    <dgm:cxn modelId="{6C120BCB-9B78-4E90-9920-63EF12AD5D84}" type="presParOf" srcId="{A5254823-F4FA-4897-8F6E-6AB1A4795773}" destId="{6016FA36-17A8-4BAE-8813-FDCA308CA7F2}" srcOrd="0" destOrd="0" presId="urn:microsoft.com/office/officeart/2018/2/layout/IconVerticalSolidList"/>
    <dgm:cxn modelId="{0CE14620-316F-48D6-93C0-EBA95EA886CA}" type="presParOf" srcId="{A5254823-F4FA-4897-8F6E-6AB1A4795773}" destId="{E71B5E7A-B4D5-4DB8-91A1-DEF47FA0928E}" srcOrd="1" destOrd="0" presId="urn:microsoft.com/office/officeart/2018/2/layout/IconVerticalSolidList"/>
    <dgm:cxn modelId="{41DC1C8C-CC2A-4600-9180-516DF822BE45}" type="presParOf" srcId="{A5254823-F4FA-4897-8F6E-6AB1A4795773}" destId="{A7CEF9A4-146B-4E9F-A32D-EB7DF475B8C2}" srcOrd="2" destOrd="0" presId="urn:microsoft.com/office/officeart/2018/2/layout/IconVerticalSolidList"/>
    <dgm:cxn modelId="{2ECD759D-B6C3-4CB3-8558-C193421A58C2}" type="presParOf" srcId="{A5254823-F4FA-4897-8F6E-6AB1A4795773}" destId="{12F7E7D4-9C93-4C3D-B27A-06658FDCFF0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C39DA-595C-4E55-A970-1191DFA1A617}" type="doc">
      <dgm:prSet loTypeId="urn:microsoft.com/office/officeart/2016/7/layout/LinearBlockProcessNumbered" loCatId="process" qsTypeId="urn:microsoft.com/office/officeart/2005/8/quickstyle/simple2" qsCatId="simple" csTypeId="urn:microsoft.com/office/officeart/2005/8/colors/colorful2" csCatId="colorful" phldr="1"/>
      <dgm:spPr/>
      <dgm:t>
        <a:bodyPr/>
        <a:lstStyle/>
        <a:p>
          <a:endParaRPr lang="en-US"/>
        </a:p>
      </dgm:t>
    </dgm:pt>
    <dgm:pt modelId="{5E177AF5-C97D-4D6E-8F05-938B9EE896B5}">
      <dgm:prSet/>
      <dgm:spPr/>
      <dgm:t>
        <a:bodyPr/>
        <a:lstStyle/>
        <a:p>
          <a:r>
            <a:rPr lang="en-GB" b="1"/>
            <a:t>For Profit, Money In must be greater than Money Out.</a:t>
          </a:r>
          <a:endParaRPr lang="en-US"/>
        </a:p>
      </dgm:t>
    </dgm:pt>
    <dgm:pt modelId="{AFCBE771-1B33-4B88-9599-830E75BFF5BA}" type="parTrans" cxnId="{5BD4257D-7703-4853-B9CF-66206AEA3090}">
      <dgm:prSet/>
      <dgm:spPr/>
      <dgm:t>
        <a:bodyPr/>
        <a:lstStyle/>
        <a:p>
          <a:endParaRPr lang="en-US"/>
        </a:p>
      </dgm:t>
    </dgm:pt>
    <dgm:pt modelId="{67313A4D-3D9E-4A21-97FB-2D512ADB3F16}" type="sibTrans" cxnId="{5BD4257D-7703-4853-B9CF-66206AEA3090}">
      <dgm:prSet phldrT="01" phldr="0"/>
      <dgm:spPr/>
      <dgm:t>
        <a:bodyPr/>
        <a:lstStyle/>
        <a:p>
          <a:r>
            <a:rPr lang="en-US"/>
            <a:t>01</a:t>
          </a:r>
        </a:p>
      </dgm:t>
    </dgm:pt>
    <dgm:pt modelId="{29D3DF2E-25B1-4BAA-8F2E-31B3E3510FD8}">
      <dgm:prSet/>
      <dgm:spPr/>
      <dgm:t>
        <a:bodyPr/>
        <a:lstStyle/>
        <a:p>
          <a:r>
            <a:rPr lang="en-GB" b="1" dirty="0"/>
            <a:t>Profit = Income – Expenditure.</a:t>
          </a:r>
          <a:endParaRPr lang="en-US" dirty="0"/>
        </a:p>
      </dgm:t>
    </dgm:pt>
    <dgm:pt modelId="{9BB83E59-C28B-4E54-93DF-8C82F39B278D}" type="parTrans" cxnId="{5F2D69F8-4D4E-4BF6-9179-1AAB369C0644}">
      <dgm:prSet/>
      <dgm:spPr/>
      <dgm:t>
        <a:bodyPr/>
        <a:lstStyle/>
        <a:p>
          <a:endParaRPr lang="en-US"/>
        </a:p>
      </dgm:t>
    </dgm:pt>
    <dgm:pt modelId="{E5C4B4E6-6116-4F6D-B4D3-CADEBECE1C81}" type="sibTrans" cxnId="{5F2D69F8-4D4E-4BF6-9179-1AAB369C0644}">
      <dgm:prSet phldrT="02" phldr="0"/>
      <dgm:spPr/>
      <dgm:t>
        <a:bodyPr/>
        <a:lstStyle/>
        <a:p>
          <a:r>
            <a:rPr lang="en-US"/>
            <a:t>02</a:t>
          </a:r>
        </a:p>
      </dgm:t>
    </dgm:pt>
    <dgm:pt modelId="{D10040BD-7C91-4C12-86D5-3BD7DD64C9C9}">
      <dgm:prSet/>
      <dgm:spPr/>
      <dgm:t>
        <a:bodyPr/>
        <a:lstStyle/>
        <a:p>
          <a:r>
            <a:rPr lang="en-GB" b="1" dirty="0"/>
            <a:t>Profit = Sales – Cost of Sales.</a:t>
          </a:r>
          <a:endParaRPr lang="en-US" dirty="0"/>
        </a:p>
      </dgm:t>
    </dgm:pt>
    <dgm:pt modelId="{5882338F-865D-4A31-83E0-0481B90841E6}" type="parTrans" cxnId="{C176C791-F578-4D3D-A7BF-55529AB50D61}">
      <dgm:prSet/>
      <dgm:spPr/>
      <dgm:t>
        <a:bodyPr/>
        <a:lstStyle/>
        <a:p>
          <a:endParaRPr lang="en-US"/>
        </a:p>
      </dgm:t>
    </dgm:pt>
    <dgm:pt modelId="{1D0BB9BA-54DF-4BD1-9FE2-173734AF4D50}" type="sibTrans" cxnId="{C176C791-F578-4D3D-A7BF-55529AB50D61}">
      <dgm:prSet phldrT="03" phldr="0"/>
      <dgm:spPr/>
      <dgm:t>
        <a:bodyPr/>
        <a:lstStyle/>
        <a:p>
          <a:r>
            <a:rPr lang="en-US"/>
            <a:t>03</a:t>
          </a:r>
        </a:p>
      </dgm:t>
    </dgm:pt>
    <dgm:pt modelId="{2B9AC68B-4365-4720-AC61-4E611A809BED}">
      <dgm:prSet/>
      <dgm:spPr/>
      <dgm:t>
        <a:bodyPr/>
        <a:lstStyle/>
        <a:p>
          <a:r>
            <a:rPr lang="en-GB" b="1" dirty="0"/>
            <a:t>Profit = (Price x Quantity Sold) – All costs associated with making those sales.</a:t>
          </a:r>
          <a:endParaRPr lang="en-US" dirty="0"/>
        </a:p>
      </dgm:t>
    </dgm:pt>
    <dgm:pt modelId="{9FF93EC2-FDD1-4544-B57F-211C58F677C4}" type="parTrans" cxnId="{6E58B3F1-7F34-41E1-9178-6F131A7946F0}">
      <dgm:prSet/>
      <dgm:spPr/>
      <dgm:t>
        <a:bodyPr/>
        <a:lstStyle/>
        <a:p>
          <a:endParaRPr lang="en-US"/>
        </a:p>
      </dgm:t>
    </dgm:pt>
    <dgm:pt modelId="{3BBF957C-A5E0-41E2-BF27-DB6AF412C730}" type="sibTrans" cxnId="{6E58B3F1-7F34-41E1-9178-6F131A7946F0}">
      <dgm:prSet phldrT="04" phldr="0"/>
      <dgm:spPr/>
      <dgm:t>
        <a:bodyPr/>
        <a:lstStyle/>
        <a:p>
          <a:r>
            <a:rPr lang="en-US"/>
            <a:t>04</a:t>
          </a:r>
        </a:p>
      </dgm:t>
    </dgm:pt>
    <dgm:pt modelId="{78928F44-E010-4B78-A189-E6375935CACD}" type="pres">
      <dgm:prSet presAssocID="{522C39DA-595C-4E55-A970-1191DFA1A617}" presName="Name0" presStyleCnt="0">
        <dgm:presLayoutVars>
          <dgm:animLvl val="lvl"/>
          <dgm:resizeHandles val="exact"/>
        </dgm:presLayoutVars>
      </dgm:prSet>
      <dgm:spPr/>
    </dgm:pt>
    <dgm:pt modelId="{A3AB49FE-95EE-4161-BA99-0B1D69E4E12F}" type="pres">
      <dgm:prSet presAssocID="{5E177AF5-C97D-4D6E-8F05-938B9EE896B5}" presName="compositeNode" presStyleCnt="0">
        <dgm:presLayoutVars>
          <dgm:bulletEnabled val="1"/>
        </dgm:presLayoutVars>
      </dgm:prSet>
      <dgm:spPr/>
    </dgm:pt>
    <dgm:pt modelId="{42DD3EF0-76C1-449E-864E-21EB8AEB88E3}" type="pres">
      <dgm:prSet presAssocID="{5E177AF5-C97D-4D6E-8F05-938B9EE896B5}" presName="bgRect" presStyleLbl="alignNode1" presStyleIdx="0" presStyleCnt="4" custLinFactNeighborX="-36"/>
      <dgm:spPr/>
    </dgm:pt>
    <dgm:pt modelId="{F3C59404-2C95-4664-A675-BD0B3CE9822C}" type="pres">
      <dgm:prSet presAssocID="{67313A4D-3D9E-4A21-97FB-2D512ADB3F16}" presName="sibTransNodeRect" presStyleLbl="alignNode1" presStyleIdx="0" presStyleCnt="4">
        <dgm:presLayoutVars>
          <dgm:chMax val="0"/>
          <dgm:bulletEnabled val="1"/>
        </dgm:presLayoutVars>
      </dgm:prSet>
      <dgm:spPr/>
    </dgm:pt>
    <dgm:pt modelId="{B48F8F29-6098-458C-A309-7F43B702CBBC}" type="pres">
      <dgm:prSet presAssocID="{5E177AF5-C97D-4D6E-8F05-938B9EE896B5}" presName="nodeRect" presStyleLbl="alignNode1" presStyleIdx="0" presStyleCnt="4">
        <dgm:presLayoutVars>
          <dgm:bulletEnabled val="1"/>
        </dgm:presLayoutVars>
      </dgm:prSet>
      <dgm:spPr/>
    </dgm:pt>
    <dgm:pt modelId="{A5657592-AD25-418E-8DB0-ADE78147EB22}" type="pres">
      <dgm:prSet presAssocID="{67313A4D-3D9E-4A21-97FB-2D512ADB3F16}" presName="sibTrans" presStyleCnt="0"/>
      <dgm:spPr/>
    </dgm:pt>
    <dgm:pt modelId="{8B72285C-7031-4383-822C-F8FE909AA59D}" type="pres">
      <dgm:prSet presAssocID="{29D3DF2E-25B1-4BAA-8F2E-31B3E3510FD8}" presName="compositeNode" presStyleCnt="0">
        <dgm:presLayoutVars>
          <dgm:bulletEnabled val="1"/>
        </dgm:presLayoutVars>
      </dgm:prSet>
      <dgm:spPr/>
    </dgm:pt>
    <dgm:pt modelId="{A906E1A5-B6C4-402F-AAE1-D14F84DA5E8C}" type="pres">
      <dgm:prSet presAssocID="{29D3DF2E-25B1-4BAA-8F2E-31B3E3510FD8}" presName="bgRect" presStyleLbl="alignNode1" presStyleIdx="1" presStyleCnt="4"/>
      <dgm:spPr/>
    </dgm:pt>
    <dgm:pt modelId="{DC848B72-C415-4773-AB73-03033AB8D97E}" type="pres">
      <dgm:prSet presAssocID="{E5C4B4E6-6116-4F6D-B4D3-CADEBECE1C81}" presName="sibTransNodeRect" presStyleLbl="alignNode1" presStyleIdx="1" presStyleCnt="4">
        <dgm:presLayoutVars>
          <dgm:chMax val="0"/>
          <dgm:bulletEnabled val="1"/>
        </dgm:presLayoutVars>
      </dgm:prSet>
      <dgm:spPr/>
    </dgm:pt>
    <dgm:pt modelId="{8E2FF4F4-538E-4809-B161-CD053ADFF64F}" type="pres">
      <dgm:prSet presAssocID="{29D3DF2E-25B1-4BAA-8F2E-31B3E3510FD8}" presName="nodeRect" presStyleLbl="alignNode1" presStyleIdx="1" presStyleCnt="4">
        <dgm:presLayoutVars>
          <dgm:bulletEnabled val="1"/>
        </dgm:presLayoutVars>
      </dgm:prSet>
      <dgm:spPr/>
    </dgm:pt>
    <dgm:pt modelId="{4E442082-0111-4904-A77D-C7CF891D5669}" type="pres">
      <dgm:prSet presAssocID="{E5C4B4E6-6116-4F6D-B4D3-CADEBECE1C81}" presName="sibTrans" presStyleCnt="0"/>
      <dgm:spPr/>
    </dgm:pt>
    <dgm:pt modelId="{E17D5E63-46B3-4065-BF6B-E7A3D98751C3}" type="pres">
      <dgm:prSet presAssocID="{D10040BD-7C91-4C12-86D5-3BD7DD64C9C9}" presName="compositeNode" presStyleCnt="0">
        <dgm:presLayoutVars>
          <dgm:bulletEnabled val="1"/>
        </dgm:presLayoutVars>
      </dgm:prSet>
      <dgm:spPr/>
    </dgm:pt>
    <dgm:pt modelId="{EF5E04E2-BFCE-4009-91B7-B99DA787E498}" type="pres">
      <dgm:prSet presAssocID="{D10040BD-7C91-4C12-86D5-3BD7DD64C9C9}" presName="bgRect" presStyleLbl="alignNode1" presStyleIdx="2" presStyleCnt="4"/>
      <dgm:spPr/>
    </dgm:pt>
    <dgm:pt modelId="{236AE3A2-83C0-4649-848E-A6FC7B806048}" type="pres">
      <dgm:prSet presAssocID="{1D0BB9BA-54DF-4BD1-9FE2-173734AF4D50}" presName="sibTransNodeRect" presStyleLbl="alignNode1" presStyleIdx="2" presStyleCnt="4">
        <dgm:presLayoutVars>
          <dgm:chMax val="0"/>
          <dgm:bulletEnabled val="1"/>
        </dgm:presLayoutVars>
      </dgm:prSet>
      <dgm:spPr/>
    </dgm:pt>
    <dgm:pt modelId="{E89F5275-D670-463E-A0C4-E1E15E59854F}" type="pres">
      <dgm:prSet presAssocID="{D10040BD-7C91-4C12-86D5-3BD7DD64C9C9}" presName="nodeRect" presStyleLbl="alignNode1" presStyleIdx="2" presStyleCnt="4">
        <dgm:presLayoutVars>
          <dgm:bulletEnabled val="1"/>
        </dgm:presLayoutVars>
      </dgm:prSet>
      <dgm:spPr/>
    </dgm:pt>
    <dgm:pt modelId="{1FE0711F-BC86-42C6-83D4-8D34BAEB9A1B}" type="pres">
      <dgm:prSet presAssocID="{1D0BB9BA-54DF-4BD1-9FE2-173734AF4D50}" presName="sibTrans" presStyleCnt="0"/>
      <dgm:spPr/>
    </dgm:pt>
    <dgm:pt modelId="{7246BE68-291E-44C0-B55C-B7700CEE4ED6}" type="pres">
      <dgm:prSet presAssocID="{2B9AC68B-4365-4720-AC61-4E611A809BED}" presName="compositeNode" presStyleCnt="0">
        <dgm:presLayoutVars>
          <dgm:bulletEnabled val="1"/>
        </dgm:presLayoutVars>
      </dgm:prSet>
      <dgm:spPr/>
    </dgm:pt>
    <dgm:pt modelId="{776DF1AE-435E-4A5A-B342-DF05EB5A876A}" type="pres">
      <dgm:prSet presAssocID="{2B9AC68B-4365-4720-AC61-4E611A809BED}" presName="bgRect" presStyleLbl="alignNode1" presStyleIdx="3" presStyleCnt="4"/>
      <dgm:spPr/>
    </dgm:pt>
    <dgm:pt modelId="{3909C82B-CDF7-41D0-B9B3-E4E1853D87FF}" type="pres">
      <dgm:prSet presAssocID="{3BBF957C-A5E0-41E2-BF27-DB6AF412C730}" presName="sibTransNodeRect" presStyleLbl="alignNode1" presStyleIdx="3" presStyleCnt="4">
        <dgm:presLayoutVars>
          <dgm:chMax val="0"/>
          <dgm:bulletEnabled val="1"/>
        </dgm:presLayoutVars>
      </dgm:prSet>
      <dgm:spPr/>
    </dgm:pt>
    <dgm:pt modelId="{888284AE-A568-40DE-8C28-EEA78CC16877}" type="pres">
      <dgm:prSet presAssocID="{2B9AC68B-4365-4720-AC61-4E611A809BED}" presName="nodeRect" presStyleLbl="alignNode1" presStyleIdx="3" presStyleCnt="4">
        <dgm:presLayoutVars>
          <dgm:bulletEnabled val="1"/>
        </dgm:presLayoutVars>
      </dgm:prSet>
      <dgm:spPr/>
    </dgm:pt>
  </dgm:ptLst>
  <dgm:cxnLst>
    <dgm:cxn modelId="{E6377004-C9FF-4616-99CC-AA62635301D5}" type="presOf" srcId="{1D0BB9BA-54DF-4BD1-9FE2-173734AF4D50}" destId="{236AE3A2-83C0-4649-848E-A6FC7B806048}" srcOrd="0" destOrd="0" presId="urn:microsoft.com/office/officeart/2016/7/layout/LinearBlockProcessNumbered"/>
    <dgm:cxn modelId="{49427208-018F-4620-B985-32BD6C63D14E}" type="presOf" srcId="{29D3DF2E-25B1-4BAA-8F2E-31B3E3510FD8}" destId="{8E2FF4F4-538E-4809-B161-CD053ADFF64F}" srcOrd="1" destOrd="0" presId="urn:microsoft.com/office/officeart/2016/7/layout/LinearBlockProcessNumbered"/>
    <dgm:cxn modelId="{3D8C5B0A-4DA2-4336-B178-8CE6484A88C2}" type="presOf" srcId="{2B9AC68B-4365-4720-AC61-4E611A809BED}" destId="{888284AE-A568-40DE-8C28-EEA78CC16877}" srcOrd="1" destOrd="0" presId="urn:microsoft.com/office/officeart/2016/7/layout/LinearBlockProcessNumbered"/>
    <dgm:cxn modelId="{037D8928-7DA3-4B86-86AB-169CEBDE914E}" type="presOf" srcId="{E5C4B4E6-6116-4F6D-B4D3-CADEBECE1C81}" destId="{DC848B72-C415-4773-AB73-03033AB8D97E}" srcOrd="0" destOrd="0" presId="urn:microsoft.com/office/officeart/2016/7/layout/LinearBlockProcessNumbered"/>
    <dgm:cxn modelId="{CF0D8A56-0C1E-4EE4-9420-B6ECF0406BBD}" type="presOf" srcId="{522C39DA-595C-4E55-A970-1191DFA1A617}" destId="{78928F44-E010-4B78-A189-E6375935CACD}" srcOrd="0" destOrd="0" presId="urn:microsoft.com/office/officeart/2016/7/layout/LinearBlockProcessNumbered"/>
    <dgm:cxn modelId="{A6FF6D79-777F-4490-8E78-9793C10DC1CE}" type="presOf" srcId="{3BBF957C-A5E0-41E2-BF27-DB6AF412C730}" destId="{3909C82B-CDF7-41D0-B9B3-E4E1853D87FF}" srcOrd="0" destOrd="0" presId="urn:microsoft.com/office/officeart/2016/7/layout/LinearBlockProcessNumbered"/>
    <dgm:cxn modelId="{5BD4257D-7703-4853-B9CF-66206AEA3090}" srcId="{522C39DA-595C-4E55-A970-1191DFA1A617}" destId="{5E177AF5-C97D-4D6E-8F05-938B9EE896B5}" srcOrd="0" destOrd="0" parTransId="{AFCBE771-1B33-4B88-9599-830E75BFF5BA}" sibTransId="{67313A4D-3D9E-4A21-97FB-2D512ADB3F16}"/>
    <dgm:cxn modelId="{CFA57188-9063-4A6B-8FEF-5A187F1B649E}" type="presOf" srcId="{5E177AF5-C97D-4D6E-8F05-938B9EE896B5}" destId="{B48F8F29-6098-458C-A309-7F43B702CBBC}" srcOrd="1" destOrd="0" presId="urn:microsoft.com/office/officeart/2016/7/layout/LinearBlockProcessNumbered"/>
    <dgm:cxn modelId="{C176C791-F578-4D3D-A7BF-55529AB50D61}" srcId="{522C39DA-595C-4E55-A970-1191DFA1A617}" destId="{D10040BD-7C91-4C12-86D5-3BD7DD64C9C9}" srcOrd="2" destOrd="0" parTransId="{5882338F-865D-4A31-83E0-0481B90841E6}" sibTransId="{1D0BB9BA-54DF-4BD1-9FE2-173734AF4D50}"/>
    <dgm:cxn modelId="{361EEB9A-C8CF-43E6-96EF-DC2F0507ACBF}" type="presOf" srcId="{D10040BD-7C91-4C12-86D5-3BD7DD64C9C9}" destId="{E89F5275-D670-463E-A0C4-E1E15E59854F}" srcOrd="1" destOrd="0" presId="urn:microsoft.com/office/officeart/2016/7/layout/LinearBlockProcessNumbered"/>
    <dgm:cxn modelId="{D9D912B5-9F0D-4F99-A9B4-12F7AAA9018D}" type="presOf" srcId="{67313A4D-3D9E-4A21-97FB-2D512ADB3F16}" destId="{F3C59404-2C95-4664-A675-BD0B3CE9822C}" srcOrd="0" destOrd="0" presId="urn:microsoft.com/office/officeart/2016/7/layout/LinearBlockProcessNumbered"/>
    <dgm:cxn modelId="{BEC32CBA-D93B-4A01-B9C5-AA13DC9EAAA5}" type="presOf" srcId="{2B9AC68B-4365-4720-AC61-4E611A809BED}" destId="{776DF1AE-435E-4A5A-B342-DF05EB5A876A}" srcOrd="0" destOrd="0" presId="urn:microsoft.com/office/officeart/2016/7/layout/LinearBlockProcessNumbered"/>
    <dgm:cxn modelId="{786646C3-0FCC-43B7-A363-B1FCDEEDCB7A}" type="presOf" srcId="{D10040BD-7C91-4C12-86D5-3BD7DD64C9C9}" destId="{EF5E04E2-BFCE-4009-91B7-B99DA787E498}" srcOrd="0" destOrd="0" presId="urn:microsoft.com/office/officeart/2016/7/layout/LinearBlockProcessNumbered"/>
    <dgm:cxn modelId="{DDC4A2EC-8A4B-4023-81C2-BF573092CC34}" type="presOf" srcId="{5E177AF5-C97D-4D6E-8F05-938B9EE896B5}" destId="{42DD3EF0-76C1-449E-864E-21EB8AEB88E3}" srcOrd="0" destOrd="0" presId="urn:microsoft.com/office/officeart/2016/7/layout/LinearBlockProcessNumbered"/>
    <dgm:cxn modelId="{6E58B3F1-7F34-41E1-9178-6F131A7946F0}" srcId="{522C39DA-595C-4E55-A970-1191DFA1A617}" destId="{2B9AC68B-4365-4720-AC61-4E611A809BED}" srcOrd="3" destOrd="0" parTransId="{9FF93EC2-FDD1-4544-B57F-211C58F677C4}" sibTransId="{3BBF957C-A5E0-41E2-BF27-DB6AF412C730}"/>
    <dgm:cxn modelId="{5F2D69F8-4D4E-4BF6-9179-1AAB369C0644}" srcId="{522C39DA-595C-4E55-A970-1191DFA1A617}" destId="{29D3DF2E-25B1-4BAA-8F2E-31B3E3510FD8}" srcOrd="1" destOrd="0" parTransId="{9BB83E59-C28B-4E54-93DF-8C82F39B278D}" sibTransId="{E5C4B4E6-6116-4F6D-B4D3-CADEBECE1C81}"/>
    <dgm:cxn modelId="{C52333FA-0062-47C1-821F-AFFC8E61B1B7}" type="presOf" srcId="{29D3DF2E-25B1-4BAA-8F2E-31B3E3510FD8}" destId="{A906E1A5-B6C4-402F-AAE1-D14F84DA5E8C}" srcOrd="0" destOrd="0" presId="urn:microsoft.com/office/officeart/2016/7/layout/LinearBlockProcessNumbered"/>
    <dgm:cxn modelId="{5CDD9F4F-4CA0-4019-9CC8-EE71C61AE784}" type="presParOf" srcId="{78928F44-E010-4B78-A189-E6375935CACD}" destId="{A3AB49FE-95EE-4161-BA99-0B1D69E4E12F}" srcOrd="0" destOrd="0" presId="urn:microsoft.com/office/officeart/2016/7/layout/LinearBlockProcessNumbered"/>
    <dgm:cxn modelId="{A26C820E-7416-4793-ABF4-ABBA3024FAAD}" type="presParOf" srcId="{A3AB49FE-95EE-4161-BA99-0B1D69E4E12F}" destId="{42DD3EF0-76C1-449E-864E-21EB8AEB88E3}" srcOrd="0" destOrd="0" presId="urn:microsoft.com/office/officeart/2016/7/layout/LinearBlockProcessNumbered"/>
    <dgm:cxn modelId="{259D4787-860C-448D-B02A-DB49479D0DEF}" type="presParOf" srcId="{A3AB49FE-95EE-4161-BA99-0B1D69E4E12F}" destId="{F3C59404-2C95-4664-A675-BD0B3CE9822C}" srcOrd="1" destOrd="0" presId="urn:microsoft.com/office/officeart/2016/7/layout/LinearBlockProcessNumbered"/>
    <dgm:cxn modelId="{DEA5D4F1-A657-45EC-B761-B43272280542}" type="presParOf" srcId="{A3AB49FE-95EE-4161-BA99-0B1D69E4E12F}" destId="{B48F8F29-6098-458C-A309-7F43B702CBBC}" srcOrd="2" destOrd="0" presId="urn:microsoft.com/office/officeart/2016/7/layout/LinearBlockProcessNumbered"/>
    <dgm:cxn modelId="{60400842-BA5A-4D0A-BC4B-C03C6B3F0AE2}" type="presParOf" srcId="{78928F44-E010-4B78-A189-E6375935CACD}" destId="{A5657592-AD25-418E-8DB0-ADE78147EB22}" srcOrd="1" destOrd="0" presId="urn:microsoft.com/office/officeart/2016/7/layout/LinearBlockProcessNumbered"/>
    <dgm:cxn modelId="{1786AFAA-05D8-42A1-8D56-6B29433E8148}" type="presParOf" srcId="{78928F44-E010-4B78-A189-E6375935CACD}" destId="{8B72285C-7031-4383-822C-F8FE909AA59D}" srcOrd="2" destOrd="0" presId="urn:microsoft.com/office/officeart/2016/7/layout/LinearBlockProcessNumbered"/>
    <dgm:cxn modelId="{37DE6869-45AC-4E70-A04D-1C919B7FAECD}" type="presParOf" srcId="{8B72285C-7031-4383-822C-F8FE909AA59D}" destId="{A906E1A5-B6C4-402F-AAE1-D14F84DA5E8C}" srcOrd="0" destOrd="0" presId="urn:microsoft.com/office/officeart/2016/7/layout/LinearBlockProcessNumbered"/>
    <dgm:cxn modelId="{352306EC-9850-4AE7-B250-91123A674BA1}" type="presParOf" srcId="{8B72285C-7031-4383-822C-F8FE909AA59D}" destId="{DC848B72-C415-4773-AB73-03033AB8D97E}" srcOrd="1" destOrd="0" presId="urn:microsoft.com/office/officeart/2016/7/layout/LinearBlockProcessNumbered"/>
    <dgm:cxn modelId="{24F2A3BA-6DCC-4FC7-8164-F02D602F8BAB}" type="presParOf" srcId="{8B72285C-7031-4383-822C-F8FE909AA59D}" destId="{8E2FF4F4-538E-4809-B161-CD053ADFF64F}" srcOrd="2" destOrd="0" presId="urn:microsoft.com/office/officeart/2016/7/layout/LinearBlockProcessNumbered"/>
    <dgm:cxn modelId="{071D6AE3-35DD-4BFD-8AFF-BA48BE5F84B6}" type="presParOf" srcId="{78928F44-E010-4B78-A189-E6375935CACD}" destId="{4E442082-0111-4904-A77D-C7CF891D5669}" srcOrd="3" destOrd="0" presId="urn:microsoft.com/office/officeart/2016/7/layout/LinearBlockProcessNumbered"/>
    <dgm:cxn modelId="{50681162-E6DD-4EA7-BE9B-7F40DA17FD4F}" type="presParOf" srcId="{78928F44-E010-4B78-A189-E6375935CACD}" destId="{E17D5E63-46B3-4065-BF6B-E7A3D98751C3}" srcOrd="4" destOrd="0" presId="urn:microsoft.com/office/officeart/2016/7/layout/LinearBlockProcessNumbered"/>
    <dgm:cxn modelId="{EB63068D-290B-47F9-A870-F33C02A117AC}" type="presParOf" srcId="{E17D5E63-46B3-4065-BF6B-E7A3D98751C3}" destId="{EF5E04E2-BFCE-4009-91B7-B99DA787E498}" srcOrd="0" destOrd="0" presId="urn:microsoft.com/office/officeart/2016/7/layout/LinearBlockProcessNumbered"/>
    <dgm:cxn modelId="{AB2A0E5D-F67F-4AD9-B63A-9028BD855556}" type="presParOf" srcId="{E17D5E63-46B3-4065-BF6B-E7A3D98751C3}" destId="{236AE3A2-83C0-4649-848E-A6FC7B806048}" srcOrd="1" destOrd="0" presId="urn:microsoft.com/office/officeart/2016/7/layout/LinearBlockProcessNumbered"/>
    <dgm:cxn modelId="{6B942B99-44E6-4A47-AD24-36633FC84CCC}" type="presParOf" srcId="{E17D5E63-46B3-4065-BF6B-E7A3D98751C3}" destId="{E89F5275-D670-463E-A0C4-E1E15E59854F}" srcOrd="2" destOrd="0" presId="urn:microsoft.com/office/officeart/2016/7/layout/LinearBlockProcessNumbered"/>
    <dgm:cxn modelId="{A7114625-BB13-4533-94C3-A35A6402DDDF}" type="presParOf" srcId="{78928F44-E010-4B78-A189-E6375935CACD}" destId="{1FE0711F-BC86-42C6-83D4-8D34BAEB9A1B}" srcOrd="5" destOrd="0" presId="urn:microsoft.com/office/officeart/2016/7/layout/LinearBlockProcessNumbered"/>
    <dgm:cxn modelId="{825A7A39-6299-491A-89BD-6A6503FF69A0}" type="presParOf" srcId="{78928F44-E010-4B78-A189-E6375935CACD}" destId="{7246BE68-291E-44C0-B55C-B7700CEE4ED6}" srcOrd="6" destOrd="0" presId="urn:microsoft.com/office/officeart/2016/7/layout/LinearBlockProcessNumbered"/>
    <dgm:cxn modelId="{8E1B8965-5A24-4745-9158-EB9CE7BC784C}" type="presParOf" srcId="{7246BE68-291E-44C0-B55C-B7700CEE4ED6}" destId="{776DF1AE-435E-4A5A-B342-DF05EB5A876A}" srcOrd="0" destOrd="0" presId="urn:microsoft.com/office/officeart/2016/7/layout/LinearBlockProcessNumbered"/>
    <dgm:cxn modelId="{17391444-51E6-494F-AD1B-C6C468DDD70D}" type="presParOf" srcId="{7246BE68-291E-44C0-B55C-B7700CEE4ED6}" destId="{3909C82B-CDF7-41D0-B9B3-E4E1853D87FF}" srcOrd="1" destOrd="0" presId="urn:microsoft.com/office/officeart/2016/7/layout/LinearBlockProcessNumbered"/>
    <dgm:cxn modelId="{07FBFCCF-FE54-4FED-B384-BE4239D3635B}" type="presParOf" srcId="{7246BE68-291E-44C0-B55C-B7700CEE4ED6}" destId="{888284AE-A568-40DE-8C28-EEA78CC1687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FBD4AE-54B0-4B04-B551-B9DF6289C874}"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EBFDB0AF-BDA3-4842-83CE-88F37558A93E}">
      <dgm:prSet/>
      <dgm:spPr/>
      <dgm:t>
        <a:bodyPr/>
        <a:lstStyle/>
        <a:p>
          <a:r>
            <a:rPr lang="en-GB" b="1" u="sng" dirty="0"/>
            <a:t>HOW WILL YOUR IDEA MAKE MONEY?</a:t>
          </a:r>
          <a:endParaRPr lang="en-US" u="sng" dirty="0"/>
        </a:p>
      </dgm:t>
    </dgm:pt>
    <dgm:pt modelId="{B6864532-2438-4F4C-82CE-70D6B861EB87}" type="parTrans" cxnId="{48D0BB42-76DD-4E69-94CA-753891836A9B}">
      <dgm:prSet/>
      <dgm:spPr/>
      <dgm:t>
        <a:bodyPr/>
        <a:lstStyle/>
        <a:p>
          <a:endParaRPr lang="en-US"/>
        </a:p>
      </dgm:t>
    </dgm:pt>
    <dgm:pt modelId="{0D593AFF-9E19-4217-9561-B61C42A14AF4}" type="sibTrans" cxnId="{48D0BB42-76DD-4E69-94CA-753891836A9B}">
      <dgm:prSet/>
      <dgm:spPr/>
      <dgm:t>
        <a:bodyPr/>
        <a:lstStyle/>
        <a:p>
          <a:endParaRPr lang="en-US"/>
        </a:p>
      </dgm:t>
    </dgm:pt>
    <dgm:pt modelId="{C2022D00-998F-4E45-B955-DD44A5145673}">
      <dgm:prSet/>
      <dgm:spPr/>
      <dgm:t>
        <a:bodyPr/>
        <a:lstStyle/>
        <a:p>
          <a:r>
            <a:rPr lang="en-GB" b="1" dirty="0"/>
            <a:t>Think about all the different things you will sell and how.</a:t>
          </a:r>
          <a:endParaRPr lang="en-US" b="1" dirty="0"/>
        </a:p>
      </dgm:t>
    </dgm:pt>
    <dgm:pt modelId="{7CB8A32D-ED34-4E8B-9530-AC8C0675158F}" type="parTrans" cxnId="{50161A18-22F9-438D-BF13-CF93CEB44797}">
      <dgm:prSet/>
      <dgm:spPr/>
      <dgm:t>
        <a:bodyPr/>
        <a:lstStyle/>
        <a:p>
          <a:endParaRPr lang="en-US"/>
        </a:p>
      </dgm:t>
    </dgm:pt>
    <dgm:pt modelId="{A5EAFB26-F300-401C-B8A5-F3E64E43E088}" type="sibTrans" cxnId="{50161A18-22F9-438D-BF13-CF93CEB44797}">
      <dgm:prSet/>
      <dgm:spPr/>
      <dgm:t>
        <a:bodyPr/>
        <a:lstStyle/>
        <a:p>
          <a:endParaRPr lang="en-US"/>
        </a:p>
      </dgm:t>
    </dgm:pt>
    <dgm:pt modelId="{9C7D2402-2FB6-48DB-94B6-ED3DAD068D47}">
      <dgm:prSet/>
      <dgm:spPr/>
      <dgm:t>
        <a:bodyPr/>
        <a:lstStyle/>
        <a:p>
          <a:r>
            <a:rPr lang="en-GB"/>
            <a:t>Your offerings/products/services</a:t>
          </a:r>
          <a:endParaRPr lang="en-US"/>
        </a:p>
      </dgm:t>
    </dgm:pt>
    <dgm:pt modelId="{8C1F9CD2-1136-4282-9679-A11BF4D04B18}" type="parTrans" cxnId="{68A382C3-2D03-45BA-A98B-187974E58EAB}">
      <dgm:prSet/>
      <dgm:spPr/>
      <dgm:t>
        <a:bodyPr/>
        <a:lstStyle/>
        <a:p>
          <a:endParaRPr lang="en-US"/>
        </a:p>
      </dgm:t>
    </dgm:pt>
    <dgm:pt modelId="{8A3E2D2B-F581-4DCD-85DD-282BE241CA5B}" type="sibTrans" cxnId="{68A382C3-2D03-45BA-A98B-187974E58EAB}">
      <dgm:prSet/>
      <dgm:spPr/>
      <dgm:t>
        <a:bodyPr/>
        <a:lstStyle/>
        <a:p>
          <a:endParaRPr lang="en-US"/>
        </a:p>
      </dgm:t>
    </dgm:pt>
    <dgm:pt modelId="{38124658-B91E-401B-9D9D-3C2C1B917137}">
      <dgm:prSet/>
      <dgm:spPr/>
      <dgm:t>
        <a:bodyPr/>
        <a:lstStyle/>
        <a:p>
          <a:r>
            <a:rPr lang="en-GB"/>
            <a:t>Price (fixed, per situation, hourly, per contract, competitive)</a:t>
          </a:r>
          <a:endParaRPr lang="en-US"/>
        </a:p>
      </dgm:t>
    </dgm:pt>
    <dgm:pt modelId="{4769ACA6-E329-4DA0-ADA5-A2A959C5089A}" type="parTrans" cxnId="{1D8C5D9E-6BCF-4150-B9AA-343D23D67CE7}">
      <dgm:prSet/>
      <dgm:spPr/>
      <dgm:t>
        <a:bodyPr/>
        <a:lstStyle/>
        <a:p>
          <a:endParaRPr lang="en-US"/>
        </a:p>
      </dgm:t>
    </dgm:pt>
    <dgm:pt modelId="{DD8EA72A-0A77-43AE-B6E6-08A5CC0FEE44}" type="sibTrans" cxnId="{1D8C5D9E-6BCF-4150-B9AA-343D23D67CE7}">
      <dgm:prSet/>
      <dgm:spPr/>
      <dgm:t>
        <a:bodyPr/>
        <a:lstStyle/>
        <a:p>
          <a:endParaRPr lang="en-US"/>
        </a:p>
      </dgm:t>
    </dgm:pt>
    <dgm:pt modelId="{DB379FEB-AFDF-4BEF-8C5A-1C9FDC62B795}">
      <dgm:prSet/>
      <dgm:spPr/>
      <dgm:t>
        <a:bodyPr/>
        <a:lstStyle/>
        <a:p>
          <a:r>
            <a:rPr lang="en-GB"/>
            <a:t>Quotes</a:t>
          </a:r>
          <a:endParaRPr lang="en-US"/>
        </a:p>
      </dgm:t>
    </dgm:pt>
    <dgm:pt modelId="{A90EC8E0-5304-4F35-AFBC-AF5A07807D19}" type="parTrans" cxnId="{4B080163-EDAA-410D-B522-DBB8016F9137}">
      <dgm:prSet/>
      <dgm:spPr/>
      <dgm:t>
        <a:bodyPr/>
        <a:lstStyle/>
        <a:p>
          <a:endParaRPr lang="en-US"/>
        </a:p>
      </dgm:t>
    </dgm:pt>
    <dgm:pt modelId="{892FBB16-1005-4FDA-93F5-8BA226A9A13F}" type="sibTrans" cxnId="{4B080163-EDAA-410D-B522-DBB8016F9137}">
      <dgm:prSet/>
      <dgm:spPr/>
      <dgm:t>
        <a:bodyPr/>
        <a:lstStyle/>
        <a:p>
          <a:endParaRPr lang="en-US"/>
        </a:p>
      </dgm:t>
    </dgm:pt>
    <dgm:pt modelId="{80D42A0A-27A7-4F3A-BCA7-572CDEC2E034}">
      <dgm:prSet/>
      <dgm:spPr/>
      <dgm:t>
        <a:bodyPr/>
        <a:lstStyle/>
        <a:p>
          <a:r>
            <a:rPr lang="en-GB"/>
            <a:t>Commission</a:t>
          </a:r>
          <a:endParaRPr lang="en-US"/>
        </a:p>
      </dgm:t>
    </dgm:pt>
    <dgm:pt modelId="{1DF6F0CD-9781-49A9-BF28-80AD2F6EA477}" type="parTrans" cxnId="{DD116027-0776-40EA-AC5F-FC78ED6871DF}">
      <dgm:prSet/>
      <dgm:spPr/>
      <dgm:t>
        <a:bodyPr/>
        <a:lstStyle/>
        <a:p>
          <a:endParaRPr lang="en-US"/>
        </a:p>
      </dgm:t>
    </dgm:pt>
    <dgm:pt modelId="{21F019C2-3E96-4EDF-A01F-609067040E60}" type="sibTrans" cxnId="{DD116027-0776-40EA-AC5F-FC78ED6871DF}">
      <dgm:prSet/>
      <dgm:spPr/>
      <dgm:t>
        <a:bodyPr/>
        <a:lstStyle/>
        <a:p>
          <a:endParaRPr lang="en-US"/>
        </a:p>
      </dgm:t>
    </dgm:pt>
    <dgm:pt modelId="{4C1EC72E-60AB-49C5-B73D-02C74E56943A}">
      <dgm:prSet/>
      <dgm:spPr/>
      <dgm:t>
        <a:bodyPr/>
        <a:lstStyle/>
        <a:p>
          <a:r>
            <a:rPr lang="en-GB"/>
            <a:t>Royalties/Licensing</a:t>
          </a:r>
          <a:endParaRPr lang="en-US"/>
        </a:p>
      </dgm:t>
    </dgm:pt>
    <dgm:pt modelId="{9A5F82BD-A4DA-42A3-99A6-BC7C901394DB}" type="parTrans" cxnId="{4AECE133-4785-43F7-B499-57605FFA22AF}">
      <dgm:prSet/>
      <dgm:spPr/>
      <dgm:t>
        <a:bodyPr/>
        <a:lstStyle/>
        <a:p>
          <a:endParaRPr lang="en-US"/>
        </a:p>
      </dgm:t>
    </dgm:pt>
    <dgm:pt modelId="{1F7F4721-1B71-4B64-906E-92B20351F4CE}" type="sibTrans" cxnId="{4AECE133-4785-43F7-B499-57605FFA22AF}">
      <dgm:prSet/>
      <dgm:spPr/>
      <dgm:t>
        <a:bodyPr/>
        <a:lstStyle/>
        <a:p>
          <a:endParaRPr lang="en-US"/>
        </a:p>
      </dgm:t>
    </dgm:pt>
    <dgm:pt modelId="{8373D26A-6688-46B1-984F-346F436A380F}">
      <dgm:prSet/>
      <dgm:spPr/>
      <dgm:t>
        <a:bodyPr/>
        <a:lstStyle/>
        <a:p>
          <a:r>
            <a:rPr lang="en-GB"/>
            <a:t>Selling mediums</a:t>
          </a:r>
          <a:endParaRPr lang="en-US"/>
        </a:p>
      </dgm:t>
    </dgm:pt>
    <dgm:pt modelId="{EAD95798-D263-4032-A003-E13F7C05336E}" type="parTrans" cxnId="{32F4D46D-C6E7-436B-9393-B90CD0D468B7}">
      <dgm:prSet/>
      <dgm:spPr/>
      <dgm:t>
        <a:bodyPr/>
        <a:lstStyle/>
        <a:p>
          <a:endParaRPr lang="en-US"/>
        </a:p>
      </dgm:t>
    </dgm:pt>
    <dgm:pt modelId="{4E0ED0D5-FCF7-4F1E-B523-FB1B6B79B13C}" type="sibTrans" cxnId="{32F4D46D-C6E7-436B-9393-B90CD0D468B7}">
      <dgm:prSet/>
      <dgm:spPr/>
      <dgm:t>
        <a:bodyPr/>
        <a:lstStyle/>
        <a:p>
          <a:endParaRPr lang="en-US"/>
        </a:p>
      </dgm:t>
    </dgm:pt>
    <dgm:pt modelId="{4236A10C-594F-4273-8E47-DD84A5D8922E}">
      <dgm:prSet/>
      <dgm:spPr/>
      <dgm:t>
        <a:bodyPr/>
        <a:lstStyle/>
        <a:p>
          <a:r>
            <a:rPr lang="en-GB"/>
            <a:t>Invoices</a:t>
          </a:r>
          <a:endParaRPr lang="en-US"/>
        </a:p>
      </dgm:t>
    </dgm:pt>
    <dgm:pt modelId="{4A9DA7D1-4459-4CC9-B58F-6D25FA278D0E}" type="parTrans" cxnId="{36CDA411-06EA-49E4-A12E-BC2ECB2CDBFA}">
      <dgm:prSet/>
      <dgm:spPr/>
      <dgm:t>
        <a:bodyPr/>
        <a:lstStyle/>
        <a:p>
          <a:endParaRPr lang="en-US"/>
        </a:p>
      </dgm:t>
    </dgm:pt>
    <dgm:pt modelId="{0EBB8BF7-9BE5-4853-8EE1-2DE2F3AC6D80}" type="sibTrans" cxnId="{36CDA411-06EA-49E4-A12E-BC2ECB2CDBFA}">
      <dgm:prSet/>
      <dgm:spPr/>
      <dgm:t>
        <a:bodyPr/>
        <a:lstStyle/>
        <a:p>
          <a:endParaRPr lang="en-US"/>
        </a:p>
      </dgm:t>
    </dgm:pt>
    <dgm:pt modelId="{EEE09897-F222-429B-A258-0B8B38A49E46}">
      <dgm:prSet/>
      <dgm:spPr/>
      <dgm:t>
        <a:bodyPr/>
        <a:lstStyle/>
        <a:p>
          <a:r>
            <a:rPr lang="en-GB"/>
            <a:t>Enquiries</a:t>
          </a:r>
          <a:endParaRPr lang="en-US"/>
        </a:p>
      </dgm:t>
    </dgm:pt>
    <dgm:pt modelId="{BA2BCB2D-637E-4DA5-82A7-AEFF466CFFC8}" type="parTrans" cxnId="{0301359F-3EF3-4DD6-98D3-248C6AD40E61}">
      <dgm:prSet/>
      <dgm:spPr/>
      <dgm:t>
        <a:bodyPr/>
        <a:lstStyle/>
        <a:p>
          <a:endParaRPr lang="en-US"/>
        </a:p>
      </dgm:t>
    </dgm:pt>
    <dgm:pt modelId="{1015629E-76BF-4A06-97EB-CD32A49C0387}" type="sibTrans" cxnId="{0301359F-3EF3-4DD6-98D3-248C6AD40E61}">
      <dgm:prSet/>
      <dgm:spPr/>
      <dgm:t>
        <a:bodyPr/>
        <a:lstStyle/>
        <a:p>
          <a:endParaRPr lang="en-US"/>
        </a:p>
      </dgm:t>
    </dgm:pt>
    <dgm:pt modelId="{5EA35EBF-0D45-4A56-880F-ECF90713CA69}">
      <dgm:prSet/>
      <dgm:spPr/>
      <dgm:t>
        <a:bodyPr/>
        <a:lstStyle/>
        <a:p>
          <a:r>
            <a:rPr lang="en-GB"/>
            <a:t>Ways of contacting you</a:t>
          </a:r>
          <a:endParaRPr lang="en-US"/>
        </a:p>
      </dgm:t>
    </dgm:pt>
    <dgm:pt modelId="{5C5D8C8F-6C13-4777-A3A7-66A2950FF10C}" type="parTrans" cxnId="{EF1000F6-76F6-4C3E-99FE-D2AC52524CBA}">
      <dgm:prSet/>
      <dgm:spPr/>
      <dgm:t>
        <a:bodyPr/>
        <a:lstStyle/>
        <a:p>
          <a:endParaRPr lang="en-US"/>
        </a:p>
      </dgm:t>
    </dgm:pt>
    <dgm:pt modelId="{CE62C024-CFBC-4FDB-9A34-240EE86A6E2D}" type="sibTrans" cxnId="{EF1000F6-76F6-4C3E-99FE-D2AC52524CBA}">
      <dgm:prSet/>
      <dgm:spPr/>
      <dgm:t>
        <a:bodyPr/>
        <a:lstStyle/>
        <a:p>
          <a:endParaRPr lang="en-US"/>
        </a:p>
      </dgm:t>
    </dgm:pt>
    <dgm:pt modelId="{25C093C2-36B0-4BDA-83A5-13CCD161E3E1}">
      <dgm:prSet/>
      <dgm:spPr/>
      <dgm:t>
        <a:bodyPr/>
        <a:lstStyle/>
        <a:p>
          <a:r>
            <a:rPr lang="en-GB"/>
            <a:t>Ways of responding</a:t>
          </a:r>
          <a:endParaRPr lang="en-US"/>
        </a:p>
      </dgm:t>
    </dgm:pt>
    <dgm:pt modelId="{C0BD1B5A-1BE6-4050-B2BF-79B912CDBC3E}" type="parTrans" cxnId="{B690016B-23B9-4D0E-9BBD-EF9D4011B221}">
      <dgm:prSet/>
      <dgm:spPr/>
      <dgm:t>
        <a:bodyPr/>
        <a:lstStyle/>
        <a:p>
          <a:endParaRPr lang="en-US"/>
        </a:p>
      </dgm:t>
    </dgm:pt>
    <dgm:pt modelId="{B6AAF016-63DE-426D-930E-9C85EECC38A0}" type="sibTrans" cxnId="{B690016B-23B9-4D0E-9BBD-EF9D4011B221}">
      <dgm:prSet/>
      <dgm:spPr/>
      <dgm:t>
        <a:bodyPr/>
        <a:lstStyle/>
        <a:p>
          <a:endParaRPr lang="en-US"/>
        </a:p>
      </dgm:t>
    </dgm:pt>
    <dgm:pt modelId="{D07E4F61-8D9E-45CB-9832-54FD4AF78A72}">
      <dgm:prSet/>
      <dgm:spPr/>
      <dgm:t>
        <a:bodyPr/>
        <a:lstStyle/>
        <a:p>
          <a:r>
            <a:rPr lang="en-GB"/>
            <a:t>Negotiation techniques</a:t>
          </a:r>
          <a:endParaRPr lang="en-US"/>
        </a:p>
      </dgm:t>
    </dgm:pt>
    <dgm:pt modelId="{3127DE8A-68AF-42C3-A6F8-34BB5DF06515}" type="parTrans" cxnId="{3EFDAB9D-1B1C-4801-8ED9-BF62F17E3F69}">
      <dgm:prSet/>
      <dgm:spPr/>
      <dgm:t>
        <a:bodyPr/>
        <a:lstStyle/>
        <a:p>
          <a:endParaRPr lang="en-US"/>
        </a:p>
      </dgm:t>
    </dgm:pt>
    <dgm:pt modelId="{F31CFDA0-C49E-4517-9784-D160245A37D4}" type="sibTrans" cxnId="{3EFDAB9D-1B1C-4801-8ED9-BF62F17E3F69}">
      <dgm:prSet/>
      <dgm:spPr/>
      <dgm:t>
        <a:bodyPr/>
        <a:lstStyle/>
        <a:p>
          <a:endParaRPr lang="en-US"/>
        </a:p>
      </dgm:t>
    </dgm:pt>
    <dgm:pt modelId="{1987D777-4DE7-41A6-B0BA-6DBAC3972E29}">
      <dgm:prSet/>
      <dgm:spPr/>
      <dgm:t>
        <a:bodyPr/>
        <a:lstStyle/>
        <a:p>
          <a:r>
            <a:rPr lang="en-GB"/>
            <a:t>Forms of payment (cash, BACS, credit)</a:t>
          </a:r>
          <a:endParaRPr lang="en-US"/>
        </a:p>
      </dgm:t>
    </dgm:pt>
    <dgm:pt modelId="{85E5C9C5-3BEE-4DB5-A8A3-24B4032E2C06}" type="parTrans" cxnId="{5C935575-F25A-410B-9B23-FA24BC496577}">
      <dgm:prSet/>
      <dgm:spPr/>
      <dgm:t>
        <a:bodyPr/>
        <a:lstStyle/>
        <a:p>
          <a:endParaRPr lang="en-US"/>
        </a:p>
      </dgm:t>
    </dgm:pt>
    <dgm:pt modelId="{1D569532-CF1D-4593-9132-20727A17527A}" type="sibTrans" cxnId="{5C935575-F25A-410B-9B23-FA24BC496577}">
      <dgm:prSet/>
      <dgm:spPr/>
      <dgm:t>
        <a:bodyPr/>
        <a:lstStyle/>
        <a:p>
          <a:endParaRPr lang="en-US"/>
        </a:p>
      </dgm:t>
    </dgm:pt>
    <dgm:pt modelId="{8096270D-FDAB-4EEF-A173-324A6C72F8CE}">
      <dgm:prSet/>
      <dgm:spPr/>
      <dgm:t>
        <a:bodyPr/>
        <a:lstStyle/>
        <a:p>
          <a:r>
            <a:rPr lang="en-GB"/>
            <a:t>Funding or financial support</a:t>
          </a:r>
          <a:endParaRPr lang="en-US"/>
        </a:p>
      </dgm:t>
    </dgm:pt>
    <dgm:pt modelId="{64F1729F-24F2-4EFC-90B4-C67C2F952D86}" type="parTrans" cxnId="{2A6A67CD-9420-4752-A988-A98AD5BD8154}">
      <dgm:prSet/>
      <dgm:spPr/>
      <dgm:t>
        <a:bodyPr/>
        <a:lstStyle/>
        <a:p>
          <a:endParaRPr lang="en-US"/>
        </a:p>
      </dgm:t>
    </dgm:pt>
    <dgm:pt modelId="{7C155E86-2788-404D-8CD7-9AF565D9E834}" type="sibTrans" cxnId="{2A6A67CD-9420-4752-A988-A98AD5BD8154}">
      <dgm:prSet/>
      <dgm:spPr/>
      <dgm:t>
        <a:bodyPr/>
        <a:lstStyle/>
        <a:p>
          <a:endParaRPr lang="en-US"/>
        </a:p>
      </dgm:t>
    </dgm:pt>
    <dgm:pt modelId="{1E999F54-5499-40B3-A130-0AAE7B37F985}" type="pres">
      <dgm:prSet presAssocID="{F1FBD4AE-54B0-4B04-B551-B9DF6289C874}" presName="diagram" presStyleCnt="0">
        <dgm:presLayoutVars>
          <dgm:dir/>
          <dgm:resizeHandles val="exact"/>
        </dgm:presLayoutVars>
      </dgm:prSet>
      <dgm:spPr/>
    </dgm:pt>
    <dgm:pt modelId="{A719B806-7EA2-4F87-86DF-6181642AFEA0}" type="pres">
      <dgm:prSet presAssocID="{EBFDB0AF-BDA3-4842-83CE-88F37558A93E}" presName="node" presStyleLbl="node1" presStyleIdx="0" presStyleCnt="15">
        <dgm:presLayoutVars>
          <dgm:bulletEnabled val="1"/>
        </dgm:presLayoutVars>
      </dgm:prSet>
      <dgm:spPr/>
    </dgm:pt>
    <dgm:pt modelId="{982210E6-57EF-4A0F-AC0F-EA96B4BC6553}" type="pres">
      <dgm:prSet presAssocID="{0D593AFF-9E19-4217-9561-B61C42A14AF4}" presName="sibTrans" presStyleCnt="0"/>
      <dgm:spPr/>
    </dgm:pt>
    <dgm:pt modelId="{E9AA8BC2-1C3B-48BC-A877-2EF2C800D8F3}" type="pres">
      <dgm:prSet presAssocID="{C2022D00-998F-4E45-B955-DD44A5145673}" presName="node" presStyleLbl="node1" presStyleIdx="1" presStyleCnt="15">
        <dgm:presLayoutVars>
          <dgm:bulletEnabled val="1"/>
        </dgm:presLayoutVars>
      </dgm:prSet>
      <dgm:spPr/>
    </dgm:pt>
    <dgm:pt modelId="{0CE35281-5BAE-4D6F-9872-5BFBDE9FDA46}" type="pres">
      <dgm:prSet presAssocID="{A5EAFB26-F300-401C-B8A5-F3E64E43E088}" presName="sibTrans" presStyleCnt="0"/>
      <dgm:spPr/>
    </dgm:pt>
    <dgm:pt modelId="{D0E947F2-F6CF-4449-A0D9-26AC952990D3}" type="pres">
      <dgm:prSet presAssocID="{9C7D2402-2FB6-48DB-94B6-ED3DAD068D47}" presName="node" presStyleLbl="node1" presStyleIdx="2" presStyleCnt="15" custLinFactNeighborX="688" custLinFactNeighborY="-186">
        <dgm:presLayoutVars>
          <dgm:bulletEnabled val="1"/>
        </dgm:presLayoutVars>
      </dgm:prSet>
      <dgm:spPr/>
    </dgm:pt>
    <dgm:pt modelId="{2C5CFF8D-24EE-490A-883A-4C1F60955D0B}" type="pres">
      <dgm:prSet presAssocID="{8A3E2D2B-F581-4DCD-85DD-282BE241CA5B}" presName="sibTrans" presStyleCnt="0"/>
      <dgm:spPr/>
    </dgm:pt>
    <dgm:pt modelId="{E5FF2F2A-14FE-4DCB-BC4C-197727966BD2}" type="pres">
      <dgm:prSet presAssocID="{38124658-B91E-401B-9D9D-3C2C1B917137}" presName="node" presStyleLbl="node1" presStyleIdx="3" presStyleCnt="15">
        <dgm:presLayoutVars>
          <dgm:bulletEnabled val="1"/>
        </dgm:presLayoutVars>
      </dgm:prSet>
      <dgm:spPr/>
    </dgm:pt>
    <dgm:pt modelId="{BBA26DAE-7E0C-4F92-9887-D727732642DB}" type="pres">
      <dgm:prSet presAssocID="{DD8EA72A-0A77-43AE-B6E6-08A5CC0FEE44}" presName="sibTrans" presStyleCnt="0"/>
      <dgm:spPr/>
    </dgm:pt>
    <dgm:pt modelId="{745C5A8A-0E35-4E9F-9FC7-7BBF6A9A4EC9}" type="pres">
      <dgm:prSet presAssocID="{DB379FEB-AFDF-4BEF-8C5A-1C9FDC62B795}" presName="node" presStyleLbl="node1" presStyleIdx="4" presStyleCnt="15">
        <dgm:presLayoutVars>
          <dgm:bulletEnabled val="1"/>
        </dgm:presLayoutVars>
      </dgm:prSet>
      <dgm:spPr/>
    </dgm:pt>
    <dgm:pt modelId="{4A26CD04-BAC4-43C3-A944-021537C15E76}" type="pres">
      <dgm:prSet presAssocID="{892FBB16-1005-4FDA-93F5-8BA226A9A13F}" presName="sibTrans" presStyleCnt="0"/>
      <dgm:spPr/>
    </dgm:pt>
    <dgm:pt modelId="{7EF49949-04E3-4267-8FA6-969476CB67F7}" type="pres">
      <dgm:prSet presAssocID="{80D42A0A-27A7-4F3A-BCA7-572CDEC2E034}" presName="node" presStyleLbl="node1" presStyleIdx="5" presStyleCnt="15">
        <dgm:presLayoutVars>
          <dgm:bulletEnabled val="1"/>
        </dgm:presLayoutVars>
      </dgm:prSet>
      <dgm:spPr/>
    </dgm:pt>
    <dgm:pt modelId="{6C4A0568-160A-433D-A694-044D9CFD6C56}" type="pres">
      <dgm:prSet presAssocID="{21F019C2-3E96-4EDF-A01F-609067040E60}" presName="sibTrans" presStyleCnt="0"/>
      <dgm:spPr/>
    </dgm:pt>
    <dgm:pt modelId="{4FDAEFF4-9A7D-4AF5-84F0-D68F9EEF5512}" type="pres">
      <dgm:prSet presAssocID="{4C1EC72E-60AB-49C5-B73D-02C74E56943A}" presName="node" presStyleLbl="node1" presStyleIdx="6" presStyleCnt="15">
        <dgm:presLayoutVars>
          <dgm:bulletEnabled val="1"/>
        </dgm:presLayoutVars>
      </dgm:prSet>
      <dgm:spPr/>
    </dgm:pt>
    <dgm:pt modelId="{10F1E91A-44EE-4D6F-843D-B0332B6F6B9F}" type="pres">
      <dgm:prSet presAssocID="{1F7F4721-1B71-4B64-906E-92B20351F4CE}" presName="sibTrans" presStyleCnt="0"/>
      <dgm:spPr/>
    </dgm:pt>
    <dgm:pt modelId="{F2BF4B82-E2C5-4BEC-8A71-849DA35DA0B1}" type="pres">
      <dgm:prSet presAssocID="{8373D26A-6688-46B1-984F-346F436A380F}" presName="node" presStyleLbl="node1" presStyleIdx="7" presStyleCnt="15">
        <dgm:presLayoutVars>
          <dgm:bulletEnabled val="1"/>
        </dgm:presLayoutVars>
      </dgm:prSet>
      <dgm:spPr/>
    </dgm:pt>
    <dgm:pt modelId="{140BA749-AEDE-498D-A238-3D7ADD9875D7}" type="pres">
      <dgm:prSet presAssocID="{4E0ED0D5-FCF7-4F1E-B523-FB1B6B79B13C}" presName="sibTrans" presStyleCnt="0"/>
      <dgm:spPr/>
    </dgm:pt>
    <dgm:pt modelId="{EB1D007E-0F7E-427A-B8CB-875AB245FEBC}" type="pres">
      <dgm:prSet presAssocID="{4236A10C-594F-4273-8E47-DD84A5D8922E}" presName="node" presStyleLbl="node1" presStyleIdx="8" presStyleCnt="15">
        <dgm:presLayoutVars>
          <dgm:bulletEnabled val="1"/>
        </dgm:presLayoutVars>
      </dgm:prSet>
      <dgm:spPr/>
    </dgm:pt>
    <dgm:pt modelId="{C067A611-518F-42CF-B935-0C3FD6171F4A}" type="pres">
      <dgm:prSet presAssocID="{0EBB8BF7-9BE5-4853-8EE1-2DE2F3AC6D80}" presName="sibTrans" presStyleCnt="0"/>
      <dgm:spPr/>
    </dgm:pt>
    <dgm:pt modelId="{0E4ACE7E-DF8A-4530-BB21-31C0100607BD}" type="pres">
      <dgm:prSet presAssocID="{EEE09897-F222-429B-A258-0B8B38A49E46}" presName="node" presStyleLbl="node1" presStyleIdx="9" presStyleCnt="15">
        <dgm:presLayoutVars>
          <dgm:bulletEnabled val="1"/>
        </dgm:presLayoutVars>
      </dgm:prSet>
      <dgm:spPr/>
    </dgm:pt>
    <dgm:pt modelId="{955E940B-7E6B-4C6D-88B4-9D059B7E1DE3}" type="pres">
      <dgm:prSet presAssocID="{1015629E-76BF-4A06-97EB-CD32A49C0387}" presName="sibTrans" presStyleCnt="0"/>
      <dgm:spPr/>
    </dgm:pt>
    <dgm:pt modelId="{BF5CF16F-D386-4AF7-AC3F-8C41BCBD12D9}" type="pres">
      <dgm:prSet presAssocID="{5EA35EBF-0D45-4A56-880F-ECF90713CA69}" presName="node" presStyleLbl="node1" presStyleIdx="10" presStyleCnt="15">
        <dgm:presLayoutVars>
          <dgm:bulletEnabled val="1"/>
        </dgm:presLayoutVars>
      </dgm:prSet>
      <dgm:spPr/>
    </dgm:pt>
    <dgm:pt modelId="{03D8758C-1E01-41C8-BFB6-EAD0F0985C08}" type="pres">
      <dgm:prSet presAssocID="{CE62C024-CFBC-4FDB-9A34-240EE86A6E2D}" presName="sibTrans" presStyleCnt="0"/>
      <dgm:spPr/>
    </dgm:pt>
    <dgm:pt modelId="{7156D016-E410-4995-B98A-39E159750735}" type="pres">
      <dgm:prSet presAssocID="{25C093C2-36B0-4BDA-83A5-13CCD161E3E1}" presName="node" presStyleLbl="node1" presStyleIdx="11" presStyleCnt="15">
        <dgm:presLayoutVars>
          <dgm:bulletEnabled val="1"/>
        </dgm:presLayoutVars>
      </dgm:prSet>
      <dgm:spPr/>
    </dgm:pt>
    <dgm:pt modelId="{FEC8629B-0D6A-4711-B10A-0A5F47048BAB}" type="pres">
      <dgm:prSet presAssocID="{B6AAF016-63DE-426D-930E-9C85EECC38A0}" presName="sibTrans" presStyleCnt="0"/>
      <dgm:spPr/>
    </dgm:pt>
    <dgm:pt modelId="{03F3EA57-78EB-4DB5-8E25-44039765B94F}" type="pres">
      <dgm:prSet presAssocID="{D07E4F61-8D9E-45CB-9832-54FD4AF78A72}" presName="node" presStyleLbl="node1" presStyleIdx="12" presStyleCnt="15">
        <dgm:presLayoutVars>
          <dgm:bulletEnabled val="1"/>
        </dgm:presLayoutVars>
      </dgm:prSet>
      <dgm:spPr/>
    </dgm:pt>
    <dgm:pt modelId="{145C2BB3-F08B-4EE8-B33E-669813BB6CE1}" type="pres">
      <dgm:prSet presAssocID="{F31CFDA0-C49E-4517-9784-D160245A37D4}" presName="sibTrans" presStyleCnt="0"/>
      <dgm:spPr/>
    </dgm:pt>
    <dgm:pt modelId="{89DD5CBB-5B06-46C3-AD33-A3E99E3001C2}" type="pres">
      <dgm:prSet presAssocID="{1987D777-4DE7-41A6-B0BA-6DBAC3972E29}" presName="node" presStyleLbl="node1" presStyleIdx="13" presStyleCnt="15">
        <dgm:presLayoutVars>
          <dgm:bulletEnabled val="1"/>
        </dgm:presLayoutVars>
      </dgm:prSet>
      <dgm:spPr/>
    </dgm:pt>
    <dgm:pt modelId="{D6AF5E2B-13D2-4C83-8A83-83570CCD6650}" type="pres">
      <dgm:prSet presAssocID="{1D569532-CF1D-4593-9132-20727A17527A}" presName="sibTrans" presStyleCnt="0"/>
      <dgm:spPr/>
    </dgm:pt>
    <dgm:pt modelId="{B024E0C3-95AE-4CE5-B9E2-9E55C7715094}" type="pres">
      <dgm:prSet presAssocID="{8096270D-FDAB-4EEF-A173-324A6C72F8CE}" presName="node" presStyleLbl="node1" presStyleIdx="14" presStyleCnt="15">
        <dgm:presLayoutVars>
          <dgm:bulletEnabled val="1"/>
        </dgm:presLayoutVars>
      </dgm:prSet>
      <dgm:spPr/>
    </dgm:pt>
  </dgm:ptLst>
  <dgm:cxnLst>
    <dgm:cxn modelId="{967D5C07-74A3-4028-A169-21D28F633FAE}" type="presOf" srcId="{EBFDB0AF-BDA3-4842-83CE-88F37558A93E}" destId="{A719B806-7EA2-4F87-86DF-6181642AFEA0}" srcOrd="0" destOrd="0" presId="urn:microsoft.com/office/officeart/2005/8/layout/default"/>
    <dgm:cxn modelId="{3467B90E-3C27-4418-BEE5-18C131994763}" type="presOf" srcId="{EEE09897-F222-429B-A258-0B8B38A49E46}" destId="{0E4ACE7E-DF8A-4530-BB21-31C0100607BD}" srcOrd="0" destOrd="0" presId="urn:microsoft.com/office/officeart/2005/8/layout/default"/>
    <dgm:cxn modelId="{36CDA411-06EA-49E4-A12E-BC2ECB2CDBFA}" srcId="{F1FBD4AE-54B0-4B04-B551-B9DF6289C874}" destId="{4236A10C-594F-4273-8E47-DD84A5D8922E}" srcOrd="8" destOrd="0" parTransId="{4A9DA7D1-4459-4CC9-B58F-6D25FA278D0E}" sibTransId="{0EBB8BF7-9BE5-4853-8EE1-2DE2F3AC6D80}"/>
    <dgm:cxn modelId="{50161A18-22F9-438D-BF13-CF93CEB44797}" srcId="{F1FBD4AE-54B0-4B04-B551-B9DF6289C874}" destId="{C2022D00-998F-4E45-B955-DD44A5145673}" srcOrd="1" destOrd="0" parTransId="{7CB8A32D-ED34-4E8B-9530-AC8C0675158F}" sibTransId="{A5EAFB26-F300-401C-B8A5-F3E64E43E088}"/>
    <dgm:cxn modelId="{06EDE21E-CFCE-43B8-9A31-E48345946220}" type="presOf" srcId="{4236A10C-594F-4273-8E47-DD84A5D8922E}" destId="{EB1D007E-0F7E-427A-B8CB-875AB245FEBC}" srcOrd="0" destOrd="0" presId="urn:microsoft.com/office/officeart/2005/8/layout/default"/>
    <dgm:cxn modelId="{FB45B124-8B80-498B-A7D1-8E16B9916C48}" type="presOf" srcId="{C2022D00-998F-4E45-B955-DD44A5145673}" destId="{E9AA8BC2-1C3B-48BC-A877-2EF2C800D8F3}" srcOrd="0" destOrd="0" presId="urn:microsoft.com/office/officeart/2005/8/layout/default"/>
    <dgm:cxn modelId="{13118225-B7E5-4723-A056-280AB8F5F297}" type="presOf" srcId="{25C093C2-36B0-4BDA-83A5-13CCD161E3E1}" destId="{7156D016-E410-4995-B98A-39E159750735}" srcOrd="0" destOrd="0" presId="urn:microsoft.com/office/officeart/2005/8/layout/default"/>
    <dgm:cxn modelId="{DD116027-0776-40EA-AC5F-FC78ED6871DF}" srcId="{F1FBD4AE-54B0-4B04-B551-B9DF6289C874}" destId="{80D42A0A-27A7-4F3A-BCA7-572CDEC2E034}" srcOrd="5" destOrd="0" parTransId="{1DF6F0CD-9781-49A9-BF28-80AD2F6EA477}" sibTransId="{21F019C2-3E96-4EDF-A01F-609067040E60}"/>
    <dgm:cxn modelId="{B7B9622B-E1A2-42CF-972F-9248921948F8}" type="presOf" srcId="{D07E4F61-8D9E-45CB-9832-54FD4AF78A72}" destId="{03F3EA57-78EB-4DB5-8E25-44039765B94F}" srcOrd="0" destOrd="0" presId="urn:microsoft.com/office/officeart/2005/8/layout/default"/>
    <dgm:cxn modelId="{4AECE133-4785-43F7-B499-57605FFA22AF}" srcId="{F1FBD4AE-54B0-4B04-B551-B9DF6289C874}" destId="{4C1EC72E-60AB-49C5-B73D-02C74E56943A}" srcOrd="6" destOrd="0" parTransId="{9A5F82BD-A4DA-42A3-99A6-BC7C901394DB}" sibTransId="{1F7F4721-1B71-4B64-906E-92B20351F4CE}"/>
    <dgm:cxn modelId="{48D0BB42-76DD-4E69-94CA-753891836A9B}" srcId="{F1FBD4AE-54B0-4B04-B551-B9DF6289C874}" destId="{EBFDB0AF-BDA3-4842-83CE-88F37558A93E}" srcOrd="0" destOrd="0" parTransId="{B6864532-2438-4F4C-82CE-70D6B861EB87}" sibTransId="{0D593AFF-9E19-4217-9561-B61C42A14AF4}"/>
    <dgm:cxn modelId="{4B080163-EDAA-410D-B522-DBB8016F9137}" srcId="{F1FBD4AE-54B0-4B04-B551-B9DF6289C874}" destId="{DB379FEB-AFDF-4BEF-8C5A-1C9FDC62B795}" srcOrd="4" destOrd="0" parTransId="{A90EC8E0-5304-4F35-AFBC-AF5A07807D19}" sibTransId="{892FBB16-1005-4FDA-93F5-8BA226A9A13F}"/>
    <dgm:cxn modelId="{72164263-5B60-4E5A-BB6D-628E50D70934}" type="presOf" srcId="{4C1EC72E-60AB-49C5-B73D-02C74E56943A}" destId="{4FDAEFF4-9A7D-4AF5-84F0-D68F9EEF5512}" srcOrd="0" destOrd="0" presId="urn:microsoft.com/office/officeart/2005/8/layout/default"/>
    <dgm:cxn modelId="{E8BEA367-858F-46D0-80F3-4556FF3DD8B0}" type="presOf" srcId="{38124658-B91E-401B-9D9D-3C2C1B917137}" destId="{E5FF2F2A-14FE-4DCB-BC4C-197727966BD2}" srcOrd="0" destOrd="0" presId="urn:microsoft.com/office/officeart/2005/8/layout/default"/>
    <dgm:cxn modelId="{FA294F49-7880-4C6A-8691-C915530B7BBA}" type="presOf" srcId="{F1FBD4AE-54B0-4B04-B551-B9DF6289C874}" destId="{1E999F54-5499-40B3-A130-0AAE7B37F985}" srcOrd="0" destOrd="0" presId="urn:microsoft.com/office/officeart/2005/8/layout/default"/>
    <dgm:cxn modelId="{B690016B-23B9-4D0E-9BBD-EF9D4011B221}" srcId="{F1FBD4AE-54B0-4B04-B551-B9DF6289C874}" destId="{25C093C2-36B0-4BDA-83A5-13CCD161E3E1}" srcOrd="11" destOrd="0" parTransId="{C0BD1B5A-1BE6-4050-B2BF-79B912CDBC3E}" sibTransId="{B6AAF016-63DE-426D-930E-9C85EECC38A0}"/>
    <dgm:cxn modelId="{32F4D46D-C6E7-436B-9393-B90CD0D468B7}" srcId="{F1FBD4AE-54B0-4B04-B551-B9DF6289C874}" destId="{8373D26A-6688-46B1-984F-346F436A380F}" srcOrd="7" destOrd="0" parTransId="{EAD95798-D263-4032-A003-E13F7C05336E}" sibTransId="{4E0ED0D5-FCF7-4F1E-B523-FB1B6B79B13C}"/>
    <dgm:cxn modelId="{5C935575-F25A-410B-9B23-FA24BC496577}" srcId="{F1FBD4AE-54B0-4B04-B551-B9DF6289C874}" destId="{1987D777-4DE7-41A6-B0BA-6DBAC3972E29}" srcOrd="13" destOrd="0" parTransId="{85E5C9C5-3BEE-4DB5-A8A3-24B4032E2C06}" sibTransId="{1D569532-CF1D-4593-9132-20727A17527A}"/>
    <dgm:cxn modelId="{8130C155-64B0-43D6-AA6A-176B9B3A5756}" type="presOf" srcId="{5EA35EBF-0D45-4A56-880F-ECF90713CA69}" destId="{BF5CF16F-D386-4AF7-AC3F-8C41BCBD12D9}" srcOrd="0" destOrd="0" presId="urn:microsoft.com/office/officeart/2005/8/layout/default"/>
    <dgm:cxn modelId="{C3FBF07E-93FF-419D-A1AA-E38560C57B2B}" type="presOf" srcId="{DB379FEB-AFDF-4BEF-8C5A-1C9FDC62B795}" destId="{745C5A8A-0E35-4E9F-9FC7-7BBF6A9A4EC9}" srcOrd="0" destOrd="0" presId="urn:microsoft.com/office/officeart/2005/8/layout/default"/>
    <dgm:cxn modelId="{B9241380-4939-4D2A-81F9-20A856147D72}" type="presOf" srcId="{1987D777-4DE7-41A6-B0BA-6DBAC3972E29}" destId="{89DD5CBB-5B06-46C3-AD33-A3E99E3001C2}" srcOrd="0" destOrd="0" presId="urn:microsoft.com/office/officeart/2005/8/layout/default"/>
    <dgm:cxn modelId="{A7605B89-0956-4E60-A7C8-63121C5F57CB}" type="presOf" srcId="{80D42A0A-27A7-4F3A-BCA7-572CDEC2E034}" destId="{7EF49949-04E3-4267-8FA6-969476CB67F7}" srcOrd="0" destOrd="0" presId="urn:microsoft.com/office/officeart/2005/8/layout/default"/>
    <dgm:cxn modelId="{B67B098C-6EA3-4D54-8013-145CC9539DF0}" type="presOf" srcId="{9C7D2402-2FB6-48DB-94B6-ED3DAD068D47}" destId="{D0E947F2-F6CF-4449-A0D9-26AC952990D3}" srcOrd="0" destOrd="0" presId="urn:microsoft.com/office/officeart/2005/8/layout/default"/>
    <dgm:cxn modelId="{3EFDAB9D-1B1C-4801-8ED9-BF62F17E3F69}" srcId="{F1FBD4AE-54B0-4B04-B551-B9DF6289C874}" destId="{D07E4F61-8D9E-45CB-9832-54FD4AF78A72}" srcOrd="12" destOrd="0" parTransId="{3127DE8A-68AF-42C3-A6F8-34BB5DF06515}" sibTransId="{F31CFDA0-C49E-4517-9784-D160245A37D4}"/>
    <dgm:cxn modelId="{1D8C5D9E-6BCF-4150-B9AA-343D23D67CE7}" srcId="{F1FBD4AE-54B0-4B04-B551-B9DF6289C874}" destId="{38124658-B91E-401B-9D9D-3C2C1B917137}" srcOrd="3" destOrd="0" parTransId="{4769ACA6-E329-4DA0-ADA5-A2A959C5089A}" sibTransId="{DD8EA72A-0A77-43AE-B6E6-08A5CC0FEE44}"/>
    <dgm:cxn modelId="{0301359F-3EF3-4DD6-98D3-248C6AD40E61}" srcId="{F1FBD4AE-54B0-4B04-B551-B9DF6289C874}" destId="{EEE09897-F222-429B-A258-0B8B38A49E46}" srcOrd="9" destOrd="0" parTransId="{BA2BCB2D-637E-4DA5-82A7-AEFF466CFFC8}" sibTransId="{1015629E-76BF-4A06-97EB-CD32A49C0387}"/>
    <dgm:cxn modelId="{A7C150B4-0321-4577-A3D5-C064EC513398}" type="presOf" srcId="{8373D26A-6688-46B1-984F-346F436A380F}" destId="{F2BF4B82-E2C5-4BEC-8A71-849DA35DA0B1}" srcOrd="0" destOrd="0" presId="urn:microsoft.com/office/officeart/2005/8/layout/default"/>
    <dgm:cxn modelId="{68A382C3-2D03-45BA-A98B-187974E58EAB}" srcId="{F1FBD4AE-54B0-4B04-B551-B9DF6289C874}" destId="{9C7D2402-2FB6-48DB-94B6-ED3DAD068D47}" srcOrd="2" destOrd="0" parTransId="{8C1F9CD2-1136-4282-9679-A11BF4D04B18}" sibTransId="{8A3E2D2B-F581-4DCD-85DD-282BE241CA5B}"/>
    <dgm:cxn modelId="{2A6A67CD-9420-4752-A988-A98AD5BD8154}" srcId="{F1FBD4AE-54B0-4B04-B551-B9DF6289C874}" destId="{8096270D-FDAB-4EEF-A173-324A6C72F8CE}" srcOrd="14" destOrd="0" parTransId="{64F1729F-24F2-4EFC-90B4-C67C2F952D86}" sibTransId="{7C155E86-2788-404D-8CD7-9AF565D9E834}"/>
    <dgm:cxn modelId="{E0B908E3-FDB4-41DE-BFE3-96EA3A9076FF}" type="presOf" srcId="{8096270D-FDAB-4EEF-A173-324A6C72F8CE}" destId="{B024E0C3-95AE-4CE5-B9E2-9E55C7715094}" srcOrd="0" destOrd="0" presId="urn:microsoft.com/office/officeart/2005/8/layout/default"/>
    <dgm:cxn modelId="{EF1000F6-76F6-4C3E-99FE-D2AC52524CBA}" srcId="{F1FBD4AE-54B0-4B04-B551-B9DF6289C874}" destId="{5EA35EBF-0D45-4A56-880F-ECF90713CA69}" srcOrd="10" destOrd="0" parTransId="{5C5D8C8F-6C13-4777-A3A7-66A2950FF10C}" sibTransId="{CE62C024-CFBC-4FDB-9A34-240EE86A6E2D}"/>
    <dgm:cxn modelId="{539F8C13-33DE-4526-8852-106BFF988392}" type="presParOf" srcId="{1E999F54-5499-40B3-A130-0AAE7B37F985}" destId="{A719B806-7EA2-4F87-86DF-6181642AFEA0}" srcOrd="0" destOrd="0" presId="urn:microsoft.com/office/officeart/2005/8/layout/default"/>
    <dgm:cxn modelId="{1ABD7644-0250-4DCD-AE23-415B65386163}" type="presParOf" srcId="{1E999F54-5499-40B3-A130-0AAE7B37F985}" destId="{982210E6-57EF-4A0F-AC0F-EA96B4BC6553}" srcOrd="1" destOrd="0" presId="urn:microsoft.com/office/officeart/2005/8/layout/default"/>
    <dgm:cxn modelId="{2371F14D-632B-476F-BE46-77975F65945F}" type="presParOf" srcId="{1E999F54-5499-40B3-A130-0AAE7B37F985}" destId="{E9AA8BC2-1C3B-48BC-A877-2EF2C800D8F3}" srcOrd="2" destOrd="0" presId="urn:microsoft.com/office/officeart/2005/8/layout/default"/>
    <dgm:cxn modelId="{A4E6BE79-4019-4779-905C-495B97FC4A8E}" type="presParOf" srcId="{1E999F54-5499-40B3-A130-0AAE7B37F985}" destId="{0CE35281-5BAE-4D6F-9872-5BFBDE9FDA46}" srcOrd="3" destOrd="0" presId="urn:microsoft.com/office/officeart/2005/8/layout/default"/>
    <dgm:cxn modelId="{7DD93367-EBAE-4B91-9C94-A02C1F4C8F7D}" type="presParOf" srcId="{1E999F54-5499-40B3-A130-0AAE7B37F985}" destId="{D0E947F2-F6CF-4449-A0D9-26AC952990D3}" srcOrd="4" destOrd="0" presId="urn:microsoft.com/office/officeart/2005/8/layout/default"/>
    <dgm:cxn modelId="{168FE0DF-3035-4F24-8D59-256A11B56A86}" type="presParOf" srcId="{1E999F54-5499-40B3-A130-0AAE7B37F985}" destId="{2C5CFF8D-24EE-490A-883A-4C1F60955D0B}" srcOrd="5" destOrd="0" presId="urn:microsoft.com/office/officeart/2005/8/layout/default"/>
    <dgm:cxn modelId="{A0AF303D-F5D4-487C-90B1-E17DBC41251A}" type="presParOf" srcId="{1E999F54-5499-40B3-A130-0AAE7B37F985}" destId="{E5FF2F2A-14FE-4DCB-BC4C-197727966BD2}" srcOrd="6" destOrd="0" presId="urn:microsoft.com/office/officeart/2005/8/layout/default"/>
    <dgm:cxn modelId="{EDB85F4B-E0FC-46F1-A12E-97BDEACC1E75}" type="presParOf" srcId="{1E999F54-5499-40B3-A130-0AAE7B37F985}" destId="{BBA26DAE-7E0C-4F92-9887-D727732642DB}" srcOrd="7" destOrd="0" presId="urn:microsoft.com/office/officeart/2005/8/layout/default"/>
    <dgm:cxn modelId="{A08CF8C2-02C2-4C64-B718-9A3CC66DF7B2}" type="presParOf" srcId="{1E999F54-5499-40B3-A130-0AAE7B37F985}" destId="{745C5A8A-0E35-4E9F-9FC7-7BBF6A9A4EC9}" srcOrd="8" destOrd="0" presId="urn:microsoft.com/office/officeart/2005/8/layout/default"/>
    <dgm:cxn modelId="{CB13E782-A08B-406E-B626-892F77B83238}" type="presParOf" srcId="{1E999F54-5499-40B3-A130-0AAE7B37F985}" destId="{4A26CD04-BAC4-43C3-A944-021537C15E76}" srcOrd="9" destOrd="0" presId="urn:microsoft.com/office/officeart/2005/8/layout/default"/>
    <dgm:cxn modelId="{C96825B4-7E6A-496F-97AE-2EA5C9BE19F3}" type="presParOf" srcId="{1E999F54-5499-40B3-A130-0AAE7B37F985}" destId="{7EF49949-04E3-4267-8FA6-969476CB67F7}" srcOrd="10" destOrd="0" presId="urn:microsoft.com/office/officeart/2005/8/layout/default"/>
    <dgm:cxn modelId="{8365C131-EC9A-432A-83DB-BE2DE92925E0}" type="presParOf" srcId="{1E999F54-5499-40B3-A130-0AAE7B37F985}" destId="{6C4A0568-160A-433D-A694-044D9CFD6C56}" srcOrd="11" destOrd="0" presId="urn:microsoft.com/office/officeart/2005/8/layout/default"/>
    <dgm:cxn modelId="{42E4BC46-C19A-4CF7-AB83-DB06213FA1E8}" type="presParOf" srcId="{1E999F54-5499-40B3-A130-0AAE7B37F985}" destId="{4FDAEFF4-9A7D-4AF5-84F0-D68F9EEF5512}" srcOrd="12" destOrd="0" presId="urn:microsoft.com/office/officeart/2005/8/layout/default"/>
    <dgm:cxn modelId="{7AA4F897-35AF-4DC8-BA7C-488C628AF429}" type="presParOf" srcId="{1E999F54-5499-40B3-A130-0AAE7B37F985}" destId="{10F1E91A-44EE-4D6F-843D-B0332B6F6B9F}" srcOrd="13" destOrd="0" presId="urn:microsoft.com/office/officeart/2005/8/layout/default"/>
    <dgm:cxn modelId="{F840D161-9065-4625-BB90-9A7EC66CE411}" type="presParOf" srcId="{1E999F54-5499-40B3-A130-0AAE7B37F985}" destId="{F2BF4B82-E2C5-4BEC-8A71-849DA35DA0B1}" srcOrd="14" destOrd="0" presId="urn:microsoft.com/office/officeart/2005/8/layout/default"/>
    <dgm:cxn modelId="{0B44FC68-555F-45B4-81CD-91441190D2D6}" type="presParOf" srcId="{1E999F54-5499-40B3-A130-0AAE7B37F985}" destId="{140BA749-AEDE-498D-A238-3D7ADD9875D7}" srcOrd="15" destOrd="0" presId="urn:microsoft.com/office/officeart/2005/8/layout/default"/>
    <dgm:cxn modelId="{54084BFF-A6EF-4B74-836A-222A5FA830D6}" type="presParOf" srcId="{1E999F54-5499-40B3-A130-0AAE7B37F985}" destId="{EB1D007E-0F7E-427A-B8CB-875AB245FEBC}" srcOrd="16" destOrd="0" presId="urn:microsoft.com/office/officeart/2005/8/layout/default"/>
    <dgm:cxn modelId="{6EC06AE6-694F-4A7E-BC9C-0638F8D34881}" type="presParOf" srcId="{1E999F54-5499-40B3-A130-0AAE7B37F985}" destId="{C067A611-518F-42CF-B935-0C3FD6171F4A}" srcOrd="17" destOrd="0" presId="urn:microsoft.com/office/officeart/2005/8/layout/default"/>
    <dgm:cxn modelId="{663AC956-9CF3-475C-8C45-E5FC012BBAD6}" type="presParOf" srcId="{1E999F54-5499-40B3-A130-0AAE7B37F985}" destId="{0E4ACE7E-DF8A-4530-BB21-31C0100607BD}" srcOrd="18" destOrd="0" presId="urn:microsoft.com/office/officeart/2005/8/layout/default"/>
    <dgm:cxn modelId="{1FF64CFC-37E8-48C5-9BBF-EF35AD2F8DCC}" type="presParOf" srcId="{1E999F54-5499-40B3-A130-0AAE7B37F985}" destId="{955E940B-7E6B-4C6D-88B4-9D059B7E1DE3}" srcOrd="19" destOrd="0" presId="urn:microsoft.com/office/officeart/2005/8/layout/default"/>
    <dgm:cxn modelId="{DA7FB369-9043-4D85-98C4-15B6B8450A54}" type="presParOf" srcId="{1E999F54-5499-40B3-A130-0AAE7B37F985}" destId="{BF5CF16F-D386-4AF7-AC3F-8C41BCBD12D9}" srcOrd="20" destOrd="0" presId="urn:microsoft.com/office/officeart/2005/8/layout/default"/>
    <dgm:cxn modelId="{3D04B845-DA7B-4AAD-B06A-D83819906DB8}" type="presParOf" srcId="{1E999F54-5499-40B3-A130-0AAE7B37F985}" destId="{03D8758C-1E01-41C8-BFB6-EAD0F0985C08}" srcOrd="21" destOrd="0" presId="urn:microsoft.com/office/officeart/2005/8/layout/default"/>
    <dgm:cxn modelId="{07D98AEF-C8F5-428A-93C0-FD8EDB70D0F1}" type="presParOf" srcId="{1E999F54-5499-40B3-A130-0AAE7B37F985}" destId="{7156D016-E410-4995-B98A-39E159750735}" srcOrd="22" destOrd="0" presId="urn:microsoft.com/office/officeart/2005/8/layout/default"/>
    <dgm:cxn modelId="{67E18E58-6A1F-4E0D-A457-D52EE6BBB320}" type="presParOf" srcId="{1E999F54-5499-40B3-A130-0AAE7B37F985}" destId="{FEC8629B-0D6A-4711-B10A-0A5F47048BAB}" srcOrd="23" destOrd="0" presId="urn:microsoft.com/office/officeart/2005/8/layout/default"/>
    <dgm:cxn modelId="{F3B4ADB0-FA34-4FF9-94CD-F39AB00DBABC}" type="presParOf" srcId="{1E999F54-5499-40B3-A130-0AAE7B37F985}" destId="{03F3EA57-78EB-4DB5-8E25-44039765B94F}" srcOrd="24" destOrd="0" presId="urn:microsoft.com/office/officeart/2005/8/layout/default"/>
    <dgm:cxn modelId="{CBBFE401-B377-45F2-85AA-D7536CDD7F86}" type="presParOf" srcId="{1E999F54-5499-40B3-A130-0AAE7B37F985}" destId="{145C2BB3-F08B-4EE8-B33E-669813BB6CE1}" srcOrd="25" destOrd="0" presId="urn:microsoft.com/office/officeart/2005/8/layout/default"/>
    <dgm:cxn modelId="{DF411611-7D93-4F76-A708-578C6C63CE1A}" type="presParOf" srcId="{1E999F54-5499-40B3-A130-0AAE7B37F985}" destId="{89DD5CBB-5B06-46C3-AD33-A3E99E3001C2}" srcOrd="26" destOrd="0" presId="urn:microsoft.com/office/officeart/2005/8/layout/default"/>
    <dgm:cxn modelId="{4C4FC3EB-7D40-4C58-ABCC-E29FE3FA9AC4}" type="presParOf" srcId="{1E999F54-5499-40B3-A130-0AAE7B37F985}" destId="{D6AF5E2B-13D2-4C83-8A83-83570CCD6650}" srcOrd="27" destOrd="0" presId="urn:microsoft.com/office/officeart/2005/8/layout/default"/>
    <dgm:cxn modelId="{C47A8853-CF46-4314-AC3F-0A56F59EA20C}" type="presParOf" srcId="{1E999F54-5499-40B3-A130-0AAE7B37F985}" destId="{B024E0C3-95AE-4CE5-B9E2-9E55C7715094}"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8528CA-C4DD-4FA2-9421-D24E9FF13E40}"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9E598EEC-7D6A-43E3-93A2-A1A77326B53C}">
      <dgm:prSet/>
      <dgm:spPr/>
      <dgm:t>
        <a:bodyPr/>
        <a:lstStyle/>
        <a:p>
          <a:r>
            <a:rPr lang="en-GB" b="1" dirty="0"/>
            <a:t>WHAT ARE YOU GOING TO HAVE TO SPEND MONEY ON?</a:t>
          </a:r>
          <a:br>
            <a:rPr lang="en-GB" dirty="0"/>
          </a:br>
          <a:r>
            <a:rPr lang="en-GB" dirty="0"/>
            <a:t>Think back to the Contents section.</a:t>
          </a:r>
          <a:endParaRPr lang="en-US" dirty="0"/>
        </a:p>
      </dgm:t>
    </dgm:pt>
    <dgm:pt modelId="{94C5DE8B-67AC-4687-A9BF-44B7241133B3}" type="parTrans" cxnId="{EB6850C6-E681-4889-BE6E-030570D859EB}">
      <dgm:prSet/>
      <dgm:spPr/>
      <dgm:t>
        <a:bodyPr/>
        <a:lstStyle/>
        <a:p>
          <a:endParaRPr lang="en-US"/>
        </a:p>
      </dgm:t>
    </dgm:pt>
    <dgm:pt modelId="{2DE64337-78AF-4F28-89A8-4BF323974920}" type="sibTrans" cxnId="{EB6850C6-E681-4889-BE6E-030570D859EB}">
      <dgm:prSet/>
      <dgm:spPr/>
      <dgm:t>
        <a:bodyPr/>
        <a:lstStyle/>
        <a:p>
          <a:endParaRPr lang="en-US"/>
        </a:p>
      </dgm:t>
    </dgm:pt>
    <dgm:pt modelId="{0BD8CC12-89AE-4C32-B725-A6E7AD0D95AB}">
      <dgm:prSet/>
      <dgm:spPr/>
      <dgm:t>
        <a:bodyPr/>
        <a:lstStyle/>
        <a:p>
          <a:r>
            <a:rPr lang="en-GB"/>
            <a:t>Cost of raw materials</a:t>
          </a:r>
          <a:endParaRPr lang="en-US"/>
        </a:p>
      </dgm:t>
    </dgm:pt>
    <dgm:pt modelId="{8C6BAAE0-7E53-4450-89A6-60E3AB826BDB}" type="parTrans" cxnId="{8846A1E7-EC57-419D-A64F-D7B5C1138FEB}">
      <dgm:prSet/>
      <dgm:spPr/>
      <dgm:t>
        <a:bodyPr/>
        <a:lstStyle/>
        <a:p>
          <a:endParaRPr lang="en-US"/>
        </a:p>
      </dgm:t>
    </dgm:pt>
    <dgm:pt modelId="{272DBFC4-5CC2-450E-A930-E45BCA7E0BFE}" type="sibTrans" cxnId="{8846A1E7-EC57-419D-A64F-D7B5C1138FEB}">
      <dgm:prSet/>
      <dgm:spPr/>
      <dgm:t>
        <a:bodyPr/>
        <a:lstStyle/>
        <a:p>
          <a:endParaRPr lang="en-US"/>
        </a:p>
      </dgm:t>
    </dgm:pt>
    <dgm:pt modelId="{BF54FABD-8117-415E-8A4B-D1819FD06F91}">
      <dgm:prSet/>
      <dgm:spPr/>
      <dgm:t>
        <a:bodyPr/>
        <a:lstStyle/>
        <a:p>
          <a:r>
            <a:rPr lang="en-GB"/>
            <a:t>Cost of staff</a:t>
          </a:r>
          <a:endParaRPr lang="en-US"/>
        </a:p>
      </dgm:t>
    </dgm:pt>
    <dgm:pt modelId="{E0D532F1-28CC-41A0-8F67-3CB7B38C1061}" type="parTrans" cxnId="{EADE77D6-4AEB-4B80-BDF9-013324FA4B78}">
      <dgm:prSet/>
      <dgm:spPr/>
      <dgm:t>
        <a:bodyPr/>
        <a:lstStyle/>
        <a:p>
          <a:endParaRPr lang="en-US"/>
        </a:p>
      </dgm:t>
    </dgm:pt>
    <dgm:pt modelId="{99BD3551-5D41-41D0-800D-A7A65364DEBF}" type="sibTrans" cxnId="{EADE77D6-4AEB-4B80-BDF9-013324FA4B78}">
      <dgm:prSet/>
      <dgm:spPr/>
      <dgm:t>
        <a:bodyPr/>
        <a:lstStyle/>
        <a:p>
          <a:endParaRPr lang="en-US"/>
        </a:p>
      </dgm:t>
    </dgm:pt>
    <dgm:pt modelId="{0D5FC38F-8235-4298-8768-F9829020C4FD}">
      <dgm:prSet/>
      <dgm:spPr/>
      <dgm:t>
        <a:bodyPr/>
        <a:lstStyle/>
        <a:p>
          <a:r>
            <a:rPr lang="en-GB"/>
            <a:t>Cost of start-up</a:t>
          </a:r>
          <a:endParaRPr lang="en-US"/>
        </a:p>
      </dgm:t>
    </dgm:pt>
    <dgm:pt modelId="{0566062D-54DF-4289-B811-A1969B1A724C}" type="parTrans" cxnId="{2A1F8216-D7D7-4169-A821-F636A900D926}">
      <dgm:prSet/>
      <dgm:spPr/>
      <dgm:t>
        <a:bodyPr/>
        <a:lstStyle/>
        <a:p>
          <a:endParaRPr lang="en-US"/>
        </a:p>
      </dgm:t>
    </dgm:pt>
    <dgm:pt modelId="{B819437A-5C5F-4F79-9FE2-0534C1CACD8E}" type="sibTrans" cxnId="{2A1F8216-D7D7-4169-A821-F636A900D926}">
      <dgm:prSet/>
      <dgm:spPr/>
      <dgm:t>
        <a:bodyPr/>
        <a:lstStyle/>
        <a:p>
          <a:endParaRPr lang="en-US"/>
        </a:p>
      </dgm:t>
    </dgm:pt>
    <dgm:pt modelId="{5B10C9A9-BC89-43D1-9BE2-D2399E11505E}">
      <dgm:prSet/>
      <dgm:spPr/>
      <dgm:t>
        <a:bodyPr/>
        <a:lstStyle/>
        <a:p>
          <a:r>
            <a:rPr lang="en-GB"/>
            <a:t>Cost of production</a:t>
          </a:r>
          <a:endParaRPr lang="en-US"/>
        </a:p>
      </dgm:t>
    </dgm:pt>
    <dgm:pt modelId="{F08E0BEF-C52B-44B6-9865-ADB7C6E66427}" type="parTrans" cxnId="{4487C263-B6CD-42A6-814D-F5A37F54997F}">
      <dgm:prSet/>
      <dgm:spPr/>
      <dgm:t>
        <a:bodyPr/>
        <a:lstStyle/>
        <a:p>
          <a:endParaRPr lang="en-US"/>
        </a:p>
      </dgm:t>
    </dgm:pt>
    <dgm:pt modelId="{1ECDD757-70F7-4B33-9775-DE93B9177D32}" type="sibTrans" cxnId="{4487C263-B6CD-42A6-814D-F5A37F54997F}">
      <dgm:prSet/>
      <dgm:spPr/>
      <dgm:t>
        <a:bodyPr/>
        <a:lstStyle/>
        <a:p>
          <a:endParaRPr lang="en-US"/>
        </a:p>
      </dgm:t>
    </dgm:pt>
    <dgm:pt modelId="{8FF11A30-91E5-4CE5-9615-7B31A3F99A7D}">
      <dgm:prSet/>
      <dgm:spPr/>
      <dgm:t>
        <a:bodyPr/>
        <a:lstStyle/>
        <a:p>
          <a:r>
            <a:rPr lang="en-GB"/>
            <a:t>Cost of borrowing</a:t>
          </a:r>
          <a:endParaRPr lang="en-US"/>
        </a:p>
      </dgm:t>
    </dgm:pt>
    <dgm:pt modelId="{F74402B0-A007-4003-8A04-4388F47FB256}" type="parTrans" cxnId="{2A845B65-21D5-4FF3-9B4C-EB1E4E537983}">
      <dgm:prSet/>
      <dgm:spPr/>
      <dgm:t>
        <a:bodyPr/>
        <a:lstStyle/>
        <a:p>
          <a:endParaRPr lang="en-US"/>
        </a:p>
      </dgm:t>
    </dgm:pt>
    <dgm:pt modelId="{CF848AD2-59E1-4D21-B011-6F4DC2160819}" type="sibTrans" cxnId="{2A845B65-21D5-4FF3-9B4C-EB1E4E537983}">
      <dgm:prSet/>
      <dgm:spPr/>
      <dgm:t>
        <a:bodyPr/>
        <a:lstStyle/>
        <a:p>
          <a:endParaRPr lang="en-US"/>
        </a:p>
      </dgm:t>
    </dgm:pt>
    <dgm:pt modelId="{CFFBA938-EAEF-4233-B368-60E6E4D4D2A4}">
      <dgm:prSet/>
      <dgm:spPr/>
      <dgm:t>
        <a:bodyPr/>
        <a:lstStyle/>
        <a:p>
          <a:r>
            <a:rPr lang="en-GB" u="sng"/>
            <a:t>Cost of Research &amp; Development</a:t>
          </a:r>
          <a:endParaRPr lang="en-US"/>
        </a:p>
      </dgm:t>
    </dgm:pt>
    <dgm:pt modelId="{E59E2AEF-307E-4323-B9B2-460E453CF3A0}" type="parTrans" cxnId="{EF594C28-4D8D-4268-B338-0D9477A57776}">
      <dgm:prSet/>
      <dgm:spPr/>
      <dgm:t>
        <a:bodyPr/>
        <a:lstStyle/>
        <a:p>
          <a:endParaRPr lang="en-US"/>
        </a:p>
      </dgm:t>
    </dgm:pt>
    <dgm:pt modelId="{568FB6C2-6950-4D53-A655-1129064F8C51}" type="sibTrans" cxnId="{EF594C28-4D8D-4268-B338-0D9477A57776}">
      <dgm:prSet/>
      <dgm:spPr/>
      <dgm:t>
        <a:bodyPr/>
        <a:lstStyle/>
        <a:p>
          <a:endParaRPr lang="en-US"/>
        </a:p>
      </dgm:t>
    </dgm:pt>
    <dgm:pt modelId="{EEE930A7-4405-4067-B565-1ED97048CE69}" type="pres">
      <dgm:prSet presAssocID="{358528CA-C4DD-4FA2-9421-D24E9FF13E40}" presName="linear" presStyleCnt="0">
        <dgm:presLayoutVars>
          <dgm:animLvl val="lvl"/>
          <dgm:resizeHandles val="exact"/>
        </dgm:presLayoutVars>
      </dgm:prSet>
      <dgm:spPr/>
    </dgm:pt>
    <dgm:pt modelId="{EAAAAF39-9A48-4721-81D2-6BDEA322E6D9}" type="pres">
      <dgm:prSet presAssocID="{9E598EEC-7D6A-43E3-93A2-A1A77326B53C}" presName="parentText" presStyleLbl="node1" presStyleIdx="0" presStyleCnt="7">
        <dgm:presLayoutVars>
          <dgm:chMax val="0"/>
          <dgm:bulletEnabled val="1"/>
        </dgm:presLayoutVars>
      </dgm:prSet>
      <dgm:spPr/>
    </dgm:pt>
    <dgm:pt modelId="{D5E11B3D-41BB-467D-859F-5144F9097627}" type="pres">
      <dgm:prSet presAssocID="{2DE64337-78AF-4F28-89A8-4BF323974920}" presName="spacer" presStyleCnt="0"/>
      <dgm:spPr/>
    </dgm:pt>
    <dgm:pt modelId="{50BEFBD4-38BD-47B5-9B82-3606B3ED1B27}" type="pres">
      <dgm:prSet presAssocID="{0BD8CC12-89AE-4C32-B725-A6E7AD0D95AB}" presName="parentText" presStyleLbl="node1" presStyleIdx="1" presStyleCnt="7">
        <dgm:presLayoutVars>
          <dgm:chMax val="0"/>
          <dgm:bulletEnabled val="1"/>
        </dgm:presLayoutVars>
      </dgm:prSet>
      <dgm:spPr/>
    </dgm:pt>
    <dgm:pt modelId="{DB6C342A-E74C-43A1-978E-54FCEF29E28C}" type="pres">
      <dgm:prSet presAssocID="{272DBFC4-5CC2-450E-A930-E45BCA7E0BFE}" presName="spacer" presStyleCnt="0"/>
      <dgm:spPr/>
    </dgm:pt>
    <dgm:pt modelId="{6F253C59-951C-45AC-8361-736A32B38DFC}" type="pres">
      <dgm:prSet presAssocID="{BF54FABD-8117-415E-8A4B-D1819FD06F91}" presName="parentText" presStyleLbl="node1" presStyleIdx="2" presStyleCnt="7">
        <dgm:presLayoutVars>
          <dgm:chMax val="0"/>
          <dgm:bulletEnabled val="1"/>
        </dgm:presLayoutVars>
      </dgm:prSet>
      <dgm:spPr/>
    </dgm:pt>
    <dgm:pt modelId="{D56C84C6-5C3C-43EF-A236-602037C7E6BC}" type="pres">
      <dgm:prSet presAssocID="{99BD3551-5D41-41D0-800D-A7A65364DEBF}" presName="spacer" presStyleCnt="0"/>
      <dgm:spPr/>
    </dgm:pt>
    <dgm:pt modelId="{04BDD611-3B3C-45E1-A865-39DE17E3ED6A}" type="pres">
      <dgm:prSet presAssocID="{0D5FC38F-8235-4298-8768-F9829020C4FD}" presName="parentText" presStyleLbl="node1" presStyleIdx="3" presStyleCnt="7">
        <dgm:presLayoutVars>
          <dgm:chMax val="0"/>
          <dgm:bulletEnabled val="1"/>
        </dgm:presLayoutVars>
      </dgm:prSet>
      <dgm:spPr/>
    </dgm:pt>
    <dgm:pt modelId="{29D76694-0FEC-4B79-BDE5-3E3673287045}" type="pres">
      <dgm:prSet presAssocID="{B819437A-5C5F-4F79-9FE2-0534C1CACD8E}" presName="spacer" presStyleCnt="0"/>
      <dgm:spPr/>
    </dgm:pt>
    <dgm:pt modelId="{EB2492C6-E88D-4F3F-8220-E7985BD7852A}" type="pres">
      <dgm:prSet presAssocID="{5B10C9A9-BC89-43D1-9BE2-D2399E11505E}" presName="parentText" presStyleLbl="node1" presStyleIdx="4" presStyleCnt="7">
        <dgm:presLayoutVars>
          <dgm:chMax val="0"/>
          <dgm:bulletEnabled val="1"/>
        </dgm:presLayoutVars>
      </dgm:prSet>
      <dgm:spPr/>
    </dgm:pt>
    <dgm:pt modelId="{61DFC94B-447C-4F0C-B57B-ADDCCC816B19}" type="pres">
      <dgm:prSet presAssocID="{1ECDD757-70F7-4B33-9775-DE93B9177D32}" presName="spacer" presStyleCnt="0"/>
      <dgm:spPr/>
    </dgm:pt>
    <dgm:pt modelId="{DAB02089-AF6A-4B5C-8334-0C36604E6E62}" type="pres">
      <dgm:prSet presAssocID="{8FF11A30-91E5-4CE5-9615-7B31A3F99A7D}" presName="parentText" presStyleLbl="node1" presStyleIdx="5" presStyleCnt="7">
        <dgm:presLayoutVars>
          <dgm:chMax val="0"/>
          <dgm:bulletEnabled val="1"/>
        </dgm:presLayoutVars>
      </dgm:prSet>
      <dgm:spPr/>
    </dgm:pt>
    <dgm:pt modelId="{135F192B-70DB-4E94-9851-7D6A89919F1E}" type="pres">
      <dgm:prSet presAssocID="{CF848AD2-59E1-4D21-B011-6F4DC2160819}" presName="spacer" presStyleCnt="0"/>
      <dgm:spPr/>
    </dgm:pt>
    <dgm:pt modelId="{4562F88A-4DE1-43DF-AF5C-95392B400272}" type="pres">
      <dgm:prSet presAssocID="{CFFBA938-EAEF-4233-B368-60E6E4D4D2A4}" presName="parentText" presStyleLbl="node1" presStyleIdx="6" presStyleCnt="7">
        <dgm:presLayoutVars>
          <dgm:chMax val="0"/>
          <dgm:bulletEnabled val="1"/>
        </dgm:presLayoutVars>
      </dgm:prSet>
      <dgm:spPr/>
    </dgm:pt>
  </dgm:ptLst>
  <dgm:cxnLst>
    <dgm:cxn modelId="{2CDDEA0E-305F-4F63-996D-ED58D45D4AA8}" type="presOf" srcId="{358528CA-C4DD-4FA2-9421-D24E9FF13E40}" destId="{EEE930A7-4405-4067-B565-1ED97048CE69}" srcOrd="0" destOrd="0" presId="urn:microsoft.com/office/officeart/2005/8/layout/vList2"/>
    <dgm:cxn modelId="{2A1F8216-D7D7-4169-A821-F636A900D926}" srcId="{358528CA-C4DD-4FA2-9421-D24E9FF13E40}" destId="{0D5FC38F-8235-4298-8768-F9829020C4FD}" srcOrd="3" destOrd="0" parTransId="{0566062D-54DF-4289-B811-A1969B1A724C}" sibTransId="{B819437A-5C5F-4F79-9FE2-0534C1CACD8E}"/>
    <dgm:cxn modelId="{EF594C28-4D8D-4268-B338-0D9477A57776}" srcId="{358528CA-C4DD-4FA2-9421-D24E9FF13E40}" destId="{CFFBA938-EAEF-4233-B368-60E6E4D4D2A4}" srcOrd="6" destOrd="0" parTransId="{E59E2AEF-307E-4323-B9B2-460E453CF3A0}" sibTransId="{568FB6C2-6950-4D53-A655-1129064F8C51}"/>
    <dgm:cxn modelId="{B49C2D61-9B9A-4B78-97A4-B9829EFD0017}" type="presOf" srcId="{BF54FABD-8117-415E-8A4B-D1819FD06F91}" destId="{6F253C59-951C-45AC-8361-736A32B38DFC}" srcOrd="0" destOrd="0" presId="urn:microsoft.com/office/officeart/2005/8/layout/vList2"/>
    <dgm:cxn modelId="{4487C263-B6CD-42A6-814D-F5A37F54997F}" srcId="{358528CA-C4DD-4FA2-9421-D24E9FF13E40}" destId="{5B10C9A9-BC89-43D1-9BE2-D2399E11505E}" srcOrd="4" destOrd="0" parTransId="{F08E0BEF-C52B-44B6-9865-ADB7C6E66427}" sibTransId="{1ECDD757-70F7-4B33-9775-DE93B9177D32}"/>
    <dgm:cxn modelId="{2A845B65-21D5-4FF3-9B4C-EB1E4E537983}" srcId="{358528CA-C4DD-4FA2-9421-D24E9FF13E40}" destId="{8FF11A30-91E5-4CE5-9615-7B31A3F99A7D}" srcOrd="5" destOrd="0" parTransId="{F74402B0-A007-4003-8A04-4388F47FB256}" sibTransId="{CF848AD2-59E1-4D21-B011-6F4DC2160819}"/>
    <dgm:cxn modelId="{E97D447E-E258-45CF-9A82-E590E71CF1C8}" type="presOf" srcId="{0D5FC38F-8235-4298-8768-F9829020C4FD}" destId="{04BDD611-3B3C-45E1-A865-39DE17E3ED6A}" srcOrd="0" destOrd="0" presId="urn:microsoft.com/office/officeart/2005/8/layout/vList2"/>
    <dgm:cxn modelId="{2867E8A6-D6FC-4D21-9929-7D49AEDA32CA}" type="presOf" srcId="{9E598EEC-7D6A-43E3-93A2-A1A77326B53C}" destId="{EAAAAF39-9A48-4721-81D2-6BDEA322E6D9}" srcOrd="0" destOrd="0" presId="urn:microsoft.com/office/officeart/2005/8/layout/vList2"/>
    <dgm:cxn modelId="{EB6850C6-E681-4889-BE6E-030570D859EB}" srcId="{358528CA-C4DD-4FA2-9421-D24E9FF13E40}" destId="{9E598EEC-7D6A-43E3-93A2-A1A77326B53C}" srcOrd="0" destOrd="0" parTransId="{94C5DE8B-67AC-4687-A9BF-44B7241133B3}" sibTransId="{2DE64337-78AF-4F28-89A8-4BF323974920}"/>
    <dgm:cxn modelId="{2E6224D3-1E47-4D74-A223-0F72413435C5}" type="presOf" srcId="{5B10C9A9-BC89-43D1-9BE2-D2399E11505E}" destId="{EB2492C6-E88D-4F3F-8220-E7985BD7852A}" srcOrd="0" destOrd="0" presId="urn:microsoft.com/office/officeart/2005/8/layout/vList2"/>
    <dgm:cxn modelId="{EADE77D6-4AEB-4B80-BDF9-013324FA4B78}" srcId="{358528CA-C4DD-4FA2-9421-D24E9FF13E40}" destId="{BF54FABD-8117-415E-8A4B-D1819FD06F91}" srcOrd="2" destOrd="0" parTransId="{E0D532F1-28CC-41A0-8F67-3CB7B38C1061}" sibTransId="{99BD3551-5D41-41D0-800D-A7A65364DEBF}"/>
    <dgm:cxn modelId="{23B22ED9-EBDD-4786-9AE1-9424A7495978}" type="presOf" srcId="{8FF11A30-91E5-4CE5-9615-7B31A3F99A7D}" destId="{DAB02089-AF6A-4B5C-8334-0C36604E6E62}" srcOrd="0" destOrd="0" presId="urn:microsoft.com/office/officeart/2005/8/layout/vList2"/>
    <dgm:cxn modelId="{8846A1E7-EC57-419D-A64F-D7B5C1138FEB}" srcId="{358528CA-C4DD-4FA2-9421-D24E9FF13E40}" destId="{0BD8CC12-89AE-4C32-B725-A6E7AD0D95AB}" srcOrd="1" destOrd="0" parTransId="{8C6BAAE0-7E53-4450-89A6-60E3AB826BDB}" sibTransId="{272DBFC4-5CC2-450E-A930-E45BCA7E0BFE}"/>
    <dgm:cxn modelId="{10CFAAF6-8BD3-4E84-97CD-5FD713FD479E}" type="presOf" srcId="{0BD8CC12-89AE-4C32-B725-A6E7AD0D95AB}" destId="{50BEFBD4-38BD-47B5-9B82-3606B3ED1B27}" srcOrd="0" destOrd="0" presId="urn:microsoft.com/office/officeart/2005/8/layout/vList2"/>
    <dgm:cxn modelId="{4D20FAFE-D43C-4703-82F6-C7101C228B1D}" type="presOf" srcId="{CFFBA938-EAEF-4233-B368-60E6E4D4D2A4}" destId="{4562F88A-4DE1-43DF-AF5C-95392B400272}" srcOrd="0" destOrd="0" presId="urn:microsoft.com/office/officeart/2005/8/layout/vList2"/>
    <dgm:cxn modelId="{040E426B-05FF-4D43-BF64-0B0FD47B06CE}" type="presParOf" srcId="{EEE930A7-4405-4067-B565-1ED97048CE69}" destId="{EAAAAF39-9A48-4721-81D2-6BDEA322E6D9}" srcOrd="0" destOrd="0" presId="urn:microsoft.com/office/officeart/2005/8/layout/vList2"/>
    <dgm:cxn modelId="{3FCE51DA-6AF9-456D-B793-962D6286F664}" type="presParOf" srcId="{EEE930A7-4405-4067-B565-1ED97048CE69}" destId="{D5E11B3D-41BB-467D-859F-5144F9097627}" srcOrd="1" destOrd="0" presId="urn:microsoft.com/office/officeart/2005/8/layout/vList2"/>
    <dgm:cxn modelId="{DE3F3051-3F38-4B16-BB8E-7F21DB64532E}" type="presParOf" srcId="{EEE930A7-4405-4067-B565-1ED97048CE69}" destId="{50BEFBD4-38BD-47B5-9B82-3606B3ED1B27}" srcOrd="2" destOrd="0" presId="urn:microsoft.com/office/officeart/2005/8/layout/vList2"/>
    <dgm:cxn modelId="{5A6C181D-507D-4179-833A-9F047D3C7D94}" type="presParOf" srcId="{EEE930A7-4405-4067-B565-1ED97048CE69}" destId="{DB6C342A-E74C-43A1-978E-54FCEF29E28C}" srcOrd="3" destOrd="0" presId="urn:microsoft.com/office/officeart/2005/8/layout/vList2"/>
    <dgm:cxn modelId="{6D8D55AD-40A4-4C0A-8E37-72DD104FBAED}" type="presParOf" srcId="{EEE930A7-4405-4067-B565-1ED97048CE69}" destId="{6F253C59-951C-45AC-8361-736A32B38DFC}" srcOrd="4" destOrd="0" presId="urn:microsoft.com/office/officeart/2005/8/layout/vList2"/>
    <dgm:cxn modelId="{A113B53E-9F8A-4222-B39C-F3EF0E6734F3}" type="presParOf" srcId="{EEE930A7-4405-4067-B565-1ED97048CE69}" destId="{D56C84C6-5C3C-43EF-A236-602037C7E6BC}" srcOrd="5" destOrd="0" presId="urn:microsoft.com/office/officeart/2005/8/layout/vList2"/>
    <dgm:cxn modelId="{9DB4BE93-CC63-4C5A-98AC-41F35AA2113B}" type="presParOf" srcId="{EEE930A7-4405-4067-B565-1ED97048CE69}" destId="{04BDD611-3B3C-45E1-A865-39DE17E3ED6A}" srcOrd="6" destOrd="0" presId="urn:microsoft.com/office/officeart/2005/8/layout/vList2"/>
    <dgm:cxn modelId="{6AE115B9-615D-4D95-B700-62D122C7E6B5}" type="presParOf" srcId="{EEE930A7-4405-4067-B565-1ED97048CE69}" destId="{29D76694-0FEC-4B79-BDE5-3E3673287045}" srcOrd="7" destOrd="0" presId="urn:microsoft.com/office/officeart/2005/8/layout/vList2"/>
    <dgm:cxn modelId="{4FD9AC55-DCC8-482B-8893-F9BAB56CEA83}" type="presParOf" srcId="{EEE930A7-4405-4067-B565-1ED97048CE69}" destId="{EB2492C6-E88D-4F3F-8220-E7985BD7852A}" srcOrd="8" destOrd="0" presId="urn:microsoft.com/office/officeart/2005/8/layout/vList2"/>
    <dgm:cxn modelId="{39FA68F2-3B5F-4480-BC8F-2243A6842601}" type="presParOf" srcId="{EEE930A7-4405-4067-B565-1ED97048CE69}" destId="{61DFC94B-447C-4F0C-B57B-ADDCCC816B19}" srcOrd="9" destOrd="0" presId="urn:microsoft.com/office/officeart/2005/8/layout/vList2"/>
    <dgm:cxn modelId="{FD5F4563-1C90-471D-A962-CA4A7B3D79B8}" type="presParOf" srcId="{EEE930A7-4405-4067-B565-1ED97048CE69}" destId="{DAB02089-AF6A-4B5C-8334-0C36604E6E62}" srcOrd="10" destOrd="0" presId="urn:microsoft.com/office/officeart/2005/8/layout/vList2"/>
    <dgm:cxn modelId="{02C4D848-8AB9-4437-BE74-3539AC1159AC}" type="presParOf" srcId="{EEE930A7-4405-4067-B565-1ED97048CE69}" destId="{135F192B-70DB-4E94-9851-7D6A89919F1E}" srcOrd="11" destOrd="0" presId="urn:microsoft.com/office/officeart/2005/8/layout/vList2"/>
    <dgm:cxn modelId="{9D819746-DA1C-4892-80D2-1B89332DA6C1}" type="presParOf" srcId="{EEE930A7-4405-4067-B565-1ED97048CE69}" destId="{4562F88A-4DE1-43DF-AF5C-95392B400272}"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DD3327-A5F3-4ABD-AF2D-67B6F4009404}"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6E1F585C-B3D5-49B4-B08F-9119237484C9}">
      <dgm:prSet/>
      <dgm:spPr/>
      <dgm:t>
        <a:bodyPr/>
        <a:lstStyle/>
        <a:p>
          <a:r>
            <a:rPr lang="en-GB" b="1"/>
            <a:t>Company Registration</a:t>
          </a:r>
          <a:endParaRPr lang="en-US"/>
        </a:p>
      </dgm:t>
    </dgm:pt>
    <dgm:pt modelId="{EDA4077B-166B-4AD6-BB38-55B625523FF7}" type="parTrans" cxnId="{6E7568C2-BEE4-4EAB-B1C3-B0F6BB1B44BB}">
      <dgm:prSet/>
      <dgm:spPr/>
      <dgm:t>
        <a:bodyPr/>
        <a:lstStyle/>
        <a:p>
          <a:endParaRPr lang="en-US"/>
        </a:p>
      </dgm:t>
    </dgm:pt>
    <dgm:pt modelId="{67AC64CE-232B-42B3-96CC-78A938B7762E}" type="sibTrans" cxnId="{6E7568C2-BEE4-4EAB-B1C3-B0F6BB1B44BB}">
      <dgm:prSet/>
      <dgm:spPr/>
      <dgm:t>
        <a:bodyPr/>
        <a:lstStyle/>
        <a:p>
          <a:endParaRPr lang="en-US"/>
        </a:p>
      </dgm:t>
    </dgm:pt>
    <dgm:pt modelId="{07FFA515-E905-43F2-9555-8D3568A2DD6E}">
      <dgm:prSet/>
      <dgm:spPr/>
      <dgm:t>
        <a:bodyPr/>
        <a:lstStyle/>
        <a:p>
          <a:r>
            <a:rPr lang="en-GB" b="1"/>
            <a:t>Rent/Rates</a:t>
          </a:r>
          <a:endParaRPr lang="en-US"/>
        </a:p>
      </dgm:t>
    </dgm:pt>
    <dgm:pt modelId="{D29F39F6-4FB5-4010-8516-2A608EFA622D}" type="parTrans" cxnId="{69303727-D105-41D8-A2D6-08833CECE0EA}">
      <dgm:prSet/>
      <dgm:spPr/>
      <dgm:t>
        <a:bodyPr/>
        <a:lstStyle/>
        <a:p>
          <a:endParaRPr lang="en-US"/>
        </a:p>
      </dgm:t>
    </dgm:pt>
    <dgm:pt modelId="{FFE09DC7-D064-4C4E-A8FA-BCBE9C4F0755}" type="sibTrans" cxnId="{69303727-D105-41D8-A2D6-08833CECE0EA}">
      <dgm:prSet/>
      <dgm:spPr/>
      <dgm:t>
        <a:bodyPr/>
        <a:lstStyle/>
        <a:p>
          <a:endParaRPr lang="en-US"/>
        </a:p>
      </dgm:t>
    </dgm:pt>
    <dgm:pt modelId="{BD6BF051-1B4B-443F-96FF-635947A3E64E}">
      <dgm:prSet/>
      <dgm:spPr/>
      <dgm:t>
        <a:bodyPr/>
        <a:lstStyle/>
        <a:p>
          <a:r>
            <a:rPr lang="en-GB" b="1"/>
            <a:t>Staff Wages</a:t>
          </a:r>
          <a:endParaRPr lang="en-US"/>
        </a:p>
      </dgm:t>
    </dgm:pt>
    <dgm:pt modelId="{7088E0BC-5E9E-4B65-B7EE-8CD8FA016853}" type="parTrans" cxnId="{66760A42-FE95-4497-A798-9C0E758E4E6D}">
      <dgm:prSet/>
      <dgm:spPr/>
      <dgm:t>
        <a:bodyPr/>
        <a:lstStyle/>
        <a:p>
          <a:endParaRPr lang="en-US"/>
        </a:p>
      </dgm:t>
    </dgm:pt>
    <dgm:pt modelId="{FA6D05DF-D099-461C-A366-6DF03C0346D6}" type="sibTrans" cxnId="{66760A42-FE95-4497-A798-9C0E758E4E6D}">
      <dgm:prSet/>
      <dgm:spPr/>
      <dgm:t>
        <a:bodyPr/>
        <a:lstStyle/>
        <a:p>
          <a:endParaRPr lang="en-US"/>
        </a:p>
      </dgm:t>
    </dgm:pt>
    <dgm:pt modelId="{A8A31E14-F7D9-43DE-8E4C-36457518FDE0}">
      <dgm:prSet/>
      <dgm:spPr/>
      <dgm:t>
        <a:bodyPr/>
        <a:lstStyle/>
        <a:p>
          <a:r>
            <a:rPr lang="en-GB" b="1"/>
            <a:t>Indirect Wages</a:t>
          </a:r>
          <a:endParaRPr lang="en-US"/>
        </a:p>
      </dgm:t>
    </dgm:pt>
    <dgm:pt modelId="{7FF7EF61-D61B-495F-83E0-07236DE5D157}" type="parTrans" cxnId="{F88DD16B-1766-4A8B-89C1-1D2A05245CBA}">
      <dgm:prSet/>
      <dgm:spPr/>
      <dgm:t>
        <a:bodyPr/>
        <a:lstStyle/>
        <a:p>
          <a:endParaRPr lang="en-US"/>
        </a:p>
      </dgm:t>
    </dgm:pt>
    <dgm:pt modelId="{5105D375-FCEF-4FF0-A8C9-AC04D726DAA2}" type="sibTrans" cxnId="{F88DD16B-1766-4A8B-89C1-1D2A05245CBA}">
      <dgm:prSet/>
      <dgm:spPr/>
      <dgm:t>
        <a:bodyPr/>
        <a:lstStyle/>
        <a:p>
          <a:endParaRPr lang="en-US"/>
        </a:p>
      </dgm:t>
    </dgm:pt>
    <dgm:pt modelId="{9AFB0D7B-2623-464A-8C41-1AB88BFAD5B8}">
      <dgm:prSet/>
      <dgm:spPr/>
      <dgm:t>
        <a:bodyPr/>
        <a:lstStyle/>
        <a:p>
          <a:r>
            <a:rPr lang="en-GB" b="1"/>
            <a:t>Repairs/Maintenance</a:t>
          </a:r>
          <a:endParaRPr lang="en-US"/>
        </a:p>
      </dgm:t>
    </dgm:pt>
    <dgm:pt modelId="{3BE13A35-3550-4241-91E3-A0B005325110}" type="parTrans" cxnId="{937E5EB0-181C-4962-877E-957215C78B44}">
      <dgm:prSet/>
      <dgm:spPr/>
      <dgm:t>
        <a:bodyPr/>
        <a:lstStyle/>
        <a:p>
          <a:endParaRPr lang="en-US"/>
        </a:p>
      </dgm:t>
    </dgm:pt>
    <dgm:pt modelId="{B0384B69-F520-4605-99F5-6DA46EA6CCE2}" type="sibTrans" cxnId="{937E5EB0-181C-4962-877E-957215C78B44}">
      <dgm:prSet/>
      <dgm:spPr/>
      <dgm:t>
        <a:bodyPr/>
        <a:lstStyle/>
        <a:p>
          <a:endParaRPr lang="en-US"/>
        </a:p>
      </dgm:t>
    </dgm:pt>
    <dgm:pt modelId="{FAEE3680-F341-4693-BB4C-6D2E5193C1AE}">
      <dgm:prSet/>
      <dgm:spPr/>
      <dgm:t>
        <a:bodyPr/>
        <a:lstStyle/>
        <a:p>
          <a:r>
            <a:rPr lang="en-GB" b="1"/>
            <a:t>Employers NI</a:t>
          </a:r>
          <a:endParaRPr lang="en-US"/>
        </a:p>
      </dgm:t>
    </dgm:pt>
    <dgm:pt modelId="{EB645BB7-CB36-4962-B32F-1E0F0316CD34}" type="parTrans" cxnId="{6819EC6C-2178-4399-BD27-C2EE379899CC}">
      <dgm:prSet/>
      <dgm:spPr/>
      <dgm:t>
        <a:bodyPr/>
        <a:lstStyle/>
        <a:p>
          <a:endParaRPr lang="en-US"/>
        </a:p>
      </dgm:t>
    </dgm:pt>
    <dgm:pt modelId="{517379CD-2144-4442-AC2C-2BDACD3BF71E}" type="sibTrans" cxnId="{6819EC6C-2178-4399-BD27-C2EE379899CC}">
      <dgm:prSet/>
      <dgm:spPr/>
      <dgm:t>
        <a:bodyPr/>
        <a:lstStyle/>
        <a:p>
          <a:endParaRPr lang="en-US"/>
        </a:p>
      </dgm:t>
    </dgm:pt>
    <dgm:pt modelId="{1BF7AE96-AD61-42F6-A205-E6BB9E6C1369}">
      <dgm:prSet/>
      <dgm:spPr/>
      <dgm:t>
        <a:bodyPr/>
        <a:lstStyle/>
        <a:p>
          <a:r>
            <a:rPr lang="en-GB" b="1"/>
            <a:t>Travel/Accommodation</a:t>
          </a:r>
          <a:endParaRPr lang="en-US"/>
        </a:p>
      </dgm:t>
    </dgm:pt>
    <dgm:pt modelId="{6152FA4A-4B8D-4191-8157-FCB5A6277BFC}" type="parTrans" cxnId="{355CBDB3-05B1-431B-88F6-C84AB44F7F5A}">
      <dgm:prSet/>
      <dgm:spPr/>
      <dgm:t>
        <a:bodyPr/>
        <a:lstStyle/>
        <a:p>
          <a:endParaRPr lang="en-US"/>
        </a:p>
      </dgm:t>
    </dgm:pt>
    <dgm:pt modelId="{106C7075-625F-4EC7-94B8-AD99248919D8}" type="sibTrans" cxnId="{355CBDB3-05B1-431B-88F6-C84AB44F7F5A}">
      <dgm:prSet/>
      <dgm:spPr/>
      <dgm:t>
        <a:bodyPr/>
        <a:lstStyle/>
        <a:p>
          <a:endParaRPr lang="en-US"/>
        </a:p>
      </dgm:t>
    </dgm:pt>
    <dgm:pt modelId="{A6364183-FC57-4FDD-81BB-E03D3470D227}">
      <dgm:prSet/>
      <dgm:spPr/>
      <dgm:t>
        <a:bodyPr/>
        <a:lstStyle/>
        <a:p>
          <a:r>
            <a:rPr lang="en-GB" b="1"/>
            <a:t>Telephone (mobile)</a:t>
          </a:r>
          <a:endParaRPr lang="en-US"/>
        </a:p>
      </dgm:t>
    </dgm:pt>
    <dgm:pt modelId="{22E051D9-9394-4BB9-B115-51FDFD84521A}" type="parTrans" cxnId="{05F5CADB-E66D-48BA-A8E4-C4BDBF145B30}">
      <dgm:prSet/>
      <dgm:spPr/>
      <dgm:t>
        <a:bodyPr/>
        <a:lstStyle/>
        <a:p>
          <a:endParaRPr lang="en-US"/>
        </a:p>
      </dgm:t>
    </dgm:pt>
    <dgm:pt modelId="{B97B591A-B21B-4ED8-B985-8842C3F0D88A}" type="sibTrans" cxnId="{05F5CADB-E66D-48BA-A8E4-C4BDBF145B30}">
      <dgm:prSet/>
      <dgm:spPr/>
      <dgm:t>
        <a:bodyPr/>
        <a:lstStyle/>
        <a:p>
          <a:endParaRPr lang="en-US"/>
        </a:p>
      </dgm:t>
    </dgm:pt>
    <dgm:pt modelId="{50C3C5E8-694D-49B4-81A1-D55187DD3FD1}">
      <dgm:prSet/>
      <dgm:spPr/>
      <dgm:t>
        <a:bodyPr/>
        <a:lstStyle/>
        <a:p>
          <a:r>
            <a:rPr lang="en-GB" b="1"/>
            <a:t>Broadband</a:t>
          </a:r>
          <a:endParaRPr lang="en-US"/>
        </a:p>
      </dgm:t>
    </dgm:pt>
    <dgm:pt modelId="{6E8D445A-3B4B-4E89-BE1D-9BAC61B93BD0}" type="parTrans" cxnId="{437AD094-1A50-4814-A47C-CF8C35AC0792}">
      <dgm:prSet/>
      <dgm:spPr/>
      <dgm:t>
        <a:bodyPr/>
        <a:lstStyle/>
        <a:p>
          <a:endParaRPr lang="en-US"/>
        </a:p>
      </dgm:t>
    </dgm:pt>
    <dgm:pt modelId="{1C095709-C7C6-4772-90C3-7E279D8551C4}" type="sibTrans" cxnId="{437AD094-1A50-4814-A47C-CF8C35AC0792}">
      <dgm:prSet/>
      <dgm:spPr/>
      <dgm:t>
        <a:bodyPr/>
        <a:lstStyle/>
        <a:p>
          <a:endParaRPr lang="en-US"/>
        </a:p>
      </dgm:t>
    </dgm:pt>
    <dgm:pt modelId="{9FE58833-002D-49CA-9152-CFF92E18B2CD}">
      <dgm:prSet/>
      <dgm:spPr/>
      <dgm:t>
        <a:bodyPr/>
        <a:lstStyle/>
        <a:p>
          <a:r>
            <a:rPr lang="en-GB" b="1"/>
            <a:t>Utilities</a:t>
          </a:r>
          <a:endParaRPr lang="en-US"/>
        </a:p>
      </dgm:t>
    </dgm:pt>
    <dgm:pt modelId="{B868AEB4-4025-4A21-8292-B8BEB0C682D0}" type="parTrans" cxnId="{25588C1D-B3D3-4F9E-AB66-E7A6BCB5B9F6}">
      <dgm:prSet/>
      <dgm:spPr/>
      <dgm:t>
        <a:bodyPr/>
        <a:lstStyle/>
        <a:p>
          <a:endParaRPr lang="en-US"/>
        </a:p>
      </dgm:t>
    </dgm:pt>
    <dgm:pt modelId="{CAD356A6-F5E2-4B2E-9788-7C2317B5A121}" type="sibTrans" cxnId="{25588C1D-B3D3-4F9E-AB66-E7A6BCB5B9F6}">
      <dgm:prSet/>
      <dgm:spPr/>
      <dgm:t>
        <a:bodyPr/>
        <a:lstStyle/>
        <a:p>
          <a:endParaRPr lang="en-US"/>
        </a:p>
      </dgm:t>
    </dgm:pt>
    <dgm:pt modelId="{EBF57C5A-89D6-42DB-BA4B-0EABE3ACE2F6}">
      <dgm:prSet/>
      <dgm:spPr/>
      <dgm:t>
        <a:bodyPr/>
        <a:lstStyle/>
        <a:p>
          <a:r>
            <a:rPr lang="en-GB" b="1"/>
            <a:t>Marketing and materials</a:t>
          </a:r>
          <a:endParaRPr lang="en-US"/>
        </a:p>
      </dgm:t>
    </dgm:pt>
    <dgm:pt modelId="{54C4CB23-A2F3-48DA-9A98-8F7CD668A9F7}" type="parTrans" cxnId="{0F858909-512D-4BA2-AED9-1C228F6DD470}">
      <dgm:prSet/>
      <dgm:spPr/>
      <dgm:t>
        <a:bodyPr/>
        <a:lstStyle/>
        <a:p>
          <a:endParaRPr lang="en-US"/>
        </a:p>
      </dgm:t>
    </dgm:pt>
    <dgm:pt modelId="{59BF760F-FDEA-446A-9BBC-2E6DCA941C03}" type="sibTrans" cxnId="{0F858909-512D-4BA2-AED9-1C228F6DD470}">
      <dgm:prSet/>
      <dgm:spPr/>
      <dgm:t>
        <a:bodyPr/>
        <a:lstStyle/>
        <a:p>
          <a:endParaRPr lang="en-US"/>
        </a:p>
      </dgm:t>
    </dgm:pt>
    <dgm:pt modelId="{10C5504C-777A-488C-84A4-C6FB5A25AB40}">
      <dgm:prSet/>
      <dgm:spPr/>
      <dgm:t>
        <a:bodyPr/>
        <a:lstStyle/>
        <a:p>
          <a:r>
            <a:rPr lang="en-GB" b="1"/>
            <a:t>Postage</a:t>
          </a:r>
          <a:endParaRPr lang="en-US"/>
        </a:p>
      </dgm:t>
    </dgm:pt>
    <dgm:pt modelId="{AB78880B-6324-48BE-B19B-A049A8C92E6F}" type="parTrans" cxnId="{617006A5-712C-4C9B-B11D-FC211883CC96}">
      <dgm:prSet/>
      <dgm:spPr/>
      <dgm:t>
        <a:bodyPr/>
        <a:lstStyle/>
        <a:p>
          <a:endParaRPr lang="en-US"/>
        </a:p>
      </dgm:t>
    </dgm:pt>
    <dgm:pt modelId="{56FB6B08-2135-4CE1-AB36-79047B1F4A25}" type="sibTrans" cxnId="{617006A5-712C-4C9B-B11D-FC211883CC96}">
      <dgm:prSet/>
      <dgm:spPr/>
      <dgm:t>
        <a:bodyPr/>
        <a:lstStyle/>
        <a:p>
          <a:endParaRPr lang="en-US"/>
        </a:p>
      </dgm:t>
    </dgm:pt>
    <dgm:pt modelId="{CD2D451A-20FD-43FC-AEF8-4CF03B452BA3}">
      <dgm:prSet/>
      <dgm:spPr/>
      <dgm:t>
        <a:bodyPr/>
        <a:lstStyle/>
        <a:p>
          <a:r>
            <a:rPr lang="en-GB" b="1"/>
            <a:t>Insurance</a:t>
          </a:r>
          <a:endParaRPr lang="en-US"/>
        </a:p>
      </dgm:t>
    </dgm:pt>
    <dgm:pt modelId="{C64C1FE3-C06C-487A-91B4-B907E3E6024D}" type="parTrans" cxnId="{41C4C757-F56A-4BA5-9208-E2C97DCB8D13}">
      <dgm:prSet/>
      <dgm:spPr/>
      <dgm:t>
        <a:bodyPr/>
        <a:lstStyle/>
        <a:p>
          <a:endParaRPr lang="en-US"/>
        </a:p>
      </dgm:t>
    </dgm:pt>
    <dgm:pt modelId="{432E4C38-9382-4901-BEC8-119ABFA13A8C}" type="sibTrans" cxnId="{41C4C757-F56A-4BA5-9208-E2C97DCB8D13}">
      <dgm:prSet/>
      <dgm:spPr/>
      <dgm:t>
        <a:bodyPr/>
        <a:lstStyle/>
        <a:p>
          <a:endParaRPr lang="en-US"/>
        </a:p>
      </dgm:t>
    </dgm:pt>
    <dgm:pt modelId="{F979683F-CF5A-46C7-AF34-A00C2698BD7A}">
      <dgm:prSet/>
      <dgm:spPr/>
      <dgm:t>
        <a:bodyPr/>
        <a:lstStyle/>
        <a:p>
          <a:r>
            <a:rPr lang="en-GB" b="1"/>
            <a:t>Loan Repayments</a:t>
          </a:r>
          <a:endParaRPr lang="en-US"/>
        </a:p>
      </dgm:t>
    </dgm:pt>
    <dgm:pt modelId="{78D56596-A968-4F4D-B17F-3BEA6ED67EF4}" type="parTrans" cxnId="{69140208-E1A5-4229-8F7A-2F2C81D23089}">
      <dgm:prSet/>
      <dgm:spPr/>
      <dgm:t>
        <a:bodyPr/>
        <a:lstStyle/>
        <a:p>
          <a:endParaRPr lang="en-US"/>
        </a:p>
      </dgm:t>
    </dgm:pt>
    <dgm:pt modelId="{79935526-2772-4865-B1C3-6ED43FD8E1F1}" type="sibTrans" cxnId="{69140208-E1A5-4229-8F7A-2F2C81D23089}">
      <dgm:prSet/>
      <dgm:spPr/>
      <dgm:t>
        <a:bodyPr/>
        <a:lstStyle/>
        <a:p>
          <a:endParaRPr lang="en-US"/>
        </a:p>
      </dgm:t>
    </dgm:pt>
    <dgm:pt modelId="{303B4BB9-3AF6-4FEC-BBC0-DECDDEB50176}">
      <dgm:prSet/>
      <dgm:spPr/>
      <dgm:t>
        <a:bodyPr/>
        <a:lstStyle/>
        <a:p>
          <a:r>
            <a:rPr lang="en-GB" b="1"/>
            <a:t>Capital Expenditure</a:t>
          </a:r>
          <a:endParaRPr lang="en-US"/>
        </a:p>
      </dgm:t>
    </dgm:pt>
    <dgm:pt modelId="{F9C8A8A6-A399-482F-A20E-A3BA33FD7427}" type="parTrans" cxnId="{2F10D30F-8115-4761-B2F9-1DFF65B32D0E}">
      <dgm:prSet/>
      <dgm:spPr/>
      <dgm:t>
        <a:bodyPr/>
        <a:lstStyle/>
        <a:p>
          <a:endParaRPr lang="en-US"/>
        </a:p>
      </dgm:t>
    </dgm:pt>
    <dgm:pt modelId="{8C253EA2-0D7D-4FF1-B257-C0EFF87389F6}" type="sibTrans" cxnId="{2F10D30F-8115-4761-B2F9-1DFF65B32D0E}">
      <dgm:prSet/>
      <dgm:spPr/>
      <dgm:t>
        <a:bodyPr/>
        <a:lstStyle/>
        <a:p>
          <a:endParaRPr lang="en-US"/>
        </a:p>
      </dgm:t>
    </dgm:pt>
    <dgm:pt modelId="{20504A87-E717-4017-AF4F-5E4C22A0EE26}">
      <dgm:prSet/>
      <dgm:spPr/>
      <dgm:t>
        <a:bodyPr/>
        <a:lstStyle/>
        <a:p>
          <a:r>
            <a:rPr lang="en-GB" b="1"/>
            <a:t>Training &amp; Development</a:t>
          </a:r>
          <a:endParaRPr lang="en-US"/>
        </a:p>
      </dgm:t>
    </dgm:pt>
    <dgm:pt modelId="{B1C864A0-8EC6-42C4-85F1-E1237CD3DA49}" type="parTrans" cxnId="{B45D4C47-4F10-4155-9A17-B242A50E8336}">
      <dgm:prSet/>
      <dgm:spPr/>
      <dgm:t>
        <a:bodyPr/>
        <a:lstStyle/>
        <a:p>
          <a:endParaRPr lang="en-US"/>
        </a:p>
      </dgm:t>
    </dgm:pt>
    <dgm:pt modelId="{8608E61F-0677-4DE0-BBF7-2618EDEA6159}" type="sibTrans" cxnId="{B45D4C47-4F10-4155-9A17-B242A50E8336}">
      <dgm:prSet/>
      <dgm:spPr/>
      <dgm:t>
        <a:bodyPr/>
        <a:lstStyle/>
        <a:p>
          <a:endParaRPr lang="en-US"/>
        </a:p>
      </dgm:t>
    </dgm:pt>
    <dgm:pt modelId="{950774EA-37CE-4AF3-9411-F5C7A3B9E2AA}">
      <dgm:prSet/>
      <dgm:spPr/>
      <dgm:t>
        <a:bodyPr/>
        <a:lstStyle/>
        <a:p>
          <a:r>
            <a:rPr lang="en-GB" b="1"/>
            <a:t>Accounting/Legal</a:t>
          </a:r>
          <a:endParaRPr lang="en-US"/>
        </a:p>
      </dgm:t>
    </dgm:pt>
    <dgm:pt modelId="{6C419339-6F7E-4522-A69E-28EACE7E9AE8}" type="parTrans" cxnId="{E1D46D76-267B-48D7-91CC-26AAD3DB3E7A}">
      <dgm:prSet/>
      <dgm:spPr/>
      <dgm:t>
        <a:bodyPr/>
        <a:lstStyle/>
        <a:p>
          <a:endParaRPr lang="en-US"/>
        </a:p>
      </dgm:t>
    </dgm:pt>
    <dgm:pt modelId="{AD8B1C50-C2ED-44E9-B686-BFE87B4CFB64}" type="sibTrans" cxnId="{E1D46D76-267B-48D7-91CC-26AAD3DB3E7A}">
      <dgm:prSet/>
      <dgm:spPr/>
      <dgm:t>
        <a:bodyPr/>
        <a:lstStyle/>
        <a:p>
          <a:endParaRPr lang="en-US"/>
        </a:p>
      </dgm:t>
    </dgm:pt>
    <dgm:pt modelId="{1528015E-B4D0-4520-AFDB-389DAC748C55}">
      <dgm:prSet/>
      <dgm:spPr/>
      <dgm:t>
        <a:bodyPr/>
        <a:lstStyle/>
        <a:p>
          <a:r>
            <a:rPr lang="en-GB" b="1"/>
            <a:t>Outside Services</a:t>
          </a:r>
          <a:endParaRPr lang="en-US"/>
        </a:p>
      </dgm:t>
    </dgm:pt>
    <dgm:pt modelId="{F48DF729-0251-4880-AA9B-934C883CFDAA}" type="parTrans" cxnId="{F18434E0-4CB0-4E3E-80CF-353390A004E8}">
      <dgm:prSet/>
      <dgm:spPr/>
      <dgm:t>
        <a:bodyPr/>
        <a:lstStyle/>
        <a:p>
          <a:endParaRPr lang="en-US"/>
        </a:p>
      </dgm:t>
    </dgm:pt>
    <dgm:pt modelId="{28DF8769-0F33-45C1-A0DE-CAC75DFEF7F5}" type="sibTrans" cxnId="{F18434E0-4CB0-4E3E-80CF-353390A004E8}">
      <dgm:prSet/>
      <dgm:spPr/>
      <dgm:t>
        <a:bodyPr/>
        <a:lstStyle/>
        <a:p>
          <a:endParaRPr lang="en-US"/>
        </a:p>
      </dgm:t>
    </dgm:pt>
    <dgm:pt modelId="{35ED17B7-F013-419E-A1F6-A862C9071E7A}">
      <dgm:prSet/>
      <dgm:spPr/>
      <dgm:t>
        <a:bodyPr/>
        <a:lstStyle/>
        <a:p>
          <a:r>
            <a:rPr lang="en-GB" b="1"/>
            <a:t>Stock/Materials Purchases</a:t>
          </a:r>
          <a:endParaRPr lang="en-US"/>
        </a:p>
      </dgm:t>
    </dgm:pt>
    <dgm:pt modelId="{8633D900-D85F-4049-82EC-0D927844624C}" type="parTrans" cxnId="{93D6F34C-44DE-41DC-855A-33739160310B}">
      <dgm:prSet/>
      <dgm:spPr/>
      <dgm:t>
        <a:bodyPr/>
        <a:lstStyle/>
        <a:p>
          <a:endParaRPr lang="en-US"/>
        </a:p>
      </dgm:t>
    </dgm:pt>
    <dgm:pt modelId="{912BAFBC-D268-4A0A-9108-8AE9EE2EBD80}" type="sibTrans" cxnId="{93D6F34C-44DE-41DC-855A-33739160310B}">
      <dgm:prSet/>
      <dgm:spPr/>
      <dgm:t>
        <a:bodyPr/>
        <a:lstStyle/>
        <a:p>
          <a:endParaRPr lang="en-US"/>
        </a:p>
      </dgm:t>
    </dgm:pt>
    <dgm:pt modelId="{5CDEC175-91F4-434B-8F4A-1FBF31A10928}">
      <dgm:prSet/>
      <dgm:spPr/>
      <dgm:t>
        <a:bodyPr/>
        <a:lstStyle/>
        <a:p>
          <a:r>
            <a:rPr lang="en-GB" b="1"/>
            <a:t>Bank Charges</a:t>
          </a:r>
          <a:endParaRPr lang="en-US"/>
        </a:p>
      </dgm:t>
    </dgm:pt>
    <dgm:pt modelId="{78B44DFA-A039-4C53-B749-54BA08DD7FF8}" type="parTrans" cxnId="{FA2BA27A-C21C-48AB-91CA-E058E4C1DEEF}">
      <dgm:prSet/>
      <dgm:spPr/>
      <dgm:t>
        <a:bodyPr/>
        <a:lstStyle/>
        <a:p>
          <a:endParaRPr lang="en-US"/>
        </a:p>
      </dgm:t>
    </dgm:pt>
    <dgm:pt modelId="{5E616D8D-DED5-4D33-90CC-095C63051DBD}" type="sibTrans" cxnId="{FA2BA27A-C21C-48AB-91CA-E058E4C1DEEF}">
      <dgm:prSet/>
      <dgm:spPr/>
      <dgm:t>
        <a:bodyPr/>
        <a:lstStyle/>
        <a:p>
          <a:endParaRPr lang="en-US"/>
        </a:p>
      </dgm:t>
    </dgm:pt>
    <dgm:pt modelId="{AC79875B-2331-47F1-8F04-81B01D17A04C}">
      <dgm:prSet/>
      <dgm:spPr/>
      <dgm:t>
        <a:bodyPr/>
        <a:lstStyle/>
        <a:p>
          <a:r>
            <a:rPr lang="en-GB" b="1"/>
            <a:t>Office Consumables </a:t>
          </a:r>
          <a:endParaRPr lang="en-US"/>
        </a:p>
      </dgm:t>
    </dgm:pt>
    <dgm:pt modelId="{2DB51FDA-29D5-47AD-948B-B9D6BCAB678D}" type="parTrans" cxnId="{93E9210F-4CA2-409A-88A5-639D99606E8A}">
      <dgm:prSet/>
      <dgm:spPr/>
      <dgm:t>
        <a:bodyPr/>
        <a:lstStyle/>
        <a:p>
          <a:endParaRPr lang="en-US"/>
        </a:p>
      </dgm:t>
    </dgm:pt>
    <dgm:pt modelId="{FE383FFC-8059-4407-9820-C7E1295E163E}" type="sibTrans" cxnId="{93E9210F-4CA2-409A-88A5-639D99606E8A}">
      <dgm:prSet/>
      <dgm:spPr/>
      <dgm:t>
        <a:bodyPr/>
        <a:lstStyle/>
        <a:p>
          <a:endParaRPr lang="en-US"/>
        </a:p>
      </dgm:t>
    </dgm:pt>
    <dgm:pt modelId="{D8D45374-7229-462A-960A-42ECC133C22C}">
      <dgm:prSet/>
      <dgm:spPr/>
      <dgm:t>
        <a:bodyPr/>
        <a:lstStyle/>
        <a:p>
          <a:r>
            <a:rPr lang="en-GB" b="1"/>
            <a:t>Loans Repayments</a:t>
          </a:r>
          <a:endParaRPr lang="en-US"/>
        </a:p>
      </dgm:t>
    </dgm:pt>
    <dgm:pt modelId="{79852E34-8910-4588-B3E9-435BDED5468D}" type="parTrans" cxnId="{16C3D441-08E4-4BA4-9855-E5DBBFCE6882}">
      <dgm:prSet/>
      <dgm:spPr/>
      <dgm:t>
        <a:bodyPr/>
        <a:lstStyle/>
        <a:p>
          <a:endParaRPr lang="en-US"/>
        </a:p>
      </dgm:t>
    </dgm:pt>
    <dgm:pt modelId="{42A241B6-4B90-454F-B967-4B1DEC012D33}" type="sibTrans" cxnId="{16C3D441-08E4-4BA4-9855-E5DBBFCE6882}">
      <dgm:prSet/>
      <dgm:spPr/>
      <dgm:t>
        <a:bodyPr/>
        <a:lstStyle/>
        <a:p>
          <a:endParaRPr lang="en-US"/>
        </a:p>
      </dgm:t>
    </dgm:pt>
    <dgm:pt modelId="{7EE37076-2382-4B13-80F4-B9CA6646220E}" type="pres">
      <dgm:prSet presAssocID="{C6DD3327-A5F3-4ABD-AF2D-67B6F4009404}" presName="diagram" presStyleCnt="0">
        <dgm:presLayoutVars>
          <dgm:dir/>
          <dgm:resizeHandles val="exact"/>
        </dgm:presLayoutVars>
      </dgm:prSet>
      <dgm:spPr/>
    </dgm:pt>
    <dgm:pt modelId="{F7AE9ECA-B6B8-4D0D-AAA9-3B932BE23D6B}" type="pres">
      <dgm:prSet presAssocID="{6E1F585C-B3D5-49B4-B08F-9119237484C9}" presName="node" presStyleLbl="node1" presStyleIdx="0" presStyleCnt="22">
        <dgm:presLayoutVars>
          <dgm:bulletEnabled val="1"/>
        </dgm:presLayoutVars>
      </dgm:prSet>
      <dgm:spPr/>
    </dgm:pt>
    <dgm:pt modelId="{A544F3AB-371C-4541-B8DD-8DE1AF41D96A}" type="pres">
      <dgm:prSet presAssocID="{67AC64CE-232B-42B3-96CC-78A938B7762E}" presName="sibTrans" presStyleCnt="0"/>
      <dgm:spPr/>
    </dgm:pt>
    <dgm:pt modelId="{5F3F245E-BB89-4E40-AF4D-F3718477B407}" type="pres">
      <dgm:prSet presAssocID="{07FFA515-E905-43F2-9555-8D3568A2DD6E}" presName="node" presStyleLbl="node1" presStyleIdx="1" presStyleCnt="22">
        <dgm:presLayoutVars>
          <dgm:bulletEnabled val="1"/>
        </dgm:presLayoutVars>
      </dgm:prSet>
      <dgm:spPr/>
    </dgm:pt>
    <dgm:pt modelId="{74067395-918A-41B4-B285-C1D8E6FC259A}" type="pres">
      <dgm:prSet presAssocID="{FFE09DC7-D064-4C4E-A8FA-BCBE9C4F0755}" presName="sibTrans" presStyleCnt="0"/>
      <dgm:spPr/>
    </dgm:pt>
    <dgm:pt modelId="{8106B060-3117-45C0-80A9-30A825E4E4BB}" type="pres">
      <dgm:prSet presAssocID="{BD6BF051-1B4B-443F-96FF-635947A3E64E}" presName="node" presStyleLbl="node1" presStyleIdx="2" presStyleCnt="22">
        <dgm:presLayoutVars>
          <dgm:bulletEnabled val="1"/>
        </dgm:presLayoutVars>
      </dgm:prSet>
      <dgm:spPr/>
    </dgm:pt>
    <dgm:pt modelId="{CD3858DD-C026-48C2-8E86-ED8DC5E8A21D}" type="pres">
      <dgm:prSet presAssocID="{FA6D05DF-D099-461C-A366-6DF03C0346D6}" presName="sibTrans" presStyleCnt="0"/>
      <dgm:spPr/>
    </dgm:pt>
    <dgm:pt modelId="{9A825C93-AFCD-48F6-AF35-8B4425AAC022}" type="pres">
      <dgm:prSet presAssocID="{A8A31E14-F7D9-43DE-8E4C-36457518FDE0}" presName="node" presStyleLbl="node1" presStyleIdx="3" presStyleCnt="22">
        <dgm:presLayoutVars>
          <dgm:bulletEnabled val="1"/>
        </dgm:presLayoutVars>
      </dgm:prSet>
      <dgm:spPr/>
    </dgm:pt>
    <dgm:pt modelId="{F94A9B75-C15D-492F-B7E0-5446B7A0F0C5}" type="pres">
      <dgm:prSet presAssocID="{5105D375-FCEF-4FF0-A8C9-AC04D726DAA2}" presName="sibTrans" presStyleCnt="0"/>
      <dgm:spPr/>
    </dgm:pt>
    <dgm:pt modelId="{500B2937-B12D-44F6-AA15-ED8810F3FDB9}" type="pres">
      <dgm:prSet presAssocID="{9AFB0D7B-2623-464A-8C41-1AB88BFAD5B8}" presName="node" presStyleLbl="node1" presStyleIdx="4" presStyleCnt="22">
        <dgm:presLayoutVars>
          <dgm:bulletEnabled val="1"/>
        </dgm:presLayoutVars>
      </dgm:prSet>
      <dgm:spPr/>
    </dgm:pt>
    <dgm:pt modelId="{7F646596-0CA4-489A-9285-B148A21877BE}" type="pres">
      <dgm:prSet presAssocID="{B0384B69-F520-4605-99F5-6DA46EA6CCE2}" presName="sibTrans" presStyleCnt="0"/>
      <dgm:spPr/>
    </dgm:pt>
    <dgm:pt modelId="{E8183F68-0D06-4F6E-955C-74BE98145F8F}" type="pres">
      <dgm:prSet presAssocID="{FAEE3680-F341-4693-BB4C-6D2E5193C1AE}" presName="node" presStyleLbl="node1" presStyleIdx="5" presStyleCnt="22">
        <dgm:presLayoutVars>
          <dgm:bulletEnabled val="1"/>
        </dgm:presLayoutVars>
      </dgm:prSet>
      <dgm:spPr/>
    </dgm:pt>
    <dgm:pt modelId="{31895B00-7BDD-43A2-924E-0D0676D804B1}" type="pres">
      <dgm:prSet presAssocID="{517379CD-2144-4442-AC2C-2BDACD3BF71E}" presName="sibTrans" presStyleCnt="0"/>
      <dgm:spPr/>
    </dgm:pt>
    <dgm:pt modelId="{29EC5861-674C-423E-8A86-17FFDA79D1AA}" type="pres">
      <dgm:prSet presAssocID="{1BF7AE96-AD61-42F6-A205-E6BB9E6C1369}" presName="node" presStyleLbl="node1" presStyleIdx="6" presStyleCnt="22">
        <dgm:presLayoutVars>
          <dgm:bulletEnabled val="1"/>
        </dgm:presLayoutVars>
      </dgm:prSet>
      <dgm:spPr/>
    </dgm:pt>
    <dgm:pt modelId="{F586A08F-3C47-42DB-96A1-A5B185A44FB0}" type="pres">
      <dgm:prSet presAssocID="{106C7075-625F-4EC7-94B8-AD99248919D8}" presName="sibTrans" presStyleCnt="0"/>
      <dgm:spPr/>
    </dgm:pt>
    <dgm:pt modelId="{687F8676-53A7-47EC-B8CA-6F38ECBAE809}" type="pres">
      <dgm:prSet presAssocID="{A6364183-FC57-4FDD-81BB-E03D3470D227}" presName="node" presStyleLbl="node1" presStyleIdx="7" presStyleCnt="22">
        <dgm:presLayoutVars>
          <dgm:bulletEnabled val="1"/>
        </dgm:presLayoutVars>
      </dgm:prSet>
      <dgm:spPr/>
    </dgm:pt>
    <dgm:pt modelId="{1A13A21A-2CD4-49A8-A88D-72D814FB5E50}" type="pres">
      <dgm:prSet presAssocID="{B97B591A-B21B-4ED8-B985-8842C3F0D88A}" presName="sibTrans" presStyleCnt="0"/>
      <dgm:spPr/>
    </dgm:pt>
    <dgm:pt modelId="{D9474B41-2888-40ED-BE84-716693271942}" type="pres">
      <dgm:prSet presAssocID="{50C3C5E8-694D-49B4-81A1-D55187DD3FD1}" presName="node" presStyleLbl="node1" presStyleIdx="8" presStyleCnt="22">
        <dgm:presLayoutVars>
          <dgm:bulletEnabled val="1"/>
        </dgm:presLayoutVars>
      </dgm:prSet>
      <dgm:spPr/>
    </dgm:pt>
    <dgm:pt modelId="{9D9D8218-1999-4B47-B889-EE7F1325F843}" type="pres">
      <dgm:prSet presAssocID="{1C095709-C7C6-4772-90C3-7E279D8551C4}" presName="sibTrans" presStyleCnt="0"/>
      <dgm:spPr/>
    </dgm:pt>
    <dgm:pt modelId="{74EDB641-736D-4144-ACA4-CEC97F2389B5}" type="pres">
      <dgm:prSet presAssocID="{9FE58833-002D-49CA-9152-CFF92E18B2CD}" presName="node" presStyleLbl="node1" presStyleIdx="9" presStyleCnt="22">
        <dgm:presLayoutVars>
          <dgm:bulletEnabled val="1"/>
        </dgm:presLayoutVars>
      </dgm:prSet>
      <dgm:spPr/>
    </dgm:pt>
    <dgm:pt modelId="{B9F932FE-1CB5-436A-9933-AC501EC60A42}" type="pres">
      <dgm:prSet presAssocID="{CAD356A6-F5E2-4B2E-9788-7C2317B5A121}" presName="sibTrans" presStyleCnt="0"/>
      <dgm:spPr/>
    </dgm:pt>
    <dgm:pt modelId="{AD566D6C-16A2-4D4A-9FF3-70DE5A7F9641}" type="pres">
      <dgm:prSet presAssocID="{EBF57C5A-89D6-42DB-BA4B-0EABE3ACE2F6}" presName="node" presStyleLbl="node1" presStyleIdx="10" presStyleCnt="22">
        <dgm:presLayoutVars>
          <dgm:bulletEnabled val="1"/>
        </dgm:presLayoutVars>
      </dgm:prSet>
      <dgm:spPr/>
    </dgm:pt>
    <dgm:pt modelId="{F45D842A-4B21-4B76-87E7-0317AE4709E2}" type="pres">
      <dgm:prSet presAssocID="{59BF760F-FDEA-446A-9BBC-2E6DCA941C03}" presName="sibTrans" presStyleCnt="0"/>
      <dgm:spPr/>
    </dgm:pt>
    <dgm:pt modelId="{49B3D502-13FD-4F4D-B88D-F0E14EE84FC4}" type="pres">
      <dgm:prSet presAssocID="{10C5504C-777A-488C-84A4-C6FB5A25AB40}" presName="node" presStyleLbl="node1" presStyleIdx="11" presStyleCnt="22">
        <dgm:presLayoutVars>
          <dgm:bulletEnabled val="1"/>
        </dgm:presLayoutVars>
      </dgm:prSet>
      <dgm:spPr/>
    </dgm:pt>
    <dgm:pt modelId="{ACE5192D-D6EC-45D7-B33D-D55BDDBC4F45}" type="pres">
      <dgm:prSet presAssocID="{56FB6B08-2135-4CE1-AB36-79047B1F4A25}" presName="sibTrans" presStyleCnt="0"/>
      <dgm:spPr/>
    </dgm:pt>
    <dgm:pt modelId="{1EA3B413-7448-45C9-8824-0AF108E2CC24}" type="pres">
      <dgm:prSet presAssocID="{CD2D451A-20FD-43FC-AEF8-4CF03B452BA3}" presName="node" presStyleLbl="node1" presStyleIdx="12" presStyleCnt="22">
        <dgm:presLayoutVars>
          <dgm:bulletEnabled val="1"/>
        </dgm:presLayoutVars>
      </dgm:prSet>
      <dgm:spPr/>
    </dgm:pt>
    <dgm:pt modelId="{EF60E13B-3F4B-44DA-8755-0FB7E58A317A}" type="pres">
      <dgm:prSet presAssocID="{432E4C38-9382-4901-BEC8-119ABFA13A8C}" presName="sibTrans" presStyleCnt="0"/>
      <dgm:spPr/>
    </dgm:pt>
    <dgm:pt modelId="{2386EBCC-89DE-48F7-8BDC-81809CB45B0F}" type="pres">
      <dgm:prSet presAssocID="{F979683F-CF5A-46C7-AF34-A00C2698BD7A}" presName="node" presStyleLbl="node1" presStyleIdx="13" presStyleCnt="22">
        <dgm:presLayoutVars>
          <dgm:bulletEnabled val="1"/>
        </dgm:presLayoutVars>
      </dgm:prSet>
      <dgm:spPr/>
    </dgm:pt>
    <dgm:pt modelId="{719EFECD-4768-4BCA-B7A6-FB5868C96B75}" type="pres">
      <dgm:prSet presAssocID="{79935526-2772-4865-B1C3-6ED43FD8E1F1}" presName="sibTrans" presStyleCnt="0"/>
      <dgm:spPr/>
    </dgm:pt>
    <dgm:pt modelId="{80B75EE2-EA85-474C-A1CB-9DB5A2F264BD}" type="pres">
      <dgm:prSet presAssocID="{303B4BB9-3AF6-4FEC-BBC0-DECDDEB50176}" presName="node" presStyleLbl="node1" presStyleIdx="14" presStyleCnt="22">
        <dgm:presLayoutVars>
          <dgm:bulletEnabled val="1"/>
        </dgm:presLayoutVars>
      </dgm:prSet>
      <dgm:spPr/>
    </dgm:pt>
    <dgm:pt modelId="{6E89D028-507D-460C-8B7A-73FBA253701C}" type="pres">
      <dgm:prSet presAssocID="{8C253EA2-0D7D-4FF1-B257-C0EFF87389F6}" presName="sibTrans" presStyleCnt="0"/>
      <dgm:spPr/>
    </dgm:pt>
    <dgm:pt modelId="{3FA11019-A1DD-4B24-A404-03DC77AC75FC}" type="pres">
      <dgm:prSet presAssocID="{20504A87-E717-4017-AF4F-5E4C22A0EE26}" presName="node" presStyleLbl="node1" presStyleIdx="15" presStyleCnt="22">
        <dgm:presLayoutVars>
          <dgm:bulletEnabled val="1"/>
        </dgm:presLayoutVars>
      </dgm:prSet>
      <dgm:spPr/>
    </dgm:pt>
    <dgm:pt modelId="{D46FD750-BA63-4648-8425-F29A4EFDC0E8}" type="pres">
      <dgm:prSet presAssocID="{8608E61F-0677-4DE0-BBF7-2618EDEA6159}" presName="sibTrans" presStyleCnt="0"/>
      <dgm:spPr/>
    </dgm:pt>
    <dgm:pt modelId="{68F5ACA1-3F70-4B11-BC6B-98EAFFDA7B17}" type="pres">
      <dgm:prSet presAssocID="{950774EA-37CE-4AF3-9411-F5C7A3B9E2AA}" presName="node" presStyleLbl="node1" presStyleIdx="16" presStyleCnt="22">
        <dgm:presLayoutVars>
          <dgm:bulletEnabled val="1"/>
        </dgm:presLayoutVars>
      </dgm:prSet>
      <dgm:spPr/>
    </dgm:pt>
    <dgm:pt modelId="{4695951E-4C5F-484C-8036-BFC172DFEACD}" type="pres">
      <dgm:prSet presAssocID="{AD8B1C50-C2ED-44E9-B686-BFE87B4CFB64}" presName="sibTrans" presStyleCnt="0"/>
      <dgm:spPr/>
    </dgm:pt>
    <dgm:pt modelId="{A2994134-754E-48BB-9E56-AA9AB16AEB3E}" type="pres">
      <dgm:prSet presAssocID="{1528015E-B4D0-4520-AFDB-389DAC748C55}" presName="node" presStyleLbl="node1" presStyleIdx="17" presStyleCnt="22">
        <dgm:presLayoutVars>
          <dgm:bulletEnabled val="1"/>
        </dgm:presLayoutVars>
      </dgm:prSet>
      <dgm:spPr/>
    </dgm:pt>
    <dgm:pt modelId="{881D4886-6BBC-428B-A20A-EC5DCD8BCCA6}" type="pres">
      <dgm:prSet presAssocID="{28DF8769-0F33-45C1-A0DE-CAC75DFEF7F5}" presName="sibTrans" presStyleCnt="0"/>
      <dgm:spPr/>
    </dgm:pt>
    <dgm:pt modelId="{91E7006A-E15B-47B8-A339-AE1DE5B3F12A}" type="pres">
      <dgm:prSet presAssocID="{35ED17B7-F013-419E-A1F6-A862C9071E7A}" presName="node" presStyleLbl="node1" presStyleIdx="18" presStyleCnt="22">
        <dgm:presLayoutVars>
          <dgm:bulletEnabled val="1"/>
        </dgm:presLayoutVars>
      </dgm:prSet>
      <dgm:spPr/>
    </dgm:pt>
    <dgm:pt modelId="{19EFA857-39F5-4647-B48E-E26595D0F393}" type="pres">
      <dgm:prSet presAssocID="{912BAFBC-D268-4A0A-9108-8AE9EE2EBD80}" presName="sibTrans" presStyleCnt="0"/>
      <dgm:spPr/>
    </dgm:pt>
    <dgm:pt modelId="{D9BB60FC-BCB5-4B58-B958-4C6D97658A35}" type="pres">
      <dgm:prSet presAssocID="{5CDEC175-91F4-434B-8F4A-1FBF31A10928}" presName="node" presStyleLbl="node1" presStyleIdx="19" presStyleCnt="22">
        <dgm:presLayoutVars>
          <dgm:bulletEnabled val="1"/>
        </dgm:presLayoutVars>
      </dgm:prSet>
      <dgm:spPr/>
    </dgm:pt>
    <dgm:pt modelId="{1E139343-3632-40E0-8D4A-00EB2CDE0C4B}" type="pres">
      <dgm:prSet presAssocID="{5E616D8D-DED5-4D33-90CC-095C63051DBD}" presName="sibTrans" presStyleCnt="0"/>
      <dgm:spPr/>
    </dgm:pt>
    <dgm:pt modelId="{53E167B1-0873-4570-B8E3-F226F58F993E}" type="pres">
      <dgm:prSet presAssocID="{AC79875B-2331-47F1-8F04-81B01D17A04C}" presName="node" presStyleLbl="node1" presStyleIdx="20" presStyleCnt="22">
        <dgm:presLayoutVars>
          <dgm:bulletEnabled val="1"/>
        </dgm:presLayoutVars>
      </dgm:prSet>
      <dgm:spPr/>
    </dgm:pt>
    <dgm:pt modelId="{65BA4009-0B14-4CE5-8DD5-5E7A29C719C3}" type="pres">
      <dgm:prSet presAssocID="{FE383FFC-8059-4407-9820-C7E1295E163E}" presName="sibTrans" presStyleCnt="0"/>
      <dgm:spPr/>
    </dgm:pt>
    <dgm:pt modelId="{3B6F5C6A-2491-41F0-8009-CAAAC12F6370}" type="pres">
      <dgm:prSet presAssocID="{D8D45374-7229-462A-960A-42ECC133C22C}" presName="node" presStyleLbl="node1" presStyleIdx="21" presStyleCnt="22">
        <dgm:presLayoutVars>
          <dgm:bulletEnabled val="1"/>
        </dgm:presLayoutVars>
      </dgm:prSet>
      <dgm:spPr/>
    </dgm:pt>
  </dgm:ptLst>
  <dgm:cxnLst>
    <dgm:cxn modelId="{69140208-E1A5-4229-8F7A-2F2C81D23089}" srcId="{C6DD3327-A5F3-4ABD-AF2D-67B6F4009404}" destId="{F979683F-CF5A-46C7-AF34-A00C2698BD7A}" srcOrd="13" destOrd="0" parTransId="{78D56596-A968-4F4D-B17F-3BEA6ED67EF4}" sibTransId="{79935526-2772-4865-B1C3-6ED43FD8E1F1}"/>
    <dgm:cxn modelId="{0F858909-512D-4BA2-AED9-1C228F6DD470}" srcId="{C6DD3327-A5F3-4ABD-AF2D-67B6F4009404}" destId="{EBF57C5A-89D6-42DB-BA4B-0EABE3ACE2F6}" srcOrd="10" destOrd="0" parTransId="{54C4CB23-A2F3-48DA-9A98-8F7CD668A9F7}" sibTransId="{59BF760F-FDEA-446A-9BBC-2E6DCA941C03}"/>
    <dgm:cxn modelId="{68A1170D-5AF7-46C4-A4FC-48A72ADFB799}" type="presOf" srcId="{AC79875B-2331-47F1-8F04-81B01D17A04C}" destId="{53E167B1-0873-4570-B8E3-F226F58F993E}" srcOrd="0" destOrd="0" presId="urn:microsoft.com/office/officeart/2005/8/layout/default"/>
    <dgm:cxn modelId="{93E9210F-4CA2-409A-88A5-639D99606E8A}" srcId="{C6DD3327-A5F3-4ABD-AF2D-67B6F4009404}" destId="{AC79875B-2331-47F1-8F04-81B01D17A04C}" srcOrd="20" destOrd="0" parTransId="{2DB51FDA-29D5-47AD-948B-B9D6BCAB678D}" sibTransId="{FE383FFC-8059-4407-9820-C7E1295E163E}"/>
    <dgm:cxn modelId="{2F10D30F-8115-4761-B2F9-1DFF65B32D0E}" srcId="{C6DD3327-A5F3-4ABD-AF2D-67B6F4009404}" destId="{303B4BB9-3AF6-4FEC-BBC0-DECDDEB50176}" srcOrd="14" destOrd="0" parTransId="{F9C8A8A6-A399-482F-A20E-A3BA33FD7427}" sibTransId="{8C253EA2-0D7D-4FF1-B257-C0EFF87389F6}"/>
    <dgm:cxn modelId="{DC5C7018-72E9-4459-BFDB-8A45B166D9C4}" type="presOf" srcId="{50C3C5E8-694D-49B4-81A1-D55187DD3FD1}" destId="{D9474B41-2888-40ED-BE84-716693271942}" srcOrd="0" destOrd="0" presId="urn:microsoft.com/office/officeart/2005/8/layout/default"/>
    <dgm:cxn modelId="{3BA4C018-9D13-45FE-BF54-AF6EB2560ADE}" type="presOf" srcId="{A6364183-FC57-4FDD-81BB-E03D3470D227}" destId="{687F8676-53A7-47EC-B8CA-6F38ECBAE809}" srcOrd="0" destOrd="0" presId="urn:microsoft.com/office/officeart/2005/8/layout/default"/>
    <dgm:cxn modelId="{25588C1D-B3D3-4F9E-AB66-E7A6BCB5B9F6}" srcId="{C6DD3327-A5F3-4ABD-AF2D-67B6F4009404}" destId="{9FE58833-002D-49CA-9152-CFF92E18B2CD}" srcOrd="9" destOrd="0" parTransId="{B868AEB4-4025-4A21-8292-B8BEB0C682D0}" sibTransId="{CAD356A6-F5E2-4B2E-9788-7C2317B5A121}"/>
    <dgm:cxn modelId="{69303727-D105-41D8-A2D6-08833CECE0EA}" srcId="{C6DD3327-A5F3-4ABD-AF2D-67B6F4009404}" destId="{07FFA515-E905-43F2-9555-8D3568A2DD6E}" srcOrd="1" destOrd="0" parTransId="{D29F39F6-4FB5-4010-8516-2A608EFA622D}" sibTransId="{FFE09DC7-D064-4C4E-A8FA-BCBE9C4F0755}"/>
    <dgm:cxn modelId="{AB37AF31-8007-4C92-8565-622FBD0A8795}" type="presOf" srcId="{6E1F585C-B3D5-49B4-B08F-9119237484C9}" destId="{F7AE9ECA-B6B8-4D0D-AAA9-3B932BE23D6B}" srcOrd="0" destOrd="0" presId="urn:microsoft.com/office/officeart/2005/8/layout/default"/>
    <dgm:cxn modelId="{5716E631-4484-42AB-BADE-C90FEE61F8C7}" type="presOf" srcId="{A8A31E14-F7D9-43DE-8E4C-36457518FDE0}" destId="{9A825C93-AFCD-48F6-AF35-8B4425AAC022}" srcOrd="0" destOrd="0" presId="urn:microsoft.com/office/officeart/2005/8/layout/default"/>
    <dgm:cxn modelId="{FDB01433-51D0-44A2-9AB3-644688D86D1D}" type="presOf" srcId="{F979683F-CF5A-46C7-AF34-A00C2698BD7A}" destId="{2386EBCC-89DE-48F7-8BDC-81809CB45B0F}" srcOrd="0" destOrd="0" presId="urn:microsoft.com/office/officeart/2005/8/layout/default"/>
    <dgm:cxn modelId="{4E3F7639-EB1E-4AB9-9EC8-FD6F5C7457C6}" type="presOf" srcId="{07FFA515-E905-43F2-9555-8D3568A2DD6E}" destId="{5F3F245E-BB89-4E40-AF4D-F3718477B407}" srcOrd="0" destOrd="0" presId="urn:microsoft.com/office/officeart/2005/8/layout/default"/>
    <dgm:cxn modelId="{16C3D441-08E4-4BA4-9855-E5DBBFCE6882}" srcId="{C6DD3327-A5F3-4ABD-AF2D-67B6F4009404}" destId="{D8D45374-7229-462A-960A-42ECC133C22C}" srcOrd="21" destOrd="0" parTransId="{79852E34-8910-4588-B3E9-435BDED5468D}" sibTransId="{42A241B6-4B90-454F-B967-4B1DEC012D33}"/>
    <dgm:cxn modelId="{66760A42-FE95-4497-A798-9C0E758E4E6D}" srcId="{C6DD3327-A5F3-4ABD-AF2D-67B6F4009404}" destId="{BD6BF051-1B4B-443F-96FF-635947A3E64E}" srcOrd="2" destOrd="0" parTransId="{7088E0BC-5E9E-4B65-B7EE-8CD8FA016853}" sibTransId="{FA6D05DF-D099-461C-A366-6DF03C0346D6}"/>
    <dgm:cxn modelId="{C71B2A44-1AE2-417E-B8DB-F98AE0A3047C}" type="presOf" srcId="{C6DD3327-A5F3-4ABD-AF2D-67B6F4009404}" destId="{7EE37076-2382-4B13-80F4-B9CA6646220E}" srcOrd="0" destOrd="0" presId="urn:microsoft.com/office/officeart/2005/8/layout/default"/>
    <dgm:cxn modelId="{B45D4C47-4F10-4155-9A17-B242A50E8336}" srcId="{C6DD3327-A5F3-4ABD-AF2D-67B6F4009404}" destId="{20504A87-E717-4017-AF4F-5E4C22A0EE26}" srcOrd="15" destOrd="0" parTransId="{B1C864A0-8EC6-42C4-85F1-E1237CD3DA49}" sibTransId="{8608E61F-0677-4DE0-BBF7-2618EDEA6159}"/>
    <dgm:cxn modelId="{F88DD16B-1766-4A8B-89C1-1D2A05245CBA}" srcId="{C6DD3327-A5F3-4ABD-AF2D-67B6F4009404}" destId="{A8A31E14-F7D9-43DE-8E4C-36457518FDE0}" srcOrd="3" destOrd="0" parTransId="{7FF7EF61-D61B-495F-83E0-07236DE5D157}" sibTransId="{5105D375-FCEF-4FF0-A8C9-AC04D726DAA2}"/>
    <dgm:cxn modelId="{6819EC6C-2178-4399-BD27-C2EE379899CC}" srcId="{C6DD3327-A5F3-4ABD-AF2D-67B6F4009404}" destId="{FAEE3680-F341-4693-BB4C-6D2E5193C1AE}" srcOrd="5" destOrd="0" parTransId="{EB645BB7-CB36-4962-B32F-1E0F0316CD34}" sibTransId="{517379CD-2144-4442-AC2C-2BDACD3BF71E}"/>
    <dgm:cxn modelId="{93D6F34C-44DE-41DC-855A-33739160310B}" srcId="{C6DD3327-A5F3-4ABD-AF2D-67B6F4009404}" destId="{35ED17B7-F013-419E-A1F6-A862C9071E7A}" srcOrd="18" destOrd="0" parTransId="{8633D900-D85F-4049-82EC-0D927844624C}" sibTransId="{912BAFBC-D268-4A0A-9108-8AE9EE2EBD80}"/>
    <dgm:cxn modelId="{E1D46D76-267B-48D7-91CC-26AAD3DB3E7A}" srcId="{C6DD3327-A5F3-4ABD-AF2D-67B6F4009404}" destId="{950774EA-37CE-4AF3-9411-F5C7A3B9E2AA}" srcOrd="16" destOrd="0" parTransId="{6C419339-6F7E-4522-A69E-28EACE7E9AE8}" sibTransId="{AD8B1C50-C2ED-44E9-B686-BFE87B4CFB64}"/>
    <dgm:cxn modelId="{8F207B77-BC0C-44C5-B0DD-57AB16C25FC1}" type="presOf" srcId="{D8D45374-7229-462A-960A-42ECC133C22C}" destId="{3B6F5C6A-2491-41F0-8009-CAAAC12F6370}" srcOrd="0" destOrd="0" presId="urn:microsoft.com/office/officeart/2005/8/layout/default"/>
    <dgm:cxn modelId="{41C4C757-F56A-4BA5-9208-E2C97DCB8D13}" srcId="{C6DD3327-A5F3-4ABD-AF2D-67B6F4009404}" destId="{CD2D451A-20FD-43FC-AEF8-4CF03B452BA3}" srcOrd="12" destOrd="0" parTransId="{C64C1FE3-C06C-487A-91B4-B907E3E6024D}" sibTransId="{432E4C38-9382-4901-BEC8-119ABFA13A8C}"/>
    <dgm:cxn modelId="{FA2BA27A-C21C-48AB-91CA-E058E4C1DEEF}" srcId="{C6DD3327-A5F3-4ABD-AF2D-67B6F4009404}" destId="{5CDEC175-91F4-434B-8F4A-1FBF31A10928}" srcOrd="19" destOrd="0" parTransId="{78B44DFA-A039-4C53-B749-54BA08DD7FF8}" sibTransId="{5E616D8D-DED5-4D33-90CC-095C63051DBD}"/>
    <dgm:cxn modelId="{85C4058A-D4E4-443B-A7F7-A43208DDB193}" type="presOf" srcId="{35ED17B7-F013-419E-A1F6-A862C9071E7A}" destId="{91E7006A-E15B-47B8-A339-AE1DE5B3F12A}" srcOrd="0" destOrd="0" presId="urn:microsoft.com/office/officeart/2005/8/layout/default"/>
    <dgm:cxn modelId="{437AD094-1A50-4814-A47C-CF8C35AC0792}" srcId="{C6DD3327-A5F3-4ABD-AF2D-67B6F4009404}" destId="{50C3C5E8-694D-49B4-81A1-D55187DD3FD1}" srcOrd="8" destOrd="0" parTransId="{6E8D445A-3B4B-4E89-BE1D-9BAC61B93BD0}" sibTransId="{1C095709-C7C6-4772-90C3-7E279D8551C4}"/>
    <dgm:cxn modelId="{11174495-0629-42C1-9663-E0C6C20F3A57}" type="presOf" srcId="{950774EA-37CE-4AF3-9411-F5C7A3B9E2AA}" destId="{68F5ACA1-3F70-4B11-BC6B-98EAFFDA7B17}" srcOrd="0" destOrd="0" presId="urn:microsoft.com/office/officeart/2005/8/layout/default"/>
    <dgm:cxn modelId="{56121EA0-3010-4334-BA94-EFC6D06A8962}" type="presOf" srcId="{9FE58833-002D-49CA-9152-CFF92E18B2CD}" destId="{74EDB641-736D-4144-ACA4-CEC97F2389B5}" srcOrd="0" destOrd="0" presId="urn:microsoft.com/office/officeart/2005/8/layout/default"/>
    <dgm:cxn modelId="{617006A5-712C-4C9B-B11D-FC211883CC96}" srcId="{C6DD3327-A5F3-4ABD-AF2D-67B6F4009404}" destId="{10C5504C-777A-488C-84A4-C6FB5A25AB40}" srcOrd="11" destOrd="0" parTransId="{AB78880B-6324-48BE-B19B-A049A8C92E6F}" sibTransId="{56FB6B08-2135-4CE1-AB36-79047B1F4A25}"/>
    <dgm:cxn modelId="{937E5EB0-181C-4962-877E-957215C78B44}" srcId="{C6DD3327-A5F3-4ABD-AF2D-67B6F4009404}" destId="{9AFB0D7B-2623-464A-8C41-1AB88BFAD5B8}" srcOrd="4" destOrd="0" parTransId="{3BE13A35-3550-4241-91E3-A0B005325110}" sibTransId="{B0384B69-F520-4605-99F5-6DA46EA6CCE2}"/>
    <dgm:cxn modelId="{5312B6B1-FC81-430F-8A77-4479BEB3BB76}" type="presOf" srcId="{10C5504C-777A-488C-84A4-C6FB5A25AB40}" destId="{49B3D502-13FD-4F4D-B88D-F0E14EE84FC4}" srcOrd="0" destOrd="0" presId="urn:microsoft.com/office/officeart/2005/8/layout/default"/>
    <dgm:cxn modelId="{355CBDB3-05B1-431B-88F6-C84AB44F7F5A}" srcId="{C6DD3327-A5F3-4ABD-AF2D-67B6F4009404}" destId="{1BF7AE96-AD61-42F6-A205-E6BB9E6C1369}" srcOrd="6" destOrd="0" parTransId="{6152FA4A-4B8D-4191-8157-FCB5A6277BFC}" sibTransId="{106C7075-625F-4EC7-94B8-AD99248919D8}"/>
    <dgm:cxn modelId="{698F71BC-AC44-425F-88A1-349320B15DBB}" type="presOf" srcId="{1528015E-B4D0-4520-AFDB-389DAC748C55}" destId="{A2994134-754E-48BB-9E56-AA9AB16AEB3E}" srcOrd="0" destOrd="0" presId="urn:microsoft.com/office/officeart/2005/8/layout/default"/>
    <dgm:cxn modelId="{6E7568C2-BEE4-4EAB-B1C3-B0F6BB1B44BB}" srcId="{C6DD3327-A5F3-4ABD-AF2D-67B6F4009404}" destId="{6E1F585C-B3D5-49B4-B08F-9119237484C9}" srcOrd="0" destOrd="0" parTransId="{EDA4077B-166B-4AD6-BB38-55B625523FF7}" sibTransId="{67AC64CE-232B-42B3-96CC-78A938B7762E}"/>
    <dgm:cxn modelId="{249343C4-CB05-466D-BD30-659D67B12ED5}" type="presOf" srcId="{20504A87-E717-4017-AF4F-5E4C22A0EE26}" destId="{3FA11019-A1DD-4B24-A404-03DC77AC75FC}" srcOrd="0" destOrd="0" presId="urn:microsoft.com/office/officeart/2005/8/layout/default"/>
    <dgm:cxn modelId="{0A3C15C6-426A-4B91-B1EB-51341B479DD2}" type="presOf" srcId="{FAEE3680-F341-4693-BB4C-6D2E5193C1AE}" destId="{E8183F68-0D06-4F6E-955C-74BE98145F8F}" srcOrd="0" destOrd="0" presId="urn:microsoft.com/office/officeart/2005/8/layout/default"/>
    <dgm:cxn modelId="{F53A4CC8-767E-4300-960E-EB3549FDA759}" type="presOf" srcId="{BD6BF051-1B4B-443F-96FF-635947A3E64E}" destId="{8106B060-3117-45C0-80A9-30A825E4E4BB}" srcOrd="0" destOrd="0" presId="urn:microsoft.com/office/officeart/2005/8/layout/default"/>
    <dgm:cxn modelId="{EEE7AFCB-887D-4A34-9544-B0D743837A25}" type="presOf" srcId="{9AFB0D7B-2623-464A-8C41-1AB88BFAD5B8}" destId="{500B2937-B12D-44F6-AA15-ED8810F3FDB9}" srcOrd="0" destOrd="0" presId="urn:microsoft.com/office/officeart/2005/8/layout/default"/>
    <dgm:cxn modelId="{C5297DD4-1B00-4662-8059-A931A6CFEA0A}" type="presOf" srcId="{EBF57C5A-89D6-42DB-BA4B-0EABE3ACE2F6}" destId="{AD566D6C-16A2-4D4A-9FF3-70DE5A7F9641}" srcOrd="0" destOrd="0" presId="urn:microsoft.com/office/officeart/2005/8/layout/default"/>
    <dgm:cxn modelId="{C103EAD7-A01B-4001-95E7-18F468F759E1}" type="presOf" srcId="{303B4BB9-3AF6-4FEC-BBC0-DECDDEB50176}" destId="{80B75EE2-EA85-474C-A1CB-9DB5A2F264BD}" srcOrd="0" destOrd="0" presId="urn:microsoft.com/office/officeart/2005/8/layout/default"/>
    <dgm:cxn modelId="{746F61D8-FD90-40CB-A351-C0AA8A2ECDB6}" type="presOf" srcId="{5CDEC175-91F4-434B-8F4A-1FBF31A10928}" destId="{D9BB60FC-BCB5-4B58-B958-4C6D97658A35}" srcOrd="0" destOrd="0" presId="urn:microsoft.com/office/officeart/2005/8/layout/default"/>
    <dgm:cxn modelId="{B79AEDDA-237B-4FC7-92E7-C751C090E83A}" type="presOf" srcId="{1BF7AE96-AD61-42F6-A205-E6BB9E6C1369}" destId="{29EC5861-674C-423E-8A86-17FFDA79D1AA}" srcOrd="0" destOrd="0" presId="urn:microsoft.com/office/officeart/2005/8/layout/default"/>
    <dgm:cxn modelId="{05F5CADB-E66D-48BA-A8E4-C4BDBF145B30}" srcId="{C6DD3327-A5F3-4ABD-AF2D-67B6F4009404}" destId="{A6364183-FC57-4FDD-81BB-E03D3470D227}" srcOrd="7" destOrd="0" parTransId="{22E051D9-9394-4BB9-B115-51FDFD84521A}" sibTransId="{B97B591A-B21B-4ED8-B985-8842C3F0D88A}"/>
    <dgm:cxn modelId="{0AB0DFDB-E224-46D2-B385-D55E64817114}" type="presOf" srcId="{CD2D451A-20FD-43FC-AEF8-4CF03B452BA3}" destId="{1EA3B413-7448-45C9-8824-0AF108E2CC24}" srcOrd="0" destOrd="0" presId="urn:microsoft.com/office/officeart/2005/8/layout/default"/>
    <dgm:cxn modelId="{F18434E0-4CB0-4E3E-80CF-353390A004E8}" srcId="{C6DD3327-A5F3-4ABD-AF2D-67B6F4009404}" destId="{1528015E-B4D0-4520-AFDB-389DAC748C55}" srcOrd="17" destOrd="0" parTransId="{F48DF729-0251-4880-AA9B-934C883CFDAA}" sibTransId="{28DF8769-0F33-45C1-A0DE-CAC75DFEF7F5}"/>
    <dgm:cxn modelId="{D11F4914-B62C-4727-9157-528F262D4418}" type="presParOf" srcId="{7EE37076-2382-4B13-80F4-B9CA6646220E}" destId="{F7AE9ECA-B6B8-4D0D-AAA9-3B932BE23D6B}" srcOrd="0" destOrd="0" presId="urn:microsoft.com/office/officeart/2005/8/layout/default"/>
    <dgm:cxn modelId="{C853928A-1EFD-4ABF-AA84-994613EFF79D}" type="presParOf" srcId="{7EE37076-2382-4B13-80F4-B9CA6646220E}" destId="{A544F3AB-371C-4541-B8DD-8DE1AF41D96A}" srcOrd="1" destOrd="0" presId="urn:microsoft.com/office/officeart/2005/8/layout/default"/>
    <dgm:cxn modelId="{EB312A31-2F3A-428E-94FF-730AF6A967E8}" type="presParOf" srcId="{7EE37076-2382-4B13-80F4-B9CA6646220E}" destId="{5F3F245E-BB89-4E40-AF4D-F3718477B407}" srcOrd="2" destOrd="0" presId="urn:microsoft.com/office/officeart/2005/8/layout/default"/>
    <dgm:cxn modelId="{910F079E-44B0-40DE-B13D-CF255B63FC9E}" type="presParOf" srcId="{7EE37076-2382-4B13-80F4-B9CA6646220E}" destId="{74067395-918A-41B4-B285-C1D8E6FC259A}" srcOrd="3" destOrd="0" presId="urn:microsoft.com/office/officeart/2005/8/layout/default"/>
    <dgm:cxn modelId="{A82C559F-0438-4BFE-997D-EF61154E56E1}" type="presParOf" srcId="{7EE37076-2382-4B13-80F4-B9CA6646220E}" destId="{8106B060-3117-45C0-80A9-30A825E4E4BB}" srcOrd="4" destOrd="0" presId="urn:microsoft.com/office/officeart/2005/8/layout/default"/>
    <dgm:cxn modelId="{C65C06CF-4AB1-4F31-81A8-A69991F87ABA}" type="presParOf" srcId="{7EE37076-2382-4B13-80F4-B9CA6646220E}" destId="{CD3858DD-C026-48C2-8E86-ED8DC5E8A21D}" srcOrd="5" destOrd="0" presId="urn:microsoft.com/office/officeart/2005/8/layout/default"/>
    <dgm:cxn modelId="{0221B5AB-4D4E-4131-9818-67FE3CD83D33}" type="presParOf" srcId="{7EE37076-2382-4B13-80F4-B9CA6646220E}" destId="{9A825C93-AFCD-48F6-AF35-8B4425AAC022}" srcOrd="6" destOrd="0" presId="urn:microsoft.com/office/officeart/2005/8/layout/default"/>
    <dgm:cxn modelId="{9B1569F3-3087-4C49-99FB-F102C73236B2}" type="presParOf" srcId="{7EE37076-2382-4B13-80F4-B9CA6646220E}" destId="{F94A9B75-C15D-492F-B7E0-5446B7A0F0C5}" srcOrd="7" destOrd="0" presId="urn:microsoft.com/office/officeart/2005/8/layout/default"/>
    <dgm:cxn modelId="{E0A0CA9F-D57C-4D15-B540-271A550AD2ED}" type="presParOf" srcId="{7EE37076-2382-4B13-80F4-B9CA6646220E}" destId="{500B2937-B12D-44F6-AA15-ED8810F3FDB9}" srcOrd="8" destOrd="0" presId="urn:microsoft.com/office/officeart/2005/8/layout/default"/>
    <dgm:cxn modelId="{B36CEB78-B501-403B-97EA-343D2F897BD5}" type="presParOf" srcId="{7EE37076-2382-4B13-80F4-B9CA6646220E}" destId="{7F646596-0CA4-489A-9285-B148A21877BE}" srcOrd="9" destOrd="0" presId="urn:microsoft.com/office/officeart/2005/8/layout/default"/>
    <dgm:cxn modelId="{B8322C3B-F902-403C-9353-29057354DDC4}" type="presParOf" srcId="{7EE37076-2382-4B13-80F4-B9CA6646220E}" destId="{E8183F68-0D06-4F6E-955C-74BE98145F8F}" srcOrd="10" destOrd="0" presId="urn:microsoft.com/office/officeart/2005/8/layout/default"/>
    <dgm:cxn modelId="{F303FE5D-E46B-4428-AFDA-F57C4FB6C67F}" type="presParOf" srcId="{7EE37076-2382-4B13-80F4-B9CA6646220E}" destId="{31895B00-7BDD-43A2-924E-0D0676D804B1}" srcOrd="11" destOrd="0" presId="urn:microsoft.com/office/officeart/2005/8/layout/default"/>
    <dgm:cxn modelId="{C0E760A4-C1C1-4D16-8AE3-4F87AF2AD2B3}" type="presParOf" srcId="{7EE37076-2382-4B13-80F4-B9CA6646220E}" destId="{29EC5861-674C-423E-8A86-17FFDA79D1AA}" srcOrd="12" destOrd="0" presId="urn:microsoft.com/office/officeart/2005/8/layout/default"/>
    <dgm:cxn modelId="{F6E3E8FF-566D-4018-8286-F7A84D4D4923}" type="presParOf" srcId="{7EE37076-2382-4B13-80F4-B9CA6646220E}" destId="{F586A08F-3C47-42DB-96A1-A5B185A44FB0}" srcOrd="13" destOrd="0" presId="urn:microsoft.com/office/officeart/2005/8/layout/default"/>
    <dgm:cxn modelId="{F63D3AAA-C46C-431D-8FC5-A9ABCB01012D}" type="presParOf" srcId="{7EE37076-2382-4B13-80F4-B9CA6646220E}" destId="{687F8676-53A7-47EC-B8CA-6F38ECBAE809}" srcOrd="14" destOrd="0" presId="urn:microsoft.com/office/officeart/2005/8/layout/default"/>
    <dgm:cxn modelId="{D298B535-6583-48BE-90BB-9A1CD9CBF69A}" type="presParOf" srcId="{7EE37076-2382-4B13-80F4-B9CA6646220E}" destId="{1A13A21A-2CD4-49A8-A88D-72D814FB5E50}" srcOrd="15" destOrd="0" presId="urn:microsoft.com/office/officeart/2005/8/layout/default"/>
    <dgm:cxn modelId="{73688BAB-A401-4B60-88C6-28ED8A5B535C}" type="presParOf" srcId="{7EE37076-2382-4B13-80F4-B9CA6646220E}" destId="{D9474B41-2888-40ED-BE84-716693271942}" srcOrd="16" destOrd="0" presId="urn:microsoft.com/office/officeart/2005/8/layout/default"/>
    <dgm:cxn modelId="{9FBEB207-5666-4B8E-84C4-23EBB555E7EC}" type="presParOf" srcId="{7EE37076-2382-4B13-80F4-B9CA6646220E}" destId="{9D9D8218-1999-4B47-B889-EE7F1325F843}" srcOrd="17" destOrd="0" presId="urn:microsoft.com/office/officeart/2005/8/layout/default"/>
    <dgm:cxn modelId="{F13DBFE3-B248-46A0-BE3C-F574D9F33311}" type="presParOf" srcId="{7EE37076-2382-4B13-80F4-B9CA6646220E}" destId="{74EDB641-736D-4144-ACA4-CEC97F2389B5}" srcOrd="18" destOrd="0" presId="urn:microsoft.com/office/officeart/2005/8/layout/default"/>
    <dgm:cxn modelId="{79D8C19F-D944-4ECA-8264-CB262E20CFA8}" type="presParOf" srcId="{7EE37076-2382-4B13-80F4-B9CA6646220E}" destId="{B9F932FE-1CB5-436A-9933-AC501EC60A42}" srcOrd="19" destOrd="0" presId="urn:microsoft.com/office/officeart/2005/8/layout/default"/>
    <dgm:cxn modelId="{18B57C92-0310-4509-85E1-4297BC9C034E}" type="presParOf" srcId="{7EE37076-2382-4B13-80F4-B9CA6646220E}" destId="{AD566D6C-16A2-4D4A-9FF3-70DE5A7F9641}" srcOrd="20" destOrd="0" presId="urn:microsoft.com/office/officeart/2005/8/layout/default"/>
    <dgm:cxn modelId="{5FF11AEF-27D4-46EB-B593-620A990AA017}" type="presParOf" srcId="{7EE37076-2382-4B13-80F4-B9CA6646220E}" destId="{F45D842A-4B21-4B76-87E7-0317AE4709E2}" srcOrd="21" destOrd="0" presId="urn:microsoft.com/office/officeart/2005/8/layout/default"/>
    <dgm:cxn modelId="{160A3563-D067-442B-A0FC-38CC55037A74}" type="presParOf" srcId="{7EE37076-2382-4B13-80F4-B9CA6646220E}" destId="{49B3D502-13FD-4F4D-B88D-F0E14EE84FC4}" srcOrd="22" destOrd="0" presId="urn:microsoft.com/office/officeart/2005/8/layout/default"/>
    <dgm:cxn modelId="{5F98D2AC-5A17-4140-8DAA-0703293299EC}" type="presParOf" srcId="{7EE37076-2382-4B13-80F4-B9CA6646220E}" destId="{ACE5192D-D6EC-45D7-B33D-D55BDDBC4F45}" srcOrd="23" destOrd="0" presId="urn:microsoft.com/office/officeart/2005/8/layout/default"/>
    <dgm:cxn modelId="{8A1CEB28-0441-43E7-9ED4-533CF2BEDBEE}" type="presParOf" srcId="{7EE37076-2382-4B13-80F4-B9CA6646220E}" destId="{1EA3B413-7448-45C9-8824-0AF108E2CC24}" srcOrd="24" destOrd="0" presId="urn:microsoft.com/office/officeart/2005/8/layout/default"/>
    <dgm:cxn modelId="{B30C24E6-77E0-424A-BC60-94F95DB7AC0F}" type="presParOf" srcId="{7EE37076-2382-4B13-80F4-B9CA6646220E}" destId="{EF60E13B-3F4B-44DA-8755-0FB7E58A317A}" srcOrd="25" destOrd="0" presId="urn:microsoft.com/office/officeart/2005/8/layout/default"/>
    <dgm:cxn modelId="{92ED4BE8-7CB3-40C2-88BF-686707082B9A}" type="presParOf" srcId="{7EE37076-2382-4B13-80F4-B9CA6646220E}" destId="{2386EBCC-89DE-48F7-8BDC-81809CB45B0F}" srcOrd="26" destOrd="0" presId="urn:microsoft.com/office/officeart/2005/8/layout/default"/>
    <dgm:cxn modelId="{5D89F733-2447-49C7-8B42-B7DB6BB1C6A6}" type="presParOf" srcId="{7EE37076-2382-4B13-80F4-B9CA6646220E}" destId="{719EFECD-4768-4BCA-B7A6-FB5868C96B75}" srcOrd="27" destOrd="0" presId="urn:microsoft.com/office/officeart/2005/8/layout/default"/>
    <dgm:cxn modelId="{74FB3FFF-36DE-4DB5-A7C1-981C44EA5B92}" type="presParOf" srcId="{7EE37076-2382-4B13-80F4-B9CA6646220E}" destId="{80B75EE2-EA85-474C-A1CB-9DB5A2F264BD}" srcOrd="28" destOrd="0" presId="urn:microsoft.com/office/officeart/2005/8/layout/default"/>
    <dgm:cxn modelId="{9A94FA44-4D8E-4662-9570-3DF91B4FF24F}" type="presParOf" srcId="{7EE37076-2382-4B13-80F4-B9CA6646220E}" destId="{6E89D028-507D-460C-8B7A-73FBA253701C}" srcOrd="29" destOrd="0" presId="urn:microsoft.com/office/officeart/2005/8/layout/default"/>
    <dgm:cxn modelId="{CF639351-4F0F-4BE2-B3F1-B507E47A0CA5}" type="presParOf" srcId="{7EE37076-2382-4B13-80F4-B9CA6646220E}" destId="{3FA11019-A1DD-4B24-A404-03DC77AC75FC}" srcOrd="30" destOrd="0" presId="urn:microsoft.com/office/officeart/2005/8/layout/default"/>
    <dgm:cxn modelId="{BE57BAB6-7660-4016-A601-DCCF542F7930}" type="presParOf" srcId="{7EE37076-2382-4B13-80F4-B9CA6646220E}" destId="{D46FD750-BA63-4648-8425-F29A4EFDC0E8}" srcOrd="31" destOrd="0" presId="urn:microsoft.com/office/officeart/2005/8/layout/default"/>
    <dgm:cxn modelId="{DBB51791-973A-4685-96AB-49DFB99DCF4F}" type="presParOf" srcId="{7EE37076-2382-4B13-80F4-B9CA6646220E}" destId="{68F5ACA1-3F70-4B11-BC6B-98EAFFDA7B17}" srcOrd="32" destOrd="0" presId="urn:microsoft.com/office/officeart/2005/8/layout/default"/>
    <dgm:cxn modelId="{D9B6E302-D6A2-4BF0-BB59-F047A353DE0E}" type="presParOf" srcId="{7EE37076-2382-4B13-80F4-B9CA6646220E}" destId="{4695951E-4C5F-484C-8036-BFC172DFEACD}" srcOrd="33" destOrd="0" presId="urn:microsoft.com/office/officeart/2005/8/layout/default"/>
    <dgm:cxn modelId="{6883CFB1-8722-4C3E-BC6A-76BE8C5C9EF6}" type="presParOf" srcId="{7EE37076-2382-4B13-80F4-B9CA6646220E}" destId="{A2994134-754E-48BB-9E56-AA9AB16AEB3E}" srcOrd="34" destOrd="0" presId="urn:microsoft.com/office/officeart/2005/8/layout/default"/>
    <dgm:cxn modelId="{D90218FE-2EF9-4316-B88A-00A54FDE9ABE}" type="presParOf" srcId="{7EE37076-2382-4B13-80F4-B9CA6646220E}" destId="{881D4886-6BBC-428B-A20A-EC5DCD8BCCA6}" srcOrd="35" destOrd="0" presId="urn:microsoft.com/office/officeart/2005/8/layout/default"/>
    <dgm:cxn modelId="{D3E97F76-4A53-41F6-B993-8C48C180BEA5}" type="presParOf" srcId="{7EE37076-2382-4B13-80F4-B9CA6646220E}" destId="{91E7006A-E15B-47B8-A339-AE1DE5B3F12A}" srcOrd="36" destOrd="0" presId="urn:microsoft.com/office/officeart/2005/8/layout/default"/>
    <dgm:cxn modelId="{430D93AC-276E-4FA1-9AA3-D61AAC302846}" type="presParOf" srcId="{7EE37076-2382-4B13-80F4-B9CA6646220E}" destId="{19EFA857-39F5-4647-B48E-E26595D0F393}" srcOrd="37" destOrd="0" presId="urn:microsoft.com/office/officeart/2005/8/layout/default"/>
    <dgm:cxn modelId="{009F8A2D-6905-4D8B-905E-46C706345DB1}" type="presParOf" srcId="{7EE37076-2382-4B13-80F4-B9CA6646220E}" destId="{D9BB60FC-BCB5-4B58-B958-4C6D97658A35}" srcOrd="38" destOrd="0" presId="urn:microsoft.com/office/officeart/2005/8/layout/default"/>
    <dgm:cxn modelId="{32098D23-6510-410C-9480-8C4C7B912CBA}" type="presParOf" srcId="{7EE37076-2382-4B13-80F4-B9CA6646220E}" destId="{1E139343-3632-40E0-8D4A-00EB2CDE0C4B}" srcOrd="39" destOrd="0" presId="urn:microsoft.com/office/officeart/2005/8/layout/default"/>
    <dgm:cxn modelId="{80EF6747-C88A-4172-AF0E-37B2110CE7A8}" type="presParOf" srcId="{7EE37076-2382-4B13-80F4-B9CA6646220E}" destId="{53E167B1-0873-4570-B8E3-F226F58F993E}" srcOrd="40" destOrd="0" presId="urn:microsoft.com/office/officeart/2005/8/layout/default"/>
    <dgm:cxn modelId="{E11A6B3D-AC14-49A5-B517-23830075C82F}" type="presParOf" srcId="{7EE37076-2382-4B13-80F4-B9CA6646220E}" destId="{65BA4009-0B14-4CE5-8DD5-5E7A29C719C3}" srcOrd="41" destOrd="0" presId="urn:microsoft.com/office/officeart/2005/8/layout/default"/>
    <dgm:cxn modelId="{652B5409-456E-48C5-B1FB-4094E32A5FF8}" type="presParOf" srcId="{7EE37076-2382-4B13-80F4-B9CA6646220E}" destId="{3B6F5C6A-2491-41F0-8009-CAAAC12F6370}" srcOrd="4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817D85-4191-4233-B402-6CC340F3ED07}"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C2A921E9-1896-454D-85F6-FFD73DB8D721}">
      <dgm:prSet/>
      <dgm:spPr/>
      <dgm:t>
        <a:bodyPr/>
        <a:lstStyle/>
        <a:p>
          <a:r>
            <a:rPr lang="en-US" dirty="0"/>
            <a:t>As a business is it important to know what costs are involved within the existence of your product or service. The Music Workshop is providing a service based product which are, progressive lesson plans. To provide this service the following costs will have to be met or considered as a starting point</a:t>
          </a:r>
        </a:p>
      </dgm:t>
    </dgm:pt>
    <dgm:pt modelId="{6A46B4E2-D0CC-458F-B3E1-701450B2E3BF}" type="parTrans" cxnId="{583F9E01-E7E7-49BF-82B1-A046CA5B9781}">
      <dgm:prSet/>
      <dgm:spPr/>
      <dgm:t>
        <a:bodyPr/>
        <a:lstStyle/>
        <a:p>
          <a:endParaRPr lang="en-US"/>
        </a:p>
      </dgm:t>
    </dgm:pt>
    <dgm:pt modelId="{3AF190A9-663E-4D84-A6F0-40512C53BE37}" type="sibTrans" cxnId="{583F9E01-E7E7-49BF-82B1-A046CA5B9781}">
      <dgm:prSet/>
      <dgm:spPr/>
      <dgm:t>
        <a:bodyPr/>
        <a:lstStyle/>
        <a:p>
          <a:endParaRPr lang="en-US"/>
        </a:p>
      </dgm:t>
    </dgm:pt>
    <dgm:pt modelId="{A8FE906F-003C-4CAC-8EAE-22785377C05F}">
      <dgm:prSet/>
      <dgm:spPr/>
      <dgm:t>
        <a:bodyPr/>
        <a:lstStyle/>
        <a:p>
          <a:r>
            <a:rPr lang="en-US" b="1" dirty="0"/>
            <a:t>Website</a:t>
          </a:r>
          <a:r>
            <a:rPr lang="en-US" dirty="0"/>
            <a:t> - Designed by Copper Bay Creative = £1750</a:t>
          </a:r>
        </a:p>
      </dgm:t>
    </dgm:pt>
    <dgm:pt modelId="{F519F4EE-D909-4E56-A31D-782C9704C64A}" type="parTrans" cxnId="{58D287BE-932C-495C-916A-C6A9DA9EC42B}">
      <dgm:prSet/>
      <dgm:spPr/>
      <dgm:t>
        <a:bodyPr/>
        <a:lstStyle/>
        <a:p>
          <a:endParaRPr lang="en-US"/>
        </a:p>
      </dgm:t>
    </dgm:pt>
    <dgm:pt modelId="{FD5B6166-51EB-4C20-AC47-6370110AA35A}" type="sibTrans" cxnId="{58D287BE-932C-495C-916A-C6A9DA9EC42B}">
      <dgm:prSet/>
      <dgm:spPr/>
      <dgm:t>
        <a:bodyPr/>
        <a:lstStyle/>
        <a:p>
          <a:endParaRPr lang="en-US"/>
        </a:p>
      </dgm:t>
    </dgm:pt>
    <dgm:pt modelId="{284A368A-E944-4D2F-955B-054D7C980A56}">
      <dgm:prSet/>
      <dgm:spPr/>
      <dgm:t>
        <a:bodyPr/>
        <a:lstStyle/>
        <a:p>
          <a:r>
            <a:rPr lang="en-US" b="1"/>
            <a:t>Facebook advertising campaign - </a:t>
          </a:r>
          <a:r>
            <a:rPr lang="en-US"/>
            <a:t>platformed at Facebook = £200</a:t>
          </a:r>
        </a:p>
      </dgm:t>
    </dgm:pt>
    <dgm:pt modelId="{5F4F22E3-464B-454D-9349-12FFF5D82724}" type="parTrans" cxnId="{13F18B5E-9823-4000-AA0C-B2451DC5A244}">
      <dgm:prSet/>
      <dgm:spPr/>
      <dgm:t>
        <a:bodyPr/>
        <a:lstStyle/>
        <a:p>
          <a:endParaRPr lang="en-US"/>
        </a:p>
      </dgm:t>
    </dgm:pt>
    <dgm:pt modelId="{C9EF394A-B1D6-4460-8259-E88D3E8B89B9}" type="sibTrans" cxnId="{13F18B5E-9823-4000-AA0C-B2451DC5A244}">
      <dgm:prSet/>
      <dgm:spPr/>
      <dgm:t>
        <a:bodyPr/>
        <a:lstStyle/>
        <a:p>
          <a:endParaRPr lang="en-US"/>
        </a:p>
      </dgm:t>
    </dgm:pt>
    <dgm:pt modelId="{53C0B1E2-2B9A-44E2-B2CF-C171C2DB7644}">
      <dgm:prSet/>
      <dgm:spPr/>
      <dgm:t>
        <a:bodyPr/>
        <a:lstStyle/>
        <a:p>
          <a:r>
            <a:rPr lang="en-US" b="1"/>
            <a:t>Instagram advertising campaign </a:t>
          </a:r>
          <a:r>
            <a:rPr lang="en-US"/>
            <a:t>- platformed at Instagram = £200</a:t>
          </a:r>
        </a:p>
      </dgm:t>
    </dgm:pt>
    <dgm:pt modelId="{573E0460-D677-4EC0-B140-B2CDA2854D9D}" type="parTrans" cxnId="{D4952889-33C4-4EF1-8328-829691CA04FA}">
      <dgm:prSet/>
      <dgm:spPr/>
      <dgm:t>
        <a:bodyPr/>
        <a:lstStyle/>
        <a:p>
          <a:endParaRPr lang="en-US"/>
        </a:p>
      </dgm:t>
    </dgm:pt>
    <dgm:pt modelId="{E5518082-A90F-482D-9660-3BBA56C027D7}" type="sibTrans" cxnId="{D4952889-33C4-4EF1-8328-829691CA04FA}">
      <dgm:prSet/>
      <dgm:spPr/>
      <dgm:t>
        <a:bodyPr/>
        <a:lstStyle/>
        <a:p>
          <a:endParaRPr lang="en-US"/>
        </a:p>
      </dgm:t>
    </dgm:pt>
    <dgm:pt modelId="{B97AA5E0-2DAB-401A-8170-F5D731CA0021}">
      <dgm:prSet/>
      <dgm:spPr/>
      <dgm:t>
        <a:bodyPr/>
        <a:lstStyle/>
        <a:p>
          <a:r>
            <a:rPr lang="en-US" b="1"/>
            <a:t>Professional Promo Video - </a:t>
          </a:r>
          <a:r>
            <a:rPr lang="en-US"/>
            <a:t>Designed by We Create Swansea = £650</a:t>
          </a:r>
        </a:p>
      </dgm:t>
    </dgm:pt>
    <dgm:pt modelId="{6A963286-7989-4493-A308-4C06B7527F37}" type="parTrans" cxnId="{64FA8375-3CF4-4409-B295-BCC36A317F66}">
      <dgm:prSet/>
      <dgm:spPr/>
      <dgm:t>
        <a:bodyPr/>
        <a:lstStyle/>
        <a:p>
          <a:endParaRPr lang="en-US"/>
        </a:p>
      </dgm:t>
    </dgm:pt>
    <dgm:pt modelId="{7B48DF32-0651-4FE6-AA91-FB5B27EF2D54}" type="sibTrans" cxnId="{64FA8375-3CF4-4409-B295-BCC36A317F66}">
      <dgm:prSet/>
      <dgm:spPr/>
      <dgm:t>
        <a:bodyPr/>
        <a:lstStyle/>
        <a:p>
          <a:endParaRPr lang="en-US"/>
        </a:p>
      </dgm:t>
    </dgm:pt>
    <dgm:pt modelId="{3560C520-4380-4DE1-9CC7-AC2111F0141D}" type="pres">
      <dgm:prSet presAssocID="{CE817D85-4191-4233-B402-6CC340F3ED07}" presName="root" presStyleCnt="0">
        <dgm:presLayoutVars>
          <dgm:dir/>
          <dgm:resizeHandles val="exact"/>
        </dgm:presLayoutVars>
      </dgm:prSet>
      <dgm:spPr/>
    </dgm:pt>
    <dgm:pt modelId="{4AABD1EB-3968-405E-BD73-A237B85AE4D0}" type="pres">
      <dgm:prSet presAssocID="{C2A921E9-1896-454D-85F6-FFD73DB8D721}" presName="compNode" presStyleCnt="0"/>
      <dgm:spPr/>
    </dgm:pt>
    <dgm:pt modelId="{58FDBF58-C6FA-42E5-92C2-7EE9D8050CE1}" type="pres">
      <dgm:prSet presAssocID="{C2A921E9-1896-454D-85F6-FFD73DB8D721}" presName="bgRect" presStyleLbl="bgShp" presStyleIdx="0" presStyleCnt="5" custScaleY="239876" custLinFactNeighborX="-546" custLinFactNeighborY="31683"/>
      <dgm:spPr/>
    </dgm:pt>
    <dgm:pt modelId="{9E49AA21-0057-4462-84B8-B56C76099ED7}" type="pres">
      <dgm:prSet presAssocID="{C2A921E9-1896-454D-85F6-FFD73DB8D72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E40BFF9-EE75-4F56-AE90-6910939749DF}" type="pres">
      <dgm:prSet presAssocID="{C2A921E9-1896-454D-85F6-FFD73DB8D721}" presName="spaceRect" presStyleCnt="0"/>
      <dgm:spPr/>
    </dgm:pt>
    <dgm:pt modelId="{2E23A612-F7C5-4E6A-9E6F-9B88CA57BCFE}" type="pres">
      <dgm:prSet presAssocID="{C2A921E9-1896-454D-85F6-FFD73DB8D721}" presName="parTx" presStyleLbl="revTx" presStyleIdx="0" presStyleCnt="5">
        <dgm:presLayoutVars>
          <dgm:chMax val="0"/>
          <dgm:chPref val="0"/>
        </dgm:presLayoutVars>
      </dgm:prSet>
      <dgm:spPr/>
    </dgm:pt>
    <dgm:pt modelId="{BE497130-A49B-47EF-9538-306766C783B7}" type="pres">
      <dgm:prSet presAssocID="{3AF190A9-663E-4D84-A6F0-40512C53BE37}" presName="sibTrans" presStyleCnt="0"/>
      <dgm:spPr/>
    </dgm:pt>
    <dgm:pt modelId="{A90806CE-4F08-490A-83AE-C0ECDCEFABA9}" type="pres">
      <dgm:prSet presAssocID="{A8FE906F-003C-4CAC-8EAE-22785377C05F}" presName="compNode" presStyleCnt="0"/>
      <dgm:spPr/>
    </dgm:pt>
    <dgm:pt modelId="{60E3E911-A0C0-4D0A-B0AB-04ECB86B3453}" type="pres">
      <dgm:prSet presAssocID="{A8FE906F-003C-4CAC-8EAE-22785377C05F}" presName="bgRect" presStyleLbl="bgShp" presStyleIdx="1" presStyleCnt="5" custLinFactNeighborX="-546" custLinFactNeighborY="21122"/>
      <dgm:spPr/>
    </dgm:pt>
    <dgm:pt modelId="{142BFBC9-5810-4CB8-9E82-B47C73B581CF}" type="pres">
      <dgm:prSet presAssocID="{A8FE906F-003C-4CAC-8EAE-22785377C05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C13F39-C087-403A-98A1-0799FB810531}" type="pres">
      <dgm:prSet presAssocID="{A8FE906F-003C-4CAC-8EAE-22785377C05F}" presName="spaceRect" presStyleCnt="0"/>
      <dgm:spPr/>
    </dgm:pt>
    <dgm:pt modelId="{BCB16943-DC60-438E-9C19-C5877685F9A1}" type="pres">
      <dgm:prSet presAssocID="{A8FE906F-003C-4CAC-8EAE-22785377C05F}" presName="parTx" presStyleLbl="revTx" presStyleIdx="1" presStyleCnt="5">
        <dgm:presLayoutVars>
          <dgm:chMax val="0"/>
          <dgm:chPref val="0"/>
        </dgm:presLayoutVars>
      </dgm:prSet>
      <dgm:spPr/>
    </dgm:pt>
    <dgm:pt modelId="{6761AB63-0272-46B8-A5AC-C01883DE640C}" type="pres">
      <dgm:prSet presAssocID="{FD5B6166-51EB-4C20-AC47-6370110AA35A}" presName="sibTrans" presStyleCnt="0"/>
      <dgm:spPr/>
    </dgm:pt>
    <dgm:pt modelId="{26837661-FE78-42B5-A8CA-F070C1F93048}" type="pres">
      <dgm:prSet presAssocID="{284A368A-E944-4D2F-955B-054D7C980A56}" presName="compNode" presStyleCnt="0"/>
      <dgm:spPr/>
    </dgm:pt>
    <dgm:pt modelId="{9CEDA868-2D90-46E5-88BC-E458C37E17BD}" type="pres">
      <dgm:prSet presAssocID="{284A368A-E944-4D2F-955B-054D7C980A56}" presName="bgRect" presStyleLbl="bgShp" presStyleIdx="2" presStyleCnt="5" custLinFactNeighborX="-546" custLinFactNeighborY="17602"/>
      <dgm:spPr/>
    </dgm:pt>
    <dgm:pt modelId="{5CCDC5EE-F3FE-4687-B6D0-1D00C62232EC}" type="pres">
      <dgm:prSet presAssocID="{284A368A-E944-4D2F-955B-054D7C980A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E6917EB-6878-46A3-A1E2-49DF1FA72E65}" type="pres">
      <dgm:prSet presAssocID="{284A368A-E944-4D2F-955B-054D7C980A56}" presName="spaceRect" presStyleCnt="0"/>
      <dgm:spPr/>
    </dgm:pt>
    <dgm:pt modelId="{E4F44FE8-1F42-4AEF-98FE-E4B9EEE094AA}" type="pres">
      <dgm:prSet presAssocID="{284A368A-E944-4D2F-955B-054D7C980A56}" presName="parTx" presStyleLbl="revTx" presStyleIdx="2" presStyleCnt="5">
        <dgm:presLayoutVars>
          <dgm:chMax val="0"/>
          <dgm:chPref val="0"/>
        </dgm:presLayoutVars>
      </dgm:prSet>
      <dgm:spPr/>
    </dgm:pt>
    <dgm:pt modelId="{F3C07A84-535B-4E81-9633-1B903F166FEB}" type="pres">
      <dgm:prSet presAssocID="{C9EF394A-B1D6-4460-8259-E88D3E8B89B9}" presName="sibTrans" presStyleCnt="0"/>
      <dgm:spPr/>
    </dgm:pt>
    <dgm:pt modelId="{79249F2A-4D83-4804-9AB6-DBDD6F654991}" type="pres">
      <dgm:prSet presAssocID="{53C0B1E2-2B9A-44E2-B2CF-C171C2DB7644}" presName="compNode" presStyleCnt="0"/>
      <dgm:spPr/>
    </dgm:pt>
    <dgm:pt modelId="{7B8B7101-99CA-4DB6-B4C2-8C7101F18952}" type="pres">
      <dgm:prSet presAssocID="{53C0B1E2-2B9A-44E2-B2CF-C171C2DB7644}" presName="bgRect" presStyleLbl="bgShp" presStyleIdx="3" presStyleCnt="5" custLinFactNeighborX="90" custLinFactNeighborY="14491"/>
      <dgm:spPr/>
    </dgm:pt>
    <dgm:pt modelId="{7A246614-89CA-41D4-B177-1D7B5F894D43}" type="pres">
      <dgm:prSet presAssocID="{53C0B1E2-2B9A-44E2-B2CF-C171C2DB764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mera"/>
        </a:ext>
      </dgm:extLst>
    </dgm:pt>
    <dgm:pt modelId="{2A4E8FE4-6B0F-478A-A7AB-1B4EDB522F68}" type="pres">
      <dgm:prSet presAssocID="{53C0B1E2-2B9A-44E2-B2CF-C171C2DB7644}" presName="spaceRect" presStyleCnt="0"/>
      <dgm:spPr/>
    </dgm:pt>
    <dgm:pt modelId="{DCEB4C26-A12A-47AF-AA5E-DFCC56270B14}" type="pres">
      <dgm:prSet presAssocID="{53C0B1E2-2B9A-44E2-B2CF-C171C2DB7644}" presName="parTx" presStyleLbl="revTx" presStyleIdx="3" presStyleCnt="5">
        <dgm:presLayoutVars>
          <dgm:chMax val="0"/>
          <dgm:chPref val="0"/>
        </dgm:presLayoutVars>
      </dgm:prSet>
      <dgm:spPr/>
    </dgm:pt>
    <dgm:pt modelId="{01AA6B0A-56B1-4275-9643-50C8AEACD409}" type="pres">
      <dgm:prSet presAssocID="{E5518082-A90F-482D-9660-3BBA56C027D7}" presName="sibTrans" presStyleCnt="0"/>
      <dgm:spPr/>
    </dgm:pt>
    <dgm:pt modelId="{3292CBBE-8D42-4277-99E4-83A37F4BCF73}" type="pres">
      <dgm:prSet presAssocID="{B97AA5E0-2DAB-401A-8170-F5D731CA0021}" presName="compNode" presStyleCnt="0"/>
      <dgm:spPr/>
    </dgm:pt>
    <dgm:pt modelId="{A5EE0FCB-9653-427E-9415-663FC5D22EAD}" type="pres">
      <dgm:prSet presAssocID="{B97AA5E0-2DAB-401A-8170-F5D731CA0021}" presName="bgRect" presStyleLbl="bgShp" presStyleIdx="4" presStyleCnt="5" custLinFactNeighborX="90" custLinFactNeighborY="24642"/>
      <dgm:spPr/>
    </dgm:pt>
    <dgm:pt modelId="{879F378B-9046-4A84-8C6E-E452AFF7B0EE}" type="pres">
      <dgm:prSet presAssocID="{B97AA5E0-2DAB-401A-8170-F5D731CA00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
        </a:ext>
      </dgm:extLst>
    </dgm:pt>
    <dgm:pt modelId="{8F0F6B73-5CE2-4DDB-993E-669758AAF0A4}" type="pres">
      <dgm:prSet presAssocID="{B97AA5E0-2DAB-401A-8170-F5D731CA0021}" presName="spaceRect" presStyleCnt="0"/>
      <dgm:spPr/>
    </dgm:pt>
    <dgm:pt modelId="{F970B2A7-EC8A-4E5F-9A97-A83AE28C3057}" type="pres">
      <dgm:prSet presAssocID="{B97AA5E0-2DAB-401A-8170-F5D731CA0021}" presName="parTx" presStyleLbl="revTx" presStyleIdx="4" presStyleCnt="5">
        <dgm:presLayoutVars>
          <dgm:chMax val="0"/>
          <dgm:chPref val="0"/>
        </dgm:presLayoutVars>
      </dgm:prSet>
      <dgm:spPr/>
    </dgm:pt>
  </dgm:ptLst>
  <dgm:cxnLst>
    <dgm:cxn modelId="{583F9E01-E7E7-49BF-82B1-A046CA5B9781}" srcId="{CE817D85-4191-4233-B402-6CC340F3ED07}" destId="{C2A921E9-1896-454D-85F6-FFD73DB8D721}" srcOrd="0" destOrd="0" parTransId="{6A46B4E2-D0CC-458F-B3E1-701450B2E3BF}" sibTransId="{3AF190A9-663E-4D84-A6F0-40512C53BE37}"/>
    <dgm:cxn modelId="{EDF67202-6B3E-4B60-B6CD-E0DF06547306}" type="presOf" srcId="{CE817D85-4191-4233-B402-6CC340F3ED07}" destId="{3560C520-4380-4DE1-9CC7-AC2111F0141D}" srcOrd="0" destOrd="0" presId="urn:microsoft.com/office/officeart/2018/2/layout/IconVerticalSolidList"/>
    <dgm:cxn modelId="{7D888116-C45A-4F74-940F-6A196C45A4BF}" type="presOf" srcId="{B97AA5E0-2DAB-401A-8170-F5D731CA0021}" destId="{F970B2A7-EC8A-4E5F-9A97-A83AE28C3057}" srcOrd="0" destOrd="0" presId="urn:microsoft.com/office/officeart/2018/2/layout/IconVerticalSolidList"/>
    <dgm:cxn modelId="{5432695E-7191-4EA6-99F0-289882718DDB}" type="presOf" srcId="{53C0B1E2-2B9A-44E2-B2CF-C171C2DB7644}" destId="{DCEB4C26-A12A-47AF-AA5E-DFCC56270B14}" srcOrd="0" destOrd="0" presId="urn:microsoft.com/office/officeart/2018/2/layout/IconVerticalSolidList"/>
    <dgm:cxn modelId="{13F18B5E-9823-4000-AA0C-B2451DC5A244}" srcId="{CE817D85-4191-4233-B402-6CC340F3ED07}" destId="{284A368A-E944-4D2F-955B-054D7C980A56}" srcOrd="2" destOrd="0" parTransId="{5F4F22E3-464B-454D-9349-12FFF5D82724}" sibTransId="{C9EF394A-B1D6-4460-8259-E88D3E8B89B9}"/>
    <dgm:cxn modelId="{64FA8375-3CF4-4409-B295-BCC36A317F66}" srcId="{CE817D85-4191-4233-B402-6CC340F3ED07}" destId="{B97AA5E0-2DAB-401A-8170-F5D731CA0021}" srcOrd="4" destOrd="0" parTransId="{6A963286-7989-4493-A308-4C06B7527F37}" sibTransId="{7B48DF32-0651-4FE6-AA91-FB5B27EF2D54}"/>
    <dgm:cxn modelId="{D4952889-33C4-4EF1-8328-829691CA04FA}" srcId="{CE817D85-4191-4233-B402-6CC340F3ED07}" destId="{53C0B1E2-2B9A-44E2-B2CF-C171C2DB7644}" srcOrd="3" destOrd="0" parTransId="{573E0460-D677-4EC0-B140-B2CDA2854D9D}" sibTransId="{E5518082-A90F-482D-9660-3BBA56C027D7}"/>
    <dgm:cxn modelId="{3444C1A2-D814-4DC0-A50D-02498B6C4EF5}" type="presOf" srcId="{A8FE906F-003C-4CAC-8EAE-22785377C05F}" destId="{BCB16943-DC60-438E-9C19-C5877685F9A1}" srcOrd="0" destOrd="0" presId="urn:microsoft.com/office/officeart/2018/2/layout/IconVerticalSolidList"/>
    <dgm:cxn modelId="{58D287BE-932C-495C-916A-C6A9DA9EC42B}" srcId="{CE817D85-4191-4233-B402-6CC340F3ED07}" destId="{A8FE906F-003C-4CAC-8EAE-22785377C05F}" srcOrd="1" destOrd="0" parTransId="{F519F4EE-D909-4E56-A31D-782C9704C64A}" sibTransId="{FD5B6166-51EB-4C20-AC47-6370110AA35A}"/>
    <dgm:cxn modelId="{C5B55BDF-34D5-45BD-9F8E-B8EBB6CD761F}" type="presOf" srcId="{C2A921E9-1896-454D-85F6-FFD73DB8D721}" destId="{2E23A612-F7C5-4E6A-9E6F-9B88CA57BCFE}" srcOrd="0" destOrd="0" presId="urn:microsoft.com/office/officeart/2018/2/layout/IconVerticalSolidList"/>
    <dgm:cxn modelId="{56E5CFF6-6186-447E-AD6E-B7C7E8A60954}" type="presOf" srcId="{284A368A-E944-4D2F-955B-054D7C980A56}" destId="{E4F44FE8-1F42-4AEF-98FE-E4B9EEE094AA}" srcOrd="0" destOrd="0" presId="urn:microsoft.com/office/officeart/2018/2/layout/IconVerticalSolidList"/>
    <dgm:cxn modelId="{5289D409-4316-4C49-A051-9DA4AB54629B}" type="presParOf" srcId="{3560C520-4380-4DE1-9CC7-AC2111F0141D}" destId="{4AABD1EB-3968-405E-BD73-A237B85AE4D0}" srcOrd="0" destOrd="0" presId="urn:microsoft.com/office/officeart/2018/2/layout/IconVerticalSolidList"/>
    <dgm:cxn modelId="{20AB4857-F844-4D79-9001-E040CBAABF1D}" type="presParOf" srcId="{4AABD1EB-3968-405E-BD73-A237B85AE4D0}" destId="{58FDBF58-C6FA-42E5-92C2-7EE9D8050CE1}" srcOrd="0" destOrd="0" presId="urn:microsoft.com/office/officeart/2018/2/layout/IconVerticalSolidList"/>
    <dgm:cxn modelId="{078C5F79-301E-42D4-AB5A-85E87DD77442}" type="presParOf" srcId="{4AABD1EB-3968-405E-BD73-A237B85AE4D0}" destId="{9E49AA21-0057-4462-84B8-B56C76099ED7}" srcOrd="1" destOrd="0" presId="urn:microsoft.com/office/officeart/2018/2/layout/IconVerticalSolidList"/>
    <dgm:cxn modelId="{2DEA6737-0377-4F90-A5D7-1CA3EB3CBB4C}" type="presParOf" srcId="{4AABD1EB-3968-405E-BD73-A237B85AE4D0}" destId="{6E40BFF9-EE75-4F56-AE90-6910939749DF}" srcOrd="2" destOrd="0" presId="urn:microsoft.com/office/officeart/2018/2/layout/IconVerticalSolidList"/>
    <dgm:cxn modelId="{CDA57038-6466-4705-B65A-B0D95DDFDB2C}" type="presParOf" srcId="{4AABD1EB-3968-405E-BD73-A237B85AE4D0}" destId="{2E23A612-F7C5-4E6A-9E6F-9B88CA57BCFE}" srcOrd="3" destOrd="0" presId="urn:microsoft.com/office/officeart/2018/2/layout/IconVerticalSolidList"/>
    <dgm:cxn modelId="{C317DC0C-1701-4EF4-A2F3-F58BED73DE82}" type="presParOf" srcId="{3560C520-4380-4DE1-9CC7-AC2111F0141D}" destId="{BE497130-A49B-47EF-9538-306766C783B7}" srcOrd="1" destOrd="0" presId="urn:microsoft.com/office/officeart/2018/2/layout/IconVerticalSolidList"/>
    <dgm:cxn modelId="{FC670857-15EE-479C-BF3F-045DC28C6FA6}" type="presParOf" srcId="{3560C520-4380-4DE1-9CC7-AC2111F0141D}" destId="{A90806CE-4F08-490A-83AE-C0ECDCEFABA9}" srcOrd="2" destOrd="0" presId="urn:microsoft.com/office/officeart/2018/2/layout/IconVerticalSolidList"/>
    <dgm:cxn modelId="{D7AC791A-08C5-4C52-BD4F-D205F927D74A}" type="presParOf" srcId="{A90806CE-4F08-490A-83AE-C0ECDCEFABA9}" destId="{60E3E911-A0C0-4D0A-B0AB-04ECB86B3453}" srcOrd="0" destOrd="0" presId="urn:microsoft.com/office/officeart/2018/2/layout/IconVerticalSolidList"/>
    <dgm:cxn modelId="{58F6F676-E3AA-4342-9D4D-DEB8BA5BF906}" type="presParOf" srcId="{A90806CE-4F08-490A-83AE-C0ECDCEFABA9}" destId="{142BFBC9-5810-4CB8-9E82-B47C73B581CF}" srcOrd="1" destOrd="0" presId="urn:microsoft.com/office/officeart/2018/2/layout/IconVerticalSolidList"/>
    <dgm:cxn modelId="{C04E9BA1-6DE8-4B3D-98AE-6958B0610D24}" type="presParOf" srcId="{A90806CE-4F08-490A-83AE-C0ECDCEFABA9}" destId="{E7C13F39-C087-403A-98A1-0799FB810531}" srcOrd="2" destOrd="0" presId="urn:microsoft.com/office/officeart/2018/2/layout/IconVerticalSolidList"/>
    <dgm:cxn modelId="{67C9810D-3EDE-41A7-BE38-C086C6E21AB2}" type="presParOf" srcId="{A90806CE-4F08-490A-83AE-C0ECDCEFABA9}" destId="{BCB16943-DC60-438E-9C19-C5877685F9A1}" srcOrd="3" destOrd="0" presId="urn:microsoft.com/office/officeart/2018/2/layout/IconVerticalSolidList"/>
    <dgm:cxn modelId="{EEDFD4A1-2FE9-4647-84FF-442B622DFE33}" type="presParOf" srcId="{3560C520-4380-4DE1-9CC7-AC2111F0141D}" destId="{6761AB63-0272-46B8-A5AC-C01883DE640C}" srcOrd="3" destOrd="0" presId="urn:microsoft.com/office/officeart/2018/2/layout/IconVerticalSolidList"/>
    <dgm:cxn modelId="{11A0A66E-9AA0-4426-9DF3-677FAEA79713}" type="presParOf" srcId="{3560C520-4380-4DE1-9CC7-AC2111F0141D}" destId="{26837661-FE78-42B5-A8CA-F070C1F93048}" srcOrd="4" destOrd="0" presId="urn:microsoft.com/office/officeart/2018/2/layout/IconVerticalSolidList"/>
    <dgm:cxn modelId="{14B82312-14D6-470F-B56F-EB6DDB4BBE1F}" type="presParOf" srcId="{26837661-FE78-42B5-A8CA-F070C1F93048}" destId="{9CEDA868-2D90-46E5-88BC-E458C37E17BD}" srcOrd="0" destOrd="0" presId="urn:microsoft.com/office/officeart/2018/2/layout/IconVerticalSolidList"/>
    <dgm:cxn modelId="{B49FD27C-157F-4C34-A937-8F5975B48A2D}" type="presParOf" srcId="{26837661-FE78-42B5-A8CA-F070C1F93048}" destId="{5CCDC5EE-F3FE-4687-B6D0-1D00C62232EC}" srcOrd="1" destOrd="0" presId="urn:microsoft.com/office/officeart/2018/2/layout/IconVerticalSolidList"/>
    <dgm:cxn modelId="{B752A13E-8E1E-4E29-B4B9-8AE90F5D0FD1}" type="presParOf" srcId="{26837661-FE78-42B5-A8CA-F070C1F93048}" destId="{3E6917EB-6878-46A3-A1E2-49DF1FA72E65}" srcOrd="2" destOrd="0" presId="urn:microsoft.com/office/officeart/2018/2/layout/IconVerticalSolidList"/>
    <dgm:cxn modelId="{2EF320FE-C705-439A-A090-1909217CE015}" type="presParOf" srcId="{26837661-FE78-42B5-A8CA-F070C1F93048}" destId="{E4F44FE8-1F42-4AEF-98FE-E4B9EEE094AA}" srcOrd="3" destOrd="0" presId="urn:microsoft.com/office/officeart/2018/2/layout/IconVerticalSolidList"/>
    <dgm:cxn modelId="{97D208CA-4BA0-4CE8-823B-DB5690A7075F}" type="presParOf" srcId="{3560C520-4380-4DE1-9CC7-AC2111F0141D}" destId="{F3C07A84-535B-4E81-9633-1B903F166FEB}" srcOrd="5" destOrd="0" presId="urn:microsoft.com/office/officeart/2018/2/layout/IconVerticalSolidList"/>
    <dgm:cxn modelId="{1D4E7D05-4F45-4111-B5C4-95FE8D23BBC5}" type="presParOf" srcId="{3560C520-4380-4DE1-9CC7-AC2111F0141D}" destId="{79249F2A-4D83-4804-9AB6-DBDD6F654991}" srcOrd="6" destOrd="0" presId="urn:microsoft.com/office/officeart/2018/2/layout/IconVerticalSolidList"/>
    <dgm:cxn modelId="{7B77C743-7D29-4BEC-8628-82958625EC4D}" type="presParOf" srcId="{79249F2A-4D83-4804-9AB6-DBDD6F654991}" destId="{7B8B7101-99CA-4DB6-B4C2-8C7101F18952}" srcOrd="0" destOrd="0" presId="urn:microsoft.com/office/officeart/2018/2/layout/IconVerticalSolidList"/>
    <dgm:cxn modelId="{128DA93D-772C-4FA5-A92F-F04D961BB25C}" type="presParOf" srcId="{79249F2A-4D83-4804-9AB6-DBDD6F654991}" destId="{7A246614-89CA-41D4-B177-1D7B5F894D43}" srcOrd="1" destOrd="0" presId="urn:microsoft.com/office/officeart/2018/2/layout/IconVerticalSolidList"/>
    <dgm:cxn modelId="{9381AB31-543C-4551-BE76-8298D9BEAFAD}" type="presParOf" srcId="{79249F2A-4D83-4804-9AB6-DBDD6F654991}" destId="{2A4E8FE4-6B0F-478A-A7AB-1B4EDB522F68}" srcOrd="2" destOrd="0" presId="urn:microsoft.com/office/officeart/2018/2/layout/IconVerticalSolidList"/>
    <dgm:cxn modelId="{05861438-B048-45FB-9A38-3BC8DF0B2FC2}" type="presParOf" srcId="{79249F2A-4D83-4804-9AB6-DBDD6F654991}" destId="{DCEB4C26-A12A-47AF-AA5E-DFCC56270B14}" srcOrd="3" destOrd="0" presId="urn:microsoft.com/office/officeart/2018/2/layout/IconVerticalSolidList"/>
    <dgm:cxn modelId="{012B4E1D-B115-401F-88A6-7C9020220A10}" type="presParOf" srcId="{3560C520-4380-4DE1-9CC7-AC2111F0141D}" destId="{01AA6B0A-56B1-4275-9643-50C8AEACD409}" srcOrd="7" destOrd="0" presId="urn:microsoft.com/office/officeart/2018/2/layout/IconVerticalSolidList"/>
    <dgm:cxn modelId="{103DD3F8-9DFC-4B1D-9D6A-185499CB3DEA}" type="presParOf" srcId="{3560C520-4380-4DE1-9CC7-AC2111F0141D}" destId="{3292CBBE-8D42-4277-99E4-83A37F4BCF73}" srcOrd="8" destOrd="0" presId="urn:microsoft.com/office/officeart/2018/2/layout/IconVerticalSolidList"/>
    <dgm:cxn modelId="{EAED94D4-1AFA-49E8-BA4C-C7B14FAF7B5B}" type="presParOf" srcId="{3292CBBE-8D42-4277-99E4-83A37F4BCF73}" destId="{A5EE0FCB-9653-427E-9415-663FC5D22EAD}" srcOrd="0" destOrd="0" presId="urn:microsoft.com/office/officeart/2018/2/layout/IconVerticalSolidList"/>
    <dgm:cxn modelId="{8A84F768-7BEA-4378-99ED-01CA078050BB}" type="presParOf" srcId="{3292CBBE-8D42-4277-99E4-83A37F4BCF73}" destId="{879F378B-9046-4A84-8C6E-E452AFF7B0EE}" srcOrd="1" destOrd="0" presId="urn:microsoft.com/office/officeart/2018/2/layout/IconVerticalSolidList"/>
    <dgm:cxn modelId="{D1C81ED0-EAF7-4964-9BC1-6201BDF07AB8}" type="presParOf" srcId="{3292CBBE-8D42-4277-99E4-83A37F4BCF73}" destId="{8F0F6B73-5CE2-4DDB-993E-669758AAF0A4}" srcOrd="2" destOrd="0" presId="urn:microsoft.com/office/officeart/2018/2/layout/IconVerticalSolidList"/>
    <dgm:cxn modelId="{84091107-999E-4338-BAFE-455B7660C925}" type="presParOf" srcId="{3292CBBE-8D42-4277-99E4-83A37F4BCF73}" destId="{F970B2A7-EC8A-4E5F-9A97-A83AE28C305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64D1CD-BA2F-46D7-8504-1A64A5EB9C98}" type="doc">
      <dgm:prSet loTypeId="urn:microsoft.com/office/officeart/2018/5/layout/IconCircleLabelList" loCatId="icon" qsTypeId="urn:microsoft.com/office/officeart/2005/8/quickstyle/simple4" qsCatId="simple" csTypeId="urn:microsoft.com/office/officeart/2018/5/colors/Iconchunking_neutralicon_colorful1" csCatId="colorful" phldr="1"/>
      <dgm:spPr/>
      <dgm:t>
        <a:bodyPr/>
        <a:lstStyle/>
        <a:p>
          <a:endParaRPr lang="en-US"/>
        </a:p>
      </dgm:t>
    </dgm:pt>
    <dgm:pt modelId="{EF9A4AFA-B717-4A7A-AC19-8DC924CE0853}">
      <dgm:prSet/>
      <dgm:spPr/>
      <dgm:t>
        <a:bodyPr/>
        <a:lstStyle/>
        <a:p>
          <a:pPr>
            <a:defRPr cap="all"/>
          </a:pPr>
          <a:r>
            <a:rPr lang="en-GB" b="1" u="none" dirty="0"/>
            <a:t>Business finance or loans</a:t>
          </a:r>
          <a:endParaRPr lang="en-US" u="none" dirty="0"/>
        </a:p>
      </dgm:t>
    </dgm:pt>
    <dgm:pt modelId="{48D6D998-9549-4CE9-9EE8-58E5FE8F495F}" type="parTrans" cxnId="{181D5D9E-0F02-4F44-B2B0-6B521F4FA3A7}">
      <dgm:prSet/>
      <dgm:spPr/>
      <dgm:t>
        <a:bodyPr/>
        <a:lstStyle/>
        <a:p>
          <a:endParaRPr lang="en-US"/>
        </a:p>
      </dgm:t>
    </dgm:pt>
    <dgm:pt modelId="{21CCC513-599F-4504-A2B9-4D0B8D19EC7E}" type="sibTrans" cxnId="{181D5D9E-0F02-4F44-B2B0-6B521F4FA3A7}">
      <dgm:prSet/>
      <dgm:spPr/>
      <dgm:t>
        <a:bodyPr/>
        <a:lstStyle/>
        <a:p>
          <a:endParaRPr lang="en-US"/>
        </a:p>
      </dgm:t>
    </dgm:pt>
    <dgm:pt modelId="{0A1FFB48-2881-4270-ACF7-A26EA5C55E52}">
      <dgm:prSet/>
      <dgm:spPr/>
      <dgm:t>
        <a:bodyPr/>
        <a:lstStyle/>
        <a:p>
          <a:pPr>
            <a:defRPr cap="all"/>
          </a:pPr>
          <a:r>
            <a:rPr lang="en-GB" b="1"/>
            <a:t>Banks</a:t>
          </a:r>
          <a:endParaRPr lang="en-US"/>
        </a:p>
      </dgm:t>
    </dgm:pt>
    <dgm:pt modelId="{A2A7DF11-0790-4042-9A6C-EA4FC3824B0F}" type="parTrans" cxnId="{D53BB340-25F5-4517-ABB7-7071B7C948DC}">
      <dgm:prSet/>
      <dgm:spPr/>
      <dgm:t>
        <a:bodyPr/>
        <a:lstStyle/>
        <a:p>
          <a:endParaRPr lang="en-US"/>
        </a:p>
      </dgm:t>
    </dgm:pt>
    <dgm:pt modelId="{058534A7-8AE3-47BD-8460-599C59BCB968}" type="sibTrans" cxnId="{D53BB340-25F5-4517-ABB7-7071B7C948DC}">
      <dgm:prSet/>
      <dgm:spPr/>
      <dgm:t>
        <a:bodyPr/>
        <a:lstStyle/>
        <a:p>
          <a:endParaRPr lang="en-US"/>
        </a:p>
      </dgm:t>
    </dgm:pt>
    <dgm:pt modelId="{E0DC1281-DE14-40B5-B8B0-D2D3C70BED22}">
      <dgm:prSet/>
      <dgm:spPr/>
      <dgm:t>
        <a:bodyPr/>
        <a:lstStyle/>
        <a:p>
          <a:pPr>
            <a:defRPr cap="all"/>
          </a:pPr>
          <a:r>
            <a:rPr lang="en-GB" b="1"/>
            <a:t>Start-up Loans (Government Scheme)</a:t>
          </a:r>
          <a:endParaRPr lang="en-US"/>
        </a:p>
      </dgm:t>
    </dgm:pt>
    <dgm:pt modelId="{E332B16B-C19E-43B9-9120-EBBA7C8DF283}" type="parTrans" cxnId="{01AF76D9-BA54-4FDF-9625-99CA4386AC7F}">
      <dgm:prSet/>
      <dgm:spPr/>
      <dgm:t>
        <a:bodyPr/>
        <a:lstStyle/>
        <a:p>
          <a:endParaRPr lang="en-US"/>
        </a:p>
      </dgm:t>
    </dgm:pt>
    <dgm:pt modelId="{997E1BBF-6411-4046-A0B5-5B11E7364E21}" type="sibTrans" cxnId="{01AF76D9-BA54-4FDF-9625-99CA4386AC7F}">
      <dgm:prSet/>
      <dgm:spPr/>
      <dgm:t>
        <a:bodyPr/>
        <a:lstStyle/>
        <a:p>
          <a:endParaRPr lang="en-US"/>
        </a:p>
      </dgm:t>
    </dgm:pt>
    <dgm:pt modelId="{B78F51DB-3F89-4CD9-BB22-5A74F53F14D1}">
      <dgm:prSet/>
      <dgm:spPr/>
      <dgm:t>
        <a:bodyPr/>
        <a:lstStyle/>
        <a:p>
          <a:pPr>
            <a:defRPr cap="all"/>
          </a:pPr>
          <a:r>
            <a:rPr lang="en-GB" b="1"/>
            <a:t>Funding Circle (P2P Lending)</a:t>
          </a:r>
          <a:endParaRPr lang="en-US"/>
        </a:p>
      </dgm:t>
    </dgm:pt>
    <dgm:pt modelId="{95901AE8-5BBF-4E5B-87AC-9AE5D45A8E12}" type="parTrans" cxnId="{1EFAFE30-DC16-4A80-B653-CBAD00B05ED2}">
      <dgm:prSet/>
      <dgm:spPr/>
      <dgm:t>
        <a:bodyPr/>
        <a:lstStyle/>
        <a:p>
          <a:endParaRPr lang="en-US"/>
        </a:p>
      </dgm:t>
    </dgm:pt>
    <dgm:pt modelId="{74B125C9-AA40-444E-8C73-02FFA946B781}" type="sibTrans" cxnId="{1EFAFE30-DC16-4A80-B653-CBAD00B05ED2}">
      <dgm:prSet/>
      <dgm:spPr/>
      <dgm:t>
        <a:bodyPr/>
        <a:lstStyle/>
        <a:p>
          <a:endParaRPr lang="en-US"/>
        </a:p>
      </dgm:t>
    </dgm:pt>
    <dgm:pt modelId="{884FB863-BEA3-44E8-AA58-92A5A7BC5D12}">
      <dgm:prSet/>
      <dgm:spPr/>
      <dgm:t>
        <a:bodyPr/>
        <a:lstStyle/>
        <a:p>
          <a:pPr>
            <a:defRPr cap="all"/>
          </a:pPr>
          <a:r>
            <a:rPr lang="en-GB" b="1"/>
            <a:t>Finance Wales</a:t>
          </a:r>
          <a:endParaRPr lang="en-US"/>
        </a:p>
      </dgm:t>
    </dgm:pt>
    <dgm:pt modelId="{7393EE1C-04FC-4D96-92D3-C448A7FDFF1E}" type="parTrans" cxnId="{89B746BE-F1B7-4264-B08A-916A3DA2894F}">
      <dgm:prSet/>
      <dgm:spPr/>
      <dgm:t>
        <a:bodyPr/>
        <a:lstStyle/>
        <a:p>
          <a:endParaRPr lang="en-US"/>
        </a:p>
      </dgm:t>
    </dgm:pt>
    <dgm:pt modelId="{C5AEE56A-418B-4CBA-876A-9B4C4EEDB371}" type="sibTrans" cxnId="{89B746BE-F1B7-4264-B08A-916A3DA2894F}">
      <dgm:prSet/>
      <dgm:spPr/>
      <dgm:t>
        <a:bodyPr/>
        <a:lstStyle/>
        <a:p>
          <a:endParaRPr lang="en-US"/>
        </a:p>
      </dgm:t>
    </dgm:pt>
    <dgm:pt modelId="{456A2870-040C-4B92-8C81-8B7ADA92D095}" type="pres">
      <dgm:prSet presAssocID="{5164D1CD-BA2F-46D7-8504-1A64A5EB9C98}" presName="root" presStyleCnt="0">
        <dgm:presLayoutVars>
          <dgm:dir/>
          <dgm:resizeHandles val="exact"/>
        </dgm:presLayoutVars>
      </dgm:prSet>
      <dgm:spPr/>
    </dgm:pt>
    <dgm:pt modelId="{7EB29A7A-E5C5-469F-97E4-5FBFC0248272}" type="pres">
      <dgm:prSet presAssocID="{EF9A4AFA-B717-4A7A-AC19-8DC924CE0853}" presName="compNode" presStyleCnt="0"/>
      <dgm:spPr/>
    </dgm:pt>
    <dgm:pt modelId="{A79E9F5E-0BD0-42FC-B565-2EF58AFBA946}" type="pres">
      <dgm:prSet presAssocID="{EF9A4AFA-B717-4A7A-AC19-8DC924CE0853}" presName="iconBgRect" presStyleLbl="bgShp" presStyleIdx="0" presStyleCnt="5"/>
      <dgm:spPr/>
    </dgm:pt>
    <dgm:pt modelId="{427F8C1D-B19F-4944-887A-C355C6BDD018}" type="pres">
      <dgm:prSet presAssocID="{EF9A4AFA-B717-4A7A-AC19-8DC924CE085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AA083A50-9F3F-4291-8639-24EBFD6EF7D9}" type="pres">
      <dgm:prSet presAssocID="{EF9A4AFA-B717-4A7A-AC19-8DC924CE0853}" presName="spaceRect" presStyleCnt="0"/>
      <dgm:spPr/>
    </dgm:pt>
    <dgm:pt modelId="{E3E135F7-B1C5-4EB8-AB65-9F37201F76AC}" type="pres">
      <dgm:prSet presAssocID="{EF9A4AFA-B717-4A7A-AC19-8DC924CE0853}" presName="textRect" presStyleLbl="revTx" presStyleIdx="0" presStyleCnt="5">
        <dgm:presLayoutVars>
          <dgm:chMax val="1"/>
          <dgm:chPref val="1"/>
        </dgm:presLayoutVars>
      </dgm:prSet>
      <dgm:spPr/>
    </dgm:pt>
    <dgm:pt modelId="{B40F6BDB-2168-4E8E-A29E-9DA0F299EAB2}" type="pres">
      <dgm:prSet presAssocID="{21CCC513-599F-4504-A2B9-4D0B8D19EC7E}" presName="sibTrans" presStyleCnt="0"/>
      <dgm:spPr/>
    </dgm:pt>
    <dgm:pt modelId="{B1470E90-D89B-4A00-890E-C19E4C3FE896}" type="pres">
      <dgm:prSet presAssocID="{0A1FFB48-2881-4270-ACF7-A26EA5C55E52}" presName="compNode" presStyleCnt="0"/>
      <dgm:spPr/>
    </dgm:pt>
    <dgm:pt modelId="{A6630C7E-FDF5-4DA5-894E-5A1035222419}" type="pres">
      <dgm:prSet presAssocID="{0A1FFB48-2881-4270-ACF7-A26EA5C55E52}" presName="iconBgRect" presStyleLbl="bgShp" presStyleIdx="1" presStyleCnt="5"/>
      <dgm:spPr/>
    </dgm:pt>
    <dgm:pt modelId="{12C1AF21-6146-491E-B8CD-7801CAA8F0F7}" type="pres">
      <dgm:prSet presAssocID="{0A1FFB48-2881-4270-ACF7-A26EA5C55E5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1A48CC1C-CE37-4873-AEE8-0585894D47EF}" type="pres">
      <dgm:prSet presAssocID="{0A1FFB48-2881-4270-ACF7-A26EA5C55E52}" presName="spaceRect" presStyleCnt="0"/>
      <dgm:spPr/>
    </dgm:pt>
    <dgm:pt modelId="{1BA382C8-1009-48CE-9338-64D022E4235B}" type="pres">
      <dgm:prSet presAssocID="{0A1FFB48-2881-4270-ACF7-A26EA5C55E52}" presName="textRect" presStyleLbl="revTx" presStyleIdx="1" presStyleCnt="5">
        <dgm:presLayoutVars>
          <dgm:chMax val="1"/>
          <dgm:chPref val="1"/>
        </dgm:presLayoutVars>
      </dgm:prSet>
      <dgm:spPr/>
    </dgm:pt>
    <dgm:pt modelId="{99C4F6FA-3949-4FEC-9CCF-1753F0DE4B5C}" type="pres">
      <dgm:prSet presAssocID="{058534A7-8AE3-47BD-8460-599C59BCB968}" presName="sibTrans" presStyleCnt="0"/>
      <dgm:spPr/>
    </dgm:pt>
    <dgm:pt modelId="{DD46518A-4B55-4A91-A1A2-CEE504EFCEF3}" type="pres">
      <dgm:prSet presAssocID="{E0DC1281-DE14-40B5-B8B0-D2D3C70BED22}" presName="compNode" presStyleCnt="0"/>
      <dgm:spPr/>
    </dgm:pt>
    <dgm:pt modelId="{7C7F49F0-886B-4B98-99CB-685B55AD51CB}" type="pres">
      <dgm:prSet presAssocID="{E0DC1281-DE14-40B5-B8B0-D2D3C70BED22}" presName="iconBgRect" presStyleLbl="bgShp" presStyleIdx="2" presStyleCnt="5"/>
      <dgm:spPr/>
    </dgm:pt>
    <dgm:pt modelId="{11387C85-BD01-4901-9010-EAACE4D236A0}" type="pres">
      <dgm:prSet presAssocID="{E0DC1281-DE14-40B5-B8B0-D2D3C70BED2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imbing"/>
        </a:ext>
      </dgm:extLst>
    </dgm:pt>
    <dgm:pt modelId="{55441736-74D7-405C-AAAA-7CCD2316E176}" type="pres">
      <dgm:prSet presAssocID="{E0DC1281-DE14-40B5-B8B0-D2D3C70BED22}" presName="spaceRect" presStyleCnt="0"/>
      <dgm:spPr/>
    </dgm:pt>
    <dgm:pt modelId="{8C5E5212-E841-4D87-88B5-41CB1F795D48}" type="pres">
      <dgm:prSet presAssocID="{E0DC1281-DE14-40B5-B8B0-D2D3C70BED22}" presName="textRect" presStyleLbl="revTx" presStyleIdx="2" presStyleCnt="5">
        <dgm:presLayoutVars>
          <dgm:chMax val="1"/>
          <dgm:chPref val="1"/>
        </dgm:presLayoutVars>
      </dgm:prSet>
      <dgm:spPr/>
    </dgm:pt>
    <dgm:pt modelId="{56A0165D-D70D-44DF-9329-DDB125DEAD66}" type="pres">
      <dgm:prSet presAssocID="{997E1BBF-6411-4046-A0B5-5B11E7364E21}" presName="sibTrans" presStyleCnt="0"/>
      <dgm:spPr/>
    </dgm:pt>
    <dgm:pt modelId="{B7454D8E-BAF4-4453-93E2-25F8F6EB5A95}" type="pres">
      <dgm:prSet presAssocID="{B78F51DB-3F89-4CD9-BB22-5A74F53F14D1}" presName="compNode" presStyleCnt="0"/>
      <dgm:spPr/>
    </dgm:pt>
    <dgm:pt modelId="{C8B10172-F92B-4BAF-BF97-3B3FF02733AB}" type="pres">
      <dgm:prSet presAssocID="{B78F51DB-3F89-4CD9-BB22-5A74F53F14D1}" presName="iconBgRect" presStyleLbl="bgShp" presStyleIdx="3" presStyleCnt="5"/>
      <dgm:spPr/>
    </dgm:pt>
    <dgm:pt modelId="{05EAB0A5-1088-4B76-B578-1492B21C6BC2}" type="pres">
      <dgm:prSet presAssocID="{B78F51DB-3F89-4CD9-BB22-5A74F53F14D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wing Compass"/>
        </a:ext>
      </dgm:extLst>
    </dgm:pt>
    <dgm:pt modelId="{B7C88196-8F89-4FC6-BCFB-5837F1C5E291}" type="pres">
      <dgm:prSet presAssocID="{B78F51DB-3F89-4CD9-BB22-5A74F53F14D1}" presName="spaceRect" presStyleCnt="0"/>
      <dgm:spPr/>
    </dgm:pt>
    <dgm:pt modelId="{C99C5B5D-68F2-4FBE-AED3-8D1821EAD754}" type="pres">
      <dgm:prSet presAssocID="{B78F51DB-3F89-4CD9-BB22-5A74F53F14D1}" presName="textRect" presStyleLbl="revTx" presStyleIdx="3" presStyleCnt="5">
        <dgm:presLayoutVars>
          <dgm:chMax val="1"/>
          <dgm:chPref val="1"/>
        </dgm:presLayoutVars>
      </dgm:prSet>
      <dgm:spPr/>
    </dgm:pt>
    <dgm:pt modelId="{1E3A89A8-9D79-4F76-BE37-74F59995A6D6}" type="pres">
      <dgm:prSet presAssocID="{74B125C9-AA40-444E-8C73-02FFA946B781}" presName="sibTrans" presStyleCnt="0"/>
      <dgm:spPr/>
    </dgm:pt>
    <dgm:pt modelId="{65B4ACE1-33B1-40A8-9C8C-0EB3AD88DE3F}" type="pres">
      <dgm:prSet presAssocID="{884FB863-BEA3-44E8-AA58-92A5A7BC5D12}" presName="compNode" presStyleCnt="0"/>
      <dgm:spPr/>
    </dgm:pt>
    <dgm:pt modelId="{2F08E9F9-2DC4-4A46-9012-38CEF479A51D}" type="pres">
      <dgm:prSet presAssocID="{884FB863-BEA3-44E8-AA58-92A5A7BC5D12}" presName="iconBgRect" presStyleLbl="bgShp" presStyleIdx="4" presStyleCnt="5"/>
      <dgm:spPr/>
    </dgm:pt>
    <dgm:pt modelId="{790BEA2D-3B4E-458A-8B31-E0B84A7AAEE1}" type="pres">
      <dgm:prSet presAssocID="{884FB863-BEA3-44E8-AA58-92A5A7BC5D1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rker"/>
        </a:ext>
      </dgm:extLst>
    </dgm:pt>
    <dgm:pt modelId="{DDA3612A-A280-401A-ADCE-CEFF11A91F8C}" type="pres">
      <dgm:prSet presAssocID="{884FB863-BEA3-44E8-AA58-92A5A7BC5D12}" presName="spaceRect" presStyleCnt="0"/>
      <dgm:spPr/>
    </dgm:pt>
    <dgm:pt modelId="{A03707EC-3C93-4BFE-BA20-27C3F1FEB916}" type="pres">
      <dgm:prSet presAssocID="{884FB863-BEA3-44E8-AA58-92A5A7BC5D12}" presName="textRect" presStyleLbl="revTx" presStyleIdx="4" presStyleCnt="5">
        <dgm:presLayoutVars>
          <dgm:chMax val="1"/>
          <dgm:chPref val="1"/>
        </dgm:presLayoutVars>
      </dgm:prSet>
      <dgm:spPr/>
    </dgm:pt>
  </dgm:ptLst>
  <dgm:cxnLst>
    <dgm:cxn modelId="{297B9E2D-4AAD-4DE1-AD13-08385528F6C7}" type="presOf" srcId="{5164D1CD-BA2F-46D7-8504-1A64A5EB9C98}" destId="{456A2870-040C-4B92-8C81-8B7ADA92D095}" srcOrd="0" destOrd="0" presId="urn:microsoft.com/office/officeart/2018/5/layout/IconCircleLabelList"/>
    <dgm:cxn modelId="{1EFAFE30-DC16-4A80-B653-CBAD00B05ED2}" srcId="{5164D1CD-BA2F-46D7-8504-1A64A5EB9C98}" destId="{B78F51DB-3F89-4CD9-BB22-5A74F53F14D1}" srcOrd="3" destOrd="0" parTransId="{95901AE8-5BBF-4E5B-87AC-9AE5D45A8E12}" sibTransId="{74B125C9-AA40-444E-8C73-02FFA946B781}"/>
    <dgm:cxn modelId="{D53BB340-25F5-4517-ABB7-7071B7C948DC}" srcId="{5164D1CD-BA2F-46D7-8504-1A64A5EB9C98}" destId="{0A1FFB48-2881-4270-ACF7-A26EA5C55E52}" srcOrd="1" destOrd="0" parTransId="{A2A7DF11-0790-4042-9A6C-EA4FC3824B0F}" sibTransId="{058534A7-8AE3-47BD-8460-599C59BCB968}"/>
    <dgm:cxn modelId="{8C6EAC4B-C4D9-4AB0-ABAB-4C8E7E276AF3}" type="presOf" srcId="{B78F51DB-3F89-4CD9-BB22-5A74F53F14D1}" destId="{C99C5B5D-68F2-4FBE-AED3-8D1821EAD754}" srcOrd="0" destOrd="0" presId="urn:microsoft.com/office/officeart/2018/5/layout/IconCircleLabelList"/>
    <dgm:cxn modelId="{B5A8D079-F956-48D6-BCC8-FBCD5B661BF1}" type="presOf" srcId="{0A1FFB48-2881-4270-ACF7-A26EA5C55E52}" destId="{1BA382C8-1009-48CE-9338-64D022E4235B}" srcOrd="0" destOrd="0" presId="urn:microsoft.com/office/officeart/2018/5/layout/IconCircleLabelList"/>
    <dgm:cxn modelId="{181D5D9E-0F02-4F44-B2B0-6B521F4FA3A7}" srcId="{5164D1CD-BA2F-46D7-8504-1A64A5EB9C98}" destId="{EF9A4AFA-B717-4A7A-AC19-8DC924CE0853}" srcOrd="0" destOrd="0" parTransId="{48D6D998-9549-4CE9-9EE8-58E5FE8F495F}" sibTransId="{21CCC513-599F-4504-A2B9-4D0B8D19EC7E}"/>
    <dgm:cxn modelId="{00A114BC-3A95-4B11-9DE8-14E30AA9D760}" type="presOf" srcId="{EF9A4AFA-B717-4A7A-AC19-8DC924CE0853}" destId="{E3E135F7-B1C5-4EB8-AB65-9F37201F76AC}" srcOrd="0" destOrd="0" presId="urn:microsoft.com/office/officeart/2018/5/layout/IconCircleLabelList"/>
    <dgm:cxn modelId="{89B746BE-F1B7-4264-B08A-916A3DA2894F}" srcId="{5164D1CD-BA2F-46D7-8504-1A64A5EB9C98}" destId="{884FB863-BEA3-44E8-AA58-92A5A7BC5D12}" srcOrd="4" destOrd="0" parTransId="{7393EE1C-04FC-4D96-92D3-C448A7FDFF1E}" sibTransId="{C5AEE56A-418B-4CBA-876A-9B4C4EEDB371}"/>
    <dgm:cxn modelId="{6D2452CC-0118-43B2-AA08-C84E5E16A741}" type="presOf" srcId="{884FB863-BEA3-44E8-AA58-92A5A7BC5D12}" destId="{A03707EC-3C93-4BFE-BA20-27C3F1FEB916}" srcOrd="0" destOrd="0" presId="urn:microsoft.com/office/officeart/2018/5/layout/IconCircleLabelList"/>
    <dgm:cxn modelId="{01AF76D9-BA54-4FDF-9625-99CA4386AC7F}" srcId="{5164D1CD-BA2F-46D7-8504-1A64A5EB9C98}" destId="{E0DC1281-DE14-40B5-B8B0-D2D3C70BED22}" srcOrd="2" destOrd="0" parTransId="{E332B16B-C19E-43B9-9120-EBBA7C8DF283}" sibTransId="{997E1BBF-6411-4046-A0B5-5B11E7364E21}"/>
    <dgm:cxn modelId="{E778CDE5-A9BE-43F5-88D8-2E9E06D03908}" type="presOf" srcId="{E0DC1281-DE14-40B5-B8B0-D2D3C70BED22}" destId="{8C5E5212-E841-4D87-88B5-41CB1F795D48}" srcOrd="0" destOrd="0" presId="urn:microsoft.com/office/officeart/2018/5/layout/IconCircleLabelList"/>
    <dgm:cxn modelId="{F5CE9C08-CE09-49C4-A33B-9617D719B7CC}" type="presParOf" srcId="{456A2870-040C-4B92-8C81-8B7ADA92D095}" destId="{7EB29A7A-E5C5-469F-97E4-5FBFC0248272}" srcOrd="0" destOrd="0" presId="urn:microsoft.com/office/officeart/2018/5/layout/IconCircleLabelList"/>
    <dgm:cxn modelId="{CFBFA122-188C-48E4-B95D-CD614DA1A06F}" type="presParOf" srcId="{7EB29A7A-E5C5-469F-97E4-5FBFC0248272}" destId="{A79E9F5E-0BD0-42FC-B565-2EF58AFBA946}" srcOrd="0" destOrd="0" presId="urn:microsoft.com/office/officeart/2018/5/layout/IconCircleLabelList"/>
    <dgm:cxn modelId="{F299B049-2B42-4872-9B7B-56850C58380C}" type="presParOf" srcId="{7EB29A7A-E5C5-469F-97E4-5FBFC0248272}" destId="{427F8C1D-B19F-4944-887A-C355C6BDD018}" srcOrd="1" destOrd="0" presId="urn:microsoft.com/office/officeart/2018/5/layout/IconCircleLabelList"/>
    <dgm:cxn modelId="{2BB9A323-28D7-4759-8F72-B177BAA0AF2B}" type="presParOf" srcId="{7EB29A7A-E5C5-469F-97E4-5FBFC0248272}" destId="{AA083A50-9F3F-4291-8639-24EBFD6EF7D9}" srcOrd="2" destOrd="0" presId="urn:microsoft.com/office/officeart/2018/5/layout/IconCircleLabelList"/>
    <dgm:cxn modelId="{6A8DB6F4-7A9B-44B4-A645-F747EF07F87F}" type="presParOf" srcId="{7EB29A7A-E5C5-469F-97E4-5FBFC0248272}" destId="{E3E135F7-B1C5-4EB8-AB65-9F37201F76AC}" srcOrd="3" destOrd="0" presId="urn:microsoft.com/office/officeart/2018/5/layout/IconCircleLabelList"/>
    <dgm:cxn modelId="{C76917A3-7225-498F-B36A-B44516433086}" type="presParOf" srcId="{456A2870-040C-4B92-8C81-8B7ADA92D095}" destId="{B40F6BDB-2168-4E8E-A29E-9DA0F299EAB2}" srcOrd="1" destOrd="0" presId="urn:microsoft.com/office/officeart/2018/5/layout/IconCircleLabelList"/>
    <dgm:cxn modelId="{CBEE5ED3-B082-4936-80AB-8CD0A168C7C8}" type="presParOf" srcId="{456A2870-040C-4B92-8C81-8B7ADA92D095}" destId="{B1470E90-D89B-4A00-890E-C19E4C3FE896}" srcOrd="2" destOrd="0" presId="urn:microsoft.com/office/officeart/2018/5/layout/IconCircleLabelList"/>
    <dgm:cxn modelId="{2C3C1720-E0D3-4457-9A11-3A6C10189933}" type="presParOf" srcId="{B1470E90-D89B-4A00-890E-C19E4C3FE896}" destId="{A6630C7E-FDF5-4DA5-894E-5A1035222419}" srcOrd="0" destOrd="0" presId="urn:microsoft.com/office/officeart/2018/5/layout/IconCircleLabelList"/>
    <dgm:cxn modelId="{FB1B98E8-2DE0-486C-881B-964AE598A1B1}" type="presParOf" srcId="{B1470E90-D89B-4A00-890E-C19E4C3FE896}" destId="{12C1AF21-6146-491E-B8CD-7801CAA8F0F7}" srcOrd="1" destOrd="0" presId="urn:microsoft.com/office/officeart/2018/5/layout/IconCircleLabelList"/>
    <dgm:cxn modelId="{65AA586D-3102-4C32-B6B5-F48FD2E1E2FD}" type="presParOf" srcId="{B1470E90-D89B-4A00-890E-C19E4C3FE896}" destId="{1A48CC1C-CE37-4873-AEE8-0585894D47EF}" srcOrd="2" destOrd="0" presId="urn:microsoft.com/office/officeart/2018/5/layout/IconCircleLabelList"/>
    <dgm:cxn modelId="{D687ACCF-B1E9-4BE6-9354-3C86FFC54926}" type="presParOf" srcId="{B1470E90-D89B-4A00-890E-C19E4C3FE896}" destId="{1BA382C8-1009-48CE-9338-64D022E4235B}" srcOrd="3" destOrd="0" presId="urn:microsoft.com/office/officeart/2018/5/layout/IconCircleLabelList"/>
    <dgm:cxn modelId="{32248BFB-3CF8-43D8-97F5-3E0FE5C062C8}" type="presParOf" srcId="{456A2870-040C-4B92-8C81-8B7ADA92D095}" destId="{99C4F6FA-3949-4FEC-9CCF-1753F0DE4B5C}" srcOrd="3" destOrd="0" presId="urn:microsoft.com/office/officeart/2018/5/layout/IconCircleLabelList"/>
    <dgm:cxn modelId="{F226055B-9614-46DC-BF82-03E36E05A3DC}" type="presParOf" srcId="{456A2870-040C-4B92-8C81-8B7ADA92D095}" destId="{DD46518A-4B55-4A91-A1A2-CEE504EFCEF3}" srcOrd="4" destOrd="0" presId="urn:microsoft.com/office/officeart/2018/5/layout/IconCircleLabelList"/>
    <dgm:cxn modelId="{A29EF243-D346-4879-AC3E-188CE390D944}" type="presParOf" srcId="{DD46518A-4B55-4A91-A1A2-CEE504EFCEF3}" destId="{7C7F49F0-886B-4B98-99CB-685B55AD51CB}" srcOrd="0" destOrd="0" presId="urn:microsoft.com/office/officeart/2018/5/layout/IconCircleLabelList"/>
    <dgm:cxn modelId="{FE67132B-17A3-4D7B-967C-161EE22DA1C3}" type="presParOf" srcId="{DD46518A-4B55-4A91-A1A2-CEE504EFCEF3}" destId="{11387C85-BD01-4901-9010-EAACE4D236A0}" srcOrd="1" destOrd="0" presId="urn:microsoft.com/office/officeart/2018/5/layout/IconCircleLabelList"/>
    <dgm:cxn modelId="{22916DBA-B632-40BE-801F-D8BA0D2595B1}" type="presParOf" srcId="{DD46518A-4B55-4A91-A1A2-CEE504EFCEF3}" destId="{55441736-74D7-405C-AAAA-7CCD2316E176}" srcOrd="2" destOrd="0" presId="urn:microsoft.com/office/officeart/2018/5/layout/IconCircleLabelList"/>
    <dgm:cxn modelId="{4EAC5D32-2745-49E2-B5BE-16A890BCC528}" type="presParOf" srcId="{DD46518A-4B55-4A91-A1A2-CEE504EFCEF3}" destId="{8C5E5212-E841-4D87-88B5-41CB1F795D48}" srcOrd="3" destOrd="0" presId="urn:microsoft.com/office/officeart/2018/5/layout/IconCircleLabelList"/>
    <dgm:cxn modelId="{D880D8D3-8FC0-46DA-B456-4986FADB5F8C}" type="presParOf" srcId="{456A2870-040C-4B92-8C81-8B7ADA92D095}" destId="{56A0165D-D70D-44DF-9329-DDB125DEAD66}" srcOrd="5" destOrd="0" presId="urn:microsoft.com/office/officeart/2018/5/layout/IconCircleLabelList"/>
    <dgm:cxn modelId="{A3C3147B-9E8B-4E24-BA76-1828C68F67AF}" type="presParOf" srcId="{456A2870-040C-4B92-8C81-8B7ADA92D095}" destId="{B7454D8E-BAF4-4453-93E2-25F8F6EB5A95}" srcOrd="6" destOrd="0" presId="urn:microsoft.com/office/officeart/2018/5/layout/IconCircleLabelList"/>
    <dgm:cxn modelId="{EFAE197B-6E46-4AD5-82B2-2BD514491224}" type="presParOf" srcId="{B7454D8E-BAF4-4453-93E2-25F8F6EB5A95}" destId="{C8B10172-F92B-4BAF-BF97-3B3FF02733AB}" srcOrd="0" destOrd="0" presId="urn:microsoft.com/office/officeart/2018/5/layout/IconCircleLabelList"/>
    <dgm:cxn modelId="{96E1376F-E45D-4AAF-85E6-FCFA4BCA60DB}" type="presParOf" srcId="{B7454D8E-BAF4-4453-93E2-25F8F6EB5A95}" destId="{05EAB0A5-1088-4B76-B578-1492B21C6BC2}" srcOrd="1" destOrd="0" presId="urn:microsoft.com/office/officeart/2018/5/layout/IconCircleLabelList"/>
    <dgm:cxn modelId="{52594375-E1DD-4B6A-BB8A-FF17E3A1C7C6}" type="presParOf" srcId="{B7454D8E-BAF4-4453-93E2-25F8F6EB5A95}" destId="{B7C88196-8F89-4FC6-BCFB-5837F1C5E291}" srcOrd="2" destOrd="0" presId="urn:microsoft.com/office/officeart/2018/5/layout/IconCircleLabelList"/>
    <dgm:cxn modelId="{B6D1CCC0-E00C-456C-81EA-B481A398BE8A}" type="presParOf" srcId="{B7454D8E-BAF4-4453-93E2-25F8F6EB5A95}" destId="{C99C5B5D-68F2-4FBE-AED3-8D1821EAD754}" srcOrd="3" destOrd="0" presId="urn:microsoft.com/office/officeart/2018/5/layout/IconCircleLabelList"/>
    <dgm:cxn modelId="{8EDFFB9A-F1C4-4A8A-9EA1-06A4F9E383CB}" type="presParOf" srcId="{456A2870-040C-4B92-8C81-8B7ADA92D095}" destId="{1E3A89A8-9D79-4F76-BE37-74F59995A6D6}" srcOrd="7" destOrd="0" presId="urn:microsoft.com/office/officeart/2018/5/layout/IconCircleLabelList"/>
    <dgm:cxn modelId="{6A6DEFAF-927C-4E86-9C10-F4461F9C6530}" type="presParOf" srcId="{456A2870-040C-4B92-8C81-8B7ADA92D095}" destId="{65B4ACE1-33B1-40A8-9C8C-0EB3AD88DE3F}" srcOrd="8" destOrd="0" presId="urn:microsoft.com/office/officeart/2018/5/layout/IconCircleLabelList"/>
    <dgm:cxn modelId="{7B37B27F-C719-4068-B299-2C969AB40779}" type="presParOf" srcId="{65B4ACE1-33B1-40A8-9C8C-0EB3AD88DE3F}" destId="{2F08E9F9-2DC4-4A46-9012-38CEF479A51D}" srcOrd="0" destOrd="0" presId="urn:microsoft.com/office/officeart/2018/5/layout/IconCircleLabelList"/>
    <dgm:cxn modelId="{899254E6-62BB-40ED-898B-62D74D898EC9}" type="presParOf" srcId="{65B4ACE1-33B1-40A8-9C8C-0EB3AD88DE3F}" destId="{790BEA2D-3B4E-458A-8B31-E0B84A7AAEE1}" srcOrd="1" destOrd="0" presId="urn:microsoft.com/office/officeart/2018/5/layout/IconCircleLabelList"/>
    <dgm:cxn modelId="{625E46FC-CA90-4FF4-AA33-AFB1A65737E2}" type="presParOf" srcId="{65B4ACE1-33B1-40A8-9C8C-0EB3AD88DE3F}" destId="{DDA3612A-A280-401A-ADCE-CEFF11A91F8C}" srcOrd="2" destOrd="0" presId="urn:microsoft.com/office/officeart/2018/5/layout/IconCircleLabelList"/>
    <dgm:cxn modelId="{8E21A3B6-F99B-4BED-AAEA-86D1D80658B9}" type="presParOf" srcId="{65B4ACE1-33B1-40A8-9C8C-0EB3AD88DE3F}" destId="{A03707EC-3C93-4BFE-BA20-27C3F1FEB91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F9C6E1-E96F-4BB5-81F9-796EB98501A5}" type="doc">
      <dgm:prSet loTypeId="urn:microsoft.com/office/officeart/2005/8/layout/vProcess5" loCatId="process" qsTypeId="urn:microsoft.com/office/officeart/2005/8/quickstyle/simple2" qsCatId="simple" csTypeId="urn:microsoft.com/office/officeart/2005/8/colors/colorful1" csCatId="colorful"/>
      <dgm:spPr/>
      <dgm:t>
        <a:bodyPr/>
        <a:lstStyle/>
        <a:p>
          <a:endParaRPr lang="en-US"/>
        </a:p>
      </dgm:t>
    </dgm:pt>
    <dgm:pt modelId="{D2223C51-9F77-4ECA-AA82-6434C3328530}">
      <dgm:prSet/>
      <dgm:spPr/>
      <dgm:t>
        <a:bodyPr/>
        <a:lstStyle/>
        <a:p>
          <a:r>
            <a:rPr lang="en-GB" b="1"/>
            <a:t>Your own investment from savings.</a:t>
          </a:r>
          <a:endParaRPr lang="en-US"/>
        </a:p>
      </dgm:t>
    </dgm:pt>
    <dgm:pt modelId="{5A93C7E5-B603-4EFC-8DB0-D67B1D50289D}" type="parTrans" cxnId="{58C9F002-300A-4DE8-BE21-D63783C7D610}">
      <dgm:prSet/>
      <dgm:spPr/>
      <dgm:t>
        <a:bodyPr/>
        <a:lstStyle/>
        <a:p>
          <a:endParaRPr lang="en-US"/>
        </a:p>
      </dgm:t>
    </dgm:pt>
    <dgm:pt modelId="{F5AA44B4-0611-494C-B2DD-4049AECCEBEA}" type="sibTrans" cxnId="{58C9F002-300A-4DE8-BE21-D63783C7D610}">
      <dgm:prSet/>
      <dgm:spPr/>
      <dgm:t>
        <a:bodyPr/>
        <a:lstStyle/>
        <a:p>
          <a:endParaRPr lang="en-US"/>
        </a:p>
      </dgm:t>
    </dgm:pt>
    <dgm:pt modelId="{4D72C701-14D6-413A-9FD8-BCD1CBBED84F}">
      <dgm:prSet/>
      <dgm:spPr/>
      <dgm:t>
        <a:bodyPr/>
        <a:lstStyle/>
        <a:p>
          <a:r>
            <a:rPr lang="en-GB" b="1"/>
            <a:t>Selling of shares to family or friends.</a:t>
          </a:r>
          <a:endParaRPr lang="en-US"/>
        </a:p>
      </dgm:t>
    </dgm:pt>
    <dgm:pt modelId="{E902924E-22FA-4690-B6C2-D538A314D814}" type="parTrans" cxnId="{A154BA35-A84A-489F-AA69-E53984583CBD}">
      <dgm:prSet/>
      <dgm:spPr/>
      <dgm:t>
        <a:bodyPr/>
        <a:lstStyle/>
        <a:p>
          <a:endParaRPr lang="en-US"/>
        </a:p>
      </dgm:t>
    </dgm:pt>
    <dgm:pt modelId="{F0AC95F5-C15E-47E5-A14F-C1E055131D35}" type="sibTrans" cxnId="{A154BA35-A84A-489F-AA69-E53984583CBD}">
      <dgm:prSet/>
      <dgm:spPr/>
      <dgm:t>
        <a:bodyPr/>
        <a:lstStyle/>
        <a:p>
          <a:endParaRPr lang="en-US"/>
        </a:p>
      </dgm:t>
    </dgm:pt>
    <dgm:pt modelId="{32C93EAA-28E9-45E6-8654-75AF75882C0A}">
      <dgm:prSet/>
      <dgm:spPr/>
      <dgm:t>
        <a:bodyPr/>
        <a:lstStyle/>
        <a:p>
          <a:r>
            <a:rPr lang="en-GB" b="1"/>
            <a:t>Borrowing from family or friends.</a:t>
          </a:r>
          <a:endParaRPr lang="en-US"/>
        </a:p>
      </dgm:t>
    </dgm:pt>
    <dgm:pt modelId="{8C530A48-7E08-4D35-A49F-38C3198F73A6}" type="parTrans" cxnId="{29495706-B7E0-43F6-B976-9E970E29D39C}">
      <dgm:prSet/>
      <dgm:spPr/>
      <dgm:t>
        <a:bodyPr/>
        <a:lstStyle/>
        <a:p>
          <a:endParaRPr lang="en-US"/>
        </a:p>
      </dgm:t>
    </dgm:pt>
    <dgm:pt modelId="{6AA46C3A-6C31-492E-9070-51034EF5E710}" type="sibTrans" cxnId="{29495706-B7E0-43F6-B976-9E970E29D39C}">
      <dgm:prSet/>
      <dgm:spPr/>
      <dgm:t>
        <a:bodyPr/>
        <a:lstStyle/>
        <a:p>
          <a:endParaRPr lang="en-US"/>
        </a:p>
      </dgm:t>
    </dgm:pt>
    <dgm:pt modelId="{361D707D-3A2F-4681-8E55-850738E1D252}">
      <dgm:prSet/>
      <dgm:spPr/>
      <dgm:t>
        <a:bodyPr/>
        <a:lstStyle/>
        <a:p>
          <a:r>
            <a:rPr lang="en-GB" b="1"/>
            <a:t>Borrowing/finance, based on assets.</a:t>
          </a:r>
          <a:endParaRPr lang="en-US"/>
        </a:p>
      </dgm:t>
    </dgm:pt>
    <dgm:pt modelId="{635FDF78-A0EE-4891-BC98-B375119D3F00}" type="parTrans" cxnId="{5A0FBFDF-4FDD-4EA9-AF17-5298C45E9337}">
      <dgm:prSet/>
      <dgm:spPr/>
      <dgm:t>
        <a:bodyPr/>
        <a:lstStyle/>
        <a:p>
          <a:endParaRPr lang="en-US"/>
        </a:p>
      </dgm:t>
    </dgm:pt>
    <dgm:pt modelId="{55A7A879-C315-4160-9AA1-8CF9672367E6}" type="sibTrans" cxnId="{5A0FBFDF-4FDD-4EA9-AF17-5298C45E9337}">
      <dgm:prSet/>
      <dgm:spPr/>
      <dgm:t>
        <a:bodyPr/>
        <a:lstStyle/>
        <a:p>
          <a:endParaRPr lang="en-US"/>
        </a:p>
      </dgm:t>
    </dgm:pt>
    <dgm:pt modelId="{B5802E9E-C2EA-47FA-B36D-404D79A031A8}" type="pres">
      <dgm:prSet presAssocID="{27F9C6E1-E96F-4BB5-81F9-796EB98501A5}" presName="outerComposite" presStyleCnt="0">
        <dgm:presLayoutVars>
          <dgm:chMax val="5"/>
          <dgm:dir/>
          <dgm:resizeHandles val="exact"/>
        </dgm:presLayoutVars>
      </dgm:prSet>
      <dgm:spPr/>
    </dgm:pt>
    <dgm:pt modelId="{FB4D22C6-E772-4324-829D-4379CB9B1B42}" type="pres">
      <dgm:prSet presAssocID="{27F9C6E1-E96F-4BB5-81F9-796EB98501A5}" presName="dummyMaxCanvas" presStyleCnt="0">
        <dgm:presLayoutVars/>
      </dgm:prSet>
      <dgm:spPr/>
    </dgm:pt>
    <dgm:pt modelId="{2320455E-9D67-4CCC-94FE-5977710EDF9F}" type="pres">
      <dgm:prSet presAssocID="{27F9C6E1-E96F-4BB5-81F9-796EB98501A5}" presName="FourNodes_1" presStyleLbl="node1" presStyleIdx="0" presStyleCnt="4">
        <dgm:presLayoutVars>
          <dgm:bulletEnabled val="1"/>
        </dgm:presLayoutVars>
      </dgm:prSet>
      <dgm:spPr/>
    </dgm:pt>
    <dgm:pt modelId="{8F5579F3-2AA8-479E-94BF-81E3E512807E}" type="pres">
      <dgm:prSet presAssocID="{27F9C6E1-E96F-4BB5-81F9-796EB98501A5}" presName="FourNodes_2" presStyleLbl="node1" presStyleIdx="1" presStyleCnt="4">
        <dgm:presLayoutVars>
          <dgm:bulletEnabled val="1"/>
        </dgm:presLayoutVars>
      </dgm:prSet>
      <dgm:spPr/>
    </dgm:pt>
    <dgm:pt modelId="{81060E7D-554C-4E9F-BC45-F6B0946CD673}" type="pres">
      <dgm:prSet presAssocID="{27F9C6E1-E96F-4BB5-81F9-796EB98501A5}" presName="FourNodes_3" presStyleLbl="node1" presStyleIdx="2" presStyleCnt="4">
        <dgm:presLayoutVars>
          <dgm:bulletEnabled val="1"/>
        </dgm:presLayoutVars>
      </dgm:prSet>
      <dgm:spPr/>
    </dgm:pt>
    <dgm:pt modelId="{66C44173-FFE8-4325-82F0-B0914C51CF5D}" type="pres">
      <dgm:prSet presAssocID="{27F9C6E1-E96F-4BB5-81F9-796EB98501A5}" presName="FourNodes_4" presStyleLbl="node1" presStyleIdx="3" presStyleCnt="4">
        <dgm:presLayoutVars>
          <dgm:bulletEnabled val="1"/>
        </dgm:presLayoutVars>
      </dgm:prSet>
      <dgm:spPr/>
    </dgm:pt>
    <dgm:pt modelId="{B6BBBB8E-345B-4C12-AA5C-FF404E1B7F30}" type="pres">
      <dgm:prSet presAssocID="{27F9C6E1-E96F-4BB5-81F9-796EB98501A5}" presName="FourConn_1-2" presStyleLbl="fgAccFollowNode1" presStyleIdx="0" presStyleCnt="3">
        <dgm:presLayoutVars>
          <dgm:bulletEnabled val="1"/>
        </dgm:presLayoutVars>
      </dgm:prSet>
      <dgm:spPr/>
    </dgm:pt>
    <dgm:pt modelId="{885A8848-65CA-4B60-BC7D-D1B4B81E842E}" type="pres">
      <dgm:prSet presAssocID="{27F9C6E1-E96F-4BB5-81F9-796EB98501A5}" presName="FourConn_2-3" presStyleLbl="fgAccFollowNode1" presStyleIdx="1" presStyleCnt="3">
        <dgm:presLayoutVars>
          <dgm:bulletEnabled val="1"/>
        </dgm:presLayoutVars>
      </dgm:prSet>
      <dgm:spPr/>
    </dgm:pt>
    <dgm:pt modelId="{EA960883-E9A1-4695-94C0-235D7A682877}" type="pres">
      <dgm:prSet presAssocID="{27F9C6E1-E96F-4BB5-81F9-796EB98501A5}" presName="FourConn_3-4" presStyleLbl="fgAccFollowNode1" presStyleIdx="2" presStyleCnt="3">
        <dgm:presLayoutVars>
          <dgm:bulletEnabled val="1"/>
        </dgm:presLayoutVars>
      </dgm:prSet>
      <dgm:spPr/>
    </dgm:pt>
    <dgm:pt modelId="{666D38B4-6118-4F74-BB7E-D7DEE6D2CA18}" type="pres">
      <dgm:prSet presAssocID="{27F9C6E1-E96F-4BB5-81F9-796EB98501A5}" presName="FourNodes_1_text" presStyleLbl="node1" presStyleIdx="3" presStyleCnt="4">
        <dgm:presLayoutVars>
          <dgm:bulletEnabled val="1"/>
        </dgm:presLayoutVars>
      </dgm:prSet>
      <dgm:spPr/>
    </dgm:pt>
    <dgm:pt modelId="{A9591C73-D4E5-49DE-A872-8305AD760826}" type="pres">
      <dgm:prSet presAssocID="{27F9C6E1-E96F-4BB5-81F9-796EB98501A5}" presName="FourNodes_2_text" presStyleLbl="node1" presStyleIdx="3" presStyleCnt="4">
        <dgm:presLayoutVars>
          <dgm:bulletEnabled val="1"/>
        </dgm:presLayoutVars>
      </dgm:prSet>
      <dgm:spPr/>
    </dgm:pt>
    <dgm:pt modelId="{F4433B51-997B-4511-B349-AEBDD95022C2}" type="pres">
      <dgm:prSet presAssocID="{27F9C6E1-E96F-4BB5-81F9-796EB98501A5}" presName="FourNodes_3_text" presStyleLbl="node1" presStyleIdx="3" presStyleCnt="4">
        <dgm:presLayoutVars>
          <dgm:bulletEnabled val="1"/>
        </dgm:presLayoutVars>
      </dgm:prSet>
      <dgm:spPr/>
    </dgm:pt>
    <dgm:pt modelId="{9CBD8077-8BDC-4326-9567-2D541965122B}" type="pres">
      <dgm:prSet presAssocID="{27F9C6E1-E96F-4BB5-81F9-796EB98501A5}" presName="FourNodes_4_text" presStyleLbl="node1" presStyleIdx="3" presStyleCnt="4">
        <dgm:presLayoutVars>
          <dgm:bulletEnabled val="1"/>
        </dgm:presLayoutVars>
      </dgm:prSet>
      <dgm:spPr/>
    </dgm:pt>
  </dgm:ptLst>
  <dgm:cxnLst>
    <dgm:cxn modelId="{58C9F002-300A-4DE8-BE21-D63783C7D610}" srcId="{27F9C6E1-E96F-4BB5-81F9-796EB98501A5}" destId="{D2223C51-9F77-4ECA-AA82-6434C3328530}" srcOrd="0" destOrd="0" parTransId="{5A93C7E5-B603-4EFC-8DB0-D67B1D50289D}" sibTransId="{F5AA44B4-0611-494C-B2DD-4049AECCEBEA}"/>
    <dgm:cxn modelId="{29495706-B7E0-43F6-B976-9E970E29D39C}" srcId="{27F9C6E1-E96F-4BB5-81F9-796EB98501A5}" destId="{32C93EAA-28E9-45E6-8654-75AF75882C0A}" srcOrd="2" destOrd="0" parTransId="{8C530A48-7E08-4D35-A49F-38C3198F73A6}" sibTransId="{6AA46C3A-6C31-492E-9070-51034EF5E710}"/>
    <dgm:cxn modelId="{C6AE4114-CADD-4A1A-9F6F-912B23F19812}" type="presOf" srcId="{27F9C6E1-E96F-4BB5-81F9-796EB98501A5}" destId="{B5802E9E-C2EA-47FA-B36D-404D79A031A8}" srcOrd="0" destOrd="0" presId="urn:microsoft.com/office/officeart/2005/8/layout/vProcess5"/>
    <dgm:cxn modelId="{EA7D881A-F259-46D6-9B6C-D49BD00DA9F9}" type="presOf" srcId="{F0AC95F5-C15E-47E5-A14F-C1E055131D35}" destId="{885A8848-65CA-4B60-BC7D-D1B4B81E842E}" srcOrd="0" destOrd="0" presId="urn:microsoft.com/office/officeart/2005/8/layout/vProcess5"/>
    <dgm:cxn modelId="{CD7F2A1C-9AFF-4102-8487-CEA98EC8C534}" type="presOf" srcId="{4D72C701-14D6-413A-9FD8-BCD1CBBED84F}" destId="{8F5579F3-2AA8-479E-94BF-81E3E512807E}" srcOrd="0" destOrd="0" presId="urn:microsoft.com/office/officeart/2005/8/layout/vProcess5"/>
    <dgm:cxn modelId="{7EA7C432-E699-462C-96AF-391FDA3DC42D}" type="presOf" srcId="{D2223C51-9F77-4ECA-AA82-6434C3328530}" destId="{666D38B4-6118-4F74-BB7E-D7DEE6D2CA18}" srcOrd="1" destOrd="0" presId="urn:microsoft.com/office/officeart/2005/8/layout/vProcess5"/>
    <dgm:cxn modelId="{9FAEFA33-6691-4DA6-8664-660C2B0D20A8}" type="presOf" srcId="{6AA46C3A-6C31-492E-9070-51034EF5E710}" destId="{EA960883-E9A1-4695-94C0-235D7A682877}" srcOrd="0" destOrd="0" presId="urn:microsoft.com/office/officeart/2005/8/layout/vProcess5"/>
    <dgm:cxn modelId="{A154BA35-A84A-489F-AA69-E53984583CBD}" srcId="{27F9C6E1-E96F-4BB5-81F9-796EB98501A5}" destId="{4D72C701-14D6-413A-9FD8-BCD1CBBED84F}" srcOrd="1" destOrd="0" parTransId="{E902924E-22FA-4690-B6C2-D538A314D814}" sibTransId="{F0AC95F5-C15E-47E5-A14F-C1E055131D35}"/>
    <dgm:cxn modelId="{9D41A13B-CCB9-41A6-9CE5-5F61ADC3BB6D}" type="presOf" srcId="{361D707D-3A2F-4681-8E55-850738E1D252}" destId="{66C44173-FFE8-4325-82F0-B0914C51CF5D}" srcOrd="0" destOrd="0" presId="urn:microsoft.com/office/officeart/2005/8/layout/vProcess5"/>
    <dgm:cxn modelId="{13A65268-9D78-4D20-A7AB-D96F42529868}" type="presOf" srcId="{32C93EAA-28E9-45E6-8654-75AF75882C0A}" destId="{81060E7D-554C-4E9F-BC45-F6B0946CD673}" srcOrd="0" destOrd="0" presId="urn:microsoft.com/office/officeart/2005/8/layout/vProcess5"/>
    <dgm:cxn modelId="{ADBA3B9D-5D5E-49A2-A6CD-3CE0321DD53D}" type="presOf" srcId="{32C93EAA-28E9-45E6-8654-75AF75882C0A}" destId="{F4433B51-997B-4511-B349-AEBDD95022C2}" srcOrd="1" destOrd="0" presId="urn:microsoft.com/office/officeart/2005/8/layout/vProcess5"/>
    <dgm:cxn modelId="{C30AA1B6-9D1C-4B63-A902-10A2B1941570}" type="presOf" srcId="{4D72C701-14D6-413A-9FD8-BCD1CBBED84F}" destId="{A9591C73-D4E5-49DE-A872-8305AD760826}" srcOrd="1" destOrd="0" presId="urn:microsoft.com/office/officeart/2005/8/layout/vProcess5"/>
    <dgm:cxn modelId="{850B6FC3-23DA-41A8-BA24-17105F20E781}" type="presOf" srcId="{D2223C51-9F77-4ECA-AA82-6434C3328530}" destId="{2320455E-9D67-4CCC-94FE-5977710EDF9F}" srcOrd="0" destOrd="0" presId="urn:microsoft.com/office/officeart/2005/8/layout/vProcess5"/>
    <dgm:cxn modelId="{7FA35BDD-808C-48F9-9416-698E68C176C6}" type="presOf" srcId="{361D707D-3A2F-4681-8E55-850738E1D252}" destId="{9CBD8077-8BDC-4326-9567-2D541965122B}" srcOrd="1" destOrd="0" presId="urn:microsoft.com/office/officeart/2005/8/layout/vProcess5"/>
    <dgm:cxn modelId="{5A0FBFDF-4FDD-4EA9-AF17-5298C45E9337}" srcId="{27F9C6E1-E96F-4BB5-81F9-796EB98501A5}" destId="{361D707D-3A2F-4681-8E55-850738E1D252}" srcOrd="3" destOrd="0" parTransId="{635FDF78-A0EE-4891-BC98-B375119D3F00}" sibTransId="{55A7A879-C315-4160-9AA1-8CF9672367E6}"/>
    <dgm:cxn modelId="{E1F932EB-4943-496A-9BCB-7F26C2FEEB48}" type="presOf" srcId="{F5AA44B4-0611-494C-B2DD-4049AECCEBEA}" destId="{B6BBBB8E-345B-4C12-AA5C-FF404E1B7F30}" srcOrd="0" destOrd="0" presId="urn:microsoft.com/office/officeart/2005/8/layout/vProcess5"/>
    <dgm:cxn modelId="{1F491C7F-E1E4-4703-A4EC-320E627B71B7}" type="presParOf" srcId="{B5802E9E-C2EA-47FA-B36D-404D79A031A8}" destId="{FB4D22C6-E772-4324-829D-4379CB9B1B42}" srcOrd="0" destOrd="0" presId="urn:microsoft.com/office/officeart/2005/8/layout/vProcess5"/>
    <dgm:cxn modelId="{44E751B9-18DD-41C7-ABD2-29B61769E31F}" type="presParOf" srcId="{B5802E9E-C2EA-47FA-B36D-404D79A031A8}" destId="{2320455E-9D67-4CCC-94FE-5977710EDF9F}" srcOrd="1" destOrd="0" presId="urn:microsoft.com/office/officeart/2005/8/layout/vProcess5"/>
    <dgm:cxn modelId="{5BAD19C7-8167-488A-B6CE-C41394E2BCAC}" type="presParOf" srcId="{B5802E9E-C2EA-47FA-B36D-404D79A031A8}" destId="{8F5579F3-2AA8-479E-94BF-81E3E512807E}" srcOrd="2" destOrd="0" presId="urn:microsoft.com/office/officeart/2005/8/layout/vProcess5"/>
    <dgm:cxn modelId="{28DC1C7B-8164-4937-BE10-9C3DEB830BB1}" type="presParOf" srcId="{B5802E9E-C2EA-47FA-B36D-404D79A031A8}" destId="{81060E7D-554C-4E9F-BC45-F6B0946CD673}" srcOrd="3" destOrd="0" presId="urn:microsoft.com/office/officeart/2005/8/layout/vProcess5"/>
    <dgm:cxn modelId="{DF5D8F7D-3936-425D-AB97-12A5047A15E8}" type="presParOf" srcId="{B5802E9E-C2EA-47FA-B36D-404D79A031A8}" destId="{66C44173-FFE8-4325-82F0-B0914C51CF5D}" srcOrd="4" destOrd="0" presId="urn:microsoft.com/office/officeart/2005/8/layout/vProcess5"/>
    <dgm:cxn modelId="{3D3875FA-272F-420B-9F8D-F12A09A29639}" type="presParOf" srcId="{B5802E9E-C2EA-47FA-B36D-404D79A031A8}" destId="{B6BBBB8E-345B-4C12-AA5C-FF404E1B7F30}" srcOrd="5" destOrd="0" presId="urn:microsoft.com/office/officeart/2005/8/layout/vProcess5"/>
    <dgm:cxn modelId="{A9230FFA-3AFB-42C9-AC77-75C09B6A43FE}" type="presParOf" srcId="{B5802E9E-C2EA-47FA-B36D-404D79A031A8}" destId="{885A8848-65CA-4B60-BC7D-D1B4B81E842E}" srcOrd="6" destOrd="0" presId="urn:microsoft.com/office/officeart/2005/8/layout/vProcess5"/>
    <dgm:cxn modelId="{A418EABE-938B-4F0F-8CB9-3F6CEF6C4C69}" type="presParOf" srcId="{B5802E9E-C2EA-47FA-B36D-404D79A031A8}" destId="{EA960883-E9A1-4695-94C0-235D7A682877}" srcOrd="7" destOrd="0" presId="urn:microsoft.com/office/officeart/2005/8/layout/vProcess5"/>
    <dgm:cxn modelId="{E18CA5C9-7CF4-4CBD-BEE4-354B3AC0CD0B}" type="presParOf" srcId="{B5802E9E-C2EA-47FA-B36D-404D79A031A8}" destId="{666D38B4-6118-4F74-BB7E-D7DEE6D2CA18}" srcOrd="8" destOrd="0" presId="urn:microsoft.com/office/officeart/2005/8/layout/vProcess5"/>
    <dgm:cxn modelId="{094B76C7-B4E0-470B-936C-392E980801A1}" type="presParOf" srcId="{B5802E9E-C2EA-47FA-B36D-404D79A031A8}" destId="{A9591C73-D4E5-49DE-A872-8305AD760826}" srcOrd="9" destOrd="0" presId="urn:microsoft.com/office/officeart/2005/8/layout/vProcess5"/>
    <dgm:cxn modelId="{243C7862-F244-42CA-B29D-457258B13FD2}" type="presParOf" srcId="{B5802E9E-C2EA-47FA-B36D-404D79A031A8}" destId="{F4433B51-997B-4511-B349-AEBDD95022C2}" srcOrd="10" destOrd="0" presId="urn:microsoft.com/office/officeart/2005/8/layout/vProcess5"/>
    <dgm:cxn modelId="{3C6B94EA-D402-4C2C-8506-FF989DFAE8D8}" type="presParOf" srcId="{B5802E9E-C2EA-47FA-B36D-404D79A031A8}" destId="{9CBD8077-8BDC-4326-9567-2D541965122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DEFE9FA-7BFB-4DFE-B1B6-FE5B2D45044D}"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4768E396-BC90-4CA2-8ECC-5278EC5E0EF8}">
      <dgm:prSet/>
      <dgm:spPr/>
      <dgm:t>
        <a:bodyPr/>
        <a:lstStyle/>
        <a:p>
          <a:r>
            <a:rPr lang="en-GB" b="1"/>
            <a:t>Angel investors are also called informal investors, angel funders, private investors, seed investors or business angels. These are affluent individuals who inject capital for startups in exchange for ownership equity or convertible debt. </a:t>
          </a:r>
          <a:endParaRPr lang="en-US"/>
        </a:p>
      </dgm:t>
    </dgm:pt>
    <dgm:pt modelId="{B9B8BAE5-C6F1-464A-8115-B24B004370CF}" type="parTrans" cxnId="{4C35B786-CDF7-4D8D-B755-B32CC41B1FBF}">
      <dgm:prSet/>
      <dgm:spPr/>
      <dgm:t>
        <a:bodyPr/>
        <a:lstStyle/>
        <a:p>
          <a:endParaRPr lang="en-US"/>
        </a:p>
      </dgm:t>
    </dgm:pt>
    <dgm:pt modelId="{DEEA9177-DEC2-4796-AAAD-354D052D5B15}" type="sibTrans" cxnId="{4C35B786-CDF7-4D8D-B755-B32CC41B1FBF}">
      <dgm:prSet/>
      <dgm:spPr/>
      <dgm:t>
        <a:bodyPr/>
        <a:lstStyle/>
        <a:p>
          <a:endParaRPr lang="en-US"/>
        </a:p>
      </dgm:t>
    </dgm:pt>
    <dgm:pt modelId="{0B6EFD39-FA11-4B6B-AEDC-64E30CC116E6}">
      <dgm:prSet/>
      <dgm:spPr/>
      <dgm:t>
        <a:bodyPr/>
        <a:lstStyle/>
        <a:p>
          <a:r>
            <a:rPr lang="en-GB" b="1"/>
            <a:t>Some angel investors invest through crowdfunding platforms online or build angel investor networks to pool in capital.</a:t>
          </a:r>
          <a:endParaRPr lang="en-US"/>
        </a:p>
      </dgm:t>
    </dgm:pt>
    <dgm:pt modelId="{E6E18D61-9A5F-4610-8345-18E405FF04CC}" type="parTrans" cxnId="{506ECD6E-DFB6-4BE2-9C47-515E5D414D53}">
      <dgm:prSet/>
      <dgm:spPr/>
      <dgm:t>
        <a:bodyPr/>
        <a:lstStyle/>
        <a:p>
          <a:endParaRPr lang="en-US"/>
        </a:p>
      </dgm:t>
    </dgm:pt>
    <dgm:pt modelId="{C18DC65F-1903-46C8-BD66-A8AB7B3C125B}" type="sibTrans" cxnId="{506ECD6E-DFB6-4BE2-9C47-515E5D414D53}">
      <dgm:prSet/>
      <dgm:spPr/>
      <dgm:t>
        <a:bodyPr/>
        <a:lstStyle/>
        <a:p>
          <a:endParaRPr lang="en-US"/>
        </a:p>
      </dgm:t>
    </dgm:pt>
    <dgm:pt modelId="{895A57D6-9CEC-4C97-8929-FADBE0E2BE1B}" type="pres">
      <dgm:prSet presAssocID="{2DEFE9FA-7BFB-4DFE-B1B6-FE5B2D45044D}" presName="outerComposite" presStyleCnt="0">
        <dgm:presLayoutVars>
          <dgm:chMax val="5"/>
          <dgm:dir/>
          <dgm:resizeHandles val="exact"/>
        </dgm:presLayoutVars>
      </dgm:prSet>
      <dgm:spPr/>
    </dgm:pt>
    <dgm:pt modelId="{FCF71CFF-8A54-4B80-9812-687CF4FD3951}" type="pres">
      <dgm:prSet presAssocID="{2DEFE9FA-7BFB-4DFE-B1B6-FE5B2D45044D}" presName="dummyMaxCanvas" presStyleCnt="0">
        <dgm:presLayoutVars/>
      </dgm:prSet>
      <dgm:spPr/>
    </dgm:pt>
    <dgm:pt modelId="{D08BC190-1BA8-4674-B9BD-7F7E6D2D6632}" type="pres">
      <dgm:prSet presAssocID="{2DEFE9FA-7BFB-4DFE-B1B6-FE5B2D45044D}" presName="TwoNodes_1" presStyleLbl="node1" presStyleIdx="0" presStyleCnt="2">
        <dgm:presLayoutVars>
          <dgm:bulletEnabled val="1"/>
        </dgm:presLayoutVars>
      </dgm:prSet>
      <dgm:spPr/>
    </dgm:pt>
    <dgm:pt modelId="{146503CC-7BA1-4B81-92FD-DCEEC5BEFBFD}" type="pres">
      <dgm:prSet presAssocID="{2DEFE9FA-7BFB-4DFE-B1B6-FE5B2D45044D}" presName="TwoNodes_2" presStyleLbl="node1" presStyleIdx="1" presStyleCnt="2" custScaleX="104102" custScaleY="121013" custLinFactNeighborX="100" custLinFactNeighborY="-801">
        <dgm:presLayoutVars>
          <dgm:bulletEnabled val="1"/>
        </dgm:presLayoutVars>
      </dgm:prSet>
      <dgm:spPr/>
    </dgm:pt>
    <dgm:pt modelId="{6A14E92F-E4B4-4D50-93DB-13380D993463}" type="pres">
      <dgm:prSet presAssocID="{2DEFE9FA-7BFB-4DFE-B1B6-FE5B2D45044D}" presName="TwoConn_1-2" presStyleLbl="fgAccFollowNode1" presStyleIdx="0" presStyleCnt="1">
        <dgm:presLayoutVars>
          <dgm:bulletEnabled val="1"/>
        </dgm:presLayoutVars>
      </dgm:prSet>
      <dgm:spPr/>
    </dgm:pt>
    <dgm:pt modelId="{A11F6CF4-BA0A-4E2E-AA52-520A24E30C92}" type="pres">
      <dgm:prSet presAssocID="{2DEFE9FA-7BFB-4DFE-B1B6-FE5B2D45044D}" presName="TwoNodes_1_text" presStyleLbl="node1" presStyleIdx="1" presStyleCnt="2">
        <dgm:presLayoutVars>
          <dgm:bulletEnabled val="1"/>
        </dgm:presLayoutVars>
      </dgm:prSet>
      <dgm:spPr/>
    </dgm:pt>
    <dgm:pt modelId="{C159A0C4-4B2D-436E-840A-1BA3A77839E7}" type="pres">
      <dgm:prSet presAssocID="{2DEFE9FA-7BFB-4DFE-B1B6-FE5B2D45044D}" presName="TwoNodes_2_text" presStyleLbl="node1" presStyleIdx="1" presStyleCnt="2">
        <dgm:presLayoutVars>
          <dgm:bulletEnabled val="1"/>
        </dgm:presLayoutVars>
      </dgm:prSet>
      <dgm:spPr/>
    </dgm:pt>
  </dgm:ptLst>
  <dgm:cxnLst>
    <dgm:cxn modelId="{13B5423C-E0EF-4EA5-B226-12787891E143}" type="presOf" srcId="{4768E396-BC90-4CA2-8ECC-5278EC5E0EF8}" destId="{D08BC190-1BA8-4674-B9BD-7F7E6D2D6632}" srcOrd="0" destOrd="0" presId="urn:microsoft.com/office/officeart/2005/8/layout/vProcess5"/>
    <dgm:cxn modelId="{E56C1160-ABB9-40B9-8FE0-0A157432DDFC}" type="presOf" srcId="{2DEFE9FA-7BFB-4DFE-B1B6-FE5B2D45044D}" destId="{895A57D6-9CEC-4C97-8929-FADBE0E2BE1B}" srcOrd="0" destOrd="0" presId="urn:microsoft.com/office/officeart/2005/8/layout/vProcess5"/>
    <dgm:cxn modelId="{D7893268-E2B8-4177-956B-FEB525E773C0}" type="presOf" srcId="{0B6EFD39-FA11-4B6B-AEDC-64E30CC116E6}" destId="{C159A0C4-4B2D-436E-840A-1BA3A77839E7}" srcOrd="1" destOrd="0" presId="urn:microsoft.com/office/officeart/2005/8/layout/vProcess5"/>
    <dgm:cxn modelId="{8FCCED4D-DB21-4590-AAD5-2BDD3F71BF0B}" type="presOf" srcId="{4768E396-BC90-4CA2-8ECC-5278EC5E0EF8}" destId="{A11F6CF4-BA0A-4E2E-AA52-520A24E30C92}" srcOrd="1" destOrd="0" presId="urn:microsoft.com/office/officeart/2005/8/layout/vProcess5"/>
    <dgm:cxn modelId="{506ECD6E-DFB6-4BE2-9C47-515E5D414D53}" srcId="{2DEFE9FA-7BFB-4DFE-B1B6-FE5B2D45044D}" destId="{0B6EFD39-FA11-4B6B-AEDC-64E30CC116E6}" srcOrd="1" destOrd="0" parTransId="{E6E18D61-9A5F-4610-8345-18E405FF04CC}" sibTransId="{C18DC65F-1903-46C8-BD66-A8AB7B3C125B}"/>
    <dgm:cxn modelId="{F22BD25A-DDD5-419B-A404-E554DB8C50DE}" type="presOf" srcId="{0B6EFD39-FA11-4B6B-AEDC-64E30CC116E6}" destId="{146503CC-7BA1-4B81-92FD-DCEEC5BEFBFD}" srcOrd="0" destOrd="0" presId="urn:microsoft.com/office/officeart/2005/8/layout/vProcess5"/>
    <dgm:cxn modelId="{4C35B786-CDF7-4D8D-B755-B32CC41B1FBF}" srcId="{2DEFE9FA-7BFB-4DFE-B1B6-FE5B2D45044D}" destId="{4768E396-BC90-4CA2-8ECC-5278EC5E0EF8}" srcOrd="0" destOrd="0" parTransId="{B9B8BAE5-C6F1-464A-8115-B24B004370CF}" sibTransId="{DEEA9177-DEC2-4796-AAAD-354D052D5B15}"/>
    <dgm:cxn modelId="{2BE07AD9-B1AD-412F-81AF-8004FC5BB0B8}" type="presOf" srcId="{DEEA9177-DEC2-4796-AAAD-354D052D5B15}" destId="{6A14E92F-E4B4-4D50-93DB-13380D993463}" srcOrd="0" destOrd="0" presId="urn:microsoft.com/office/officeart/2005/8/layout/vProcess5"/>
    <dgm:cxn modelId="{0F81A921-07EC-46B1-B836-FF436EF340C8}" type="presParOf" srcId="{895A57D6-9CEC-4C97-8929-FADBE0E2BE1B}" destId="{FCF71CFF-8A54-4B80-9812-687CF4FD3951}" srcOrd="0" destOrd="0" presId="urn:microsoft.com/office/officeart/2005/8/layout/vProcess5"/>
    <dgm:cxn modelId="{70AD8387-B463-48A8-9397-9BE69E5DA5BD}" type="presParOf" srcId="{895A57D6-9CEC-4C97-8929-FADBE0E2BE1B}" destId="{D08BC190-1BA8-4674-B9BD-7F7E6D2D6632}" srcOrd="1" destOrd="0" presId="urn:microsoft.com/office/officeart/2005/8/layout/vProcess5"/>
    <dgm:cxn modelId="{91D2914E-A31E-4586-831A-137B7DA7A11B}" type="presParOf" srcId="{895A57D6-9CEC-4C97-8929-FADBE0E2BE1B}" destId="{146503CC-7BA1-4B81-92FD-DCEEC5BEFBFD}" srcOrd="2" destOrd="0" presId="urn:microsoft.com/office/officeart/2005/8/layout/vProcess5"/>
    <dgm:cxn modelId="{90CE111E-1372-4F0E-88F9-1AF51FC33050}" type="presParOf" srcId="{895A57D6-9CEC-4C97-8929-FADBE0E2BE1B}" destId="{6A14E92F-E4B4-4D50-93DB-13380D993463}" srcOrd="3" destOrd="0" presId="urn:microsoft.com/office/officeart/2005/8/layout/vProcess5"/>
    <dgm:cxn modelId="{4FF685F5-3CF2-42D1-8F00-9866A941296B}" type="presParOf" srcId="{895A57D6-9CEC-4C97-8929-FADBE0E2BE1B}" destId="{A11F6CF4-BA0A-4E2E-AA52-520A24E30C92}" srcOrd="4" destOrd="0" presId="urn:microsoft.com/office/officeart/2005/8/layout/vProcess5"/>
    <dgm:cxn modelId="{E8CA64B2-0BAA-4DAE-A498-FC2516902F1C}" type="presParOf" srcId="{895A57D6-9CEC-4C97-8929-FADBE0E2BE1B}" destId="{C159A0C4-4B2D-436E-840A-1BA3A77839E7}"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649F409-0AA6-4738-8BA7-18B91411C335}" type="doc">
      <dgm:prSet loTypeId="urn:microsoft.com/office/officeart/2018/2/layout/IconVerticalSolidList" loCatId="icon" qsTypeId="urn:microsoft.com/office/officeart/2005/8/quickstyle/simple4" qsCatId="simple" csTypeId="urn:microsoft.com/office/officeart/2018/5/colors/Iconchunking_neutralbg_accent6_2" csCatId="accent6" phldr="1"/>
      <dgm:spPr/>
      <dgm:t>
        <a:bodyPr/>
        <a:lstStyle/>
        <a:p>
          <a:endParaRPr lang="en-US"/>
        </a:p>
      </dgm:t>
    </dgm:pt>
    <dgm:pt modelId="{D3D4D546-C498-4702-937F-6B72F1878654}">
      <dgm:prSet/>
      <dgm:spPr/>
      <dgm:t>
        <a:bodyPr/>
        <a:lstStyle/>
        <a:p>
          <a:r>
            <a:rPr lang="en-GB"/>
            <a:t>A relevant cover image</a:t>
          </a:r>
          <a:endParaRPr lang="en-US"/>
        </a:p>
      </dgm:t>
    </dgm:pt>
    <dgm:pt modelId="{84E5D73B-F26C-4CA4-9706-0BA238F10FD9}" type="parTrans" cxnId="{275DD447-90C2-443F-8243-24769DD5BCEC}">
      <dgm:prSet/>
      <dgm:spPr/>
      <dgm:t>
        <a:bodyPr/>
        <a:lstStyle/>
        <a:p>
          <a:endParaRPr lang="en-US"/>
        </a:p>
      </dgm:t>
    </dgm:pt>
    <dgm:pt modelId="{240B0303-4CC8-4844-A459-1087942F747B}" type="sibTrans" cxnId="{275DD447-90C2-443F-8243-24769DD5BCEC}">
      <dgm:prSet/>
      <dgm:spPr/>
      <dgm:t>
        <a:bodyPr/>
        <a:lstStyle/>
        <a:p>
          <a:endParaRPr lang="en-US"/>
        </a:p>
      </dgm:t>
    </dgm:pt>
    <dgm:pt modelId="{D535D351-3EC0-4FDD-BF7D-8E2699EB509F}">
      <dgm:prSet/>
      <dgm:spPr/>
      <dgm:t>
        <a:bodyPr/>
        <a:lstStyle/>
        <a:p>
          <a:r>
            <a:rPr lang="en-GB"/>
            <a:t>Concept Overview </a:t>
          </a:r>
          <a:br>
            <a:rPr lang="en-GB"/>
          </a:br>
          <a:r>
            <a:rPr lang="en-GB"/>
            <a:t>(help us understand your idea, the opportunities, the problems it solves, include any early research)</a:t>
          </a:r>
          <a:endParaRPr lang="en-US"/>
        </a:p>
      </dgm:t>
    </dgm:pt>
    <dgm:pt modelId="{028302ED-0A58-412A-939E-2CE2792EC454}" type="parTrans" cxnId="{F189B2A4-EF85-4974-85E7-AA3C991F3569}">
      <dgm:prSet/>
      <dgm:spPr/>
      <dgm:t>
        <a:bodyPr/>
        <a:lstStyle/>
        <a:p>
          <a:endParaRPr lang="en-US"/>
        </a:p>
      </dgm:t>
    </dgm:pt>
    <dgm:pt modelId="{F4C3CDC5-6728-4D81-8B8A-6BF9D6015B87}" type="sibTrans" cxnId="{F189B2A4-EF85-4974-85E7-AA3C991F3569}">
      <dgm:prSet/>
      <dgm:spPr/>
      <dgm:t>
        <a:bodyPr/>
        <a:lstStyle/>
        <a:p>
          <a:endParaRPr lang="en-US"/>
        </a:p>
      </dgm:t>
    </dgm:pt>
    <dgm:pt modelId="{7A3D7676-9D61-4A16-895F-E274362D5629}">
      <dgm:prSet/>
      <dgm:spPr/>
      <dgm:t>
        <a:bodyPr/>
        <a:lstStyle/>
        <a:p>
          <a:r>
            <a:rPr lang="en-GB"/>
            <a:t>Keywords (industry, location, etc)</a:t>
          </a:r>
          <a:endParaRPr lang="en-US"/>
        </a:p>
      </dgm:t>
    </dgm:pt>
    <dgm:pt modelId="{D106C191-93AF-4139-9315-07229F4301B1}" type="parTrans" cxnId="{64D7E842-9879-4D59-9FFE-CEA75F1E04FA}">
      <dgm:prSet/>
      <dgm:spPr/>
      <dgm:t>
        <a:bodyPr/>
        <a:lstStyle/>
        <a:p>
          <a:endParaRPr lang="en-US"/>
        </a:p>
      </dgm:t>
    </dgm:pt>
    <dgm:pt modelId="{383E945C-223F-4328-A9DB-1EA044FC835F}" type="sibTrans" cxnId="{64D7E842-9879-4D59-9FFE-CEA75F1E04FA}">
      <dgm:prSet/>
      <dgm:spPr/>
      <dgm:t>
        <a:bodyPr/>
        <a:lstStyle/>
        <a:p>
          <a:endParaRPr lang="en-US"/>
        </a:p>
      </dgm:t>
    </dgm:pt>
    <dgm:pt modelId="{03D17791-11FC-4A91-B365-E65A3BEC259C}">
      <dgm:prSet/>
      <dgm:spPr/>
      <dgm:t>
        <a:bodyPr/>
        <a:lstStyle/>
        <a:p>
          <a:r>
            <a:rPr lang="en-US"/>
            <a:t>Creative CV/PESTLE ANALYSIS (Assignment attachments, SWOT analysis, Porters five forces analysis).</a:t>
          </a:r>
        </a:p>
      </dgm:t>
    </dgm:pt>
    <dgm:pt modelId="{392E86FB-E392-4E1F-9E27-5F851003EC79}" type="parTrans" cxnId="{E6E749D5-4B7F-4A05-A91F-4B876CB56C01}">
      <dgm:prSet/>
      <dgm:spPr/>
      <dgm:t>
        <a:bodyPr/>
        <a:lstStyle/>
        <a:p>
          <a:endParaRPr lang="en-US"/>
        </a:p>
      </dgm:t>
    </dgm:pt>
    <dgm:pt modelId="{882ED769-7B48-4300-A4D0-A0C5A715FD2A}" type="sibTrans" cxnId="{E6E749D5-4B7F-4A05-A91F-4B876CB56C01}">
      <dgm:prSet/>
      <dgm:spPr/>
      <dgm:t>
        <a:bodyPr/>
        <a:lstStyle/>
        <a:p>
          <a:endParaRPr lang="en-US"/>
        </a:p>
      </dgm:t>
    </dgm:pt>
    <dgm:pt modelId="{9BB9054B-066A-42DF-86B1-7C126F5B01B4}">
      <dgm:prSet/>
      <dgm:spPr/>
      <dgm:t>
        <a:bodyPr/>
        <a:lstStyle/>
        <a:p>
          <a:r>
            <a:rPr lang="en-GB" dirty="0"/>
            <a:t>Logo/Design/Start Marketing plan/Start financial projection/complete all steps on simply do</a:t>
          </a:r>
          <a:endParaRPr lang="en-US" dirty="0"/>
        </a:p>
      </dgm:t>
    </dgm:pt>
    <dgm:pt modelId="{75309EB6-9426-4794-ABB2-369CF0A6C442}" type="parTrans" cxnId="{F403332A-4CAE-4B53-947F-D3CF80818AD0}">
      <dgm:prSet/>
      <dgm:spPr/>
      <dgm:t>
        <a:bodyPr/>
        <a:lstStyle/>
        <a:p>
          <a:endParaRPr lang="en-US"/>
        </a:p>
      </dgm:t>
    </dgm:pt>
    <dgm:pt modelId="{47AFAAAF-BD22-4363-A70C-21E6F6B42EDF}" type="sibTrans" cxnId="{F403332A-4CAE-4B53-947F-D3CF80818AD0}">
      <dgm:prSet/>
      <dgm:spPr/>
      <dgm:t>
        <a:bodyPr/>
        <a:lstStyle/>
        <a:p>
          <a:endParaRPr lang="en-US"/>
        </a:p>
      </dgm:t>
    </dgm:pt>
    <dgm:pt modelId="{BB4D87DA-2863-449E-A6CF-0A2EAA203BD5}" type="pres">
      <dgm:prSet presAssocID="{A649F409-0AA6-4738-8BA7-18B91411C335}" presName="root" presStyleCnt="0">
        <dgm:presLayoutVars>
          <dgm:dir/>
          <dgm:resizeHandles val="exact"/>
        </dgm:presLayoutVars>
      </dgm:prSet>
      <dgm:spPr/>
    </dgm:pt>
    <dgm:pt modelId="{9D6EA776-BD8C-43A5-B473-30DB3480E152}" type="pres">
      <dgm:prSet presAssocID="{D3D4D546-C498-4702-937F-6B72F1878654}" presName="compNode" presStyleCnt="0"/>
      <dgm:spPr/>
    </dgm:pt>
    <dgm:pt modelId="{80E2C1DA-4880-4698-B1ED-0DBD47FCA097}" type="pres">
      <dgm:prSet presAssocID="{D3D4D546-C498-4702-937F-6B72F1878654}" presName="bgRect" presStyleLbl="bgShp" presStyleIdx="0" presStyleCnt="5"/>
      <dgm:spPr/>
    </dgm:pt>
    <dgm:pt modelId="{5ADEB463-DCE3-4CD0-A95F-1068BD0F0031}" type="pres">
      <dgm:prSet presAssocID="{D3D4D546-C498-4702-937F-6B72F18786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mage"/>
        </a:ext>
      </dgm:extLst>
    </dgm:pt>
    <dgm:pt modelId="{26A7FAF5-8E58-42AA-B241-D8A12C69FF36}" type="pres">
      <dgm:prSet presAssocID="{D3D4D546-C498-4702-937F-6B72F1878654}" presName="spaceRect" presStyleCnt="0"/>
      <dgm:spPr/>
    </dgm:pt>
    <dgm:pt modelId="{E5FCE930-4AE4-408C-A08F-8701D6C17381}" type="pres">
      <dgm:prSet presAssocID="{D3D4D546-C498-4702-937F-6B72F1878654}" presName="parTx" presStyleLbl="revTx" presStyleIdx="0" presStyleCnt="5">
        <dgm:presLayoutVars>
          <dgm:chMax val="0"/>
          <dgm:chPref val="0"/>
        </dgm:presLayoutVars>
      </dgm:prSet>
      <dgm:spPr/>
    </dgm:pt>
    <dgm:pt modelId="{03D09E56-07B3-488D-A33B-B652411AB366}" type="pres">
      <dgm:prSet presAssocID="{240B0303-4CC8-4844-A459-1087942F747B}" presName="sibTrans" presStyleCnt="0"/>
      <dgm:spPr/>
    </dgm:pt>
    <dgm:pt modelId="{5D85EB2F-7665-4BE0-92C1-C442E9F1041A}" type="pres">
      <dgm:prSet presAssocID="{D535D351-3EC0-4FDD-BF7D-8E2699EB509F}" presName="compNode" presStyleCnt="0"/>
      <dgm:spPr/>
    </dgm:pt>
    <dgm:pt modelId="{2563E849-A7E5-44EC-8981-81D21DAF0C12}" type="pres">
      <dgm:prSet presAssocID="{D535D351-3EC0-4FDD-BF7D-8E2699EB509F}" presName="bgRect" presStyleLbl="bgShp" presStyleIdx="1" presStyleCnt="5"/>
      <dgm:spPr/>
    </dgm:pt>
    <dgm:pt modelId="{F0D74A42-245E-4CD3-A52A-DC9FD4A6BF8B}" type="pres">
      <dgm:prSet presAssocID="{D535D351-3EC0-4FDD-BF7D-8E2699EB509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35B71A68-315B-4F41-966C-9781BAAF6F83}" type="pres">
      <dgm:prSet presAssocID="{D535D351-3EC0-4FDD-BF7D-8E2699EB509F}" presName="spaceRect" presStyleCnt="0"/>
      <dgm:spPr/>
    </dgm:pt>
    <dgm:pt modelId="{7D8281A6-10CB-4F7C-8519-7E08062DBC22}" type="pres">
      <dgm:prSet presAssocID="{D535D351-3EC0-4FDD-BF7D-8E2699EB509F}" presName="parTx" presStyleLbl="revTx" presStyleIdx="1" presStyleCnt="5">
        <dgm:presLayoutVars>
          <dgm:chMax val="0"/>
          <dgm:chPref val="0"/>
        </dgm:presLayoutVars>
      </dgm:prSet>
      <dgm:spPr/>
    </dgm:pt>
    <dgm:pt modelId="{7D250854-F80D-416A-90CF-73C787657E73}" type="pres">
      <dgm:prSet presAssocID="{F4C3CDC5-6728-4D81-8B8A-6BF9D6015B87}" presName="sibTrans" presStyleCnt="0"/>
      <dgm:spPr/>
    </dgm:pt>
    <dgm:pt modelId="{31A259E4-B6CF-4C8D-AECF-776CD5998782}" type="pres">
      <dgm:prSet presAssocID="{7A3D7676-9D61-4A16-895F-E274362D5629}" presName="compNode" presStyleCnt="0"/>
      <dgm:spPr/>
    </dgm:pt>
    <dgm:pt modelId="{5C944181-8B8F-43CD-BEAC-FC1AD26F683F}" type="pres">
      <dgm:prSet presAssocID="{7A3D7676-9D61-4A16-895F-E274362D5629}" presName="bgRect" presStyleLbl="bgShp" presStyleIdx="2" presStyleCnt="5"/>
      <dgm:spPr/>
    </dgm:pt>
    <dgm:pt modelId="{C215A05D-B935-43E4-9295-AA88206F7199}" type="pres">
      <dgm:prSet presAssocID="{7A3D7676-9D61-4A16-895F-E274362D56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6E731222-695E-41F0-BA07-BE3F3118EFD4}" type="pres">
      <dgm:prSet presAssocID="{7A3D7676-9D61-4A16-895F-E274362D5629}" presName="spaceRect" presStyleCnt="0"/>
      <dgm:spPr/>
    </dgm:pt>
    <dgm:pt modelId="{D44DAF9A-9C84-4908-BB52-6475E374BA3F}" type="pres">
      <dgm:prSet presAssocID="{7A3D7676-9D61-4A16-895F-E274362D5629}" presName="parTx" presStyleLbl="revTx" presStyleIdx="2" presStyleCnt="5">
        <dgm:presLayoutVars>
          <dgm:chMax val="0"/>
          <dgm:chPref val="0"/>
        </dgm:presLayoutVars>
      </dgm:prSet>
      <dgm:spPr/>
    </dgm:pt>
    <dgm:pt modelId="{0E227DED-D577-46EA-AD1A-277F70B54646}" type="pres">
      <dgm:prSet presAssocID="{383E945C-223F-4328-A9DB-1EA044FC835F}" presName="sibTrans" presStyleCnt="0"/>
      <dgm:spPr/>
    </dgm:pt>
    <dgm:pt modelId="{484F8571-A1AD-417C-BE1B-F72AC6C0C8FE}" type="pres">
      <dgm:prSet presAssocID="{03D17791-11FC-4A91-B365-E65A3BEC259C}" presName="compNode" presStyleCnt="0"/>
      <dgm:spPr/>
    </dgm:pt>
    <dgm:pt modelId="{69B8C59D-CD8D-42D0-822E-98EA65F0AC1B}" type="pres">
      <dgm:prSet presAssocID="{03D17791-11FC-4A91-B365-E65A3BEC259C}" presName="bgRect" presStyleLbl="bgShp" presStyleIdx="3" presStyleCnt="5"/>
      <dgm:spPr/>
    </dgm:pt>
    <dgm:pt modelId="{B5A05F3A-D57D-4C68-B9E5-52AD55678294}" type="pres">
      <dgm:prSet presAssocID="{03D17791-11FC-4A91-B365-E65A3BEC25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0249B9FE-8416-433F-9658-370ED882210C}" type="pres">
      <dgm:prSet presAssocID="{03D17791-11FC-4A91-B365-E65A3BEC259C}" presName="spaceRect" presStyleCnt="0"/>
      <dgm:spPr/>
    </dgm:pt>
    <dgm:pt modelId="{97A820D4-CBDF-4613-A539-C8B61E33FD52}" type="pres">
      <dgm:prSet presAssocID="{03D17791-11FC-4A91-B365-E65A3BEC259C}" presName="parTx" presStyleLbl="revTx" presStyleIdx="3" presStyleCnt="5">
        <dgm:presLayoutVars>
          <dgm:chMax val="0"/>
          <dgm:chPref val="0"/>
        </dgm:presLayoutVars>
      </dgm:prSet>
      <dgm:spPr/>
    </dgm:pt>
    <dgm:pt modelId="{F5FEF8B0-AAA0-46AC-B34B-315F30185C49}" type="pres">
      <dgm:prSet presAssocID="{882ED769-7B48-4300-A4D0-A0C5A715FD2A}" presName="sibTrans" presStyleCnt="0"/>
      <dgm:spPr/>
    </dgm:pt>
    <dgm:pt modelId="{A5254823-F4FA-4897-8F6E-6AB1A4795773}" type="pres">
      <dgm:prSet presAssocID="{9BB9054B-066A-42DF-86B1-7C126F5B01B4}" presName="compNode" presStyleCnt="0"/>
      <dgm:spPr/>
    </dgm:pt>
    <dgm:pt modelId="{6016FA36-17A8-4BAE-8813-FDCA308CA7F2}" type="pres">
      <dgm:prSet presAssocID="{9BB9054B-066A-42DF-86B1-7C126F5B01B4}" presName="bgRect" presStyleLbl="bgShp" presStyleIdx="4" presStyleCnt="5" custLinFactNeighborX="-8" custLinFactNeighborY="-7096"/>
      <dgm:spPr/>
    </dgm:pt>
    <dgm:pt modelId="{E71B5E7A-B4D5-4DB8-91A1-DEF47FA0928E}" type="pres">
      <dgm:prSet presAssocID="{9BB9054B-066A-42DF-86B1-7C126F5B01B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eb Design"/>
        </a:ext>
      </dgm:extLst>
    </dgm:pt>
    <dgm:pt modelId="{A7CEF9A4-146B-4E9F-A32D-EB7DF475B8C2}" type="pres">
      <dgm:prSet presAssocID="{9BB9054B-066A-42DF-86B1-7C126F5B01B4}" presName="spaceRect" presStyleCnt="0"/>
      <dgm:spPr/>
    </dgm:pt>
    <dgm:pt modelId="{12F7E7D4-9C93-4C3D-B27A-06658FDCFF00}" type="pres">
      <dgm:prSet presAssocID="{9BB9054B-066A-42DF-86B1-7C126F5B01B4}" presName="parTx" presStyleLbl="revTx" presStyleIdx="4" presStyleCnt="5">
        <dgm:presLayoutVars>
          <dgm:chMax val="0"/>
          <dgm:chPref val="0"/>
        </dgm:presLayoutVars>
      </dgm:prSet>
      <dgm:spPr/>
    </dgm:pt>
  </dgm:ptLst>
  <dgm:cxnLst>
    <dgm:cxn modelId="{F403332A-4CAE-4B53-947F-D3CF80818AD0}" srcId="{A649F409-0AA6-4738-8BA7-18B91411C335}" destId="{9BB9054B-066A-42DF-86B1-7C126F5B01B4}" srcOrd="4" destOrd="0" parTransId="{75309EB6-9426-4794-ABB2-369CF0A6C442}" sibTransId="{47AFAAAF-BD22-4363-A70C-21E6F6B42EDF}"/>
    <dgm:cxn modelId="{64D7E842-9879-4D59-9FFE-CEA75F1E04FA}" srcId="{A649F409-0AA6-4738-8BA7-18B91411C335}" destId="{7A3D7676-9D61-4A16-895F-E274362D5629}" srcOrd="2" destOrd="0" parTransId="{D106C191-93AF-4139-9315-07229F4301B1}" sibTransId="{383E945C-223F-4328-A9DB-1EA044FC835F}"/>
    <dgm:cxn modelId="{275DD447-90C2-443F-8243-24769DD5BCEC}" srcId="{A649F409-0AA6-4738-8BA7-18B91411C335}" destId="{D3D4D546-C498-4702-937F-6B72F1878654}" srcOrd="0" destOrd="0" parTransId="{84E5D73B-F26C-4CA4-9706-0BA238F10FD9}" sibTransId="{240B0303-4CC8-4844-A459-1087942F747B}"/>
    <dgm:cxn modelId="{F189B2A4-EF85-4974-85E7-AA3C991F3569}" srcId="{A649F409-0AA6-4738-8BA7-18B91411C335}" destId="{D535D351-3EC0-4FDD-BF7D-8E2699EB509F}" srcOrd="1" destOrd="0" parTransId="{028302ED-0A58-412A-939E-2CE2792EC454}" sibTransId="{F4C3CDC5-6728-4D81-8B8A-6BF9D6015B87}"/>
    <dgm:cxn modelId="{C248E4AA-C13A-4EF3-AF27-94F32D40F9ED}" type="presOf" srcId="{7A3D7676-9D61-4A16-895F-E274362D5629}" destId="{D44DAF9A-9C84-4908-BB52-6475E374BA3F}" srcOrd="0" destOrd="0" presId="urn:microsoft.com/office/officeart/2018/2/layout/IconVerticalSolidList"/>
    <dgm:cxn modelId="{963667AD-2C7F-414F-85F0-5D30824F3837}" type="presOf" srcId="{9BB9054B-066A-42DF-86B1-7C126F5B01B4}" destId="{12F7E7D4-9C93-4C3D-B27A-06658FDCFF00}" srcOrd="0" destOrd="0" presId="urn:microsoft.com/office/officeart/2018/2/layout/IconVerticalSolidList"/>
    <dgm:cxn modelId="{B6878AC1-C8D5-4187-96D6-D33159973371}" type="presOf" srcId="{D535D351-3EC0-4FDD-BF7D-8E2699EB509F}" destId="{7D8281A6-10CB-4F7C-8519-7E08062DBC22}" srcOrd="0" destOrd="0" presId="urn:microsoft.com/office/officeart/2018/2/layout/IconVerticalSolidList"/>
    <dgm:cxn modelId="{E6E749D5-4B7F-4A05-A91F-4B876CB56C01}" srcId="{A649F409-0AA6-4738-8BA7-18B91411C335}" destId="{03D17791-11FC-4A91-B365-E65A3BEC259C}" srcOrd="3" destOrd="0" parTransId="{392E86FB-E392-4E1F-9E27-5F851003EC79}" sibTransId="{882ED769-7B48-4300-A4D0-A0C5A715FD2A}"/>
    <dgm:cxn modelId="{A4AED1EF-F280-4EEF-A685-6C0C54FC458F}" type="presOf" srcId="{A649F409-0AA6-4738-8BA7-18B91411C335}" destId="{BB4D87DA-2863-449E-A6CF-0A2EAA203BD5}" srcOrd="0" destOrd="0" presId="urn:microsoft.com/office/officeart/2018/2/layout/IconVerticalSolidList"/>
    <dgm:cxn modelId="{6D83CBF5-3112-4363-A4C0-C2137DAA44E5}" type="presOf" srcId="{03D17791-11FC-4A91-B365-E65A3BEC259C}" destId="{97A820D4-CBDF-4613-A539-C8B61E33FD52}" srcOrd="0" destOrd="0" presId="urn:microsoft.com/office/officeart/2018/2/layout/IconVerticalSolidList"/>
    <dgm:cxn modelId="{82D2C7FD-AD57-4E12-B55E-12D41A1EE0AF}" type="presOf" srcId="{D3D4D546-C498-4702-937F-6B72F1878654}" destId="{E5FCE930-4AE4-408C-A08F-8701D6C17381}" srcOrd="0" destOrd="0" presId="urn:microsoft.com/office/officeart/2018/2/layout/IconVerticalSolidList"/>
    <dgm:cxn modelId="{0A2B3ED5-C9C7-4084-90BD-C1E2A2D76D78}" type="presParOf" srcId="{BB4D87DA-2863-449E-A6CF-0A2EAA203BD5}" destId="{9D6EA776-BD8C-43A5-B473-30DB3480E152}" srcOrd="0" destOrd="0" presId="urn:microsoft.com/office/officeart/2018/2/layout/IconVerticalSolidList"/>
    <dgm:cxn modelId="{9B20B06A-D17F-432E-BE1F-8E8AF7926F27}" type="presParOf" srcId="{9D6EA776-BD8C-43A5-B473-30DB3480E152}" destId="{80E2C1DA-4880-4698-B1ED-0DBD47FCA097}" srcOrd="0" destOrd="0" presId="urn:microsoft.com/office/officeart/2018/2/layout/IconVerticalSolidList"/>
    <dgm:cxn modelId="{BB869121-43AF-4108-80B8-0A4E7F8814D6}" type="presParOf" srcId="{9D6EA776-BD8C-43A5-B473-30DB3480E152}" destId="{5ADEB463-DCE3-4CD0-A95F-1068BD0F0031}" srcOrd="1" destOrd="0" presId="urn:microsoft.com/office/officeart/2018/2/layout/IconVerticalSolidList"/>
    <dgm:cxn modelId="{99E6516A-03CB-4E40-88D5-BABFCD6C0E70}" type="presParOf" srcId="{9D6EA776-BD8C-43A5-B473-30DB3480E152}" destId="{26A7FAF5-8E58-42AA-B241-D8A12C69FF36}" srcOrd="2" destOrd="0" presId="urn:microsoft.com/office/officeart/2018/2/layout/IconVerticalSolidList"/>
    <dgm:cxn modelId="{B1A9407B-178B-42C4-B88F-E965172B5656}" type="presParOf" srcId="{9D6EA776-BD8C-43A5-B473-30DB3480E152}" destId="{E5FCE930-4AE4-408C-A08F-8701D6C17381}" srcOrd="3" destOrd="0" presId="urn:microsoft.com/office/officeart/2018/2/layout/IconVerticalSolidList"/>
    <dgm:cxn modelId="{047962E2-58CC-4CE2-B5B9-1684D49DCAF3}" type="presParOf" srcId="{BB4D87DA-2863-449E-A6CF-0A2EAA203BD5}" destId="{03D09E56-07B3-488D-A33B-B652411AB366}" srcOrd="1" destOrd="0" presId="urn:microsoft.com/office/officeart/2018/2/layout/IconVerticalSolidList"/>
    <dgm:cxn modelId="{875ED592-8F69-41A2-960C-3D64B039F806}" type="presParOf" srcId="{BB4D87DA-2863-449E-A6CF-0A2EAA203BD5}" destId="{5D85EB2F-7665-4BE0-92C1-C442E9F1041A}" srcOrd="2" destOrd="0" presId="urn:microsoft.com/office/officeart/2018/2/layout/IconVerticalSolidList"/>
    <dgm:cxn modelId="{0B758B38-42D5-4B98-88B7-3EB1E6B0144F}" type="presParOf" srcId="{5D85EB2F-7665-4BE0-92C1-C442E9F1041A}" destId="{2563E849-A7E5-44EC-8981-81D21DAF0C12}" srcOrd="0" destOrd="0" presId="urn:microsoft.com/office/officeart/2018/2/layout/IconVerticalSolidList"/>
    <dgm:cxn modelId="{88479904-75C6-4B42-8D98-A1B584B1C20F}" type="presParOf" srcId="{5D85EB2F-7665-4BE0-92C1-C442E9F1041A}" destId="{F0D74A42-245E-4CD3-A52A-DC9FD4A6BF8B}" srcOrd="1" destOrd="0" presId="urn:microsoft.com/office/officeart/2018/2/layout/IconVerticalSolidList"/>
    <dgm:cxn modelId="{BBFDD2B9-036D-4E1A-98EA-B27CBD0C864F}" type="presParOf" srcId="{5D85EB2F-7665-4BE0-92C1-C442E9F1041A}" destId="{35B71A68-315B-4F41-966C-9781BAAF6F83}" srcOrd="2" destOrd="0" presId="urn:microsoft.com/office/officeart/2018/2/layout/IconVerticalSolidList"/>
    <dgm:cxn modelId="{34A17127-792A-415A-9B7F-E8A183D4BF68}" type="presParOf" srcId="{5D85EB2F-7665-4BE0-92C1-C442E9F1041A}" destId="{7D8281A6-10CB-4F7C-8519-7E08062DBC22}" srcOrd="3" destOrd="0" presId="urn:microsoft.com/office/officeart/2018/2/layout/IconVerticalSolidList"/>
    <dgm:cxn modelId="{30C234CC-ED00-406E-ACDC-775B11505FDC}" type="presParOf" srcId="{BB4D87DA-2863-449E-A6CF-0A2EAA203BD5}" destId="{7D250854-F80D-416A-90CF-73C787657E73}" srcOrd="3" destOrd="0" presId="urn:microsoft.com/office/officeart/2018/2/layout/IconVerticalSolidList"/>
    <dgm:cxn modelId="{86C4E454-CCA0-4767-BB43-1CCA6836D5C7}" type="presParOf" srcId="{BB4D87DA-2863-449E-A6CF-0A2EAA203BD5}" destId="{31A259E4-B6CF-4C8D-AECF-776CD5998782}" srcOrd="4" destOrd="0" presId="urn:microsoft.com/office/officeart/2018/2/layout/IconVerticalSolidList"/>
    <dgm:cxn modelId="{E067B120-2C56-4DB2-B361-B99FCB6D7259}" type="presParOf" srcId="{31A259E4-B6CF-4C8D-AECF-776CD5998782}" destId="{5C944181-8B8F-43CD-BEAC-FC1AD26F683F}" srcOrd="0" destOrd="0" presId="urn:microsoft.com/office/officeart/2018/2/layout/IconVerticalSolidList"/>
    <dgm:cxn modelId="{B38042C6-042C-44B7-8DAF-1C29E1E6FDA0}" type="presParOf" srcId="{31A259E4-B6CF-4C8D-AECF-776CD5998782}" destId="{C215A05D-B935-43E4-9295-AA88206F7199}" srcOrd="1" destOrd="0" presId="urn:microsoft.com/office/officeart/2018/2/layout/IconVerticalSolidList"/>
    <dgm:cxn modelId="{70EA6FFA-0338-4EFE-A692-0705AA9464CF}" type="presParOf" srcId="{31A259E4-B6CF-4C8D-AECF-776CD5998782}" destId="{6E731222-695E-41F0-BA07-BE3F3118EFD4}" srcOrd="2" destOrd="0" presId="urn:microsoft.com/office/officeart/2018/2/layout/IconVerticalSolidList"/>
    <dgm:cxn modelId="{210633B5-D700-4E41-B029-51752312AF34}" type="presParOf" srcId="{31A259E4-B6CF-4C8D-AECF-776CD5998782}" destId="{D44DAF9A-9C84-4908-BB52-6475E374BA3F}" srcOrd="3" destOrd="0" presId="urn:microsoft.com/office/officeart/2018/2/layout/IconVerticalSolidList"/>
    <dgm:cxn modelId="{3B65C5E1-0A29-4CB8-8DC4-84295788C518}" type="presParOf" srcId="{BB4D87DA-2863-449E-A6CF-0A2EAA203BD5}" destId="{0E227DED-D577-46EA-AD1A-277F70B54646}" srcOrd="5" destOrd="0" presId="urn:microsoft.com/office/officeart/2018/2/layout/IconVerticalSolidList"/>
    <dgm:cxn modelId="{D759393E-D122-4B24-A7A3-8FBA901E0216}" type="presParOf" srcId="{BB4D87DA-2863-449E-A6CF-0A2EAA203BD5}" destId="{484F8571-A1AD-417C-BE1B-F72AC6C0C8FE}" srcOrd="6" destOrd="0" presId="urn:microsoft.com/office/officeart/2018/2/layout/IconVerticalSolidList"/>
    <dgm:cxn modelId="{EF0D8D5D-C880-4250-B039-61F1D16E3068}" type="presParOf" srcId="{484F8571-A1AD-417C-BE1B-F72AC6C0C8FE}" destId="{69B8C59D-CD8D-42D0-822E-98EA65F0AC1B}" srcOrd="0" destOrd="0" presId="urn:microsoft.com/office/officeart/2018/2/layout/IconVerticalSolidList"/>
    <dgm:cxn modelId="{7465931A-AB1C-4923-8FAA-FFC83F91FE6D}" type="presParOf" srcId="{484F8571-A1AD-417C-BE1B-F72AC6C0C8FE}" destId="{B5A05F3A-D57D-4C68-B9E5-52AD55678294}" srcOrd="1" destOrd="0" presId="urn:microsoft.com/office/officeart/2018/2/layout/IconVerticalSolidList"/>
    <dgm:cxn modelId="{88726118-2058-47FE-B7FB-AE3B70B3AD24}" type="presParOf" srcId="{484F8571-A1AD-417C-BE1B-F72AC6C0C8FE}" destId="{0249B9FE-8416-433F-9658-370ED882210C}" srcOrd="2" destOrd="0" presId="urn:microsoft.com/office/officeart/2018/2/layout/IconVerticalSolidList"/>
    <dgm:cxn modelId="{75E99142-EFC4-4458-A132-0A077A89694D}" type="presParOf" srcId="{484F8571-A1AD-417C-BE1B-F72AC6C0C8FE}" destId="{97A820D4-CBDF-4613-A539-C8B61E33FD52}" srcOrd="3" destOrd="0" presId="urn:microsoft.com/office/officeart/2018/2/layout/IconVerticalSolidList"/>
    <dgm:cxn modelId="{3AEE8245-6BB1-4459-93C3-2F415DF69F1D}" type="presParOf" srcId="{BB4D87DA-2863-449E-A6CF-0A2EAA203BD5}" destId="{F5FEF8B0-AAA0-46AC-B34B-315F30185C49}" srcOrd="7" destOrd="0" presId="urn:microsoft.com/office/officeart/2018/2/layout/IconVerticalSolidList"/>
    <dgm:cxn modelId="{C07616F7-D597-415C-ABCC-445EE26F01AD}" type="presParOf" srcId="{BB4D87DA-2863-449E-A6CF-0A2EAA203BD5}" destId="{A5254823-F4FA-4897-8F6E-6AB1A4795773}" srcOrd="8" destOrd="0" presId="urn:microsoft.com/office/officeart/2018/2/layout/IconVerticalSolidList"/>
    <dgm:cxn modelId="{6C120BCB-9B78-4E90-9920-63EF12AD5D84}" type="presParOf" srcId="{A5254823-F4FA-4897-8F6E-6AB1A4795773}" destId="{6016FA36-17A8-4BAE-8813-FDCA308CA7F2}" srcOrd="0" destOrd="0" presId="urn:microsoft.com/office/officeart/2018/2/layout/IconVerticalSolidList"/>
    <dgm:cxn modelId="{0CE14620-316F-48D6-93C0-EBA95EA886CA}" type="presParOf" srcId="{A5254823-F4FA-4897-8F6E-6AB1A4795773}" destId="{E71B5E7A-B4D5-4DB8-91A1-DEF47FA0928E}" srcOrd="1" destOrd="0" presId="urn:microsoft.com/office/officeart/2018/2/layout/IconVerticalSolidList"/>
    <dgm:cxn modelId="{41DC1C8C-CC2A-4600-9180-516DF822BE45}" type="presParOf" srcId="{A5254823-F4FA-4897-8F6E-6AB1A4795773}" destId="{A7CEF9A4-146B-4E9F-A32D-EB7DF475B8C2}" srcOrd="2" destOrd="0" presId="urn:microsoft.com/office/officeart/2018/2/layout/IconVerticalSolidList"/>
    <dgm:cxn modelId="{2ECD759D-B6C3-4CB3-8558-C193421A58C2}" type="presParOf" srcId="{A5254823-F4FA-4897-8F6E-6AB1A4795773}" destId="{12F7E7D4-9C93-4C3D-B27A-06658FDCFF00}"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2C1DA-4880-4698-B1ED-0DBD47FCA097}">
      <dsp:nvSpPr>
        <dsp:cNvPr id="0" name=""/>
        <dsp:cNvSpPr/>
      </dsp:nvSpPr>
      <dsp:spPr>
        <a:xfrm>
          <a:off x="0" y="5153"/>
          <a:ext cx="6908577" cy="1097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ADEB463-DCE3-4CD0-A95F-1068BD0F0031}">
      <dsp:nvSpPr>
        <dsp:cNvPr id="0" name=""/>
        <dsp:cNvSpPr/>
      </dsp:nvSpPr>
      <dsp:spPr>
        <a:xfrm>
          <a:off x="332066" y="252145"/>
          <a:ext cx="603756" cy="603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5FCE930-4AE4-408C-A08F-8701D6C17381}">
      <dsp:nvSpPr>
        <dsp:cNvPr id="0" name=""/>
        <dsp:cNvSpPr/>
      </dsp:nvSpPr>
      <dsp:spPr>
        <a:xfrm>
          <a:off x="1267888" y="5153"/>
          <a:ext cx="5640688" cy="109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77" tIns="116177" rIns="116177" bIns="116177" numCol="1" spcCol="1270" anchor="ctr" anchorCtr="0">
          <a:noAutofit/>
        </a:bodyPr>
        <a:lstStyle/>
        <a:p>
          <a:pPr marL="0" lvl="0" indent="0" algn="l" defTabSz="800100">
            <a:lnSpc>
              <a:spcPct val="100000"/>
            </a:lnSpc>
            <a:spcBef>
              <a:spcPct val="0"/>
            </a:spcBef>
            <a:spcAft>
              <a:spcPct val="35000"/>
            </a:spcAft>
            <a:buNone/>
          </a:pPr>
          <a:r>
            <a:rPr lang="en-GB" sz="1800" kern="1200"/>
            <a:t>A relevant cover image</a:t>
          </a:r>
          <a:endParaRPr lang="en-US" sz="1800" kern="1200"/>
        </a:p>
      </dsp:txBody>
      <dsp:txXfrm>
        <a:off x="1267888" y="5153"/>
        <a:ext cx="5640688" cy="1097739"/>
      </dsp:txXfrm>
    </dsp:sp>
    <dsp:sp modelId="{2563E849-A7E5-44EC-8981-81D21DAF0C12}">
      <dsp:nvSpPr>
        <dsp:cNvPr id="0" name=""/>
        <dsp:cNvSpPr/>
      </dsp:nvSpPr>
      <dsp:spPr>
        <a:xfrm>
          <a:off x="0" y="1377327"/>
          <a:ext cx="6908577" cy="1097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0D74A42-245E-4CD3-A52A-DC9FD4A6BF8B}">
      <dsp:nvSpPr>
        <dsp:cNvPr id="0" name=""/>
        <dsp:cNvSpPr/>
      </dsp:nvSpPr>
      <dsp:spPr>
        <a:xfrm>
          <a:off x="332066" y="1624319"/>
          <a:ext cx="603756" cy="603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D8281A6-10CB-4F7C-8519-7E08062DBC22}">
      <dsp:nvSpPr>
        <dsp:cNvPr id="0" name=""/>
        <dsp:cNvSpPr/>
      </dsp:nvSpPr>
      <dsp:spPr>
        <a:xfrm>
          <a:off x="1267888" y="1377327"/>
          <a:ext cx="5640688" cy="109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77" tIns="116177" rIns="116177" bIns="116177" numCol="1" spcCol="1270" anchor="ctr" anchorCtr="0">
          <a:noAutofit/>
        </a:bodyPr>
        <a:lstStyle/>
        <a:p>
          <a:pPr marL="0" lvl="0" indent="0" algn="l" defTabSz="800100">
            <a:lnSpc>
              <a:spcPct val="100000"/>
            </a:lnSpc>
            <a:spcBef>
              <a:spcPct val="0"/>
            </a:spcBef>
            <a:spcAft>
              <a:spcPct val="35000"/>
            </a:spcAft>
            <a:buNone/>
          </a:pPr>
          <a:r>
            <a:rPr lang="en-GB" sz="1800" kern="1200"/>
            <a:t>Concept Overview </a:t>
          </a:r>
          <a:br>
            <a:rPr lang="en-GB" sz="1800" kern="1200"/>
          </a:br>
          <a:r>
            <a:rPr lang="en-GB" sz="1800" kern="1200"/>
            <a:t>(help us understand your idea, the opportunities, the problems it solves, include any early research)</a:t>
          </a:r>
          <a:endParaRPr lang="en-US" sz="1800" kern="1200"/>
        </a:p>
      </dsp:txBody>
      <dsp:txXfrm>
        <a:off x="1267888" y="1377327"/>
        <a:ext cx="5640688" cy="1097739"/>
      </dsp:txXfrm>
    </dsp:sp>
    <dsp:sp modelId="{5C944181-8B8F-43CD-BEAC-FC1AD26F683F}">
      <dsp:nvSpPr>
        <dsp:cNvPr id="0" name=""/>
        <dsp:cNvSpPr/>
      </dsp:nvSpPr>
      <dsp:spPr>
        <a:xfrm>
          <a:off x="0" y="2749501"/>
          <a:ext cx="6908577" cy="1097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215A05D-B935-43E4-9295-AA88206F7199}">
      <dsp:nvSpPr>
        <dsp:cNvPr id="0" name=""/>
        <dsp:cNvSpPr/>
      </dsp:nvSpPr>
      <dsp:spPr>
        <a:xfrm>
          <a:off x="332066" y="2996493"/>
          <a:ext cx="603756" cy="603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44DAF9A-9C84-4908-BB52-6475E374BA3F}">
      <dsp:nvSpPr>
        <dsp:cNvPr id="0" name=""/>
        <dsp:cNvSpPr/>
      </dsp:nvSpPr>
      <dsp:spPr>
        <a:xfrm>
          <a:off x="1267888" y="2749501"/>
          <a:ext cx="5640688" cy="109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77" tIns="116177" rIns="116177" bIns="116177" numCol="1" spcCol="1270" anchor="ctr" anchorCtr="0">
          <a:noAutofit/>
        </a:bodyPr>
        <a:lstStyle/>
        <a:p>
          <a:pPr marL="0" lvl="0" indent="0" algn="l" defTabSz="800100">
            <a:lnSpc>
              <a:spcPct val="100000"/>
            </a:lnSpc>
            <a:spcBef>
              <a:spcPct val="0"/>
            </a:spcBef>
            <a:spcAft>
              <a:spcPct val="35000"/>
            </a:spcAft>
            <a:buNone/>
          </a:pPr>
          <a:r>
            <a:rPr lang="en-GB" sz="1800" kern="1200"/>
            <a:t>Keywords (industry, location, etc)</a:t>
          </a:r>
          <a:endParaRPr lang="en-US" sz="1800" kern="1200"/>
        </a:p>
      </dsp:txBody>
      <dsp:txXfrm>
        <a:off x="1267888" y="2749501"/>
        <a:ext cx="5640688" cy="1097739"/>
      </dsp:txXfrm>
    </dsp:sp>
    <dsp:sp modelId="{69B8C59D-CD8D-42D0-822E-98EA65F0AC1B}">
      <dsp:nvSpPr>
        <dsp:cNvPr id="0" name=""/>
        <dsp:cNvSpPr/>
      </dsp:nvSpPr>
      <dsp:spPr>
        <a:xfrm>
          <a:off x="0" y="4121675"/>
          <a:ext cx="6908577" cy="1097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A05F3A-D57D-4C68-B9E5-52AD55678294}">
      <dsp:nvSpPr>
        <dsp:cNvPr id="0" name=""/>
        <dsp:cNvSpPr/>
      </dsp:nvSpPr>
      <dsp:spPr>
        <a:xfrm>
          <a:off x="332066" y="4368667"/>
          <a:ext cx="603756" cy="603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7A820D4-CBDF-4613-A539-C8B61E33FD52}">
      <dsp:nvSpPr>
        <dsp:cNvPr id="0" name=""/>
        <dsp:cNvSpPr/>
      </dsp:nvSpPr>
      <dsp:spPr>
        <a:xfrm>
          <a:off x="1267888" y="4121675"/>
          <a:ext cx="5640688" cy="109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77" tIns="116177" rIns="116177" bIns="116177" numCol="1" spcCol="1270" anchor="ctr" anchorCtr="0">
          <a:noAutofit/>
        </a:bodyPr>
        <a:lstStyle/>
        <a:p>
          <a:pPr marL="0" lvl="0" indent="0" algn="l" defTabSz="800100">
            <a:lnSpc>
              <a:spcPct val="100000"/>
            </a:lnSpc>
            <a:spcBef>
              <a:spcPct val="0"/>
            </a:spcBef>
            <a:spcAft>
              <a:spcPct val="35000"/>
            </a:spcAft>
            <a:buNone/>
          </a:pPr>
          <a:r>
            <a:rPr lang="en-US" sz="1800" kern="1200"/>
            <a:t>Creative CV/PESTLE ANALYSIS (Assignment attachments, SWOT analysis, Porters five forces analysis).</a:t>
          </a:r>
        </a:p>
      </dsp:txBody>
      <dsp:txXfrm>
        <a:off x="1267888" y="4121675"/>
        <a:ext cx="5640688" cy="1097739"/>
      </dsp:txXfrm>
    </dsp:sp>
    <dsp:sp modelId="{6016FA36-17A8-4BAE-8813-FDCA308CA7F2}">
      <dsp:nvSpPr>
        <dsp:cNvPr id="0" name=""/>
        <dsp:cNvSpPr/>
      </dsp:nvSpPr>
      <dsp:spPr>
        <a:xfrm>
          <a:off x="0" y="5493850"/>
          <a:ext cx="6908577" cy="1097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71B5E7A-B4D5-4DB8-91A1-DEF47FA0928E}">
      <dsp:nvSpPr>
        <dsp:cNvPr id="0" name=""/>
        <dsp:cNvSpPr/>
      </dsp:nvSpPr>
      <dsp:spPr>
        <a:xfrm>
          <a:off x="332066" y="5740841"/>
          <a:ext cx="603756" cy="603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2F7E7D4-9C93-4C3D-B27A-06658FDCFF00}">
      <dsp:nvSpPr>
        <dsp:cNvPr id="0" name=""/>
        <dsp:cNvSpPr/>
      </dsp:nvSpPr>
      <dsp:spPr>
        <a:xfrm>
          <a:off x="1267888" y="5493850"/>
          <a:ext cx="5640688" cy="109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77" tIns="116177" rIns="116177" bIns="116177" numCol="1" spcCol="1270" anchor="ctr" anchorCtr="0">
          <a:noAutofit/>
        </a:bodyPr>
        <a:lstStyle/>
        <a:p>
          <a:pPr marL="0" lvl="0" indent="0" algn="l" defTabSz="800100">
            <a:lnSpc>
              <a:spcPct val="100000"/>
            </a:lnSpc>
            <a:spcBef>
              <a:spcPct val="0"/>
            </a:spcBef>
            <a:spcAft>
              <a:spcPct val="35000"/>
            </a:spcAft>
            <a:buNone/>
          </a:pPr>
          <a:r>
            <a:rPr lang="en-GB" sz="1800" kern="1200" dirty="0"/>
            <a:t>Logo/Design/Start Marketing plan</a:t>
          </a:r>
          <a:endParaRPr lang="en-US" sz="1800" kern="1200" dirty="0"/>
        </a:p>
      </dsp:txBody>
      <dsp:txXfrm>
        <a:off x="1267888" y="5493850"/>
        <a:ext cx="5640688" cy="1097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D3EF0-76C1-449E-864E-21EB8AEB88E3}">
      <dsp:nvSpPr>
        <dsp:cNvPr id="0" name=""/>
        <dsp:cNvSpPr/>
      </dsp:nvSpPr>
      <dsp:spPr>
        <a:xfrm>
          <a:off x="0" y="617793"/>
          <a:ext cx="2738779" cy="328653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70531" tIns="0" rIns="270531" bIns="330200" numCol="1" spcCol="1270" anchor="t" anchorCtr="0">
          <a:noAutofit/>
        </a:bodyPr>
        <a:lstStyle/>
        <a:p>
          <a:pPr marL="0" lvl="0" indent="0" algn="l" defTabSz="889000">
            <a:lnSpc>
              <a:spcPct val="90000"/>
            </a:lnSpc>
            <a:spcBef>
              <a:spcPct val="0"/>
            </a:spcBef>
            <a:spcAft>
              <a:spcPct val="35000"/>
            </a:spcAft>
            <a:buNone/>
          </a:pPr>
          <a:r>
            <a:rPr lang="en-GB" sz="2000" b="1" kern="1200"/>
            <a:t>For Profit, Money In must be greater than Money Out.</a:t>
          </a:r>
          <a:endParaRPr lang="en-US" sz="2000" kern="1200"/>
        </a:p>
      </dsp:txBody>
      <dsp:txXfrm>
        <a:off x="0" y="1932407"/>
        <a:ext cx="2738779" cy="1971921"/>
      </dsp:txXfrm>
    </dsp:sp>
    <dsp:sp modelId="{F3C59404-2C95-4664-A675-BD0B3CE9822C}">
      <dsp:nvSpPr>
        <dsp:cNvPr id="0" name=""/>
        <dsp:cNvSpPr/>
      </dsp:nvSpPr>
      <dsp:spPr>
        <a:xfrm>
          <a:off x="226" y="617793"/>
          <a:ext cx="2738779" cy="1314614"/>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70531" tIns="165100" rIns="27053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26" y="617793"/>
        <a:ext cx="2738779" cy="1314614"/>
      </dsp:txXfrm>
    </dsp:sp>
    <dsp:sp modelId="{A906E1A5-B6C4-402F-AAE1-D14F84DA5E8C}">
      <dsp:nvSpPr>
        <dsp:cNvPr id="0" name=""/>
        <dsp:cNvSpPr/>
      </dsp:nvSpPr>
      <dsp:spPr>
        <a:xfrm>
          <a:off x="2958109" y="617793"/>
          <a:ext cx="2738779" cy="3286535"/>
        </a:xfrm>
        <a:prstGeom prst="rect">
          <a:avLst/>
        </a:prstGeom>
        <a:solidFill>
          <a:schemeClr val="accent2">
            <a:hueOff val="1847440"/>
            <a:satOff val="-318"/>
            <a:lumOff val="-3268"/>
            <a:alphaOff val="0"/>
          </a:schemeClr>
        </a:solidFill>
        <a:ln w="12700" cap="flat" cmpd="sng" algn="ctr">
          <a:solidFill>
            <a:schemeClr val="accent2">
              <a:hueOff val="1847440"/>
              <a:satOff val="-318"/>
              <a:lumOff val="-3268"/>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70531" tIns="0" rIns="270531" bIns="330200" numCol="1" spcCol="1270" anchor="t" anchorCtr="0">
          <a:noAutofit/>
        </a:bodyPr>
        <a:lstStyle/>
        <a:p>
          <a:pPr marL="0" lvl="0" indent="0" algn="l" defTabSz="889000">
            <a:lnSpc>
              <a:spcPct val="90000"/>
            </a:lnSpc>
            <a:spcBef>
              <a:spcPct val="0"/>
            </a:spcBef>
            <a:spcAft>
              <a:spcPct val="35000"/>
            </a:spcAft>
            <a:buNone/>
          </a:pPr>
          <a:r>
            <a:rPr lang="en-GB" sz="2000" b="1" kern="1200" dirty="0"/>
            <a:t>Profit = Income – Expenditure.</a:t>
          </a:r>
          <a:endParaRPr lang="en-US" sz="2000" kern="1200" dirty="0"/>
        </a:p>
      </dsp:txBody>
      <dsp:txXfrm>
        <a:off x="2958109" y="1932407"/>
        <a:ext cx="2738779" cy="1971921"/>
      </dsp:txXfrm>
    </dsp:sp>
    <dsp:sp modelId="{DC848B72-C415-4773-AB73-03033AB8D97E}">
      <dsp:nvSpPr>
        <dsp:cNvPr id="0" name=""/>
        <dsp:cNvSpPr/>
      </dsp:nvSpPr>
      <dsp:spPr>
        <a:xfrm>
          <a:off x="2958109" y="617793"/>
          <a:ext cx="2738779" cy="1314614"/>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70531" tIns="165100" rIns="27053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958109" y="617793"/>
        <a:ext cx="2738779" cy="1314614"/>
      </dsp:txXfrm>
    </dsp:sp>
    <dsp:sp modelId="{EF5E04E2-BFCE-4009-91B7-B99DA787E498}">
      <dsp:nvSpPr>
        <dsp:cNvPr id="0" name=""/>
        <dsp:cNvSpPr/>
      </dsp:nvSpPr>
      <dsp:spPr>
        <a:xfrm>
          <a:off x="5915991" y="617793"/>
          <a:ext cx="2738779" cy="3286535"/>
        </a:xfrm>
        <a:prstGeom prst="rect">
          <a:avLst/>
        </a:prstGeom>
        <a:solidFill>
          <a:schemeClr val="accent2">
            <a:hueOff val="3694879"/>
            <a:satOff val="-635"/>
            <a:lumOff val="-6536"/>
            <a:alphaOff val="0"/>
          </a:schemeClr>
        </a:solidFill>
        <a:ln w="12700" cap="flat" cmpd="sng" algn="ctr">
          <a:solidFill>
            <a:schemeClr val="accent2">
              <a:hueOff val="3694879"/>
              <a:satOff val="-635"/>
              <a:lumOff val="-6536"/>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70531" tIns="0" rIns="270531" bIns="330200" numCol="1" spcCol="1270" anchor="t" anchorCtr="0">
          <a:noAutofit/>
        </a:bodyPr>
        <a:lstStyle/>
        <a:p>
          <a:pPr marL="0" lvl="0" indent="0" algn="l" defTabSz="889000">
            <a:lnSpc>
              <a:spcPct val="90000"/>
            </a:lnSpc>
            <a:spcBef>
              <a:spcPct val="0"/>
            </a:spcBef>
            <a:spcAft>
              <a:spcPct val="35000"/>
            </a:spcAft>
            <a:buNone/>
          </a:pPr>
          <a:r>
            <a:rPr lang="en-GB" sz="2000" b="1" kern="1200" dirty="0"/>
            <a:t>Profit = Sales – Cost of Sales.</a:t>
          </a:r>
          <a:endParaRPr lang="en-US" sz="2000" kern="1200" dirty="0"/>
        </a:p>
      </dsp:txBody>
      <dsp:txXfrm>
        <a:off x="5915991" y="1932407"/>
        <a:ext cx="2738779" cy="1971921"/>
      </dsp:txXfrm>
    </dsp:sp>
    <dsp:sp modelId="{236AE3A2-83C0-4649-848E-A6FC7B806048}">
      <dsp:nvSpPr>
        <dsp:cNvPr id="0" name=""/>
        <dsp:cNvSpPr/>
      </dsp:nvSpPr>
      <dsp:spPr>
        <a:xfrm>
          <a:off x="5915991" y="617793"/>
          <a:ext cx="2738779" cy="1314614"/>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70531" tIns="165100" rIns="27053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915991" y="617793"/>
        <a:ext cx="2738779" cy="1314614"/>
      </dsp:txXfrm>
    </dsp:sp>
    <dsp:sp modelId="{776DF1AE-435E-4A5A-B342-DF05EB5A876A}">
      <dsp:nvSpPr>
        <dsp:cNvPr id="0" name=""/>
        <dsp:cNvSpPr/>
      </dsp:nvSpPr>
      <dsp:spPr>
        <a:xfrm>
          <a:off x="8873873" y="617793"/>
          <a:ext cx="2738779" cy="3286535"/>
        </a:xfrm>
        <a:prstGeom prst="rect">
          <a:avLst/>
        </a:prstGeom>
        <a:solidFill>
          <a:schemeClr val="accent2">
            <a:hueOff val="5542319"/>
            <a:satOff val="-953"/>
            <a:lumOff val="-9804"/>
            <a:alphaOff val="0"/>
          </a:schemeClr>
        </a:solidFill>
        <a:ln w="12700" cap="flat" cmpd="sng" algn="ctr">
          <a:solidFill>
            <a:schemeClr val="accent2">
              <a:hueOff val="5542319"/>
              <a:satOff val="-953"/>
              <a:lumOff val="-9804"/>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70531" tIns="0" rIns="270531" bIns="330200" numCol="1" spcCol="1270" anchor="t" anchorCtr="0">
          <a:noAutofit/>
        </a:bodyPr>
        <a:lstStyle/>
        <a:p>
          <a:pPr marL="0" lvl="0" indent="0" algn="l" defTabSz="889000">
            <a:lnSpc>
              <a:spcPct val="90000"/>
            </a:lnSpc>
            <a:spcBef>
              <a:spcPct val="0"/>
            </a:spcBef>
            <a:spcAft>
              <a:spcPct val="35000"/>
            </a:spcAft>
            <a:buNone/>
          </a:pPr>
          <a:r>
            <a:rPr lang="en-GB" sz="2000" b="1" kern="1200" dirty="0"/>
            <a:t>Profit = (Price x Quantity Sold) – All costs associated with making those sales.</a:t>
          </a:r>
          <a:endParaRPr lang="en-US" sz="2000" kern="1200" dirty="0"/>
        </a:p>
      </dsp:txBody>
      <dsp:txXfrm>
        <a:off x="8873873" y="1932407"/>
        <a:ext cx="2738779" cy="1971921"/>
      </dsp:txXfrm>
    </dsp:sp>
    <dsp:sp modelId="{3909C82B-CDF7-41D0-B9B3-E4E1853D87FF}">
      <dsp:nvSpPr>
        <dsp:cNvPr id="0" name=""/>
        <dsp:cNvSpPr/>
      </dsp:nvSpPr>
      <dsp:spPr>
        <a:xfrm>
          <a:off x="8873873" y="617793"/>
          <a:ext cx="2738779" cy="1314614"/>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70531" tIns="165100" rIns="270531"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873873" y="617793"/>
        <a:ext cx="2738779" cy="1314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19B806-7EA2-4F87-86DF-6181642AFEA0}">
      <dsp:nvSpPr>
        <dsp:cNvPr id="0" name=""/>
        <dsp:cNvSpPr/>
      </dsp:nvSpPr>
      <dsp:spPr>
        <a:xfrm>
          <a:off x="4094" y="418384"/>
          <a:ext cx="2216750" cy="13300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dirty="0"/>
            <a:t>HOW WILL YOUR IDEA MAKE MONEY?</a:t>
          </a:r>
          <a:endParaRPr lang="en-US" sz="1300" u="sng" kern="1200" dirty="0"/>
        </a:p>
      </dsp:txBody>
      <dsp:txXfrm>
        <a:off x="4094" y="418384"/>
        <a:ext cx="2216750" cy="1330050"/>
      </dsp:txXfrm>
    </dsp:sp>
    <dsp:sp modelId="{E9AA8BC2-1C3B-48BC-A877-2EF2C800D8F3}">
      <dsp:nvSpPr>
        <dsp:cNvPr id="0" name=""/>
        <dsp:cNvSpPr/>
      </dsp:nvSpPr>
      <dsp:spPr>
        <a:xfrm>
          <a:off x="2442519" y="418384"/>
          <a:ext cx="2216750" cy="133005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Think about all the different things you will sell and how.</a:t>
          </a:r>
          <a:endParaRPr lang="en-US" sz="1300" b="1" kern="1200" dirty="0"/>
        </a:p>
      </dsp:txBody>
      <dsp:txXfrm>
        <a:off x="2442519" y="418384"/>
        <a:ext cx="2216750" cy="1330050"/>
      </dsp:txXfrm>
    </dsp:sp>
    <dsp:sp modelId="{D0E947F2-F6CF-4449-A0D9-26AC952990D3}">
      <dsp:nvSpPr>
        <dsp:cNvPr id="0" name=""/>
        <dsp:cNvSpPr/>
      </dsp:nvSpPr>
      <dsp:spPr>
        <a:xfrm>
          <a:off x="4896195" y="415910"/>
          <a:ext cx="2216750" cy="133005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Your offerings/products/services</a:t>
          </a:r>
          <a:endParaRPr lang="en-US" sz="1300" kern="1200"/>
        </a:p>
      </dsp:txBody>
      <dsp:txXfrm>
        <a:off x="4896195" y="415910"/>
        <a:ext cx="2216750" cy="1330050"/>
      </dsp:txXfrm>
    </dsp:sp>
    <dsp:sp modelId="{E5FF2F2A-14FE-4DCB-BC4C-197727966BD2}">
      <dsp:nvSpPr>
        <dsp:cNvPr id="0" name=""/>
        <dsp:cNvSpPr/>
      </dsp:nvSpPr>
      <dsp:spPr>
        <a:xfrm>
          <a:off x="7319369" y="418384"/>
          <a:ext cx="2216750" cy="133005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Price (fixed, per situation, hourly, per contract, competitive)</a:t>
          </a:r>
          <a:endParaRPr lang="en-US" sz="1300" kern="1200"/>
        </a:p>
      </dsp:txBody>
      <dsp:txXfrm>
        <a:off x="7319369" y="418384"/>
        <a:ext cx="2216750" cy="1330050"/>
      </dsp:txXfrm>
    </dsp:sp>
    <dsp:sp modelId="{745C5A8A-0E35-4E9F-9FC7-7BBF6A9A4EC9}">
      <dsp:nvSpPr>
        <dsp:cNvPr id="0" name=""/>
        <dsp:cNvSpPr/>
      </dsp:nvSpPr>
      <dsp:spPr>
        <a:xfrm>
          <a:off x="9757794" y="418384"/>
          <a:ext cx="2216750" cy="133005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Quotes</a:t>
          </a:r>
          <a:endParaRPr lang="en-US" sz="1300" kern="1200"/>
        </a:p>
      </dsp:txBody>
      <dsp:txXfrm>
        <a:off x="9757794" y="418384"/>
        <a:ext cx="2216750" cy="1330050"/>
      </dsp:txXfrm>
    </dsp:sp>
    <dsp:sp modelId="{7EF49949-04E3-4267-8FA6-969476CB67F7}">
      <dsp:nvSpPr>
        <dsp:cNvPr id="0" name=""/>
        <dsp:cNvSpPr/>
      </dsp:nvSpPr>
      <dsp:spPr>
        <a:xfrm>
          <a:off x="4094" y="1970109"/>
          <a:ext cx="2216750" cy="13300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Commission</a:t>
          </a:r>
          <a:endParaRPr lang="en-US" sz="1300" kern="1200"/>
        </a:p>
      </dsp:txBody>
      <dsp:txXfrm>
        <a:off x="4094" y="1970109"/>
        <a:ext cx="2216750" cy="1330050"/>
      </dsp:txXfrm>
    </dsp:sp>
    <dsp:sp modelId="{4FDAEFF4-9A7D-4AF5-84F0-D68F9EEF5512}">
      <dsp:nvSpPr>
        <dsp:cNvPr id="0" name=""/>
        <dsp:cNvSpPr/>
      </dsp:nvSpPr>
      <dsp:spPr>
        <a:xfrm>
          <a:off x="2442519" y="1970109"/>
          <a:ext cx="2216750" cy="133005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Royalties/Licensing</a:t>
          </a:r>
          <a:endParaRPr lang="en-US" sz="1300" kern="1200"/>
        </a:p>
      </dsp:txBody>
      <dsp:txXfrm>
        <a:off x="2442519" y="1970109"/>
        <a:ext cx="2216750" cy="1330050"/>
      </dsp:txXfrm>
    </dsp:sp>
    <dsp:sp modelId="{F2BF4B82-E2C5-4BEC-8A71-849DA35DA0B1}">
      <dsp:nvSpPr>
        <dsp:cNvPr id="0" name=""/>
        <dsp:cNvSpPr/>
      </dsp:nvSpPr>
      <dsp:spPr>
        <a:xfrm>
          <a:off x="4880944" y="1970109"/>
          <a:ext cx="2216750" cy="133005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Selling mediums</a:t>
          </a:r>
          <a:endParaRPr lang="en-US" sz="1300" kern="1200"/>
        </a:p>
      </dsp:txBody>
      <dsp:txXfrm>
        <a:off x="4880944" y="1970109"/>
        <a:ext cx="2216750" cy="1330050"/>
      </dsp:txXfrm>
    </dsp:sp>
    <dsp:sp modelId="{EB1D007E-0F7E-427A-B8CB-875AB245FEBC}">
      <dsp:nvSpPr>
        <dsp:cNvPr id="0" name=""/>
        <dsp:cNvSpPr/>
      </dsp:nvSpPr>
      <dsp:spPr>
        <a:xfrm>
          <a:off x="7319369" y="1970109"/>
          <a:ext cx="2216750" cy="133005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Invoices</a:t>
          </a:r>
          <a:endParaRPr lang="en-US" sz="1300" kern="1200"/>
        </a:p>
      </dsp:txBody>
      <dsp:txXfrm>
        <a:off x="7319369" y="1970109"/>
        <a:ext cx="2216750" cy="1330050"/>
      </dsp:txXfrm>
    </dsp:sp>
    <dsp:sp modelId="{0E4ACE7E-DF8A-4530-BB21-31C0100607BD}">
      <dsp:nvSpPr>
        <dsp:cNvPr id="0" name=""/>
        <dsp:cNvSpPr/>
      </dsp:nvSpPr>
      <dsp:spPr>
        <a:xfrm>
          <a:off x="9757794" y="1970109"/>
          <a:ext cx="2216750" cy="133005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Enquiries</a:t>
          </a:r>
          <a:endParaRPr lang="en-US" sz="1300" kern="1200"/>
        </a:p>
      </dsp:txBody>
      <dsp:txXfrm>
        <a:off x="9757794" y="1970109"/>
        <a:ext cx="2216750" cy="1330050"/>
      </dsp:txXfrm>
    </dsp:sp>
    <dsp:sp modelId="{BF5CF16F-D386-4AF7-AC3F-8C41BCBD12D9}">
      <dsp:nvSpPr>
        <dsp:cNvPr id="0" name=""/>
        <dsp:cNvSpPr/>
      </dsp:nvSpPr>
      <dsp:spPr>
        <a:xfrm>
          <a:off x="4094" y="3521834"/>
          <a:ext cx="2216750" cy="13300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Ways of contacting you</a:t>
          </a:r>
          <a:endParaRPr lang="en-US" sz="1300" kern="1200"/>
        </a:p>
      </dsp:txBody>
      <dsp:txXfrm>
        <a:off x="4094" y="3521834"/>
        <a:ext cx="2216750" cy="1330050"/>
      </dsp:txXfrm>
    </dsp:sp>
    <dsp:sp modelId="{7156D016-E410-4995-B98A-39E159750735}">
      <dsp:nvSpPr>
        <dsp:cNvPr id="0" name=""/>
        <dsp:cNvSpPr/>
      </dsp:nvSpPr>
      <dsp:spPr>
        <a:xfrm>
          <a:off x="2442519" y="3521834"/>
          <a:ext cx="2216750" cy="133005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Ways of responding</a:t>
          </a:r>
          <a:endParaRPr lang="en-US" sz="1300" kern="1200"/>
        </a:p>
      </dsp:txBody>
      <dsp:txXfrm>
        <a:off x="2442519" y="3521834"/>
        <a:ext cx="2216750" cy="1330050"/>
      </dsp:txXfrm>
    </dsp:sp>
    <dsp:sp modelId="{03F3EA57-78EB-4DB5-8E25-44039765B94F}">
      <dsp:nvSpPr>
        <dsp:cNvPr id="0" name=""/>
        <dsp:cNvSpPr/>
      </dsp:nvSpPr>
      <dsp:spPr>
        <a:xfrm>
          <a:off x="4880944" y="3521834"/>
          <a:ext cx="2216750" cy="133005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Negotiation techniques</a:t>
          </a:r>
          <a:endParaRPr lang="en-US" sz="1300" kern="1200"/>
        </a:p>
      </dsp:txBody>
      <dsp:txXfrm>
        <a:off x="4880944" y="3521834"/>
        <a:ext cx="2216750" cy="1330050"/>
      </dsp:txXfrm>
    </dsp:sp>
    <dsp:sp modelId="{89DD5CBB-5B06-46C3-AD33-A3E99E3001C2}">
      <dsp:nvSpPr>
        <dsp:cNvPr id="0" name=""/>
        <dsp:cNvSpPr/>
      </dsp:nvSpPr>
      <dsp:spPr>
        <a:xfrm>
          <a:off x="7319369" y="3521834"/>
          <a:ext cx="2216750" cy="133005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Forms of payment (cash, BACS, credit)</a:t>
          </a:r>
          <a:endParaRPr lang="en-US" sz="1300" kern="1200"/>
        </a:p>
      </dsp:txBody>
      <dsp:txXfrm>
        <a:off x="7319369" y="3521834"/>
        <a:ext cx="2216750" cy="1330050"/>
      </dsp:txXfrm>
    </dsp:sp>
    <dsp:sp modelId="{B024E0C3-95AE-4CE5-B9E2-9E55C7715094}">
      <dsp:nvSpPr>
        <dsp:cNvPr id="0" name=""/>
        <dsp:cNvSpPr/>
      </dsp:nvSpPr>
      <dsp:spPr>
        <a:xfrm>
          <a:off x="9757794" y="3521834"/>
          <a:ext cx="2216750" cy="133005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Funding or financial support</a:t>
          </a:r>
          <a:endParaRPr lang="en-US" sz="1300" kern="1200"/>
        </a:p>
      </dsp:txBody>
      <dsp:txXfrm>
        <a:off x="9757794" y="3521834"/>
        <a:ext cx="2216750" cy="1330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AAF39-9A48-4721-81D2-6BDEA322E6D9}">
      <dsp:nvSpPr>
        <dsp:cNvPr id="0" name=""/>
        <dsp:cNvSpPr/>
      </dsp:nvSpPr>
      <dsp:spPr>
        <a:xfrm>
          <a:off x="0" y="571311"/>
          <a:ext cx="6503434" cy="73359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WHAT ARE YOU GOING TO HAVE TO SPEND MONEY ON?</a:t>
          </a:r>
          <a:br>
            <a:rPr lang="en-GB" sz="1900" kern="1200" dirty="0"/>
          </a:br>
          <a:r>
            <a:rPr lang="en-GB" sz="1900" kern="1200" dirty="0"/>
            <a:t>Think back to the Contents section.</a:t>
          </a:r>
          <a:endParaRPr lang="en-US" sz="1900" kern="1200" dirty="0"/>
        </a:p>
      </dsp:txBody>
      <dsp:txXfrm>
        <a:off x="35811" y="607122"/>
        <a:ext cx="6431812" cy="661968"/>
      </dsp:txXfrm>
    </dsp:sp>
    <dsp:sp modelId="{50BEFBD4-38BD-47B5-9B82-3606B3ED1B27}">
      <dsp:nvSpPr>
        <dsp:cNvPr id="0" name=""/>
        <dsp:cNvSpPr/>
      </dsp:nvSpPr>
      <dsp:spPr>
        <a:xfrm>
          <a:off x="0" y="1359621"/>
          <a:ext cx="6503434" cy="733590"/>
        </a:xfrm>
        <a:prstGeom prst="roundRect">
          <a:avLst/>
        </a:prstGeom>
        <a:gradFill rotWithShape="0">
          <a:gsLst>
            <a:gs pos="0">
              <a:schemeClr val="accent2">
                <a:hueOff val="923720"/>
                <a:satOff val="-159"/>
                <a:lumOff val="-1634"/>
                <a:alphaOff val="0"/>
                <a:tint val="94000"/>
                <a:satMod val="103000"/>
                <a:lumMod val="102000"/>
              </a:schemeClr>
            </a:gs>
            <a:gs pos="50000">
              <a:schemeClr val="accent2">
                <a:hueOff val="923720"/>
                <a:satOff val="-159"/>
                <a:lumOff val="-1634"/>
                <a:alphaOff val="0"/>
                <a:shade val="100000"/>
                <a:satMod val="110000"/>
                <a:lumMod val="100000"/>
              </a:schemeClr>
            </a:gs>
            <a:gs pos="100000">
              <a:schemeClr val="accent2">
                <a:hueOff val="923720"/>
                <a:satOff val="-159"/>
                <a:lumOff val="-163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Cost of raw materials</a:t>
          </a:r>
          <a:endParaRPr lang="en-US" sz="1900" kern="1200"/>
        </a:p>
      </dsp:txBody>
      <dsp:txXfrm>
        <a:off x="35811" y="1395432"/>
        <a:ext cx="6431812" cy="661968"/>
      </dsp:txXfrm>
    </dsp:sp>
    <dsp:sp modelId="{6F253C59-951C-45AC-8361-736A32B38DFC}">
      <dsp:nvSpPr>
        <dsp:cNvPr id="0" name=""/>
        <dsp:cNvSpPr/>
      </dsp:nvSpPr>
      <dsp:spPr>
        <a:xfrm>
          <a:off x="0" y="2147931"/>
          <a:ext cx="6503434" cy="733590"/>
        </a:xfrm>
        <a:prstGeom prst="roundRect">
          <a:avLst/>
        </a:prstGeom>
        <a:gradFill rotWithShape="0">
          <a:gsLst>
            <a:gs pos="0">
              <a:schemeClr val="accent2">
                <a:hueOff val="1847440"/>
                <a:satOff val="-318"/>
                <a:lumOff val="-3268"/>
                <a:alphaOff val="0"/>
                <a:tint val="94000"/>
                <a:satMod val="103000"/>
                <a:lumMod val="102000"/>
              </a:schemeClr>
            </a:gs>
            <a:gs pos="50000">
              <a:schemeClr val="accent2">
                <a:hueOff val="1847440"/>
                <a:satOff val="-318"/>
                <a:lumOff val="-3268"/>
                <a:alphaOff val="0"/>
                <a:shade val="100000"/>
                <a:satMod val="110000"/>
                <a:lumMod val="100000"/>
              </a:schemeClr>
            </a:gs>
            <a:gs pos="100000">
              <a:schemeClr val="accent2">
                <a:hueOff val="1847440"/>
                <a:satOff val="-318"/>
                <a:lumOff val="-326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Cost of staff</a:t>
          </a:r>
          <a:endParaRPr lang="en-US" sz="1900" kern="1200"/>
        </a:p>
      </dsp:txBody>
      <dsp:txXfrm>
        <a:off x="35811" y="2183742"/>
        <a:ext cx="6431812" cy="661968"/>
      </dsp:txXfrm>
    </dsp:sp>
    <dsp:sp modelId="{04BDD611-3B3C-45E1-A865-39DE17E3ED6A}">
      <dsp:nvSpPr>
        <dsp:cNvPr id="0" name=""/>
        <dsp:cNvSpPr/>
      </dsp:nvSpPr>
      <dsp:spPr>
        <a:xfrm>
          <a:off x="0" y="2936241"/>
          <a:ext cx="6503434" cy="733590"/>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Cost of start-up</a:t>
          </a:r>
          <a:endParaRPr lang="en-US" sz="1900" kern="1200"/>
        </a:p>
      </dsp:txBody>
      <dsp:txXfrm>
        <a:off x="35811" y="2972052"/>
        <a:ext cx="6431812" cy="661968"/>
      </dsp:txXfrm>
    </dsp:sp>
    <dsp:sp modelId="{EB2492C6-E88D-4F3F-8220-E7985BD7852A}">
      <dsp:nvSpPr>
        <dsp:cNvPr id="0" name=""/>
        <dsp:cNvSpPr/>
      </dsp:nvSpPr>
      <dsp:spPr>
        <a:xfrm>
          <a:off x="0" y="3724551"/>
          <a:ext cx="6503434" cy="733590"/>
        </a:xfrm>
        <a:prstGeom prst="roundRect">
          <a:avLst/>
        </a:prstGeom>
        <a:gradFill rotWithShape="0">
          <a:gsLst>
            <a:gs pos="0">
              <a:schemeClr val="accent2">
                <a:hueOff val="3694879"/>
                <a:satOff val="-635"/>
                <a:lumOff val="-6536"/>
                <a:alphaOff val="0"/>
                <a:tint val="94000"/>
                <a:satMod val="103000"/>
                <a:lumMod val="102000"/>
              </a:schemeClr>
            </a:gs>
            <a:gs pos="50000">
              <a:schemeClr val="accent2">
                <a:hueOff val="3694879"/>
                <a:satOff val="-635"/>
                <a:lumOff val="-6536"/>
                <a:alphaOff val="0"/>
                <a:shade val="100000"/>
                <a:satMod val="110000"/>
                <a:lumMod val="100000"/>
              </a:schemeClr>
            </a:gs>
            <a:gs pos="100000">
              <a:schemeClr val="accent2">
                <a:hueOff val="3694879"/>
                <a:satOff val="-635"/>
                <a:lumOff val="-653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Cost of production</a:t>
          </a:r>
          <a:endParaRPr lang="en-US" sz="1900" kern="1200"/>
        </a:p>
      </dsp:txBody>
      <dsp:txXfrm>
        <a:off x="35811" y="3760362"/>
        <a:ext cx="6431812" cy="661968"/>
      </dsp:txXfrm>
    </dsp:sp>
    <dsp:sp modelId="{DAB02089-AF6A-4B5C-8334-0C36604E6E62}">
      <dsp:nvSpPr>
        <dsp:cNvPr id="0" name=""/>
        <dsp:cNvSpPr/>
      </dsp:nvSpPr>
      <dsp:spPr>
        <a:xfrm>
          <a:off x="0" y="4512861"/>
          <a:ext cx="6503434" cy="733590"/>
        </a:xfrm>
        <a:prstGeom prst="roundRect">
          <a:avLst/>
        </a:prstGeom>
        <a:gradFill rotWithShape="0">
          <a:gsLst>
            <a:gs pos="0">
              <a:schemeClr val="accent2">
                <a:hueOff val="4618599"/>
                <a:satOff val="-794"/>
                <a:lumOff val="-8170"/>
                <a:alphaOff val="0"/>
                <a:tint val="94000"/>
                <a:satMod val="103000"/>
                <a:lumMod val="102000"/>
              </a:schemeClr>
            </a:gs>
            <a:gs pos="50000">
              <a:schemeClr val="accent2">
                <a:hueOff val="4618599"/>
                <a:satOff val="-794"/>
                <a:lumOff val="-8170"/>
                <a:alphaOff val="0"/>
                <a:shade val="100000"/>
                <a:satMod val="110000"/>
                <a:lumMod val="100000"/>
              </a:schemeClr>
            </a:gs>
            <a:gs pos="100000">
              <a:schemeClr val="accent2">
                <a:hueOff val="4618599"/>
                <a:satOff val="-794"/>
                <a:lumOff val="-817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Cost of borrowing</a:t>
          </a:r>
          <a:endParaRPr lang="en-US" sz="1900" kern="1200"/>
        </a:p>
      </dsp:txBody>
      <dsp:txXfrm>
        <a:off x="35811" y="4548672"/>
        <a:ext cx="6431812" cy="661968"/>
      </dsp:txXfrm>
    </dsp:sp>
    <dsp:sp modelId="{4562F88A-4DE1-43DF-AF5C-95392B400272}">
      <dsp:nvSpPr>
        <dsp:cNvPr id="0" name=""/>
        <dsp:cNvSpPr/>
      </dsp:nvSpPr>
      <dsp:spPr>
        <a:xfrm>
          <a:off x="0" y="5301171"/>
          <a:ext cx="6503434" cy="73359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u="sng" kern="1200"/>
            <a:t>Cost of Research &amp; Development</a:t>
          </a:r>
          <a:endParaRPr lang="en-US" sz="1900" kern="1200"/>
        </a:p>
      </dsp:txBody>
      <dsp:txXfrm>
        <a:off x="35811" y="5336982"/>
        <a:ext cx="6431812" cy="6619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E9ECA-B6B8-4D0D-AAA9-3B932BE23D6B}">
      <dsp:nvSpPr>
        <dsp:cNvPr id="0" name=""/>
        <dsp:cNvSpPr/>
      </dsp:nvSpPr>
      <dsp:spPr>
        <a:xfrm>
          <a:off x="76715" y="889"/>
          <a:ext cx="1617631" cy="9705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Company Registration</a:t>
          </a:r>
          <a:endParaRPr lang="en-US" sz="1100" kern="1200"/>
        </a:p>
      </dsp:txBody>
      <dsp:txXfrm>
        <a:off x="76715" y="889"/>
        <a:ext cx="1617631" cy="970578"/>
      </dsp:txXfrm>
    </dsp:sp>
    <dsp:sp modelId="{5F3F245E-BB89-4E40-AF4D-F3718477B407}">
      <dsp:nvSpPr>
        <dsp:cNvPr id="0" name=""/>
        <dsp:cNvSpPr/>
      </dsp:nvSpPr>
      <dsp:spPr>
        <a:xfrm>
          <a:off x="1856110" y="889"/>
          <a:ext cx="1617631" cy="970578"/>
        </a:xfrm>
        <a:prstGeom prst="rect">
          <a:avLst/>
        </a:prstGeom>
        <a:solidFill>
          <a:schemeClr val="accent2">
            <a:hueOff val="263920"/>
            <a:satOff val="-45"/>
            <a:lumOff val="-4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Rent/Rates</a:t>
          </a:r>
          <a:endParaRPr lang="en-US" sz="1100" kern="1200"/>
        </a:p>
      </dsp:txBody>
      <dsp:txXfrm>
        <a:off x="1856110" y="889"/>
        <a:ext cx="1617631" cy="970578"/>
      </dsp:txXfrm>
    </dsp:sp>
    <dsp:sp modelId="{8106B060-3117-45C0-80A9-30A825E4E4BB}">
      <dsp:nvSpPr>
        <dsp:cNvPr id="0" name=""/>
        <dsp:cNvSpPr/>
      </dsp:nvSpPr>
      <dsp:spPr>
        <a:xfrm>
          <a:off x="3635504" y="889"/>
          <a:ext cx="1617631" cy="970578"/>
        </a:xfrm>
        <a:prstGeom prst="rect">
          <a:avLst/>
        </a:prstGeom>
        <a:solidFill>
          <a:schemeClr val="accent2">
            <a:hueOff val="527840"/>
            <a:satOff val="-91"/>
            <a:lumOff val="-93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Staff Wages</a:t>
          </a:r>
          <a:endParaRPr lang="en-US" sz="1100" kern="1200"/>
        </a:p>
      </dsp:txBody>
      <dsp:txXfrm>
        <a:off x="3635504" y="889"/>
        <a:ext cx="1617631" cy="970578"/>
      </dsp:txXfrm>
    </dsp:sp>
    <dsp:sp modelId="{9A825C93-AFCD-48F6-AF35-8B4425AAC022}">
      <dsp:nvSpPr>
        <dsp:cNvPr id="0" name=""/>
        <dsp:cNvSpPr/>
      </dsp:nvSpPr>
      <dsp:spPr>
        <a:xfrm>
          <a:off x="5414898" y="889"/>
          <a:ext cx="1617631" cy="970578"/>
        </a:xfrm>
        <a:prstGeom prst="rect">
          <a:avLst/>
        </a:prstGeom>
        <a:solidFill>
          <a:schemeClr val="accent2">
            <a:hueOff val="791760"/>
            <a:satOff val="-136"/>
            <a:lumOff val="-140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Indirect Wages</a:t>
          </a:r>
          <a:endParaRPr lang="en-US" sz="1100" kern="1200"/>
        </a:p>
      </dsp:txBody>
      <dsp:txXfrm>
        <a:off x="5414898" y="889"/>
        <a:ext cx="1617631" cy="970578"/>
      </dsp:txXfrm>
    </dsp:sp>
    <dsp:sp modelId="{500B2937-B12D-44F6-AA15-ED8810F3FDB9}">
      <dsp:nvSpPr>
        <dsp:cNvPr id="0" name=""/>
        <dsp:cNvSpPr/>
      </dsp:nvSpPr>
      <dsp:spPr>
        <a:xfrm>
          <a:off x="76715" y="1133230"/>
          <a:ext cx="1617631" cy="970578"/>
        </a:xfrm>
        <a:prstGeom prst="rect">
          <a:avLst/>
        </a:prstGeom>
        <a:solidFill>
          <a:schemeClr val="accent2">
            <a:hueOff val="1055680"/>
            <a:satOff val="-182"/>
            <a:lumOff val="-18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Repairs/Maintenance</a:t>
          </a:r>
          <a:endParaRPr lang="en-US" sz="1100" kern="1200"/>
        </a:p>
      </dsp:txBody>
      <dsp:txXfrm>
        <a:off x="76715" y="1133230"/>
        <a:ext cx="1617631" cy="970578"/>
      </dsp:txXfrm>
    </dsp:sp>
    <dsp:sp modelId="{E8183F68-0D06-4F6E-955C-74BE98145F8F}">
      <dsp:nvSpPr>
        <dsp:cNvPr id="0" name=""/>
        <dsp:cNvSpPr/>
      </dsp:nvSpPr>
      <dsp:spPr>
        <a:xfrm>
          <a:off x="1856110" y="1133230"/>
          <a:ext cx="1617631" cy="970578"/>
        </a:xfrm>
        <a:prstGeom prst="rect">
          <a:avLst/>
        </a:prstGeom>
        <a:solidFill>
          <a:schemeClr val="accent2">
            <a:hueOff val="1319600"/>
            <a:satOff val="-227"/>
            <a:lumOff val="-233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Employers NI</a:t>
          </a:r>
          <a:endParaRPr lang="en-US" sz="1100" kern="1200"/>
        </a:p>
      </dsp:txBody>
      <dsp:txXfrm>
        <a:off x="1856110" y="1133230"/>
        <a:ext cx="1617631" cy="970578"/>
      </dsp:txXfrm>
    </dsp:sp>
    <dsp:sp modelId="{29EC5861-674C-423E-8A86-17FFDA79D1AA}">
      <dsp:nvSpPr>
        <dsp:cNvPr id="0" name=""/>
        <dsp:cNvSpPr/>
      </dsp:nvSpPr>
      <dsp:spPr>
        <a:xfrm>
          <a:off x="3635504" y="1133230"/>
          <a:ext cx="1617631" cy="970578"/>
        </a:xfrm>
        <a:prstGeom prst="rect">
          <a:avLst/>
        </a:prstGeom>
        <a:solidFill>
          <a:schemeClr val="accent2">
            <a:hueOff val="1583520"/>
            <a:satOff val="-272"/>
            <a:lumOff val="-280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Travel/Accommodation</a:t>
          </a:r>
          <a:endParaRPr lang="en-US" sz="1100" kern="1200"/>
        </a:p>
      </dsp:txBody>
      <dsp:txXfrm>
        <a:off x="3635504" y="1133230"/>
        <a:ext cx="1617631" cy="970578"/>
      </dsp:txXfrm>
    </dsp:sp>
    <dsp:sp modelId="{687F8676-53A7-47EC-B8CA-6F38ECBAE809}">
      <dsp:nvSpPr>
        <dsp:cNvPr id="0" name=""/>
        <dsp:cNvSpPr/>
      </dsp:nvSpPr>
      <dsp:spPr>
        <a:xfrm>
          <a:off x="5414898" y="1133230"/>
          <a:ext cx="1617631" cy="970578"/>
        </a:xfrm>
        <a:prstGeom prst="rect">
          <a:avLst/>
        </a:prstGeom>
        <a:solidFill>
          <a:schemeClr val="accent2">
            <a:hueOff val="1847440"/>
            <a:satOff val="-318"/>
            <a:lumOff val="-326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Telephone (mobile)</a:t>
          </a:r>
          <a:endParaRPr lang="en-US" sz="1100" kern="1200"/>
        </a:p>
      </dsp:txBody>
      <dsp:txXfrm>
        <a:off x="5414898" y="1133230"/>
        <a:ext cx="1617631" cy="970578"/>
      </dsp:txXfrm>
    </dsp:sp>
    <dsp:sp modelId="{D9474B41-2888-40ED-BE84-716693271942}">
      <dsp:nvSpPr>
        <dsp:cNvPr id="0" name=""/>
        <dsp:cNvSpPr/>
      </dsp:nvSpPr>
      <dsp:spPr>
        <a:xfrm>
          <a:off x="76715" y="2265572"/>
          <a:ext cx="1617631" cy="970578"/>
        </a:xfrm>
        <a:prstGeom prst="rect">
          <a:avLst/>
        </a:prstGeom>
        <a:solidFill>
          <a:schemeClr val="accent2">
            <a:hueOff val="2111360"/>
            <a:satOff val="-363"/>
            <a:lumOff val="-37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Broadband</a:t>
          </a:r>
          <a:endParaRPr lang="en-US" sz="1100" kern="1200"/>
        </a:p>
      </dsp:txBody>
      <dsp:txXfrm>
        <a:off x="76715" y="2265572"/>
        <a:ext cx="1617631" cy="970578"/>
      </dsp:txXfrm>
    </dsp:sp>
    <dsp:sp modelId="{74EDB641-736D-4144-ACA4-CEC97F2389B5}">
      <dsp:nvSpPr>
        <dsp:cNvPr id="0" name=""/>
        <dsp:cNvSpPr/>
      </dsp:nvSpPr>
      <dsp:spPr>
        <a:xfrm>
          <a:off x="1856110" y="2265572"/>
          <a:ext cx="1617631" cy="970578"/>
        </a:xfrm>
        <a:prstGeom prst="rect">
          <a:avLst/>
        </a:prstGeom>
        <a:solidFill>
          <a:schemeClr val="accent2">
            <a:hueOff val="2375279"/>
            <a:satOff val="-408"/>
            <a:lumOff val="-420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Utilities</a:t>
          </a:r>
          <a:endParaRPr lang="en-US" sz="1100" kern="1200"/>
        </a:p>
      </dsp:txBody>
      <dsp:txXfrm>
        <a:off x="1856110" y="2265572"/>
        <a:ext cx="1617631" cy="970578"/>
      </dsp:txXfrm>
    </dsp:sp>
    <dsp:sp modelId="{AD566D6C-16A2-4D4A-9FF3-70DE5A7F9641}">
      <dsp:nvSpPr>
        <dsp:cNvPr id="0" name=""/>
        <dsp:cNvSpPr/>
      </dsp:nvSpPr>
      <dsp:spPr>
        <a:xfrm>
          <a:off x="3635504" y="2265572"/>
          <a:ext cx="1617631" cy="970578"/>
        </a:xfrm>
        <a:prstGeom prst="rect">
          <a:avLst/>
        </a:prstGeom>
        <a:solidFill>
          <a:schemeClr val="accent2">
            <a:hueOff val="2639199"/>
            <a:satOff val="-454"/>
            <a:lumOff val="-466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Marketing and materials</a:t>
          </a:r>
          <a:endParaRPr lang="en-US" sz="1100" kern="1200"/>
        </a:p>
      </dsp:txBody>
      <dsp:txXfrm>
        <a:off x="3635504" y="2265572"/>
        <a:ext cx="1617631" cy="970578"/>
      </dsp:txXfrm>
    </dsp:sp>
    <dsp:sp modelId="{49B3D502-13FD-4F4D-B88D-F0E14EE84FC4}">
      <dsp:nvSpPr>
        <dsp:cNvPr id="0" name=""/>
        <dsp:cNvSpPr/>
      </dsp:nvSpPr>
      <dsp:spPr>
        <a:xfrm>
          <a:off x="5414898" y="2265572"/>
          <a:ext cx="1617631" cy="970578"/>
        </a:xfrm>
        <a:prstGeom prst="rect">
          <a:avLst/>
        </a:prstGeom>
        <a:solidFill>
          <a:schemeClr val="accent2">
            <a:hueOff val="2903120"/>
            <a:satOff val="-499"/>
            <a:lumOff val="-51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Postage</a:t>
          </a:r>
          <a:endParaRPr lang="en-US" sz="1100" kern="1200"/>
        </a:p>
      </dsp:txBody>
      <dsp:txXfrm>
        <a:off x="5414898" y="2265572"/>
        <a:ext cx="1617631" cy="970578"/>
      </dsp:txXfrm>
    </dsp:sp>
    <dsp:sp modelId="{1EA3B413-7448-45C9-8824-0AF108E2CC24}">
      <dsp:nvSpPr>
        <dsp:cNvPr id="0" name=""/>
        <dsp:cNvSpPr/>
      </dsp:nvSpPr>
      <dsp:spPr>
        <a:xfrm>
          <a:off x="76715" y="3397914"/>
          <a:ext cx="1617631" cy="970578"/>
        </a:xfrm>
        <a:prstGeom prst="rect">
          <a:avLst/>
        </a:prstGeom>
        <a:solidFill>
          <a:schemeClr val="accent2">
            <a:hueOff val="3167039"/>
            <a:satOff val="-545"/>
            <a:lumOff val="-560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Insurance</a:t>
          </a:r>
          <a:endParaRPr lang="en-US" sz="1100" kern="1200"/>
        </a:p>
      </dsp:txBody>
      <dsp:txXfrm>
        <a:off x="76715" y="3397914"/>
        <a:ext cx="1617631" cy="970578"/>
      </dsp:txXfrm>
    </dsp:sp>
    <dsp:sp modelId="{2386EBCC-89DE-48F7-8BDC-81809CB45B0F}">
      <dsp:nvSpPr>
        <dsp:cNvPr id="0" name=""/>
        <dsp:cNvSpPr/>
      </dsp:nvSpPr>
      <dsp:spPr>
        <a:xfrm>
          <a:off x="1856110" y="3397914"/>
          <a:ext cx="1617631" cy="970578"/>
        </a:xfrm>
        <a:prstGeom prst="rect">
          <a:avLst/>
        </a:prstGeom>
        <a:solidFill>
          <a:schemeClr val="accent2">
            <a:hueOff val="3430959"/>
            <a:satOff val="-590"/>
            <a:lumOff val="-606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Loan Repayments</a:t>
          </a:r>
          <a:endParaRPr lang="en-US" sz="1100" kern="1200"/>
        </a:p>
      </dsp:txBody>
      <dsp:txXfrm>
        <a:off x="1856110" y="3397914"/>
        <a:ext cx="1617631" cy="970578"/>
      </dsp:txXfrm>
    </dsp:sp>
    <dsp:sp modelId="{80B75EE2-EA85-474C-A1CB-9DB5A2F264BD}">
      <dsp:nvSpPr>
        <dsp:cNvPr id="0" name=""/>
        <dsp:cNvSpPr/>
      </dsp:nvSpPr>
      <dsp:spPr>
        <a:xfrm>
          <a:off x="3635504" y="3397914"/>
          <a:ext cx="1617631" cy="970578"/>
        </a:xfrm>
        <a:prstGeom prst="rect">
          <a:avLst/>
        </a:prstGeom>
        <a:solidFill>
          <a:schemeClr val="accent2">
            <a:hueOff val="3694879"/>
            <a:satOff val="-635"/>
            <a:lumOff val="-653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Capital Expenditure</a:t>
          </a:r>
          <a:endParaRPr lang="en-US" sz="1100" kern="1200"/>
        </a:p>
      </dsp:txBody>
      <dsp:txXfrm>
        <a:off x="3635504" y="3397914"/>
        <a:ext cx="1617631" cy="970578"/>
      </dsp:txXfrm>
    </dsp:sp>
    <dsp:sp modelId="{3FA11019-A1DD-4B24-A404-03DC77AC75FC}">
      <dsp:nvSpPr>
        <dsp:cNvPr id="0" name=""/>
        <dsp:cNvSpPr/>
      </dsp:nvSpPr>
      <dsp:spPr>
        <a:xfrm>
          <a:off x="5414898" y="3397914"/>
          <a:ext cx="1617631" cy="970578"/>
        </a:xfrm>
        <a:prstGeom prst="rect">
          <a:avLst/>
        </a:prstGeom>
        <a:solidFill>
          <a:schemeClr val="accent2">
            <a:hueOff val="3958799"/>
            <a:satOff val="-681"/>
            <a:lumOff val="-700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Training &amp; Development</a:t>
          </a:r>
          <a:endParaRPr lang="en-US" sz="1100" kern="1200"/>
        </a:p>
      </dsp:txBody>
      <dsp:txXfrm>
        <a:off x="5414898" y="3397914"/>
        <a:ext cx="1617631" cy="970578"/>
      </dsp:txXfrm>
    </dsp:sp>
    <dsp:sp modelId="{68F5ACA1-3F70-4B11-BC6B-98EAFFDA7B17}">
      <dsp:nvSpPr>
        <dsp:cNvPr id="0" name=""/>
        <dsp:cNvSpPr/>
      </dsp:nvSpPr>
      <dsp:spPr>
        <a:xfrm>
          <a:off x="76715" y="4530256"/>
          <a:ext cx="1617631" cy="970578"/>
        </a:xfrm>
        <a:prstGeom prst="rect">
          <a:avLst/>
        </a:prstGeom>
        <a:solidFill>
          <a:schemeClr val="accent2">
            <a:hueOff val="4222719"/>
            <a:satOff val="-726"/>
            <a:lumOff val="-747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Accounting/Legal</a:t>
          </a:r>
          <a:endParaRPr lang="en-US" sz="1100" kern="1200"/>
        </a:p>
      </dsp:txBody>
      <dsp:txXfrm>
        <a:off x="76715" y="4530256"/>
        <a:ext cx="1617631" cy="970578"/>
      </dsp:txXfrm>
    </dsp:sp>
    <dsp:sp modelId="{A2994134-754E-48BB-9E56-AA9AB16AEB3E}">
      <dsp:nvSpPr>
        <dsp:cNvPr id="0" name=""/>
        <dsp:cNvSpPr/>
      </dsp:nvSpPr>
      <dsp:spPr>
        <a:xfrm>
          <a:off x="1856110" y="4530256"/>
          <a:ext cx="1617631" cy="970578"/>
        </a:xfrm>
        <a:prstGeom prst="rect">
          <a:avLst/>
        </a:prstGeom>
        <a:solidFill>
          <a:schemeClr val="accent2">
            <a:hueOff val="4486639"/>
            <a:satOff val="-771"/>
            <a:lumOff val="-793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Outside Services</a:t>
          </a:r>
          <a:endParaRPr lang="en-US" sz="1100" kern="1200"/>
        </a:p>
      </dsp:txBody>
      <dsp:txXfrm>
        <a:off x="1856110" y="4530256"/>
        <a:ext cx="1617631" cy="970578"/>
      </dsp:txXfrm>
    </dsp:sp>
    <dsp:sp modelId="{91E7006A-E15B-47B8-A339-AE1DE5B3F12A}">
      <dsp:nvSpPr>
        <dsp:cNvPr id="0" name=""/>
        <dsp:cNvSpPr/>
      </dsp:nvSpPr>
      <dsp:spPr>
        <a:xfrm>
          <a:off x="3635504" y="4530256"/>
          <a:ext cx="1617631" cy="970578"/>
        </a:xfrm>
        <a:prstGeom prst="rect">
          <a:avLst/>
        </a:prstGeom>
        <a:solidFill>
          <a:schemeClr val="accent2">
            <a:hueOff val="4750559"/>
            <a:satOff val="-817"/>
            <a:lumOff val="-840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Stock/Materials Purchases</a:t>
          </a:r>
          <a:endParaRPr lang="en-US" sz="1100" kern="1200"/>
        </a:p>
      </dsp:txBody>
      <dsp:txXfrm>
        <a:off x="3635504" y="4530256"/>
        <a:ext cx="1617631" cy="970578"/>
      </dsp:txXfrm>
    </dsp:sp>
    <dsp:sp modelId="{D9BB60FC-BCB5-4B58-B958-4C6D97658A35}">
      <dsp:nvSpPr>
        <dsp:cNvPr id="0" name=""/>
        <dsp:cNvSpPr/>
      </dsp:nvSpPr>
      <dsp:spPr>
        <a:xfrm>
          <a:off x="5414898" y="4530256"/>
          <a:ext cx="1617631" cy="970578"/>
        </a:xfrm>
        <a:prstGeom prst="rect">
          <a:avLst/>
        </a:prstGeom>
        <a:solidFill>
          <a:schemeClr val="accent2">
            <a:hueOff val="5014479"/>
            <a:satOff val="-862"/>
            <a:lumOff val="-887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Bank Charges</a:t>
          </a:r>
          <a:endParaRPr lang="en-US" sz="1100" kern="1200"/>
        </a:p>
      </dsp:txBody>
      <dsp:txXfrm>
        <a:off x="5414898" y="4530256"/>
        <a:ext cx="1617631" cy="970578"/>
      </dsp:txXfrm>
    </dsp:sp>
    <dsp:sp modelId="{53E167B1-0873-4570-B8E3-F226F58F993E}">
      <dsp:nvSpPr>
        <dsp:cNvPr id="0" name=""/>
        <dsp:cNvSpPr/>
      </dsp:nvSpPr>
      <dsp:spPr>
        <a:xfrm>
          <a:off x="1856110" y="5662598"/>
          <a:ext cx="1617631" cy="970578"/>
        </a:xfrm>
        <a:prstGeom prst="rect">
          <a:avLst/>
        </a:prstGeom>
        <a:solidFill>
          <a:schemeClr val="accent2">
            <a:hueOff val="5278399"/>
            <a:satOff val="-908"/>
            <a:lumOff val="-933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Office Consumables </a:t>
          </a:r>
          <a:endParaRPr lang="en-US" sz="1100" kern="1200"/>
        </a:p>
      </dsp:txBody>
      <dsp:txXfrm>
        <a:off x="1856110" y="5662598"/>
        <a:ext cx="1617631" cy="970578"/>
      </dsp:txXfrm>
    </dsp:sp>
    <dsp:sp modelId="{3B6F5C6A-2491-41F0-8009-CAAAC12F6370}">
      <dsp:nvSpPr>
        <dsp:cNvPr id="0" name=""/>
        <dsp:cNvSpPr/>
      </dsp:nvSpPr>
      <dsp:spPr>
        <a:xfrm>
          <a:off x="3635504" y="5662598"/>
          <a:ext cx="1617631" cy="970578"/>
        </a:xfrm>
        <a:prstGeom prst="rect">
          <a:avLst/>
        </a:prstGeom>
        <a:solidFill>
          <a:schemeClr val="accent2">
            <a:hueOff val="5542319"/>
            <a:satOff val="-953"/>
            <a:lumOff val="-980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Loans Repayments</a:t>
          </a:r>
          <a:endParaRPr lang="en-US" sz="1100" kern="1200"/>
        </a:p>
      </dsp:txBody>
      <dsp:txXfrm>
        <a:off x="3635504" y="5662598"/>
        <a:ext cx="1617631" cy="970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DBF58-C6FA-42E5-92C2-7EE9D8050CE1}">
      <dsp:nvSpPr>
        <dsp:cNvPr id="0" name=""/>
        <dsp:cNvSpPr/>
      </dsp:nvSpPr>
      <dsp:spPr>
        <a:xfrm>
          <a:off x="0" y="490719"/>
          <a:ext cx="6261100" cy="11328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E49AA21-0057-4462-84B8-B56C76099ED7}">
      <dsp:nvSpPr>
        <dsp:cNvPr id="0" name=""/>
        <dsp:cNvSpPr/>
      </dsp:nvSpPr>
      <dsp:spPr>
        <a:xfrm>
          <a:off x="142862" y="777649"/>
          <a:ext cx="260004" cy="259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E23A612-F7C5-4E6A-9E6F-9B88CA57BCFE}">
      <dsp:nvSpPr>
        <dsp:cNvPr id="0" name=""/>
        <dsp:cNvSpPr/>
      </dsp:nvSpPr>
      <dsp:spPr>
        <a:xfrm>
          <a:off x="545729" y="671387"/>
          <a:ext cx="5560713" cy="752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59" tIns="79659" rIns="79659" bIns="79659" numCol="1" spcCol="1270" anchor="ctr" anchorCtr="0">
          <a:noAutofit/>
        </a:bodyPr>
        <a:lstStyle/>
        <a:p>
          <a:pPr marL="0" lvl="0" indent="0" algn="l" defTabSz="622300">
            <a:lnSpc>
              <a:spcPct val="90000"/>
            </a:lnSpc>
            <a:spcBef>
              <a:spcPct val="0"/>
            </a:spcBef>
            <a:spcAft>
              <a:spcPct val="35000"/>
            </a:spcAft>
            <a:buNone/>
          </a:pPr>
          <a:r>
            <a:rPr lang="en-US" sz="1400" kern="1200" dirty="0"/>
            <a:t>As a business is it important to know what costs are involved within the existence of your product or service. The Music Workshop is providing a service based product which are, progressive lesson plans. To provide this service the following costs will have to be met or considered as a starting point</a:t>
          </a:r>
        </a:p>
      </dsp:txBody>
      <dsp:txXfrm>
        <a:off x="545729" y="671387"/>
        <a:ext cx="5560713" cy="752685"/>
      </dsp:txXfrm>
    </dsp:sp>
    <dsp:sp modelId="{60E3E911-A0C0-4D0A-B0AB-04ECB86B3453}">
      <dsp:nvSpPr>
        <dsp:cNvPr id="0" name=""/>
        <dsp:cNvSpPr/>
      </dsp:nvSpPr>
      <dsp:spPr>
        <a:xfrm>
          <a:off x="0" y="1761884"/>
          <a:ext cx="6261100" cy="4722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42BFBC9-5810-4CB8-9E82-B47C73B581CF}">
      <dsp:nvSpPr>
        <dsp:cNvPr id="0" name=""/>
        <dsp:cNvSpPr/>
      </dsp:nvSpPr>
      <dsp:spPr>
        <a:xfrm>
          <a:off x="142862" y="1768392"/>
          <a:ext cx="260004" cy="259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CB16943-DC60-438E-9C19-C5877685F9A1}">
      <dsp:nvSpPr>
        <dsp:cNvPr id="0" name=""/>
        <dsp:cNvSpPr/>
      </dsp:nvSpPr>
      <dsp:spPr>
        <a:xfrm>
          <a:off x="545729" y="1662130"/>
          <a:ext cx="5560713" cy="752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59" tIns="79659" rIns="79659" bIns="79659" numCol="1" spcCol="1270" anchor="ctr" anchorCtr="0">
          <a:noAutofit/>
        </a:bodyPr>
        <a:lstStyle/>
        <a:p>
          <a:pPr marL="0" lvl="0" indent="0" algn="l" defTabSz="622300">
            <a:lnSpc>
              <a:spcPct val="90000"/>
            </a:lnSpc>
            <a:spcBef>
              <a:spcPct val="0"/>
            </a:spcBef>
            <a:spcAft>
              <a:spcPct val="35000"/>
            </a:spcAft>
            <a:buNone/>
          </a:pPr>
          <a:r>
            <a:rPr lang="en-US" sz="1400" b="1" kern="1200" dirty="0"/>
            <a:t>Website</a:t>
          </a:r>
          <a:r>
            <a:rPr lang="en-US" sz="1400" kern="1200" dirty="0"/>
            <a:t> - Designed by Copper Bay Creative = £1750</a:t>
          </a:r>
        </a:p>
      </dsp:txBody>
      <dsp:txXfrm>
        <a:off x="545729" y="1662130"/>
        <a:ext cx="5560713" cy="752685"/>
      </dsp:txXfrm>
    </dsp:sp>
    <dsp:sp modelId="{9CEDA868-2D90-46E5-88BC-E458C37E17BD}">
      <dsp:nvSpPr>
        <dsp:cNvPr id="0" name=""/>
        <dsp:cNvSpPr/>
      </dsp:nvSpPr>
      <dsp:spPr>
        <a:xfrm>
          <a:off x="0" y="2686116"/>
          <a:ext cx="6261100" cy="4722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CCDC5EE-F3FE-4687-B6D0-1D00C62232EC}">
      <dsp:nvSpPr>
        <dsp:cNvPr id="0" name=""/>
        <dsp:cNvSpPr/>
      </dsp:nvSpPr>
      <dsp:spPr>
        <a:xfrm>
          <a:off x="142862" y="2709248"/>
          <a:ext cx="260004" cy="259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4F44FE8-1F42-4AEF-98FE-E4B9EEE094AA}">
      <dsp:nvSpPr>
        <dsp:cNvPr id="0" name=""/>
        <dsp:cNvSpPr/>
      </dsp:nvSpPr>
      <dsp:spPr>
        <a:xfrm>
          <a:off x="545729" y="2602987"/>
          <a:ext cx="5560713" cy="752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59" tIns="79659" rIns="79659" bIns="79659" numCol="1" spcCol="1270" anchor="ctr" anchorCtr="0">
          <a:noAutofit/>
        </a:bodyPr>
        <a:lstStyle/>
        <a:p>
          <a:pPr marL="0" lvl="0" indent="0" algn="l" defTabSz="622300">
            <a:lnSpc>
              <a:spcPct val="90000"/>
            </a:lnSpc>
            <a:spcBef>
              <a:spcPct val="0"/>
            </a:spcBef>
            <a:spcAft>
              <a:spcPct val="35000"/>
            </a:spcAft>
            <a:buNone/>
          </a:pPr>
          <a:r>
            <a:rPr lang="en-US" sz="1400" b="1" kern="1200"/>
            <a:t>Facebook advertising campaign - </a:t>
          </a:r>
          <a:r>
            <a:rPr lang="en-US" sz="1400" kern="1200"/>
            <a:t>platformed at Facebook = £200</a:t>
          </a:r>
        </a:p>
      </dsp:txBody>
      <dsp:txXfrm>
        <a:off x="545729" y="2602987"/>
        <a:ext cx="5560713" cy="752685"/>
      </dsp:txXfrm>
    </dsp:sp>
    <dsp:sp modelId="{7B8B7101-99CA-4DB6-B4C2-8C7101F18952}">
      <dsp:nvSpPr>
        <dsp:cNvPr id="0" name=""/>
        <dsp:cNvSpPr/>
      </dsp:nvSpPr>
      <dsp:spPr>
        <a:xfrm>
          <a:off x="0" y="3612280"/>
          <a:ext cx="6261100" cy="4722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A246614-89CA-41D4-B177-1D7B5F894D43}">
      <dsp:nvSpPr>
        <dsp:cNvPr id="0" name=""/>
        <dsp:cNvSpPr/>
      </dsp:nvSpPr>
      <dsp:spPr>
        <a:xfrm>
          <a:off x="142862" y="3650105"/>
          <a:ext cx="260004" cy="2597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CEB4C26-A12A-47AF-AA5E-DFCC56270B14}">
      <dsp:nvSpPr>
        <dsp:cNvPr id="0" name=""/>
        <dsp:cNvSpPr/>
      </dsp:nvSpPr>
      <dsp:spPr>
        <a:xfrm>
          <a:off x="545729" y="3543843"/>
          <a:ext cx="5560713" cy="752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59" tIns="79659" rIns="79659" bIns="79659" numCol="1" spcCol="1270" anchor="ctr" anchorCtr="0">
          <a:noAutofit/>
        </a:bodyPr>
        <a:lstStyle/>
        <a:p>
          <a:pPr marL="0" lvl="0" indent="0" algn="l" defTabSz="622300">
            <a:lnSpc>
              <a:spcPct val="90000"/>
            </a:lnSpc>
            <a:spcBef>
              <a:spcPct val="0"/>
            </a:spcBef>
            <a:spcAft>
              <a:spcPct val="35000"/>
            </a:spcAft>
            <a:buNone/>
          </a:pPr>
          <a:r>
            <a:rPr lang="en-US" sz="1400" b="1" kern="1200"/>
            <a:t>Instagram advertising campaign </a:t>
          </a:r>
          <a:r>
            <a:rPr lang="en-US" sz="1400" kern="1200"/>
            <a:t>- platformed at Instagram = £200</a:t>
          </a:r>
        </a:p>
      </dsp:txBody>
      <dsp:txXfrm>
        <a:off x="545729" y="3543843"/>
        <a:ext cx="5560713" cy="752685"/>
      </dsp:txXfrm>
    </dsp:sp>
    <dsp:sp modelId="{A5EE0FCB-9653-427E-9415-663FC5D22EAD}">
      <dsp:nvSpPr>
        <dsp:cNvPr id="0" name=""/>
        <dsp:cNvSpPr/>
      </dsp:nvSpPr>
      <dsp:spPr>
        <a:xfrm>
          <a:off x="0" y="4601077"/>
          <a:ext cx="6261100" cy="47227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79F378B-9046-4A84-8C6E-E452AFF7B0EE}">
      <dsp:nvSpPr>
        <dsp:cNvPr id="0" name=""/>
        <dsp:cNvSpPr/>
      </dsp:nvSpPr>
      <dsp:spPr>
        <a:xfrm>
          <a:off x="142862" y="4590961"/>
          <a:ext cx="260004" cy="2597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970B2A7-EC8A-4E5F-9A97-A83AE28C3057}">
      <dsp:nvSpPr>
        <dsp:cNvPr id="0" name=""/>
        <dsp:cNvSpPr/>
      </dsp:nvSpPr>
      <dsp:spPr>
        <a:xfrm>
          <a:off x="545729" y="4484700"/>
          <a:ext cx="5560713" cy="752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59" tIns="79659" rIns="79659" bIns="79659" numCol="1" spcCol="1270" anchor="ctr" anchorCtr="0">
          <a:noAutofit/>
        </a:bodyPr>
        <a:lstStyle/>
        <a:p>
          <a:pPr marL="0" lvl="0" indent="0" algn="l" defTabSz="622300">
            <a:lnSpc>
              <a:spcPct val="90000"/>
            </a:lnSpc>
            <a:spcBef>
              <a:spcPct val="0"/>
            </a:spcBef>
            <a:spcAft>
              <a:spcPct val="35000"/>
            </a:spcAft>
            <a:buNone/>
          </a:pPr>
          <a:r>
            <a:rPr lang="en-US" sz="1400" b="1" kern="1200"/>
            <a:t>Professional Promo Video - </a:t>
          </a:r>
          <a:r>
            <a:rPr lang="en-US" sz="1400" kern="1200"/>
            <a:t>Designed by We Create Swansea = £650</a:t>
          </a:r>
        </a:p>
      </dsp:txBody>
      <dsp:txXfrm>
        <a:off x="545729" y="4484700"/>
        <a:ext cx="5560713" cy="7526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E9F5E-0BD0-42FC-B565-2EF58AFBA946}">
      <dsp:nvSpPr>
        <dsp:cNvPr id="0" name=""/>
        <dsp:cNvSpPr/>
      </dsp:nvSpPr>
      <dsp:spPr>
        <a:xfrm>
          <a:off x="636320" y="719431"/>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27F8C1D-B19F-4944-887A-C355C6BDD018}">
      <dsp:nvSpPr>
        <dsp:cNvPr id="0" name=""/>
        <dsp:cNvSpPr/>
      </dsp:nvSpPr>
      <dsp:spPr>
        <a:xfrm>
          <a:off x="870320" y="95343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3E135F7-B1C5-4EB8-AB65-9F37201F76AC}">
      <dsp:nvSpPr>
        <dsp:cNvPr id="0" name=""/>
        <dsp:cNvSpPr/>
      </dsp:nvSpPr>
      <dsp:spPr>
        <a:xfrm>
          <a:off x="285320" y="21594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u="none" kern="1200" dirty="0"/>
            <a:t>Business finance or loans</a:t>
          </a:r>
          <a:endParaRPr lang="en-US" sz="1800" u="none" kern="1200" dirty="0"/>
        </a:p>
      </dsp:txBody>
      <dsp:txXfrm>
        <a:off x="285320" y="2159431"/>
        <a:ext cx="1800000" cy="720000"/>
      </dsp:txXfrm>
    </dsp:sp>
    <dsp:sp modelId="{A6630C7E-FDF5-4DA5-894E-5A1035222419}">
      <dsp:nvSpPr>
        <dsp:cNvPr id="0" name=""/>
        <dsp:cNvSpPr/>
      </dsp:nvSpPr>
      <dsp:spPr>
        <a:xfrm>
          <a:off x="2751320" y="719431"/>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2C1AF21-6146-491E-B8CD-7801CAA8F0F7}">
      <dsp:nvSpPr>
        <dsp:cNvPr id="0" name=""/>
        <dsp:cNvSpPr/>
      </dsp:nvSpPr>
      <dsp:spPr>
        <a:xfrm>
          <a:off x="2985320" y="95343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BA382C8-1009-48CE-9338-64D022E4235B}">
      <dsp:nvSpPr>
        <dsp:cNvPr id="0" name=""/>
        <dsp:cNvSpPr/>
      </dsp:nvSpPr>
      <dsp:spPr>
        <a:xfrm>
          <a:off x="2400320" y="21594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Banks</a:t>
          </a:r>
          <a:endParaRPr lang="en-US" sz="1800" kern="1200"/>
        </a:p>
      </dsp:txBody>
      <dsp:txXfrm>
        <a:off x="2400320" y="2159431"/>
        <a:ext cx="1800000" cy="720000"/>
      </dsp:txXfrm>
    </dsp:sp>
    <dsp:sp modelId="{7C7F49F0-886B-4B98-99CB-685B55AD51CB}">
      <dsp:nvSpPr>
        <dsp:cNvPr id="0" name=""/>
        <dsp:cNvSpPr/>
      </dsp:nvSpPr>
      <dsp:spPr>
        <a:xfrm>
          <a:off x="4866320" y="719431"/>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1387C85-BD01-4901-9010-EAACE4D236A0}">
      <dsp:nvSpPr>
        <dsp:cNvPr id="0" name=""/>
        <dsp:cNvSpPr/>
      </dsp:nvSpPr>
      <dsp:spPr>
        <a:xfrm>
          <a:off x="5100320" y="95343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C5E5212-E841-4D87-88B5-41CB1F795D48}">
      <dsp:nvSpPr>
        <dsp:cNvPr id="0" name=""/>
        <dsp:cNvSpPr/>
      </dsp:nvSpPr>
      <dsp:spPr>
        <a:xfrm>
          <a:off x="4515320" y="21594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Start-up Loans (Government Scheme)</a:t>
          </a:r>
          <a:endParaRPr lang="en-US" sz="1800" kern="1200"/>
        </a:p>
      </dsp:txBody>
      <dsp:txXfrm>
        <a:off x="4515320" y="2159431"/>
        <a:ext cx="1800000" cy="720000"/>
      </dsp:txXfrm>
    </dsp:sp>
    <dsp:sp modelId="{C8B10172-F92B-4BAF-BF97-3B3FF02733AB}">
      <dsp:nvSpPr>
        <dsp:cNvPr id="0" name=""/>
        <dsp:cNvSpPr/>
      </dsp:nvSpPr>
      <dsp:spPr>
        <a:xfrm>
          <a:off x="6981320" y="719431"/>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5EAB0A5-1088-4B76-B578-1492B21C6BC2}">
      <dsp:nvSpPr>
        <dsp:cNvPr id="0" name=""/>
        <dsp:cNvSpPr/>
      </dsp:nvSpPr>
      <dsp:spPr>
        <a:xfrm>
          <a:off x="7215320" y="95343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99C5B5D-68F2-4FBE-AED3-8D1821EAD754}">
      <dsp:nvSpPr>
        <dsp:cNvPr id="0" name=""/>
        <dsp:cNvSpPr/>
      </dsp:nvSpPr>
      <dsp:spPr>
        <a:xfrm>
          <a:off x="6630320" y="21594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Funding Circle (P2P Lending)</a:t>
          </a:r>
          <a:endParaRPr lang="en-US" sz="1800" kern="1200"/>
        </a:p>
      </dsp:txBody>
      <dsp:txXfrm>
        <a:off x="6630320" y="2159431"/>
        <a:ext cx="1800000" cy="720000"/>
      </dsp:txXfrm>
    </dsp:sp>
    <dsp:sp modelId="{2F08E9F9-2DC4-4A46-9012-38CEF479A51D}">
      <dsp:nvSpPr>
        <dsp:cNvPr id="0" name=""/>
        <dsp:cNvSpPr/>
      </dsp:nvSpPr>
      <dsp:spPr>
        <a:xfrm>
          <a:off x="9096320" y="71943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90BEA2D-3B4E-458A-8B31-E0B84A7AAEE1}">
      <dsp:nvSpPr>
        <dsp:cNvPr id="0" name=""/>
        <dsp:cNvSpPr/>
      </dsp:nvSpPr>
      <dsp:spPr>
        <a:xfrm>
          <a:off x="9330320" y="95343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03707EC-3C93-4BFE-BA20-27C3F1FEB916}">
      <dsp:nvSpPr>
        <dsp:cNvPr id="0" name=""/>
        <dsp:cNvSpPr/>
      </dsp:nvSpPr>
      <dsp:spPr>
        <a:xfrm>
          <a:off x="8745320" y="21594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Finance Wales</a:t>
          </a:r>
          <a:endParaRPr lang="en-US" sz="1800" kern="1200"/>
        </a:p>
      </dsp:txBody>
      <dsp:txXfrm>
        <a:off x="8745320" y="2159431"/>
        <a:ext cx="18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0455E-9D67-4CCC-94FE-5977710EDF9F}">
      <dsp:nvSpPr>
        <dsp:cNvPr id="0" name=""/>
        <dsp:cNvSpPr/>
      </dsp:nvSpPr>
      <dsp:spPr>
        <a:xfrm>
          <a:off x="0" y="0"/>
          <a:ext cx="8664512" cy="79174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Your own investment from savings.</a:t>
          </a:r>
          <a:endParaRPr lang="en-US" sz="3200" kern="1200"/>
        </a:p>
      </dsp:txBody>
      <dsp:txXfrm>
        <a:off x="23190" y="23190"/>
        <a:ext cx="7743249" cy="745369"/>
      </dsp:txXfrm>
    </dsp:sp>
    <dsp:sp modelId="{8F5579F3-2AA8-479E-94BF-81E3E512807E}">
      <dsp:nvSpPr>
        <dsp:cNvPr id="0" name=""/>
        <dsp:cNvSpPr/>
      </dsp:nvSpPr>
      <dsp:spPr>
        <a:xfrm>
          <a:off x="725652" y="935704"/>
          <a:ext cx="8664512" cy="7917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Selling of shares to family or friends.</a:t>
          </a:r>
          <a:endParaRPr lang="en-US" sz="3200" kern="1200"/>
        </a:p>
      </dsp:txBody>
      <dsp:txXfrm>
        <a:off x="748842" y="958894"/>
        <a:ext cx="7377842" cy="745369"/>
      </dsp:txXfrm>
    </dsp:sp>
    <dsp:sp modelId="{81060E7D-554C-4E9F-BC45-F6B0946CD673}">
      <dsp:nvSpPr>
        <dsp:cNvPr id="0" name=""/>
        <dsp:cNvSpPr/>
      </dsp:nvSpPr>
      <dsp:spPr>
        <a:xfrm>
          <a:off x="1440475" y="1871408"/>
          <a:ext cx="8664512" cy="79174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Borrowing from family or friends.</a:t>
          </a:r>
          <a:endParaRPr lang="en-US" sz="3200" kern="1200"/>
        </a:p>
      </dsp:txBody>
      <dsp:txXfrm>
        <a:off x="1463665" y="1894598"/>
        <a:ext cx="7388673" cy="745369"/>
      </dsp:txXfrm>
    </dsp:sp>
    <dsp:sp modelId="{66C44173-FFE8-4325-82F0-B0914C51CF5D}">
      <dsp:nvSpPr>
        <dsp:cNvPr id="0" name=""/>
        <dsp:cNvSpPr/>
      </dsp:nvSpPr>
      <dsp:spPr>
        <a:xfrm>
          <a:off x="2166128" y="2807113"/>
          <a:ext cx="8664512" cy="79174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Borrowing/finance, based on assets.</a:t>
          </a:r>
          <a:endParaRPr lang="en-US" sz="3200" kern="1200"/>
        </a:p>
      </dsp:txBody>
      <dsp:txXfrm>
        <a:off x="2189318" y="2830303"/>
        <a:ext cx="7377842" cy="745369"/>
      </dsp:txXfrm>
    </dsp:sp>
    <dsp:sp modelId="{B6BBBB8E-345B-4C12-AA5C-FF404E1B7F30}">
      <dsp:nvSpPr>
        <dsp:cNvPr id="0" name=""/>
        <dsp:cNvSpPr/>
      </dsp:nvSpPr>
      <dsp:spPr>
        <a:xfrm>
          <a:off x="8149875" y="606408"/>
          <a:ext cx="514637" cy="51463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65668" y="606408"/>
        <a:ext cx="283051" cy="387264"/>
      </dsp:txXfrm>
    </dsp:sp>
    <dsp:sp modelId="{885A8848-65CA-4B60-BC7D-D1B4B81E842E}">
      <dsp:nvSpPr>
        <dsp:cNvPr id="0" name=""/>
        <dsp:cNvSpPr/>
      </dsp:nvSpPr>
      <dsp:spPr>
        <a:xfrm>
          <a:off x="8875528" y="1542112"/>
          <a:ext cx="514637" cy="51463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91321" y="1542112"/>
        <a:ext cx="283051" cy="387264"/>
      </dsp:txXfrm>
    </dsp:sp>
    <dsp:sp modelId="{EA960883-E9A1-4695-94C0-235D7A682877}">
      <dsp:nvSpPr>
        <dsp:cNvPr id="0" name=""/>
        <dsp:cNvSpPr/>
      </dsp:nvSpPr>
      <dsp:spPr>
        <a:xfrm>
          <a:off x="9590350" y="2477817"/>
          <a:ext cx="514637" cy="51463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706143" y="2477817"/>
        <a:ext cx="283051" cy="3872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BC190-1BA8-4674-B9BD-7F7E6D2D6632}">
      <dsp:nvSpPr>
        <dsp:cNvPr id="0" name=""/>
        <dsp:cNvSpPr/>
      </dsp:nvSpPr>
      <dsp:spPr>
        <a:xfrm>
          <a:off x="-95287" y="-85225"/>
          <a:ext cx="9291796" cy="162234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Angel investors are also called informal investors, angel funders, private investors, seed investors or business angels. These are affluent individuals who inject capital for startups in exchange for ownership equity or convertible debt. </a:t>
          </a:r>
          <a:endParaRPr lang="en-US" sz="2000" kern="1200"/>
        </a:p>
      </dsp:txBody>
      <dsp:txXfrm>
        <a:off x="-47770" y="-37708"/>
        <a:ext cx="7614975" cy="1527311"/>
      </dsp:txXfrm>
    </dsp:sp>
    <dsp:sp modelId="{146503CC-7BA1-4B81-92FD-DCEEC5BEFBFD}">
      <dsp:nvSpPr>
        <dsp:cNvPr id="0" name=""/>
        <dsp:cNvSpPr/>
      </dsp:nvSpPr>
      <dsp:spPr>
        <a:xfrm>
          <a:off x="1353866" y="1714194"/>
          <a:ext cx="9672945" cy="19632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Some angel investors invest through crowdfunding platforms online or build angel investor networks to pool in capital.</a:t>
          </a:r>
          <a:endParaRPr lang="en-US" sz="2000" kern="1200"/>
        </a:p>
      </dsp:txBody>
      <dsp:txXfrm>
        <a:off x="1411368" y="1771696"/>
        <a:ext cx="6753169" cy="1848245"/>
      </dsp:txXfrm>
    </dsp:sp>
    <dsp:sp modelId="{6A14E92F-E4B4-4D50-93DB-13380D993463}">
      <dsp:nvSpPr>
        <dsp:cNvPr id="0" name=""/>
        <dsp:cNvSpPr/>
      </dsp:nvSpPr>
      <dsp:spPr>
        <a:xfrm>
          <a:off x="8141984" y="1190118"/>
          <a:ext cx="1054524" cy="105452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79252" y="1190118"/>
        <a:ext cx="579988" cy="7935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2C1DA-4880-4698-B1ED-0DBD47FCA097}">
      <dsp:nvSpPr>
        <dsp:cNvPr id="0" name=""/>
        <dsp:cNvSpPr/>
      </dsp:nvSpPr>
      <dsp:spPr>
        <a:xfrm>
          <a:off x="0" y="2469"/>
          <a:ext cx="9433453" cy="525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ADEB463-DCE3-4CD0-A95F-1068BD0F0031}">
      <dsp:nvSpPr>
        <dsp:cNvPr id="0" name=""/>
        <dsp:cNvSpPr/>
      </dsp:nvSpPr>
      <dsp:spPr>
        <a:xfrm>
          <a:off x="159101" y="120808"/>
          <a:ext cx="289274" cy="2892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5FCE930-4AE4-408C-A08F-8701D6C17381}">
      <dsp:nvSpPr>
        <dsp:cNvPr id="0" name=""/>
        <dsp:cNvSpPr/>
      </dsp:nvSpPr>
      <dsp:spPr>
        <a:xfrm>
          <a:off x="607476" y="2469"/>
          <a:ext cx="8825976" cy="52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663" tIns="55663" rIns="55663" bIns="55663" numCol="1" spcCol="1270" anchor="ctr" anchorCtr="0">
          <a:noAutofit/>
        </a:bodyPr>
        <a:lstStyle/>
        <a:p>
          <a:pPr marL="0" lvl="0" indent="0" algn="l" defTabSz="666750">
            <a:lnSpc>
              <a:spcPct val="90000"/>
            </a:lnSpc>
            <a:spcBef>
              <a:spcPct val="0"/>
            </a:spcBef>
            <a:spcAft>
              <a:spcPct val="35000"/>
            </a:spcAft>
            <a:buNone/>
          </a:pPr>
          <a:r>
            <a:rPr lang="en-GB" sz="1500" kern="1200"/>
            <a:t>A relevant cover image</a:t>
          </a:r>
          <a:endParaRPr lang="en-US" sz="1500" kern="1200"/>
        </a:p>
      </dsp:txBody>
      <dsp:txXfrm>
        <a:off x="607476" y="2469"/>
        <a:ext cx="8825976" cy="525953"/>
      </dsp:txXfrm>
    </dsp:sp>
    <dsp:sp modelId="{2563E849-A7E5-44EC-8981-81D21DAF0C12}">
      <dsp:nvSpPr>
        <dsp:cNvPr id="0" name=""/>
        <dsp:cNvSpPr/>
      </dsp:nvSpPr>
      <dsp:spPr>
        <a:xfrm>
          <a:off x="0" y="659911"/>
          <a:ext cx="9433453" cy="525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0D74A42-245E-4CD3-A52A-DC9FD4A6BF8B}">
      <dsp:nvSpPr>
        <dsp:cNvPr id="0" name=""/>
        <dsp:cNvSpPr/>
      </dsp:nvSpPr>
      <dsp:spPr>
        <a:xfrm>
          <a:off x="159101" y="778251"/>
          <a:ext cx="289274" cy="2892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D8281A6-10CB-4F7C-8519-7E08062DBC22}">
      <dsp:nvSpPr>
        <dsp:cNvPr id="0" name=""/>
        <dsp:cNvSpPr/>
      </dsp:nvSpPr>
      <dsp:spPr>
        <a:xfrm>
          <a:off x="607476" y="659911"/>
          <a:ext cx="8825976" cy="52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663" tIns="55663" rIns="55663" bIns="55663" numCol="1" spcCol="1270" anchor="ctr" anchorCtr="0">
          <a:noAutofit/>
        </a:bodyPr>
        <a:lstStyle/>
        <a:p>
          <a:pPr marL="0" lvl="0" indent="0" algn="l" defTabSz="666750">
            <a:lnSpc>
              <a:spcPct val="90000"/>
            </a:lnSpc>
            <a:spcBef>
              <a:spcPct val="0"/>
            </a:spcBef>
            <a:spcAft>
              <a:spcPct val="35000"/>
            </a:spcAft>
            <a:buNone/>
          </a:pPr>
          <a:r>
            <a:rPr lang="en-GB" sz="1500" kern="1200"/>
            <a:t>Concept Overview </a:t>
          </a:r>
          <a:br>
            <a:rPr lang="en-GB" sz="1500" kern="1200"/>
          </a:br>
          <a:r>
            <a:rPr lang="en-GB" sz="1500" kern="1200"/>
            <a:t>(help us understand your idea, the opportunities, the problems it solves, include any early research)</a:t>
          </a:r>
          <a:endParaRPr lang="en-US" sz="1500" kern="1200"/>
        </a:p>
      </dsp:txBody>
      <dsp:txXfrm>
        <a:off x="607476" y="659911"/>
        <a:ext cx="8825976" cy="525953"/>
      </dsp:txXfrm>
    </dsp:sp>
    <dsp:sp modelId="{5C944181-8B8F-43CD-BEAC-FC1AD26F683F}">
      <dsp:nvSpPr>
        <dsp:cNvPr id="0" name=""/>
        <dsp:cNvSpPr/>
      </dsp:nvSpPr>
      <dsp:spPr>
        <a:xfrm>
          <a:off x="0" y="1317353"/>
          <a:ext cx="9433453" cy="525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215A05D-B935-43E4-9295-AA88206F7199}">
      <dsp:nvSpPr>
        <dsp:cNvPr id="0" name=""/>
        <dsp:cNvSpPr/>
      </dsp:nvSpPr>
      <dsp:spPr>
        <a:xfrm>
          <a:off x="159101" y="1435693"/>
          <a:ext cx="289274" cy="2892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44DAF9A-9C84-4908-BB52-6475E374BA3F}">
      <dsp:nvSpPr>
        <dsp:cNvPr id="0" name=""/>
        <dsp:cNvSpPr/>
      </dsp:nvSpPr>
      <dsp:spPr>
        <a:xfrm>
          <a:off x="607476" y="1317353"/>
          <a:ext cx="8825976" cy="52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663" tIns="55663" rIns="55663" bIns="55663" numCol="1" spcCol="1270" anchor="ctr" anchorCtr="0">
          <a:noAutofit/>
        </a:bodyPr>
        <a:lstStyle/>
        <a:p>
          <a:pPr marL="0" lvl="0" indent="0" algn="l" defTabSz="666750">
            <a:lnSpc>
              <a:spcPct val="90000"/>
            </a:lnSpc>
            <a:spcBef>
              <a:spcPct val="0"/>
            </a:spcBef>
            <a:spcAft>
              <a:spcPct val="35000"/>
            </a:spcAft>
            <a:buNone/>
          </a:pPr>
          <a:r>
            <a:rPr lang="en-GB" sz="1500" kern="1200"/>
            <a:t>Keywords (industry, location, etc)</a:t>
          </a:r>
          <a:endParaRPr lang="en-US" sz="1500" kern="1200"/>
        </a:p>
      </dsp:txBody>
      <dsp:txXfrm>
        <a:off x="607476" y="1317353"/>
        <a:ext cx="8825976" cy="525953"/>
      </dsp:txXfrm>
    </dsp:sp>
    <dsp:sp modelId="{69B8C59D-CD8D-42D0-822E-98EA65F0AC1B}">
      <dsp:nvSpPr>
        <dsp:cNvPr id="0" name=""/>
        <dsp:cNvSpPr/>
      </dsp:nvSpPr>
      <dsp:spPr>
        <a:xfrm>
          <a:off x="0" y="1974795"/>
          <a:ext cx="9433453" cy="525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A05F3A-D57D-4C68-B9E5-52AD55678294}">
      <dsp:nvSpPr>
        <dsp:cNvPr id="0" name=""/>
        <dsp:cNvSpPr/>
      </dsp:nvSpPr>
      <dsp:spPr>
        <a:xfrm>
          <a:off x="159101" y="2093135"/>
          <a:ext cx="289274" cy="2892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7A820D4-CBDF-4613-A539-C8B61E33FD52}">
      <dsp:nvSpPr>
        <dsp:cNvPr id="0" name=""/>
        <dsp:cNvSpPr/>
      </dsp:nvSpPr>
      <dsp:spPr>
        <a:xfrm>
          <a:off x="607476" y="1974795"/>
          <a:ext cx="8825976" cy="52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663" tIns="55663" rIns="55663" bIns="55663" numCol="1" spcCol="1270" anchor="ctr" anchorCtr="0">
          <a:noAutofit/>
        </a:bodyPr>
        <a:lstStyle/>
        <a:p>
          <a:pPr marL="0" lvl="0" indent="0" algn="l" defTabSz="666750">
            <a:lnSpc>
              <a:spcPct val="90000"/>
            </a:lnSpc>
            <a:spcBef>
              <a:spcPct val="0"/>
            </a:spcBef>
            <a:spcAft>
              <a:spcPct val="35000"/>
            </a:spcAft>
            <a:buNone/>
          </a:pPr>
          <a:r>
            <a:rPr lang="en-US" sz="1500" kern="1200"/>
            <a:t>Creative CV/PESTLE ANALYSIS (Assignment attachments, SWOT analysis, Porters five forces analysis).</a:t>
          </a:r>
        </a:p>
      </dsp:txBody>
      <dsp:txXfrm>
        <a:off x="607476" y="1974795"/>
        <a:ext cx="8825976" cy="525953"/>
      </dsp:txXfrm>
    </dsp:sp>
    <dsp:sp modelId="{6016FA36-17A8-4BAE-8813-FDCA308CA7F2}">
      <dsp:nvSpPr>
        <dsp:cNvPr id="0" name=""/>
        <dsp:cNvSpPr/>
      </dsp:nvSpPr>
      <dsp:spPr>
        <a:xfrm>
          <a:off x="0" y="2594916"/>
          <a:ext cx="9433453" cy="525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71B5E7A-B4D5-4DB8-91A1-DEF47FA0928E}">
      <dsp:nvSpPr>
        <dsp:cNvPr id="0" name=""/>
        <dsp:cNvSpPr/>
      </dsp:nvSpPr>
      <dsp:spPr>
        <a:xfrm>
          <a:off x="159101" y="2750577"/>
          <a:ext cx="289274" cy="2892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2F7E7D4-9C93-4C3D-B27A-06658FDCFF00}">
      <dsp:nvSpPr>
        <dsp:cNvPr id="0" name=""/>
        <dsp:cNvSpPr/>
      </dsp:nvSpPr>
      <dsp:spPr>
        <a:xfrm>
          <a:off x="607476" y="2632237"/>
          <a:ext cx="8825976" cy="52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663" tIns="55663" rIns="55663" bIns="55663" numCol="1" spcCol="1270" anchor="ctr" anchorCtr="0">
          <a:noAutofit/>
        </a:bodyPr>
        <a:lstStyle/>
        <a:p>
          <a:pPr marL="0" lvl="0" indent="0" algn="l" defTabSz="666750">
            <a:lnSpc>
              <a:spcPct val="90000"/>
            </a:lnSpc>
            <a:spcBef>
              <a:spcPct val="0"/>
            </a:spcBef>
            <a:spcAft>
              <a:spcPct val="35000"/>
            </a:spcAft>
            <a:buNone/>
          </a:pPr>
          <a:r>
            <a:rPr lang="en-GB" sz="1500" kern="1200" dirty="0"/>
            <a:t>Logo/Design/Start Marketing plan/Start financial projection/complete all steps on simply do</a:t>
          </a:r>
          <a:endParaRPr lang="en-US" sz="1500" kern="1200" dirty="0"/>
        </a:p>
      </dsp:txBody>
      <dsp:txXfrm>
        <a:off x="607476" y="2632237"/>
        <a:ext cx="8825976" cy="5259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3/18/2019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3/18/2019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43.png"/><Relationship Id="rId7" Type="http://schemas.openxmlformats.org/officeDocument/2006/relationships/diagramQuickStyle" Target="../diagrams/quickStyle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44.png"/><Relationship Id="rId9" Type="http://schemas.microsoft.com/office/2007/relationships/diagramDrawing" Target="../diagrams/drawing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png"/><Relationship Id="rId7" Type="http://schemas.openxmlformats.org/officeDocument/2006/relationships/diagramQuickStyle" Target="../diagrams/quickStyle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3.png"/><Relationship Id="rId9" Type="http://schemas.microsoft.com/office/2007/relationships/diagramDrawing" Target="../diagrams/drawing10.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39A6-9324-40D6-B23D-FF00E2230CA1}"/>
              </a:ext>
            </a:extLst>
          </p:cNvPr>
          <p:cNvSpPr>
            <a:spLocks noGrp="1"/>
          </p:cNvSpPr>
          <p:nvPr>
            <p:ph type="ctrTitle"/>
          </p:nvPr>
        </p:nvSpPr>
        <p:spPr/>
        <p:txBody>
          <a:bodyPr/>
          <a:lstStyle/>
          <a:p>
            <a:r>
              <a:rPr lang="en-US" dirty="0"/>
              <a:t>Business, Marketing and Self-promotion </a:t>
            </a:r>
            <a:endParaRPr lang="en-GB" dirty="0"/>
          </a:p>
        </p:txBody>
      </p:sp>
      <p:sp>
        <p:nvSpPr>
          <p:cNvPr id="3" name="Subtitle 2">
            <a:extLst>
              <a:ext uri="{FF2B5EF4-FFF2-40B4-BE49-F238E27FC236}">
                <a16:creationId xmlns:a16="http://schemas.microsoft.com/office/drawing/2014/main" id="{7BBBDB4E-8EFD-4926-8C86-D6BB03937BCF}"/>
              </a:ext>
            </a:extLst>
          </p:cNvPr>
          <p:cNvSpPr>
            <a:spLocks noGrp="1"/>
          </p:cNvSpPr>
          <p:nvPr>
            <p:ph type="subTitle" idx="1"/>
          </p:nvPr>
        </p:nvSpPr>
        <p:spPr/>
        <p:txBody>
          <a:bodyPr/>
          <a:lstStyle/>
          <a:p>
            <a:r>
              <a:rPr lang="en-US" dirty="0"/>
              <a:t>By Kierran Tomkins </a:t>
            </a:r>
            <a:endParaRPr lang="en-GB" dirty="0"/>
          </a:p>
        </p:txBody>
      </p:sp>
    </p:spTree>
    <p:extLst>
      <p:ext uri="{BB962C8B-B14F-4D97-AF65-F5344CB8AC3E}">
        <p14:creationId xmlns:p14="http://schemas.microsoft.com/office/powerpoint/2010/main" val="1901797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Rectangle 17">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22" name="Rectangle 21">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CA1DE4-E13A-4DB3-941C-2BFD4ADF82CB}"/>
              </a:ext>
            </a:extLst>
          </p:cNvPr>
          <p:cNvSpPr>
            <a:spLocks noGrp="1"/>
          </p:cNvSpPr>
          <p:nvPr>
            <p:ph type="title"/>
          </p:nvPr>
        </p:nvSpPr>
        <p:spPr>
          <a:xfrm>
            <a:off x="680321" y="2063262"/>
            <a:ext cx="3739279" cy="2661052"/>
          </a:xfrm>
        </p:spPr>
        <p:txBody>
          <a:bodyPr>
            <a:normAutofit/>
          </a:bodyPr>
          <a:lstStyle/>
          <a:p>
            <a:pPr algn="r"/>
            <a:r>
              <a:rPr lang="en-US" sz="4400"/>
              <a:t>To do list</a:t>
            </a:r>
            <a:br>
              <a:rPr lang="en-US" sz="4400"/>
            </a:br>
            <a:endParaRPr lang="en-GB" sz="4400"/>
          </a:p>
        </p:txBody>
      </p:sp>
      <p:graphicFrame>
        <p:nvGraphicFramePr>
          <p:cNvPr id="9" name="Content Placeholder 2">
            <a:extLst>
              <a:ext uri="{FF2B5EF4-FFF2-40B4-BE49-F238E27FC236}">
                <a16:creationId xmlns:a16="http://schemas.microsoft.com/office/drawing/2014/main" id="{A42C8A7D-04E0-4E4A-A06A-07FE5A6AC3CE}"/>
              </a:ext>
            </a:extLst>
          </p:cNvPr>
          <p:cNvGraphicFramePr>
            <a:graphicFrameLocks noGrp="1"/>
          </p:cNvGraphicFramePr>
          <p:nvPr>
            <p:ph idx="1"/>
            <p:extLst>
              <p:ext uri="{D42A27DB-BD31-4B8C-83A1-F6EECF244321}">
                <p14:modId xmlns:p14="http://schemas.microsoft.com/office/powerpoint/2010/main" val="1568377115"/>
              </p:ext>
            </p:extLst>
          </p:nvPr>
        </p:nvGraphicFramePr>
        <p:xfrm>
          <a:off x="5099921" y="195943"/>
          <a:ext cx="6908577" cy="6596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43920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4AA75-7580-4E28-9D31-2F245D2AC6FC}"/>
              </a:ext>
            </a:extLst>
          </p:cNvPr>
          <p:cNvSpPr>
            <a:spLocks noGrp="1"/>
          </p:cNvSpPr>
          <p:nvPr>
            <p:ph type="title"/>
          </p:nvPr>
        </p:nvSpPr>
        <p:spPr>
          <a:xfrm>
            <a:off x="680321" y="753228"/>
            <a:ext cx="9613861" cy="1080938"/>
          </a:xfrm>
        </p:spPr>
        <p:txBody>
          <a:bodyPr>
            <a:normAutofit/>
          </a:bodyPr>
          <a:lstStyle/>
          <a:p>
            <a:r>
              <a:rPr lang="en-US" dirty="0"/>
              <a:t>Cost in Business </a:t>
            </a:r>
            <a:endParaRPr lang="en-GB" dirty="0"/>
          </a:p>
        </p:txBody>
      </p:sp>
      <p:graphicFrame>
        <p:nvGraphicFramePr>
          <p:cNvPr id="6" name="Content Placeholder 2">
            <a:extLst>
              <a:ext uri="{FF2B5EF4-FFF2-40B4-BE49-F238E27FC236}">
                <a16:creationId xmlns:a16="http://schemas.microsoft.com/office/drawing/2014/main" id="{4459FA3A-5905-4C52-9F34-6515CF38B98D}"/>
              </a:ext>
            </a:extLst>
          </p:cNvPr>
          <p:cNvGraphicFramePr>
            <a:graphicFrameLocks noGrp="1"/>
          </p:cNvGraphicFramePr>
          <p:nvPr>
            <p:ph idx="1"/>
            <p:extLst>
              <p:ext uri="{D42A27DB-BD31-4B8C-83A1-F6EECF244321}">
                <p14:modId xmlns:p14="http://schemas.microsoft.com/office/powerpoint/2010/main" val="1512319475"/>
              </p:ext>
            </p:extLst>
          </p:nvPr>
        </p:nvGraphicFramePr>
        <p:xfrm>
          <a:off x="289560" y="2152996"/>
          <a:ext cx="11612880" cy="4522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2004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E45C-17CF-40D6-AFA5-E2765C9BE09B}"/>
              </a:ext>
            </a:extLst>
          </p:cNvPr>
          <p:cNvSpPr>
            <a:spLocks noGrp="1"/>
          </p:cNvSpPr>
          <p:nvPr>
            <p:ph type="title"/>
          </p:nvPr>
        </p:nvSpPr>
        <p:spPr>
          <a:xfrm>
            <a:off x="680321" y="753228"/>
            <a:ext cx="9613861" cy="1080938"/>
          </a:xfrm>
        </p:spPr>
        <p:txBody>
          <a:bodyPr>
            <a:normAutofit/>
          </a:bodyPr>
          <a:lstStyle/>
          <a:p>
            <a:r>
              <a:rPr lang="en-US" dirty="0"/>
              <a:t>Cost </a:t>
            </a:r>
            <a:endParaRPr lang="en-GB" dirty="0"/>
          </a:p>
        </p:txBody>
      </p:sp>
      <p:graphicFrame>
        <p:nvGraphicFramePr>
          <p:cNvPr id="5" name="Content Placeholder 2">
            <a:extLst>
              <a:ext uri="{FF2B5EF4-FFF2-40B4-BE49-F238E27FC236}">
                <a16:creationId xmlns:a16="http://schemas.microsoft.com/office/drawing/2014/main" id="{428999F8-D260-4721-B973-62A364ECCEF2}"/>
              </a:ext>
            </a:extLst>
          </p:cNvPr>
          <p:cNvGraphicFramePr>
            <a:graphicFrameLocks noGrp="1"/>
          </p:cNvGraphicFramePr>
          <p:nvPr>
            <p:ph idx="1"/>
            <p:extLst>
              <p:ext uri="{D42A27DB-BD31-4B8C-83A1-F6EECF244321}">
                <p14:modId xmlns:p14="http://schemas.microsoft.com/office/powerpoint/2010/main" val="992254987"/>
              </p:ext>
            </p:extLst>
          </p:nvPr>
        </p:nvGraphicFramePr>
        <p:xfrm>
          <a:off x="91440" y="1587731"/>
          <a:ext cx="11978639" cy="52702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257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7EF3D8-5F2B-4AD0-8BEF-1CA7A90B0FB5}"/>
              </a:ext>
            </a:extLst>
          </p:cNvPr>
          <p:cNvSpPr>
            <a:spLocks noGrp="1"/>
          </p:cNvSpPr>
          <p:nvPr>
            <p:ph type="title"/>
          </p:nvPr>
        </p:nvSpPr>
        <p:spPr>
          <a:xfrm>
            <a:off x="680321" y="2063262"/>
            <a:ext cx="3739279" cy="2661052"/>
          </a:xfrm>
        </p:spPr>
        <p:txBody>
          <a:bodyPr>
            <a:normAutofit/>
          </a:bodyPr>
          <a:lstStyle/>
          <a:p>
            <a:pPr algn="r"/>
            <a:r>
              <a:rPr lang="en-US" sz="4400">
                <a:solidFill>
                  <a:srgbClr val="FFFFFF"/>
                </a:solidFill>
              </a:rPr>
              <a:t>Quick Task (1)</a:t>
            </a:r>
            <a:endParaRPr lang="en-GB" sz="4400">
              <a:solidFill>
                <a:srgbClr val="FFFFFF"/>
              </a:solidFill>
            </a:endParaRPr>
          </a:p>
        </p:txBody>
      </p:sp>
      <p:sp>
        <p:nvSpPr>
          <p:cNvPr id="3" name="Content Placeholder 2">
            <a:extLst>
              <a:ext uri="{FF2B5EF4-FFF2-40B4-BE49-F238E27FC236}">
                <a16:creationId xmlns:a16="http://schemas.microsoft.com/office/drawing/2014/main" id="{AEF913B5-ED8A-470F-BC8F-B5A5DC774BE6}"/>
              </a:ext>
            </a:extLst>
          </p:cNvPr>
          <p:cNvSpPr>
            <a:spLocks noGrp="1"/>
          </p:cNvSpPr>
          <p:nvPr>
            <p:ph idx="1"/>
          </p:nvPr>
        </p:nvSpPr>
        <p:spPr>
          <a:xfrm>
            <a:off x="5287995" y="661106"/>
            <a:ext cx="6257362" cy="5503101"/>
          </a:xfrm>
        </p:spPr>
        <p:txBody>
          <a:bodyPr anchor="ctr">
            <a:normAutofit/>
          </a:bodyPr>
          <a:lstStyle/>
          <a:p>
            <a:r>
              <a:rPr lang="en-US" sz="3600" dirty="0">
                <a:solidFill>
                  <a:srgbClr val="FFFFFF"/>
                </a:solidFill>
              </a:rPr>
              <a:t>Think of three innovative ways on how your own business can make money! Feedback in 10 minutes! </a:t>
            </a:r>
            <a:endParaRPr lang="en-GB" sz="3600" dirty="0">
              <a:solidFill>
                <a:srgbClr val="FFFFFF"/>
              </a:solidFill>
            </a:endParaRPr>
          </a:p>
        </p:txBody>
      </p:sp>
    </p:spTree>
    <p:extLst>
      <p:ext uri="{BB962C8B-B14F-4D97-AF65-F5344CB8AC3E}">
        <p14:creationId xmlns:p14="http://schemas.microsoft.com/office/powerpoint/2010/main" val="3192166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51E9-E8CB-43B9-AEDB-E3CC46C7644D}"/>
              </a:ext>
            </a:extLst>
          </p:cNvPr>
          <p:cNvSpPr>
            <a:spLocks noGrp="1"/>
          </p:cNvSpPr>
          <p:nvPr>
            <p:ph type="title"/>
          </p:nvPr>
        </p:nvSpPr>
        <p:spPr>
          <a:xfrm>
            <a:off x="680321" y="753228"/>
            <a:ext cx="9613861" cy="1080938"/>
          </a:xfrm>
        </p:spPr>
        <p:txBody>
          <a:bodyPr>
            <a:normAutofit/>
          </a:bodyPr>
          <a:lstStyle/>
          <a:p>
            <a:r>
              <a:rPr lang="en-US"/>
              <a:t>Cost – Pricing </a:t>
            </a:r>
            <a:endParaRPr lang="en-GB" dirty="0"/>
          </a:p>
        </p:txBody>
      </p:sp>
      <p:sp>
        <p:nvSpPr>
          <p:cNvPr id="31" name="Content Placeholder 2">
            <a:extLst>
              <a:ext uri="{FF2B5EF4-FFF2-40B4-BE49-F238E27FC236}">
                <a16:creationId xmlns:a16="http://schemas.microsoft.com/office/drawing/2014/main" id="{0AAB9D17-5C6A-404F-8D10-AF984EBCC255}"/>
              </a:ext>
            </a:extLst>
          </p:cNvPr>
          <p:cNvSpPr>
            <a:spLocks noGrp="1"/>
          </p:cNvSpPr>
          <p:nvPr>
            <p:ph idx="1"/>
          </p:nvPr>
        </p:nvSpPr>
        <p:spPr>
          <a:xfrm>
            <a:off x="3777672" y="2336873"/>
            <a:ext cx="6516509" cy="3599316"/>
          </a:xfrm>
        </p:spPr>
        <p:txBody>
          <a:bodyPr>
            <a:normAutofit/>
          </a:bodyPr>
          <a:lstStyle/>
          <a:p>
            <a:pPr marL="914400" lvl="2" indent="0" eaLnBrk="0" hangingPunct="0">
              <a:spcBef>
                <a:spcPct val="50000"/>
              </a:spcBef>
              <a:buNone/>
            </a:pPr>
            <a:r>
              <a:rPr lang="en-GB" sz="3200" b="1" dirty="0">
                <a:latin typeface="Calibri" pitchFamily="34" charset="0"/>
                <a:cs typeface="Calibri" pitchFamily="34" charset="0"/>
              </a:rPr>
              <a:t>The three ‘real-life’ principles:</a:t>
            </a:r>
          </a:p>
          <a:p>
            <a:pPr marL="1428750" lvl="2" indent="-514350" eaLnBrk="0" hangingPunct="0">
              <a:spcBef>
                <a:spcPct val="50000"/>
              </a:spcBef>
              <a:buAutoNum type="arabicPeriod"/>
            </a:pPr>
            <a:r>
              <a:rPr lang="en-GB" sz="3200" b="1" dirty="0">
                <a:latin typeface="Calibri" pitchFamily="34" charset="0"/>
                <a:cs typeface="Calibri" pitchFamily="34" charset="0"/>
              </a:rPr>
              <a:t>Profit = Price – cost</a:t>
            </a:r>
          </a:p>
          <a:p>
            <a:pPr marL="1428750" lvl="2" indent="-514350" eaLnBrk="0" hangingPunct="0">
              <a:spcBef>
                <a:spcPct val="50000"/>
              </a:spcBef>
              <a:buAutoNum type="arabicPeriod"/>
            </a:pPr>
            <a:r>
              <a:rPr lang="en-GB" sz="3200" b="1" dirty="0">
                <a:latin typeface="Calibri" pitchFamily="34" charset="0"/>
                <a:cs typeface="Calibri" pitchFamily="34" charset="0"/>
              </a:rPr>
              <a:t>What price will get the work?</a:t>
            </a:r>
          </a:p>
          <a:p>
            <a:pPr marL="1428750" lvl="2" indent="-514350" eaLnBrk="0" hangingPunct="0">
              <a:spcBef>
                <a:spcPct val="50000"/>
              </a:spcBef>
              <a:buAutoNum type="arabicPeriod"/>
            </a:pPr>
            <a:r>
              <a:rPr lang="en-GB" sz="3200" b="1" dirty="0">
                <a:latin typeface="Calibri" pitchFamily="34" charset="0"/>
                <a:cs typeface="Calibri" pitchFamily="34" charset="0"/>
              </a:rPr>
              <a:t>What am I worth? What do I want to earn?</a:t>
            </a:r>
            <a:endParaRPr lang="en-GB" sz="3200" b="1" dirty="0"/>
          </a:p>
          <a:p>
            <a:endParaRPr lang="en-GB" dirty="0"/>
          </a:p>
        </p:txBody>
      </p:sp>
      <p:pic>
        <p:nvPicPr>
          <p:cNvPr id="7" name="Graphic 6" descr="Money">
            <a:extLst>
              <a:ext uri="{FF2B5EF4-FFF2-40B4-BE49-F238E27FC236}">
                <a16:creationId xmlns:a16="http://schemas.microsoft.com/office/drawing/2014/main" id="{29A97DB1-004D-4A78-A9CC-9913D7FA3E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12561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367564-7312-4FAD-B724-A53EE07E6C1F}"/>
              </a:ext>
            </a:extLst>
          </p:cNvPr>
          <p:cNvSpPr>
            <a:spLocks noGrp="1"/>
          </p:cNvSpPr>
          <p:nvPr>
            <p:ph type="title"/>
          </p:nvPr>
        </p:nvSpPr>
        <p:spPr>
          <a:xfrm>
            <a:off x="680321" y="2063262"/>
            <a:ext cx="3739279" cy="2661052"/>
          </a:xfrm>
        </p:spPr>
        <p:txBody>
          <a:bodyPr>
            <a:normAutofit/>
          </a:bodyPr>
          <a:lstStyle/>
          <a:p>
            <a:pPr algn="r"/>
            <a:r>
              <a:rPr lang="en-US" sz="4400" dirty="0"/>
              <a:t>Business costs </a:t>
            </a:r>
            <a:endParaRPr lang="en-GB" sz="4400" dirty="0"/>
          </a:p>
        </p:txBody>
      </p:sp>
      <p:graphicFrame>
        <p:nvGraphicFramePr>
          <p:cNvPr id="5" name="Content Placeholder 2">
            <a:extLst>
              <a:ext uri="{FF2B5EF4-FFF2-40B4-BE49-F238E27FC236}">
                <a16:creationId xmlns:a16="http://schemas.microsoft.com/office/drawing/2014/main" id="{7E8C6ACE-8B09-4094-A536-D6B3E7303EEF}"/>
              </a:ext>
            </a:extLst>
          </p:cNvPr>
          <p:cNvGraphicFramePr>
            <a:graphicFrameLocks noGrp="1"/>
          </p:cNvGraphicFramePr>
          <p:nvPr>
            <p:ph idx="1"/>
            <p:extLst>
              <p:ext uri="{D42A27DB-BD31-4B8C-83A1-F6EECF244321}">
                <p14:modId xmlns:p14="http://schemas.microsoft.com/office/powerpoint/2010/main" val="1474848085"/>
              </p:ext>
            </p:extLst>
          </p:nvPr>
        </p:nvGraphicFramePr>
        <p:xfrm>
          <a:off x="5281127" y="121298"/>
          <a:ext cx="6503435" cy="66060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4431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1525FA-6585-4EFD-A94C-7D57B85AAD67}"/>
              </a:ext>
            </a:extLst>
          </p:cNvPr>
          <p:cNvSpPr>
            <a:spLocks noGrp="1"/>
          </p:cNvSpPr>
          <p:nvPr>
            <p:ph type="title"/>
          </p:nvPr>
        </p:nvSpPr>
        <p:spPr>
          <a:xfrm>
            <a:off x="680321" y="2063262"/>
            <a:ext cx="3739279" cy="2661052"/>
          </a:xfrm>
        </p:spPr>
        <p:txBody>
          <a:bodyPr>
            <a:normAutofit/>
          </a:bodyPr>
          <a:lstStyle/>
          <a:p>
            <a:pPr algn="r"/>
            <a:r>
              <a:rPr lang="en-US" sz="4400"/>
              <a:t>Potential business cost list </a:t>
            </a:r>
            <a:endParaRPr lang="en-GB" sz="4400"/>
          </a:p>
        </p:txBody>
      </p:sp>
      <p:graphicFrame>
        <p:nvGraphicFramePr>
          <p:cNvPr id="5" name="Content Placeholder 2">
            <a:extLst>
              <a:ext uri="{FF2B5EF4-FFF2-40B4-BE49-F238E27FC236}">
                <a16:creationId xmlns:a16="http://schemas.microsoft.com/office/drawing/2014/main" id="{839C8551-BE19-4F24-8B45-268EB3E0C70F}"/>
              </a:ext>
            </a:extLst>
          </p:cNvPr>
          <p:cNvGraphicFramePr>
            <a:graphicFrameLocks noGrp="1"/>
          </p:cNvGraphicFramePr>
          <p:nvPr>
            <p:ph idx="1"/>
            <p:extLst>
              <p:ext uri="{D42A27DB-BD31-4B8C-83A1-F6EECF244321}">
                <p14:modId xmlns:p14="http://schemas.microsoft.com/office/powerpoint/2010/main" val="406494084"/>
              </p:ext>
            </p:extLst>
          </p:nvPr>
        </p:nvGraphicFramePr>
        <p:xfrm>
          <a:off x="4964566" y="111967"/>
          <a:ext cx="7109246" cy="6634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23745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3110-85CC-4310-8DE7-A8F01E2FBB90}"/>
              </a:ext>
            </a:extLst>
          </p:cNvPr>
          <p:cNvSpPr>
            <a:spLocks noGrp="1"/>
          </p:cNvSpPr>
          <p:nvPr>
            <p:ph type="title"/>
          </p:nvPr>
        </p:nvSpPr>
        <p:spPr>
          <a:xfrm>
            <a:off x="680321" y="753228"/>
            <a:ext cx="9613861" cy="1080938"/>
          </a:xfrm>
        </p:spPr>
        <p:txBody>
          <a:bodyPr>
            <a:normAutofit/>
          </a:bodyPr>
          <a:lstStyle/>
          <a:p>
            <a:r>
              <a:rPr lang="en-US" dirty="0"/>
              <a:t>Pricing Strategy Step 8 (Simply do)  </a:t>
            </a:r>
            <a:endParaRPr lang="en-GB" dirty="0"/>
          </a:p>
        </p:txBody>
      </p:sp>
      <p:sp>
        <p:nvSpPr>
          <p:cNvPr id="20" name="Content Placeholder 2">
            <a:extLst>
              <a:ext uri="{FF2B5EF4-FFF2-40B4-BE49-F238E27FC236}">
                <a16:creationId xmlns:a16="http://schemas.microsoft.com/office/drawing/2014/main" id="{0DF2DEB9-6F4D-49B9-AD64-1DCCA8BA35B2}"/>
              </a:ext>
            </a:extLst>
          </p:cNvPr>
          <p:cNvSpPr>
            <a:spLocks noGrp="1"/>
          </p:cNvSpPr>
          <p:nvPr>
            <p:ph idx="1"/>
          </p:nvPr>
        </p:nvSpPr>
        <p:spPr>
          <a:xfrm>
            <a:off x="3777673" y="2212182"/>
            <a:ext cx="6962371" cy="4238494"/>
          </a:xfrm>
        </p:spPr>
        <p:txBody>
          <a:bodyPr>
            <a:normAutofit lnSpcReduction="10000"/>
          </a:bodyPr>
          <a:lstStyle/>
          <a:p>
            <a:pPr marL="0" indent="0">
              <a:buNone/>
            </a:pPr>
            <a:r>
              <a:rPr lang="en-US" sz="1600" dirty="0"/>
              <a:t>How will your idea make money? (think about all the different things you will sell and how) </a:t>
            </a:r>
          </a:p>
          <a:p>
            <a:pPr marL="0" indent="0">
              <a:buNone/>
            </a:pPr>
            <a:r>
              <a:rPr lang="en-US" sz="1600" b="1" u="sng" dirty="0"/>
              <a:t>Example: </a:t>
            </a:r>
          </a:p>
          <a:p>
            <a:r>
              <a:rPr lang="en-US" sz="1600" dirty="0"/>
              <a:t>The Music Workshop will earn revenue by selling package lessons to schools, colleges and universities, and the purchase of our service can be proceeded with online, and over the phone. The Music Workshop will also be offering individual video lessons that can be purchased online using PayPal. </a:t>
            </a:r>
          </a:p>
          <a:p>
            <a:r>
              <a:rPr lang="en-US" sz="1600" b="1" dirty="0"/>
              <a:t>Service 1 - Primary Schools at 4 hours per week at £15 per hour</a:t>
            </a:r>
            <a:endParaRPr lang="en-US" sz="1600" dirty="0"/>
          </a:p>
          <a:p>
            <a:r>
              <a:rPr lang="en-US" sz="1600" b="1" dirty="0"/>
              <a:t>Service 2 - Comprehensive Schools at 4 hours per week at £25 per hour</a:t>
            </a:r>
            <a:endParaRPr lang="en-US" sz="1600" dirty="0"/>
          </a:p>
          <a:p>
            <a:r>
              <a:rPr lang="en-US" sz="1600" b="1" dirty="0"/>
              <a:t>Service 3 - Colleges at 4 hours per week at £35 per hour </a:t>
            </a:r>
            <a:endParaRPr lang="en-US" sz="1600" dirty="0"/>
          </a:p>
          <a:p>
            <a:r>
              <a:rPr lang="en-US" sz="1600" b="1" dirty="0"/>
              <a:t>Service 4 - Universities 4 hours per week at £45 per hour </a:t>
            </a:r>
            <a:endParaRPr lang="en-US" sz="1600" dirty="0"/>
          </a:p>
          <a:p>
            <a:r>
              <a:rPr lang="en-US" sz="1600" b="1" dirty="0"/>
              <a:t>Service 5 - Online video lessons at set rate of £25 per video purchase</a:t>
            </a:r>
            <a:endParaRPr lang="en-US" sz="1600" dirty="0"/>
          </a:p>
          <a:p>
            <a:endParaRPr lang="en-US" sz="1300" dirty="0"/>
          </a:p>
          <a:p>
            <a:endParaRPr lang="en-GB" sz="1300" dirty="0"/>
          </a:p>
        </p:txBody>
      </p:sp>
      <p:pic>
        <p:nvPicPr>
          <p:cNvPr id="7" name="Graphic 6" descr="Checkmark">
            <a:extLst>
              <a:ext uri="{FF2B5EF4-FFF2-40B4-BE49-F238E27FC236}">
                <a16:creationId xmlns:a16="http://schemas.microsoft.com/office/drawing/2014/main" id="{CB10A921-0392-498A-996D-F4124AC5E1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08644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97A2BB-25E2-4191-94A4-6AB8DAC6E927}"/>
              </a:ext>
            </a:extLst>
          </p:cNvPr>
          <p:cNvSpPr>
            <a:spLocks noGrp="1"/>
          </p:cNvSpPr>
          <p:nvPr>
            <p:ph type="title"/>
          </p:nvPr>
        </p:nvSpPr>
        <p:spPr>
          <a:xfrm>
            <a:off x="680321" y="2063262"/>
            <a:ext cx="3739279" cy="2661052"/>
          </a:xfrm>
        </p:spPr>
        <p:txBody>
          <a:bodyPr>
            <a:normAutofit/>
          </a:bodyPr>
          <a:lstStyle/>
          <a:p>
            <a:pPr algn="r"/>
            <a:r>
              <a:rPr lang="en-US" sz="3100" cap="all" dirty="0"/>
              <a:t>WHAT ARE YOU GOING TO HAVE TO SPEND MONEY ON? (Next stage) Example: </a:t>
            </a:r>
            <a:br>
              <a:rPr lang="en-US" sz="3100" b="1" cap="all" dirty="0"/>
            </a:br>
            <a:endParaRPr lang="en-GB" sz="3100" dirty="0"/>
          </a:p>
        </p:txBody>
      </p:sp>
      <p:graphicFrame>
        <p:nvGraphicFramePr>
          <p:cNvPr id="5" name="Content Placeholder 2">
            <a:extLst>
              <a:ext uri="{FF2B5EF4-FFF2-40B4-BE49-F238E27FC236}">
                <a16:creationId xmlns:a16="http://schemas.microsoft.com/office/drawing/2014/main" id="{9D9E0B30-C95F-4239-A668-6428F271A26A}"/>
              </a:ext>
            </a:extLst>
          </p:cNvPr>
          <p:cNvGraphicFramePr>
            <a:graphicFrameLocks noGrp="1"/>
          </p:cNvGraphicFramePr>
          <p:nvPr>
            <p:ph idx="1"/>
            <p:extLst>
              <p:ext uri="{D42A27DB-BD31-4B8C-83A1-F6EECF244321}">
                <p14:modId xmlns:p14="http://schemas.microsoft.com/office/powerpoint/2010/main" val="1984313493"/>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10454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0B21-72FC-4781-AD77-1C57EDB8F3BE}"/>
              </a:ext>
            </a:extLst>
          </p:cNvPr>
          <p:cNvSpPr>
            <a:spLocks noGrp="1"/>
          </p:cNvSpPr>
          <p:nvPr>
            <p:ph type="title"/>
          </p:nvPr>
        </p:nvSpPr>
        <p:spPr/>
        <p:txBody>
          <a:bodyPr/>
          <a:lstStyle/>
          <a:p>
            <a:r>
              <a:rPr lang="en-US" dirty="0"/>
              <a:t>Costing and pricing </a:t>
            </a:r>
            <a:endParaRPr lang="en-GB" dirty="0"/>
          </a:p>
        </p:txBody>
      </p:sp>
      <p:sp>
        <p:nvSpPr>
          <p:cNvPr id="3" name="Content Placeholder 2">
            <a:extLst>
              <a:ext uri="{FF2B5EF4-FFF2-40B4-BE49-F238E27FC236}">
                <a16:creationId xmlns:a16="http://schemas.microsoft.com/office/drawing/2014/main" id="{CC08F624-59A0-477E-B937-B6C0FE3DA125}"/>
              </a:ext>
            </a:extLst>
          </p:cNvPr>
          <p:cNvSpPr>
            <a:spLocks noGrp="1"/>
          </p:cNvSpPr>
          <p:nvPr>
            <p:ph idx="1"/>
          </p:nvPr>
        </p:nvSpPr>
        <p:spPr>
          <a:xfrm>
            <a:off x="91441" y="2036618"/>
            <a:ext cx="11970326" cy="4746567"/>
          </a:xfrm>
        </p:spPr>
        <p:txBody>
          <a:bodyPr>
            <a:normAutofit fontScale="62500" lnSpcReduction="20000"/>
          </a:bodyPr>
          <a:lstStyle/>
          <a:p>
            <a:pPr marL="0" indent="0">
              <a:buNone/>
            </a:pPr>
            <a:r>
              <a:rPr lang="en-US" b="1" u="sng" dirty="0"/>
              <a:t>Costing and Pricing</a:t>
            </a:r>
            <a:endParaRPr lang="en-GB" b="1" u="sng" dirty="0"/>
          </a:p>
          <a:p>
            <a:pPr marL="0" indent="0">
              <a:buNone/>
            </a:pPr>
            <a:r>
              <a:rPr lang="en-US" dirty="0"/>
              <a:t> </a:t>
            </a:r>
            <a:endParaRPr lang="en-GB" dirty="0"/>
          </a:p>
          <a:p>
            <a:pPr marL="0" indent="0">
              <a:buNone/>
            </a:pPr>
            <a:r>
              <a:rPr lang="en-US" b="1" dirty="0"/>
              <a:t>  What will it cost to produce your product or provide your service?</a:t>
            </a:r>
            <a:endParaRPr lang="en-GB" b="1" dirty="0"/>
          </a:p>
          <a:p>
            <a:r>
              <a:rPr lang="en-US" i="1" dirty="0"/>
              <a:t>Calculate the cost per item or cost per hour to cover direct and indirect costs.</a:t>
            </a:r>
            <a:endParaRPr lang="en-GB" b="1" i="1" dirty="0"/>
          </a:p>
          <a:p>
            <a:r>
              <a:rPr lang="en-US" dirty="0"/>
              <a:t> As a bespoke service, the costs will vary from customer to customer. As a product-based service, the cost of the service comes from the cost of goods sold and all items bought in at trade price will be sold at retail price. The markup will include my travelling costs, time spent face-to-face with the customer and </a:t>
            </a:r>
            <a:r>
              <a:rPr lang="en-US" dirty="0" err="1"/>
              <a:t>organising</a:t>
            </a:r>
            <a:r>
              <a:rPr lang="en-US" dirty="0"/>
              <a:t> the making of their order and the fitting and delivery of it. </a:t>
            </a:r>
            <a:endParaRPr lang="en-GB" dirty="0"/>
          </a:p>
          <a:p>
            <a:endParaRPr lang="en-GB" dirty="0"/>
          </a:p>
          <a:p>
            <a:pPr marL="0" indent="0">
              <a:buNone/>
            </a:pPr>
            <a:r>
              <a:rPr lang="en-US" dirty="0"/>
              <a:t>  </a:t>
            </a:r>
            <a:r>
              <a:rPr lang="en-US" b="1" dirty="0"/>
              <a:t>What will be your pricing policy?</a:t>
            </a:r>
            <a:endParaRPr lang="en-GB" b="1" dirty="0"/>
          </a:p>
          <a:p>
            <a:r>
              <a:rPr lang="en-US" i="1" dirty="0"/>
              <a:t>Outline how you will calculate your prices.  What factors will you consider?</a:t>
            </a:r>
            <a:endParaRPr lang="en-GB" dirty="0"/>
          </a:p>
          <a:p>
            <a:r>
              <a:rPr lang="en-US" dirty="0"/>
              <a:t> The cost of each item will vary but all products will be bought in at a net trade price and will be marked up by x 2.3 to get to the retail price which will also include VAT. This will allow me to cover delivery costs on each product, with no additional costs passed on to the customer.</a:t>
            </a:r>
            <a:endParaRPr lang="en-GB" dirty="0"/>
          </a:p>
          <a:p>
            <a:endParaRPr lang="en-GB" dirty="0"/>
          </a:p>
          <a:p>
            <a:pPr marL="0" indent="0">
              <a:buNone/>
            </a:pPr>
            <a:r>
              <a:rPr lang="en-US" dirty="0"/>
              <a:t> </a:t>
            </a:r>
            <a:r>
              <a:rPr lang="en-US" b="1" dirty="0"/>
              <a:t>What credit terms will you give your customers?</a:t>
            </a:r>
            <a:endParaRPr lang="en-GB" b="1" dirty="0"/>
          </a:p>
          <a:p>
            <a:r>
              <a:rPr lang="en-US" dirty="0"/>
              <a:t> All items purchased by customers will be bespoke and so they will be required to pay a 50% deposit which will cover the cost of any products or fabrics that are bought in and the balance will be due before delivery. This is standard practice for bespoke items.</a:t>
            </a:r>
            <a:endParaRPr lang="en-GB" dirty="0"/>
          </a:p>
          <a:p>
            <a:endParaRPr lang="en-GB" dirty="0"/>
          </a:p>
        </p:txBody>
      </p:sp>
    </p:spTree>
    <p:extLst>
      <p:ext uri="{BB962C8B-B14F-4D97-AF65-F5344CB8AC3E}">
        <p14:creationId xmlns:p14="http://schemas.microsoft.com/office/powerpoint/2010/main" val="1150363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4" name="Picture 13">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6" name="Picture 15">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8" name="Rectangle 17">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id="{4930BBBA-6F9F-4D27-AD61-45935240C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4FED5ABE-AA8E-4BAE-B923-EB99ABDE02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pic>
        <p:nvPicPr>
          <p:cNvPr id="26" name="Picture 25">
            <a:extLst>
              <a:ext uri="{FF2B5EF4-FFF2-40B4-BE49-F238E27FC236}">
                <a16:creationId xmlns:a16="http://schemas.microsoft.com/office/drawing/2014/main" id="{E0811D79-2C71-4B37-82AD-761836DCBD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28" name="Rectangle 27">
            <a:extLst>
              <a:ext uri="{FF2B5EF4-FFF2-40B4-BE49-F238E27FC236}">
                <a16:creationId xmlns:a16="http://schemas.microsoft.com/office/drawing/2014/main" id="{929B6C0D-2AB5-4965-B573-1D00F1D0B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6B5F30-AE37-49B0-A196-268F2572BBF4}"/>
              </a:ext>
            </a:extLst>
          </p:cNvPr>
          <p:cNvSpPr>
            <a:spLocks noGrp="1"/>
          </p:cNvSpPr>
          <p:nvPr>
            <p:ph type="title"/>
          </p:nvPr>
        </p:nvSpPr>
        <p:spPr>
          <a:xfrm>
            <a:off x="680322" y="2403231"/>
            <a:ext cx="5192940" cy="2133600"/>
          </a:xfrm>
        </p:spPr>
        <p:txBody>
          <a:bodyPr vert="horz" lIns="91440" tIns="45720" rIns="91440" bIns="45720" rtlCol="0" anchor="ctr">
            <a:normAutofit/>
          </a:bodyPr>
          <a:lstStyle/>
          <a:p>
            <a:pPr algn="r"/>
            <a:r>
              <a:rPr lang="en-US" sz="5400"/>
              <a:t>Break!</a:t>
            </a:r>
          </a:p>
        </p:txBody>
      </p:sp>
      <p:pic>
        <p:nvPicPr>
          <p:cNvPr id="7" name="Graphic 6" descr="Tea">
            <a:extLst>
              <a:ext uri="{FF2B5EF4-FFF2-40B4-BE49-F238E27FC236}">
                <a16:creationId xmlns:a16="http://schemas.microsoft.com/office/drawing/2014/main" id="{CB3015FD-52FF-4C45-ACD8-EA03642E334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36079" y="1024255"/>
            <a:ext cx="4809490" cy="480949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715525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3" name="Rectangle 12">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72074C-DEFD-435B-AFCA-48A0ACF8C202}"/>
              </a:ext>
            </a:extLst>
          </p:cNvPr>
          <p:cNvSpPr>
            <a:spLocks noGrp="1"/>
          </p:cNvSpPr>
          <p:nvPr>
            <p:ph type="title"/>
          </p:nvPr>
        </p:nvSpPr>
        <p:spPr>
          <a:xfrm>
            <a:off x="680321" y="753228"/>
            <a:ext cx="4136123" cy="1080938"/>
          </a:xfrm>
        </p:spPr>
        <p:txBody>
          <a:bodyPr>
            <a:normAutofit/>
          </a:bodyPr>
          <a:lstStyle/>
          <a:p>
            <a:r>
              <a:rPr lang="en-US" sz="2400"/>
              <a:t>Financial Projection </a:t>
            </a:r>
            <a:endParaRPr lang="en-GB" sz="2400"/>
          </a:p>
        </p:txBody>
      </p:sp>
      <p:pic>
        <p:nvPicPr>
          <p:cNvPr id="17" name="Picture 16">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89C0CA57-F25B-49F7-8B23-61D16539646B}"/>
              </a:ext>
            </a:extLst>
          </p:cNvPr>
          <p:cNvSpPr>
            <a:spLocks noGrp="1"/>
          </p:cNvSpPr>
          <p:nvPr>
            <p:ph idx="1"/>
          </p:nvPr>
        </p:nvSpPr>
        <p:spPr>
          <a:xfrm>
            <a:off x="489796" y="2170028"/>
            <a:ext cx="3656289" cy="3672041"/>
          </a:xfrm>
        </p:spPr>
        <p:txBody>
          <a:bodyPr>
            <a:normAutofit fontScale="85000" lnSpcReduction="20000"/>
          </a:bodyPr>
          <a:lstStyle/>
          <a:p>
            <a:r>
              <a:rPr lang="en-US" sz="1900" dirty="0"/>
              <a:t>This is a financial projection of the music work shop over 1 year of operating. </a:t>
            </a:r>
          </a:p>
          <a:p>
            <a:r>
              <a:rPr lang="en-US" sz="1900" dirty="0"/>
              <a:t>This table will demonstrate what your coming will earn each month. </a:t>
            </a:r>
          </a:p>
          <a:p>
            <a:r>
              <a:rPr lang="en-US" sz="1900" dirty="0"/>
              <a:t>This table can also give you a clear idea is the idea you have is worth while with what you can earn.</a:t>
            </a:r>
          </a:p>
          <a:p>
            <a:r>
              <a:rPr lang="en-US" sz="1900" dirty="0"/>
              <a:t>If you are making a LOSS, you are not in a good place as a business. Try to work your prices out from REAL competitive prices from other existing companies/organizations. </a:t>
            </a:r>
          </a:p>
          <a:p>
            <a:r>
              <a:rPr lang="en-US" sz="1900" dirty="0"/>
              <a:t>Your strategies could be the key to making money!</a:t>
            </a:r>
          </a:p>
          <a:p>
            <a:pPr marL="0" indent="0">
              <a:buNone/>
            </a:pPr>
            <a:endParaRPr lang="en-GB" sz="1400" dirty="0"/>
          </a:p>
        </p:txBody>
      </p:sp>
      <p:pic>
        <p:nvPicPr>
          <p:cNvPr id="4" name="Picture 3">
            <a:extLst>
              <a:ext uri="{FF2B5EF4-FFF2-40B4-BE49-F238E27FC236}">
                <a16:creationId xmlns:a16="http://schemas.microsoft.com/office/drawing/2014/main" id="{A5AF6526-72B9-4CC2-B519-A6BA8E1FD3EE}"/>
              </a:ext>
            </a:extLst>
          </p:cNvPr>
          <p:cNvPicPr>
            <a:picLocks noChangeAspect="1"/>
          </p:cNvPicPr>
          <p:nvPr/>
        </p:nvPicPr>
        <p:blipFill rotWithShape="1">
          <a:blip r:embed="rId4"/>
          <a:srcRect l="34841" t="19515" r="7935" b="14304"/>
          <a:stretch/>
        </p:blipFill>
        <p:spPr>
          <a:xfrm>
            <a:off x="5014966" y="609599"/>
            <a:ext cx="7114942" cy="6024465"/>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949062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3" name="Rectangle 12">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5337332-19B0-4609-B1BF-A3BF3ABEF14C}"/>
              </a:ext>
            </a:extLst>
          </p:cNvPr>
          <p:cNvSpPr>
            <a:spLocks noGrp="1"/>
          </p:cNvSpPr>
          <p:nvPr>
            <p:ph type="title"/>
          </p:nvPr>
        </p:nvSpPr>
        <p:spPr>
          <a:xfrm>
            <a:off x="680321" y="753228"/>
            <a:ext cx="4136123" cy="1080938"/>
          </a:xfrm>
        </p:spPr>
        <p:txBody>
          <a:bodyPr>
            <a:normAutofit/>
          </a:bodyPr>
          <a:lstStyle/>
          <a:p>
            <a:r>
              <a:rPr lang="en-US" sz="2400"/>
              <a:t>Financial projection, blank template </a:t>
            </a:r>
            <a:endParaRPr lang="en-GB" sz="2400"/>
          </a:p>
        </p:txBody>
      </p:sp>
      <p:pic>
        <p:nvPicPr>
          <p:cNvPr id="17" name="Picture 16">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EF4CC495-0985-4DE4-98B3-5FDB26E73383}"/>
              </a:ext>
            </a:extLst>
          </p:cNvPr>
          <p:cNvSpPr>
            <a:spLocks noGrp="1"/>
          </p:cNvSpPr>
          <p:nvPr>
            <p:ph idx="1"/>
          </p:nvPr>
        </p:nvSpPr>
        <p:spPr>
          <a:xfrm>
            <a:off x="680321" y="2336873"/>
            <a:ext cx="3656289" cy="3599316"/>
          </a:xfrm>
        </p:spPr>
        <p:txBody>
          <a:bodyPr>
            <a:normAutofit lnSpcReduction="10000"/>
          </a:bodyPr>
          <a:lstStyle/>
          <a:p>
            <a:r>
              <a:rPr lang="en-US" sz="1400" dirty="0"/>
              <a:t>Plan all expenditure, cost, income, outgoings on this table.</a:t>
            </a:r>
          </a:p>
          <a:p>
            <a:endParaRPr lang="en-US" sz="1400" dirty="0"/>
          </a:p>
          <a:p>
            <a:r>
              <a:rPr lang="en-US" sz="1400" dirty="0"/>
              <a:t>This is an essential attachment that will have to be uploaded to the simply do ideas portal. </a:t>
            </a:r>
          </a:p>
          <a:p>
            <a:endParaRPr lang="en-US" sz="1400" dirty="0"/>
          </a:p>
          <a:p>
            <a:r>
              <a:rPr lang="en-US" sz="1400" dirty="0"/>
              <a:t>Get all the figures from REAL sources.</a:t>
            </a:r>
          </a:p>
          <a:p>
            <a:endParaRPr lang="en-US" sz="1400" dirty="0"/>
          </a:p>
          <a:p>
            <a:r>
              <a:rPr lang="en-US" sz="1400" dirty="0"/>
              <a:t>Example, if you need accommodation at some point, how much will the travel lodge cost for a nights stay? </a:t>
            </a:r>
          </a:p>
          <a:p>
            <a:r>
              <a:rPr lang="en-US" sz="1400" dirty="0"/>
              <a:t>Example: How much does an accountant charge for a months worth of service? </a:t>
            </a:r>
            <a:endParaRPr lang="en-GB" sz="1400" dirty="0"/>
          </a:p>
        </p:txBody>
      </p:sp>
      <p:pic>
        <p:nvPicPr>
          <p:cNvPr id="4" name="Picture 2">
            <a:extLst>
              <a:ext uri="{FF2B5EF4-FFF2-40B4-BE49-F238E27FC236}">
                <a16:creationId xmlns:a16="http://schemas.microsoft.com/office/drawing/2014/main" id="{4436D4A0-30E8-4575-8D3B-104118C0E8F5}"/>
              </a:ext>
            </a:extLst>
          </p:cNvPr>
          <p:cNvPicPr>
            <a:picLocks noChangeAspect="1" noChangeArrowheads="1"/>
          </p:cNvPicPr>
          <p:nvPr/>
        </p:nvPicPr>
        <p:blipFill>
          <a:blip r:embed="rId4" cstate="print"/>
          <a:srcRect t="17438" r="17023" b="22762"/>
          <a:stretch>
            <a:fillRect/>
          </a:stretch>
        </p:blipFill>
        <p:spPr bwMode="auto">
          <a:xfrm>
            <a:off x="4694944" y="609600"/>
            <a:ext cx="7441168" cy="6071118"/>
          </a:xfrm>
          <a:prstGeom prst="rect">
            <a:avLst/>
          </a:prstGeom>
          <a:noFill/>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825168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C439B-7C48-42E9-82B1-9E9AC3014116}"/>
              </a:ext>
            </a:extLst>
          </p:cNvPr>
          <p:cNvSpPr>
            <a:spLocks noGrp="1"/>
          </p:cNvSpPr>
          <p:nvPr>
            <p:ph type="title"/>
          </p:nvPr>
        </p:nvSpPr>
        <p:spPr>
          <a:xfrm>
            <a:off x="680321" y="753228"/>
            <a:ext cx="9613861" cy="1080938"/>
          </a:xfrm>
        </p:spPr>
        <p:txBody>
          <a:bodyPr>
            <a:normAutofit/>
          </a:bodyPr>
          <a:lstStyle/>
          <a:p>
            <a:r>
              <a:rPr lang="en-US" dirty="0"/>
              <a:t>Funding </a:t>
            </a:r>
            <a:endParaRPr lang="en-GB" dirty="0"/>
          </a:p>
        </p:txBody>
      </p:sp>
      <p:sp>
        <p:nvSpPr>
          <p:cNvPr id="4" name="Text Box 3">
            <a:extLst>
              <a:ext uri="{FF2B5EF4-FFF2-40B4-BE49-F238E27FC236}">
                <a16:creationId xmlns:a16="http://schemas.microsoft.com/office/drawing/2014/main" id="{329E3B8F-BDF4-48A1-91E5-AFC847F881BC}"/>
              </a:ext>
            </a:extLst>
          </p:cNvPr>
          <p:cNvSpPr txBox="1">
            <a:spLocks noGrp="1" noChangeArrowheads="1"/>
          </p:cNvSpPr>
          <p:nvPr>
            <p:ph idx="1"/>
          </p:nvPr>
        </p:nvSpPr>
        <p:spPr bwMode="auto">
          <a:xfrm>
            <a:off x="3778524" y="2162306"/>
            <a:ext cx="6516509" cy="3599316"/>
          </a:xfrm>
          <a:prstGeom prst="rect">
            <a:avLst/>
          </a:prstGeom>
        </p:spPr>
        <p:txBody>
          <a:bodyPr>
            <a:noAutofit/>
          </a:bodyPr>
          <a:lstStyle/>
          <a:p>
            <a:r>
              <a:rPr lang="en-GB" sz="1400" b="1" dirty="0"/>
              <a:t>DO YOU NEED ANY STARTUP FUNDING?   </a:t>
            </a:r>
            <a:r>
              <a:rPr lang="en-GB" sz="1400" b="1" u="sng" dirty="0"/>
              <a:t>YES</a:t>
            </a:r>
          </a:p>
          <a:p>
            <a:endParaRPr lang="en-GB" sz="1400" b="1" u="sng" dirty="0"/>
          </a:p>
          <a:p>
            <a:r>
              <a:rPr lang="en-GB" sz="1400" b="1" dirty="0"/>
              <a:t>DO YOU HAVE ANY IDEAS OF HOW AND WHERE YOU MIGHT GET STARTUP FUNDING?</a:t>
            </a:r>
          </a:p>
          <a:p>
            <a:endParaRPr lang="en-GB" sz="1400" b="1" dirty="0"/>
          </a:p>
          <a:p>
            <a:pPr>
              <a:buFont typeface="Arial" pitchFamily="34" charset="0"/>
              <a:buChar char="•"/>
            </a:pPr>
            <a:r>
              <a:rPr lang="en-GB" sz="1400" dirty="0"/>
              <a:t> Business finance or loans</a:t>
            </a:r>
          </a:p>
          <a:p>
            <a:endParaRPr lang="en-GB" sz="1400" dirty="0"/>
          </a:p>
          <a:p>
            <a:pPr>
              <a:buFont typeface="Arial" pitchFamily="34" charset="0"/>
              <a:buChar char="•"/>
            </a:pPr>
            <a:r>
              <a:rPr lang="en-GB" sz="1400" dirty="0"/>
              <a:t> Grants or bursaries</a:t>
            </a:r>
          </a:p>
          <a:p>
            <a:endParaRPr lang="en-GB" sz="1400" dirty="0"/>
          </a:p>
          <a:p>
            <a:pPr>
              <a:buFont typeface="Arial" pitchFamily="34" charset="0"/>
              <a:buChar char="•"/>
            </a:pPr>
            <a:r>
              <a:rPr lang="en-GB" sz="1400" dirty="0"/>
              <a:t> Self-funding</a:t>
            </a:r>
          </a:p>
          <a:p>
            <a:endParaRPr lang="en-GB" sz="1400" dirty="0"/>
          </a:p>
          <a:p>
            <a:pPr>
              <a:buFont typeface="Arial" pitchFamily="34" charset="0"/>
              <a:buChar char="•"/>
            </a:pPr>
            <a:r>
              <a:rPr lang="en-GB" sz="1400" dirty="0"/>
              <a:t> Angel Investors (Capital Investors)</a:t>
            </a:r>
          </a:p>
          <a:p>
            <a:endParaRPr lang="en-GB" sz="1400" dirty="0"/>
          </a:p>
          <a:p>
            <a:pPr>
              <a:buFont typeface="Arial" pitchFamily="34" charset="0"/>
              <a:buChar char="•"/>
            </a:pPr>
            <a:r>
              <a:rPr lang="en-GB" sz="1400" dirty="0"/>
              <a:t> Crowd-funding </a:t>
            </a:r>
          </a:p>
        </p:txBody>
      </p:sp>
      <p:pic>
        <p:nvPicPr>
          <p:cNvPr id="8" name="Graphic 7" descr="Money">
            <a:extLst>
              <a:ext uri="{FF2B5EF4-FFF2-40B4-BE49-F238E27FC236}">
                <a16:creationId xmlns:a16="http://schemas.microsoft.com/office/drawing/2014/main" id="{73FCFFE8-A192-4FF5-A23C-1D86126547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02329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AC6C9-3242-42B2-A5A0-C065C0341A26}"/>
              </a:ext>
            </a:extLst>
          </p:cNvPr>
          <p:cNvSpPr>
            <a:spLocks noGrp="1"/>
          </p:cNvSpPr>
          <p:nvPr>
            <p:ph type="title"/>
          </p:nvPr>
        </p:nvSpPr>
        <p:spPr/>
        <p:txBody>
          <a:bodyPr/>
          <a:lstStyle/>
          <a:p>
            <a:r>
              <a:rPr lang="en-US" dirty="0"/>
              <a:t>Funding </a:t>
            </a:r>
            <a:endParaRPr lang="en-GB" dirty="0"/>
          </a:p>
        </p:txBody>
      </p:sp>
      <p:sp>
        <p:nvSpPr>
          <p:cNvPr id="3" name="Content Placeholder 2">
            <a:extLst>
              <a:ext uri="{FF2B5EF4-FFF2-40B4-BE49-F238E27FC236}">
                <a16:creationId xmlns:a16="http://schemas.microsoft.com/office/drawing/2014/main" id="{118260AF-76F6-49FD-8B2C-B10194E5C4B5}"/>
              </a:ext>
            </a:extLst>
          </p:cNvPr>
          <p:cNvSpPr>
            <a:spLocks noGrp="1"/>
          </p:cNvSpPr>
          <p:nvPr>
            <p:ph idx="1"/>
          </p:nvPr>
        </p:nvSpPr>
        <p:spPr/>
        <p:txBody>
          <a:bodyPr/>
          <a:lstStyle/>
          <a:p>
            <a:r>
              <a:rPr lang="en-US" dirty="0"/>
              <a:t>Tick the funding switch, this will open a little box, you then will state and justify who the funding is from, how much the funding is/what the grant or funding scheme is called, and then you will state what it is for. </a:t>
            </a:r>
            <a:endParaRPr lang="en-GB" dirty="0"/>
          </a:p>
        </p:txBody>
      </p:sp>
      <p:pic>
        <p:nvPicPr>
          <p:cNvPr id="4" name="Picture 3">
            <a:extLst>
              <a:ext uri="{FF2B5EF4-FFF2-40B4-BE49-F238E27FC236}">
                <a16:creationId xmlns:a16="http://schemas.microsoft.com/office/drawing/2014/main" id="{0BA87C39-E59E-4310-A84D-0735F8CC03F4}"/>
              </a:ext>
            </a:extLst>
          </p:cNvPr>
          <p:cNvPicPr>
            <a:picLocks noChangeAspect="1"/>
          </p:cNvPicPr>
          <p:nvPr/>
        </p:nvPicPr>
        <p:blipFill rotWithShape="1">
          <a:blip r:embed="rId2"/>
          <a:srcRect l="33682" t="52381" r="6864" b="19394"/>
          <a:stretch/>
        </p:blipFill>
        <p:spPr>
          <a:xfrm>
            <a:off x="3693180" y="3508310"/>
            <a:ext cx="8312207" cy="3225338"/>
          </a:xfrm>
          <a:prstGeom prst="rect">
            <a:avLst/>
          </a:prstGeom>
        </p:spPr>
      </p:pic>
    </p:spTree>
    <p:extLst>
      <p:ext uri="{BB962C8B-B14F-4D97-AF65-F5344CB8AC3E}">
        <p14:creationId xmlns:p14="http://schemas.microsoft.com/office/powerpoint/2010/main" val="1520079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72C7B-4804-4207-8E86-93994B23DEB3}"/>
              </a:ext>
            </a:extLst>
          </p:cNvPr>
          <p:cNvSpPr>
            <a:spLocks noGrp="1"/>
          </p:cNvSpPr>
          <p:nvPr>
            <p:ph type="title"/>
          </p:nvPr>
        </p:nvSpPr>
        <p:spPr>
          <a:xfrm>
            <a:off x="680321" y="753228"/>
            <a:ext cx="9613861" cy="1080938"/>
          </a:xfrm>
        </p:spPr>
        <p:txBody>
          <a:bodyPr>
            <a:normAutofit/>
          </a:bodyPr>
          <a:lstStyle/>
          <a:p>
            <a:r>
              <a:rPr lang="en-US" dirty="0"/>
              <a:t>Business finance or loans </a:t>
            </a:r>
            <a:br>
              <a:rPr lang="en-US" dirty="0"/>
            </a:br>
            <a:endParaRPr lang="en-GB" dirty="0"/>
          </a:p>
        </p:txBody>
      </p:sp>
      <p:graphicFrame>
        <p:nvGraphicFramePr>
          <p:cNvPr id="5" name="Content Placeholder 2">
            <a:extLst>
              <a:ext uri="{FF2B5EF4-FFF2-40B4-BE49-F238E27FC236}">
                <a16:creationId xmlns:a16="http://schemas.microsoft.com/office/drawing/2014/main" id="{54A09DB7-3381-4E92-B23C-E4EE651F4A89}"/>
              </a:ext>
            </a:extLst>
          </p:cNvPr>
          <p:cNvGraphicFramePr>
            <a:graphicFrameLocks noGrp="1"/>
          </p:cNvGraphicFramePr>
          <p:nvPr>
            <p:ph idx="1"/>
            <p:extLst>
              <p:ext uri="{D42A27DB-BD31-4B8C-83A1-F6EECF244321}">
                <p14:modId xmlns:p14="http://schemas.microsoft.com/office/powerpoint/2010/main" val="392121637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5711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F1223-E6D0-4505-9B72-3DEBDCCE7C4C}"/>
              </a:ext>
            </a:extLst>
          </p:cNvPr>
          <p:cNvSpPr>
            <a:spLocks noGrp="1"/>
          </p:cNvSpPr>
          <p:nvPr>
            <p:ph type="title"/>
          </p:nvPr>
        </p:nvSpPr>
        <p:spPr/>
        <p:txBody>
          <a:bodyPr/>
          <a:lstStyle/>
          <a:p>
            <a:r>
              <a:rPr lang="en-US" dirty="0"/>
              <a:t>Grants or bursaries </a:t>
            </a:r>
            <a:endParaRPr lang="en-GB" dirty="0"/>
          </a:p>
        </p:txBody>
      </p:sp>
      <p:sp>
        <p:nvSpPr>
          <p:cNvPr id="4" name="Rectangle 3">
            <a:extLst>
              <a:ext uri="{FF2B5EF4-FFF2-40B4-BE49-F238E27FC236}">
                <a16:creationId xmlns:a16="http://schemas.microsoft.com/office/drawing/2014/main" id="{D1E35BDB-B0E8-4699-A198-93D5E9097B53}"/>
              </a:ext>
            </a:extLst>
          </p:cNvPr>
          <p:cNvSpPr/>
          <p:nvPr/>
        </p:nvSpPr>
        <p:spPr>
          <a:xfrm>
            <a:off x="222011" y="2039051"/>
            <a:ext cx="8257310" cy="4524315"/>
          </a:xfrm>
          <a:prstGeom prst="rect">
            <a:avLst/>
          </a:prstGeom>
        </p:spPr>
        <p:txBody>
          <a:bodyPr wrap="square">
            <a:spAutoFit/>
          </a:bodyPr>
          <a:lstStyle/>
          <a:p>
            <a:r>
              <a:rPr lang="en-GB" b="1" u="sng" dirty="0"/>
              <a:t>Grants or bursaries</a:t>
            </a:r>
          </a:p>
          <a:p>
            <a:endParaRPr lang="en-GB" dirty="0"/>
          </a:p>
          <a:p>
            <a:pPr>
              <a:buFont typeface="Arial" pitchFamily="34" charset="0"/>
              <a:buChar char="•"/>
            </a:pPr>
            <a:r>
              <a:rPr lang="en-GB" b="1" dirty="0"/>
              <a:t> Welsh Government (Business Wales)</a:t>
            </a:r>
            <a:br>
              <a:rPr lang="en-GB" b="1" dirty="0"/>
            </a:br>
            <a:r>
              <a:rPr lang="en-GB" dirty="0"/>
              <a:t>(</a:t>
            </a:r>
            <a:r>
              <a:rPr lang="en-GB" i="1" dirty="0"/>
              <a:t>Exporting and innovation, or tourism)</a:t>
            </a:r>
          </a:p>
          <a:p>
            <a:pPr>
              <a:buFont typeface="Arial" pitchFamily="34" charset="0"/>
              <a:buChar char="•"/>
            </a:pPr>
            <a:endParaRPr lang="en-GB" i="1" dirty="0"/>
          </a:p>
          <a:p>
            <a:pPr>
              <a:buFont typeface="Arial" pitchFamily="34" charset="0"/>
              <a:buChar char="•"/>
            </a:pPr>
            <a:r>
              <a:rPr lang="en-GB" b="1" dirty="0"/>
              <a:t> Arts Council for Wales</a:t>
            </a:r>
          </a:p>
          <a:p>
            <a:endParaRPr lang="en-GB" b="1" dirty="0"/>
          </a:p>
          <a:p>
            <a:pPr>
              <a:buFont typeface="Arial" pitchFamily="34" charset="0"/>
              <a:buChar char="•"/>
            </a:pPr>
            <a:r>
              <a:rPr lang="en-GB" b="1" dirty="0"/>
              <a:t>Big Ideas Wales (Competition)</a:t>
            </a:r>
          </a:p>
          <a:p>
            <a:pPr>
              <a:buFont typeface="Arial" pitchFamily="34" charset="0"/>
              <a:buChar char="•"/>
            </a:pPr>
            <a:endParaRPr lang="en-GB" b="1" dirty="0"/>
          </a:p>
          <a:p>
            <a:pPr>
              <a:buFont typeface="Arial" pitchFamily="34" charset="0"/>
              <a:buChar char="•"/>
            </a:pPr>
            <a:r>
              <a:rPr lang="en-GB" b="1" dirty="0"/>
              <a:t>Free mentoring or technical support</a:t>
            </a:r>
          </a:p>
          <a:p>
            <a:pPr>
              <a:buFont typeface="Arial" pitchFamily="34" charset="0"/>
              <a:buChar char="•"/>
            </a:pPr>
            <a:endParaRPr lang="en-GB" b="1" dirty="0"/>
          </a:p>
          <a:p>
            <a:pPr>
              <a:buFont typeface="Arial" pitchFamily="34" charset="0"/>
              <a:buChar char="•"/>
            </a:pPr>
            <a:r>
              <a:rPr lang="en-GB" b="1" dirty="0"/>
              <a:t>Local Councils (Regeneration)</a:t>
            </a:r>
          </a:p>
          <a:p>
            <a:pPr>
              <a:buFont typeface="Arial" pitchFamily="34" charset="0"/>
              <a:buChar char="•"/>
            </a:pPr>
            <a:endParaRPr lang="en-GB" b="1" dirty="0"/>
          </a:p>
          <a:p>
            <a:pPr>
              <a:buFont typeface="Arial" pitchFamily="34" charset="0"/>
              <a:buChar char="•"/>
            </a:pPr>
            <a:r>
              <a:rPr lang="en-GB" b="1" dirty="0"/>
              <a:t>Third Sector Sources </a:t>
            </a:r>
            <a:r>
              <a:rPr lang="en-GB" sz="1400" b="1" dirty="0"/>
              <a:t>(</a:t>
            </a:r>
            <a:r>
              <a:rPr lang="en-GB" sz="1400" b="1" dirty="0" err="1"/>
              <a:t>Unltd</a:t>
            </a:r>
            <a:r>
              <a:rPr lang="en-GB" sz="1400" b="1" dirty="0"/>
              <a:t>, National Lottery, Community Chests, etc)</a:t>
            </a:r>
            <a:endParaRPr lang="en-GB" b="1" dirty="0"/>
          </a:p>
          <a:p>
            <a:endParaRPr lang="en-GB" dirty="0"/>
          </a:p>
          <a:p>
            <a:r>
              <a:rPr lang="en-GB" dirty="0"/>
              <a:t>(Search UK Government and Business Wales websites - Finance Locator)</a:t>
            </a:r>
          </a:p>
        </p:txBody>
      </p:sp>
    </p:spTree>
    <p:extLst>
      <p:ext uri="{BB962C8B-B14F-4D97-AF65-F5344CB8AC3E}">
        <p14:creationId xmlns:p14="http://schemas.microsoft.com/office/powerpoint/2010/main" val="2261597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D70B-9816-4A29-BB59-D4D373925654}"/>
              </a:ext>
            </a:extLst>
          </p:cNvPr>
          <p:cNvSpPr>
            <a:spLocks noGrp="1"/>
          </p:cNvSpPr>
          <p:nvPr>
            <p:ph type="title"/>
          </p:nvPr>
        </p:nvSpPr>
        <p:spPr>
          <a:xfrm>
            <a:off x="680321" y="753228"/>
            <a:ext cx="9613861" cy="1080938"/>
          </a:xfrm>
        </p:spPr>
        <p:txBody>
          <a:bodyPr>
            <a:normAutofit/>
          </a:bodyPr>
          <a:lstStyle/>
          <a:p>
            <a:r>
              <a:rPr lang="en-US" dirty="0"/>
              <a:t>Self funding </a:t>
            </a:r>
            <a:endParaRPr lang="en-GB" dirty="0"/>
          </a:p>
        </p:txBody>
      </p:sp>
      <p:graphicFrame>
        <p:nvGraphicFramePr>
          <p:cNvPr id="5" name="Content Placeholder 2">
            <a:extLst>
              <a:ext uri="{FF2B5EF4-FFF2-40B4-BE49-F238E27FC236}">
                <a16:creationId xmlns:a16="http://schemas.microsoft.com/office/drawing/2014/main" id="{98EA5586-DE57-448A-9B58-FF2CA9080A51}"/>
              </a:ext>
            </a:extLst>
          </p:cNvPr>
          <p:cNvGraphicFramePr>
            <a:graphicFrameLocks noGrp="1"/>
          </p:cNvGraphicFramePr>
          <p:nvPr>
            <p:ph idx="1"/>
            <p:extLst>
              <p:ext uri="{D42A27DB-BD31-4B8C-83A1-F6EECF244321}">
                <p14:modId xmlns:p14="http://schemas.microsoft.com/office/powerpoint/2010/main" val="52162005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1715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1">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13">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7E4AB3-7607-4965-A165-31515C154113}"/>
              </a:ext>
            </a:extLst>
          </p:cNvPr>
          <p:cNvSpPr>
            <a:spLocks noGrp="1"/>
          </p:cNvSpPr>
          <p:nvPr>
            <p:ph type="title"/>
          </p:nvPr>
        </p:nvSpPr>
        <p:spPr>
          <a:xfrm>
            <a:off x="680321" y="4714194"/>
            <a:ext cx="8129353" cy="1311176"/>
          </a:xfrm>
        </p:spPr>
        <p:txBody>
          <a:bodyPr anchor="b">
            <a:normAutofit/>
          </a:bodyPr>
          <a:lstStyle/>
          <a:p>
            <a:pPr algn="r"/>
            <a:r>
              <a:rPr lang="en-US" sz="4800"/>
              <a:t>Angel investors</a:t>
            </a:r>
            <a:endParaRPr lang="en-GB" sz="4800"/>
          </a:p>
        </p:txBody>
      </p:sp>
      <p:sp>
        <p:nvSpPr>
          <p:cNvPr id="25" name="Rectangle 15">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056535E6-4656-4BF8-A521-049F017CB9B3}"/>
              </a:ext>
            </a:extLst>
          </p:cNvPr>
          <p:cNvGraphicFramePr>
            <a:graphicFrameLocks noGrp="1"/>
          </p:cNvGraphicFramePr>
          <p:nvPr>
            <p:ph idx="1"/>
            <p:extLst>
              <p:ext uri="{D42A27DB-BD31-4B8C-83A1-F6EECF244321}">
                <p14:modId xmlns:p14="http://schemas.microsoft.com/office/powerpoint/2010/main" val="1759315376"/>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72338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7DA95-F0BB-4D9B-9CA5-2D543F8D931F}"/>
              </a:ext>
            </a:extLst>
          </p:cNvPr>
          <p:cNvSpPr>
            <a:spLocks noGrp="1"/>
          </p:cNvSpPr>
          <p:nvPr>
            <p:ph type="title"/>
          </p:nvPr>
        </p:nvSpPr>
        <p:spPr/>
        <p:txBody>
          <a:bodyPr/>
          <a:lstStyle/>
          <a:p>
            <a:r>
              <a:rPr lang="en-US" dirty="0"/>
              <a:t>Crowd Funding </a:t>
            </a:r>
            <a:endParaRPr lang="en-GB" dirty="0"/>
          </a:p>
        </p:txBody>
      </p:sp>
      <p:sp>
        <p:nvSpPr>
          <p:cNvPr id="3" name="Content Placeholder 2">
            <a:extLst>
              <a:ext uri="{FF2B5EF4-FFF2-40B4-BE49-F238E27FC236}">
                <a16:creationId xmlns:a16="http://schemas.microsoft.com/office/drawing/2014/main" id="{F3437152-2FAD-48A3-8BE1-B0955E29046A}"/>
              </a:ext>
            </a:extLst>
          </p:cNvPr>
          <p:cNvSpPr>
            <a:spLocks noGrp="1"/>
          </p:cNvSpPr>
          <p:nvPr>
            <p:ph idx="1"/>
          </p:nvPr>
        </p:nvSpPr>
        <p:spPr>
          <a:xfrm>
            <a:off x="406001" y="2286997"/>
            <a:ext cx="10691490" cy="4138742"/>
          </a:xfrm>
        </p:spPr>
        <p:txBody>
          <a:bodyPr>
            <a:normAutofit fontScale="70000" lnSpcReduction="20000"/>
          </a:bodyPr>
          <a:lstStyle/>
          <a:p>
            <a:r>
              <a:rPr lang="en-GB" sz="2800" dirty="0"/>
              <a:t>... is a way of raising finance by asking a large number of people each for a small amount of money usually via the internet. They can then use social media, alongside traditional networks of friends, family and work acquaintances, to raise money. </a:t>
            </a:r>
          </a:p>
          <a:p>
            <a:pPr marL="0" indent="0">
              <a:buNone/>
            </a:pPr>
            <a:endParaRPr lang="en-GB" sz="2800" dirty="0"/>
          </a:p>
          <a:p>
            <a:pPr marL="0" indent="0">
              <a:buNone/>
            </a:pPr>
            <a:r>
              <a:rPr lang="en-GB" b="1" dirty="0"/>
              <a:t> Donation / Reward Crowdfunding</a:t>
            </a:r>
          </a:p>
          <a:p>
            <a:r>
              <a:rPr lang="en-GB" dirty="0"/>
              <a:t>People invest simply because they believe in the cause. </a:t>
            </a:r>
            <a:br>
              <a:rPr lang="en-GB" dirty="0"/>
            </a:br>
            <a:r>
              <a:rPr lang="en-GB" dirty="0"/>
              <a:t>Rewards can be offered. Returns are considered intangible. </a:t>
            </a:r>
            <a:r>
              <a:rPr lang="en-GB" dirty="0">
                <a:solidFill>
                  <a:srgbClr val="0070C0"/>
                </a:solidFill>
              </a:rPr>
              <a:t>www.banktothefuture.com, www.fundit.buzz, www.crowdfunder.co.uk, www.justgiving.com, www.pleasefund.us</a:t>
            </a:r>
          </a:p>
          <a:p>
            <a:pPr marL="457200" indent="-457200"/>
            <a:endParaRPr lang="en-GB" b="1" dirty="0"/>
          </a:p>
          <a:p>
            <a:pPr marL="0" indent="0">
              <a:buNone/>
            </a:pPr>
            <a:r>
              <a:rPr lang="en-GB" b="1" dirty="0"/>
              <a:t> Debt Crowdfunding</a:t>
            </a:r>
          </a:p>
          <a:p>
            <a:r>
              <a:rPr lang="en-GB" dirty="0"/>
              <a:t>Investors receive their money back with interest (P2P lending), it allows for the lending of money while bypassing traditional banks. </a:t>
            </a:r>
            <a:br>
              <a:rPr lang="en-GB" dirty="0"/>
            </a:br>
            <a:r>
              <a:rPr lang="en-GB" dirty="0">
                <a:solidFill>
                  <a:srgbClr val="0070C0"/>
                </a:solidFill>
              </a:rPr>
              <a:t>www.abundanceinvestment.com www.simplebacking.co.uk, www.fundingknight.com, www.trillionfund.com</a:t>
            </a:r>
          </a:p>
          <a:p>
            <a:endParaRPr lang="en-GB" dirty="0"/>
          </a:p>
        </p:txBody>
      </p:sp>
    </p:spTree>
    <p:extLst>
      <p:ext uri="{BB962C8B-B14F-4D97-AF65-F5344CB8AC3E}">
        <p14:creationId xmlns:p14="http://schemas.microsoft.com/office/powerpoint/2010/main" val="26779562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B155-FC57-4296-87B1-2BA6701A59A9}"/>
              </a:ext>
            </a:extLst>
          </p:cNvPr>
          <p:cNvSpPr>
            <a:spLocks noGrp="1"/>
          </p:cNvSpPr>
          <p:nvPr>
            <p:ph type="title"/>
          </p:nvPr>
        </p:nvSpPr>
        <p:spPr>
          <a:xfrm>
            <a:off x="680321" y="753228"/>
            <a:ext cx="9613861" cy="1080938"/>
          </a:xfrm>
        </p:spPr>
        <p:txBody>
          <a:bodyPr>
            <a:normAutofit/>
          </a:bodyPr>
          <a:lstStyle/>
          <a:p>
            <a:r>
              <a:rPr lang="en-GB" b="1" dirty="0"/>
              <a:t> Equity Crowdfunding</a:t>
            </a:r>
            <a:br>
              <a:rPr lang="en-GB" b="1" dirty="0"/>
            </a:br>
            <a:endParaRPr lang="en-GB" dirty="0"/>
          </a:p>
        </p:txBody>
      </p:sp>
      <p:sp>
        <p:nvSpPr>
          <p:cNvPr id="3" name="Content Placeholder 2">
            <a:extLst>
              <a:ext uri="{FF2B5EF4-FFF2-40B4-BE49-F238E27FC236}">
                <a16:creationId xmlns:a16="http://schemas.microsoft.com/office/drawing/2014/main" id="{154F43FA-4984-4851-9FC4-43E8272615D2}"/>
              </a:ext>
            </a:extLst>
          </p:cNvPr>
          <p:cNvSpPr>
            <a:spLocks noGrp="1"/>
          </p:cNvSpPr>
          <p:nvPr>
            <p:ph idx="1"/>
          </p:nvPr>
        </p:nvSpPr>
        <p:spPr>
          <a:xfrm>
            <a:off x="3777672" y="2336873"/>
            <a:ext cx="6516509" cy="3599316"/>
          </a:xfrm>
        </p:spPr>
        <p:txBody>
          <a:bodyPr>
            <a:normAutofit/>
          </a:bodyPr>
          <a:lstStyle/>
          <a:p>
            <a:pPr marL="0" indent="0">
              <a:buNone/>
            </a:pPr>
            <a:endParaRPr lang="en-GB" b="1" dirty="0"/>
          </a:p>
          <a:p>
            <a:r>
              <a:rPr lang="en-GB" dirty="0"/>
              <a:t>People invest in an opportunity in exchange for equity. Money is exchanged for a shares, or a small stake in the business, project or venture. As with other types of shares, if it is successful the value goes up. If not, the value goes down.</a:t>
            </a:r>
          </a:p>
        </p:txBody>
      </p:sp>
      <p:pic>
        <p:nvPicPr>
          <p:cNvPr id="7" name="Graphic 6" descr="Money">
            <a:extLst>
              <a:ext uri="{FF2B5EF4-FFF2-40B4-BE49-F238E27FC236}">
                <a16:creationId xmlns:a16="http://schemas.microsoft.com/office/drawing/2014/main" id="{934D2FAB-137C-4890-BA02-7B5EA51173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8448739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9D19B-005E-43DB-A2B5-67CCF299C4E4}"/>
              </a:ext>
            </a:extLst>
          </p:cNvPr>
          <p:cNvSpPr>
            <a:spLocks noGrp="1"/>
          </p:cNvSpPr>
          <p:nvPr>
            <p:ph type="title"/>
          </p:nvPr>
        </p:nvSpPr>
        <p:spPr/>
        <p:txBody>
          <a:bodyPr/>
          <a:lstStyle/>
          <a:p>
            <a:r>
              <a:rPr lang="en-US" dirty="0"/>
              <a:t>Task 2</a:t>
            </a:r>
            <a:endParaRPr lang="en-GB" dirty="0"/>
          </a:p>
        </p:txBody>
      </p:sp>
      <p:sp>
        <p:nvSpPr>
          <p:cNvPr id="3" name="Content Placeholder 2">
            <a:extLst>
              <a:ext uri="{FF2B5EF4-FFF2-40B4-BE49-F238E27FC236}">
                <a16:creationId xmlns:a16="http://schemas.microsoft.com/office/drawing/2014/main" id="{919DD5D5-4CC9-4A30-B12F-597642DCC6AE}"/>
              </a:ext>
            </a:extLst>
          </p:cNvPr>
          <p:cNvSpPr>
            <a:spLocks noGrp="1"/>
          </p:cNvSpPr>
          <p:nvPr>
            <p:ph idx="1"/>
          </p:nvPr>
        </p:nvSpPr>
        <p:spPr/>
        <p:txBody>
          <a:bodyPr/>
          <a:lstStyle/>
          <a:p>
            <a:r>
              <a:rPr lang="en-US" dirty="0"/>
              <a:t>If you are wanting/needing funding, research 2 organizations and find out what grant is needed.</a:t>
            </a:r>
          </a:p>
          <a:p>
            <a:pPr marL="0" indent="0">
              <a:buNone/>
            </a:pPr>
            <a:endParaRPr lang="en-US" dirty="0"/>
          </a:p>
          <a:p>
            <a:r>
              <a:rPr lang="en-US" dirty="0"/>
              <a:t>For those who don’t need funding from any external organization, tell me 2 ways in how you’re business will be funded. </a:t>
            </a:r>
          </a:p>
          <a:p>
            <a:endParaRPr lang="en-US" dirty="0"/>
          </a:p>
          <a:p>
            <a:r>
              <a:rPr lang="en-US" dirty="0"/>
              <a:t>Feedback in 20 minutes. </a:t>
            </a:r>
            <a:endParaRPr lang="en-GB" dirty="0"/>
          </a:p>
        </p:txBody>
      </p:sp>
    </p:spTree>
    <p:extLst>
      <p:ext uri="{BB962C8B-B14F-4D97-AF65-F5344CB8AC3E}">
        <p14:creationId xmlns:p14="http://schemas.microsoft.com/office/powerpoint/2010/main" val="2970591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5" name="Picture 24">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7" name="Picture 26">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9" name="Rectangle 28">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Rectangle 32">
            <a:extLst>
              <a:ext uri="{FF2B5EF4-FFF2-40B4-BE49-F238E27FC236}">
                <a16:creationId xmlns:a16="http://schemas.microsoft.com/office/drawing/2014/main" id="{87C031CB-DEB3-405F-9996-5322C24A6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92031F0E-C3FA-4DAF-BD13-4AC665CFF0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7" name="Picture 36">
            <a:extLst>
              <a:ext uri="{FF2B5EF4-FFF2-40B4-BE49-F238E27FC236}">
                <a16:creationId xmlns:a16="http://schemas.microsoft.com/office/drawing/2014/main" id="{BE685C68-BF28-4330-A4FE-33ABD8851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5349629"/>
            <a:ext cx="11525954" cy="275942"/>
          </a:xfrm>
          <a:prstGeom prst="rect">
            <a:avLst/>
          </a:prstGeom>
        </p:spPr>
      </p:pic>
      <p:sp>
        <p:nvSpPr>
          <p:cNvPr id="39" name="Rectangle 38">
            <a:extLst>
              <a:ext uri="{FF2B5EF4-FFF2-40B4-BE49-F238E27FC236}">
                <a16:creationId xmlns:a16="http://schemas.microsoft.com/office/drawing/2014/main" id="{273350E1-40B5-47D9-8DDD-3C2A17B4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1525954" cy="5379499"/>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F34DA73-A820-4BB4-B1D0-E38D46660F86}"/>
              </a:ext>
            </a:extLst>
          </p:cNvPr>
          <p:cNvSpPr>
            <a:spLocks noGrp="1"/>
          </p:cNvSpPr>
          <p:nvPr>
            <p:ph type="title"/>
          </p:nvPr>
        </p:nvSpPr>
        <p:spPr>
          <a:xfrm>
            <a:off x="4063113" y="1997765"/>
            <a:ext cx="5872891" cy="2696635"/>
          </a:xfrm>
        </p:spPr>
        <p:txBody>
          <a:bodyPr vert="horz" lIns="91440" tIns="45720" rIns="91440" bIns="45720" rtlCol="0" anchor="b">
            <a:normAutofit/>
          </a:bodyPr>
          <a:lstStyle/>
          <a:p>
            <a:pPr algn="r"/>
            <a:r>
              <a:rPr lang="en-US" sz="6000">
                <a:solidFill>
                  <a:srgbClr val="FFFFFF"/>
                </a:solidFill>
              </a:rPr>
              <a:t>Module feedback/group discussion </a:t>
            </a:r>
          </a:p>
        </p:txBody>
      </p:sp>
      <p:pic>
        <p:nvPicPr>
          <p:cNvPr id="41" name="Picture 40">
            <a:extLst>
              <a:ext uri="{FF2B5EF4-FFF2-40B4-BE49-F238E27FC236}">
                <a16:creationId xmlns:a16="http://schemas.microsoft.com/office/drawing/2014/main" id="{A1500D0A-0DCA-4E06-8B25-618E6299CC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4686838"/>
            <a:ext cx="1602997" cy="144270"/>
          </a:xfrm>
          <a:prstGeom prst="rect">
            <a:avLst/>
          </a:prstGeom>
        </p:spPr>
      </p:pic>
      <p:sp>
        <p:nvSpPr>
          <p:cNvPr id="43" name="Rectangle 42">
            <a:extLst>
              <a:ext uri="{FF2B5EF4-FFF2-40B4-BE49-F238E27FC236}">
                <a16:creationId xmlns:a16="http://schemas.microsoft.com/office/drawing/2014/main" id="{108AC4DC-69B5-4DD1-84BC-850C5A286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3034068"/>
            <a:ext cx="1602997"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0128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Rectangle 17">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CA1DE4-E13A-4DB3-941C-2BFD4ADF82CB}"/>
              </a:ext>
            </a:extLst>
          </p:cNvPr>
          <p:cNvSpPr>
            <a:spLocks noGrp="1"/>
          </p:cNvSpPr>
          <p:nvPr>
            <p:ph type="title"/>
          </p:nvPr>
        </p:nvSpPr>
        <p:spPr>
          <a:xfrm>
            <a:off x="680321" y="753228"/>
            <a:ext cx="9613861" cy="1080938"/>
          </a:xfrm>
        </p:spPr>
        <p:txBody>
          <a:bodyPr>
            <a:normAutofit/>
          </a:bodyPr>
          <a:lstStyle/>
          <a:p>
            <a:r>
              <a:rPr lang="en-US"/>
              <a:t>To do list</a:t>
            </a:r>
            <a:br>
              <a:rPr lang="en-US"/>
            </a:br>
            <a:endParaRPr lang="en-GB"/>
          </a:p>
        </p:txBody>
      </p:sp>
      <p:sp>
        <p:nvSpPr>
          <p:cNvPr id="20" name="Rectangle 19">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4" name="Picture 23">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6" name="Picture 25">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9" name="Content Placeholder 2">
            <a:extLst>
              <a:ext uri="{FF2B5EF4-FFF2-40B4-BE49-F238E27FC236}">
                <a16:creationId xmlns:a16="http://schemas.microsoft.com/office/drawing/2014/main" id="{A42C8A7D-04E0-4E4A-A06A-07FE5A6AC3CE}"/>
              </a:ext>
            </a:extLst>
          </p:cNvPr>
          <p:cNvGraphicFramePr>
            <a:graphicFrameLocks noGrp="1"/>
          </p:cNvGraphicFramePr>
          <p:nvPr>
            <p:ph idx="1"/>
            <p:extLst>
              <p:ext uri="{D42A27DB-BD31-4B8C-83A1-F6EECF244321}">
                <p14:modId xmlns:p14="http://schemas.microsoft.com/office/powerpoint/2010/main" val="1829450415"/>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3384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0" name="Picture 22">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2" name="Picture 24">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44" name="Picture 26">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45" name="Rectangle 28">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30">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7" name="Rectangle 32">
            <a:extLst>
              <a:ext uri="{FF2B5EF4-FFF2-40B4-BE49-F238E27FC236}">
                <a16:creationId xmlns:a16="http://schemas.microsoft.com/office/drawing/2014/main" id="{87C031CB-DEB3-405F-9996-5322C24A6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34">
            <a:extLst>
              <a:ext uri="{FF2B5EF4-FFF2-40B4-BE49-F238E27FC236}">
                <a16:creationId xmlns:a16="http://schemas.microsoft.com/office/drawing/2014/main" id="{92031F0E-C3FA-4DAF-BD13-4AC665CFF0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9" name="Picture 36">
            <a:extLst>
              <a:ext uri="{FF2B5EF4-FFF2-40B4-BE49-F238E27FC236}">
                <a16:creationId xmlns:a16="http://schemas.microsoft.com/office/drawing/2014/main" id="{BE685C68-BF28-4330-A4FE-33ABD8851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5349629"/>
            <a:ext cx="11525954" cy="275942"/>
          </a:xfrm>
          <a:prstGeom prst="rect">
            <a:avLst/>
          </a:prstGeom>
        </p:spPr>
      </p:pic>
      <p:sp>
        <p:nvSpPr>
          <p:cNvPr id="39" name="Rectangle 38">
            <a:extLst>
              <a:ext uri="{FF2B5EF4-FFF2-40B4-BE49-F238E27FC236}">
                <a16:creationId xmlns:a16="http://schemas.microsoft.com/office/drawing/2014/main" id="{273350E1-40B5-47D9-8DDD-3C2A17B4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1525954" cy="5379499"/>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E007E87-E7B0-49AF-8703-17A72E6E926A}"/>
              </a:ext>
            </a:extLst>
          </p:cNvPr>
          <p:cNvSpPr>
            <a:spLocks noGrp="1"/>
          </p:cNvSpPr>
          <p:nvPr>
            <p:ph type="title"/>
          </p:nvPr>
        </p:nvSpPr>
        <p:spPr>
          <a:xfrm>
            <a:off x="4063113" y="1997765"/>
            <a:ext cx="5872891" cy="2696635"/>
          </a:xfrm>
        </p:spPr>
        <p:txBody>
          <a:bodyPr vert="horz" lIns="91440" tIns="45720" rIns="91440" bIns="45720" rtlCol="0" anchor="b">
            <a:normAutofit/>
          </a:bodyPr>
          <a:lstStyle/>
          <a:p>
            <a:pPr algn="r"/>
            <a:r>
              <a:rPr lang="en-US" sz="6000">
                <a:solidFill>
                  <a:srgbClr val="FFFFFF"/>
                </a:solidFill>
              </a:rPr>
              <a:t>Thank you! </a:t>
            </a:r>
          </a:p>
        </p:txBody>
      </p:sp>
      <p:pic>
        <p:nvPicPr>
          <p:cNvPr id="41" name="Picture 40">
            <a:extLst>
              <a:ext uri="{FF2B5EF4-FFF2-40B4-BE49-F238E27FC236}">
                <a16:creationId xmlns:a16="http://schemas.microsoft.com/office/drawing/2014/main" id="{A1500D0A-0DCA-4E06-8B25-618E6299CC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4686838"/>
            <a:ext cx="1602997" cy="144270"/>
          </a:xfrm>
          <a:prstGeom prst="rect">
            <a:avLst/>
          </a:prstGeom>
        </p:spPr>
      </p:pic>
      <p:sp>
        <p:nvSpPr>
          <p:cNvPr id="43" name="Rectangle 42">
            <a:extLst>
              <a:ext uri="{FF2B5EF4-FFF2-40B4-BE49-F238E27FC236}">
                <a16:creationId xmlns:a16="http://schemas.microsoft.com/office/drawing/2014/main" id="{108AC4DC-69B5-4DD1-84BC-850C5A286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3034068"/>
            <a:ext cx="1602997"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275966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0</TotalTime>
  <Words>1100</Words>
  <Application>Microsoft Office PowerPoint</Application>
  <PresentationFormat>Widescreen</PresentationFormat>
  <Paragraphs>186</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Trebuchet MS</vt:lpstr>
      <vt:lpstr>Berlin</vt:lpstr>
      <vt:lpstr>Business, Marketing and Self-promotion </vt:lpstr>
      <vt:lpstr>To do list </vt:lpstr>
      <vt:lpstr>Cost in Business </vt:lpstr>
      <vt:lpstr>Cost </vt:lpstr>
      <vt:lpstr>Quick Task (1)</vt:lpstr>
      <vt:lpstr>Cost – Pricing </vt:lpstr>
      <vt:lpstr>Business costs </vt:lpstr>
      <vt:lpstr>Potential business cost list </vt:lpstr>
      <vt:lpstr>Pricing Strategy Step 8 (Simply do)  </vt:lpstr>
      <vt:lpstr>WHAT ARE YOU GOING TO HAVE TO SPEND MONEY ON? (Next stage) Example:  </vt:lpstr>
      <vt:lpstr>Costing and pricing </vt:lpstr>
      <vt:lpstr>Break!</vt:lpstr>
      <vt:lpstr>Financial Projection </vt:lpstr>
      <vt:lpstr>Financial projection, blank template </vt:lpstr>
      <vt:lpstr>Funding </vt:lpstr>
      <vt:lpstr>Funding </vt:lpstr>
      <vt:lpstr>Business finance or loans  </vt:lpstr>
      <vt:lpstr>Grants or bursaries </vt:lpstr>
      <vt:lpstr>Self funding </vt:lpstr>
      <vt:lpstr>Angel investors</vt:lpstr>
      <vt:lpstr>Crowd Funding </vt:lpstr>
      <vt:lpstr> Equity Crowdfunding </vt:lpstr>
      <vt:lpstr>Task 2</vt:lpstr>
      <vt:lpstr>Module feedback/group discussion </vt:lpstr>
      <vt:lpstr>To do list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Marketing and Self-promotion </dc:title>
  <dc:creator>kierrantomkinsbass@outlook.com</dc:creator>
  <cp:lastModifiedBy>kierrantomkinsbass@outlook.com</cp:lastModifiedBy>
  <cp:revision>1</cp:revision>
  <dcterms:created xsi:type="dcterms:W3CDTF">2019-03-18T11:31:19Z</dcterms:created>
  <dcterms:modified xsi:type="dcterms:W3CDTF">2019-03-18T11:32:23Z</dcterms:modified>
</cp:coreProperties>
</file>