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D2F457-44B7-4641-96F1-204CA26B2436}" v="51" dt="2020-05-25T08:14:22.8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" y="10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CAFEA-932A-40F4-8D45-528A2BED9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F9925D-BBFD-45C6-AEBA-6124943256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8AF2DA-7570-40FC-994A-BA9AEBA47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E767F-D3AA-4528-A48E-5AACB4D11858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357818-BC72-441B-B5D1-0D61B5599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6C81DB-EDF7-4E21-A161-ACA8A9826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689AA-C92B-478C-84D8-9B59DB0C3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62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33EF6-961D-4CFF-A847-C8794B048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7346B-2467-4191-86E0-09926AEDB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CB285-8EFC-4137-BEE2-6540F3CAA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E767F-D3AA-4528-A48E-5AACB4D11858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0AC79-82E5-4E90-AC1C-A0A3335FA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C2064A-36FF-48D4-9C7D-65E589B78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689AA-C92B-478C-84D8-9B59DB0C3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525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B113A-5FF5-4A40-AC08-0356AAAF0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D4C65B-2FE2-490F-9CEB-A49434D998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10C70-AA73-42DD-B296-058590BEE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E767F-D3AA-4528-A48E-5AACB4D11858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AAE45-A9A8-487C-B8C7-B1BC37CC7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E93D4C-E6B7-4820-8D91-75BFDE36A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689AA-C92B-478C-84D8-9B59DB0C3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548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8BA66-A239-486C-9BEA-7D5667761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CDF96-10C6-4335-9276-E7B480F415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11A74F-C6C0-4DA5-B9FE-F2226AF7A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37904-0B69-4E53-9F5E-4140F3474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E767F-D3AA-4528-A48E-5AACB4D11858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BFAF07-5D4E-4DE8-B1D2-5A73B6C6A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E60539-C421-41AB-BC2F-466064451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689AA-C92B-478C-84D8-9B59DB0C3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538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83D22-E058-4108-848D-A3C14B2AC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359BC3-FCA5-4A92-AFC4-D68A1C8B37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985782-34C9-4982-9C3A-418198BEE2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8B3CFF-C52D-4ED9-ACA3-E84B22B976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111D26-8F43-4599-B921-150E640A6F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BF2FA2-999A-4D5A-B824-6E2EA4F6C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E767F-D3AA-4528-A48E-5AACB4D11858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4AB6DB-9D1B-4B2E-8B09-2F7D9E163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A8AFD9-72A5-4D30-9D21-40FD8A10F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689AA-C92B-478C-84D8-9B59DB0C3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223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66558-A321-4899-A1CD-66633EE47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E2DFC3-25EB-4F69-AC0C-80843963F5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E767F-D3AA-4528-A48E-5AACB4D11858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3BF18D-5FC1-44E5-90C1-509955437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72B68A-EB85-49F4-A7CD-42029DAFC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689AA-C92B-478C-84D8-9B59DB0C3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367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777B47-2146-4CD5-9FE8-A39ED62E1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E767F-D3AA-4528-A48E-5AACB4D11858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CE10E7-6CE6-4380-B65E-7E2060BA8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9061C5-453D-4ABF-8F9F-8623513C0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689AA-C92B-478C-84D8-9B59DB0C3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532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DF5DD-5666-4970-94FF-0ECC2F04A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861E-A255-4B6E-865B-3B78F97FC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4A99A6-4E90-4B7C-82B2-8559866BF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DF7846-416B-4084-9A30-A55F7830C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E767F-D3AA-4528-A48E-5AACB4D11858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743BF-360E-404F-A039-29A0763D6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223D97-89AE-4E93-8161-A94DF9BD3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689AA-C92B-478C-84D8-9B59DB0C3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2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C1A4E-5F58-4B01-8BBF-7FE180397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B9E2D0-D28D-4E5F-BB3E-1AC480D806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157F00-1464-41F7-AD4F-D73EC034A0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BE279C-A111-4C24-B2E4-CC009C9F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E767F-D3AA-4528-A48E-5AACB4D11858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32BA31-3FA9-41EE-A2CF-3E00F1180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78EE26-89E7-4F40-99C2-878D3C8AC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689AA-C92B-478C-84D8-9B59DB0C3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597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9729F-6341-48F6-A99D-E12A7C4C3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AF6703-EA2B-4F87-B033-C2C1395CDA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CBB61-0E7E-403E-8932-D482BE47C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E767F-D3AA-4528-A48E-5AACB4D11858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FF2397-9EA4-4245-A20B-41ECD1273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23EA3-15EC-480F-8FAB-88D66BA94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689AA-C92B-478C-84D8-9B59DB0C3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944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26A71C-9596-45DB-AF03-7F210F1694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F37235-5B6B-4FE9-B3F0-06584FB70A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08CA40-76F8-4727-A137-9D9B6F107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E767F-D3AA-4528-A48E-5AACB4D11858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B611D-67E1-442C-BDF1-483EFEB06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3A463-EDE5-4117-B2CB-EFDC1CB79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689AA-C92B-478C-84D8-9B59DB0C3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21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5D23FE-5547-4B4F-9232-FF997C4B2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03C6FC-B51B-456B-AADC-2282A9219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6EDFF-ED51-4AB8-8C91-4B792D1261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E767F-D3AA-4528-A48E-5AACB4D11858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A168E-4D0E-4B8A-9FAA-375A18CD8B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87576-0AA6-4343-85D9-5BDF5CB7CF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689AA-C92B-478C-84D8-9B59DB0C3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075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m.gallagher-read@uwtsd.ac.uk" TargetMode="External"/><Relationship Id="rId2" Type="http://schemas.openxmlformats.org/officeDocument/2006/relationships/hyperlink" Target="https://www.nccih.nih.gov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C3E7C-D53C-47C2-B0D3-355A58313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task this </a:t>
            </a:r>
            <a:r>
              <a:rPr lang="en-GB"/>
              <a:t>morning till 10:45: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89655-D899-4D8F-8E92-36103AB956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dirty="0"/>
              <a:t>Read through the Mind Complementary Therapies Guide found in week four on </a:t>
            </a:r>
            <a:r>
              <a:rPr lang="en-GB" dirty="0" err="1"/>
              <a:t>moodle</a:t>
            </a:r>
            <a:r>
              <a:rPr lang="en-GB" dirty="0"/>
              <a:t>.</a:t>
            </a:r>
          </a:p>
          <a:p>
            <a:pPr algn="just"/>
            <a:r>
              <a:rPr lang="en-GB" dirty="0"/>
              <a:t>12 Complementary Therapies are introduced with external weblinks.</a:t>
            </a:r>
          </a:p>
          <a:p>
            <a:pPr algn="just"/>
            <a:r>
              <a:rPr lang="en-GB" b="1" dirty="0"/>
              <a:t>Pick 3 of the 12 therapies </a:t>
            </a:r>
            <a:r>
              <a:rPr lang="en-GB" dirty="0"/>
              <a:t>(but not one you are covering in your group) </a:t>
            </a:r>
          </a:p>
          <a:p>
            <a:pPr algn="just"/>
            <a:r>
              <a:rPr lang="en-GB" dirty="0"/>
              <a:t>Using </a:t>
            </a:r>
            <a:r>
              <a:rPr lang="en-GB" dirty="0">
                <a:hlinkClick r:id="rId2"/>
              </a:rPr>
              <a:t>https://www.nccih.nih.gov/</a:t>
            </a:r>
            <a:r>
              <a:rPr lang="en-GB" dirty="0"/>
              <a:t> as well as other sources which support and contraindicate the effectiveness of that therapy.</a:t>
            </a:r>
          </a:p>
          <a:p>
            <a:pPr algn="just"/>
            <a:r>
              <a:rPr lang="en-GB" b="1" dirty="0"/>
              <a:t>On a MS word doc or PowerPoint slide - in around 50 to 100 words per therapy</a:t>
            </a:r>
            <a:r>
              <a:rPr lang="en-GB" dirty="0"/>
              <a:t>, summarise what you think about the effectiveness of each therapy, drawn from the sources you find and forward to </a:t>
            </a:r>
            <a:r>
              <a:rPr lang="en-GB" dirty="0">
                <a:hlinkClick r:id="rId3"/>
              </a:rPr>
              <a:t>m.gallagher-read@uwtsd.ac.uk</a:t>
            </a:r>
            <a:endParaRPr lang="en-GB" dirty="0"/>
          </a:p>
          <a:p>
            <a:pPr algn="just"/>
            <a:r>
              <a:rPr lang="en-GB" dirty="0"/>
              <a:t>We will weigh up the evidence and prepare for feedback class discussion – input will be monitored (both class input and emailed work).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987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145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Your task this morning till 10:45: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Gallagher-Read</dc:creator>
  <cp:lastModifiedBy>Mark Gallagher-Read</cp:lastModifiedBy>
  <cp:revision>5</cp:revision>
  <dcterms:created xsi:type="dcterms:W3CDTF">2020-05-25T08:02:36Z</dcterms:created>
  <dcterms:modified xsi:type="dcterms:W3CDTF">2021-02-11T10:58:03Z</dcterms:modified>
</cp:coreProperties>
</file>