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6" r:id="rId5"/>
    <p:sldId id="277" r:id="rId6"/>
    <p:sldId id="278" r:id="rId7"/>
    <p:sldId id="279" r:id="rId8"/>
    <p:sldId id="280" r:id="rId9"/>
    <p:sldId id="264" r:id="rId10"/>
    <p:sldId id="265" r:id="rId11"/>
    <p:sldId id="272" r:id="rId12"/>
    <p:sldId id="273" r:id="rId13"/>
    <p:sldId id="274" r:id="rId14"/>
    <p:sldId id="275" r:id="rId15"/>
    <p:sldId id="267"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FDF0E7"/>
          </a:solidFill>
        </a:fill>
      </a:tcStyle>
    </a:wholeTbl>
    <a:band1H>
      <a:tcStyle>
        <a:tcBdr/>
        <a:fill>
          <a:solidFill>
            <a:srgbClr val="FBE0CC"/>
          </a:solidFill>
        </a:fill>
      </a:tcStyle>
    </a:band1H>
    <a:band2H>
      <a:tcStyle>
        <a:tcBdr/>
      </a:tcStyle>
    </a:band2H>
    <a:band1V>
      <a:tcStyle>
        <a:tcBdr/>
        <a:fill>
          <a:solidFill>
            <a:srgbClr val="FBE0CC"/>
          </a:solidFill>
        </a:fill>
      </a:tcStyle>
    </a:band1V>
    <a:band2V>
      <a:tcStyle>
        <a:tcBdr/>
      </a:tcStyle>
    </a:band2V>
    <a:lastCol>
      <a:tcTxStyle b="on">
        <a:font>
          <a:latin typeface="+mn-lt"/>
          <a:ea typeface="+mn-ea"/>
          <a:cs typeface="+mn-cs"/>
        </a:font>
        <a:srgbClr val="FFFFFF"/>
      </a:tcTxStyle>
      <a:tcStyle>
        <a:tcBdr/>
        <a:fill>
          <a:solidFill>
            <a:srgbClr val="F6A21D"/>
          </a:solidFill>
        </a:fill>
      </a:tcStyle>
    </a:lastCol>
    <a:firstCol>
      <a:tcTxStyle b="on">
        <a:font>
          <a:latin typeface="+mn-lt"/>
          <a:ea typeface="+mn-ea"/>
          <a:cs typeface="+mn-cs"/>
        </a:font>
        <a:srgbClr val="FFFFFF"/>
      </a:tcTxStyle>
      <a:tcStyle>
        <a:tcBdr/>
        <a:fill>
          <a:solidFill>
            <a:srgbClr val="F6A21D"/>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F6A21D"/>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F6A21D"/>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9BAFB5"/>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3024A-F9ED-4858-9F7E-038E9643EA89}"/>
              </a:ext>
            </a:extLst>
          </p:cNvPr>
          <p:cNvSpPr txBox="1">
            <a:spLocks noGrp="1"/>
          </p:cNvSpPr>
          <p:nvPr>
            <p:ph type="ctrTitle"/>
          </p:nvPr>
        </p:nvSpPr>
        <p:spPr>
          <a:xfrm>
            <a:off x="1600200" y="2386739"/>
            <a:ext cx="8991596" cy="1645920"/>
          </a:xfrm>
          <a:ln w="38103" cap="sq">
            <a:solidFill>
              <a:srgbClr val="404040"/>
            </a:solidFill>
            <a:prstDash val="solid"/>
            <a:miter/>
          </a:ln>
        </p:spPr>
        <p:txBody>
          <a:bodyPr lIns="274320" rIns="274320"/>
          <a:lstStyle>
            <a:lvl1pPr>
              <a:defRPr sz="3800"/>
            </a:lvl1pPr>
          </a:lstStyle>
          <a:p>
            <a:pPr lvl="0"/>
            <a:r>
              <a:rPr lang="en-GB"/>
              <a:t>Click to edit Master title style</a:t>
            </a:r>
            <a:endParaRPr lang="en-US"/>
          </a:p>
        </p:txBody>
      </p:sp>
      <p:sp>
        <p:nvSpPr>
          <p:cNvPr id="3" name="Subtitle 2">
            <a:extLst>
              <a:ext uri="{FF2B5EF4-FFF2-40B4-BE49-F238E27FC236}">
                <a16:creationId xmlns:a16="http://schemas.microsoft.com/office/drawing/2014/main" id="{3E3371D2-D2D8-494C-B9AA-F8D57CEECAA8}"/>
              </a:ext>
            </a:extLst>
          </p:cNvPr>
          <p:cNvSpPr txBox="1">
            <a:spLocks noGrp="1"/>
          </p:cNvSpPr>
          <p:nvPr>
            <p:ph type="subTitle" idx="1"/>
          </p:nvPr>
        </p:nvSpPr>
        <p:spPr>
          <a:xfrm>
            <a:off x="2695194" y="4352544"/>
            <a:ext cx="6801608" cy="1239889"/>
          </a:xfrm>
        </p:spPr>
        <p:txBody>
          <a:bodyPr anchorCtr="1"/>
          <a:lstStyle>
            <a:lvl1pPr marL="0" indent="0" algn="ctr">
              <a:buNone/>
              <a:defRPr sz="2000">
                <a:solidFill>
                  <a:srgbClr val="FFFFFF"/>
                </a:solidFill>
              </a:defRPr>
            </a:lvl1pPr>
          </a:lstStyle>
          <a:p>
            <a:pPr lvl="0"/>
            <a:r>
              <a:rPr lang="en-GB"/>
              <a:t>Click to edit Master subtitle style</a:t>
            </a:r>
            <a:endParaRPr lang="en-US"/>
          </a:p>
        </p:txBody>
      </p:sp>
      <p:sp>
        <p:nvSpPr>
          <p:cNvPr id="4" name="Date Placeholder 6">
            <a:extLst>
              <a:ext uri="{FF2B5EF4-FFF2-40B4-BE49-F238E27FC236}">
                <a16:creationId xmlns:a16="http://schemas.microsoft.com/office/drawing/2014/main" id="{5119A497-D106-49FB-BFCB-2782CF9001C9}"/>
              </a:ext>
            </a:extLst>
          </p:cNvPr>
          <p:cNvSpPr txBox="1">
            <a:spLocks noGrp="1"/>
          </p:cNvSpPr>
          <p:nvPr>
            <p:ph type="dt" sz="half" idx="7"/>
          </p:nvPr>
        </p:nvSpPr>
        <p:spPr>
          <a:xfrm>
            <a:off x="7821430" y="6238814"/>
            <a:ext cx="2753743" cy="323971"/>
          </a:xfrm>
        </p:spPr>
        <p:txBody>
          <a:bodyPr/>
          <a:lstStyle>
            <a:lvl1pPr>
              <a:defRPr>
                <a:solidFill>
                  <a:srgbClr val="FFFFFF"/>
                </a:solidFill>
              </a:defRPr>
            </a:lvl1pPr>
          </a:lstStyle>
          <a:p>
            <a:pPr lvl="0"/>
            <a:fld id="{4C50B576-9034-4B32-994B-F22239F4AB2E}" type="datetime1">
              <a:rPr lang="en-US"/>
              <a:pPr lvl="0"/>
              <a:t>12/10/20</a:t>
            </a:fld>
            <a:endParaRPr lang="en-US"/>
          </a:p>
        </p:txBody>
      </p:sp>
      <p:sp>
        <p:nvSpPr>
          <p:cNvPr id="5" name="Footer Placeholder 7">
            <a:extLst>
              <a:ext uri="{FF2B5EF4-FFF2-40B4-BE49-F238E27FC236}">
                <a16:creationId xmlns:a16="http://schemas.microsoft.com/office/drawing/2014/main" id="{32A8D42B-A24B-4FD7-B7EE-D0B94675184A}"/>
              </a:ext>
            </a:extLst>
          </p:cNvPr>
          <p:cNvSpPr txBox="1">
            <a:spLocks noGrp="1"/>
          </p:cNvSpPr>
          <p:nvPr>
            <p:ph type="ftr" sz="quarter" idx="9"/>
          </p:nvPr>
        </p:nvSpPr>
        <p:spPr>
          <a:xfrm>
            <a:off x="1600200" y="6236207"/>
            <a:ext cx="5901190" cy="320040"/>
          </a:xfrm>
        </p:spPr>
        <p:txBody>
          <a:bodyPr/>
          <a:lstStyle>
            <a:lvl1pPr>
              <a:defRPr>
                <a:solidFill>
                  <a:srgbClr val="FFFFFF"/>
                </a:solidFill>
              </a:defRPr>
            </a:lvl1pPr>
          </a:lstStyle>
          <a:p>
            <a:pPr lvl="0"/>
            <a:endParaRPr lang="en-US"/>
          </a:p>
        </p:txBody>
      </p:sp>
      <p:sp>
        <p:nvSpPr>
          <p:cNvPr id="6" name="Slide Number Placeholder 8">
            <a:extLst>
              <a:ext uri="{FF2B5EF4-FFF2-40B4-BE49-F238E27FC236}">
                <a16:creationId xmlns:a16="http://schemas.microsoft.com/office/drawing/2014/main" id="{FCEE7567-DB21-4821-8ECB-55C8F340A3DE}"/>
              </a:ext>
            </a:extLst>
          </p:cNvPr>
          <p:cNvSpPr txBox="1">
            <a:spLocks noGrp="1"/>
          </p:cNvSpPr>
          <p:nvPr>
            <p:ph type="sldNum" sz="quarter" idx="8"/>
          </p:nvPr>
        </p:nvSpPr>
        <p:spPr>
          <a:xfrm>
            <a:off x="10758921" y="6217920"/>
            <a:ext cx="365760" cy="365760"/>
          </a:xfrm>
        </p:spPr>
        <p:txBody>
          <a:bodyPr/>
          <a:lstStyle>
            <a:lvl1pPr>
              <a:defRPr/>
            </a:lvl1pPr>
          </a:lstStyle>
          <a:p>
            <a:pPr lvl="0"/>
            <a:fld id="{C318B5F4-0E5B-47C6-9B78-956638B0C506}" type="slidenum">
              <a:t>‹#›</a:t>
            </a:fld>
            <a:endParaRPr lang="en-US"/>
          </a:p>
        </p:txBody>
      </p:sp>
    </p:spTree>
    <p:extLst>
      <p:ext uri="{BB962C8B-B14F-4D97-AF65-F5344CB8AC3E}">
        <p14:creationId xmlns:p14="http://schemas.microsoft.com/office/powerpoint/2010/main" val="3019333088"/>
      </p:ext>
    </p:extLst>
  </p:cSld>
  <p:clrMapOvr>
    <a:masterClrMapping/>
  </p:clrMapOvr>
  <p:transition spd="med">
    <p:pull/>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BB08E-0BE8-4D28-80DF-42B8481F0C78}"/>
              </a:ext>
            </a:extLst>
          </p:cNvPr>
          <p:cNvSpPr txBox="1">
            <a:spLocks noGrp="1"/>
          </p:cNvSpPr>
          <p:nvPr>
            <p:ph type="title"/>
          </p:nvPr>
        </p:nvSpPr>
        <p:spPr>
          <a:xfrm>
            <a:off x="2231136" y="964692"/>
            <a:ext cx="7729724" cy="1188720"/>
          </a:xfrm>
        </p:spPr>
        <p:txBody>
          <a:bodyPr/>
          <a:lstStyle>
            <a:lvl1pPr>
              <a:defRPr/>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35F62084-7B10-4555-AEEB-846DACB8A1C0}"/>
              </a:ext>
            </a:extLst>
          </p:cNvPr>
          <p:cNvSpPr txBox="1">
            <a:spLocks noGrp="1"/>
          </p:cNvSpPr>
          <p:nvPr>
            <p:ph idx="1"/>
          </p:nvPr>
        </p:nvSpPr>
        <p:spPr>
          <a:xfrm>
            <a:off x="2231136" y="2638044"/>
            <a:ext cx="7729724" cy="3101983"/>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6">
            <a:extLst>
              <a:ext uri="{FF2B5EF4-FFF2-40B4-BE49-F238E27FC236}">
                <a16:creationId xmlns:a16="http://schemas.microsoft.com/office/drawing/2014/main" id="{048A247D-6EBF-4CF0-A1FC-B1CE2D07FA90}"/>
              </a:ext>
            </a:extLst>
          </p:cNvPr>
          <p:cNvSpPr txBox="1">
            <a:spLocks noGrp="1"/>
          </p:cNvSpPr>
          <p:nvPr>
            <p:ph type="dt" sz="half" idx="7"/>
          </p:nvPr>
        </p:nvSpPr>
        <p:spPr>
          <a:xfrm>
            <a:off x="7821430" y="6238814"/>
            <a:ext cx="2753743" cy="323971"/>
          </a:xfrm>
        </p:spPr>
        <p:txBody>
          <a:bodyPr/>
          <a:lstStyle>
            <a:lvl1pPr>
              <a:defRPr/>
            </a:lvl1pPr>
          </a:lstStyle>
          <a:p>
            <a:pPr lvl="0"/>
            <a:fld id="{D2EF7665-7B4F-4093-946D-B8458707D592}" type="datetime1">
              <a:rPr lang="en-US"/>
              <a:pPr lvl="0"/>
              <a:t>12/10/20</a:t>
            </a:fld>
            <a:endParaRPr lang="en-US"/>
          </a:p>
        </p:txBody>
      </p:sp>
      <p:sp>
        <p:nvSpPr>
          <p:cNvPr id="5" name="Footer Placeholder 7">
            <a:extLst>
              <a:ext uri="{FF2B5EF4-FFF2-40B4-BE49-F238E27FC236}">
                <a16:creationId xmlns:a16="http://schemas.microsoft.com/office/drawing/2014/main" id="{BF3D8E5F-2069-41AB-9F7D-50F7853DFB99}"/>
              </a:ext>
            </a:extLst>
          </p:cNvPr>
          <p:cNvSpPr txBox="1">
            <a:spLocks noGrp="1"/>
          </p:cNvSpPr>
          <p:nvPr>
            <p:ph type="ftr" sz="quarter" idx="9"/>
          </p:nvPr>
        </p:nvSpPr>
        <p:spPr>
          <a:xfrm>
            <a:off x="1600200" y="6236207"/>
            <a:ext cx="5901190" cy="320040"/>
          </a:xfrm>
        </p:spPr>
        <p:txBody>
          <a:bodyPr/>
          <a:lstStyle>
            <a:lvl1pPr>
              <a:defRPr/>
            </a:lvl1pPr>
          </a:lstStyle>
          <a:p>
            <a:pPr lvl="0"/>
            <a:endParaRPr lang="en-US"/>
          </a:p>
        </p:txBody>
      </p:sp>
      <p:sp>
        <p:nvSpPr>
          <p:cNvPr id="6" name="Slide Number Placeholder 8">
            <a:extLst>
              <a:ext uri="{FF2B5EF4-FFF2-40B4-BE49-F238E27FC236}">
                <a16:creationId xmlns:a16="http://schemas.microsoft.com/office/drawing/2014/main" id="{6158CEA7-6A39-47EF-AC77-B342D17B3275}"/>
              </a:ext>
            </a:extLst>
          </p:cNvPr>
          <p:cNvSpPr txBox="1">
            <a:spLocks noGrp="1"/>
          </p:cNvSpPr>
          <p:nvPr>
            <p:ph type="sldNum" sz="quarter" idx="8"/>
          </p:nvPr>
        </p:nvSpPr>
        <p:spPr>
          <a:xfrm>
            <a:off x="10758921" y="6217920"/>
            <a:ext cx="365760" cy="365760"/>
          </a:xfrm>
        </p:spPr>
        <p:txBody>
          <a:bodyPr/>
          <a:lstStyle>
            <a:lvl1pPr>
              <a:defRPr/>
            </a:lvl1pPr>
          </a:lstStyle>
          <a:p>
            <a:pPr lvl="0"/>
            <a:fld id="{3D36AD7B-C218-44B3-8B03-CBDF32F04016}" type="slidenum">
              <a:t>‹#›</a:t>
            </a:fld>
            <a:endParaRPr lang="en-US"/>
          </a:p>
        </p:txBody>
      </p:sp>
    </p:spTree>
    <p:extLst>
      <p:ext uri="{BB962C8B-B14F-4D97-AF65-F5344CB8AC3E}">
        <p14:creationId xmlns:p14="http://schemas.microsoft.com/office/powerpoint/2010/main" val="90275278"/>
      </p:ext>
    </p:extLst>
  </p:cSld>
  <p:clrMapOvr>
    <a:masterClrMapping/>
  </p:clrMapOvr>
  <p:transition spd="med">
    <p:pull/>
  </p:transition>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rgbClr val="F6A21D"/>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A3F85-2255-4911-AE7A-E40247B4B0F2}"/>
              </a:ext>
            </a:extLst>
          </p:cNvPr>
          <p:cNvSpPr txBox="1">
            <a:spLocks noGrp="1"/>
          </p:cNvSpPr>
          <p:nvPr>
            <p:ph type="title"/>
          </p:nvPr>
        </p:nvSpPr>
        <p:spPr>
          <a:xfrm>
            <a:off x="1600200" y="2386739"/>
            <a:ext cx="8991596" cy="1645920"/>
          </a:xfrm>
          <a:ln w="38103" cap="sq">
            <a:solidFill>
              <a:srgbClr val="404040"/>
            </a:solidFill>
            <a:prstDash val="solid"/>
            <a:miter/>
          </a:ln>
        </p:spPr>
        <p:txBody>
          <a:bodyPr lIns="274320" rIns="274320"/>
          <a:lstStyle>
            <a:lvl1pPr>
              <a:defRPr sz="3800"/>
            </a:lvl1p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BADD6473-E027-426A-B0B5-3474B7958979}"/>
              </a:ext>
            </a:extLst>
          </p:cNvPr>
          <p:cNvSpPr txBox="1">
            <a:spLocks noGrp="1"/>
          </p:cNvSpPr>
          <p:nvPr>
            <p:ph type="body" idx="1"/>
          </p:nvPr>
        </p:nvSpPr>
        <p:spPr>
          <a:xfrm>
            <a:off x="2695194" y="4352461"/>
            <a:ext cx="6801608" cy="1265081"/>
          </a:xfrm>
        </p:spPr>
        <p:txBody>
          <a:bodyPr anchorCtr="1"/>
          <a:lstStyle>
            <a:lvl1pPr marL="0" indent="0">
              <a:buNone/>
              <a:defRPr sz="2000">
                <a:solidFill>
                  <a:srgbClr val="FFFFFF"/>
                </a:solidFill>
              </a:defRPr>
            </a:lvl1pPr>
          </a:lstStyle>
          <a:p>
            <a:pPr lvl="0"/>
            <a:r>
              <a:rPr lang="en-GB"/>
              <a:t>Click to edit Master text styles</a:t>
            </a:r>
          </a:p>
        </p:txBody>
      </p:sp>
      <p:sp>
        <p:nvSpPr>
          <p:cNvPr id="4" name="Date Placeholder 6">
            <a:extLst>
              <a:ext uri="{FF2B5EF4-FFF2-40B4-BE49-F238E27FC236}">
                <a16:creationId xmlns:a16="http://schemas.microsoft.com/office/drawing/2014/main" id="{2215181E-E9B0-44B6-BA34-B1C429B88F1D}"/>
              </a:ext>
            </a:extLst>
          </p:cNvPr>
          <p:cNvSpPr txBox="1">
            <a:spLocks noGrp="1"/>
          </p:cNvSpPr>
          <p:nvPr>
            <p:ph type="dt" sz="half" idx="7"/>
          </p:nvPr>
        </p:nvSpPr>
        <p:spPr>
          <a:xfrm>
            <a:off x="7821430" y="6238814"/>
            <a:ext cx="2753743" cy="323971"/>
          </a:xfrm>
        </p:spPr>
        <p:txBody>
          <a:bodyPr/>
          <a:lstStyle>
            <a:lvl1pPr>
              <a:defRPr>
                <a:solidFill>
                  <a:srgbClr val="FFFFFF"/>
                </a:solidFill>
              </a:defRPr>
            </a:lvl1pPr>
          </a:lstStyle>
          <a:p>
            <a:pPr lvl="0"/>
            <a:fld id="{FA4923B1-34F7-4FC0-B91D-8D928313D4DA}" type="datetime1">
              <a:rPr lang="en-US"/>
              <a:pPr lvl="0"/>
              <a:t>12/10/20</a:t>
            </a:fld>
            <a:endParaRPr lang="en-US"/>
          </a:p>
        </p:txBody>
      </p:sp>
      <p:sp>
        <p:nvSpPr>
          <p:cNvPr id="5" name="Footer Placeholder 7">
            <a:extLst>
              <a:ext uri="{FF2B5EF4-FFF2-40B4-BE49-F238E27FC236}">
                <a16:creationId xmlns:a16="http://schemas.microsoft.com/office/drawing/2014/main" id="{E48D598D-F3EE-4908-8BB0-D6C851F2ADAD}"/>
              </a:ext>
            </a:extLst>
          </p:cNvPr>
          <p:cNvSpPr txBox="1">
            <a:spLocks noGrp="1"/>
          </p:cNvSpPr>
          <p:nvPr>
            <p:ph type="ftr" sz="quarter" idx="9"/>
          </p:nvPr>
        </p:nvSpPr>
        <p:spPr>
          <a:xfrm>
            <a:off x="1600200" y="6236207"/>
            <a:ext cx="5901190" cy="320040"/>
          </a:xfrm>
        </p:spPr>
        <p:txBody>
          <a:bodyPr/>
          <a:lstStyle>
            <a:lvl1pPr>
              <a:defRPr>
                <a:solidFill>
                  <a:srgbClr val="FFFFFF"/>
                </a:solidFill>
              </a:defRPr>
            </a:lvl1pPr>
          </a:lstStyle>
          <a:p>
            <a:pPr lvl="0"/>
            <a:endParaRPr lang="en-US"/>
          </a:p>
        </p:txBody>
      </p:sp>
      <p:sp>
        <p:nvSpPr>
          <p:cNvPr id="6" name="Slide Number Placeholder 8">
            <a:extLst>
              <a:ext uri="{FF2B5EF4-FFF2-40B4-BE49-F238E27FC236}">
                <a16:creationId xmlns:a16="http://schemas.microsoft.com/office/drawing/2014/main" id="{AAB623E4-FE73-436A-84A5-16C0D4F8EF18}"/>
              </a:ext>
            </a:extLst>
          </p:cNvPr>
          <p:cNvSpPr txBox="1">
            <a:spLocks noGrp="1"/>
          </p:cNvSpPr>
          <p:nvPr>
            <p:ph type="sldNum" sz="quarter" idx="8"/>
          </p:nvPr>
        </p:nvSpPr>
        <p:spPr>
          <a:xfrm>
            <a:off x="10758921" y="6217920"/>
            <a:ext cx="365760" cy="365760"/>
          </a:xfrm>
        </p:spPr>
        <p:txBody>
          <a:bodyPr/>
          <a:lstStyle>
            <a:lvl1pPr>
              <a:defRPr/>
            </a:lvl1pPr>
          </a:lstStyle>
          <a:p>
            <a:pPr lvl="0"/>
            <a:fld id="{50DF08A0-B4CC-44A5-A501-B2765D54F6BA}" type="slidenum">
              <a:t>‹#›</a:t>
            </a:fld>
            <a:endParaRPr lang="en-US"/>
          </a:p>
        </p:txBody>
      </p:sp>
    </p:spTree>
    <p:extLst>
      <p:ext uri="{BB962C8B-B14F-4D97-AF65-F5344CB8AC3E}">
        <p14:creationId xmlns:p14="http://schemas.microsoft.com/office/powerpoint/2010/main" val="3535688694"/>
      </p:ext>
    </p:extLst>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742C4-C7A9-4518-934C-34EBDCE5BE89}"/>
              </a:ext>
            </a:extLst>
          </p:cNvPr>
          <p:cNvSpPr txBox="1">
            <a:spLocks noGrp="1"/>
          </p:cNvSpPr>
          <p:nvPr>
            <p:ph type="title"/>
          </p:nvPr>
        </p:nvSpPr>
        <p:spPr>
          <a:xfrm>
            <a:off x="2231136" y="964692"/>
            <a:ext cx="7729724" cy="1188720"/>
          </a:xfrm>
        </p:spPr>
        <p:txBody>
          <a:bodyPr/>
          <a:lstStyle>
            <a:lvl1pPr>
              <a:defRPr/>
            </a:lvl1pPr>
          </a:lstStyle>
          <a:p>
            <a:pPr lvl="0"/>
            <a:r>
              <a:rPr lang="en-GB"/>
              <a:t>Click to edit Master title style</a:t>
            </a:r>
            <a:endParaRPr lang="en-US"/>
          </a:p>
        </p:txBody>
      </p:sp>
      <p:sp>
        <p:nvSpPr>
          <p:cNvPr id="3" name="Content Placeholder 2">
            <a:extLst>
              <a:ext uri="{FF2B5EF4-FFF2-40B4-BE49-F238E27FC236}">
                <a16:creationId xmlns:a16="http://schemas.microsoft.com/office/drawing/2014/main" id="{108EFEE9-695F-461E-8628-937D1A7B2B98}"/>
              </a:ext>
            </a:extLst>
          </p:cNvPr>
          <p:cNvSpPr txBox="1">
            <a:spLocks noGrp="1"/>
          </p:cNvSpPr>
          <p:nvPr>
            <p:ph idx="1"/>
          </p:nvPr>
        </p:nvSpPr>
        <p:spPr>
          <a:xfrm>
            <a:off x="1581912" y="2638044"/>
            <a:ext cx="4271775" cy="3101983"/>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5D59645-1B88-4289-805C-6D7F31F76466}"/>
              </a:ext>
            </a:extLst>
          </p:cNvPr>
          <p:cNvSpPr txBox="1">
            <a:spLocks noGrp="1"/>
          </p:cNvSpPr>
          <p:nvPr>
            <p:ph idx="2"/>
          </p:nvPr>
        </p:nvSpPr>
        <p:spPr>
          <a:xfrm>
            <a:off x="6338319" y="2638044"/>
            <a:ext cx="4270248" cy="3101983"/>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7">
            <a:extLst>
              <a:ext uri="{FF2B5EF4-FFF2-40B4-BE49-F238E27FC236}">
                <a16:creationId xmlns:a16="http://schemas.microsoft.com/office/drawing/2014/main" id="{B1CCACBD-5721-4726-A797-59568D776118}"/>
              </a:ext>
            </a:extLst>
          </p:cNvPr>
          <p:cNvSpPr txBox="1">
            <a:spLocks noGrp="1"/>
          </p:cNvSpPr>
          <p:nvPr>
            <p:ph type="dt" sz="half" idx="7"/>
          </p:nvPr>
        </p:nvSpPr>
        <p:spPr>
          <a:xfrm>
            <a:off x="7821430" y="6238814"/>
            <a:ext cx="2753743" cy="323971"/>
          </a:xfrm>
        </p:spPr>
        <p:txBody>
          <a:bodyPr/>
          <a:lstStyle>
            <a:lvl1pPr>
              <a:defRPr/>
            </a:lvl1pPr>
          </a:lstStyle>
          <a:p>
            <a:pPr lvl="0"/>
            <a:fld id="{190141FD-2058-4DD8-AB7F-09FBA1402895}" type="datetime1">
              <a:rPr lang="en-US"/>
              <a:pPr lvl="0"/>
              <a:t>12/10/20</a:t>
            </a:fld>
            <a:endParaRPr lang="en-US"/>
          </a:p>
        </p:txBody>
      </p:sp>
      <p:sp>
        <p:nvSpPr>
          <p:cNvPr id="6" name="Footer Placeholder 8">
            <a:extLst>
              <a:ext uri="{FF2B5EF4-FFF2-40B4-BE49-F238E27FC236}">
                <a16:creationId xmlns:a16="http://schemas.microsoft.com/office/drawing/2014/main" id="{5E9E6123-88D6-4A6B-902D-69EABC340FC6}"/>
              </a:ext>
            </a:extLst>
          </p:cNvPr>
          <p:cNvSpPr txBox="1">
            <a:spLocks noGrp="1"/>
          </p:cNvSpPr>
          <p:nvPr>
            <p:ph type="ftr" sz="quarter" idx="9"/>
          </p:nvPr>
        </p:nvSpPr>
        <p:spPr>
          <a:xfrm>
            <a:off x="1600200" y="6236207"/>
            <a:ext cx="5901190" cy="320040"/>
          </a:xfrm>
        </p:spPr>
        <p:txBody>
          <a:bodyPr/>
          <a:lstStyle>
            <a:lvl1pPr>
              <a:defRPr/>
            </a:lvl1pPr>
          </a:lstStyle>
          <a:p>
            <a:pPr lvl="0"/>
            <a:endParaRPr lang="en-US"/>
          </a:p>
        </p:txBody>
      </p:sp>
      <p:sp>
        <p:nvSpPr>
          <p:cNvPr id="7" name="Slide Number Placeholder 9">
            <a:extLst>
              <a:ext uri="{FF2B5EF4-FFF2-40B4-BE49-F238E27FC236}">
                <a16:creationId xmlns:a16="http://schemas.microsoft.com/office/drawing/2014/main" id="{AF2B01F0-D7F6-4487-AA46-FBD8556BA4DA}"/>
              </a:ext>
            </a:extLst>
          </p:cNvPr>
          <p:cNvSpPr txBox="1">
            <a:spLocks noGrp="1"/>
          </p:cNvSpPr>
          <p:nvPr>
            <p:ph type="sldNum" sz="quarter" idx="8"/>
          </p:nvPr>
        </p:nvSpPr>
        <p:spPr>
          <a:xfrm>
            <a:off x="10758921" y="6217920"/>
            <a:ext cx="365760" cy="365760"/>
          </a:xfrm>
        </p:spPr>
        <p:txBody>
          <a:bodyPr/>
          <a:lstStyle>
            <a:lvl1pPr>
              <a:defRPr/>
            </a:lvl1pPr>
          </a:lstStyle>
          <a:p>
            <a:pPr lvl="0"/>
            <a:fld id="{407FA0C2-D01B-44CB-AD95-0DB0505385D9}" type="slidenum">
              <a:t>‹#›</a:t>
            </a:fld>
            <a:endParaRPr lang="en-US"/>
          </a:p>
        </p:txBody>
      </p:sp>
    </p:spTree>
    <p:extLst>
      <p:ext uri="{BB962C8B-B14F-4D97-AF65-F5344CB8AC3E}">
        <p14:creationId xmlns:p14="http://schemas.microsoft.com/office/powerpoint/2010/main" val="873689295"/>
      </p:ext>
    </p:extLst>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99A83F8B-D92A-4CCB-810F-7E8FA5457307}"/>
              </a:ext>
            </a:extLst>
          </p:cNvPr>
          <p:cNvSpPr txBox="1">
            <a:spLocks noGrp="1"/>
          </p:cNvSpPr>
          <p:nvPr>
            <p:ph type="body" idx="1"/>
          </p:nvPr>
        </p:nvSpPr>
        <p:spPr>
          <a:xfrm>
            <a:off x="1583439" y="2313432"/>
            <a:ext cx="4270248" cy="704088"/>
          </a:xfrm>
        </p:spPr>
        <p:txBody>
          <a:bodyPr anchor="b" anchorCtr="1"/>
          <a:lstStyle>
            <a:lvl1pPr marL="0" indent="0" algn="ctr">
              <a:buNone/>
              <a:defRPr sz="1900" cap="all" spc="100">
                <a:solidFill>
                  <a:srgbClr val="6B8891"/>
                </a:solidFill>
              </a:defRPr>
            </a:lvl1pPr>
          </a:lstStyle>
          <a:p>
            <a:pPr lvl="0"/>
            <a:r>
              <a:rPr lang="en-GB"/>
              <a:t>Click to edit Master text styles</a:t>
            </a:r>
          </a:p>
        </p:txBody>
      </p:sp>
      <p:sp>
        <p:nvSpPr>
          <p:cNvPr id="3" name="Content Placeholder 3">
            <a:extLst>
              <a:ext uri="{FF2B5EF4-FFF2-40B4-BE49-F238E27FC236}">
                <a16:creationId xmlns:a16="http://schemas.microsoft.com/office/drawing/2014/main" id="{4B7845D7-AD58-4586-8BDE-ED6FE5BE2E23}"/>
              </a:ext>
            </a:extLst>
          </p:cNvPr>
          <p:cNvSpPr txBox="1">
            <a:spLocks noGrp="1"/>
          </p:cNvSpPr>
          <p:nvPr>
            <p:ph idx="2"/>
          </p:nvPr>
        </p:nvSpPr>
        <p:spPr>
          <a:xfrm>
            <a:off x="1583439" y="3143250"/>
            <a:ext cx="4270248" cy="2596777"/>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5">
            <a:extLst>
              <a:ext uri="{FF2B5EF4-FFF2-40B4-BE49-F238E27FC236}">
                <a16:creationId xmlns:a16="http://schemas.microsoft.com/office/drawing/2014/main" id="{CD15E1BF-A45E-4BC0-A47F-633668CFA0BD}"/>
              </a:ext>
            </a:extLst>
          </p:cNvPr>
          <p:cNvSpPr txBox="1">
            <a:spLocks noGrp="1"/>
          </p:cNvSpPr>
          <p:nvPr>
            <p:ph idx="4"/>
          </p:nvPr>
        </p:nvSpPr>
        <p:spPr>
          <a:xfrm>
            <a:off x="6338319" y="3143250"/>
            <a:ext cx="4253487" cy="2596777"/>
          </a:xfrm>
        </p:spPr>
        <p:txBody>
          <a:bodyPr/>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E47285F-1CAD-469E-89E5-60E05D929E8F}"/>
              </a:ext>
            </a:extLst>
          </p:cNvPr>
          <p:cNvSpPr txBox="1">
            <a:spLocks noGrp="1"/>
          </p:cNvSpPr>
          <p:nvPr>
            <p:ph type="body" idx="3"/>
          </p:nvPr>
        </p:nvSpPr>
        <p:spPr>
          <a:xfrm>
            <a:off x="6338319" y="2313432"/>
            <a:ext cx="4270248" cy="704088"/>
          </a:xfrm>
        </p:spPr>
        <p:txBody>
          <a:bodyPr anchor="b" anchorCtr="1"/>
          <a:lstStyle>
            <a:lvl1pPr marL="0" indent="0" algn="ctr">
              <a:buNone/>
              <a:defRPr sz="1900" cap="all" spc="100">
                <a:solidFill>
                  <a:srgbClr val="6B8891"/>
                </a:solidFill>
              </a:defRPr>
            </a:lvl1pPr>
          </a:lstStyle>
          <a:p>
            <a:pPr lvl="0"/>
            <a:r>
              <a:rPr lang="en-GB"/>
              <a:t>Click to edit Master text styles</a:t>
            </a:r>
          </a:p>
        </p:txBody>
      </p:sp>
      <p:sp>
        <p:nvSpPr>
          <p:cNvPr id="6" name="Date Placeholder 6">
            <a:extLst>
              <a:ext uri="{FF2B5EF4-FFF2-40B4-BE49-F238E27FC236}">
                <a16:creationId xmlns:a16="http://schemas.microsoft.com/office/drawing/2014/main" id="{5CC7934B-90EE-4895-8D52-7DA3E2C00D87}"/>
              </a:ext>
            </a:extLst>
          </p:cNvPr>
          <p:cNvSpPr txBox="1">
            <a:spLocks noGrp="1"/>
          </p:cNvSpPr>
          <p:nvPr>
            <p:ph type="dt" sz="half" idx="7"/>
          </p:nvPr>
        </p:nvSpPr>
        <p:spPr>
          <a:xfrm>
            <a:off x="7821430" y="6238814"/>
            <a:ext cx="2753743" cy="323971"/>
          </a:xfrm>
        </p:spPr>
        <p:txBody>
          <a:bodyPr/>
          <a:lstStyle>
            <a:lvl1pPr>
              <a:defRPr/>
            </a:lvl1pPr>
          </a:lstStyle>
          <a:p>
            <a:pPr lvl="0"/>
            <a:fld id="{3E7D425A-E8E9-479D-90A2-8EF6141FCC25}" type="datetime1">
              <a:rPr lang="en-US"/>
              <a:pPr lvl="0"/>
              <a:t>12/10/20</a:t>
            </a:fld>
            <a:endParaRPr lang="en-US"/>
          </a:p>
        </p:txBody>
      </p:sp>
      <p:sp>
        <p:nvSpPr>
          <p:cNvPr id="7" name="Footer Placeholder 7">
            <a:extLst>
              <a:ext uri="{FF2B5EF4-FFF2-40B4-BE49-F238E27FC236}">
                <a16:creationId xmlns:a16="http://schemas.microsoft.com/office/drawing/2014/main" id="{2E90F6E9-4C26-4099-861E-39F44606DB6C}"/>
              </a:ext>
            </a:extLst>
          </p:cNvPr>
          <p:cNvSpPr txBox="1">
            <a:spLocks noGrp="1"/>
          </p:cNvSpPr>
          <p:nvPr>
            <p:ph type="ftr" sz="quarter" idx="9"/>
          </p:nvPr>
        </p:nvSpPr>
        <p:spPr>
          <a:xfrm>
            <a:off x="1600200" y="6236207"/>
            <a:ext cx="5901190" cy="320040"/>
          </a:xfrm>
        </p:spPr>
        <p:txBody>
          <a:bodyPr/>
          <a:lstStyle>
            <a:lvl1pPr>
              <a:defRPr/>
            </a:lvl1pPr>
          </a:lstStyle>
          <a:p>
            <a:pPr lvl="0"/>
            <a:endParaRPr lang="en-US"/>
          </a:p>
        </p:txBody>
      </p:sp>
      <p:sp>
        <p:nvSpPr>
          <p:cNvPr id="8" name="Slide Number Placeholder 8">
            <a:extLst>
              <a:ext uri="{FF2B5EF4-FFF2-40B4-BE49-F238E27FC236}">
                <a16:creationId xmlns:a16="http://schemas.microsoft.com/office/drawing/2014/main" id="{AB7CBB35-8B8A-4031-8E5E-A81766F9EBB4}"/>
              </a:ext>
            </a:extLst>
          </p:cNvPr>
          <p:cNvSpPr txBox="1">
            <a:spLocks noGrp="1"/>
          </p:cNvSpPr>
          <p:nvPr>
            <p:ph type="sldNum" sz="quarter" idx="8"/>
          </p:nvPr>
        </p:nvSpPr>
        <p:spPr>
          <a:xfrm>
            <a:off x="10758921" y="6217920"/>
            <a:ext cx="365760" cy="365760"/>
          </a:xfrm>
        </p:spPr>
        <p:txBody>
          <a:bodyPr/>
          <a:lstStyle>
            <a:lvl1pPr>
              <a:defRPr/>
            </a:lvl1pPr>
          </a:lstStyle>
          <a:p>
            <a:pPr lvl="0"/>
            <a:fld id="{FE403FF5-65AA-49DC-9429-77A279AEFA43}" type="slidenum">
              <a:t>‹#›</a:t>
            </a:fld>
            <a:endParaRPr lang="en-US"/>
          </a:p>
        </p:txBody>
      </p:sp>
      <p:sp>
        <p:nvSpPr>
          <p:cNvPr id="9" name="Title 9">
            <a:extLst>
              <a:ext uri="{FF2B5EF4-FFF2-40B4-BE49-F238E27FC236}">
                <a16:creationId xmlns:a16="http://schemas.microsoft.com/office/drawing/2014/main" id="{10294DCB-732C-42AD-9A2D-3040E2DB369D}"/>
              </a:ext>
            </a:extLst>
          </p:cNvPr>
          <p:cNvSpPr txBox="1">
            <a:spLocks noGrp="1"/>
          </p:cNvSpPr>
          <p:nvPr>
            <p:ph type="title"/>
          </p:nvPr>
        </p:nvSpPr>
        <p:spPr>
          <a:xfrm>
            <a:off x="2231136" y="964692"/>
            <a:ext cx="7729724" cy="1188720"/>
          </a:xfrm>
        </p:spPr>
        <p:txBody>
          <a:bodyPr/>
          <a:lstStyle>
            <a:lvl1pPr>
              <a:defRPr/>
            </a:lvl1pPr>
          </a:lstStyle>
          <a:p>
            <a:pPr lvl="0"/>
            <a:r>
              <a:rPr lang="en-GB"/>
              <a:t>Click to edit Master title style</a:t>
            </a:r>
            <a:endParaRPr lang="en-US"/>
          </a:p>
        </p:txBody>
      </p:sp>
    </p:spTree>
    <p:extLst>
      <p:ext uri="{BB962C8B-B14F-4D97-AF65-F5344CB8AC3E}">
        <p14:creationId xmlns:p14="http://schemas.microsoft.com/office/powerpoint/2010/main" val="21289365"/>
      </p:ext>
    </p:extLst>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FF38E-44AD-4B14-801D-4B05EA877FBC}"/>
              </a:ext>
            </a:extLst>
          </p:cNvPr>
          <p:cNvSpPr txBox="1">
            <a:spLocks noGrp="1"/>
          </p:cNvSpPr>
          <p:nvPr>
            <p:ph type="title"/>
          </p:nvPr>
        </p:nvSpPr>
        <p:spPr>
          <a:xfrm>
            <a:off x="2231136" y="964692"/>
            <a:ext cx="7729724" cy="1188720"/>
          </a:xfrm>
        </p:spPr>
        <p:txBody>
          <a:bodyPr/>
          <a:lstStyle>
            <a:lvl1pPr>
              <a:defRPr/>
            </a:lvl1pPr>
          </a:lstStyle>
          <a:p>
            <a:pPr lvl="0"/>
            <a:r>
              <a:rPr lang="en-GB"/>
              <a:t>Click to edit Master title style</a:t>
            </a:r>
            <a:endParaRPr lang="en-US"/>
          </a:p>
        </p:txBody>
      </p:sp>
      <p:sp>
        <p:nvSpPr>
          <p:cNvPr id="3" name="Date Placeholder 2">
            <a:extLst>
              <a:ext uri="{FF2B5EF4-FFF2-40B4-BE49-F238E27FC236}">
                <a16:creationId xmlns:a16="http://schemas.microsoft.com/office/drawing/2014/main" id="{45FAB3DB-F621-45A3-ACA7-F50F162E90E0}"/>
              </a:ext>
            </a:extLst>
          </p:cNvPr>
          <p:cNvSpPr txBox="1">
            <a:spLocks noGrp="1"/>
          </p:cNvSpPr>
          <p:nvPr>
            <p:ph type="dt" sz="half" idx="7"/>
          </p:nvPr>
        </p:nvSpPr>
        <p:spPr>
          <a:xfrm>
            <a:off x="7821430" y="6238814"/>
            <a:ext cx="2753743" cy="323971"/>
          </a:xfrm>
        </p:spPr>
        <p:txBody>
          <a:bodyPr/>
          <a:lstStyle>
            <a:lvl1pPr>
              <a:defRPr/>
            </a:lvl1pPr>
          </a:lstStyle>
          <a:p>
            <a:pPr lvl="0"/>
            <a:fld id="{A4074C3A-5865-40F2-986B-356FCF6DB835}" type="datetime1">
              <a:rPr lang="en-US"/>
              <a:pPr lvl="0"/>
              <a:t>12/10/20</a:t>
            </a:fld>
            <a:endParaRPr lang="en-US"/>
          </a:p>
        </p:txBody>
      </p:sp>
      <p:sp>
        <p:nvSpPr>
          <p:cNvPr id="4" name="Footer Placeholder 3">
            <a:extLst>
              <a:ext uri="{FF2B5EF4-FFF2-40B4-BE49-F238E27FC236}">
                <a16:creationId xmlns:a16="http://schemas.microsoft.com/office/drawing/2014/main" id="{D7E23146-4962-474C-A580-7C8FCB858C60}"/>
              </a:ext>
            </a:extLst>
          </p:cNvPr>
          <p:cNvSpPr txBox="1">
            <a:spLocks noGrp="1"/>
          </p:cNvSpPr>
          <p:nvPr>
            <p:ph type="ftr" sz="quarter" idx="9"/>
          </p:nvPr>
        </p:nvSpPr>
        <p:spPr>
          <a:xfrm>
            <a:off x="1600200" y="6236207"/>
            <a:ext cx="5901190" cy="320040"/>
          </a:xfrm>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C38F4F78-2DE6-4C03-AA0E-1457657B5574}"/>
              </a:ext>
            </a:extLst>
          </p:cNvPr>
          <p:cNvSpPr txBox="1">
            <a:spLocks noGrp="1"/>
          </p:cNvSpPr>
          <p:nvPr>
            <p:ph type="sldNum" sz="quarter" idx="8"/>
          </p:nvPr>
        </p:nvSpPr>
        <p:spPr>
          <a:xfrm>
            <a:off x="10758921" y="6217920"/>
            <a:ext cx="365760" cy="365760"/>
          </a:xfrm>
        </p:spPr>
        <p:txBody>
          <a:bodyPr/>
          <a:lstStyle>
            <a:lvl1pPr>
              <a:defRPr/>
            </a:lvl1pPr>
          </a:lstStyle>
          <a:p>
            <a:pPr lvl="0"/>
            <a:fld id="{EBCD8FAA-E6A0-4EBD-BB89-8FEBF314A753}" type="slidenum">
              <a:t>‹#›</a:t>
            </a:fld>
            <a:endParaRPr lang="en-US"/>
          </a:p>
        </p:txBody>
      </p:sp>
    </p:spTree>
    <p:extLst>
      <p:ext uri="{BB962C8B-B14F-4D97-AF65-F5344CB8AC3E}">
        <p14:creationId xmlns:p14="http://schemas.microsoft.com/office/powerpoint/2010/main" val="209381533"/>
      </p:ext>
    </p:extLst>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9955ACF-BE4C-4127-A376-03C6DB34AE32}"/>
              </a:ext>
            </a:extLst>
          </p:cNvPr>
          <p:cNvSpPr txBox="1">
            <a:spLocks noGrp="1"/>
          </p:cNvSpPr>
          <p:nvPr>
            <p:ph type="dt" sz="half" idx="7"/>
          </p:nvPr>
        </p:nvSpPr>
        <p:spPr>
          <a:xfrm>
            <a:off x="7821430" y="6238814"/>
            <a:ext cx="2753743" cy="323971"/>
          </a:xfrm>
        </p:spPr>
        <p:txBody>
          <a:bodyPr/>
          <a:lstStyle>
            <a:lvl1pPr>
              <a:defRPr/>
            </a:lvl1pPr>
          </a:lstStyle>
          <a:p>
            <a:pPr lvl="0"/>
            <a:fld id="{4EBBF7FE-4988-45D7-AC5B-CA84F6C0A7EF}" type="datetime1">
              <a:rPr lang="en-US"/>
              <a:pPr lvl="0"/>
              <a:t>12/10/20</a:t>
            </a:fld>
            <a:endParaRPr lang="en-US"/>
          </a:p>
        </p:txBody>
      </p:sp>
      <p:sp>
        <p:nvSpPr>
          <p:cNvPr id="3" name="Footer Placeholder 2">
            <a:extLst>
              <a:ext uri="{FF2B5EF4-FFF2-40B4-BE49-F238E27FC236}">
                <a16:creationId xmlns:a16="http://schemas.microsoft.com/office/drawing/2014/main" id="{2783D467-F65A-428D-9910-3ACCAA671ABF}"/>
              </a:ext>
            </a:extLst>
          </p:cNvPr>
          <p:cNvSpPr txBox="1">
            <a:spLocks noGrp="1"/>
          </p:cNvSpPr>
          <p:nvPr>
            <p:ph type="ftr" sz="quarter" idx="9"/>
          </p:nvPr>
        </p:nvSpPr>
        <p:spPr>
          <a:xfrm>
            <a:off x="1600200" y="6236207"/>
            <a:ext cx="5901190" cy="320040"/>
          </a:xfrm>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3E7D200B-027B-4E43-93EE-83BF396B34ED}"/>
              </a:ext>
            </a:extLst>
          </p:cNvPr>
          <p:cNvSpPr txBox="1">
            <a:spLocks noGrp="1"/>
          </p:cNvSpPr>
          <p:nvPr>
            <p:ph type="sldNum" sz="quarter" idx="8"/>
          </p:nvPr>
        </p:nvSpPr>
        <p:spPr>
          <a:xfrm>
            <a:off x="10758921" y="6217920"/>
            <a:ext cx="365760" cy="365760"/>
          </a:xfrm>
        </p:spPr>
        <p:txBody>
          <a:bodyPr/>
          <a:lstStyle>
            <a:lvl1pPr>
              <a:defRPr/>
            </a:lvl1pPr>
          </a:lstStyle>
          <a:p>
            <a:pPr lvl="0"/>
            <a:fld id="{F52C65C2-830C-47E3-8BD2-B3572648C914}" type="slidenum">
              <a:t>‹#›</a:t>
            </a:fld>
            <a:endParaRPr lang="en-US"/>
          </a:p>
        </p:txBody>
      </p:sp>
    </p:spTree>
    <p:extLst>
      <p:ext uri="{BB962C8B-B14F-4D97-AF65-F5344CB8AC3E}">
        <p14:creationId xmlns:p14="http://schemas.microsoft.com/office/powerpoint/2010/main" val="1014582909"/>
      </p:ext>
    </p:extLst>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25">
            <a:extLst>
              <a:ext uri="{FF2B5EF4-FFF2-40B4-BE49-F238E27FC236}">
                <a16:creationId xmlns:a16="http://schemas.microsoft.com/office/drawing/2014/main" id="{F4CF648E-C4C1-498C-B00D-4B2C1CD249BF}"/>
              </a:ext>
            </a:extLst>
          </p:cNvPr>
          <p:cNvSpPr/>
          <p:nvPr/>
        </p:nvSpPr>
        <p:spPr>
          <a:xfrm>
            <a:off x="0" y="0"/>
            <a:ext cx="6096003" cy="6858000"/>
          </a:xfrm>
          <a:prstGeom prst="rect">
            <a:avLst/>
          </a:prstGeom>
          <a:solidFill>
            <a:srgbClr val="9BAFB5"/>
          </a:solidFill>
          <a:ln cap="flat">
            <a:noFill/>
            <a:prstDash val="solid"/>
          </a:ln>
        </p:spPr>
        <p:txBody>
          <a:bodyPr lIns="0" tIns="0" rIns="0" bIns="0"/>
          <a:lstStyle/>
          <a:p>
            <a:endParaRPr lang="en-US"/>
          </a:p>
        </p:txBody>
      </p:sp>
      <p:sp>
        <p:nvSpPr>
          <p:cNvPr id="3" name="Title 1">
            <a:extLst>
              <a:ext uri="{FF2B5EF4-FFF2-40B4-BE49-F238E27FC236}">
                <a16:creationId xmlns:a16="http://schemas.microsoft.com/office/drawing/2014/main" id="{488E6C01-7043-41E6-BE25-25D563440CAD}"/>
              </a:ext>
            </a:extLst>
          </p:cNvPr>
          <p:cNvSpPr txBox="1">
            <a:spLocks noGrp="1"/>
          </p:cNvSpPr>
          <p:nvPr>
            <p:ph type="title"/>
          </p:nvPr>
        </p:nvSpPr>
        <p:spPr>
          <a:xfrm>
            <a:off x="804672" y="2243827"/>
            <a:ext cx="4486659" cy="1141500"/>
          </a:xfrm>
        </p:spPr>
        <p:txBody>
          <a:bodyPr/>
          <a:lstStyle>
            <a:lvl1pPr>
              <a:defRPr sz="2200"/>
            </a:lvl1pPr>
          </a:lstStyle>
          <a:p>
            <a:pPr lvl="0"/>
            <a:r>
              <a:rPr lang="en-GB"/>
              <a:t>Click to edit Master title style</a:t>
            </a:r>
            <a:endParaRPr lang="en-US"/>
          </a:p>
        </p:txBody>
      </p:sp>
      <p:sp>
        <p:nvSpPr>
          <p:cNvPr id="4" name="Content Placeholder 2">
            <a:extLst>
              <a:ext uri="{FF2B5EF4-FFF2-40B4-BE49-F238E27FC236}">
                <a16:creationId xmlns:a16="http://schemas.microsoft.com/office/drawing/2014/main" id="{E7A63EE7-A756-4679-9DF1-2059468AABB0}"/>
              </a:ext>
            </a:extLst>
          </p:cNvPr>
          <p:cNvSpPr txBox="1">
            <a:spLocks noGrp="1"/>
          </p:cNvSpPr>
          <p:nvPr>
            <p:ph idx="1"/>
          </p:nvPr>
        </p:nvSpPr>
        <p:spPr>
          <a:xfrm>
            <a:off x="6736083" y="804672"/>
            <a:ext cx="4815843" cy="5248656"/>
          </a:xfrm>
        </p:spPr>
        <p:txBody>
          <a:bodyPr/>
          <a:lstStyle>
            <a:lvl1pPr>
              <a:defRPr sz="1900">
                <a:solidFill>
                  <a:srgbClr val="000000"/>
                </a:solidFill>
              </a:defRPr>
            </a:lvl1pPr>
            <a:lvl2pPr>
              <a:defRPr>
                <a:solidFill>
                  <a:srgbClr val="000000"/>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3">
            <a:extLst>
              <a:ext uri="{FF2B5EF4-FFF2-40B4-BE49-F238E27FC236}">
                <a16:creationId xmlns:a16="http://schemas.microsoft.com/office/drawing/2014/main" id="{4333A56C-1B41-40C5-9D05-7376941DB51B}"/>
              </a:ext>
            </a:extLst>
          </p:cNvPr>
          <p:cNvSpPr txBox="1">
            <a:spLocks noGrp="1"/>
          </p:cNvSpPr>
          <p:nvPr>
            <p:ph type="body" idx="2"/>
          </p:nvPr>
        </p:nvSpPr>
        <p:spPr>
          <a:xfrm>
            <a:off x="1115568" y="3549920"/>
            <a:ext cx="3794759" cy="2194038"/>
          </a:xfrm>
        </p:spPr>
        <p:txBody>
          <a:bodyPr anchorCtr="1"/>
          <a:lstStyle>
            <a:lvl1pPr marL="0" indent="0" algn="ctr">
              <a:buNone/>
              <a:defRPr sz="1500">
                <a:solidFill>
                  <a:srgbClr val="FFFFFF"/>
                </a:solidFill>
              </a:defRPr>
            </a:lvl1pPr>
          </a:lstStyle>
          <a:p>
            <a:pPr lvl="0"/>
            <a:r>
              <a:rPr lang="en-GB"/>
              <a:t>Click to edit Master text styles</a:t>
            </a:r>
          </a:p>
        </p:txBody>
      </p:sp>
      <p:sp>
        <p:nvSpPr>
          <p:cNvPr id="6" name="Date Placeholder 8">
            <a:extLst>
              <a:ext uri="{FF2B5EF4-FFF2-40B4-BE49-F238E27FC236}">
                <a16:creationId xmlns:a16="http://schemas.microsoft.com/office/drawing/2014/main" id="{8C4E3345-B67E-4A0A-B26C-00E306511F26}"/>
              </a:ext>
            </a:extLst>
          </p:cNvPr>
          <p:cNvSpPr txBox="1">
            <a:spLocks noGrp="1"/>
          </p:cNvSpPr>
          <p:nvPr>
            <p:ph type="dt" sz="half" idx="7"/>
          </p:nvPr>
        </p:nvSpPr>
        <p:spPr>
          <a:xfrm>
            <a:off x="7821430" y="6238814"/>
            <a:ext cx="2753743" cy="323971"/>
          </a:xfrm>
        </p:spPr>
        <p:txBody>
          <a:bodyPr/>
          <a:lstStyle>
            <a:lvl1pPr>
              <a:defRPr/>
            </a:lvl1pPr>
          </a:lstStyle>
          <a:p>
            <a:pPr lvl="0"/>
            <a:fld id="{9CC0BAC8-B44B-43A0-8C67-75D897615C33}" type="datetime1">
              <a:rPr lang="en-US"/>
              <a:pPr lvl="0"/>
              <a:t>12/10/20</a:t>
            </a:fld>
            <a:endParaRPr lang="en-US"/>
          </a:p>
        </p:txBody>
      </p:sp>
      <p:sp>
        <p:nvSpPr>
          <p:cNvPr id="7" name="Footer Placeholder 9">
            <a:extLst>
              <a:ext uri="{FF2B5EF4-FFF2-40B4-BE49-F238E27FC236}">
                <a16:creationId xmlns:a16="http://schemas.microsoft.com/office/drawing/2014/main" id="{8EE93940-8061-416B-93BB-3DED5641009E}"/>
              </a:ext>
            </a:extLst>
          </p:cNvPr>
          <p:cNvSpPr txBox="1">
            <a:spLocks noGrp="1"/>
          </p:cNvSpPr>
          <p:nvPr>
            <p:ph type="ftr" sz="quarter" idx="9"/>
          </p:nvPr>
        </p:nvSpPr>
        <p:spPr>
          <a:xfrm>
            <a:off x="804672" y="6236207"/>
            <a:ext cx="5124800" cy="320040"/>
          </a:xfrm>
        </p:spPr>
        <p:txBody>
          <a:bodyPr/>
          <a:lstStyle>
            <a:lvl1pPr>
              <a:defRPr>
                <a:solidFill>
                  <a:srgbClr val="FFFFFF"/>
                </a:solidFill>
              </a:defRPr>
            </a:lvl1pPr>
          </a:lstStyle>
          <a:p>
            <a:pPr lvl="0"/>
            <a:endParaRPr lang="en-US"/>
          </a:p>
        </p:txBody>
      </p:sp>
      <p:sp>
        <p:nvSpPr>
          <p:cNvPr id="8" name="Slide Number Placeholder 10">
            <a:extLst>
              <a:ext uri="{FF2B5EF4-FFF2-40B4-BE49-F238E27FC236}">
                <a16:creationId xmlns:a16="http://schemas.microsoft.com/office/drawing/2014/main" id="{4B526BFE-5CE9-4ECF-B54C-BC9403C65A14}"/>
              </a:ext>
            </a:extLst>
          </p:cNvPr>
          <p:cNvSpPr txBox="1">
            <a:spLocks noGrp="1"/>
          </p:cNvSpPr>
          <p:nvPr>
            <p:ph type="sldNum" sz="quarter" idx="8"/>
          </p:nvPr>
        </p:nvSpPr>
        <p:spPr>
          <a:xfrm>
            <a:off x="10758921" y="6217920"/>
            <a:ext cx="365760" cy="365760"/>
          </a:xfrm>
        </p:spPr>
        <p:txBody>
          <a:bodyPr/>
          <a:lstStyle>
            <a:lvl1pPr>
              <a:defRPr/>
            </a:lvl1pPr>
          </a:lstStyle>
          <a:p>
            <a:pPr lvl="0"/>
            <a:fld id="{857421A8-AFF7-49E1-800B-E01217AFE7A8}" type="slidenum">
              <a:t>‹#›</a:t>
            </a:fld>
            <a:endParaRPr lang="en-US"/>
          </a:p>
        </p:txBody>
      </p:sp>
    </p:spTree>
    <p:extLst>
      <p:ext uri="{BB962C8B-B14F-4D97-AF65-F5344CB8AC3E}">
        <p14:creationId xmlns:p14="http://schemas.microsoft.com/office/powerpoint/2010/main" val="2969911303"/>
      </p:ext>
    </p:extLst>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Rectangle 17">
            <a:extLst>
              <a:ext uri="{FF2B5EF4-FFF2-40B4-BE49-F238E27FC236}">
                <a16:creationId xmlns:a16="http://schemas.microsoft.com/office/drawing/2014/main" id="{7BB5B878-745B-4DAF-A31E-5D28FF3F8E50}"/>
              </a:ext>
            </a:extLst>
          </p:cNvPr>
          <p:cNvSpPr/>
          <p:nvPr/>
        </p:nvSpPr>
        <p:spPr>
          <a:xfrm>
            <a:off x="0" y="0"/>
            <a:ext cx="6096003" cy="6858000"/>
          </a:xfrm>
          <a:prstGeom prst="rect">
            <a:avLst/>
          </a:prstGeom>
          <a:solidFill>
            <a:srgbClr val="9BAFB5"/>
          </a:solidFill>
          <a:ln cap="flat">
            <a:noFill/>
            <a:prstDash val="solid"/>
          </a:ln>
        </p:spPr>
        <p:txBody>
          <a:bodyPr lIns="0" tIns="0" rIns="0" bIns="0"/>
          <a:lstStyle/>
          <a:p>
            <a:endParaRPr lang="en-US"/>
          </a:p>
        </p:txBody>
      </p:sp>
      <p:sp>
        <p:nvSpPr>
          <p:cNvPr id="3" name="Title 1">
            <a:extLst>
              <a:ext uri="{FF2B5EF4-FFF2-40B4-BE49-F238E27FC236}">
                <a16:creationId xmlns:a16="http://schemas.microsoft.com/office/drawing/2014/main" id="{22D28BB6-D99F-49BD-B605-56B49A422083}"/>
              </a:ext>
            </a:extLst>
          </p:cNvPr>
          <p:cNvSpPr txBox="1">
            <a:spLocks noGrp="1"/>
          </p:cNvSpPr>
          <p:nvPr>
            <p:ph type="title"/>
          </p:nvPr>
        </p:nvSpPr>
        <p:spPr>
          <a:xfrm>
            <a:off x="808521" y="2243827"/>
            <a:ext cx="4494998" cy="1134642"/>
          </a:xfrm>
        </p:spPr>
        <p:txBody>
          <a:bodyPr>
            <a:noAutofit/>
          </a:bodyPr>
          <a:lstStyle>
            <a:lvl1pPr>
              <a:defRPr sz="2200"/>
            </a:lvl1pPr>
          </a:lstStyle>
          <a:p>
            <a:pPr lvl="0"/>
            <a:r>
              <a:rPr lang="en-GB"/>
              <a:t>Click to edit Master title style</a:t>
            </a:r>
            <a:endParaRPr lang="en-US"/>
          </a:p>
        </p:txBody>
      </p:sp>
      <p:sp>
        <p:nvSpPr>
          <p:cNvPr id="4" name="Picture Placeholder 2">
            <a:extLst>
              <a:ext uri="{FF2B5EF4-FFF2-40B4-BE49-F238E27FC236}">
                <a16:creationId xmlns:a16="http://schemas.microsoft.com/office/drawing/2014/main" id="{7530B215-B7AA-4EFD-A2FF-B563C389E949}"/>
              </a:ext>
            </a:extLst>
          </p:cNvPr>
          <p:cNvSpPr txBox="1">
            <a:spLocks noGrp="1"/>
          </p:cNvSpPr>
          <p:nvPr>
            <p:ph type="pic" idx="1"/>
          </p:nvPr>
        </p:nvSpPr>
        <p:spPr>
          <a:xfrm>
            <a:off x="6096003" y="0"/>
            <a:ext cx="6102092" cy="6858000"/>
          </a:xfrm>
          <a:solidFill>
            <a:srgbClr val="BFBFBF"/>
          </a:solidFill>
        </p:spPr>
        <p:txBody>
          <a:bodyPr/>
          <a:lstStyle>
            <a:lvl1pPr marL="0" indent="0">
              <a:buNone/>
              <a:defRPr sz="3200">
                <a:solidFill>
                  <a:srgbClr val="FFFFFF"/>
                </a:solidFill>
              </a:defRPr>
            </a:lvl1pPr>
          </a:lstStyle>
          <a:p>
            <a:pPr lvl="0"/>
            <a:r>
              <a:rPr lang="en-GB"/>
              <a:t>Click icon to add picture</a:t>
            </a:r>
            <a:endParaRPr lang="en-US"/>
          </a:p>
        </p:txBody>
      </p:sp>
      <p:sp>
        <p:nvSpPr>
          <p:cNvPr id="5" name="Text Placeholder 3">
            <a:extLst>
              <a:ext uri="{FF2B5EF4-FFF2-40B4-BE49-F238E27FC236}">
                <a16:creationId xmlns:a16="http://schemas.microsoft.com/office/drawing/2014/main" id="{3A2CFDB2-A335-4764-9FBA-7121BD58A50F}"/>
              </a:ext>
            </a:extLst>
          </p:cNvPr>
          <p:cNvSpPr txBox="1">
            <a:spLocks noGrp="1"/>
          </p:cNvSpPr>
          <p:nvPr>
            <p:ph type="body" idx="2"/>
          </p:nvPr>
        </p:nvSpPr>
        <p:spPr>
          <a:xfrm>
            <a:off x="1115568" y="3549920"/>
            <a:ext cx="3794759" cy="2194038"/>
          </a:xfrm>
        </p:spPr>
        <p:txBody>
          <a:bodyPr anchorCtr="1"/>
          <a:lstStyle>
            <a:lvl1pPr marL="0" indent="0" algn="ctr">
              <a:buNone/>
              <a:defRPr sz="1500">
                <a:solidFill>
                  <a:srgbClr val="FFFFFF"/>
                </a:solidFill>
              </a:defRPr>
            </a:lvl1pPr>
          </a:lstStyle>
          <a:p>
            <a:pPr lvl="0"/>
            <a:r>
              <a:rPr lang="en-GB"/>
              <a:t>Click to edit Master text styles</a:t>
            </a:r>
          </a:p>
        </p:txBody>
      </p:sp>
      <p:sp>
        <p:nvSpPr>
          <p:cNvPr id="6" name="Date Placeholder 7">
            <a:extLst>
              <a:ext uri="{FF2B5EF4-FFF2-40B4-BE49-F238E27FC236}">
                <a16:creationId xmlns:a16="http://schemas.microsoft.com/office/drawing/2014/main" id="{F1021A6E-5F88-46AE-8AC3-7B18D3FE5B13}"/>
              </a:ext>
            </a:extLst>
          </p:cNvPr>
          <p:cNvSpPr txBox="1">
            <a:spLocks noGrp="1"/>
          </p:cNvSpPr>
          <p:nvPr>
            <p:ph type="dt" sz="half" idx="7"/>
          </p:nvPr>
        </p:nvSpPr>
        <p:spPr>
          <a:xfrm>
            <a:off x="7821430" y="6238814"/>
            <a:ext cx="2753743" cy="323971"/>
          </a:xfrm>
        </p:spPr>
        <p:txBody>
          <a:bodyPr/>
          <a:lstStyle>
            <a:lvl1pPr>
              <a:defRPr>
                <a:solidFill>
                  <a:srgbClr val="FFFFFF"/>
                </a:solidFill>
                <a:effectLst>
                  <a:outerShdw dist="38096" dir="2700000">
                    <a:srgbClr val="000000"/>
                  </a:outerShdw>
                </a:effectLst>
              </a:defRPr>
            </a:lvl1pPr>
          </a:lstStyle>
          <a:p>
            <a:pPr lvl="0"/>
            <a:fld id="{6C560095-3420-4055-9EBF-7224F8F25245}" type="datetime1">
              <a:rPr lang="en-US"/>
              <a:pPr lvl="0"/>
              <a:t>12/10/20</a:t>
            </a:fld>
            <a:endParaRPr lang="en-US"/>
          </a:p>
        </p:txBody>
      </p:sp>
      <p:sp>
        <p:nvSpPr>
          <p:cNvPr id="7" name="Footer Placeholder 8">
            <a:extLst>
              <a:ext uri="{FF2B5EF4-FFF2-40B4-BE49-F238E27FC236}">
                <a16:creationId xmlns:a16="http://schemas.microsoft.com/office/drawing/2014/main" id="{0367E3C1-C07C-425A-ABF1-81AC9E28BDCF}"/>
              </a:ext>
            </a:extLst>
          </p:cNvPr>
          <p:cNvSpPr txBox="1">
            <a:spLocks noGrp="1"/>
          </p:cNvSpPr>
          <p:nvPr>
            <p:ph type="ftr" sz="quarter" idx="9"/>
          </p:nvPr>
        </p:nvSpPr>
        <p:spPr>
          <a:xfrm>
            <a:off x="804672" y="6236207"/>
            <a:ext cx="5124800" cy="320040"/>
          </a:xfrm>
        </p:spPr>
        <p:txBody>
          <a:bodyPr/>
          <a:lstStyle>
            <a:lvl1pPr>
              <a:defRPr>
                <a:solidFill>
                  <a:srgbClr val="FFFFFF"/>
                </a:solidFill>
              </a:defRPr>
            </a:lvl1pPr>
          </a:lstStyle>
          <a:p>
            <a:pPr lvl="0"/>
            <a:endParaRPr lang="en-US"/>
          </a:p>
        </p:txBody>
      </p:sp>
      <p:sp>
        <p:nvSpPr>
          <p:cNvPr id="8" name="Slide Number Placeholder 9">
            <a:extLst>
              <a:ext uri="{FF2B5EF4-FFF2-40B4-BE49-F238E27FC236}">
                <a16:creationId xmlns:a16="http://schemas.microsoft.com/office/drawing/2014/main" id="{E5A3B0DA-9955-4E00-AF6F-3C54A8512ECE}"/>
              </a:ext>
            </a:extLst>
          </p:cNvPr>
          <p:cNvSpPr txBox="1">
            <a:spLocks noGrp="1"/>
          </p:cNvSpPr>
          <p:nvPr>
            <p:ph type="sldNum" sz="quarter" idx="8"/>
          </p:nvPr>
        </p:nvSpPr>
        <p:spPr>
          <a:xfrm>
            <a:off x="10758921" y="6217920"/>
            <a:ext cx="365760" cy="365760"/>
          </a:xfrm>
        </p:spPr>
        <p:txBody>
          <a:bodyPr/>
          <a:lstStyle>
            <a:lvl1pPr>
              <a:defRPr/>
            </a:lvl1pPr>
          </a:lstStyle>
          <a:p>
            <a:pPr lvl="0"/>
            <a:fld id="{C7C1ACE5-803D-4F4B-9040-BBE381A1E62D}" type="slidenum">
              <a:t>‹#›</a:t>
            </a:fld>
            <a:endParaRPr lang="en-US"/>
          </a:p>
        </p:txBody>
      </p:sp>
    </p:spTree>
    <p:extLst>
      <p:ext uri="{BB962C8B-B14F-4D97-AF65-F5344CB8AC3E}">
        <p14:creationId xmlns:p14="http://schemas.microsoft.com/office/powerpoint/2010/main" val="2843733091"/>
      </p:ext>
    </p:extLst>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6E75F-2640-4ECD-9491-BA600BD7C9AA}"/>
              </a:ext>
            </a:extLst>
          </p:cNvPr>
          <p:cNvSpPr txBox="1">
            <a:spLocks noGrp="1"/>
          </p:cNvSpPr>
          <p:nvPr>
            <p:ph type="title"/>
          </p:nvPr>
        </p:nvSpPr>
        <p:spPr>
          <a:xfrm>
            <a:off x="2231136" y="964692"/>
            <a:ext cx="7729724" cy="1188720"/>
          </a:xfrm>
        </p:spPr>
        <p:txBody>
          <a:bodyPr/>
          <a:lstStyle>
            <a:lvl1pPr>
              <a:defRPr/>
            </a:lvl1pPr>
          </a:lstStyle>
          <a:p>
            <a:pPr lvl="0"/>
            <a:r>
              <a:rPr lang="en-GB"/>
              <a:t>Click to edit Master title style</a:t>
            </a:r>
            <a:endParaRPr lang="en-US"/>
          </a:p>
        </p:txBody>
      </p:sp>
      <p:sp>
        <p:nvSpPr>
          <p:cNvPr id="3" name="Vertical Text Placeholder 2">
            <a:extLst>
              <a:ext uri="{FF2B5EF4-FFF2-40B4-BE49-F238E27FC236}">
                <a16:creationId xmlns:a16="http://schemas.microsoft.com/office/drawing/2014/main" id="{73B03AAB-A246-4A91-9821-D830093A4F03}"/>
              </a:ext>
            </a:extLst>
          </p:cNvPr>
          <p:cNvSpPr txBox="1">
            <a:spLocks noGrp="1"/>
          </p:cNvSpPr>
          <p:nvPr>
            <p:ph type="body" orient="vert" idx="1"/>
          </p:nvPr>
        </p:nvSpPr>
        <p:spPr>
          <a:xfrm>
            <a:off x="2231136" y="2638044"/>
            <a:ext cx="7729724" cy="3101983"/>
          </a:xfrm>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CFA28C-6201-4A44-B928-5D54DDDDFA33}"/>
              </a:ext>
            </a:extLst>
          </p:cNvPr>
          <p:cNvSpPr txBox="1">
            <a:spLocks noGrp="1"/>
          </p:cNvSpPr>
          <p:nvPr>
            <p:ph type="dt" sz="half" idx="7"/>
          </p:nvPr>
        </p:nvSpPr>
        <p:spPr>
          <a:xfrm>
            <a:off x="7821430" y="6238814"/>
            <a:ext cx="2753743" cy="323971"/>
          </a:xfrm>
        </p:spPr>
        <p:txBody>
          <a:bodyPr/>
          <a:lstStyle>
            <a:lvl1pPr>
              <a:defRPr/>
            </a:lvl1pPr>
          </a:lstStyle>
          <a:p>
            <a:pPr lvl="0"/>
            <a:fld id="{0A2B53F6-A5C9-4875-81DD-835569CBD885}" type="datetime1">
              <a:rPr lang="en-US"/>
              <a:pPr lvl="0"/>
              <a:t>12/10/20</a:t>
            </a:fld>
            <a:endParaRPr lang="en-US"/>
          </a:p>
        </p:txBody>
      </p:sp>
      <p:sp>
        <p:nvSpPr>
          <p:cNvPr id="5" name="Footer Placeholder 4">
            <a:extLst>
              <a:ext uri="{FF2B5EF4-FFF2-40B4-BE49-F238E27FC236}">
                <a16:creationId xmlns:a16="http://schemas.microsoft.com/office/drawing/2014/main" id="{964C4547-33F6-4290-8CC9-E28AD9F46164}"/>
              </a:ext>
            </a:extLst>
          </p:cNvPr>
          <p:cNvSpPr txBox="1">
            <a:spLocks noGrp="1"/>
          </p:cNvSpPr>
          <p:nvPr>
            <p:ph type="ftr" sz="quarter" idx="9"/>
          </p:nvPr>
        </p:nvSpPr>
        <p:spPr>
          <a:xfrm>
            <a:off x="1600200" y="6236207"/>
            <a:ext cx="5901190" cy="320040"/>
          </a:xfrm>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2BB86ACF-9B60-4C66-9064-1E827DF35D08}"/>
              </a:ext>
            </a:extLst>
          </p:cNvPr>
          <p:cNvSpPr txBox="1">
            <a:spLocks noGrp="1"/>
          </p:cNvSpPr>
          <p:nvPr>
            <p:ph type="sldNum" sz="quarter" idx="8"/>
          </p:nvPr>
        </p:nvSpPr>
        <p:spPr>
          <a:xfrm>
            <a:off x="10758921" y="6217920"/>
            <a:ext cx="365760" cy="365760"/>
          </a:xfrm>
        </p:spPr>
        <p:txBody>
          <a:bodyPr/>
          <a:lstStyle>
            <a:lvl1pPr>
              <a:defRPr/>
            </a:lvl1pPr>
          </a:lstStyle>
          <a:p>
            <a:pPr lvl="0"/>
            <a:fld id="{5B900386-BE7B-4F3A-A126-3635ECCFC452}" type="slidenum">
              <a:t>‹#›</a:t>
            </a:fld>
            <a:endParaRPr lang="en-US"/>
          </a:p>
        </p:txBody>
      </p:sp>
    </p:spTree>
    <p:extLst>
      <p:ext uri="{BB962C8B-B14F-4D97-AF65-F5344CB8AC3E}">
        <p14:creationId xmlns:p14="http://schemas.microsoft.com/office/powerpoint/2010/main" val="2296009804"/>
      </p:ext>
    </p:extLst>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B1ABE7B-6606-47BA-82E1-04DACF46EFCB}"/>
              </a:ext>
            </a:extLst>
          </p:cNvPr>
          <p:cNvSpPr txBox="1">
            <a:spLocks noGrp="1"/>
          </p:cNvSpPr>
          <p:nvPr>
            <p:ph type="title" orient="vert"/>
          </p:nvPr>
        </p:nvSpPr>
        <p:spPr>
          <a:xfrm>
            <a:off x="8653113" y="937259"/>
            <a:ext cx="1298603" cy="4983480"/>
          </a:xfrm>
        </p:spPr>
        <p:txBody>
          <a:bodyPr vert="eaVert"/>
          <a:lstStyle>
            <a:lvl1pPr>
              <a:defRPr/>
            </a:lvl1pPr>
          </a:lstStyle>
          <a:p>
            <a:pPr lvl="0"/>
            <a:r>
              <a:rPr lang="en-GB"/>
              <a:t>Click to edit Master title style</a:t>
            </a:r>
            <a:endParaRPr lang="en-US"/>
          </a:p>
        </p:txBody>
      </p:sp>
      <p:sp>
        <p:nvSpPr>
          <p:cNvPr id="3" name="Vertical Text Placeholder 2">
            <a:extLst>
              <a:ext uri="{FF2B5EF4-FFF2-40B4-BE49-F238E27FC236}">
                <a16:creationId xmlns:a16="http://schemas.microsoft.com/office/drawing/2014/main" id="{8B125C6E-A5F7-4AE6-8FC0-ED5B973CA6C9}"/>
              </a:ext>
            </a:extLst>
          </p:cNvPr>
          <p:cNvSpPr txBox="1">
            <a:spLocks noGrp="1"/>
          </p:cNvSpPr>
          <p:nvPr>
            <p:ph type="body" orient="vert" idx="1"/>
          </p:nvPr>
        </p:nvSpPr>
        <p:spPr>
          <a:xfrm>
            <a:off x="2231136" y="937259"/>
            <a:ext cx="6198489" cy="4983480"/>
          </a:xfrm>
        </p:spPr>
        <p:txBody>
          <a:bodyPr vert="eaVert"/>
          <a:lstStyle>
            <a:lvl1pPr>
              <a:defRPr/>
            </a:lvl1pPr>
            <a:lvl2pPr>
              <a:defRPr/>
            </a:lvl2pPr>
            <a:lvl3pPr>
              <a:defRPr/>
            </a:lvl3pPr>
            <a:lvl4pPr>
              <a:defRPr/>
            </a:lvl4pPr>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FCBA23A-4F04-4671-9AF9-229D1FAF3AF0}"/>
              </a:ext>
            </a:extLst>
          </p:cNvPr>
          <p:cNvSpPr txBox="1">
            <a:spLocks noGrp="1"/>
          </p:cNvSpPr>
          <p:nvPr>
            <p:ph type="dt" sz="half" idx="7"/>
          </p:nvPr>
        </p:nvSpPr>
        <p:spPr>
          <a:xfrm>
            <a:off x="7821430" y="6238814"/>
            <a:ext cx="2753743" cy="323971"/>
          </a:xfrm>
        </p:spPr>
        <p:txBody>
          <a:bodyPr/>
          <a:lstStyle>
            <a:lvl1pPr>
              <a:defRPr/>
            </a:lvl1pPr>
          </a:lstStyle>
          <a:p>
            <a:pPr lvl="0"/>
            <a:fld id="{1136E7BD-0757-447D-B4D4-230426738EF9}" type="datetime1">
              <a:rPr lang="en-US"/>
              <a:pPr lvl="0"/>
              <a:t>12/10/20</a:t>
            </a:fld>
            <a:endParaRPr lang="en-US"/>
          </a:p>
        </p:txBody>
      </p:sp>
      <p:sp>
        <p:nvSpPr>
          <p:cNvPr id="5" name="Footer Placeholder 4">
            <a:extLst>
              <a:ext uri="{FF2B5EF4-FFF2-40B4-BE49-F238E27FC236}">
                <a16:creationId xmlns:a16="http://schemas.microsoft.com/office/drawing/2014/main" id="{91234471-F13E-4FE6-A668-AB29B456F011}"/>
              </a:ext>
            </a:extLst>
          </p:cNvPr>
          <p:cNvSpPr txBox="1">
            <a:spLocks noGrp="1"/>
          </p:cNvSpPr>
          <p:nvPr>
            <p:ph type="ftr" sz="quarter" idx="9"/>
          </p:nvPr>
        </p:nvSpPr>
        <p:spPr>
          <a:xfrm>
            <a:off x="1600200" y="6236207"/>
            <a:ext cx="5901190" cy="320040"/>
          </a:xfrm>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F73462DA-F374-42C0-9F50-5580EB5B3632}"/>
              </a:ext>
            </a:extLst>
          </p:cNvPr>
          <p:cNvSpPr txBox="1">
            <a:spLocks noGrp="1"/>
          </p:cNvSpPr>
          <p:nvPr>
            <p:ph type="sldNum" sz="quarter" idx="8"/>
          </p:nvPr>
        </p:nvSpPr>
        <p:spPr>
          <a:xfrm>
            <a:off x="10758921" y="6217920"/>
            <a:ext cx="365760" cy="365760"/>
          </a:xfrm>
        </p:spPr>
        <p:txBody>
          <a:bodyPr/>
          <a:lstStyle>
            <a:lvl1pPr>
              <a:defRPr/>
            </a:lvl1pPr>
          </a:lstStyle>
          <a:p>
            <a:pPr lvl="0"/>
            <a:fld id="{0C2C4383-26BB-48FE-9FEA-21D88BA396D0}" type="slidenum">
              <a:t>‹#›</a:t>
            </a:fld>
            <a:endParaRPr lang="en-US"/>
          </a:p>
        </p:txBody>
      </p:sp>
    </p:spTree>
    <p:extLst>
      <p:ext uri="{BB962C8B-B14F-4D97-AF65-F5344CB8AC3E}">
        <p14:creationId xmlns:p14="http://schemas.microsoft.com/office/powerpoint/2010/main" val="3440359151"/>
      </p:ext>
    </p:extLst>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375D65-00A1-4C1B-8E6F-E480E03D4508}"/>
              </a:ext>
            </a:extLst>
          </p:cNvPr>
          <p:cNvSpPr txBox="1">
            <a:spLocks noGrp="1"/>
          </p:cNvSpPr>
          <p:nvPr>
            <p:ph type="title"/>
          </p:nvPr>
        </p:nvSpPr>
        <p:spPr>
          <a:xfrm>
            <a:off x="2231136" y="964692"/>
            <a:ext cx="7729724" cy="1188720"/>
          </a:xfrm>
          <a:prstGeom prst="rect">
            <a:avLst/>
          </a:prstGeom>
          <a:solidFill>
            <a:srgbClr val="FFFFFF"/>
          </a:solidFill>
          <a:ln w="31747" cap="sq">
            <a:solidFill>
              <a:srgbClr val="404040"/>
            </a:solidFill>
            <a:prstDash val="solid"/>
            <a:miter/>
          </a:ln>
        </p:spPr>
        <p:txBody>
          <a:bodyPr vert="horz" wrap="square" lIns="182880" tIns="182880" rIns="182880" bIns="182880" anchor="ctr" anchorCtr="1" compatLnSpc="1">
            <a:normAutofit/>
          </a:bodyPr>
          <a:lstStyle/>
          <a:p>
            <a:pPr lvl="0"/>
            <a:r>
              <a:rPr lang="en-GB"/>
              <a:t>Click to edit Master title style</a:t>
            </a:r>
            <a:endParaRPr lang="en-US"/>
          </a:p>
        </p:txBody>
      </p:sp>
      <p:sp>
        <p:nvSpPr>
          <p:cNvPr id="3" name="Text Placeholder 2">
            <a:extLst>
              <a:ext uri="{FF2B5EF4-FFF2-40B4-BE49-F238E27FC236}">
                <a16:creationId xmlns:a16="http://schemas.microsoft.com/office/drawing/2014/main" id="{4832A25B-2245-4CCF-A421-09B239A5023B}"/>
              </a:ext>
            </a:extLst>
          </p:cNvPr>
          <p:cNvSpPr txBox="1">
            <a:spLocks noGrp="1"/>
          </p:cNvSpPr>
          <p:nvPr>
            <p:ph type="body" idx="1"/>
          </p:nvPr>
        </p:nvSpPr>
        <p:spPr>
          <a:xfrm>
            <a:off x="2231136" y="2638044"/>
            <a:ext cx="7729724" cy="3101983"/>
          </a:xfrm>
          <a:prstGeom prst="rect">
            <a:avLst/>
          </a:prstGeom>
          <a:noFill/>
          <a:ln>
            <a:noFill/>
          </a:ln>
        </p:spPr>
        <p:txBody>
          <a:bodyPr vert="horz" wrap="square" lIns="91440" tIns="45720" rIns="91440" bIns="45720" anchor="t" anchorCtr="0" compatLnSpc="1">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33A52E3-5479-465D-911A-D5B239847684}"/>
              </a:ext>
            </a:extLst>
          </p:cNvPr>
          <p:cNvSpPr txBox="1">
            <a:spLocks noGrp="1"/>
          </p:cNvSpPr>
          <p:nvPr>
            <p:ph type="dt" sz="half" idx="2"/>
          </p:nvPr>
        </p:nvSpPr>
        <p:spPr>
          <a:xfrm>
            <a:off x="7821430" y="6238814"/>
            <a:ext cx="2753743" cy="323971"/>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US" sz="1050" b="0" i="0" u="none" strike="noStrike" kern="1200" cap="none" spc="0" baseline="0">
                <a:solidFill>
                  <a:srgbClr val="000000"/>
                </a:solidFill>
                <a:uFillTx/>
                <a:latin typeface="Gill Sans MT"/>
              </a:defRPr>
            </a:lvl1pPr>
          </a:lstStyle>
          <a:p>
            <a:pPr lvl="0"/>
            <a:fld id="{C81E6BB0-CE8D-40B6-89DE-398EB1F90117}" type="datetime1">
              <a:rPr lang="en-US"/>
              <a:pPr lvl="0"/>
              <a:t>12/10/20</a:t>
            </a:fld>
            <a:endParaRPr lang="en-US"/>
          </a:p>
        </p:txBody>
      </p:sp>
      <p:sp>
        <p:nvSpPr>
          <p:cNvPr id="5" name="Footer Placeholder 4">
            <a:extLst>
              <a:ext uri="{FF2B5EF4-FFF2-40B4-BE49-F238E27FC236}">
                <a16:creationId xmlns:a16="http://schemas.microsoft.com/office/drawing/2014/main" id="{F9DA0898-5AE8-4DA5-9994-07A81D96931A}"/>
              </a:ext>
            </a:extLst>
          </p:cNvPr>
          <p:cNvSpPr txBox="1">
            <a:spLocks noGrp="1"/>
          </p:cNvSpPr>
          <p:nvPr>
            <p:ph type="ftr" sz="quarter" idx="3"/>
          </p:nvPr>
        </p:nvSpPr>
        <p:spPr>
          <a:xfrm>
            <a:off x="1600200" y="6236207"/>
            <a:ext cx="5901190" cy="320040"/>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1050" b="0" i="0" u="none" strike="noStrike" kern="1200" cap="none" spc="0" baseline="0">
                <a:solidFill>
                  <a:srgbClr val="000000"/>
                </a:solidFill>
                <a:uFillTx/>
                <a:latin typeface="Gill Sans MT"/>
              </a:defRPr>
            </a:lvl1pPr>
          </a:lstStyle>
          <a:p>
            <a:pPr lvl="0"/>
            <a:endParaRPr lang="en-US"/>
          </a:p>
        </p:txBody>
      </p:sp>
      <p:sp>
        <p:nvSpPr>
          <p:cNvPr id="6" name="Slide Number Placeholder 5">
            <a:extLst>
              <a:ext uri="{FF2B5EF4-FFF2-40B4-BE49-F238E27FC236}">
                <a16:creationId xmlns:a16="http://schemas.microsoft.com/office/drawing/2014/main" id="{4B5B1DF5-0BFC-4F3F-8247-ACDF801870BA}"/>
              </a:ext>
            </a:extLst>
          </p:cNvPr>
          <p:cNvSpPr txBox="1">
            <a:spLocks noGrp="1"/>
          </p:cNvSpPr>
          <p:nvPr>
            <p:ph type="sldNum" sz="quarter" idx="4"/>
          </p:nvPr>
        </p:nvSpPr>
        <p:spPr>
          <a:xfrm>
            <a:off x="10758921" y="6217920"/>
            <a:ext cx="365760" cy="365760"/>
          </a:xfrm>
          <a:prstGeom prst="rect">
            <a:avLst/>
          </a:prstGeom>
          <a:solidFill>
            <a:srgbClr val="1D1D1D">
              <a:alpha val="70000"/>
            </a:srgbClr>
          </a:solidFill>
          <a:ln>
            <a:noFill/>
          </a:ln>
        </p:spPr>
        <p:txBody>
          <a:bodyPr vert="horz" wrap="square" lIns="18288" tIns="45720" rIns="18288"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US" sz="1100" b="0" i="0" u="none" strike="noStrike" kern="1200" cap="none" spc="0" baseline="0">
                <a:solidFill>
                  <a:srgbClr val="FFFFFF"/>
                </a:solidFill>
                <a:uFillTx/>
                <a:latin typeface="Gill Sans MT"/>
              </a:defRPr>
            </a:lvl1pPr>
          </a:lstStyle>
          <a:p>
            <a:pPr lvl="0"/>
            <a:fld id="{7D206E78-8DB3-48DE-9B3C-E67ADD3A9B15}" type="slidenum">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pull/>
  </p:transition>
  <p:txStyles>
    <p:titleStyle>
      <a:lvl1pPr marL="0" marR="0" lvl="0" indent="0" algn="ctr" defTabSz="914400" rtl="0" fontAlgn="auto" hangingPunct="1">
        <a:lnSpc>
          <a:spcPct val="90000"/>
        </a:lnSpc>
        <a:spcBef>
          <a:spcPts val="0"/>
        </a:spcBef>
        <a:spcAft>
          <a:spcPts val="0"/>
        </a:spcAft>
        <a:buNone/>
        <a:tabLst/>
        <a:defRPr lang="en-GB" sz="2800" b="0" i="0" u="none" strike="noStrike" kern="1200" cap="all" spc="200" baseline="0">
          <a:solidFill>
            <a:srgbClr val="262626"/>
          </a:solidFill>
          <a:uFillTx/>
          <a:latin typeface="Gill Sans MT"/>
        </a:defRPr>
      </a:lvl1pPr>
    </p:titleStyle>
    <p:bodyStyle>
      <a:lvl1pPr marL="228600" marR="0" lvl="0" indent="-228600" algn="l" defTabSz="914400" rtl="0" fontAlgn="auto" hangingPunct="1">
        <a:lnSpc>
          <a:spcPct val="100000"/>
        </a:lnSpc>
        <a:spcBef>
          <a:spcPts val="1000"/>
        </a:spcBef>
        <a:spcAft>
          <a:spcPts val="0"/>
        </a:spcAft>
        <a:buClr>
          <a:srgbClr val="9BAFB5"/>
        </a:buClr>
        <a:buSzPct val="100000"/>
        <a:buFont typeface="Arial" pitchFamily="34"/>
        <a:buChar char="•"/>
        <a:tabLst/>
        <a:defRPr lang="en-GB" sz="1800" b="0" i="0" u="none" strike="noStrike" kern="1200" cap="none" spc="0" baseline="0">
          <a:solidFill>
            <a:srgbClr val="262626"/>
          </a:solidFill>
          <a:uFillTx/>
          <a:latin typeface="Gill Sans MT"/>
        </a:defRPr>
      </a:lvl1pPr>
      <a:lvl2pPr marL="457200" marR="0" lvl="1" indent="-228600" algn="l" defTabSz="914400" rtl="0" fontAlgn="auto" hangingPunct="1">
        <a:lnSpc>
          <a:spcPct val="100000"/>
        </a:lnSpc>
        <a:spcBef>
          <a:spcPts val="1000"/>
        </a:spcBef>
        <a:spcAft>
          <a:spcPts val="0"/>
        </a:spcAft>
        <a:buClr>
          <a:srgbClr val="9BAFB5"/>
        </a:buClr>
        <a:buSzPct val="100000"/>
        <a:buFont typeface="Arial" pitchFamily="34"/>
        <a:buChar char="•"/>
        <a:tabLst/>
        <a:defRPr lang="en-GB" sz="1600" b="0" i="0" u="none" strike="noStrike" kern="1200" cap="none" spc="0" baseline="0">
          <a:solidFill>
            <a:srgbClr val="262626"/>
          </a:solidFill>
          <a:uFillTx/>
          <a:latin typeface="Gill Sans MT"/>
        </a:defRPr>
      </a:lvl2pPr>
      <a:lvl3pPr marL="685800" marR="0" lvl="2" indent="-228600" algn="l" defTabSz="914400" rtl="0" fontAlgn="auto" hangingPunct="1">
        <a:lnSpc>
          <a:spcPct val="100000"/>
        </a:lnSpc>
        <a:spcBef>
          <a:spcPts val="1000"/>
        </a:spcBef>
        <a:spcAft>
          <a:spcPts val="0"/>
        </a:spcAft>
        <a:buClr>
          <a:srgbClr val="9BAFB5"/>
        </a:buClr>
        <a:buSzPct val="100000"/>
        <a:buFont typeface="Arial" pitchFamily="34"/>
        <a:buChar char="•"/>
        <a:tabLst/>
        <a:defRPr lang="en-GB" sz="1600" b="0" i="0" u="none" strike="noStrike" kern="1200" cap="none" spc="0" baseline="0">
          <a:solidFill>
            <a:srgbClr val="262626"/>
          </a:solidFill>
          <a:uFillTx/>
          <a:latin typeface="Gill Sans MT"/>
        </a:defRPr>
      </a:lvl3pPr>
      <a:lvl4pPr marL="914400" marR="0" lvl="3" indent="-228600" algn="l" defTabSz="914400" rtl="0" fontAlgn="auto" hangingPunct="1">
        <a:lnSpc>
          <a:spcPct val="100000"/>
        </a:lnSpc>
        <a:spcBef>
          <a:spcPts val="1000"/>
        </a:spcBef>
        <a:spcAft>
          <a:spcPts val="0"/>
        </a:spcAft>
        <a:buClr>
          <a:srgbClr val="9BAFB5"/>
        </a:buClr>
        <a:buSzPct val="100000"/>
        <a:buFont typeface="Arial" pitchFamily="34"/>
        <a:buChar char="•"/>
        <a:tabLst/>
        <a:defRPr lang="en-GB" sz="1600" b="0" i="0" u="none" strike="noStrike" kern="1200" cap="none" spc="0" baseline="0">
          <a:solidFill>
            <a:srgbClr val="262626"/>
          </a:solidFill>
          <a:uFillTx/>
          <a:latin typeface="Gill Sans MT"/>
        </a:defRPr>
      </a:lvl4pPr>
      <a:lvl5pPr marL="1143000" marR="0" lvl="4" indent="-228600" algn="l" defTabSz="914400" rtl="0" fontAlgn="auto" hangingPunct="1">
        <a:lnSpc>
          <a:spcPct val="100000"/>
        </a:lnSpc>
        <a:spcBef>
          <a:spcPts val="1000"/>
        </a:spcBef>
        <a:spcAft>
          <a:spcPts val="0"/>
        </a:spcAft>
        <a:buClr>
          <a:srgbClr val="9BAFB5"/>
        </a:buClr>
        <a:buSzPct val="100000"/>
        <a:buFont typeface="Arial" pitchFamily="34"/>
        <a:buChar char="•"/>
        <a:tabLst/>
        <a:defRPr lang="en-GB" sz="1600" b="0" i="0" u="none" strike="noStrike" kern="1200" cap="none" spc="0" baseline="0">
          <a:solidFill>
            <a:srgbClr val="262626"/>
          </a:solidFill>
          <a:uFillTx/>
          <a:latin typeface="Gill Sans M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manchesterhipandknee.com/pdfs/outcomes-mako-total-knee-replacements.pdf" TargetMode="External"/><Relationship Id="rId2" Type="http://schemas.openxmlformats.org/officeDocument/2006/relationships/hyperlink" Target="http://www.beckersspine.com/orthopedic(Accessed" TargetMode="External"/><Relationship Id="rId1" Type="http://schemas.openxmlformats.org/officeDocument/2006/relationships/slideLayout" Target="../slideLayouts/slideLayout2.xml"/><Relationship Id="rId5" Type="http://schemas.openxmlformats.org/officeDocument/2006/relationships/hyperlink" Target="https://www.dorsetlep.co.uk(accessed:7/" TargetMode="External"/><Relationship Id="rId4" Type="http://schemas.openxmlformats.org/officeDocument/2006/relationships/hyperlink" Target="https://www.stryker.com/us/en/joint-replacement/systems/Mako_SmartRobotics_Overview.html#know-more" TargetMode="Externa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9492F-DB1F-44AD-AF5C-D31725B0CFB8}"/>
              </a:ext>
            </a:extLst>
          </p:cNvPr>
          <p:cNvSpPr txBox="1">
            <a:spLocks noGrp="1"/>
          </p:cNvSpPr>
          <p:nvPr>
            <p:ph type="ctrTitle"/>
          </p:nvPr>
        </p:nvSpPr>
        <p:spPr>
          <a:xfrm>
            <a:off x="582344" y="1277005"/>
            <a:ext cx="11027316" cy="3644094"/>
          </a:xfrm>
        </p:spPr>
        <p:txBody>
          <a:bodyPr/>
          <a:lstStyle/>
          <a:p>
            <a:pPr lvl="0"/>
            <a:r>
              <a:rPr lang="en-GB" b="1" cap="none" spc="50">
                <a:solidFill>
                  <a:srgbClr val="4A5356"/>
                </a:solidFill>
                <a:effectLst>
                  <a:innerShdw blurRad="63500" dist="50800" dir="13500000">
                    <a:prstClr val="black">
                      <a:alpha val="50000"/>
                    </a:prstClr>
                  </a:innerShdw>
                </a:effectLst>
              </a:rPr>
              <a:t>Digital skills and research methods</a:t>
            </a:r>
            <a:br>
              <a:rPr lang="en-GB" b="1" cap="none" spc="50">
                <a:solidFill>
                  <a:srgbClr val="4A5356"/>
                </a:solidFill>
                <a:effectLst>
                  <a:innerShdw blurRad="63500" dist="50800" dir="13500000">
                    <a:prstClr val="black">
                      <a:alpha val="50000"/>
                    </a:prstClr>
                  </a:innerShdw>
                </a:effectLst>
              </a:rPr>
            </a:br>
            <a:r>
              <a:rPr lang="en-GB" b="1" cap="none" spc="50">
                <a:solidFill>
                  <a:srgbClr val="4A5356"/>
                </a:solidFill>
                <a:effectLst>
                  <a:innerShdw blurRad="63500" dist="50800" dir="13500000">
                    <a:prstClr val="black">
                      <a:alpha val="50000"/>
                    </a:prstClr>
                  </a:innerShdw>
                </a:effectLst>
              </a:rPr>
              <a:t>PRESENTATION- MAKO ARM ASSISTED TECHNOLOGY</a:t>
            </a:r>
            <a:endParaRPr lang="en-US" b="1" cap="none" spc="50">
              <a:solidFill>
                <a:srgbClr val="4A5356"/>
              </a:solidFill>
              <a:effectLst>
                <a:innerShdw blurRad="63500" dist="50800" dir="13500000">
                  <a:prstClr val="black">
                    <a:alpha val="50000"/>
                  </a:prstClr>
                </a:innerShdw>
              </a:effectLst>
            </a:endParaRPr>
          </a:p>
        </p:txBody>
      </p:sp>
      <p:sp>
        <p:nvSpPr>
          <p:cNvPr id="3" name="Subtitle 2">
            <a:extLst>
              <a:ext uri="{FF2B5EF4-FFF2-40B4-BE49-F238E27FC236}">
                <a16:creationId xmlns:a16="http://schemas.microsoft.com/office/drawing/2014/main" id="{D900FB6B-30DA-488F-8E6B-EE4F8293FD5D}"/>
              </a:ext>
            </a:extLst>
          </p:cNvPr>
          <p:cNvSpPr txBox="1">
            <a:spLocks noGrp="1"/>
          </p:cNvSpPr>
          <p:nvPr>
            <p:ph type="body" idx="4294967295"/>
          </p:nvPr>
        </p:nvSpPr>
        <p:spPr>
          <a:xfrm>
            <a:off x="0" y="5912318"/>
            <a:ext cx="4816473" cy="5248271"/>
          </a:xfrm>
        </p:spPr>
        <p:txBody>
          <a:bodyPr/>
          <a:lstStyle/>
          <a:p>
            <a:pPr lvl="0"/>
            <a:r>
              <a:rPr lang="en-GB">
                <a:solidFill>
                  <a:srgbClr val="FFFFFF"/>
                </a:solidFill>
              </a:rPr>
              <a:t>Lecturer : Modak Koushik </a:t>
            </a:r>
          </a:p>
          <a:p>
            <a:pPr lvl="0"/>
            <a:r>
              <a:rPr lang="en-GB">
                <a:solidFill>
                  <a:srgbClr val="FFFFFF"/>
                </a:solidFill>
              </a:rPr>
              <a:t>University of Wales Trinity Saint David</a:t>
            </a:r>
            <a:endParaRPr lang="en-US">
              <a:solidFill>
                <a:srgbClr val="FFFFFF"/>
              </a:solidFill>
            </a:endParaRPr>
          </a:p>
        </p:txBody>
      </p:sp>
      <p:pic>
        <p:nvPicPr>
          <p:cNvPr id="4" name="Picture 6">
            <a:extLst>
              <a:ext uri="{FF2B5EF4-FFF2-40B4-BE49-F238E27FC236}">
                <a16:creationId xmlns:a16="http://schemas.microsoft.com/office/drawing/2014/main" id="{E568878F-9715-46AD-9BE3-574BC46FEEF6}"/>
              </a:ext>
            </a:extLst>
          </p:cNvPr>
          <p:cNvPicPr>
            <a:picLocks noChangeAspect="1"/>
          </p:cNvPicPr>
          <p:nvPr/>
        </p:nvPicPr>
        <p:blipFill>
          <a:blip r:embed="rId2"/>
          <a:stretch>
            <a:fillRect/>
          </a:stretch>
        </p:blipFill>
        <p:spPr>
          <a:xfrm>
            <a:off x="7486970" y="3429000"/>
            <a:ext cx="4122682" cy="3765142"/>
          </a:xfrm>
          <a:prstGeom prst="rect">
            <a:avLst/>
          </a:prstGeom>
          <a:noFill/>
          <a:ln cap="flat">
            <a:noFill/>
          </a:ln>
        </p:spPr>
      </p:pic>
      <p:pic>
        <p:nvPicPr>
          <p:cNvPr id="5" name="Picture 7">
            <a:extLst>
              <a:ext uri="{FF2B5EF4-FFF2-40B4-BE49-F238E27FC236}">
                <a16:creationId xmlns:a16="http://schemas.microsoft.com/office/drawing/2014/main" id="{8D8FDA32-7ADE-4357-8523-B489E371B334}"/>
              </a:ext>
            </a:extLst>
          </p:cNvPr>
          <p:cNvPicPr>
            <a:picLocks noChangeAspect="1"/>
          </p:cNvPicPr>
          <p:nvPr/>
        </p:nvPicPr>
        <p:blipFill>
          <a:blip r:embed="rId3"/>
          <a:stretch>
            <a:fillRect/>
          </a:stretch>
        </p:blipFill>
        <p:spPr>
          <a:xfrm>
            <a:off x="0" y="0"/>
            <a:ext cx="1053169" cy="1052538"/>
          </a:xfrm>
          <a:prstGeom prst="rect">
            <a:avLst/>
          </a:prstGeom>
          <a:noFill/>
          <a:ln cap="flat">
            <a:noFill/>
          </a:ln>
        </p:spPr>
      </p:pic>
      <p:sp>
        <p:nvSpPr>
          <p:cNvPr id="6" name="TextBox 3">
            <a:extLst>
              <a:ext uri="{FF2B5EF4-FFF2-40B4-BE49-F238E27FC236}">
                <a16:creationId xmlns:a16="http://schemas.microsoft.com/office/drawing/2014/main" id="{2227B189-3208-429E-AA1B-7F80693AB3CD}"/>
              </a:ext>
            </a:extLst>
          </p:cNvPr>
          <p:cNvSpPr txBox="1"/>
          <p:nvPr/>
        </p:nvSpPr>
        <p:spPr>
          <a:xfrm>
            <a:off x="526584" y="5542983"/>
            <a:ext cx="1828800"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Gill Sans MT"/>
              </a:rPr>
              <a:t>10-12-2020 </a:t>
            </a:r>
            <a:endParaRPr lang="en-US" sz="1800" b="0" i="0" u="none" strike="noStrike" kern="1200" cap="none" spc="0" baseline="0">
              <a:solidFill>
                <a:srgbClr val="FFFFFF"/>
              </a:solidFill>
              <a:uFillTx/>
              <a:latin typeface="Gill Sans MT"/>
            </a:endParaRPr>
          </a:p>
        </p:txBody>
      </p:sp>
    </p:spTree>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0FAED-0963-4C70-AD47-F9A218E67E7A}"/>
              </a:ext>
            </a:extLst>
          </p:cNvPr>
          <p:cNvSpPr txBox="1">
            <a:spLocks noGrp="1"/>
          </p:cNvSpPr>
          <p:nvPr>
            <p:ph type="title"/>
          </p:nvPr>
        </p:nvSpPr>
        <p:spPr>
          <a:xfrm>
            <a:off x="2231136" y="0"/>
            <a:ext cx="7729724" cy="677012"/>
          </a:xfrm>
        </p:spPr>
        <p:txBody>
          <a:bodyPr/>
          <a:lstStyle/>
          <a:p>
            <a:pPr lvl="0"/>
            <a:r>
              <a:rPr lang="en-GB"/>
              <a:t>Made by </a:t>
            </a:r>
            <a:endParaRPr lang="en-US"/>
          </a:p>
        </p:txBody>
      </p:sp>
      <p:sp>
        <p:nvSpPr>
          <p:cNvPr id="3" name="TextBox 3">
            <a:extLst>
              <a:ext uri="{FF2B5EF4-FFF2-40B4-BE49-F238E27FC236}">
                <a16:creationId xmlns:a16="http://schemas.microsoft.com/office/drawing/2014/main" id="{BA55E131-043D-421D-A17F-C1ADF3C457C4}"/>
              </a:ext>
            </a:extLst>
          </p:cNvPr>
          <p:cNvSpPr txBox="1"/>
          <p:nvPr/>
        </p:nvSpPr>
        <p:spPr>
          <a:xfrm>
            <a:off x="278782" y="677012"/>
            <a:ext cx="11634441" cy="6863413"/>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sng" strike="noStrike" kern="1200" cap="none" spc="0" baseline="0">
                <a:solidFill>
                  <a:srgbClr val="000000"/>
                </a:solidFill>
                <a:uFillTx/>
                <a:latin typeface="Gill Sans MT"/>
              </a:rPr>
              <a:t>Name</a:t>
            </a:r>
            <a:r>
              <a:rPr lang="en-GB" sz="2200" b="0" i="1" u="none" strike="noStrike" kern="1200" cap="none" spc="0" baseline="0">
                <a:solidFill>
                  <a:srgbClr val="000000"/>
                </a:solidFill>
                <a:uFillTx/>
                <a:latin typeface="Gill Sans MT"/>
              </a:rPr>
              <a:t>                                        </a:t>
            </a:r>
            <a:r>
              <a:rPr lang="en-GB" sz="2200" b="1" i="0" u="sng" strike="noStrike" kern="1200" cap="none" spc="0" baseline="0">
                <a:solidFill>
                  <a:srgbClr val="000000"/>
                </a:solidFill>
                <a:uFillTx/>
                <a:latin typeface="Gill Sans MT"/>
              </a:rPr>
              <a:t>Student ID</a:t>
            </a:r>
            <a:r>
              <a:rPr lang="en-GB" sz="2200" b="0" i="1" u="none" strike="noStrike" kern="1200" cap="none" spc="0" baseline="0">
                <a:solidFill>
                  <a:srgbClr val="000000"/>
                </a:solidFill>
                <a:uFillTx/>
                <a:latin typeface="Gill Sans MT"/>
              </a:rPr>
              <a:t>            </a:t>
            </a:r>
            <a:r>
              <a:rPr lang="en-GB" sz="2200" b="1" i="0" u="sng" strike="noStrike" kern="1200" cap="none" spc="0" baseline="0">
                <a:solidFill>
                  <a:srgbClr val="000000"/>
                </a:solidFill>
                <a:uFillTx/>
                <a:latin typeface="Gill Sans MT"/>
              </a:rPr>
              <a:t>Topic</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none" strike="noStrike" kern="1200" cap="none" spc="0" baseline="0">
                <a:solidFill>
                  <a:srgbClr val="000000"/>
                </a:solidFill>
                <a:uFillTx/>
                <a:latin typeface="Gill Sans MT"/>
              </a:rPr>
              <a:t>Bozica Katic                                2008115 </a:t>
            </a:r>
            <a:r>
              <a:rPr lang="en-GB" sz="2200" b="1" i="1" u="none" strike="noStrike" kern="1200" cap="none" spc="0" baseline="0">
                <a:solidFill>
                  <a:srgbClr val="000000"/>
                </a:solidFill>
                <a:uFillTx/>
                <a:latin typeface="Gill Sans MT"/>
              </a:rPr>
              <a:t>     -</a:t>
            </a:r>
            <a:r>
              <a:rPr lang="en-GB" sz="2200" b="1" i="0" u="none" strike="noStrike" kern="1200" cap="none" spc="0" baseline="0">
                <a:solidFill>
                  <a:srgbClr val="000000"/>
                </a:solidFill>
                <a:uFillTx/>
                <a:latin typeface="Gill Sans MT"/>
              </a:rPr>
              <a:t>Introduction and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none" strike="noStrike" kern="1200" cap="none" spc="0" baseline="0">
                <a:solidFill>
                  <a:srgbClr val="000000"/>
                </a:solidFill>
                <a:uFillTx/>
                <a:latin typeface="Gill Sans MT"/>
              </a:rPr>
              <a:t>                                                                         -Background of the organisation</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1" i="0" u="none" strike="noStrike" kern="1200" cap="none" spc="0" baseline="0">
              <a:solidFill>
                <a:srgbClr val="000000"/>
              </a:solidFill>
              <a:uFillTx/>
              <a:latin typeface="Gill Sans MT"/>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none" strike="noStrike" kern="1200" cap="none" spc="0" baseline="0">
                <a:solidFill>
                  <a:srgbClr val="000000"/>
                </a:solidFill>
                <a:uFillTx/>
                <a:latin typeface="Gill Sans MT"/>
              </a:rPr>
              <a:t>Rahela Rebeca Vasilciuc              2014050     -Challenges before introducing modern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none" strike="noStrike" kern="1200" cap="none" spc="0" baseline="0">
                <a:solidFill>
                  <a:srgbClr val="000000"/>
                </a:solidFill>
                <a:uFillTx/>
                <a:latin typeface="Gill Sans MT"/>
              </a:rPr>
              <a:t>                                                                          technology and</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none" strike="noStrike" kern="1200" cap="none" spc="0" baseline="0">
                <a:solidFill>
                  <a:srgbClr val="000000"/>
                </a:solidFill>
                <a:uFillTx/>
                <a:latin typeface="Gill Sans MT"/>
              </a:rPr>
              <a:t>                                                                         -Conclusion</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1" i="0" u="none" strike="noStrike" kern="1200" cap="none" spc="0" baseline="0">
              <a:solidFill>
                <a:srgbClr val="000000"/>
              </a:solidFill>
              <a:uFillTx/>
              <a:latin typeface="Gill Sans MT"/>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none" strike="noStrike" kern="1200" cap="none" spc="0" baseline="0">
                <a:solidFill>
                  <a:srgbClr val="000000"/>
                </a:solidFill>
                <a:uFillTx/>
                <a:latin typeface="Gill Sans MT"/>
              </a:rPr>
              <a:t>Madona Igdinoba                         1815861     - Insights of modern technology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1" i="0" u="none" strike="noStrike" kern="1200" cap="none" spc="0" baseline="0">
              <a:solidFill>
                <a:srgbClr val="000000"/>
              </a:solidFill>
              <a:uFillTx/>
              <a:latin typeface="Gill Sans MT"/>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none" strike="noStrike" kern="1200" cap="none" spc="0" baseline="0">
                <a:solidFill>
                  <a:srgbClr val="000000"/>
                </a:solidFill>
                <a:uFillTx/>
                <a:latin typeface="Gill Sans MT"/>
              </a:rPr>
              <a:t>Oana Palacean.                            2013436.    - Impacts of modern technology</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1" i="0" u="none" strike="noStrike" kern="1200" cap="none" spc="0" baseline="0">
              <a:solidFill>
                <a:srgbClr val="000000"/>
              </a:solidFill>
              <a:uFillTx/>
              <a:latin typeface="Gill Sans MT"/>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none" strike="noStrike" kern="1200" cap="none" spc="0" baseline="0">
                <a:solidFill>
                  <a:srgbClr val="000000"/>
                </a:solidFill>
                <a:uFillTx/>
                <a:latin typeface="Gill Sans MT"/>
              </a:rPr>
              <a:t>Simeon Eze Duku Nnorm           2010851    - Lessons drawn from the case study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1" i="0" u="none" strike="noStrike" kern="1200" cap="none" spc="0" baseline="0">
                <a:solidFill>
                  <a:srgbClr val="000000"/>
                </a:solidFill>
                <a:uFillTx/>
                <a:latin typeface="Gill Sans MT"/>
              </a:rPr>
              <a:t>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1200" cap="none" spc="0" baseline="0">
              <a:solidFill>
                <a:srgbClr val="000000"/>
              </a:solidFill>
              <a:uFillTx/>
              <a:latin typeface="Gill Sans MT"/>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1200" cap="none" spc="0" baseline="0">
              <a:solidFill>
                <a:srgbClr val="000000"/>
              </a:solidFill>
              <a:uFillTx/>
              <a:latin typeface="Gill Sans MT"/>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0" i="1" u="none" strike="noStrike" kern="1200" cap="none" spc="0" baseline="0">
                <a:solidFill>
                  <a:srgbClr val="000000"/>
                </a:solidFill>
                <a:uFillTx/>
                <a:latin typeface="Gill Sans MT"/>
              </a:rPr>
              <a:t>Digital Skills and Research Methods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200" b="0" i="0" u="none" strike="noStrike" kern="1200" cap="none" spc="0" baseline="0">
                <a:solidFill>
                  <a:srgbClr val="000000"/>
                </a:solidFill>
                <a:uFillTx/>
                <a:latin typeface="Google Sans"/>
              </a:rPr>
              <a:t>University of Wales Trinity Saint David</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0" u="none" strike="noStrike" kern="1200" cap="none" spc="0" baseline="0">
              <a:solidFill>
                <a:srgbClr val="000000"/>
              </a:solidFill>
              <a:uFillTx/>
              <a:latin typeface="Google San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200" b="0" i="1" u="none" strike="noStrike" kern="1200" cap="none" spc="0" baseline="0">
              <a:solidFill>
                <a:srgbClr val="000000"/>
              </a:solidFill>
              <a:uFillTx/>
              <a:latin typeface="Gill Sans MT"/>
            </a:endParaRPr>
          </a:p>
        </p:txBody>
      </p:sp>
    </p:spTree>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C93CE-BA1E-4DEC-886A-13DA8EC52715}"/>
              </a:ext>
            </a:extLst>
          </p:cNvPr>
          <p:cNvSpPr txBox="1">
            <a:spLocks noGrp="1"/>
          </p:cNvSpPr>
          <p:nvPr>
            <p:ph type="title"/>
          </p:nvPr>
        </p:nvSpPr>
        <p:spPr>
          <a:xfrm>
            <a:off x="2231136" y="0"/>
            <a:ext cx="7729724" cy="1188720"/>
          </a:xfrm>
        </p:spPr>
        <p:txBody>
          <a:bodyPr/>
          <a:lstStyle/>
          <a:p>
            <a:pPr lvl="0"/>
            <a:r>
              <a:rPr lang="en-GB"/>
              <a:t>Contents</a:t>
            </a:r>
            <a:endParaRPr lang="en-US"/>
          </a:p>
        </p:txBody>
      </p:sp>
      <p:sp>
        <p:nvSpPr>
          <p:cNvPr id="3" name="Content Placeholder 4">
            <a:extLst>
              <a:ext uri="{FF2B5EF4-FFF2-40B4-BE49-F238E27FC236}">
                <a16:creationId xmlns:a16="http://schemas.microsoft.com/office/drawing/2014/main" id="{F8947C10-3EDF-4641-97D6-0926880E5C7C}"/>
              </a:ext>
            </a:extLst>
          </p:cNvPr>
          <p:cNvSpPr txBox="1">
            <a:spLocks noGrp="1"/>
          </p:cNvSpPr>
          <p:nvPr>
            <p:ph idx="1"/>
          </p:nvPr>
        </p:nvSpPr>
        <p:spPr>
          <a:xfrm>
            <a:off x="0" y="1546286"/>
            <a:ext cx="7729724" cy="4924428"/>
          </a:xfrm>
        </p:spPr>
        <p:txBody>
          <a:bodyPr>
            <a:spAutoFit/>
          </a:bodyPr>
          <a:lstStyle/>
          <a:p>
            <a:pPr marL="0" lvl="0" indent="0">
              <a:buNone/>
            </a:pPr>
            <a:r>
              <a:rPr lang="en-GB" sz="3300">
                <a:solidFill>
                  <a:srgbClr val="A0988C"/>
                </a:solidFill>
              </a:rPr>
              <a:t> - </a:t>
            </a:r>
            <a:r>
              <a:rPr lang="en-GB" sz="3300">
                <a:solidFill>
                  <a:srgbClr val="191919"/>
                </a:solidFill>
              </a:rPr>
              <a:t>Introduction </a:t>
            </a:r>
          </a:p>
          <a:p>
            <a:pPr marL="285750" lvl="0" indent="-285750">
              <a:buChar char="-"/>
            </a:pPr>
            <a:r>
              <a:rPr lang="en-GB" sz="3300">
                <a:solidFill>
                  <a:srgbClr val="191919"/>
                </a:solidFill>
              </a:rPr>
              <a:t>Background of the organisation  </a:t>
            </a:r>
          </a:p>
          <a:p>
            <a:pPr marL="285750" lvl="0" indent="-285750">
              <a:buChar char="-"/>
            </a:pPr>
            <a:r>
              <a:rPr lang="en-GB" sz="3300">
                <a:solidFill>
                  <a:srgbClr val="191919"/>
                </a:solidFill>
              </a:rPr>
              <a:t>Challenges before introducing modern technology  </a:t>
            </a:r>
          </a:p>
          <a:p>
            <a:pPr marL="285750" lvl="0" indent="-285750">
              <a:buChar char="-"/>
            </a:pPr>
            <a:r>
              <a:rPr lang="en-GB" sz="3300">
                <a:solidFill>
                  <a:srgbClr val="191919"/>
                </a:solidFill>
              </a:rPr>
              <a:t>Insights of modern technology </a:t>
            </a:r>
          </a:p>
          <a:p>
            <a:pPr marL="285750" lvl="0" indent="-285750">
              <a:buChar char="-"/>
            </a:pPr>
            <a:r>
              <a:rPr lang="en-GB" sz="3300">
                <a:solidFill>
                  <a:srgbClr val="191919"/>
                </a:solidFill>
              </a:rPr>
              <a:t>Impact of modern technology </a:t>
            </a:r>
          </a:p>
          <a:p>
            <a:pPr marL="285750" lvl="0" indent="-285750">
              <a:buChar char="-"/>
            </a:pPr>
            <a:r>
              <a:rPr lang="en-GB" sz="3300">
                <a:solidFill>
                  <a:srgbClr val="191919"/>
                </a:solidFill>
              </a:rPr>
              <a:t>Lessons drawn from the case study </a:t>
            </a:r>
          </a:p>
          <a:p>
            <a:pPr marL="285750" lvl="0" indent="-285750">
              <a:buChar char="-"/>
            </a:pPr>
            <a:r>
              <a:rPr lang="en-GB" sz="3300">
                <a:solidFill>
                  <a:srgbClr val="191919"/>
                </a:solidFill>
              </a:rPr>
              <a:t>Conclusion </a:t>
            </a:r>
            <a:endParaRPr lang="en-US" sz="3300">
              <a:solidFill>
                <a:srgbClr val="191919"/>
              </a:solidFill>
            </a:endParaRPr>
          </a:p>
        </p:txBody>
      </p:sp>
    </p:spTree>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9508A5E3-3ABE-4FA2-94FD-AD3EDFBFC201}"/>
              </a:ext>
            </a:extLst>
          </p:cNvPr>
          <p:cNvSpPr txBox="1">
            <a:spLocks noGrp="1"/>
          </p:cNvSpPr>
          <p:nvPr>
            <p:ph idx="1"/>
          </p:nvPr>
        </p:nvSpPr>
        <p:spPr>
          <a:xfrm>
            <a:off x="578367" y="388912"/>
            <a:ext cx="11035262" cy="5584569"/>
          </a:xfrm>
        </p:spPr>
        <p:txBody>
          <a:bodyPr anchorCtr="1"/>
          <a:lstStyle/>
          <a:p>
            <a:pPr marL="0" lvl="0" indent="0" algn="ctr">
              <a:buNone/>
            </a:pPr>
            <a:r>
              <a:rPr lang="en-GB" sz="2800" b="1"/>
              <a:t>INTRODUCTION </a:t>
            </a:r>
          </a:p>
          <a:p>
            <a:pPr marL="0" lvl="0" indent="0" algn="ctr">
              <a:buNone/>
            </a:pPr>
            <a:r>
              <a:rPr lang="en-GB" sz="2800"/>
              <a:t>Use of modern technology </a:t>
            </a:r>
          </a:p>
          <a:p>
            <a:pPr marL="0" lvl="0" indent="0" algn="ctr">
              <a:buNone/>
            </a:pPr>
            <a:endParaRPr lang="en-US"/>
          </a:p>
        </p:txBody>
      </p:sp>
      <p:pic>
        <p:nvPicPr>
          <p:cNvPr id="3" name="Picture 7">
            <a:extLst>
              <a:ext uri="{FF2B5EF4-FFF2-40B4-BE49-F238E27FC236}">
                <a16:creationId xmlns:a16="http://schemas.microsoft.com/office/drawing/2014/main" id="{BD714C21-E744-481F-80B8-31E3E04516CB}"/>
              </a:ext>
            </a:extLst>
          </p:cNvPr>
          <p:cNvPicPr>
            <a:picLocks noChangeAspect="1"/>
          </p:cNvPicPr>
          <p:nvPr/>
        </p:nvPicPr>
        <p:blipFill>
          <a:blip r:embed="rId2"/>
          <a:stretch>
            <a:fillRect/>
          </a:stretch>
        </p:blipFill>
        <p:spPr>
          <a:xfrm>
            <a:off x="2943289" y="1407837"/>
            <a:ext cx="6305428" cy="1256065"/>
          </a:xfrm>
          <a:prstGeom prst="rect">
            <a:avLst/>
          </a:prstGeom>
          <a:noFill/>
          <a:ln cap="flat">
            <a:noFill/>
          </a:ln>
        </p:spPr>
      </p:pic>
      <p:pic>
        <p:nvPicPr>
          <p:cNvPr id="4" name="Picture 10">
            <a:extLst>
              <a:ext uri="{FF2B5EF4-FFF2-40B4-BE49-F238E27FC236}">
                <a16:creationId xmlns:a16="http://schemas.microsoft.com/office/drawing/2014/main" id="{BB2250A1-01AB-4871-AE2A-9D850C55B7C2}"/>
              </a:ext>
            </a:extLst>
          </p:cNvPr>
          <p:cNvPicPr>
            <a:picLocks noChangeAspect="1"/>
          </p:cNvPicPr>
          <p:nvPr/>
        </p:nvPicPr>
        <p:blipFill>
          <a:blip r:embed="rId3"/>
          <a:stretch>
            <a:fillRect/>
          </a:stretch>
        </p:blipFill>
        <p:spPr>
          <a:xfrm>
            <a:off x="346639" y="3682837"/>
            <a:ext cx="5193298" cy="3115973"/>
          </a:xfrm>
          <a:prstGeom prst="rect">
            <a:avLst/>
          </a:prstGeom>
          <a:noFill/>
          <a:ln cap="flat">
            <a:noFill/>
          </a:ln>
        </p:spPr>
      </p:pic>
      <p:pic>
        <p:nvPicPr>
          <p:cNvPr id="5" name="Picture 13">
            <a:extLst>
              <a:ext uri="{FF2B5EF4-FFF2-40B4-BE49-F238E27FC236}">
                <a16:creationId xmlns:a16="http://schemas.microsoft.com/office/drawing/2014/main" id="{95F4DB09-2022-40AE-9A30-4F85C92A4B0A}"/>
              </a:ext>
            </a:extLst>
          </p:cNvPr>
          <p:cNvPicPr>
            <a:picLocks noChangeAspect="1"/>
          </p:cNvPicPr>
          <p:nvPr/>
        </p:nvPicPr>
        <p:blipFill>
          <a:blip r:embed="rId4"/>
          <a:stretch>
            <a:fillRect/>
          </a:stretch>
        </p:blipFill>
        <p:spPr>
          <a:xfrm>
            <a:off x="7046348" y="3682837"/>
            <a:ext cx="4799018" cy="3115973"/>
          </a:xfrm>
          <a:prstGeom prst="rect">
            <a:avLst/>
          </a:prstGeom>
          <a:noFill/>
          <a:ln cap="flat">
            <a:noFill/>
          </a:ln>
        </p:spPr>
      </p:pic>
      <p:sp>
        <p:nvSpPr>
          <p:cNvPr id="6" name="TextBox 14">
            <a:extLst>
              <a:ext uri="{FF2B5EF4-FFF2-40B4-BE49-F238E27FC236}">
                <a16:creationId xmlns:a16="http://schemas.microsoft.com/office/drawing/2014/main" id="{D34BFADA-B656-45B3-B1FB-7429369A32AE}"/>
              </a:ext>
            </a:extLst>
          </p:cNvPr>
          <p:cNvSpPr txBox="1"/>
          <p:nvPr/>
        </p:nvSpPr>
        <p:spPr>
          <a:xfrm>
            <a:off x="1123157" y="3059664"/>
            <a:ext cx="3640253"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0000"/>
                </a:solidFill>
                <a:uFillTx/>
                <a:latin typeface="Gill Sans MT"/>
              </a:rPr>
              <a:t>ROBOTIC TECHNOLOGY </a:t>
            </a:r>
            <a:endParaRPr lang="en-US" sz="1800" b="1" i="0" u="none" strike="noStrike" kern="1200" cap="none" spc="0" baseline="0">
              <a:solidFill>
                <a:srgbClr val="FF0000"/>
              </a:solidFill>
              <a:uFillTx/>
              <a:latin typeface="Gill Sans MT"/>
            </a:endParaRPr>
          </a:p>
        </p:txBody>
      </p:sp>
      <p:sp>
        <p:nvSpPr>
          <p:cNvPr id="7" name="TextBox 15">
            <a:extLst>
              <a:ext uri="{FF2B5EF4-FFF2-40B4-BE49-F238E27FC236}">
                <a16:creationId xmlns:a16="http://schemas.microsoft.com/office/drawing/2014/main" id="{FB31CF1E-1051-4ACF-97FE-F041D90F4358}"/>
              </a:ext>
            </a:extLst>
          </p:cNvPr>
          <p:cNvSpPr txBox="1"/>
          <p:nvPr/>
        </p:nvSpPr>
        <p:spPr>
          <a:xfrm>
            <a:off x="8247750" y="3059664"/>
            <a:ext cx="2726457"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0000"/>
                </a:solidFill>
                <a:uFillTx/>
                <a:latin typeface="Gill Sans MT"/>
              </a:rPr>
              <a:t>3D TECHNOLOGY </a:t>
            </a:r>
            <a:endParaRPr lang="en-US" sz="1800" b="1" i="0" u="none" strike="noStrike" kern="1200" cap="none" spc="0" baseline="0">
              <a:solidFill>
                <a:srgbClr val="FF0000"/>
              </a:solidFill>
              <a:uFillTx/>
              <a:latin typeface="Gill Sans MT"/>
            </a:endParaRPr>
          </a:p>
        </p:txBody>
      </p:sp>
    </p:spTree>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38C7ED15-CBC8-44C9-9640-17C8295E990D}"/>
              </a:ext>
            </a:extLst>
          </p:cNvPr>
          <p:cNvSpPr txBox="1">
            <a:spLocks noGrp="1"/>
          </p:cNvSpPr>
          <p:nvPr>
            <p:ph idx="1"/>
          </p:nvPr>
        </p:nvSpPr>
        <p:spPr>
          <a:xfrm>
            <a:off x="69540" y="1714500"/>
            <a:ext cx="12134856" cy="6469361"/>
          </a:xfrm>
        </p:spPr>
        <p:txBody>
          <a:bodyPr/>
          <a:lstStyle/>
          <a:p>
            <a:pPr marL="0" lvl="0" indent="0" algn="ctr">
              <a:buNone/>
            </a:pPr>
            <a:r>
              <a:rPr lang="en-GB" b="1">
                <a:solidFill>
                  <a:srgbClr val="000000"/>
                </a:solidFill>
                <a:latin typeface="Calibri" pitchFamily="34"/>
              </a:rPr>
              <a:t> </a:t>
            </a:r>
            <a:endParaRPr lang="en-GB" sz="2500" b="1">
              <a:solidFill>
                <a:srgbClr val="000000"/>
              </a:solidFill>
              <a:latin typeface="Calibri" pitchFamily="34"/>
            </a:endParaRPr>
          </a:p>
          <a:p>
            <a:pPr lvl="0"/>
            <a:r>
              <a:rPr lang="en-GB" sz="3400">
                <a:solidFill>
                  <a:srgbClr val="000000"/>
                </a:solidFill>
                <a:latin typeface="Arial" pitchFamily="34"/>
              </a:rPr>
              <a:t>Non- profit organisation   </a:t>
            </a:r>
            <a:endParaRPr lang="en-GB" sz="3400">
              <a:solidFill>
                <a:srgbClr val="000000"/>
              </a:solidFill>
              <a:latin typeface="Calibri" pitchFamily="34"/>
            </a:endParaRPr>
          </a:p>
          <a:p>
            <a:pPr lvl="0"/>
            <a:r>
              <a:rPr lang="en-GB" sz="3400">
                <a:solidFill>
                  <a:srgbClr val="000000"/>
                </a:solidFill>
                <a:latin typeface="Arial" pitchFamily="34"/>
              </a:rPr>
              <a:t>Led by  Professor Rob Middleton    </a:t>
            </a:r>
            <a:endParaRPr lang="en-GB" sz="3400">
              <a:solidFill>
                <a:srgbClr val="000000"/>
              </a:solidFill>
              <a:latin typeface="Calibri" pitchFamily="34"/>
            </a:endParaRPr>
          </a:p>
          <a:p>
            <a:pPr lvl="0"/>
            <a:r>
              <a:rPr lang="en-GB" sz="3400">
                <a:solidFill>
                  <a:srgbClr val="000000"/>
                </a:solidFill>
                <a:latin typeface="Arial" pitchFamily="34"/>
              </a:rPr>
              <a:t>Established:  October 2015. (Becker’s Spine, 2020)</a:t>
            </a:r>
          </a:p>
          <a:p>
            <a:pPr lvl="0"/>
            <a:r>
              <a:rPr lang="en-GB" sz="3400">
                <a:solidFill>
                  <a:srgbClr val="000000"/>
                </a:solidFill>
                <a:latin typeface="Arial" pitchFamily="34"/>
              </a:rPr>
              <a:t>Funded by</a:t>
            </a:r>
            <a:endParaRPr lang="en-GB" sz="3400">
              <a:solidFill>
                <a:srgbClr val="000000"/>
              </a:solidFill>
              <a:latin typeface="Calibri" pitchFamily="34"/>
            </a:endParaRPr>
          </a:p>
          <a:p>
            <a:pPr marL="0" lvl="0" indent="0">
              <a:buNone/>
            </a:pPr>
            <a:endParaRPr lang="en-US" sz="2500"/>
          </a:p>
        </p:txBody>
      </p:sp>
      <p:pic>
        <p:nvPicPr>
          <p:cNvPr id="3" name="Picture 4">
            <a:extLst>
              <a:ext uri="{FF2B5EF4-FFF2-40B4-BE49-F238E27FC236}">
                <a16:creationId xmlns:a16="http://schemas.microsoft.com/office/drawing/2014/main" id="{AEE7CC36-7683-49B9-840D-D1CAD9F4CE01}"/>
              </a:ext>
            </a:extLst>
          </p:cNvPr>
          <p:cNvPicPr>
            <a:picLocks noChangeAspect="1"/>
          </p:cNvPicPr>
          <p:nvPr/>
        </p:nvPicPr>
        <p:blipFill>
          <a:blip r:embed="rId2"/>
          <a:stretch>
            <a:fillRect/>
          </a:stretch>
        </p:blipFill>
        <p:spPr>
          <a:xfrm>
            <a:off x="2786798" y="4430770"/>
            <a:ext cx="3309204" cy="2127342"/>
          </a:xfrm>
          <a:prstGeom prst="rect">
            <a:avLst/>
          </a:prstGeom>
          <a:noFill/>
          <a:ln cap="flat">
            <a:noFill/>
          </a:ln>
        </p:spPr>
      </p:pic>
      <p:pic>
        <p:nvPicPr>
          <p:cNvPr id="4" name="Picture 5">
            <a:extLst>
              <a:ext uri="{FF2B5EF4-FFF2-40B4-BE49-F238E27FC236}">
                <a16:creationId xmlns:a16="http://schemas.microsoft.com/office/drawing/2014/main" id="{2FDF7262-AF23-42DE-BB32-21CD9D1BA8B5}"/>
              </a:ext>
            </a:extLst>
          </p:cNvPr>
          <p:cNvPicPr>
            <a:picLocks noChangeAspect="1"/>
          </p:cNvPicPr>
          <p:nvPr/>
        </p:nvPicPr>
        <p:blipFill>
          <a:blip r:embed="rId3"/>
          <a:stretch>
            <a:fillRect/>
          </a:stretch>
        </p:blipFill>
        <p:spPr>
          <a:xfrm>
            <a:off x="9323661" y="347654"/>
            <a:ext cx="2427101" cy="3081345"/>
          </a:xfrm>
          <a:prstGeom prst="rect">
            <a:avLst/>
          </a:prstGeom>
          <a:noFill/>
          <a:ln cap="flat">
            <a:noFill/>
          </a:ln>
        </p:spPr>
      </p:pic>
      <p:sp>
        <p:nvSpPr>
          <p:cNvPr id="5" name="TextBox 1">
            <a:extLst>
              <a:ext uri="{FF2B5EF4-FFF2-40B4-BE49-F238E27FC236}">
                <a16:creationId xmlns:a16="http://schemas.microsoft.com/office/drawing/2014/main" id="{E7C99940-16F1-4B6C-9933-F26E2156FFFE}"/>
              </a:ext>
            </a:extLst>
          </p:cNvPr>
          <p:cNvSpPr txBox="1"/>
          <p:nvPr/>
        </p:nvSpPr>
        <p:spPr>
          <a:xfrm>
            <a:off x="3127915" y="-7891"/>
            <a:ext cx="6609429" cy="61555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400" b="1" i="0" u="none" strike="noStrike" kern="1200" cap="none" spc="0" baseline="0">
                <a:solidFill>
                  <a:srgbClr val="000000"/>
                </a:solidFill>
                <a:uFillTx/>
                <a:latin typeface="Gill Sans MT"/>
              </a:rPr>
              <a:t>Background of the organisation </a:t>
            </a:r>
            <a:endParaRPr lang="en-US" sz="3400" b="1" i="0" u="none" strike="noStrike" kern="1200" cap="none" spc="0" baseline="0">
              <a:solidFill>
                <a:srgbClr val="000000"/>
              </a:solidFill>
              <a:uFillTx/>
              <a:latin typeface="Gill Sans MT"/>
            </a:endParaRPr>
          </a:p>
        </p:txBody>
      </p:sp>
    </p:spTree>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6B5E51ED-08E8-4434-B90E-C9A6538A708D}"/>
              </a:ext>
            </a:extLst>
          </p:cNvPr>
          <p:cNvSpPr txBox="1">
            <a:spLocks noGrp="1"/>
          </p:cNvSpPr>
          <p:nvPr>
            <p:ph idx="1"/>
          </p:nvPr>
        </p:nvSpPr>
        <p:spPr>
          <a:xfrm>
            <a:off x="0" y="0"/>
            <a:ext cx="12191996" cy="6858000"/>
          </a:xfrm>
        </p:spPr>
        <p:txBody>
          <a:bodyPr anchorCtr="1"/>
          <a:lstStyle/>
          <a:p>
            <a:pPr marL="0" lvl="0" indent="0" algn="ctr">
              <a:buNone/>
            </a:pPr>
            <a:r>
              <a:rPr lang="en-GB" sz="3700" b="1">
                <a:solidFill>
                  <a:srgbClr val="000000"/>
                </a:solidFill>
                <a:latin typeface="Arial" pitchFamily="34"/>
              </a:rPr>
              <a:t>CURRENT STATUS AND SERVICE</a:t>
            </a:r>
            <a:endParaRPr lang="en-US" sz="3700"/>
          </a:p>
        </p:txBody>
      </p:sp>
      <p:sp>
        <p:nvSpPr>
          <p:cNvPr id="3" name="TextBox 4">
            <a:extLst>
              <a:ext uri="{FF2B5EF4-FFF2-40B4-BE49-F238E27FC236}">
                <a16:creationId xmlns:a16="http://schemas.microsoft.com/office/drawing/2014/main" id="{820FD899-F57F-4F93-BFA4-90A1C2BEABA4}"/>
              </a:ext>
            </a:extLst>
          </p:cNvPr>
          <p:cNvSpPr txBox="1"/>
          <p:nvPr/>
        </p:nvSpPr>
        <p:spPr>
          <a:xfrm>
            <a:off x="633450" y="905228"/>
            <a:ext cx="10925095" cy="2523771"/>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7900" b="1" i="0" u="none" strike="noStrike" kern="1200" cap="none" spc="0" baseline="0">
                <a:solidFill>
                  <a:srgbClr val="000000"/>
                </a:solidFill>
                <a:uFillTx/>
                <a:latin typeface="Arial" pitchFamily="34"/>
              </a:rPr>
              <a:t>1 of 3 in UK and 1 of 23 in-world </a:t>
            </a:r>
            <a:r>
              <a:rPr lang="en-GB" sz="7900" b="0" i="0" u="none" strike="noStrike" kern="1200" cap="none" spc="0" baseline="0">
                <a:solidFill>
                  <a:srgbClr val="000000"/>
                </a:solidFill>
                <a:uFillTx/>
                <a:latin typeface="Arial" pitchFamily="34"/>
              </a:rPr>
              <a:t>(Dorset lep)</a:t>
            </a:r>
            <a:endParaRPr lang="en-US" sz="7900" b="0" i="0" u="none" strike="noStrike" kern="1200" cap="none" spc="0" baseline="0">
              <a:solidFill>
                <a:srgbClr val="000000"/>
              </a:solidFill>
              <a:uFillTx/>
              <a:latin typeface="Gill Sans MT"/>
            </a:endParaRPr>
          </a:p>
        </p:txBody>
      </p:sp>
      <p:pic>
        <p:nvPicPr>
          <p:cNvPr id="4" name="Picture 7">
            <a:extLst>
              <a:ext uri="{FF2B5EF4-FFF2-40B4-BE49-F238E27FC236}">
                <a16:creationId xmlns:a16="http://schemas.microsoft.com/office/drawing/2014/main" id="{F2E2715B-B651-45FC-95CF-93405E740E3C}"/>
              </a:ext>
            </a:extLst>
          </p:cNvPr>
          <p:cNvPicPr>
            <a:picLocks noChangeAspect="1"/>
          </p:cNvPicPr>
          <p:nvPr/>
        </p:nvPicPr>
        <p:blipFill>
          <a:blip r:embed="rId2"/>
          <a:stretch>
            <a:fillRect/>
          </a:stretch>
        </p:blipFill>
        <p:spPr>
          <a:xfrm>
            <a:off x="992764" y="3614915"/>
            <a:ext cx="5459233" cy="3057168"/>
          </a:xfrm>
          <a:prstGeom prst="rect">
            <a:avLst/>
          </a:prstGeom>
          <a:noFill/>
          <a:ln cap="flat">
            <a:noFill/>
          </a:ln>
        </p:spPr>
      </p:pic>
      <p:pic>
        <p:nvPicPr>
          <p:cNvPr id="5" name="Picture 10">
            <a:extLst>
              <a:ext uri="{FF2B5EF4-FFF2-40B4-BE49-F238E27FC236}">
                <a16:creationId xmlns:a16="http://schemas.microsoft.com/office/drawing/2014/main" id="{274601D6-C103-4938-AC79-AC15C10FAF7A}"/>
              </a:ext>
            </a:extLst>
          </p:cNvPr>
          <p:cNvPicPr>
            <a:picLocks noChangeAspect="1"/>
          </p:cNvPicPr>
          <p:nvPr/>
        </p:nvPicPr>
        <p:blipFill>
          <a:blip r:embed="rId3"/>
          <a:stretch>
            <a:fillRect/>
          </a:stretch>
        </p:blipFill>
        <p:spPr>
          <a:xfrm>
            <a:off x="6946532" y="3603211"/>
            <a:ext cx="4750929" cy="3155731"/>
          </a:xfrm>
          <a:prstGeom prst="rect">
            <a:avLst/>
          </a:prstGeom>
          <a:noFill/>
          <a:ln cap="flat">
            <a:noFill/>
          </a:ln>
        </p:spPr>
      </p:pic>
    </p:spTree>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68775660-313F-4F53-BE73-8503A39B8EB9}"/>
              </a:ext>
            </a:extLst>
          </p:cNvPr>
          <p:cNvSpPr txBox="1"/>
          <p:nvPr/>
        </p:nvSpPr>
        <p:spPr>
          <a:xfrm>
            <a:off x="0" y="0"/>
            <a:ext cx="8317574" cy="677104"/>
          </a:xfrm>
          <a:prstGeom prst="rect">
            <a:avLst/>
          </a:prstGeom>
          <a:noFill/>
          <a:ln cap="flat">
            <a:noFill/>
          </a:ln>
        </p:spPr>
        <p:txBody>
          <a:bodyPr vert="horz" wrap="square" lIns="91440" tIns="45720" rIns="91440" bIns="45720" anchor="t" anchorCtr="0" compatLnSpc="1">
            <a:spAutoFit/>
          </a:bodyPr>
          <a:lstStyle/>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2000" b="0" i="0" u="none" strike="noStrike" kern="1200" cap="none" spc="0" baseline="0">
                <a:solidFill>
                  <a:srgbClr val="000000"/>
                </a:solidFill>
                <a:uFillTx/>
                <a:latin typeface="Gill Sans MT"/>
              </a:rPr>
              <a:t>Monitoring the improvement of recovery for patients after surgery: </a:t>
            </a:r>
            <a:r>
              <a:rPr lang="en-GB" sz="2000" b="0" i="0" u="none" strike="noStrike" kern="1200" cap="none" spc="0" baseline="0">
                <a:solidFill>
                  <a:srgbClr val="FF0000"/>
                </a:solidFill>
                <a:uFillTx/>
                <a:latin typeface="Gill Sans MT"/>
              </a:rPr>
              <a:t>GRAIL</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Gill Sans MT"/>
            </a:endParaRPr>
          </a:p>
        </p:txBody>
      </p:sp>
      <p:pic>
        <p:nvPicPr>
          <p:cNvPr id="3" name="Picture 8">
            <a:extLst>
              <a:ext uri="{FF2B5EF4-FFF2-40B4-BE49-F238E27FC236}">
                <a16:creationId xmlns:a16="http://schemas.microsoft.com/office/drawing/2014/main" id="{B42F6809-BB10-4EBD-99B7-BC2DAED117DA}"/>
              </a:ext>
            </a:extLst>
          </p:cNvPr>
          <p:cNvPicPr>
            <a:picLocks noChangeAspect="1"/>
          </p:cNvPicPr>
          <p:nvPr/>
        </p:nvPicPr>
        <p:blipFill>
          <a:blip r:embed="rId2"/>
          <a:stretch>
            <a:fillRect/>
          </a:stretch>
        </p:blipFill>
        <p:spPr>
          <a:xfrm>
            <a:off x="658852" y="708312"/>
            <a:ext cx="3499930" cy="2132316"/>
          </a:xfrm>
          <a:prstGeom prst="rect">
            <a:avLst/>
          </a:prstGeom>
          <a:noFill/>
          <a:ln cap="flat">
            <a:noFill/>
          </a:ln>
        </p:spPr>
      </p:pic>
      <p:pic>
        <p:nvPicPr>
          <p:cNvPr id="4" name="Picture 10">
            <a:extLst>
              <a:ext uri="{FF2B5EF4-FFF2-40B4-BE49-F238E27FC236}">
                <a16:creationId xmlns:a16="http://schemas.microsoft.com/office/drawing/2014/main" id="{B3D904A7-1246-403D-84B0-230A423CDC8D}"/>
              </a:ext>
            </a:extLst>
          </p:cNvPr>
          <p:cNvPicPr>
            <a:picLocks noChangeAspect="1"/>
          </p:cNvPicPr>
          <p:nvPr/>
        </p:nvPicPr>
        <p:blipFill>
          <a:blip r:embed="rId3"/>
          <a:stretch>
            <a:fillRect/>
          </a:stretch>
        </p:blipFill>
        <p:spPr>
          <a:xfrm>
            <a:off x="5050569" y="708312"/>
            <a:ext cx="3622596" cy="2101108"/>
          </a:xfrm>
          <a:prstGeom prst="rect">
            <a:avLst/>
          </a:prstGeom>
          <a:noFill/>
          <a:ln cap="flat">
            <a:noFill/>
          </a:ln>
        </p:spPr>
      </p:pic>
      <p:sp>
        <p:nvSpPr>
          <p:cNvPr id="5" name="TextBox 10">
            <a:extLst>
              <a:ext uri="{FF2B5EF4-FFF2-40B4-BE49-F238E27FC236}">
                <a16:creationId xmlns:a16="http://schemas.microsoft.com/office/drawing/2014/main" id="{E76FD576-3D94-44ED-9366-EDA12DAE9CC6}"/>
              </a:ext>
            </a:extLst>
          </p:cNvPr>
          <p:cNvSpPr txBox="1"/>
          <p:nvPr/>
        </p:nvSpPr>
        <p:spPr>
          <a:xfrm>
            <a:off x="183328" y="2921910"/>
            <a:ext cx="7035183" cy="1200332"/>
          </a:xfrm>
          <a:prstGeom prst="rect">
            <a:avLst/>
          </a:prstGeom>
          <a:noFill/>
          <a:ln cap="flat">
            <a:noFill/>
          </a:ln>
        </p:spPr>
        <p:txBody>
          <a:bodyPr vert="horz" wrap="square" lIns="91440" tIns="45720" rIns="91440" bIns="45720" anchor="t" anchorCtr="0" compatLnSpc="1">
            <a:spAutoFit/>
          </a:bodyPr>
          <a:lstStyle/>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1" u="none" strike="noStrike" kern="1200" cap="none" spc="0" baseline="0">
                <a:solidFill>
                  <a:srgbClr val="FF0000"/>
                </a:solidFill>
                <a:uFillTx/>
                <a:latin typeface="Arial" pitchFamily="34"/>
              </a:rPr>
              <a:t>Testing </a:t>
            </a:r>
            <a:r>
              <a:rPr lang="en-GB" sz="1800" b="0" i="1" u="none" strike="noStrike" kern="1200" cap="none" spc="0" baseline="0">
                <a:solidFill>
                  <a:srgbClr val="000000"/>
                </a:solidFill>
                <a:uFillTx/>
                <a:latin typeface="Arial" pitchFamily="34"/>
              </a:rPr>
              <a:t>of  modern technology devices  </a:t>
            </a:r>
            <a:endParaRPr lang="en-GB" sz="1800" b="0" i="0" u="none" strike="noStrike" kern="1200" cap="none" spc="0" baseline="0">
              <a:solidFill>
                <a:srgbClr val="000000"/>
              </a:solidFill>
              <a:uFillTx/>
              <a:latin typeface="Arial" pitchFamily="34"/>
            </a:endParaRP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800" b="0" i="1" u="none" strike="noStrike" kern="1200" cap="none" spc="0" baseline="0">
              <a:solidFill>
                <a:srgbClr val="000000"/>
              </a:solidFill>
              <a:uFillTx/>
              <a:latin typeface="Arial" pitchFamily="34"/>
            </a:endParaRP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0" i="1" u="none" strike="noStrike" kern="1200" cap="none" spc="0" baseline="0">
                <a:solidFill>
                  <a:srgbClr val="000000"/>
                </a:solidFill>
                <a:uFillTx/>
                <a:latin typeface="Arial" pitchFamily="34"/>
              </a:rPr>
              <a:t>Provide training in Virtual Reality Environment (VRE)</a:t>
            </a:r>
            <a:endParaRPr lang="en-GB" sz="1800" b="0" i="0" u="none" strike="noStrike" kern="1200" cap="none" spc="0" baseline="0">
              <a:solidFill>
                <a:srgbClr val="000000"/>
              </a:solidFill>
              <a:uFillTx/>
              <a:latin typeface="Calibri"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Gill Sans MT"/>
            </a:endParaRPr>
          </a:p>
        </p:txBody>
      </p:sp>
      <p:sp>
        <p:nvSpPr>
          <p:cNvPr id="6" name="TextBox 11">
            <a:extLst>
              <a:ext uri="{FF2B5EF4-FFF2-40B4-BE49-F238E27FC236}">
                <a16:creationId xmlns:a16="http://schemas.microsoft.com/office/drawing/2014/main" id="{7303C14B-A7B5-4968-A841-71181B5D3E1A}"/>
              </a:ext>
            </a:extLst>
          </p:cNvPr>
          <p:cNvSpPr txBox="1"/>
          <p:nvPr/>
        </p:nvSpPr>
        <p:spPr>
          <a:xfrm>
            <a:off x="287459" y="3955337"/>
            <a:ext cx="8516739" cy="2308320"/>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br>
              <a:rPr lang="en-GB" sz="1800" b="0" i="0" u="none" strike="noStrike" kern="1200" cap="none" spc="0" baseline="0">
                <a:solidFill>
                  <a:srgbClr val="000000"/>
                </a:solidFill>
                <a:uFillTx/>
                <a:latin typeface="Arial" pitchFamily="34"/>
              </a:rPr>
            </a:br>
            <a:r>
              <a:rPr lang="en-GB" sz="1800" b="0" i="0" u="none" strike="noStrike" kern="1200" cap="none" spc="0" baseline="0">
                <a:solidFill>
                  <a:srgbClr val="000000"/>
                </a:solidFill>
                <a:uFillTx/>
                <a:latin typeface="Arial" pitchFamily="34"/>
              </a:rPr>
              <a:t>•</a:t>
            </a:r>
            <a:r>
              <a:rPr lang="en-GB" sz="1800" b="0" i="1" u="none" strike="noStrike" kern="1200" cap="none" spc="0" baseline="0">
                <a:solidFill>
                  <a:srgbClr val="000000"/>
                </a:solidFill>
                <a:uFillTx/>
                <a:latin typeface="Arial" pitchFamily="34"/>
              </a:rPr>
              <a:t>Virtual reality arthroscopy </a:t>
            </a:r>
            <a:r>
              <a:rPr lang="en-GB" sz="1800" b="0" i="0" u="none" strike="noStrike" kern="1200" cap="none" spc="0" baseline="0">
                <a:solidFill>
                  <a:srgbClr val="000000"/>
                </a:solidFill>
                <a:uFillTx/>
                <a:latin typeface="Arial" pitchFamily="34"/>
              </a:rPr>
              <a:t>(VRE for Hipp arthroscopy training) -  </a:t>
            </a:r>
            <a:r>
              <a:rPr lang="en-GB" sz="1800" b="0" i="0" u="none" strike="noStrike" kern="1200" cap="none" spc="0" baseline="0">
                <a:solidFill>
                  <a:srgbClr val="FF0000"/>
                </a:solidFill>
                <a:uFillTx/>
                <a:latin typeface="Arial" pitchFamily="34"/>
              </a:rPr>
              <a:t>only one in the world</a:t>
            </a:r>
            <a:endParaRPr lang="en-GB" sz="1800" b="0" i="0" u="none" strike="noStrike" kern="1200" cap="none" spc="0" baseline="0">
              <a:solidFill>
                <a:srgbClr val="000000"/>
              </a:solidFill>
              <a:uFillTx/>
              <a:latin typeface="Arial"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0000"/>
                </a:solidFill>
                <a:uFillTx/>
                <a:latin typeface="Arial" pitchFamily="34"/>
              </a:rPr>
              <a:t>   </a:t>
            </a:r>
            <a:r>
              <a:rPr lang="en-GB" sz="1800" b="0" i="0" u="none" strike="noStrike" kern="1200" cap="none" spc="0" baseline="0">
                <a:solidFill>
                  <a:srgbClr val="000000"/>
                </a:solidFill>
                <a:uFillTx/>
                <a:latin typeface="Arial" pitchFamily="34"/>
              </a:rPr>
              <a:t>(Dorset lep,2016)</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000000"/>
              </a:solidFill>
              <a:uFillTx/>
              <a:latin typeface="Arial"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rPr>
              <a:t>•</a:t>
            </a:r>
            <a:r>
              <a:rPr lang="en-GB" sz="1800" b="0" i="1" u="none" strike="noStrike" kern="1200" cap="none" spc="0" baseline="0">
                <a:solidFill>
                  <a:srgbClr val="000000"/>
                </a:solidFill>
                <a:uFillTx/>
                <a:latin typeface="Arial" pitchFamily="34"/>
              </a:rPr>
              <a:t>Simulator K </a:t>
            </a:r>
            <a:r>
              <a:rPr lang="en-GB" sz="1800" b="0" i="0" u="none" strike="noStrike" kern="1200" cap="none" spc="0" baseline="0">
                <a:solidFill>
                  <a:srgbClr val="000000"/>
                </a:solidFill>
                <a:uFillTx/>
                <a:latin typeface="Arial" pitchFamily="34"/>
              </a:rPr>
              <a:t>(VRE for total knee replecement) – </a:t>
            </a:r>
            <a:r>
              <a:rPr lang="en-GB" sz="1800" b="0" i="0" u="none" strike="noStrike" kern="1200" cap="none" spc="0" baseline="0">
                <a:solidFill>
                  <a:srgbClr val="FF0000"/>
                </a:solidFill>
                <a:uFillTx/>
                <a:latin typeface="Arial" pitchFamily="34"/>
              </a:rPr>
              <a:t>first centre in EU </a:t>
            </a:r>
            <a:r>
              <a:rPr lang="en-GB" sz="1800" b="0" i="0" u="none" strike="noStrike" kern="1200" cap="none" spc="0" baseline="0">
                <a:solidFill>
                  <a:srgbClr val="000000"/>
                </a:solidFill>
                <a:uFillTx/>
                <a:latin typeface="Arial" pitchFamily="34"/>
              </a:rPr>
              <a:t>(Dorset lep,2016)</a:t>
            </a:r>
            <a:endParaRPr lang="en-GB" sz="1800" b="0" i="0" u="none" strike="noStrike" kern="1200" cap="none" spc="0" baseline="0">
              <a:solidFill>
                <a:srgbClr val="000000"/>
              </a:solidFill>
              <a:uFillTx/>
              <a:latin typeface="Calibri"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Gill Sans MT"/>
            </a:endParaRPr>
          </a:p>
        </p:txBody>
      </p:sp>
      <p:pic>
        <p:nvPicPr>
          <p:cNvPr id="7" name="Picture 14">
            <a:extLst>
              <a:ext uri="{FF2B5EF4-FFF2-40B4-BE49-F238E27FC236}">
                <a16:creationId xmlns:a16="http://schemas.microsoft.com/office/drawing/2014/main" id="{31B21BEF-9D01-4DD0-A839-6BE90CE8E7AF}"/>
              </a:ext>
            </a:extLst>
          </p:cNvPr>
          <p:cNvPicPr>
            <a:picLocks noChangeAspect="1"/>
          </p:cNvPicPr>
          <p:nvPr/>
        </p:nvPicPr>
        <p:blipFill>
          <a:blip r:embed="rId4"/>
          <a:stretch>
            <a:fillRect/>
          </a:stretch>
        </p:blipFill>
        <p:spPr>
          <a:xfrm>
            <a:off x="7000490" y="3056080"/>
            <a:ext cx="4940914" cy="3673556"/>
          </a:xfrm>
          <a:prstGeom prst="rect">
            <a:avLst/>
          </a:prstGeom>
          <a:noFill/>
          <a:ln cap="flat">
            <a:noFill/>
          </a:ln>
        </p:spPr>
      </p:pic>
      <p:sp>
        <p:nvSpPr>
          <p:cNvPr id="8" name="Star: 5 Points 1">
            <a:extLst>
              <a:ext uri="{FF2B5EF4-FFF2-40B4-BE49-F238E27FC236}">
                <a16:creationId xmlns:a16="http://schemas.microsoft.com/office/drawing/2014/main" id="{B2CEC430-B092-404C-A7D0-9E39701DEC83}"/>
              </a:ext>
            </a:extLst>
          </p:cNvPr>
          <p:cNvSpPr/>
          <p:nvPr/>
        </p:nvSpPr>
        <p:spPr>
          <a:xfrm>
            <a:off x="0" y="0"/>
            <a:ext cx="366656" cy="366656"/>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EF00A5"/>
          </a:solidFill>
          <a:ln w="12701" cap="flat">
            <a:solidFill>
              <a:srgbClr val="B57612"/>
            </a:solid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sp>
        <p:nvSpPr>
          <p:cNvPr id="9" name="Star: 5 Points 2">
            <a:extLst>
              <a:ext uri="{FF2B5EF4-FFF2-40B4-BE49-F238E27FC236}">
                <a16:creationId xmlns:a16="http://schemas.microsoft.com/office/drawing/2014/main" id="{CFC21E24-E6AB-48B4-A5E3-BE99DA06E77B}"/>
              </a:ext>
            </a:extLst>
          </p:cNvPr>
          <p:cNvSpPr/>
          <p:nvPr/>
        </p:nvSpPr>
        <p:spPr>
          <a:xfrm>
            <a:off x="65279" y="2855881"/>
            <a:ext cx="444361" cy="429137"/>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EF00A5"/>
          </a:solidFill>
          <a:ln w="12701" cap="flat">
            <a:solidFill>
              <a:srgbClr val="B57612"/>
            </a:solid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sp>
        <p:nvSpPr>
          <p:cNvPr id="10" name="Star: 5 Points 3">
            <a:extLst>
              <a:ext uri="{FF2B5EF4-FFF2-40B4-BE49-F238E27FC236}">
                <a16:creationId xmlns:a16="http://schemas.microsoft.com/office/drawing/2014/main" id="{4EF47238-3E63-4A61-934E-4A79740C659D}"/>
              </a:ext>
            </a:extLst>
          </p:cNvPr>
          <p:cNvSpPr/>
          <p:nvPr/>
        </p:nvSpPr>
        <p:spPr>
          <a:xfrm>
            <a:off x="99404" y="3397508"/>
            <a:ext cx="444361" cy="444361"/>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EF00A5"/>
          </a:solidFill>
          <a:ln w="12701" cap="flat">
            <a:solidFill>
              <a:srgbClr val="B57612"/>
            </a:solid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sp>
        <p:nvSpPr>
          <p:cNvPr id="11" name="Star: 5 Points 4">
            <a:extLst>
              <a:ext uri="{FF2B5EF4-FFF2-40B4-BE49-F238E27FC236}">
                <a16:creationId xmlns:a16="http://schemas.microsoft.com/office/drawing/2014/main" id="{33B816A1-CFBA-4162-9C44-1E4D50699237}"/>
              </a:ext>
            </a:extLst>
          </p:cNvPr>
          <p:cNvSpPr/>
          <p:nvPr/>
        </p:nvSpPr>
        <p:spPr>
          <a:xfrm>
            <a:off x="99404" y="4116500"/>
            <a:ext cx="444361" cy="444361"/>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EF00A5"/>
          </a:solidFill>
          <a:ln w="12701" cap="flat">
            <a:solidFill>
              <a:srgbClr val="B57612"/>
            </a:solid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sp>
        <p:nvSpPr>
          <p:cNvPr id="12" name="Star: 5 Points 6">
            <a:extLst>
              <a:ext uri="{FF2B5EF4-FFF2-40B4-BE49-F238E27FC236}">
                <a16:creationId xmlns:a16="http://schemas.microsoft.com/office/drawing/2014/main" id="{95B90591-C36D-4171-94D4-EA5729212C08}"/>
              </a:ext>
            </a:extLst>
          </p:cNvPr>
          <p:cNvSpPr/>
          <p:nvPr/>
        </p:nvSpPr>
        <p:spPr>
          <a:xfrm>
            <a:off x="65279" y="5307643"/>
            <a:ext cx="444361" cy="444361"/>
          </a:xfrm>
          <a:custGeom>
            <a:avLst>
              <a:gd name="f11" fmla="val 19098"/>
            </a:avLst>
            <a:gdLst>
              <a:gd name="f1" fmla="val 10800000"/>
              <a:gd name="f2" fmla="val 5400000"/>
              <a:gd name="f3" fmla="val 180"/>
              <a:gd name="f4" fmla="val w"/>
              <a:gd name="f5" fmla="val h"/>
              <a:gd name="f6" fmla="val ss"/>
              <a:gd name="f7" fmla="val 0"/>
              <a:gd name="f8" fmla="*/ 5419351 1 1725033"/>
              <a:gd name="f9" fmla="val 105146"/>
              <a:gd name="f10" fmla="val 110557"/>
              <a:gd name="f11" fmla="val 19098"/>
              <a:gd name="f12" fmla="+- 0 0 -270"/>
              <a:gd name="f13" fmla="+- 0 0 -180"/>
              <a:gd name="f14" fmla="+- 0 0 -90"/>
              <a:gd name="f15" fmla="abs f4"/>
              <a:gd name="f16" fmla="abs f5"/>
              <a:gd name="f17" fmla="abs f6"/>
              <a:gd name="f18" fmla="val f7"/>
              <a:gd name="f19" fmla="val f11"/>
              <a:gd name="f20" fmla="+- 1080000 f2 0"/>
              <a:gd name="f21" fmla="+- 18360000 f2 0"/>
              <a:gd name="f22" fmla="+- 20520000 f2 0"/>
              <a:gd name="f23" fmla="+- 3240000 f2 0"/>
              <a:gd name="f24" fmla="*/ f12 f1 1"/>
              <a:gd name="f25" fmla="*/ f13 f1 1"/>
              <a:gd name="f26" fmla="*/ f14 f1 1"/>
              <a:gd name="f27" fmla="?: f15 f4 1"/>
              <a:gd name="f28" fmla="?: f16 f5 1"/>
              <a:gd name="f29" fmla="?: f17 f6 1"/>
              <a:gd name="f30" fmla="*/ f20 f8 1"/>
              <a:gd name="f31" fmla="*/ f21 f8 1"/>
              <a:gd name="f32" fmla="*/ f22 f8 1"/>
              <a:gd name="f33" fmla="*/ f23 f8 1"/>
              <a:gd name="f34" fmla="*/ f24 1 f3"/>
              <a:gd name="f35" fmla="*/ f25 1 f3"/>
              <a:gd name="f36" fmla="*/ f26 1 f3"/>
              <a:gd name="f37" fmla="*/ f27 1 21600"/>
              <a:gd name="f38" fmla="*/ f28 1 21600"/>
              <a:gd name="f39" fmla="*/ 21600 f27 1"/>
              <a:gd name="f40" fmla="*/ 21600 f28 1"/>
              <a:gd name="f41" fmla="*/ f30 1 f1"/>
              <a:gd name="f42" fmla="*/ f31 1 f1"/>
              <a:gd name="f43" fmla="*/ f32 1 f1"/>
              <a:gd name="f44" fmla="*/ f33 1 f1"/>
              <a:gd name="f45" fmla="+- f34 0 f2"/>
              <a:gd name="f46" fmla="+- f35 0 f2"/>
              <a:gd name="f47" fmla="+- f36 0 f2"/>
              <a:gd name="f48" fmla="min f38 f37"/>
              <a:gd name="f49" fmla="*/ f39 1 f29"/>
              <a:gd name="f50" fmla="*/ f40 1 f29"/>
              <a:gd name="f51" fmla="+- 0 0 f41"/>
              <a:gd name="f52" fmla="+- 0 0 f42"/>
              <a:gd name="f53" fmla="+- 0 0 f43"/>
              <a:gd name="f54" fmla="+- 0 0 f44"/>
              <a:gd name="f55" fmla="val f49"/>
              <a:gd name="f56" fmla="val f50"/>
              <a:gd name="f57" fmla="+- 0 0 f51"/>
              <a:gd name="f58" fmla="+- 0 0 f52"/>
              <a:gd name="f59" fmla="+- 0 0 f53"/>
              <a:gd name="f60" fmla="+- 0 0 f54"/>
              <a:gd name="f61" fmla="*/ f18 f48 1"/>
              <a:gd name="f62" fmla="+- f56 0 f18"/>
              <a:gd name="f63" fmla="+- f55 0 f18"/>
              <a:gd name="f64" fmla="*/ f57 f1 1"/>
              <a:gd name="f65" fmla="*/ f58 f1 1"/>
              <a:gd name="f66" fmla="*/ f59 f1 1"/>
              <a:gd name="f67" fmla="*/ f60 f1 1"/>
              <a:gd name="f68" fmla="*/ f62 1 2"/>
              <a:gd name="f69" fmla="*/ f63 1 2"/>
              <a:gd name="f70" fmla="*/ f64 1 f8"/>
              <a:gd name="f71" fmla="*/ f65 1 f8"/>
              <a:gd name="f72" fmla="*/ f66 1 f8"/>
              <a:gd name="f73" fmla="*/ f67 1 f8"/>
              <a:gd name="f74" fmla="+- f18 f68 0"/>
              <a:gd name="f75" fmla="+- f18 f69 0"/>
              <a:gd name="f76" fmla="*/ f69 f9 1"/>
              <a:gd name="f77" fmla="*/ f68 f10 1"/>
              <a:gd name="f78" fmla="+- f70 0 f2"/>
              <a:gd name="f79" fmla="+- f71 0 f2"/>
              <a:gd name="f80" fmla="+- f72 0 f2"/>
              <a:gd name="f81" fmla="+- f73 0 f2"/>
              <a:gd name="f82" fmla="*/ f76 1 100000"/>
              <a:gd name="f83" fmla="*/ f77 1 100000"/>
              <a:gd name="f84" fmla="*/ f74 f10 1"/>
              <a:gd name="f85" fmla="cos 1 f78"/>
              <a:gd name="f86" fmla="cos 1 f79"/>
              <a:gd name="f87" fmla="sin 1 f78"/>
              <a:gd name="f88" fmla="sin 1 f79"/>
              <a:gd name="f89" fmla="cos 1 f80"/>
              <a:gd name="f90" fmla="cos 1 f81"/>
              <a:gd name="f91" fmla="sin 1 f81"/>
              <a:gd name="f92" fmla="sin 1 f80"/>
              <a:gd name="f93" fmla="*/ f75 f48 1"/>
              <a:gd name="f94" fmla="*/ f84 1 100000"/>
              <a:gd name="f95" fmla="+- 0 0 f85"/>
              <a:gd name="f96" fmla="+- 0 0 f86"/>
              <a:gd name="f97" fmla="+- 0 0 f87"/>
              <a:gd name="f98" fmla="+- 0 0 f88"/>
              <a:gd name="f99" fmla="*/ f82 f19 1"/>
              <a:gd name="f100" fmla="*/ f83 f19 1"/>
              <a:gd name="f101" fmla="+- 0 0 f89"/>
              <a:gd name="f102" fmla="+- 0 0 f90"/>
              <a:gd name="f103" fmla="+- 0 0 f91"/>
              <a:gd name="f104" fmla="+- 0 0 f92"/>
              <a:gd name="f105" fmla="+- 0 0 f95"/>
              <a:gd name="f106" fmla="+- 0 0 f96"/>
              <a:gd name="f107" fmla="+- 0 0 f97"/>
              <a:gd name="f108" fmla="+- 0 0 f98"/>
              <a:gd name="f109" fmla="*/ f99 1 50000"/>
              <a:gd name="f110" fmla="*/ f100 1 50000"/>
              <a:gd name="f111" fmla="+- 0 0 f101"/>
              <a:gd name="f112" fmla="+- 0 0 f102"/>
              <a:gd name="f113" fmla="+- 0 0 f103"/>
              <a:gd name="f114" fmla="+- 0 0 f104"/>
              <a:gd name="f115" fmla="*/ f105 f82 1"/>
              <a:gd name="f116" fmla="*/ f106 f82 1"/>
              <a:gd name="f117" fmla="*/ f107 f83 1"/>
              <a:gd name="f118" fmla="*/ f108 f83 1"/>
              <a:gd name="f119" fmla="*/ f111 f109 1"/>
              <a:gd name="f120" fmla="*/ f112 f109 1"/>
              <a:gd name="f121" fmla="*/ f113 f110 1"/>
              <a:gd name="f122" fmla="*/ f114 f110 1"/>
              <a:gd name="f123" fmla="+- f94 f110 0"/>
              <a:gd name="f124" fmla="+- f75 0 f115"/>
              <a:gd name="f125" fmla="+- f75 0 f116"/>
              <a:gd name="f126" fmla="+- f75 f116 0"/>
              <a:gd name="f127" fmla="+- f75 f115 0"/>
              <a:gd name="f128" fmla="+- f94 0 f117"/>
              <a:gd name="f129" fmla="+- f94 0 f118"/>
              <a:gd name="f130" fmla="+- f75 0 f119"/>
              <a:gd name="f131" fmla="+- f75 0 f120"/>
              <a:gd name="f132" fmla="+- f75 f120 0"/>
              <a:gd name="f133" fmla="+- f75 f119 0"/>
              <a:gd name="f134" fmla="+- f94 0 f121"/>
              <a:gd name="f135" fmla="+- f94 0 f122"/>
              <a:gd name="f136" fmla="*/ f123 f48 1"/>
              <a:gd name="f137" fmla="*/ f130 f48 1"/>
              <a:gd name="f138" fmla="*/ f134 f48 1"/>
              <a:gd name="f139" fmla="*/ f133 f48 1"/>
              <a:gd name="f140" fmla="*/ f124 f48 1"/>
              <a:gd name="f141" fmla="*/ f128 f48 1"/>
              <a:gd name="f142" fmla="*/ f131 f48 1"/>
              <a:gd name="f143" fmla="*/ f132 f48 1"/>
              <a:gd name="f144" fmla="*/ f127 f48 1"/>
              <a:gd name="f145" fmla="*/ f135 f48 1"/>
              <a:gd name="f146" fmla="*/ f126 f48 1"/>
              <a:gd name="f147" fmla="*/ f129 f48 1"/>
              <a:gd name="f148" fmla="*/ f125 f48 1"/>
            </a:gdLst>
            <a:ahLst/>
            <a:cxnLst>
              <a:cxn ang="3cd4">
                <a:pos x="hc" y="t"/>
              </a:cxn>
              <a:cxn ang="0">
                <a:pos x="r" y="vc"/>
              </a:cxn>
              <a:cxn ang="cd4">
                <a:pos x="hc" y="b"/>
              </a:cxn>
              <a:cxn ang="cd2">
                <a:pos x="l" y="vc"/>
              </a:cxn>
              <a:cxn ang="f45">
                <a:pos x="f140" y="f141"/>
              </a:cxn>
              <a:cxn ang="f46">
                <a:pos x="f148" y="f147"/>
              </a:cxn>
              <a:cxn ang="f46">
                <a:pos x="f146" y="f147"/>
              </a:cxn>
              <a:cxn ang="f47">
                <a:pos x="f144" y="f141"/>
              </a:cxn>
            </a:cxnLst>
            <a:rect l="f137" t="f138" r="f139" b="f136"/>
            <a:pathLst>
              <a:path>
                <a:moveTo>
                  <a:pt x="f140" y="f141"/>
                </a:moveTo>
                <a:lnTo>
                  <a:pt x="f142" y="f138"/>
                </a:lnTo>
                <a:lnTo>
                  <a:pt x="f93" y="f61"/>
                </a:lnTo>
                <a:lnTo>
                  <a:pt x="f143" y="f138"/>
                </a:lnTo>
                <a:lnTo>
                  <a:pt x="f144" y="f141"/>
                </a:lnTo>
                <a:lnTo>
                  <a:pt x="f139" y="f145"/>
                </a:lnTo>
                <a:lnTo>
                  <a:pt x="f146" y="f147"/>
                </a:lnTo>
                <a:lnTo>
                  <a:pt x="f93" y="f136"/>
                </a:lnTo>
                <a:lnTo>
                  <a:pt x="f148" y="f147"/>
                </a:lnTo>
                <a:lnTo>
                  <a:pt x="f137" y="f145"/>
                </a:lnTo>
                <a:close/>
              </a:path>
            </a:pathLst>
          </a:custGeom>
          <a:solidFill>
            <a:srgbClr val="EF00A5"/>
          </a:solidFill>
          <a:ln w="12701" cap="flat">
            <a:solidFill>
              <a:srgbClr val="B57612"/>
            </a:solid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spTree>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CF96BBA7-9C5F-424F-8CAD-2805331537B0}"/>
              </a:ext>
            </a:extLst>
          </p:cNvPr>
          <p:cNvSpPr txBox="1">
            <a:spLocks noGrp="1"/>
          </p:cNvSpPr>
          <p:nvPr>
            <p:ph idx="1"/>
          </p:nvPr>
        </p:nvSpPr>
        <p:spPr>
          <a:xfrm>
            <a:off x="774387" y="0"/>
            <a:ext cx="10810484" cy="6858000"/>
          </a:xfrm>
        </p:spPr>
        <p:txBody>
          <a:bodyPr/>
          <a:lstStyle/>
          <a:p>
            <a:pPr marL="0" lvl="0" indent="0" algn="ctr">
              <a:buNone/>
            </a:pPr>
            <a:r>
              <a:rPr lang="en-GB" sz="3300" b="1"/>
              <a:t>OBJECTIVES</a:t>
            </a:r>
            <a:r>
              <a:rPr lang="en-GB" b="1"/>
              <a:t> </a:t>
            </a:r>
          </a:p>
          <a:p>
            <a:pPr marL="0" lvl="0" indent="0">
              <a:buNone/>
            </a:pPr>
            <a:r>
              <a:rPr lang="en-GB" sz="2200">
                <a:solidFill>
                  <a:srgbClr val="202124"/>
                </a:solidFill>
                <a:latin typeface="Arial" pitchFamily="34"/>
              </a:rPr>
              <a:t>In the next few years, it will allow all people to use mako robotic technology during surgery</a:t>
            </a:r>
            <a:endParaRPr lang="en-US" sz="2200" b="1"/>
          </a:p>
        </p:txBody>
      </p:sp>
      <p:sp>
        <p:nvSpPr>
          <p:cNvPr id="3" name="TextBox 4">
            <a:extLst>
              <a:ext uri="{FF2B5EF4-FFF2-40B4-BE49-F238E27FC236}">
                <a16:creationId xmlns:a16="http://schemas.microsoft.com/office/drawing/2014/main" id="{5F52D7E7-E99A-4D9A-8AA3-12D6DAE21DC6}"/>
              </a:ext>
            </a:extLst>
          </p:cNvPr>
          <p:cNvSpPr txBox="1"/>
          <p:nvPr/>
        </p:nvSpPr>
        <p:spPr>
          <a:xfrm>
            <a:off x="4190996" y="2005306"/>
            <a:ext cx="6102193" cy="58477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100" b="1" i="0" u="none" strike="noStrike" kern="1200" cap="none" spc="0" baseline="0">
                <a:solidFill>
                  <a:srgbClr val="000000"/>
                </a:solidFill>
                <a:uFillTx/>
                <a:latin typeface="Arial" pitchFamily="34"/>
              </a:rPr>
              <a:t>MISSION AND VISION</a:t>
            </a:r>
            <a:endParaRPr lang="en-US" sz="3100" b="0" i="0" u="none" strike="noStrike" kern="1200" cap="none" spc="0" baseline="0">
              <a:solidFill>
                <a:srgbClr val="000000"/>
              </a:solidFill>
              <a:uFillTx/>
              <a:latin typeface="Gill Sans MT"/>
            </a:endParaRPr>
          </a:p>
        </p:txBody>
      </p:sp>
      <p:sp>
        <p:nvSpPr>
          <p:cNvPr id="4" name="TextBox 6">
            <a:extLst>
              <a:ext uri="{FF2B5EF4-FFF2-40B4-BE49-F238E27FC236}">
                <a16:creationId xmlns:a16="http://schemas.microsoft.com/office/drawing/2014/main" id="{6E1C537D-7164-4698-9CCB-5F363D81905A}"/>
              </a:ext>
            </a:extLst>
          </p:cNvPr>
          <p:cNvSpPr txBox="1"/>
          <p:nvPr/>
        </p:nvSpPr>
        <p:spPr>
          <a:xfrm>
            <a:off x="607125" y="2923547"/>
            <a:ext cx="10977756" cy="138499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100" b="0" i="0" u="none" strike="noStrike" kern="1200" cap="none" spc="0" baseline="0">
                <a:solidFill>
                  <a:srgbClr val="000000"/>
                </a:solidFill>
                <a:uFillTx/>
                <a:latin typeface="Arial" pitchFamily="34"/>
              </a:rPr>
              <a:t>Produce high quality researched outcomes</a:t>
            </a:r>
            <a:endParaRPr lang="en-GB" sz="2100" b="0" i="0" u="none" strike="noStrike" kern="1200" cap="none" spc="0" baseline="0">
              <a:solidFill>
                <a:srgbClr val="000000"/>
              </a:solidFill>
              <a:uFillTx/>
              <a:latin typeface="Calibri"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100" b="0" i="0" u="none" strike="noStrike" kern="1200" cap="none" spc="0" baseline="0">
                <a:solidFill>
                  <a:srgbClr val="000000"/>
                </a:solidFill>
                <a:uFillTx/>
                <a:latin typeface="Arial" pitchFamily="34"/>
              </a:rPr>
              <a:t>Stay world-class research institute with new, innovation ideas!</a:t>
            </a:r>
            <a:endParaRPr lang="en-GB" sz="2100" b="0" i="0" u="none" strike="noStrike" kern="1200" cap="none" spc="0" baseline="0">
              <a:solidFill>
                <a:srgbClr val="000000"/>
              </a:solidFill>
              <a:uFillTx/>
              <a:latin typeface="Calibri"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br>
              <a:rPr lang="en-GB" sz="2100" b="0" i="0" u="none" strike="noStrike" kern="1200" cap="none" spc="0" baseline="0">
                <a:solidFill>
                  <a:srgbClr val="000000"/>
                </a:solidFill>
                <a:uFillTx/>
                <a:latin typeface="Gill Sans MT"/>
              </a:rPr>
            </a:br>
            <a:endParaRPr lang="en-US" sz="2100" b="0" i="0" u="none" strike="noStrike" kern="1200" cap="none" spc="0" baseline="0">
              <a:solidFill>
                <a:srgbClr val="000000"/>
              </a:solidFill>
              <a:uFillTx/>
              <a:latin typeface="Gill Sans MT"/>
            </a:endParaRPr>
          </a:p>
        </p:txBody>
      </p:sp>
    </p:spTree>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F2F2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EEB8DA-5FAC-415A-A1FC-9F7A5E1F08D9}"/>
              </a:ext>
            </a:extLst>
          </p:cNvPr>
          <p:cNvSpPr txBox="1">
            <a:spLocks noGrp="1"/>
          </p:cNvSpPr>
          <p:nvPr>
            <p:ph type="title"/>
          </p:nvPr>
        </p:nvSpPr>
        <p:spPr>
          <a:xfrm>
            <a:off x="5445498" y="978773"/>
            <a:ext cx="5925312" cy="1174994"/>
          </a:xfrm>
        </p:spPr>
        <p:txBody>
          <a:bodyPr/>
          <a:lstStyle/>
          <a:p>
            <a:pPr lvl="0"/>
            <a:r>
              <a:rPr lang="en-GB" sz="2400"/>
              <a:t>Challenges </a:t>
            </a:r>
            <a:endParaRPr lang="en-US" sz="2400"/>
          </a:p>
        </p:txBody>
      </p:sp>
      <p:pic>
        <p:nvPicPr>
          <p:cNvPr id="3" name="Picture 4">
            <a:extLst>
              <a:ext uri="{FF2B5EF4-FFF2-40B4-BE49-F238E27FC236}">
                <a16:creationId xmlns:a16="http://schemas.microsoft.com/office/drawing/2014/main" id="{D9777C80-8451-40AD-981D-4FC01C0B5E4F}"/>
              </a:ext>
            </a:extLst>
          </p:cNvPr>
          <p:cNvPicPr>
            <a:picLocks noChangeAspect="1"/>
          </p:cNvPicPr>
          <p:nvPr/>
        </p:nvPicPr>
        <p:blipFill>
          <a:blip r:embed="rId2"/>
          <a:srcRect l="24168" r="37632"/>
          <a:stretch>
            <a:fillRect/>
          </a:stretch>
        </p:blipFill>
        <p:spPr>
          <a:xfrm>
            <a:off x="18" y="9"/>
            <a:ext cx="4657322" cy="6857990"/>
          </a:xfrm>
          <a:prstGeom prst="rect">
            <a:avLst/>
          </a:prstGeom>
          <a:noFill/>
          <a:ln cap="flat">
            <a:noFill/>
          </a:ln>
        </p:spPr>
      </p:pic>
      <p:sp>
        <p:nvSpPr>
          <p:cNvPr id="4" name="Content Placeholder 2">
            <a:extLst>
              <a:ext uri="{FF2B5EF4-FFF2-40B4-BE49-F238E27FC236}">
                <a16:creationId xmlns:a16="http://schemas.microsoft.com/office/drawing/2014/main" id="{36CA33D2-2197-4DA7-B1BE-E840741C6E56}"/>
              </a:ext>
            </a:extLst>
          </p:cNvPr>
          <p:cNvSpPr txBox="1">
            <a:spLocks noGrp="1"/>
          </p:cNvSpPr>
          <p:nvPr>
            <p:ph idx="1"/>
          </p:nvPr>
        </p:nvSpPr>
        <p:spPr>
          <a:xfrm>
            <a:off x="5445498" y="2909017"/>
            <a:ext cx="7676470" cy="4217304"/>
          </a:xfrm>
        </p:spPr>
        <p:txBody>
          <a:bodyPr/>
          <a:lstStyle/>
          <a:p>
            <a:pPr marL="285750" lvl="0" indent="-285750"/>
            <a:endParaRPr lang="en-GB" sz="2600" b="1"/>
          </a:p>
          <a:p>
            <a:pPr marL="285750" lvl="0" indent="-285750"/>
            <a:endParaRPr lang="en-GB" sz="2600" b="1"/>
          </a:p>
          <a:p>
            <a:pPr marL="285750" lvl="0" indent="-285750"/>
            <a:endParaRPr lang="en-GB" sz="2600" b="1"/>
          </a:p>
          <a:p>
            <a:pPr marL="285750" lvl="0" indent="-285750"/>
            <a:endParaRPr lang="en-GB" sz="2600" b="1"/>
          </a:p>
          <a:p>
            <a:pPr lvl="0"/>
            <a:endParaRPr lang="en-US"/>
          </a:p>
        </p:txBody>
      </p:sp>
      <p:sp>
        <p:nvSpPr>
          <p:cNvPr id="5" name="TextBox 4">
            <a:extLst>
              <a:ext uri="{FF2B5EF4-FFF2-40B4-BE49-F238E27FC236}">
                <a16:creationId xmlns:a16="http://schemas.microsoft.com/office/drawing/2014/main" id="{268156D8-79A4-49A0-AD32-FB5F21E3F2A7}"/>
              </a:ext>
            </a:extLst>
          </p:cNvPr>
          <p:cNvSpPr txBox="1"/>
          <p:nvPr/>
        </p:nvSpPr>
        <p:spPr>
          <a:xfrm>
            <a:off x="9958035" y="0"/>
            <a:ext cx="5127086"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Gill Sans MT"/>
              </a:rPr>
              <a:t>Rahela Rebeca Vasilciuc</a:t>
            </a:r>
            <a:endParaRPr lang="en-US" sz="1800" b="0" i="0" u="none" strike="noStrike" kern="1200" cap="none" spc="0" baseline="0">
              <a:solidFill>
                <a:srgbClr val="000000"/>
              </a:solidFill>
              <a:uFillTx/>
              <a:latin typeface="Gill Sans MT"/>
            </a:endParaRPr>
          </a:p>
        </p:txBody>
      </p:sp>
      <p:sp>
        <p:nvSpPr>
          <p:cNvPr id="6" name="TextBox 5">
            <a:extLst>
              <a:ext uri="{FF2B5EF4-FFF2-40B4-BE49-F238E27FC236}">
                <a16:creationId xmlns:a16="http://schemas.microsoft.com/office/drawing/2014/main" id="{ADA852BD-FB76-40A7-B90A-670D3CCBD906}"/>
              </a:ext>
            </a:extLst>
          </p:cNvPr>
          <p:cNvSpPr txBox="1"/>
          <p:nvPr/>
        </p:nvSpPr>
        <p:spPr>
          <a:xfrm>
            <a:off x="8408154" y="304723"/>
            <a:ext cx="4306229"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Gill Sans MT"/>
              </a:rPr>
              <a:t>( Mako clinical evidence ,2018, volume 5)</a:t>
            </a:r>
            <a:endParaRPr lang="en-US" sz="1800" b="0" i="0" u="none" strike="noStrike" kern="1200" cap="none" spc="0" baseline="0">
              <a:solidFill>
                <a:srgbClr val="000000"/>
              </a:solidFill>
              <a:uFillTx/>
              <a:latin typeface="Gill Sans MT"/>
            </a:endParaRPr>
          </a:p>
        </p:txBody>
      </p:sp>
      <p:sp>
        <p:nvSpPr>
          <p:cNvPr id="7" name="Arrow: Pentagon 6">
            <a:extLst>
              <a:ext uri="{FF2B5EF4-FFF2-40B4-BE49-F238E27FC236}">
                <a16:creationId xmlns:a16="http://schemas.microsoft.com/office/drawing/2014/main" id="{EB308E2C-C1DD-4F45-A886-45CFB21BE47E}"/>
              </a:ext>
            </a:extLst>
          </p:cNvPr>
          <p:cNvSpPr/>
          <p:nvPr/>
        </p:nvSpPr>
        <p:spPr>
          <a:xfrm>
            <a:off x="5758305" y="2604293"/>
            <a:ext cx="4455688" cy="824706"/>
          </a:xfrm>
          <a:custGeom>
            <a:avLst>
              <a:gd name="f8" fmla="val 5418"/>
            </a:avLst>
            <a:gdLst>
              <a:gd name="f1" fmla="val 10800000"/>
              <a:gd name="f2" fmla="val 5400000"/>
              <a:gd name="f3" fmla="val 180"/>
              <a:gd name="f4" fmla="val w"/>
              <a:gd name="f5" fmla="val h"/>
              <a:gd name="f6" fmla="val ss"/>
              <a:gd name="f7" fmla="val 0"/>
              <a:gd name="f8" fmla="val 5418"/>
              <a:gd name="f9" fmla="+- 0 0 -360"/>
              <a:gd name="f10" fmla="+- 0 0 -180"/>
              <a:gd name="f11" fmla="abs f4"/>
              <a:gd name="f12" fmla="abs f5"/>
              <a:gd name="f13" fmla="abs f6"/>
              <a:gd name="f14" fmla="val f7"/>
              <a:gd name="f15" fmla="val f8"/>
              <a:gd name="f16" fmla="*/ f9 f1 1"/>
              <a:gd name="f17" fmla="*/ f10 f1 1"/>
              <a:gd name="f18" fmla="?: f11 f4 1"/>
              <a:gd name="f19" fmla="?: f12 f5 1"/>
              <a:gd name="f20" fmla="?: f13 f6 1"/>
              <a:gd name="f21" fmla="*/ f16 1 f3"/>
              <a:gd name="f22" fmla="*/ f17 1 f3"/>
              <a:gd name="f23" fmla="*/ f18 1 21600"/>
              <a:gd name="f24" fmla="*/ f19 1 21600"/>
              <a:gd name="f25" fmla="*/ 21600 f18 1"/>
              <a:gd name="f26" fmla="*/ 21600 f19 1"/>
              <a:gd name="f27" fmla="+- f21 0 f2"/>
              <a:gd name="f28" fmla="+- f22 0 f2"/>
              <a:gd name="f29" fmla="min f24 f23"/>
              <a:gd name="f30" fmla="*/ f25 1 f20"/>
              <a:gd name="f31" fmla="*/ f26 1 f20"/>
              <a:gd name="f32" fmla="val f30"/>
              <a:gd name="f33" fmla="val f31"/>
              <a:gd name="f34" fmla="*/ f14 f29 1"/>
              <a:gd name="f35" fmla="+- f33 0 f14"/>
              <a:gd name="f36" fmla="+- f32 0 f14"/>
              <a:gd name="f37" fmla="*/ f33 f29 1"/>
              <a:gd name="f38" fmla="*/ f32 f29 1"/>
              <a:gd name="f39" fmla="*/ f35 1 2"/>
              <a:gd name="f40" fmla="min f36 f35"/>
              <a:gd name="f41" fmla="+- f14 f39 0"/>
              <a:gd name="f42" fmla="*/ f40 f15 1"/>
              <a:gd name="f43" fmla="*/ f42 1 100000"/>
              <a:gd name="f44" fmla="*/ f41 f29 1"/>
              <a:gd name="f45" fmla="+- f32 0 f43"/>
              <a:gd name="f46" fmla="+- f45 f32 0"/>
              <a:gd name="f47" fmla="*/ f45 1 2"/>
              <a:gd name="f48" fmla="*/ f45 f29 1"/>
              <a:gd name="f49" fmla="*/ f46 1 2"/>
              <a:gd name="f50" fmla="*/ f47 f29 1"/>
              <a:gd name="f51" fmla="*/ f49 f29 1"/>
            </a:gdLst>
            <a:ahLst/>
            <a:cxnLst>
              <a:cxn ang="3cd4">
                <a:pos x="hc" y="t"/>
              </a:cxn>
              <a:cxn ang="0">
                <a:pos x="r" y="vc"/>
              </a:cxn>
              <a:cxn ang="cd4">
                <a:pos x="hc" y="b"/>
              </a:cxn>
              <a:cxn ang="cd2">
                <a:pos x="l" y="vc"/>
              </a:cxn>
              <a:cxn ang="f27">
                <a:pos x="f50" y="f34"/>
              </a:cxn>
              <a:cxn ang="f28">
                <a:pos x="f50" y="f37"/>
              </a:cxn>
            </a:cxnLst>
            <a:rect l="f34" t="f34" r="f51" b="f37"/>
            <a:pathLst>
              <a:path>
                <a:moveTo>
                  <a:pt x="f34" y="f34"/>
                </a:moveTo>
                <a:lnTo>
                  <a:pt x="f48" y="f34"/>
                </a:lnTo>
                <a:lnTo>
                  <a:pt x="f38" y="f44"/>
                </a:lnTo>
                <a:lnTo>
                  <a:pt x="f48" y="f37"/>
                </a:lnTo>
                <a:lnTo>
                  <a:pt x="f34" y="f37"/>
                </a:lnTo>
                <a:close/>
              </a:path>
            </a:pathLst>
          </a:custGeom>
          <a:solidFill>
            <a:srgbClr val="F6A21D"/>
          </a:solidFill>
          <a:ln w="12701" cap="flat">
            <a:solidFill>
              <a:srgbClr val="B57612"/>
            </a:solidFill>
            <a:prstDash val="solid"/>
          </a:ln>
        </p:spPr>
        <p:txBody>
          <a:bodyPr vert="horz" wrap="square" lIns="91440" tIns="45720" rIns="91440" bIns="45720" anchor="ctr" anchorCtr="0" compatLnSpc="1">
            <a:noAutofit/>
          </a:bodyPr>
          <a:lstStyle/>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Gill Sans MT"/>
              </a:rPr>
              <a:t>Need for more opiate analgesics</a:t>
            </a:r>
          </a:p>
        </p:txBody>
      </p:sp>
      <p:sp>
        <p:nvSpPr>
          <p:cNvPr id="8" name="Arrow: Pentagon 7">
            <a:extLst>
              <a:ext uri="{FF2B5EF4-FFF2-40B4-BE49-F238E27FC236}">
                <a16:creationId xmlns:a16="http://schemas.microsoft.com/office/drawing/2014/main" id="{91447BF7-0CFE-43C7-BE64-9C8A848510CC}"/>
              </a:ext>
            </a:extLst>
          </p:cNvPr>
          <p:cNvSpPr/>
          <p:nvPr/>
        </p:nvSpPr>
        <p:spPr>
          <a:xfrm>
            <a:off x="5758305" y="3522095"/>
            <a:ext cx="4455688" cy="912744"/>
          </a:xfrm>
          <a:custGeom>
            <a:avLst>
              <a:gd name="f8" fmla="val 5905"/>
            </a:avLst>
            <a:gdLst>
              <a:gd name="f1" fmla="val 10800000"/>
              <a:gd name="f2" fmla="val 5400000"/>
              <a:gd name="f3" fmla="val 180"/>
              <a:gd name="f4" fmla="val w"/>
              <a:gd name="f5" fmla="val h"/>
              <a:gd name="f6" fmla="val ss"/>
              <a:gd name="f7" fmla="val 0"/>
              <a:gd name="f8" fmla="val 5905"/>
              <a:gd name="f9" fmla="+- 0 0 -360"/>
              <a:gd name="f10" fmla="+- 0 0 -180"/>
              <a:gd name="f11" fmla="abs f4"/>
              <a:gd name="f12" fmla="abs f5"/>
              <a:gd name="f13" fmla="abs f6"/>
              <a:gd name="f14" fmla="val f7"/>
              <a:gd name="f15" fmla="val f8"/>
              <a:gd name="f16" fmla="*/ f9 f1 1"/>
              <a:gd name="f17" fmla="*/ f10 f1 1"/>
              <a:gd name="f18" fmla="?: f11 f4 1"/>
              <a:gd name="f19" fmla="?: f12 f5 1"/>
              <a:gd name="f20" fmla="?: f13 f6 1"/>
              <a:gd name="f21" fmla="*/ f16 1 f3"/>
              <a:gd name="f22" fmla="*/ f17 1 f3"/>
              <a:gd name="f23" fmla="*/ f18 1 21600"/>
              <a:gd name="f24" fmla="*/ f19 1 21600"/>
              <a:gd name="f25" fmla="*/ 21600 f18 1"/>
              <a:gd name="f26" fmla="*/ 21600 f19 1"/>
              <a:gd name="f27" fmla="+- f21 0 f2"/>
              <a:gd name="f28" fmla="+- f22 0 f2"/>
              <a:gd name="f29" fmla="min f24 f23"/>
              <a:gd name="f30" fmla="*/ f25 1 f20"/>
              <a:gd name="f31" fmla="*/ f26 1 f20"/>
              <a:gd name="f32" fmla="val f30"/>
              <a:gd name="f33" fmla="val f31"/>
              <a:gd name="f34" fmla="*/ f14 f29 1"/>
              <a:gd name="f35" fmla="+- f33 0 f14"/>
              <a:gd name="f36" fmla="+- f32 0 f14"/>
              <a:gd name="f37" fmla="*/ f33 f29 1"/>
              <a:gd name="f38" fmla="*/ f32 f29 1"/>
              <a:gd name="f39" fmla="*/ f35 1 2"/>
              <a:gd name="f40" fmla="min f36 f35"/>
              <a:gd name="f41" fmla="+- f14 f39 0"/>
              <a:gd name="f42" fmla="*/ f40 f15 1"/>
              <a:gd name="f43" fmla="*/ f42 1 100000"/>
              <a:gd name="f44" fmla="*/ f41 f29 1"/>
              <a:gd name="f45" fmla="+- f32 0 f43"/>
              <a:gd name="f46" fmla="+- f45 f32 0"/>
              <a:gd name="f47" fmla="*/ f45 1 2"/>
              <a:gd name="f48" fmla="*/ f45 f29 1"/>
              <a:gd name="f49" fmla="*/ f46 1 2"/>
              <a:gd name="f50" fmla="*/ f47 f29 1"/>
              <a:gd name="f51" fmla="*/ f49 f29 1"/>
            </a:gdLst>
            <a:ahLst/>
            <a:cxnLst>
              <a:cxn ang="3cd4">
                <a:pos x="hc" y="t"/>
              </a:cxn>
              <a:cxn ang="0">
                <a:pos x="r" y="vc"/>
              </a:cxn>
              <a:cxn ang="cd4">
                <a:pos x="hc" y="b"/>
              </a:cxn>
              <a:cxn ang="cd2">
                <a:pos x="l" y="vc"/>
              </a:cxn>
              <a:cxn ang="f27">
                <a:pos x="f50" y="f34"/>
              </a:cxn>
              <a:cxn ang="f28">
                <a:pos x="f50" y="f37"/>
              </a:cxn>
            </a:cxnLst>
            <a:rect l="f34" t="f34" r="f51" b="f37"/>
            <a:pathLst>
              <a:path>
                <a:moveTo>
                  <a:pt x="f34" y="f34"/>
                </a:moveTo>
                <a:lnTo>
                  <a:pt x="f48" y="f34"/>
                </a:lnTo>
                <a:lnTo>
                  <a:pt x="f38" y="f44"/>
                </a:lnTo>
                <a:lnTo>
                  <a:pt x="f48" y="f37"/>
                </a:lnTo>
                <a:lnTo>
                  <a:pt x="f34" y="f37"/>
                </a:lnTo>
                <a:close/>
              </a:path>
            </a:pathLst>
          </a:custGeom>
          <a:solidFill>
            <a:srgbClr val="F6A21D"/>
          </a:solidFill>
          <a:ln w="12701" cap="flat">
            <a:solidFill>
              <a:srgbClr val="B57612"/>
            </a:solidFill>
            <a:prstDash val="solid"/>
          </a:ln>
        </p:spPr>
        <p:txBody>
          <a:bodyPr vert="horz" wrap="square" lIns="91440" tIns="45720" rIns="91440" bIns="45720" anchor="ctr" anchorCtr="0" compatLnSpc="1">
            <a:noAutofit/>
          </a:bodyPr>
          <a:lstStyle/>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Gill Sans MT"/>
              </a:rPr>
              <a:t>More time in hospital discharge </a:t>
            </a:r>
          </a:p>
        </p:txBody>
      </p:sp>
      <p:sp>
        <p:nvSpPr>
          <p:cNvPr id="9" name="Arrow: Pentagon 8">
            <a:extLst>
              <a:ext uri="{FF2B5EF4-FFF2-40B4-BE49-F238E27FC236}">
                <a16:creationId xmlns:a16="http://schemas.microsoft.com/office/drawing/2014/main" id="{9F72C034-C5E1-41E2-AAF7-2CDCD24D1692}"/>
              </a:ext>
            </a:extLst>
          </p:cNvPr>
          <p:cNvSpPr/>
          <p:nvPr/>
        </p:nvSpPr>
        <p:spPr>
          <a:xfrm>
            <a:off x="5758305" y="4547091"/>
            <a:ext cx="4455688" cy="824706"/>
          </a:xfrm>
          <a:custGeom>
            <a:avLst>
              <a:gd name="f8" fmla="val 8477"/>
            </a:avLst>
            <a:gdLst>
              <a:gd name="f1" fmla="val 10800000"/>
              <a:gd name="f2" fmla="val 5400000"/>
              <a:gd name="f3" fmla="val 180"/>
              <a:gd name="f4" fmla="val w"/>
              <a:gd name="f5" fmla="val h"/>
              <a:gd name="f6" fmla="val ss"/>
              <a:gd name="f7" fmla="val 0"/>
              <a:gd name="f8" fmla="val 8477"/>
              <a:gd name="f9" fmla="+- 0 0 -360"/>
              <a:gd name="f10" fmla="+- 0 0 -180"/>
              <a:gd name="f11" fmla="abs f4"/>
              <a:gd name="f12" fmla="abs f5"/>
              <a:gd name="f13" fmla="abs f6"/>
              <a:gd name="f14" fmla="val f7"/>
              <a:gd name="f15" fmla="val f8"/>
              <a:gd name="f16" fmla="*/ f9 f1 1"/>
              <a:gd name="f17" fmla="*/ f10 f1 1"/>
              <a:gd name="f18" fmla="?: f11 f4 1"/>
              <a:gd name="f19" fmla="?: f12 f5 1"/>
              <a:gd name="f20" fmla="?: f13 f6 1"/>
              <a:gd name="f21" fmla="*/ f16 1 f3"/>
              <a:gd name="f22" fmla="*/ f17 1 f3"/>
              <a:gd name="f23" fmla="*/ f18 1 21600"/>
              <a:gd name="f24" fmla="*/ f19 1 21600"/>
              <a:gd name="f25" fmla="*/ 21600 f18 1"/>
              <a:gd name="f26" fmla="*/ 21600 f19 1"/>
              <a:gd name="f27" fmla="+- f21 0 f2"/>
              <a:gd name="f28" fmla="+- f22 0 f2"/>
              <a:gd name="f29" fmla="min f24 f23"/>
              <a:gd name="f30" fmla="*/ f25 1 f20"/>
              <a:gd name="f31" fmla="*/ f26 1 f20"/>
              <a:gd name="f32" fmla="val f30"/>
              <a:gd name="f33" fmla="val f31"/>
              <a:gd name="f34" fmla="*/ f14 f29 1"/>
              <a:gd name="f35" fmla="+- f33 0 f14"/>
              <a:gd name="f36" fmla="+- f32 0 f14"/>
              <a:gd name="f37" fmla="*/ f33 f29 1"/>
              <a:gd name="f38" fmla="*/ f32 f29 1"/>
              <a:gd name="f39" fmla="*/ f35 1 2"/>
              <a:gd name="f40" fmla="min f36 f35"/>
              <a:gd name="f41" fmla="+- f14 f39 0"/>
              <a:gd name="f42" fmla="*/ f40 f15 1"/>
              <a:gd name="f43" fmla="*/ f42 1 100000"/>
              <a:gd name="f44" fmla="*/ f41 f29 1"/>
              <a:gd name="f45" fmla="+- f32 0 f43"/>
              <a:gd name="f46" fmla="+- f45 f32 0"/>
              <a:gd name="f47" fmla="*/ f45 1 2"/>
              <a:gd name="f48" fmla="*/ f45 f29 1"/>
              <a:gd name="f49" fmla="*/ f46 1 2"/>
              <a:gd name="f50" fmla="*/ f47 f29 1"/>
              <a:gd name="f51" fmla="*/ f49 f29 1"/>
            </a:gdLst>
            <a:ahLst/>
            <a:cxnLst>
              <a:cxn ang="3cd4">
                <a:pos x="hc" y="t"/>
              </a:cxn>
              <a:cxn ang="0">
                <a:pos x="r" y="vc"/>
              </a:cxn>
              <a:cxn ang="cd4">
                <a:pos x="hc" y="b"/>
              </a:cxn>
              <a:cxn ang="cd2">
                <a:pos x="l" y="vc"/>
              </a:cxn>
              <a:cxn ang="f27">
                <a:pos x="f50" y="f34"/>
              </a:cxn>
              <a:cxn ang="f28">
                <a:pos x="f50" y="f37"/>
              </a:cxn>
            </a:cxnLst>
            <a:rect l="f34" t="f34" r="f51" b="f37"/>
            <a:pathLst>
              <a:path>
                <a:moveTo>
                  <a:pt x="f34" y="f34"/>
                </a:moveTo>
                <a:lnTo>
                  <a:pt x="f48" y="f34"/>
                </a:lnTo>
                <a:lnTo>
                  <a:pt x="f38" y="f44"/>
                </a:lnTo>
                <a:lnTo>
                  <a:pt x="f48" y="f37"/>
                </a:lnTo>
                <a:lnTo>
                  <a:pt x="f34" y="f37"/>
                </a:lnTo>
                <a:close/>
              </a:path>
            </a:pathLst>
          </a:custGeom>
          <a:solidFill>
            <a:srgbClr val="F6A21D"/>
          </a:solidFill>
          <a:ln w="12701" cap="flat">
            <a:solidFill>
              <a:srgbClr val="B57612"/>
            </a:solidFill>
            <a:prstDash val="solid"/>
          </a:ln>
        </p:spPr>
        <p:txBody>
          <a:bodyPr vert="horz" wrap="square" lIns="91440" tIns="45720" rIns="91440" bIns="45720" anchor="ctr" anchorCtr="0" compatLnSpc="1">
            <a:noAutofit/>
          </a:bodyPr>
          <a:lstStyle/>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Gill Sans MT"/>
              </a:rPr>
              <a:t>More need for in-patient physical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Gill Sans MT"/>
              </a:rPr>
              <a:t>  therapy sessions</a:t>
            </a:r>
            <a:endParaRPr lang="en-US" sz="1800" b="0" i="0" u="none" strike="noStrike" kern="1200" cap="none" spc="0" baseline="0">
              <a:solidFill>
                <a:srgbClr val="FFFFFF"/>
              </a:solidFill>
              <a:uFillTx/>
              <a:latin typeface="Gill Sans MT"/>
            </a:endParaRPr>
          </a:p>
        </p:txBody>
      </p:sp>
      <p:sp>
        <p:nvSpPr>
          <p:cNvPr id="10" name="Arrow: Pentagon 9">
            <a:extLst>
              <a:ext uri="{FF2B5EF4-FFF2-40B4-BE49-F238E27FC236}">
                <a16:creationId xmlns:a16="http://schemas.microsoft.com/office/drawing/2014/main" id="{D62D7B27-4806-4371-8F54-AD079C4F178A}"/>
              </a:ext>
            </a:extLst>
          </p:cNvPr>
          <p:cNvSpPr/>
          <p:nvPr/>
        </p:nvSpPr>
        <p:spPr>
          <a:xfrm>
            <a:off x="5758305" y="5484059"/>
            <a:ext cx="4455688" cy="642996"/>
          </a:xfrm>
          <a:custGeom>
            <a:avLst>
              <a:gd name="f8" fmla="val 7175"/>
            </a:avLst>
            <a:gdLst>
              <a:gd name="f1" fmla="val 10800000"/>
              <a:gd name="f2" fmla="val 5400000"/>
              <a:gd name="f3" fmla="val 180"/>
              <a:gd name="f4" fmla="val w"/>
              <a:gd name="f5" fmla="val h"/>
              <a:gd name="f6" fmla="val ss"/>
              <a:gd name="f7" fmla="val 0"/>
              <a:gd name="f8" fmla="val 7175"/>
              <a:gd name="f9" fmla="+- 0 0 -360"/>
              <a:gd name="f10" fmla="+- 0 0 -180"/>
              <a:gd name="f11" fmla="abs f4"/>
              <a:gd name="f12" fmla="abs f5"/>
              <a:gd name="f13" fmla="abs f6"/>
              <a:gd name="f14" fmla="val f7"/>
              <a:gd name="f15" fmla="val f8"/>
              <a:gd name="f16" fmla="*/ f9 f1 1"/>
              <a:gd name="f17" fmla="*/ f10 f1 1"/>
              <a:gd name="f18" fmla="?: f11 f4 1"/>
              <a:gd name="f19" fmla="?: f12 f5 1"/>
              <a:gd name="f20" fmla="?: f13 f6 1"/>
              <a:gd name="f21" fmla="*/ f16 1 f3"/>
              <a:gd name="f22" fmla="*/ f17 1 f3"/>
              <a:gd name="f23" fmla="*/ f18 1 21600"/>
              <a:gd name="f24" fmla="*/ f19 1 21600"/>
              <a:gd name="f25" fmla="*/ 21600 f18 1"/>
              <a:gd name="f26" fmla="*/ 21600 f19 1"/>
              <a:gd name="f27" fmla="+- f21 0 f2"/>
              <a:gd name="f28" fmla="+- f22 0 f2"/>
              <a:gd name="f29" fmla="min f24 f23"/>
              <a:gd name="f30" fmla="*/ f25 1 f20"/>
              <a:gd name="f31" fmla="*/ f26 1 f20"/>
              <a:gd name="f32" fmla="val f30"/>
              <a:gd name="f33" fmla="val f31"/>
              <a:gd name="f34" fmla="*/ f14 f29 1"/>
              <a:gd name="f35" fmla="+- f33 0 f14"/>
              <a:gd name="f36" fmla="+- f32 0 f14"/>
              <a:gd name="f37" fmla="*/ f33 f29 1"/>
              <a:gd name="f38" fmla="*/ f32 f29 1"/>
              <a:gd name="f39" fmla="*/ f35 1 2"/>
              <a:gd name="f40" fmla="min f36 f35"/>
              <a:gd name="f41" fmla="+- f14 f39 0"/>
              <a:gd name="f42" fmla="*/ f40 f15 1"/>
              <a:gd name="f43" fmla="*/ f42 1 100000"/>
              <a:gd name="f44" fmla="*/ f41 f29 1"/>
              <a:gd name="f45" fmla="+- f32 0 f43"/>
              <a:gd name="f46" fmla="+- f45 f32 0"/>
              <a:gd name="f47" fmla="*/ f45 1 2"/>
              <a:gd name="f48" fmla="*/ f45 f29 1"/>
              <a:gd name="f49" fmla="*/ f46 1 2"/>
              <a:gd name="f50" fmla="*/ f47 f29 1"/>
              <a:gd name="f51" fmla="*/ f49 f29 1"/>
            </a:gdLst>
            <a:ahLst/>
            <a:cxnLst>
              <a:cxn ang="3cd4">
                <a:pos x="hc" y="t"/>
              </a:cxn>
              <a:cxn ang="0">
                <a:pos x="r" y="vc"/>
              </a:cxn>
              <a:cxn ang="cd4">
                <a:pos x="hc" y="b"/>
              </a:cxn>
              <a:cxn ang="cd2">
                <a:pos x="l" y="vc"/>
              </a:cxn>
              <a:cxn ang="f27">
                <a:pos x="f50" y="f34"/>
              </a:cxn>
              <a:cxn ang="f28">
                <a:pos x="f50" y="f37"/>
              </a:cxn>
            </a:cxnLst>
            <a:rect l="f34" t="f34" r="f51" b="f37"/>
            <a:pathLst>
              <a:path>
                <a:moveTo>
                  <a:pt x="f34" y="f34"/>
                </a:moveTo>
                <a:lnTo>
                  <a:pt x="f48" y="f34"/>
                </a:lnTo>
                <a:lnTo>
                  <a:pt x="f38" y="f44"/>
                </a:lnTo>
                <a:lnTo>
                  <a:pt x="f48" y="f37"/>
                </a:lnTo>
                <a:lnTo>
                  <a:pt x="f34" y="f37"/>
                </a:lnTo>
                <a:close/>
              </a:path>
            </a:pathLst>
          </a:custGeom>
          <a:solidFill>
            <a:srgbClr val="F6A21D"/>
          </a:solidFill>
          <a:ln w="12701" cap="flat">
            <a:solidFill>
              <a:srgbClr val="B57612"/>
            </a:solidFill>
            <a:prstDash val="solid"/>
          </a:ln>
        </p:spPr>
        <p:txBody>
          <a:bodyPr vert="horz" wrap="square" lIns="91440" tIns="45720" rIns="91440" bIns="45720" anchor="ctr" anchorCtr="0" compatLnSpc="1">
            <a:noAutofit/>
          </a:bodyPr>
          <a:lstStyle/>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Gill Sans MT"/>
              </a:rPr>
              <a:t>And more postoperative pain </a:t>
            </a:r>
          </a:p>
        </p:txBody>
      </p:sp>
      <p:sp>
        <p:nvSpPr>
          <p:cNvPr id="11" name="Rectangle 10">
            <a:extLst>
              <a:ext uri="{FF2B5EF4-FFF2-40B4-BE49-F238E27FC236}">
                <a16:creationId xmlns:a16="http://schemas.microsoft.com/office/drawing/2014/main" id="{3E624926-4C32-4B8D-A31E-7BDE9EAFD444}"/>
              </a:ext>
            </a:extLst>
          </p:cNvPr>
          <p:cNvSpPr/>
          <p:nvPr/>
        </p:nvSpPr>
        <p:spPr>
          <a:xfrm>
            <a:off x="5758305" y="6239307"/>
            <a:ext cx="4426089" cy="529794"/>
          </a:xfrm>
          <a:prstGeom prst="rect">
            <a:avLst/>
          </a:prstGeom>
          <a:solidFill>
            <a:srgbClr val="F6A21D"/>
          </a:solidFill>
          <a:ln w="12701" cap="flat">
            <a:solidFill>
              <a:srgbClr val="B57612"/>
            </a:solidFill>
            <a:prstDash val="solid"/>
          </a:ln>
        </p:spPr>
        <p:txBody>
          <a:bodyPr vert="horz" wrap="square" lIns="91440" tIns="45720" rIns="91440" bIns="45720" anchor="ctr" anchorCtr="0" compatLnSpc="1">
            <a:noAutofit/>
          </a:bodyPr>
          <a:lstStyle/>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Gill Sans MT"/>
              </a:rPr>
              <a:t>Blood loss</a:t>
            </a:r>
            <a:endParaRPr lang="en-US" sz="1800" b="1" i="0" u="none" strike="noStrike" kern="1200" cap="none" spc="0" baseline="0">
              <a:solidFill>
                <a:srgbClr val="FFFFFF"/>
              </a:solidFill>
              <a:uFillTx/>
              <a:latin typeface="Gill Sans MT"/>
            </a:endParaRPr>
          </a:p>
        </p:txBody>
      </p:sp>
    </p:spTree>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F2F2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587EA-C971-4461-A659-7CC21789E5FA}"/>
              </a:ext>
            </a:extLst>
          </p:cNvPr>
          <p:cNvSpPr txBox="1">
            <a:spLocks noGrp="1"/>
          </p:cNvSpPr>
          <p:nvPr>
            <p:ph type="title"/>
          </p:nvPr>
        </p:nvSpPr>
        <p:spPr>
          <a:xfrm>
            <a:off x="804672" y="978773"/>
            <a:ext cx="5925312" cy="1174994"/>
          </a:xfrm>
        </p:spPr>
        <p:txBody>
          <a:bodyPr/>
          <a:lstStyle/>
          <a:p>
            <a:pPr lvl="0"/>
            <a:r>
              <a:rPr lang="en-GB" sz="2400"/>
              <a:t>Insights of modern technology </a:t>
            </a:r>
            <a:endParaRPr lang="en-US" sz="2400"/>
          </a:p>
        </p:txBody>
      </p:sp>
      <p:sp>
        <p:nvSpPr>
          <p:cNvPr id="3" name="Content Placeholder 2">
            <a:extLst>
              <a:ext uri="{FF2B5EF4-FFF2-40B4-BE49-F238E27FC236}">
                <a16:creationId xmlns:a16="http://schemas.microsoft.com/office/drawing/2014/main" id="{01D3E357-4F7A-4C1A-B564-0257DDD7A39C}"/>
              </a:ext>
            </a:extLst>
          </p:cNvPr>
          <p:cNvSpPr txBox="1">
            <a:spLocks noGrp="1"/>
          </p:cNvSpPr>
          <p:nvPr>
            <p:ph idx="1"/>
          </p:nvPr>
        </p:nvSpPr>
        <p:spPr>
          <a:xfrm>
            <a:off x="804672" y="2640695"/>
            <a:ext cx="5925312" cy="3255254"/>
          </a:xfrm>
        </p:spPr>
        <p:txBody>
          <a:bodyPr/>
          <a:lstStyle/>
          <a:p>
            <a:pPr marL="0" lvl="0" indent="0" algn="ctr">
              <a:buNone/>
            </a:pPr>
            <a:r>
              <a:rPr lang="en-GB" b="1">
                <a:latin typeface="Century Gothic" pitchFamily="34"/>
              </a:rPr>
              <a:t>  </a:t>
            </a:r>
            <a:r>
              <a:rPr lang="en-GB" sz="3600" b="1">
                <a:latin typeface="Century Gothic" pitchFamily="34"/>
              </a:rPr>
              <a:t>Research aim</a:t>
            </a:r>
            <a:endParaRPr lang="en-GB" sz="3600">
              <a:latin typeface="Century Gothic" pitchFamily="34"/>
            </a:endParaRPr>
          </a:p>
          <a:p>
            <a:pPr lvl="0"/>
            <a:r>
              <a:rPr lang="en-GB" sz="2900" b="1">
                <a:latin typeface="Century Gothic" pitchFamily="34"/>
              </a:rPr>
              <a:t>To understand how Mako medical laboratory achieved it’s goals.</a:t>
            </a:r>
            <a:endParaRPr lang="en-GB" sz="2900">
              <a:latin typeface="Century Gothic" pitchFamily="34"/>
            </a:endParaRPr>
          </a:p>
          <a:p>
            <a:pPr marL="0" lvl="0" indent="0">
              <a:buNone/>
            </a:pPr>
            <a:r>
              <a:rPr lang="en-GB" sz="2900">
                <a:latin typeface="Century Gothic" pitchFamily="34"/>
              </a:rPr>
              <a:t> </a:t>
            </a:r>
          </a:p>
        </p:txBody>
      </p:sp>
      <p:pic>
        <p:nvPicPr>
          <p:cNvPr id="4" name="Picture 4">
            <a:extLst>
              <a:ext uri="{FF2B5EF4-FFF2-40B4-BE49-F238E27FC236}">
                <a16:creationId xmlns:a16="http://schemas.microsoft.com/office/drawing/2014/main" id="{CF9AA84D-6F24-4E56-A901-8B5A86C846B9}"/>
              </a:ext>
            </a:extLst>
          </p:cNvPr>
          <p:cNvPicPr>
            <a:picLocks noChangeAspect="1"/>
          </p:cNvPicPr>
          <p:nvPr/>
        </p:nvPicPr>
        <p:blipFill>
          <a:blip r:embed="rId2"/>
          <a:srcRect l="29919" r="2170"/>
          <a:stretch>
            <a:fillRect/>
          </a:stretch>
        </p:blipFill>
        <p:spPr>
          <a:xfrm>
            <a:off x="7534655" y="9"/>
            <a:ext cx="4657340" cy="6857990"/>
          </a:xfrm>
          <a:prstGeom prst="rect">
            <a:avLst/>
          </a:prstGeom>
          <a:noFill/>
          <a:ln cap="flat">
            <a:noFill/>
          </a:ln>
        </p:spPr>
      </p:pic>
      <p:sp>
        <p:nvSpPr>
          <p:cNvPr id="5" name="TextBox 4">
            <a:extLst>
              <a:ext uri="{FF2B5EF4-FFF2-40B4-BE49-F238E27FC236}">
                <a16:creationId xmlns:a16="http://schemas.microsoft.com/office/drawing/2014/main" id="{BD206B82-3C09-4F8E-8C2F-4C322A769F40}"/>
              </a:ext>
            </a:extLst>
          </p:cNvPr>
          <p:cNvSpPr txBox="1"/>
          <p:nvPr/>
        </p:nvSpPr>
        <p:spPr>
          <a:xfrm>
            <a:off x="10363196" y="0"/>
            <a:ext cx="1828800"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60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Gill Sans MT"/>
              </a:rPr>
              <a:t>Madona Igdinoba</a:t>
            </a:r>
            <a:endParaRPr lang="en-US" sz="1800" b="0" i="0" u="none" strike="noStrike" kern="1200" cap="none" spc="0" baseline="0">
              <a:solidFill>
                <a:srgbClr val="FFFFFF"/>
              </a:solidFill>
              <a:uFillTx/>
              <a:latin typeface="Gill Sans MT"/>
            </a:endParaRPr>
          </a:p>
        </p:txBody>
      </p:sp>
    </p:spTree>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name="Slide17">
    <p:bg>
      <p:bgPr>
        <a:solidFill>
          <a:srgbClr val="F2F2F2"/>
        </a:solidFill>
        <a:effectLst/>
      </p:bgPr>
    </p:bg>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4137DCCB-5939-4F3F-A02A-14AA3C53833C}"/>
              </a:ext>
            </a:extLst>
          </p:cNvPr>
          <p:cNvSpPr>
            <a:spLocks noMove="1" noResize="1"/>
          </p:cNvSpPr>
          <p:nvPr/>
        </p:nvSpPr>
        <p:spPr>
          <a:xfrm>
            <a:off x="0" y="0"/>
            <a:ext cx="6876937" cy="6858000"/>
          </a:xfrm>
          <a:prstGeom prst="rect">
            <a:avLst/>
          </a:prstGeom>
          <a:solidFill>
            <a:srgbClr val="9BAFB5"/>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sp>
        <p:nvSpPr>
          <p:cNvPr id="3" name="Title 1">
            <a:extLst>
              <a:ext uri="{FF2B5EF4-FFF2-40B4-BE49-F238E27FC236}">
                <a16:creationId xmlns:a16="http://schemas.microsoft.com/office/drawing/2014/main" id="{13078A40-233A-4595-8793-1D9AD0D695A5}"/>
              </a:ext>
            </a:extLst>
          </p:cNvPr>
          <p:cNvSpPr txBox="1">
            <a:spLocks noGrp="1"/>
          </p:cNvSpPr>
          <p:nvPr>
            <p:ph type="title"/>
          </p:nvPr>
        </p:nvSpPr>
        <p:spPr>
          <a:xfrm>
            <a:off x="804672" y="1290026"/>
            <a:ext cx="5291331" cy="1188720"/>
          </a:xfrm>
        </p:spPr>
        <p:txBody>
          <a:bodyPr/>
          <a:lstStyle/>
          <a:p>
            <a:pPr lvl="0"/>
            <a:r>
              <a:rPr lang="en-GB"/>
              <a:t>Mako medical aims</a:t>
            </a:r>
            <a:endParaRPr lang="en-US"/>
          </a:p>
        </p:txBody>
      </p:sp>
      <p:sp>
        <p:nvSpPr>
          <p:cNvPr id="4" name="Content Placeholder 2">
            <a:extLst>
              <a:ext uri="{FF2B5EF4-FFF2-40B4-BE49-F238E27FC236}">
                <a16:creationId xmlns:a16="http://schemas.microsoft.com/office/drawing/2014/main" id="{76C5224D-C438-4068-8574-43C23F615AF9}"/>
              </a:ext>
            </a:extLst>
          </p:cNvPr>
          <p:cNvSpPr txBox="1">
            <a:spLocks noGrp="1"/>
          </p:cNvSpPr>
          <p:nvPr>
            <p:ph idx="1"/>
          </p:nvPr>
        </p:nvSpPr>
        <p:spPr>
          <a:xfrm>
            <a:off x="804672" y="2858707"/>
            <a:ext cx="5285789" cy="3042547"/>
          </a:xfrm>
        </p:spPr>
        <p:txBody>
          <a:bodyPr/>
          <a:lstStyle/>
          <a:p>
            <a:pPr lvl="0"/>
            <a:r>
              <a:rPr lang="en-GB" sz="2500">
                <a:solidFill>
                  <a:srgbClr val="FFFFFF"/>
                </a:solidFill>
              </a:rPr>
              <a:t>-To use state of art </a:t>
            </a:r>
          </a:p>
          <a:p>
            <a:pPr lvl="0"/>
            <a:r>
              <a:rPr lang="en-GB" sz="2500">
                <a:solidFill>
                  <a:srgbClr val="FFFFFF"/>
                </a:solidFill>
              </a:rPr>
              <a:t>-Medical and IT equipment to facilitate </a:t>
            </a:r>
          </a:p>
          <a:p>
            <a:pPr lvl="0"/>
            <a:r>
              <a:rPr lang="en-GB" sz="2500">
                <a:solidFill>
                  <a:srgbClr val="FFFFFF"/>
                </a:solidFill>
              </a:rPr>
              <a:t>-Establish proven results</a:t>
            </a:r>
          </a:p>
          <a:p>
            <a:pPr lvl="0"/>
            <a:r>
              <a:rPr lang="en-GB" sz="2500">
                <a:solidFill>
                  <a:srgbClr val="FFFFFF"/>
                </a:solidFill>
              </a:rPr>
              <a:t> </a:t>
            </a:r>
            <a:endParaRPr lang="en-US" sz="2500">
              <a:solidFill>
                <a:srgbClr val="FFFFFF"/>
              </a:solidFill>
            </a:endParaRPr>
          </a:p>
        </p:txBody>
      </p:sp>
      <p:sp>
        <p:nvSpPr>
          <p:cNvPr id="5" name="Rectangle 12">
            <a:extLst>
              <a:ext uri="{FF2B5EF4-FFF2-40B4-BE49-F238E27FC236}">
                <a16:creationId xmlns:a16="http://schemas.microsoft.com/office/drawing/2014/main" id="{C4FC1A20-5FC0-4734-959D-4D7D9E6EE87C}"/>
              </a:ext>
            </a:extLst>
          </p:cNvPr>
          <p:cNvSpPr>
            <a:spLocks noMove="1" noResize="1"/>
          </p:cNvSpPr>
          <p:nvPr/>
        </p:nvSpPr>
        <p:spPr>
          <a:xfrm>
            <a:off x="7534655" y="640080"/>
            <a:ext cx="4017260" cy="5261174"/>
          </a:xfrm>
          <a:prstGeom prst="rect">
            <a:avLst/>
          </a:prstGeom>
          <a:noFill/>
          <a:ln w="31747" cap="sq">
            <a:solidFill>
              <a:srgbClr val="FFFFF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sp>
        <p:nvSpPr>
          <p:cNvPr id="6" name="Rectangle 14">
            <a:extLst>
              <a:ext uri="{FF2B5EF4-FFF2-40B4-BE49-F238E27FC236}">
                <a16:creationId xmlns:a16="http://schemas.microsoft.com/office/drawing/2014/main" id="{68CD286A-CCF4-4790-9E08-D861EF420F58}"/>
              </a:ext>
            </a:extLst>
          </p:cNvPr>
          <p:cNvSpPr>
            <a:spLocks noMove="1" noResize="1"/>
          </p:cNvSpPr>
          <p:nvPr/>
        </p:nvSpPr>
        <p:spPr>
          <a:xfrm>
            <a:off x="7700775" y="806354"/>
            <a:ext cx="3685032" cy="4928616"/>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pic>
        <p:nvPicPr>
          <p:cNvPr id="7" name="Picture 5">
            <a:extLst>
              <a:ext uri="{FF2B5EF4-FFF2-40B4-BE49-F238E27FC236}">
                <a16:creationId xmlns:a16="http://schemas.microsoft.com/office/drawing/2014/main" id="{A11CEEBE-2034-452C-AAAE-C08DFC311B03}"/>
              </a:ext>
            </a:extLst>
          </p:cNvPr>
          <p:cNvPicPr>
            <a:picLocks noChangeAspect="1"/>
          </p:cNvPicPr>
          <p:nvPr/>
        </p:nvPicPr>
        <p:blipFill>
          <a:blip r:embed="rId2"/>
          <a:srcRect l="24706" r="4290" b="-3"/>
          <a:stretch>
            <a:fillRect/>
          </a:stretch>
        </p:blipFill>
        <p:spPr>
          <a:xfrm>
            <a:off x="8073740" y="1123029"/>
            <a:ext cx="2939101" cy="4170432"/>
          </a:xfrm>
          <a:prstGeom prst="rect">
            <a:avLst/>
          </a:prstGeom>
          <a:noFill/>
          <a:ln cap="flat">
            <a:noFill/>
          </a:ln>
        </p:spPr>
      </p:pic>
    </p:spTree>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name="Slide18">
    <p:bg>
      <p:bgPr>
        <a:solidFill>
          <a:srgbClr val="F2F2F2"/>
        </a:solidFill>
        <a:effectLst/>
      </p:bgPr>
    </p:bg>
    <p:spTree>
      <p:nvGrpSpPr>
        <p:cNvPr id="1" name=""/>
        <p:cNvGrpSpPr/>
        <p:nvPr/>
      </p:nvGrpSpPr>
      <p:grpSpPr>
        <a:xfrm>
          <a:off x="0" y="0"/>
          <a:ext cx="0" cy="0"/>
          <a:chOff x="0" y="0"/>
          <a:chExt cx="0" cy="0"/>
        </a:xfrm>
      </p:grpSpPr>
      <p:sp>
        <p:nvSpPr>
          <p:cNvPr id="2" name="Rectangle 8">
            <a:extLst>
              <a:ext uri="{FF2B5EF4-FFF2-40B4-BE49-F238E27FC236}">
                <a16:creationId xmlns:a16="http://schemas.microsoft.com/office/drawing/2014/main" id="{D1FBE962-EC8D-4877-A610-53BFC4CD135C}"/>
              </a:ext>
            </a:extLst>
          </p:cNvPr>
          <p:cNvSpPr>
            <a:spLocks noMove="1" noResize="1"/>
          </p:cNvSpPr>
          <p:nvPr/>
        </p:nvSpPr>
        <p:spPr>
          <a:xfrm>
            <a:off x="6119082" y="0"/>
            <a:ext cx="6072914" cy="6858000"/>
          </a:xfrm>
          <a:prstGeom prst="rect">
            <a:avLst/>
          </a:prstGeom>
          <a:solidFill>
            <a:srgbClr val="9BAFB5"/>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sp>
        <p:nvSpPr>
          <p:cNvPr id="3" name="Title 1">
            <a:extLst>
              <a:ext uri="{FF2B5EF4-FFF2-40B4-BE49-F238E27FC236}">
                <a16:creationId xmlns:a16="http://schemas.microsoft.com/office/drawing/2014/main" id="{B61CC4B6-24C8-4414-BF06-3B91F3139EFE}"/>
              </a:ext>
            </a:extLst>
          </p:cNvPr>
          <p:cNvSpPr txBox="1">
            <a:spLocks noGrp="1"/>
          </p:cNvSpPr>
          <p:nvPr>
            <p:ph type="title"/>
          </p:nvPr>
        </p:nvSpPr>
        <p:spPr>
          <a:xfrm>
            <a:off x="6923754" y="1290026"/>
            <a:ext cx="4475896" cy="1188720"/>
          </a:xfrm>
        </p:spPr>
        <p:txBody>
          <a:bodyPr/>
          <a:lstStyle/>
          <a:p>
            <a:pPr lvl="0"/>
            <a:r>
              <a:rPr lang="en-GB" sz="2600" b="1">
                <a:latin typeface="Century Gothic" pitchFamily="34"/>
              </a:rPr>
              <a:t>Scientific and Medical objectives</a:t>
            </a:r>
            <a:endParaRPr lang="en-US" sz="2600"/>
          </a:p>
        </p:txBody>
      </p:sp>
      <p:sp>
        <p:nvSpPr>
          <p:cNvPr id="4" name="Rectangle 10">
            <a:extLst>
              <a:ext uri="{FF2B5EF4-FFF2-40B4-BE49-F238E27FC236}">
                <a16:creationId xmlns:a16="http://schemas.microsoft.com/office/drawing/2014/main" id="{D5F536FE-EF5E-432B-B678-9968D217601E}"/>
              </a:ext>
            </a:extLst>
          </p:cNvPr>
          <p:cNvSpPr>
            <a:spLocks noMove="1" noResize="1"/>
          </p:cNvSpPr>
          <p:nvPr/>
        </p:nvSpPr>
        <p:spPr>
          <a:xfrm>
            <a:off x="656968" y="640080"/>
            <a:ext cx="4818888" cy="5261174"/>
          </a:xfrm>
          <a:prstGeom prst="rect">
            <a:avLst/>
          </a:prstGeom>
          <a:noFill/>
          <a:ln w="31747" cap="sq">
            <a:solidFill>
              <a:srgbClr val="FFFFF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sp>
        <p:nvSpPr>
          <p:cNvPr id="5" name="Rectangle 12">
            <a:extLst>
              <a:ext uri="{FF2B5EF4-FFF2-40B4-BE49-F238E27FC236}">
                <a16:creationId xmlns:a16="http://schemas.microsoft.com/office/drawing/2014/main" id="{127B5703-93B6-4864-84FC-CDD518256900}"/>
              </a:ext>
            </a:extLst>
          </p:cNvPr>
          <p:cNvSpPr>
            <a:spLocks noMove="1" noResize="1"/>
          </p:cNvSpPr>
          <p:nvPr/>
        </p:nvSpPr>
        <p:spPr>
          <a:xfrm>
            <a:off x="810780" y="806354"/>
            <a:ext cx="4511265" cy="4928616"/>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pic>
        <p:nvPicPr>
          <p:cNvPr id="6" name="Picture 4">
            <a:extLst>
              <a:ext uri="{FF2B5EF4-FFF2-40B4-BE49-F238E27FC236}">
                <a16:creationId xmlns:a16="http://schemas.microsoft.com/office/drawing/2014/main" id="{15FFD936-CDF2-46FA-86BB-8AE958CF244B}"/>
              </a:ext>
            </a:extLst>
          </p:cNvPr>
          <p:cNvPicPr>
            <a:picLocks noChangeAspect="1"/>
          </p:cNvPicPr>
          <p:nvPr/>
        </p:nvPicPr>
        <p:blipFill>
          <a:blip r:embed="rId2"/>
          <a:srcRect l="28512" r="24362" b="-2"/>
          <a:stretch>
            <a:fillRect/>
          </a:stretch>
        </p:blipFill>
        <p:spPr>
          <a:xfrm>
            <a:off x="1132456" y="1126394"/>
            <a:ext cx="3867912" cy="4288536"/>
          </a:xfrm>
          <a:prstGeom prst="rect">
            <a:avLst/>
          </a:prstGeom>
          <a:noFill/>
          <a:ln cap="flat">
            <a:noFill/>
          </a:ln>
        </p:spPr>
      </p:pic>
      <p:sp>
        <p:nvSpPr>
          <p:cNvPr id="7" name="Content Placeholder 2">
            <a:extLst>
              <a:ext uri="{FF2B5EF4-FFF2-40B4-BE49-F238E27FC236}">
                <a16:creationId xmlns:a16="http://schemas.microsoft.com/office/drawing/2014/main" id="{ABF1FE10-5C5C-46B3-826D-9104B7ED64D6}"/>
              </a:ext>
            </a:extLst>
          </p:cNvPr>
          <p:cNvSpPr txBox="1">
            <a:spLocks noGrp="1"/>
          </p:cNvSpPr>
          <p:nvPr>
            <p:ph idx="1"/>
          </p:nvPr>
        </p:nvSpPr>
        <p:spPr>
          <a:xfrm>
            <a:off x="6923754" y="2858707"/>
            <a:ext cx="4475896" cy="3042547"/>
          </a:xfrm>
        </p:spPr>
        <p:txBody>
          <a:bodyPr/>
          <a:lstStyle/>
          <a:p>
            <a:pPr lvl="0"/>
            <a:r>
              <a:rPr lang="en-GB" sz="2200">
                <a:solidFill>
                  <a:srgbClr val="FFFFFF"/>
                </a:solidFill>
              </a:rPr>
              <a:t>-Saving lives </a:t>
            </a:r>
          </a:p>
          <a:p>
            <a:pPr lvl="0"/>
            <a:r>
              <a:rPr lang="en-GB" sz="2200">
                <a:solidFill>
                  <a:srgbClr val="FFFFFF"/>
                </a:solidFill>
              </a:rPr>
              <a:t>-Investing to make most significant changes</a:t>
            </a:r>
          </a:p>
          <a:p>
            <a:pPr lvl="0"/>
            <a:r>
              <a:rPr lang="en-GB" sz="2200">
                <a:solidFill>
                  <a:srgbClr val="FFFFFF"/>
                </a:solidFill>
              </a:rPr>
              <a:t>-Professional analytics and diagnostic </a:t>
            </a:r>
            <a:endParaRPr lang="en-US" sz="2200">
              <a:solidFill>
                <a:srgbClr val="FFFFFF"/>
              </a:solidFill>
            </a:endParaRPr>
          </a:p>
        </p:txBody>
      </p:sp>
    </p:spTree>
  </p:cSld>
  <p:clrMapOvr>
    <a:masterClrMapping/>
  </p:clrMapOvr>
  <p:transition spd="med">
    <p:pull/>
  </p:transition>
</p:sld>
</file>

<file path=ppt/slides/slide13.xml><?xml version="1.0" encoding="utf-8"?>
<p:sld xmlns:a="http://schemas.openxmlformats.org/drawingml/2006/main" xmlns:r="http://schemas.openxmlformats.org/officeDocument/2006/relationships" xmlns:p="http://schemas.openxmlformats.org/presentationml/2006/main">
  <p:cSld name="Slide19">
    <p:bg>
      <p:bgPr>
        <a:solidFill>
          <a:srgbClr val="F2F2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1080D5-89EE-4686-B291-DBF2A8245976}"/>
              </a:ext>
            </a:extLst>
          </p:cNvPr>
          <p:cNvSpPr txBox="1">
            <a:spLocks noGrp="1"/>
          </p:cNvSpPr>
          <p:nvPr>
            <p:ph type="title"/>
          </p:nvPr>
        </p:nvSpPr>
        <p:spPr>
          <a:xfrm>
            <a:off x="804672" y="978773"/>
            <a:ext cx="5925312" cy="1174994"/>
          </a:xfrm>
        </p:spPr>
        <p:txBody>
          <a:bodyPr/>
          <a:lstStyle/>
          <a:p>
            <a:pPr lvl="0"/>
            <a:r>
              <a:rPr lang="en-GB" sz="2400"/>
              <a:t>General Insight</a:t>
            </a:r>
            <a:endParaRPr lang="en-US" sz="2400"/>
          </a:p>
        </p:txBody>
      </p:sp>
      <p:sp>
        <p:nvSpPr>
          <p:cNvPr id="3" name="Content Placeholder 2">
            <a:extLst>
              <a:ext uri="{FF2B5EF4-FFF2-40B4-BE49-F238E27FC236}">
                <a16:creationId xmlns:a16="http://schemas.microsoft.com/office/drawing/2014/main" id="{4EC3CE05-757A-440B-9A3C-92BA7038A480}"/>
              </a:ext>
            </a:extLst>
          </p:cNvPr>
          <p:cNvSpPr txBox="1">
            <a:spLocks noGrp="1"/>
          </p:cNvSpPr>
          <p:nvPr>
            <p:ph idx="1"/>
          </p:nvPr>
        </p:nvSpPr>
        <p:spPr>
          <a:xfrm>
            <a:off x="804672" y="2640695"/>
            <a:ext cx="5925312" cy="3255254"/>
          </a:xfrm>
        </p:spPr>
        <p:txBody>
          <a:bodyPr/>
          <a:lstStyle/>
          <a:p>
            <a:pPr lvl="0"/>
            <a:r>
              <a:rPr lang="en-GB" sz="2400"/>
              <a:t>Medical expertise </a:t>
            </a:r>
          </a:p>
          <a:p>
            <a:pPr lvl="0"/>
            <a:r>
              <a:rPr lang="en-GB" sz="2400"/>
              <a:t>Provide client based atmosphere </a:t>
            </a:r>
          </a:p>
          <a:p>
            <a:pPr lvl="0"/>
            <a:r>
              <a:rPr lang="en-GB" sz="2400"/>
              <a:t>Adequate training atmosphere for personal development (for workers)</a:t>
            </a:r>
          </a:p>
          <a:p>
            <a:pPr lvl="0"/>
            <a:r>
              <a:rPr lang="en-GB" sz="2400"/>
              <a:t>Workers to be equipped and tech-compliant </a:t>
            </a:r>
            <a:endParaRPr lang="en-US" sz="2400"/>
          </a:p>
        </p:txBody>
      </p:sp>
      <p:pic>
        <p:nvPicPr>
          <p:cNvPr id="4" name="Picture 4">
            <a:extLst>
              <a:ext uri="{FF2B5EF4-FFF2-40B4-BE49-F238E27FC236}">
                <a16:creationId xmlns:a16="http://schemas.microsoft.com/office/drawing/2014/main" id="{36D99A1A-5CE5-4400-BE44-13E02019A74B}"/>
              </a:ext>
            </a:extLst>
          </p:cNvPr>
          <p:cNvPicPr>
            <a:picLocks noChangeAspect="1"/>
          </p:cNvPicPr>
          <p:nvPr/>
        </p:nvPicPr>
        <p:blipFill>
          <a:blip r:embed="rId2"/>
          <a:srcRect l="19967" r="12122"/>
          <a:stretch>
            <a:fillRect/>
          </a:stretch>
        </p:blipFill>
        <p:spPr>
          <a:xfrm>
            <a:off x="7534655" y="9"/>
            <a:ext cx="4657340" cy="6857990"/>
          </a:xfrm>
          <a:prstGeom prst="rect">
            <a:avLst/>
          </a:prstGeom>
          <a:noFill/>
          <a:ln cap="flat">
            <a:noFill/>
          </a:ln>
        </p:spPr>
      </p:pic>
    </p:spTree>
  </p:cSld>
  <p:clrMapOvr>
    <a:masterClrMapping/>
  </p:clrMapOvr>
  <p:transition spd="med">
    <p:pull/>
  </p:transition>
</p:sld>
</file>

<file path=ppt/slides/slide14.xml><?xml version="1.0" encoding="utf-8"?>
<p:sld xmlns:a="http://schemas.openxmlformats.org/drawingml/2006/main" xmlns:r="http://schemas.openxmlformats.org/officeDocument/2006/relationships" xmlns:p="http://schemas.openxmlformats.org/presentationml/2006/main">
  <p:cSld name="Slide20">
    <p:bg>
      <p:bgPr>
        <a:solidFill>
          <a:srgbClr val="F2F2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BAB32-8CE0-4B5E-993A-0425A3902151}"/>
              </a:ext>
            </a:extLst>
          </p:cNvPr>
          <p:cNvSpPr txBox="1">
            <a:spLocks noGrp="1"/>
          </p:cNvSpPr>
          <p:nvPr>
            <p:ph type="title"/>
          </p:nvPr>
        </p:nvSpPr>
        <p:spPr>
          <a:xfrm>
            <a:off x="804672" y="978773"/>
            <a:ext cx="4486659" cy="1174994"/>
          </a:xfrm>
        </p:spPr>
        <p:txBody>
          <a:bodyPr/>
          <a:lstStyle/>
          <a:p>
            <a:pPr lvl="0"/>
            <a:r>
              <a:rPr lang="en-GB" sz="2400"/>
              <a:t>Personal input </a:t>
            </a:r>
            <a:endParaRPr lang="en-US" sz="2400"/>
          </a:p>
        </p:txBody>
      </p:sp>
      <p:sp>
        <p:nvSpPr>
          <p:cNvPr id="3" name="Content Placeholder 2">
            <a:extLst>
              <a:ext uri="{FF2B5EF4-FFF2-40B4-BE49-F238E27FC236}">
                <a16:creationId xmlns:a16="http://schemas.microsoft.com/office/drawing/2014/main" id="{2D061153-5605-4332-B6DC-089AE1C2E8DC}"/>
              </a:ext>
            </a:extLst>
          </p:cNvPr>
          <p:cNvSpPr txBox="1">
            <a:spLocks noGrp="1"/>
          </p:cNvSpPr>
          <p:nvPr>
            <p:ph idx="1"/>
          </p:nvPr>
        </p:nvSpPr>
        <p:spPr>
          <a:xfrm>
            <a:off x="804672" y="2640695"/>
            <a:ext cx="4486659" cy="3255254"/>
          </a:xfrm>
        </p:spPr>
        <p:txBody>
          <a:bodyPr/>
          <a:lstStyle/>
          <a:p>
            <a:pPr lvl="0"/>
            <a:endParaRPr lang="en-GB">
              <a:latin typeface="Century Gothic" pitchFamily="34"/>
            </a:endParaRPr>
          </a:p>
          <a:p>
            <a:pPr marL="0" lvl="0" indent="0">
              <a:buNone/>
            </a:pPr>
            <a:r>
              <a:rPr lang="en-GB" b="1"/>
              <a:t>Mako can detect </a:t>
            </a:r>
          </a:p>
          <a:p>
            <a:pPr lvl="0"/>
            <a:r>
              <a:rPr lang="en-GB" sz="2200" b="1"/>
              <a:t>Overgrowth of tissues (Sclerosis)</a:t>
            </a:r>
          </a:p>
          <a:p>
            <a:pPr lvl="0"/>
            <a:r>
              <a:rPr lang="en-GB" sz="2200" b="1"/>
              <a:t>Disease of the brain </a:t>
            </a:r>
          </a:p>
          <a:p>
            <a:pPr lvl="0"/>
            <a:r>
              <a:rPr lang="en-GB" sz="2200" b="1"/>
              <a:t>Allergies </a:t>
            </a:r>
          </a:p>
          <a:p>
            <a:pPr lvl="0"/>
            <a:r>
              <a:rPr lang="en-GB" sz="2200" b="1"/>
              <a:t>Autoimmune sicknesses , ex , Diabetes Mellitus and Rheumatoid arthritis </a:t>
            </a:r>
          </a:p>
        </p:txBody>
      </p:sp>
      <p:pic>
        <p:nvPicPr>
          <p:cNvPr id="4" name="Picture 4">
            <a:extLst>
              <a:ext uri="{FF2B5EF4-FFF2-40B4-BE49-F238E27FC236}">
                <a16:creationId xmlns:a16="http://schemas.microsoft.com/office/drawing/2014/main" id="{62249E68-D1FF-41DE-93DD-5193F634AA22}"/>
              </a:ext>
            </a:extLst>
          </p:cNvPr>
          <p:cNvPicPr>
            <a:picLocks noChangeAspect="1"/>
          </p:cNvPicPr>
          <p:nvPr/>
        </p:nvPicPr>
        <p:blipFill>
          <a:blip r:embed="rId2"/>
          <a:srcRect l="6186" b="9489"/>
          <a:stretch>
            <a:fillRect/>
          </a:stretch>
        </p:blipFill>
        <p:spPr>
          <a:xfrm>
            <a:off x="6096003" y="173754"/>
            <a:ext cx="6096003" cy="6207221"/>
          </a:xfrm>
          <a:prstGeom prst="rect">
            <a:avLst/>
          </a:prstGeom>
          <a:noFill/>
          <a:ln cap="flat">
            <a:noFill/>
          </a:ln>
        </p:spPr>
      </p:pic>
    </p:spTree>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EEF24-6B6D-4198-8E4E-43F8F554107C}"/>
              </a:ext>
            </a:extLst>
          </p:cNvPr>
          <p:cNvSpPr txBox="1">
            <a:spLocks noGrp="1"/>
          </p:cNvSpPr>
          <p:nvPr>
            <p:ph type="title"/>
          </p:nvPr>
        </p:nvSpPr>
        <p:spPr>
          <a:xfrm>
            <a:off x="2231136" y="0"/>
            <a:ext cx="7729724" cy="646041"/>
          </a:xfrm>
        </p:spPr>
        <p:txBody>
          <a:bodyPr/>
          <a:lstStyle/>
          <a:p>
            <a:pPr lvl="0"/>
            <a:r>
              <a:rPr lang="en-GB"/>
              <a:t>Impacts (Pros and Cons)</a:t>
            </a:r>
            <a:endParaRPr lang="en-US"/>
          </a:p>
        </p:txBody>
      </p:sp>
      <p:sp>
        <p:nvSpPr>
          <p:cNvPr id="3" name="Content Placeholder 2">
            <a:extLst>
              <a:ext uri="{FF2B5EF4-FFF2-40B4-BE49-F238E27FC236}">
                <a16:creationId xmlns:a16="http://schemas.microsoft.com/office/drawing/2014/main" id="{9E44B20B-4BE9-49F6-A272-10421E8F2672}"/>
              </a:ext>
            </a:extLst>
          </p:cNvPr>
          <p:cNvSpPr txBox="1">
            <a:spLocks noGrp="1"/>
          </p:cNvSpPr>
          <p:nvPr>
            <p:ph idx="1"/>
          </p:nvPr>
        </p:nvSpPr>
        <p:spPr>
          <a:xfrm>
            <a:off x="152110" y="1552770"/>
            <a:ext cx="12212040" cy="6211958"/>
          </a:xfrm>
        </p:spPr>
        <p:txBody>
          <a:bodyPr/>
          <a:lstStyle/>
          <a:p>
            <a:pPr marL="0" lvl="0" indent="0" algn="ctr">
              <a:buNone/>
            </a:pPr>
            <a:endParaRPr lang="en-GB" sz="2600" b="1">
              <a:solidFill>
                <a:srgbClr val="000000"/>
              </a:solidFill>
              <a:latin typeface="Century Gothic" pitchFamily="34"/>
            </a:endParaRPr>
          </a:p>
          <a:p>
            <a:pPr lvl="0"/>
            <a:r>
              <a:rPr lang="en-GB" sz="3600" b="1">
                <a:solidFill>
                  <a:srgbClr val="000000"/>
                </a:solidFill>
                <a:latin typeface="Century Gothic" pitchFamily="34"/>
              </a:rPr>
              <a:t>Personalised surgical plan</a:t>
            </a:r>
          </a:p>
          <a:p>
            <a:pPr lvl="0"/>
            <a:r>
              <a:rPr lang="en-GB" sz="3600" b="1">
                <a:solidFill>
                  <a:srgbClr val="000000"/>
                </a:solidFill>
                <a:latin typeface="Century Gothic" pitchFamily="34"/>
              </a:rPr>
              <a:t>Prosthesis is individually optimised ( more precise)</a:t>
            </a:r>
          </a:p>
          <a:p>
            <a:pPr lvl="0"/>
            <a:r>
              <a:rPr lang="en-GB" sz="3600" b="1">
                <a:solidFill>
                  <a:srgbClr val="000000"/>
                </a:solidFill>
                <a:latin typeface="Century Gothic" pitchFamily="34"/>
              </a:rPr>
              <a:t>Healing time shorter</a:t>
            </a:r>
          </a:p>
          <a:p>
            <a:pPr lvl="0"/>
            <a:r>
              <a:rPr lang="en-GB" sz="3600" b="1">
                <a:solidFill>
                  <a:srgbClr val="000000"/>
                </a:solidFill>
                <a:latin typeface="Century Gothic" pitchFamily="34"/>
              </a:rPr>
              <a:t>Less chance of implant failure </a:t>
            </a:r>
          </a:p>
          <a:p>
            <a:pPr lvl="0"/>
            <a:r>
              <a:rPr lang="en-GB" sz="3600" b="1">
                <a:solidFill>
                  <a:srgbClr val="000000"/>
                </a:solidFill>
                <a:latin typeface="Century Gothic" pitchFamily="34"/>
              </a:rPr>
              <a:t>Safety is improved</a:t>
            </a:r>
          </a:p>
          <a:p>
            <a:pPr lvl="0"/>
            <a:r>
              <a:rPr lang="en-GB" sz="3600" b="1">
                <a:solidFill>
                  <a:srgbClr val="000000"/>
                </a:solidFill>
                <a:latin typeface="Century Gothic" pitchFamily="34"/>
              </a:rPr>
              <a:t>Blood loss reduced </a:t>
            </a:r>
          </a:p>
        </p:txBody>
      </p:sp>
      <p:pic>
        <p:nvPicPr>
          <p:cNvPr id="4" name="Picture 4">
            <a:extLst>
              <a:ext uri="{FF2B5EF4-FFF2-40B4-BE49-F238E27FC236}">
                <a16:creationId xmlns:a16="http://schemas.microsoft.com/office/drawing/2014/main" id="{1683E851-EA57-4FA1-8076-BE352AB3A281}"/>
              </a:ext>
            </a:extLst>
          </p:cNvPr>
          <p:cNvPicPr>
            <a:picLocks noChangeAspect="1"/>
          </p:cNvPicPr>
          <p:nvPr/>
        </p:nvPicPr>
        <p:blipFill>
          <a:blip r:embed="rId2"/>
          <a:stretch>
            <a:fillRect/>
          </a:stretch>
        </p:blipFill>
        <p:spPr>
          <a:xfrm>
            <a:off x="4601480" y="792473"/>
            <a:ext cx="3313291" cy="760296"/>
          </a:xfrm>
          <a:prstGeom prst="rect">
            <a:avLst/>
          </a:prstGeom>
          <a:noFill/>
          <a:ln cap="flat">
            <a:noFill/>
          </a:ln>
        </p:spPr>
      </p:pic>
      <p:sp>
        <p:nvSpPr>
          <p:cNvPr id="5" name="TextBox 4">
            <a:extLst>
              <a:ext uri="{FF2B5EF4-FFF2-40B4-BE49-F238E27FC236}">
                <a16:creationId xmlns:a16="http://schemas.microsoft.com/office/drawing/2014/main" id="{6BD82314-E89B-46B2-B183-E778D0EFBC26}"/>
              </a:ext>
            </a:extLst>
          </p:cNvPr>
          <p:cNvSpPr txBox="1"/>
          <p:nvPr/>
        </p:nvSpPr>
        <p:spPr>
          <a:xfrm>
            <a:off x="10535351" y="138357"/>
            <a:ext cx="1828800"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Gill Sans MT"/>
              </a:rPr>
              <a:t>Oana a Palacean </a:t>
            </a:r>
            <a:endParaRPr lang="en-US" sz="1800" b="0" i="0" u="none" strike="noStrike" kern="1200" cap="none" spc="0" baseline="0">
              <a:solidFill>
                <a:srgbClr val="000000"/>
              </a:solidFill>
              <a:uFillTx/>
              <a:latin typeface="Gill Sans MT"/>
            </a:endParaRPr>
          </a:p>
        </p:txBody>
      </p:sp>
      <p:sp>
        <p:nvSpPr>
          <p:cNvPr id="6" name="TextBox 5">
            <a:extLst>
              <a:ext uri="{FF2B5EF4-FFF2-40B4-BE49-F238E27FC236}">
                <a16:creationId xmlns:a16="http://schemas.microsoft.com/office/drawing/2014/main" id="{3B48E67C-992B-4C7E-9CDF-9405DFFA6526}"/>
              </a:ext>
            </a:extLst>
          </p:cNvPr>
          <p:cNvSpPr txBox="1"/>
          <p:nvPr/>
        </p:nvSpPr>
        <p:spPr>
          <a:xfrm>
            <a:off x="4974939" y="6858000"/>
            <a:ext cx="1828800" cy="1828800"/>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Gill Sans MT"/>
            </a:endParaRPr>
          </a:p>
        </p:txBody>
      </p:sp>
      <p:sp>
        <p:nvSpPr>
          <p:cNvPr id="7" name="TextBox 6">
            <a:extLst>
              <a:ext uri="{FF2B5EF4-FFF2-40B4-BE49-F238E27FC236}">
                <a16:creationId xmlns:a16="http://schemas.microsoft.com/office/drawing/2014/main" id="{98EA6B5F-465B-4783-BF3D-5255BAAA9157}"/>
              </a:ext>
            </a:extLst>
          </p:cNvPr>
          <p:cNvSpPr txBox="1"/>
          <p:nvPr/>
        </p:nvSpPr>
        <p:spPr>
          <a:xfrm>
            <a:off x="9835725" y="6332503"/>
            <a:ext cx="3932843"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Gill Sans MT"/>
              </a:rPr>
              <a:t>(Dounchis J. ;(2020))</a:t>
            </a:r>
            <a:endParaRPr lang="en-US" sz="1800" b="0" i="0" u="none" strike="noStrike" kern="1200" cap="none" spc="0" baseline="0">
              <a:solidFill>
                <a:srgbClr val="000000"/>
              </a:solidFill>
              <a:uFillTx/>
              <a:latin typeface="Gill Sans MT"/>
            </a:endParaRPr>
          </a:p>
        </p:txBody>
      </p:sp>
    </p:spTree>
  </p:cSld>
  <p:clrMapOvr>
    <a:masterClrMapping/>
  </p:clrMapOvr>
  <p:transition spd="med">
    <p:pull/>
  </p:transition>
</p:sld>
</file>

<file path=ppt/slides/slide16.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DC5F4389-C5EC-47B5-9988-C64BB54C4CB4}"/>
              </a:ext>
            </a:extLst>
          </p:cNvPr>
          <p:cNvSpPr txBox="1">
            <a:spLocks noGrp="1"/>
          </p:cNvSpPr>
          <p:nvPr>
            <p:ph idx="1"/>
          </p:nvPr>
        </p:nvSpPr>
        <p:spPr>
          <a:xfrm>
            <a:off x="495613" y="2168289"/>
            <a:ext cx="11417609" cy="4689710"/>
          </a:xfrm>
        </p:spPr>
        <p:txBody>
          <a:bodyPr/>
          <a:lstStyle/>
          <a:p>
            <a:pPr lvl="0"/>
            <a:r>
              <a:rPr lang="en-GB" sz="3600" b="1">
                <a:solidFill>
                  <a:srgbClr val="000000"/>
                </a:solidFill>
                <a:latin typeface="Century Gothic" pitchFamily="34"/>
              </a:rPr>
              <a:t>Surgical time longer </a:t>
            </a:r>
          </a:p>
          <a:p>
            <a:pPr lvl="0"/>
            <a:r>
              <a:rPr lang="en-GB" sz="3600" b="1">
                <a:solidFill>
                  <a:srgbClr val="000000"/>
                </a:solidFill>
                <a:latin typeface="Century Gothic" pitchFamily="34"/>
              </a:rPr>
              <a:t>Any computerised system is only as good as the information that is input in.</a:t>
            </a:r>
          </a:p>
          <a:p>
            <a:pPr lvl="0"/>
            <a:r>
              <a:rPr lang="en-GB" sz="3600" b="1">
                <a:solidFill>
                  <a:srgbClr val="000000"/>
                </a:solidFill>
                <a:latin typeface="Century Gothic" pitchFamily="34"/>
              </a:rPr>
              <a:t>It’s a new technology</a:t>
            </a:r>
          </a:p>
        </p:txBody>
      </p:sp>
      <p:pic>
        <p:nvPicPr>
          <p:cNvPr id="3" name="Picture 4">
            <a:extLst>
              <a:ext uri="{FF2B5EF4-FFF2-40B4-BE49-F238E27FC236}">
                <a16:creationId xmlns:a16="http://schemas.microsoft.com/office/drawing/2014/main" id="{F467F7F9-3583-489A-A57D-054FEC2AABC8}"/>
              </a:ext>
            </a:extLst>
          </p:cNvPr>
          <p:cNvPicPr>
            <a:picLocks noChangeAspect="1"/>
          </p:cNvPicPr>
          <p:nvPr/>
        </p:nvPicPr>
        <p:blipFill>
          <a:blip r:embed="rId2"/>
          <a:stretch>
            <a:fillRect/>
          </a:stretch>
        </p:blipFill>
        <p:spPr>
          <a:xfrm>
            <a:off x="5810006" y="0"/>
            <a:ext cx="5886385" cy="2168289"/>
          </a:xfrm>
          <a:prstGeom prst="rect">
            <a:avLst/>
          </a:prstGeom>
          <a:noFill/>
          <a:ln cap="flat">
            <a:noFill/>
          </a:ln>
        </p:spPr>
      </p:pic>
      <p:sp>
        <p:nvSpPr>
          <p:cNvPr id="4" name="TextBox 1">
            <a:extLst>
              <a:ext uri="{FF2B5EF4-FFF2-40B4-BE49-F238E27FC236}">
                <a16:creationId xmlns:a16="http://schemas.microsoft.com/office/drawing/2014/main" id="{05581392-5E86-479B-B184-6FE254822940}"/>
              </a:ext>
            </a:extLst>
          </p:cNvPr>
          <p:cNvSpPr txBox="1"/>
          <p:nvPr/>
        </p:nvSpPr>
        <p:spPr>
          <a:xfrm>
            <a:off x="10046622" y="6209992"/>
            <a:ext cx="3733184"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Gill Sans MT"/>
              </a:rPr>
              <a:t>(Dounchis J,2020)</a:t>
            </a:r>
            <a:endParaRPr lang="en-US" sz="1800" b="0" i="0" u="none" strike="noStrike" kern="1200" cap="none" spc="0" baseline="0">
              <a:solidFill>
                <a:srgbClr val="000000"/>
              </a:solidFill>
              <a:uFillTx/>
              <a:latin typeface="Gill Sans MT"/>
            </a:endParaRPr>
          </a:p>
        </p:txBody>
      </p:sp>
    </p:spTree>
  </p:cSld>
  <p:clrMapOvr>
    <a:masterClrMapping/>
  </p:clrMapOvr>
  <p:transition spd="med">
    <p:pull/>
  </p:transition>
</p:sld>
</file>

<file path=ppt/slides/slide17.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CDE04-2CEF-4628-B69D-D379738B82C4}"/>
              </a:ext>
            </a:extLst>
          </p:cNvPr>
          <p:cNvSpPr txBox="1">
            <a:spLocks noGrp="1"/>
          </p:cNvSpPr>
          <p:nvPr>
            <p:ph type="title"/>
          </p:nvPr>
        </p:nvSpPr>
        <p:spPr>
          <a:xfrm>
            <a:off x="2231136" y="0"/>
            <a:ext cx="7729724" cy="842162"/>
          </a:xfrm>
        </p:spPr>
        <p:txBody>
          <a:bodyPr/>
          <a:lstStyle/>
          <a:p>
            <a:pPr lvl="0"/>
            <a:r>
              <a:rPr lang="en-GB"/>
              <a:t>Lessons draw from the case of study</a:t>
            </a:r>
            <a:endParaRPr lang="en-US"/>
          </a:p>
        </p:txBody>
      </p:sp>
      <p:sp>
        <p:nvSpPr>
          <p:cNvPr id="3" name="Content Placeholder 2">
            <a:extLst>
              <a:ext uri="{FF2B5EF4-FFF2-40B4-BE49-F238E27FC236}">
                <a16:creationId xmlns:a16="http://schemas.microsoft.com/office/drawing/2014/main" id="{49A90C12-B66D-43D8-A8E3-ABD534644D58}"/>
              </a:ext>
            </a:extLst>
          </p:cNvPr>
          <p:cNvSpPr txBox="1">
            <a:spLocks noGrp="1"/>
          </p:cNvSpPr>
          <p:nvPr>
            <p:ph idx="1"/>
          </p:nvPr>
        </p:nvSpPr>
        <p:spPr>
          <a:xfrm>
            <a:off x="0" y="842162"/>
            <a:ext cx="12191996" cy="5669280"/>
          </a:xfrm>
        </p:spPr>
        <p:txBody>
          <a:bodyPr>
            <a:noAutofit/>
          </a:bodyPr>
          <a:lstStyle/>
          <a:p>
            <a:pPr marL="0" lvl="0" indent="0">
              <a:buNone/>
            </a:pPr>
            <a:r>
              <a:rPr lang="en-GB" sz="2900" b="1">
                <a:solidFill>
                  <a:srgbClr val="000000"/>
                </a:solidFill>
                <a:latin typeface="Century Gothic" pitchFamily="34"/>
              </a:rPr>
              <a:t>Before we proceed to lessons drawn or learnt from the case study, </a:t>
            </a:r>
            <a:endParaRPr lang="en-GB" sz="2900">
              <a:solidFill>
                <a:srgbClr val="000000"/>
              </a:solidFill>
              <a:latin typeface="Century Gothic" pitchFamily="34"/>
            </a:endParaRPr>
          </a:p>
          <a:p>
            <a:pPr marL="0" lvl="0" indent="0">
              <a:buNone/>
            </a:pPr>
            <a:r>
              <a:rPr lang="en-GB" sz="2900" b="1">
                <a:solidFill>
                  <a:srgbClr val="000000"/>
                </a:solidFill>
                <a:latin typeface="Century Gothic" pitchFamily="34"/>
              </a:rPr>
              <a:t>first we need to know who founded the organisation and in what year.Mako Robotic ( Arms and Knees) Surgery Technology</a:t>
            </a:r>
            <a:r>
              <a:rPr lang="en-GB" sz="2900">
                <a:solidFill>
                  <a:srgbClr val="000000"/>
                </a:solidFill>
                <a:latin typeface="Century Gothic" pitchFamily="34"/>
              </a:rPr>
              <a:t> </a:t>
            </a:r>
            <a:r>
              <a:rPr lang="en-GB" sz="2900" b="1">
                <a:solidFill>
                  <a:srgbClr val="000000"/>
                </a:solidFill>
                <a:latin typeface="Century Gothic" pitchFamily="34"/>
              </a:rPr>
              <a:t>was founded by " Rony Abovitz", in the year 2004.Mako Traditional technology was mainly on Arms &amp; knees replacement which</a:t>
            </a:r>
            <a:r>
              <a:rPr lang="en-GB" sz="2900">
                <a:solidFill>
                  <a:srgbClr val="000000"/>
                </a:solidFill>
                <a:latin typeface="Century Gothic" pitchFamily="34"/>
              </a:rPr>
              <a:t> </a:t>
            </a:r>
            <a:r>
              <a:rPr lang="en-GB" sz="2900" b="1">
                <a:solidFill>
                  <a:srgbClr val="000000"/>
                </a:solidFill>
                <a:latin typeface="Century Gothic" pitchFamily="34"/>
              </a:rPr>
              <a:t>was less affordable and with much pain on the patients</a:t>
            </a:r>
            <a:r>
              <a:rPr lang="en-GB" sz="2900">
                <a:solidFill>
                  <a:srgbClr val="000000"/>
                </a:solidFill>
                <a:latin typeface="Century Gothic" pitchFamily="34"/>
              </a:rPr>
              <a:t> </a:t>
            </a:r>
            <a:r>
              <a:rPr lang="en-GB" sz="2900" b="1">
                <a:solidFill>
                  <a:srgbClr val="000000"/>
                </a:solidFill>
                <a:latin typeface="Century Gothic" pitchFamily="34"/>
              </a:rPr>
              <a:t>while on Modern technology ( Robotic Arms &amp; Knees)</a:t>
            </a:r>
            <a:r>
              <a:rPr lang="en-GB" sz="2900">
                <a:solidFill>
                  <a:srgbClr val="000000"/>
                </a:solidFill>
                <a:latin typeface="Century Gothic" pitchFamily="34"/>
              </a:rPr>
              <a:t> </a:t>
            </a:r>
            <a:r>
              <a:rPr lang="en-GB" sz="2900" b="1">
                <a:solidFill>
                  <a:srgbClr val="000000"/>
                </a:solidFill>
                <a:latin typeface="Century Gothic" pitchFamily="34"/>
              </a:rPr>
              <a:t>replacement is more affordable with less pain </a:t>
            </a:r>
            <a:r>
              <a:rPr lang="en-GB" sz="2900">
                <a:solidFill>
                  <a:srgbClr val="000000"/>
                </a:solidFill>
                <a:latin typeface="Century Gothic" pitchFamily="34"/>
              </a:rPr>
              <a:t> </a:t>
            </a:r>
            <a:r>
              <a:rPr lang="en-GB" sz="2900" b="1">
                <a:solidFill>
                  <a:srgbClr val="000000"/>
                </a:solidFill>
                <a:latin typeface="Century Gothic" pitchFamily="34"/>
              </a:rPr>
              <a:t>and faster healing when inserted. With Modern Technology for Mako organisation, there is rooms Continuous Research</a:t>
            </a:r>
            <a:r>
              <a:rPr lang="en-GB" sz="2900">
                <a:solidFill>
                  <a:srgbClr val="000000"/>
                </a:solidFill>
                <a:latin typeface="Century Gothic" pitchFamily="34"/>
              </a:rPr>
              <a:t> </a:t>
            </a:r>
            <a:r>
              <a:rPr lang="en-GB" sz="2900" b="1">
                <a:solidFill>
                  <a:srgbClr val="000000"/>
                </a:solidFill>
                <a:latin typeface="Century Gothic" pitchFamily="34"/>
              </a:rPr>
              <a:t>and Innovation. With Modern technology, Mako can meet up demands of it's customers or Clients While with Traditional Technology, it won't be able to meet up with it's customers or clients demand.</a:t>
            </a:r>
            <a:endParaRPr lang="en-GB" sz="2900">
              <a:solidFill>
                <a:srgbClr val="000000"/>
              </a:solidFill>
              <a:latin typeface="Century Gothic" pitchFamily="34"/>
            </a:endParaRPr>
          </a:p>
        </p:txBody>
      </p:sp>
      <p:sp>
        <p:nvSpPr>
          <p:cNvPr id="4" name="TextBox 3">
            <a:extLst>
              <a:ext uri="{FF2B5EF4-FFF2-40B4-BE49-F238E27FC236}">
                <a16:creationId xmlns:a16="http://schemas.microsoft.com/office/drawing/2014/main" id="{A6A08A7E-92B8-40C9-A917-09A59EE9D6B2}"/>
              </a:ext>
            </a:extLst>
          </p:cNvPr>
          <p:cNvSpPr txBox="1"/>
          <p:nvPr/>
        </p:nvSpPr>
        <p:spPr>
          <a:xfrm>
            <a:off x="9651107" y="6488664"/>
            <a:ext cx="4166838"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Gill Sans MT"/>
              </a:rPr>
              <a:t>Simeon Eze Duru Nnorm</a:t>
            </a:r>
            <a:endParaRPr lang="en-US" sz="1800" b="0" i="0" u="none" strike="noStrike" kern="1200" cap="none" spc="0" baseline="0">
              <a:solidFill>
                <a:srgbClr val="000000"/>
              </a:solidFill>
              <a:uFillTx/>
              <a:latin typeface="Gill Sans MT"/>
            </a:endParaRPr>
          </a:p>
        </p:txBody>
      </p:sp>
    </p:spTree>
  </p:cSld>
  <p:clrMapOvr>
    <a:masterClrMapping/>
  </p:clrMapOvr>
  <p:transition spd="med">
    <p:pull/>
  </p:transition>
</p:sld>
</file>

<file path=ppt/slides/slide18.xml><?xml version="1.0" encoding="utf-8"?>
<p:sld xmlns:a="http://schemas.openxmlformats.org/drawingml/2006/main" xmlns:r="http://schemas.openxmlformats.org/officeDocument/2006/relationships" xmlns:p="http://schemas.openxmlformats.org/presentationml/2006/main">
  <p:cSld name="Slide15">
    <p:bg>
      <p:bgPr>
        <a:solidFill>
          <a:srgbClr val="F2F2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8ACF9B-38D9-4318-865A-29C0BDB95951}"/>
              </a:ext>
            </a:extLst>
          </p:cNvPr>
          <p:cNvSpPr txBox="1">
            <a:spLocks noGrp="1"/>
          </p:cNvSpPr>
          <p:nvPr>
            <p:ph type="title"/>
          </p:nvPr>
        </p:nvSpPr>
        <p:spPr>
          <a:xfrm>
            <a:off x="804672" y="964692"/>
            <a:ext cx="5894835" cy="1188720"/>
          </a:xfrm>
        </p:spPr>
        <p:txBody>
          <a:bodyPr/>
          <a:lstStyle/>
          <a:p>
            <a:pPr lvl="0"/>
            <a:r>
              <a:rPr lang="en-GB"/>
              <a:t>Conclusion </a:t>
            </a:r>
            <a:endParaRPr lang="en-US"/>
          </a:p>
        </p:txBody>
      </p:sp>
      <p:sp>
        <p:nvSpPr>
          <p:cNvPr id="3" name="Content Placeholder 2">
            <a:extLst>
              <a:ext uri="{FF2B5EF4-FFF2-40B4-BE49-F238E27FC236}">
                <a16:creationId xmlns:a16="http://schemas.microsoft.com/office/drawing/2014/main" id="{7EA93406-909B-4CD7-B470-435FA5EC0394}"/>
              </a:ext>
            </a:extLst>
          </p:cNvPr>
          <p:cNvSpPr txBox="1">
            <a:spLocks noGrp="1"/>
          </p:cNvSpPr>
          <p:nvPr>
            <p:ph idx="1"/>
          </p:nvPr>
        </p:nvSpPr>
        <p:spPr>
          <a:xfrm>
            <a:off x="804672" y="2153411"/>
            <a:ext cx="5963314" cy="4538798"/>
          </a:xfrm>
        </p:spPr>
        <p:txBody>
          <a:bodyPr/>
          <a:lstStyle/>
          <a:p>
            <a:pPr marL="0" lvl="0" indent="0">
              <a:buNone/>
            </a:pPr>
            <a:endParaRPr lang="en-GB">
              <a:latin typeface="Century Gothic" pitchFamily="34"/>
            </a:endParaRPr>
          </a:p>
          <a:p>
            <a:pPr marL="0" lvl="0" indent="0">
              <a:buNone/>
            </a:pPr>
            <a:r>
              <a:rPr lang="en-GB" sz="2400" b="1">
                <a:latin typeface="Century Gothic" pitchFamily="34"/>
              </a:rPr>
              <a:t>In Mako’s case , we proceed to observe and learn that it’s a very effective way to fix yourself . True, the surgery has a longer limit than an usual hip or knee replacement surgery, (</a:t>
            </a:r>
            <a:r>
              <a:rPr lang="en-GB" sz="2000" i="1">
                <a:latin typeface="Century Gothic" pitchFamily="34"/>
              </a:rPr>
              <a:t>Suarez-Ahedd;2020)</a:t>
            </a:r>
            <a:r>
              <a:rPr lang="en-GB" sz="2400" b="1">
                <a:latin typeface="Century Gothic" pitchFamily="34"/>
              </a:rPr>
              <a:t>but its more precise and effective . We learned that whoever is doing this surgery will heal faster, will regain their strength faster and they don’t need too many physical sessions to walk again . It’s a miracle technology .</a:t>
            </a:r>
            <a:endParaRPr lang="en-GB" sz="2400">
              <a:latin typeface="Century Gothic" pitchFamily="34"/>
            </a:endParaRPr>
          </a:p>
          <a:p>
            <a:pPr marL="0" lvl="0" indent="0">
              <a:buNone/>
            </a:pPr>
            <a:endParaRPr lang="en-GB">
              <a:latin typeface="Century Gothic" pitchFamily="34"/>
            </a:endParaRPr>
          </a:p>
        </p:txBody>
      </p:sp>
      <p:sp>
        <p:nvSpPr>
          <p:cNvPr id="4" name="Rectangle 8">
            <a:extLst>
              <a:ext uri="{FF2B5EF4-FFF2-40B4-BE49-F238E27FC236}">
                <a16:creationId xmlns:a16="http://schemas.microsoft.com/office/drawing/2014/main" id="{B91D4241-3241-4694-B4DE-807FEAC56119}"/>
              </a:ext>
            </a:extLst>
          </p:cNvPr>
          <p:cNvSpPr>
            <a:spLocks noMove="1" noResize="1"/>
          </p:cNvSpPr>
          <p:nvPr/>
        </p:nvSpPr>
        <p:spPr>
          <a:xfrm>
            <a:off x="7386706" y="964692"/>
            <a:ext cx="3986783" cy="4936562"/>
          </a:xfrm>
          <a:prstGeom prst="rect">
            <a:avLst/>
          </a:prstGeom>
          <a:noFill/>
          <a:ln w="31747" cap="sq">
            <a:solidFill>
              <a:srgbClr val="FFFFF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sp>
        <p:nvSpPr>
          <p:cNvPr id="5" name="Rectangle 10">
            <a:extLst>
              <a:ext uri="{FF2B5EF4-FFF2-40B4-BE49-F238E27FC236}">
                <a16:creationId xmlns:a16="http://schemas.microsoft.com/office/drawing/2014/main" id="{9453E429-6948-4149-AD78-9C49518D8A76}"/>
              </a:ext>
            </a:extLst>
          </p:cNvPr>
          <p:cNvSpPr>
            <a:spLocks noMove="1" noResize="1"/>
          </p:cNvSpPr>
          <p:nvPr/>
        </p:nvSpPr>
        <p:spPr>
          <a:xfrm>
            <a:off x="7551298" y="1128680"/>
            <a:ext cx="3657600" cy="4608576"/>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Gill Sans MT"/>
            </a:endParaRPr>
          </a:p>
        </p:txBody>
      </p:sp>
      <p:pic>
        <p:nvPicPr>
          <p:cNvPr id="6" name="Picture 5">
            <a:extLst>
              <a:ext uri="{FF2B5EF4-FFF2-40B4-BE49-F238E27FC236}">
                <a16:creationId xmlns:a16="http://schemas.microsoft.com/office/drawing/2014/main" id="{96992D51-D871-4EE2-B278-0CAC7D0C56D9}"/>
              </a:ext>
            </a:extLst>
          </p:cNvPr>
          <p:cNvPicPr>
            <a:picLocks noChangeAspect="1"/>
          </p:cNvPicPr>
          <p:nvPr/>
        </p:nvPicPr>
        <p:blipFill>
          <a:blip r:embed="rId2"/>
          <a:stretch>
            <a:fillRect/>
          </a:stretch>
        </p:blipFill>
        <p:spPr>
          <a:xfrm>
            <a:off x="7551298" y="1559052"/>
            <a:ext cx="3352117" cy="4018595"/>
          </a:xfrm>
          <a:prstGeom prst="rect">
            <a:avLst/>
          </a:prstGeom>
          <a:noFill/>
          <a:ln cap="flat">
            <a:noFill/>
          </a:ln>
        </p:spPr>
      </p:pic>
      <p:sp>
        <p:nvSpPr>
          <p:cNvPr id="7" name="TextBox 3">
            <a:extLst>
              <a:ext uri="{FF2B5EF4-FFF2-40B4-BE49-F238E27FC236}">
                <a16:creationId xmlns:a16="http://schemas.microsoft.com/office/drawing/2014/main" id="{D1E8E2FA-565D-4B81-A724-87E21E330C17}"/>
              </a:ext>
            </a:extLst>
          </p:cNvPr>
          <p:cNvSpPr txBox="1"/>
          <p:nvPr/>
        </p:nvSpPr>
        <p:spPr>
          <a:xfrm>
            <a:off x="4137239" y="6210997"/>
            <a:ext cx="5880213"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Gill Sans MT"/>
              </a:rPr>
              <a:t>(Illgen R. </a:t>
            </a:r>
            <a:r>
              <a:rPr lang="en-GB" sz="1800" b="0" i="1" u="none" strike="noStrike" kern="1200" cap="none" spc="0" baseline="0">
                <a:solidFill>
                  <a:srgbClr val="000000"/>
                </a:solidFill>
                <a:uFillTx/>
                <a:latin typeface="Gill Sans MT"/>
              </a:rPr>
              <a:t>ROBOTIC ASSISTED THA</a:t>
            </a:r>
            <a:r>
              <a:rPr lang="en-GB" sz="1800" b="0" i="0" u="none" strike="noStrike" kern="1200" cap="none" spc="0" baseline="0">
                <a:solidFill>
                  <a:srgbClr val="000000"/>
                </a:solidFill>
                <a:uFillTx/>
                <a:latin typeface="Gill Sans MT"/>
              </a:rPr>
              <a:t> (2018) )</a:t>
            </a:r>
            <a:endParaRPr lang="en-US" sz="1800" b="0" i="0" u="none" strike="noStrike" kern="1200" cap="none" spc="0" baseline="0">
              <a:solidFill>
                <a:srgbClr val="000000"/>
              </a:solidFill>
              <a:uFillTx/>
              <a:latin typeface="Gill Sans MT"/>
            </a:endParaRPr>
          </a:p>
        </p:txBody>
      </p:sp>
    </p:spTree>
  </p:cSld>
  <p:clrMapOvr>
    <a:masterClrMapping/>
  </p:clrMapOvr>
  <p:transition spd="med">
    <p:pull/>
  </p:transition>
</p:sld>
</file>

<file path=ppt/slides/slide19.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2DA67-D2B9-4295-A150-8F468C6C60F2}"/>
              </a:ext>
            </a:extLst>
          </p:cNvPr>
          <p:cNvSpPr txBox="1">
            <a:spLocks noGrp="1"/>
          </p:cNvSpPr>
          <p:nvPr>
            <p:ph type="title"/>
          </p:nvPr>
        </p:nvSpPr>
        <p:spPr>
          <a:xfrm>
            <a:off x="2231136" y="964692"/>
            <a:ext cx="7729724" cy="1188720"/>
          </a:xfrm>
        </p:spPr>
        <p:txBody>
          <a:bodyPr/>
          <a:lstStyle/>
          <a:p>
            <a:pPr lvl="0"/>
            <a:r>
              <a:rPr lang="en-GB"/>
              <a:t>References </a:t>
            </a:r>
            <a:endParaRPr lang="en-US"/>
          </a:p>
        </p:txBody>
      </p:sp>
      <p:sp>
        <p:nvSpPr>
          <p:cNvPr id="3" name="Content Placeholder 2">
            <a:extLst>
              <a:ext uri="{FF2B5EF4-FFF2-40B4-BE49-F238E27FC236}">
                <a16:creationId xmlns:a16="http://schemas.microsoft.com/office/drawing/2014/main" id="{33CF41E9-C12A-46CF-9F5E-0862091833B3}"/>
              </a:ext>
            </a:extLst>
          </p:cNvPr>
          <p:cNvSpPr txBox="1">
            <a:spLocks noGrp="1"/>
          </p:cNvSpPr>
          <p:nvPr>
            <p:ph idx="1"/>
          </p:nvPr>
        </p:nvSpPr>
        <p:spPr>
          <a:xfrm>
            <a:off x="0" y="2638044"/>
            <a:ext cx="12191996" cy="3796799"/>
          </a:xfrm>
        </p:spPr>
        <p:txBody>
          <a:bodyPr/>
          <a:lstStyle/>
          <a:p>
            <a:pPr lvl="0"/>
            <a:r>
              <a:rPr lang="en-GB" b="1" i="1">
                <a:solidFill>
                  <a:srgbClr val="000000"/>
                </a:solidFill>
                <a:latin typeface="Arial" pitchFamily="34"/>
              </a:rPr>
              <a:t>national MadeatUni campaign, </a:t>
            </a:r>
            <a:r>
              <a:rPr lang="en-GB">
                <a:solidFill>
                  <a:srgbClr val="000000"/>
                </a:solidFill>
                <a:latin typeface="Arial" pitchFamily="34"/>
              </a:rPr>
              <a:t>Available at: </a:t>
            </a:r>
            <a:r>
              <a:rPr lang="en-GB">
                <a:solidFill>
                  <a:srgbClr val="00B0F0"/>
                </a:solidFill>
                <a:latin typeface="Arial" pitchFamily="34"/>
                <a:hlinkClick r:id="rId2"/>
              </a:rPr>
              <a:t>http://www.beckersspine.com/orthopedic </a:t>
            </a:r>
            <a:r>
              <a:rPr lang="en-GB">
                <a:solidFill>
                  <a:srgbClr val="000000"/>
                </a:solidFill>
                <a:latin typeface="Arial" pitchFamily="34"/>
                <a:hlinkClick r:id="rId2"/>
              </a:rPr>
              <a:t>(Accessed</a:t>
            </a:r>
            <a:r>
              <a:rPr lang="en-GB">
                <a:solidFill>
                  <a:srgbClr val="000000"/>
                </a:solidFill>
                <a:latin typeface="Arial" pitchFamily="34"/>
              </a:rPr>
              <a:t>: 17. November 2020)</a:t>
            </a:r>
          </a:p>
          <a:p>
            <a:pPr lvl="0"/>
            <a:r>
              <a:rPr lang="en-GB">
                <a:solidFill>
                  <a:srgbClr val="000000"/>
                </a:solidFill>
                <a:latin typeface="Century Gothic" pitchFamily="34"/>
              </a:rPr>
              <a:t>Tamezzina Ellis ,( 2020) Head of the business development, online , available at: </a:t>
            </a:r>
            <a:r>
              <a:rPr lang="en-GB">
                <a:solidFill>
                  <a:srgbClr val="00B0F0"/>
                </a:solidFill>
                <a:latin typeface="Century Gothic" pitchFamily="34"/>
                <a:hlinkClick r:id="rId3"/>
              </a:rPr>
              <a:t>://www.manchesterhipandknee.com/pdfs/outcomes-mako-total-knee-replacements.pdf</a:t>
            </a:r>
            <a:endParaRPr lang="en-GB">
              <a:solidFill>
                <a:srgbClr val="000000"/>
              </a:solidFill>
              <a:latin typeface="Century Gothic" pitchFamily="34"/>
            </a:endParaRPr>
          </a:p>
          <a:p>
            <a:pPr lvl="0"/>
            <a:r>
              <a:rPr lang="en-GB">
                <a:solidFill>
                  <a:srgbClr val="000000"/>
                </a:solidFill>
                <a:latin typeface="Century Gothic" pitchFamily="34"/>
                <a:hlinkClick r:id="rId4"/>
              </a:rPr>
              <a:t>https://www.stryker.com/us/en/joint-replacement/systems/Mako_SmartRobotics_Overview.html#know-more</a:t>
            </a:r>
            <a:endParaRPr lang="en-GB">
              <a:solidFill>
                <a:srgbClr val="000000"/>
              </a:solidFill>
              <a:latin typeface="Century Gothic" pitchFamily="34"/>
            </a:endParaRPr>
          </a:p>
          <a:p>
            <a:pPr lvl="0"/>
            <a:r>
              <a:rPr lang="en-GB">
                <a:solidFill>
                  <a:srgbClr val="000000"/>
                </a:solidFill>
                <a:latin typeface="Arial" pitchFamily="34"/>
              </a:rPr>
              <a:t>Becker’s Spine</a:t>
            </a:r>
            <a:r>
              <a:rPr lang="en-GB" i="1">
                <a:solidFill>
                  <a:srgbClr val="000000"/>
                </a:solidFill>
                <a:latin typeface="Arial" pitchFamily="34"/>
              </a:rPr>
              <a:t>, </a:t>
            </a:r>
            <a:r>
              <a:rPr lang="en-GB">
                <a:solidFill>
                  <a:srgbClr val="000000"/>
                </a:solidFill>
                <a:latin typeface="Arial" pitchFamily="34"/>
              </a:rPr>
              <a:t>(2020) </a:t>
            </a:r>
            <a:r>
              <a:rPr lang="en-GB" i="1">
                <a:solidFill>
                  <a:srgbClr val="292929"/>
                </a:solidFill>
                <a:latin typeface="Arial" pitchFamily="34"/>
              </a:rPr>
              <a:t>England university orthopedic research institute featured in national MadeatUni campaign.</a:t>
            </a:r>
            <a:r>
              <a:rPr lang="en-GB">
                <a:solidFill>
                  <a:srgbClr val="292929"/>
                </a:solidFill>
                <a:latin typeface="Arial" pitchFamily="34"/>
              </a:rPr>
              <a:t>Available at</a:t>
            </a:r>
            <a:r>
              <a:rPr lang="en-GB">
                <a:solidFill>
                  <a:srgbClr val="0070C0"/>
                </a:solidFill>
                <a:latin typeface="Arial" pitchFamily="34"/>
              </a:rPr>
              <a:t>: </a:t>
            </a:r>
            <a:r>
              <a:rPr lang="en-GB">
                <a:solidFill>
                  <a:srgbClr val="0070C0"/>
                </a:solidFill>
                <a:latin typeface="Arial" pitchFamily="34"/>
                <a:hlinkClick r:id="rId2"/>
              </a:rPr>
              <a:t>http://www.beckersspine.com/orthopedic </a:t>
            </a:r>
            <a:r>
              <a:rPr lang="en-GB">
                <a:solidFill>
                  <a:srgbClr val="0C0C0C"/>
                </a:solidFill>
                <a:latin typeface="Arial" pitchFamily="34"/>
                <a:hlinkClick r:id="rId2"/>
              </a:rPr>
              <a:t>(Accessed</a:t>
            </a:r>
            <a:r>
              <a:rPr lang="en-GB">
                <a:solidFill>
                  <a:srgbClr val="292929"/>
                </a:solidFill>
                <a:latin typeface="Arial" pitchFamily="34"/>
              </a:rPr>
              <a:t>: 17. November 2020).</a:t>
            </a:r>
            <a:endParaRPr lang="en-GB">
              <a:solidFill>
                <a:srgbClr val="000000"/>
              </a:solidFill>
              <a:latin typeface="Calibri" pitchFamily="34"/>
            </a:endParaRPr>
          </a:p>
          <a:p>
            <a:pPr lvl="0"/>
            <a:r>
              <a:rPr lang="en-GB">
                <a:solidFill>
                  <a:srgbClr val="000000"/>
                </a:solidFill>
                <a:latin typeface="Calibri" pitchFamily="34"/>
              </a:rPr>
              <a:t>2.</a:t>
            </a:r>
            <a:r>
              <a:rPr lang="en-GB">
                <a:solidFill>
                  <a:srgbClr val="292929"/>
                </a:solidFill>
                <a:latin typeface="Arial" pitchFamily="34"/>
              </a:rPr>
              <a:t>Dorset lep, (2016) </a:t>
            </a:r>
            <a:r>
              <a:rPr lang="en-GB" i="1">
                <a:solidFill>
                  <a:srgbClr val="292929"/>
                </a:solidFill>
                <a:latin typeface="Arial" pitchFamily="34"/>
              </a:rPr>
              <a:t>Bournemouth university’s orthopaedic research institute unveils world-class laboratory andequipment</a:t>
            </a:r>
            <a:r>
              <a:rPr lang="en-GB">
                <a:solidFill>
                  <a:srgbClr val="292929"/>
                </a:solidFill>
                <a:latin typeface="Arial" pitchFamily="34"/>
              </a:rPr>
              <a:t>. Available at: </a:t>
            </a:r>
            <a:r>
              <a:rPr lang="en-GB">
                <a:solidFill>
                  <a:srgbClr val="0563C1"/>
                </a:solidFill>
                <a:latin typeface="Arial" pitchFamily="34"/>
                <a:hlinkClick r:id="rId5"/>
              </a:rPr>
              <a:t>https://www.dorsetlep.co.uk </a:t>
            </a:r>
            <a:r>
              <a:rPr lang="en-GB">
                <a:solidFill>
                  <a:srgbClr val="000000"/>
                </a:solidFill>
                <a:latin typeface="Arial" pitchFamily="34"/>
                <a:hlinkClick r:id="rId5"/>
              </a:rPr>
              <a:t>(Accessed: 07</a:t>
            </a:r>
            <a:r>
              <a:rPr lang="en-GB">
                <a:solidFill>
                  <a:srgbClr val="292929"/>
                </a:solidFill>
                <a:latin typeface="Arial" pitchFamily="34"/>
              </a:rPr>
              <a:t>. December 2020)</a:t>
            </a:r>
            <a:endParaRPr lang="en-GB">
              <a:solidFill>
                <a:srgbClr val="000000"/>
              </a:solidFill>
              <a:latin typeface="Calibri" pitchFamily="34"/>
            </a:endParaRPr>
          </a:p>
          <a:p>
            <a:pPr lvl="0"/>
            <a:r>
              <a:rPr lang="en-GB"/>
              <a:t>Mako clinical evidence,(2018) </a:t>
            </a:r>
            <a:r>
              <a:rPr lang="en-GB" i="1"/>
              <a:t>Volume 5 . Mako total hip arthoplasty . Online Available at: https://www.manchesterhipsurgeons.co.uk/pdfs/outcomes-mako-total-hip-replacements.pdf</a:t>
            </a:r>
            <a:br>
              <a:rPr lang="en-GB"/>
            </a:br>
            <a:endParaRPr lang="en-GB">
              <a:solidFill>
                <a:srgbClr val="000000"/>
              </a:solidFill>
              <a:latin typeface="Century Gothic" pitchFamily="34"/>
            </a:endParaRPr>
          </a:p>
        </p:txBody>
      </p:sp>
    </p:spTree>
  </p:cSld>
  <p:clrMapOvr>
    <a:masterClrMapping/>
  </p:clrMapOvr>
  <p:transition spd="med">
    <p:pull/>
  </p:transition>
</p:sld>
</file>

<file path=ppt/theme/theme1.xml><?xml version="1.0" encoding="utf-8"?>
<a:theme xmlns:a="http://schemas.openxmlformats.org/drawingml/2006/main" name="Parcel">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19</Slides>
  <Notes>0</Notes>
  <HiddenSlides>0</HiddenSlide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Parcel</vt:lpstr>
      <vt:lpstr>Digital skills and research methods PRESENTATION- MAKO ARM ASSISTED TECHNOLOGY</vt:lpstr>
      <vt:lpstr>Made by </vt:lpstr>
      <vt:lpstr>Contents</vt:lpstr>
      <vt:lpstr>PowerPoint Presentation</vt:lpstr>
      <vt:lpstr>PowerPoint Presentation</vt:lpstr>
      <vt:lpstr>PowerPoint Presentation</vt:lpstr>
      <vt:lpstr>PowerPoint Presentation</vt:lpstr>
      <vt:lpstr>PowerPoint Presentation</vt:lpstr>
      <vt:lpstr>Challenges </vt:lpstr>
      <vt:lpstr>Insights of modern technology </vt:lpstr>
      <vt:lpstr>Mako medical aims</vt:lpstr>
      <vt:lpstr>Scientific and Medical objectives</vt:lpstr>
      <vt:lpstr>General Insight</vt:lpstr>
      <vt:lpstr>Personal input </vt:lpstr>
      <vt:lpstr>Impacts (Pros and Cons)</vt:lpstr>
      <vt:lpstr>PowerPoint Presentation</vt:lpstr>
      <vt:lpstr>Lessons draw from the case of study</vt:lpstr>
      <vt:lpstr>Conclusion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PRESENTATION- MAKO ARM ASSISTED TECHNOLOGY</dc:title>
  <dc:creator>Rahela-Rebeca Vasilciuc (2014050)</dc:creator>
  <cp:lastModifiedBy>Rahela-Rebeca Vasilciuc (2014050)</cp:lastModifiedBy>
  <cp:revision>19</cp:revision>
  <dcterms:created xsi:type="dcterms:W3CDTF">2020-12-03T11:07:50Z</dcterms:created>
  <dcterms:modified xsi:type="dcterms:W3CDTF">2020-12-10T22:32:30Z</dcterms:modified>
</cp:coreProperties>
</file>