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5"/>
  </p:notesMasterIdLst>
  <p:sldIdLst>
    <p:sldId id="256" r:id="rId2"/>
    <p:sldId id="257" r:id="rId3"/>
    <p:sldId id="264" r:id="rId4"/>
    <p:sldId id="258" r:id="rId5"/>
    <p:sldId id="305" r:id="rId6"/>
    <p:sldId id="313" r:id="rId7"/>
    <p:sldId id="314" r:id="rId8"/>
    <p:sldId id="315" r:id="rId9"/>
    <p:sldId id="306" r:id="rId10"/>
    <p:sldId id="316" r:id="rId11"/>
    <p:sldId id="312" r:id="rId12"/>
    <p:sldId id="278" r:id="rId13"/>
    <p:sldId id="261" r:id="rId14"/>
  </p:sldIdLst>
  <p:sldSz cx="12192000" cy="6858000"/>
  <p:notesSz cx="6858000" cy="9144000"/>
  <p:defaultTextStyle>
    <a:defPPr>
      <a:defRPr lang="zh-CN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" name="Xiaocong Zhou" initials="XZ" lastIdx="2" clrIdx="0">
    <p:extLst>
      <p:ext uri="{19B8F6BF-5375-455C-9EA6-DF929625EA0E}">
        <p15:presenceInfo xmlns:p15="http://schemas.microsoft.com/office/powerpoint/2012/main" userId="Xiaocong Zhou" providerId="None"/>
      </p:ext>
    </p:extLst>
  </p:cmAuthor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63A8BF86-076F-44F8-BB44-F4407C3E3368}" v="6" dt="2021-01-31T19:59:37.737"/>
    <p1510:client id="{DAF4E99E-F68E-4451-847C-E4CD52721ABE}" v="38" dt="2021-01-31T20:40:43.025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79" d="100"/>
          <a:sy n="79" d="100"/>
        </p:scale>
        <p:origin x="816" y="77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21" Type="http://schemas.microsoft.com/office/2016/11/relationships/changesInfo" Target="changesInfos/changesInfo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commentAuthors" Target="commentAuthors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microsoft.com/office/2015/10/relationships/revisionInfo" Target="revisionInfo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周 孝聪" userId="d705346e0561b196" providerId="LiveId" clId="{63A8BF86-076F-44F8-BB44-F4407C3E3368}"/>
    <pc:docChg chg="custSel modSld">
      <pc:chgData name="周 孝聪" userId="d705346e0561b196" providerId="LiveId" clId="{63A8BF86-076F-44F8-BB44-F4407C3E3368}" dt="2021-01-31T20:06:21.758" v="25" actId="313"/>
      <pc:docMkLst>
        <pc:docMk/>
      </pc:docMkLst>
      <pc:sldChg chg="modSp mod">
        <pc:chgData name="周 孝聪" userId="d705346e0561b196" providerId="LiveId" clId="{63A8BF86-076F-44F8-BB44-F4407C3E3368}" dt="2021-01-31T20:06:21.758" v="25" actId="313"/>
        <pc:sldMkLst>
          <pc:docMk/>
          <pc:sldMk cId="193772293" sldId="256"/>
        </pc:sldMkLst>
        <pc:spChg chg="mod">
          <ac:chgData name="周 孝聪" userId="d705346e0561b196" providerId="LiveId" clId="{63A8BF86-076F-44F8-BB44-F4407C3E3368}" dt="2021-01-31T20:06:21.758" v="25" actId="313"/>
          <ac:spMkLst>
            <pc:docMk/>
            <pc:sldMk cId="193772293" sldId="256"/>
            <ac:spMk id="3" creationId="{A0177A77-0733-435B-A867-E6662521D6BB}"/>
          </ac:spMkLst>
        </pc:spChg>
      </pc:sldChg>
      <pc:sldChg chg="modSp mod">
        <pc:chgData name="周 孝聪" userId="d705346e0561b196" providerId="LiveId" clId="{63A8BF86-076F-44F8-BB44-F4407C3E3368}" dt="2021-01-31T13:58:26.116" v="6" actId="1076"/>
        <pc:sldMkLst>
          <pc:docMk/>
          <pc:sldMk cId="993535283" sldId="297"/>
        </pc:sldMkLst>
        <pc:spChg chg="mod">
          <ac:chgData name="周 孝聪" userId="d705346e0561b196" providerId="LiveId" clId="{63A8BF86-076F-44F8-BB44-F4407C3E3368}" dt="2021-01-31T13:58:26.116" v="6" actId="1076"/>
          <ac:spMkLst>
            <pc:docMk/>
            <pc:sldMk cId="993535283" sldId="297"/>
            <ac:spMk id="6" creationId="{E41B930D-BD9F-41D8-AC68-8A8604E840E7}"/>
          </ac:spMkLst>
        </pc:spChg>
      </pc:sldChg>
      <pc:sldChg chg="modSp mod">
        <pc:chgData name="周 孝聪" userId="d705346e0561b196" providerId="LiveId" clId="{63A8BF86-076F-44F8-BB44-F4407C3E3368}" dt="2021-01-31T13:58:05.532" v="2"/>
        <pc:sldMkLst>
          <pc:docMk/>
          <pc:sldMk cId="3185438589" sldId="301"/>
        </pc:sldMkLst>
        <pc:spChg chg="mod">
          <ac:chgData name="周 孝聪" userId="d705346e0561b196" providerId="LiveId" clId="{63A8BF86-076F-44F8-BB44-F4407C3E3368}" dt="2021-01-31T13:58:05.532" v="2"/>
          <ac:spMkLst>
            <pc:docMk/>
            <pc:sldMk cId="3185438589" sldId="301"/>
            <ac:spMk id="6" creationId="{E41B930D-BD9F-41D8-AC68-8A8604E840E7}"/>
          </ac:spMkLst>
        </pc:spChg>
      </pc:sldChg>
      <pc:sldChg chg="modSp mod">
        <pc:chgData name="周 孝聪" userId="d705346e0561b196" providerId="LiveId" clId="{63A8BF86-076F-44F8-BB44-F4407C3E3368}" dt="2021-01-31T13:58:58.813" v="15" actId="114"/>
        <pc:sldMkLst>
          <pc:docMk/>
          <pc:sldMk cId="82439947" sldId="304"/>
        </pc:sldMkLst>
        <pc:spChg chg="mod">
          <ac:chgData name="周 孝聪" userId="d705346e0561b196" providerId="LiveId" clId="{63A8BF86-076F-44F8-BB44-F4407C3E3368}" dt="2021-01-31T13:58:58.813" v="15" actId="114"/>
          <ac:spMkLst>
            <pc:docMk/>
            <pc:sldMk cId="82439947" sldId="304"/>
            <ac:spMk id="6" creationId="{E41B930D-BD9F-41D8-AC68-8A8604E840E7}"/>
          </ac:spMkLst>
        </pc:spChg>
      </pc:sldChg>
    </pc:docChg>
  </pc:docChgLst>
  <pc:docChgLst>
    <pc:chgData name="周 孝聪" userId="d705346e0561b196" providerId="LiveId" clId="{DAF4E99E-F68E-4451-847C-E4CD52721ABE}"/>
    <pc:docChg chg="undo custSel modSld">
      <pc:chgData name="周 孝聪" userId="d705346e0561b196" providerId="LiveId" clId="{DAF4E99E-F68E-4451-847C-E4CD52721ABE}" dt="2021-01-31T20:47:46.294" v="237" actId="20577"/>
      <pc:docMkLst>
        <pc:docMk/>
      </pc:docMkLst>
      <pc:sldChg chg="modSp mod">
        <pc:chgData name="周 孝聪" userId="d705346e0561b196" providerId="LiveId" clId="{DAF4E99E-F68E-4451-847C-E4CD52721ABE}" dt="2021-01-31T20:22:53.572" v="11" actId="20577"/>
        <pc:sldMkLst>
          <pc:docMk/>
          <pc:sldMk cId="193772293" sldId="256"/>
        </pc:sldMkLst>
        <pc:spChg chg="mod">
          <ac:chgData name="周 孝聪" userId="d705346e0561b196" providerId="LiveId" clId="{DAF4E99E-F68E-4451-847C-E4CD52721ABE}" dt="2021-01-31T20:22:53.572" v="11" actId="20577"/>
          <ac:spMkLst>
            <pc:docMk/>
            <pc:sldMk cId="193772293" sldId="256"/>
            <ac:spMk id="3" creationId="{A0177A77-0733-435B-A867-E6662521D6BB}"/>
          </ac:spMkLst>
        </pc:spChg>
      </pc:sldChg>
      <pc:sldChg chg="modSp mod">
        <pc:chgData name="周 孝聪" userId="d705346e0561b196" providerId="LiveId" clId="{DAF4E99E-F68E-4451-847C-E4CD52721ABE}" dt="2021-01-31T20:24:32.878" v="15" actId="20577"/>
        <pc:sldMkLst>
          <pc:docMk/>
          <pc:sldMk cId="1142454783" sldId="258"/>
        </pc:sldMkLst>
        <pc:spChg chg="mod">
          <ac:chgData name="周 孝聪" userId="d705346e0561b196" providerId="LiveId" clId="{DAF4E99E-F68E-4451-847C-E4CD52721ABE}" dt="2021-01-31T20:24:32.878" v="15" actId="20577"/>
          <ac:spMkLst>
            <pc:docMk/>
            <pc:sldMk cId="1142454783" sldId="258"/>
            <ac:spMk id="6" creationId="{E41B930D-BD9F-41D8-AC68-8A8604E840E7}"/>
          </ac:spMkLst>
        </pc:spChg>
      </pc:sldChg>
      <pc:sldChg chg="modSp mod">
        <pc:chgData name="周 孝聪" userId="d705346e0561b196" providerId="LiveId" clId="{DAF4E99E-F68E-4451-847C-E4CD52721ABE}" dt="2021-01-31T20:42:28.591" v="190" actId="20577"/>
        <pc:sldMkLst>
          <pc:docMk/>
          <pc:sldMk cId="1086892667" sldId="261"/>
        </pc:sldMkLst>
        <pc:spChg chg="mod">
          <ac:chgData name="周 孝聪" userId="d705346e0561b196" providerId="LiveId" clId="{DAF4E99E-F68E-4451-847C-E4CD52721ABE}" dt="2021-01-31T20:42:28.591" v="190" actId="20577"/>
          <ac:spMkLst>
            <pc:docMk/>
            <pc:sldMk cId="1086892667" sldId="261"/>
            <ac:spMk id="2" creationId="{CE053CCC-C673-4B77-9EA1-9903AA92D0BC}"/>
          </ac:spMkLst>
        </pc:spChg>
      </pc:sldChg>
      <pc:sldChg chg="modSp mod">
        <pc:chgData name="周 孝聪" userId="d705346e0561b196" providerId="LiveId" clId="{DAF4E99E-F68E-4451-847C-E4CD52721ABE}" dt="2021-01-31T20:43:50.183" v="216" actId="20577"/>
        <pc:sldMkLst>
          <pc:docMk/>
          <pc:sldMk cId="3057007576" sldId="278"/>
        </pc:sldMkLst>
        <pc:spChg chg="mod">
          <ac:chgData name="周 孝聪" userId="d705346e0561b196" providerId="LiveId" clId="{DAF4E99E-F68E-4451-847C-E4CD52721ABE}" dt="2021-01-31T20:41:56.071" v="188" actId="20577"/>
          <ac:spMkLst>
            <pc:docMk/>
            <pc:sldMk cId="3057007576" sldId="278"/>
            <ac:spMk id="2" creationId="{CE053CCC-C673-4B77-9EA1-9903AA92D0BC}"/>
          </ac:spMkLst>
        </pc:spChg>
        <pc:spChg chg="mod">
          <ac:chgData name="周 孝聪" userId="d705346e0561b196" providerId="LiveId" clId="{DAF4E99E-F68E-4451-847C-E4CD52721ABE}" dt="2021-01-31T20:43:50.183" v="216" actId="20577"/>
          <ac:spMkLst>
            <pc:docMk/>
            <pc:sldMk cId="3057007576" sldId="278"/>
            <ac:spMk id="3" creationId="{717B54FD-8971-4AAC-8DB0-3191C9511669}"/>
          </ac:spMkLst>
        </pc:spChg>
      </pc:sldChg>
      <pc:sldChg chg="modSp mod">
        <pc:chgData name="周 孝聪" userId="d705346e0561b196" providerId="LiveId" clId="{DAF4E99E-F68E-4451-847C-E4CD52721ABE}" dt="2021-01-31T20:27:15.984" v="28" actId="1076"/>
        <pc:sldMkLst>
          <pc:docMk/>
          <pc:sldMk cId="1131783591" sldId="296"/>
        </pc:sldMkLst>
        <pc:spChg chg="mod">
          <ac:chgData name="周 孝聪" userId="d705346e0561b196" providerId="LiveId" clId="{DAF4E99E-F68E-4451-847C-E4CD52721ABE}" dt="2021-01-31T20:27:15.984" v="28" actId="1076"/>
          <ac:spMkLst>
            <pc:docMk/>
            <pc:sldMk cId="1131783591" sldId="296"/>
            <ac:spMk id="6" creationId="{E41B930D-BD9F-41D8-AC68-8A8604E840E7}"/>
          </ac:spMkLst>
        </pc:spChg>
      </pc:sldChg>
      <pc:sldChg chg="modSp mod">
        <pc:chgData name="周 孝聪" userId="d705346e0561b196" providerId="LiveId" clId="{DAF4E99E-F68E-4451-847C-E4CD52721ABE}" dt="2021-01-31T20:44:25.907" v="223" actId="20577"/>
        <pc:sldMkLst>
          <pc:docMk/>
          <pc:sldMk cId="993535283" sldId="297"/>
        </pc:sldMkLst>
        <pc:spChg chg="mod">
          <ac:chgData name="周 孝聪" userId="d705346e0561b196" providerId="LiveId" clId="{DAF4E99E-F68E-4451-847C-E4CD52721ABE}" dt="2021-01-31T20:44:25.907" v="223" actId="20577"/>
          <ac:spMkLst>
            <pc:docMk/>
            <pc:sldMk cId="993535283" sldId="297"/>
            <ac:spMk id="6" creationId="{E41B930D-BD9F-41D8-AC68-8A8604E840E7}"/>
          </ac:spMkLst>
        </pc:spChg>
      </pc:sldChg>
      <pc:sldChg chg="modSp mod">
        <pc:chgData name="周 孝聪" userId="d705346e0561b196" providerId="LiveId" clId="{DAF4E99E-F68E-4451-847C-E4CD52721ABE}" dt="2021-01-31T20:31:34.936" v="66" actId="20577"/>
        <pc:sldMkLst>
          <pc:docMk/>
          <pc:sldMk cId="267740089" sldId="299"/>
        </pc:sldMkLst>
        <pc:spChg chg="mod">
          <ac:chgData name="周 孝聪" userId="d705346e0561b196" providerId="LiveId" clId="{DAF4E99E-F68E-4451-847C-E4CD52721ABE}" dt="2021-01-31T20:31:34.936" v="66" actId="20577"/>
          <ac:spMkLst>
            <pc:docMk/>
            <pc:sldMk cId="267740089" sldId="299"/>
            <ac:spMk id="2" creationId="{CE053CCC-C673-4B77-9EA1-9903AA92D0BC}"/>
          </ac:spMkLst>
        </pc:spChg>
      </pc:sldChg>
      <pc:sldChg chg="modSp mod">
        <pc:chgData name="周 孝聪" userId="d705346e0561b196" providerId="LiveId" clId="{DAF4E99E-F68E-4451-847C-E4CD52721ABE}" dt="2021-01-31T20:27:59.116" v="30" actId="114"/>
        <pc:sldMkLst>
          <pc:docMk/>
          <pc:sldMk cId="1555022267" sldId="300"/>
        </pc:sldMkLst>
        <pc:spChg chg="mod">
          <ac:chgData name="周 孝聪" userId="d705346e0561b196" providerId="LiveId" clId="{DAF4E99E-F68E-4451-847C-E4CD52721ABE}" dt="2021-01-31T20:27:44.702" v="29" actId="20577"/>
          <ac:spMkLst>
            <pc:docMk/>
            <pc:sldMk cId="1555022267" sldId="300"/>
            <ac:spMk id="2" creationId="{CE053CCC-C673-4B77-9EA1-9903AA92D0BC}"/>
          </ac:spMkLst>
        </pc:spChg>
        <pc:spChg chg="mod">
          <ac:chgData name="周 孝聪" userId="d705346e0561b196" providerId="LiveId" clId="{DAF4E99E-F68E-4451-847C-E4CD52721ABE}" dt="2021-01-31T20:27:59.116" v="30" actId="114"/>
          <ac:spMkLst>
            <pc:docMk/>
            <pc:sldMk cId="1555022267" sldId="300"/>
            <ac:spMk id="6" creationId="{E41B930D-BD9F-41D8-AC68-8A8604E840E7}"/>
          </ac:spMkLst>
        </pc:spChg>
      </pc:sldChg>
      <pc:sldChg chg="modSp mod">
        <pc:chgData name="周 孝聪" userId="d705346e0561b196" providerId="LiveId" clId="{DAF4E99E-F68E-4451-847C-E4CD52721ABE}" dt="2021-01-31T20:28:59.314" v="59" actId="20577"/>
        <pc:sldMkLst>
          <pc:docMk/>
          <pc:sldMk cId="3185438589" sldId="301"/>
        </pc:sldMkLst>
        <pc:spChg chg="mod">
          <ac:chgData name="周 孝聪" userId="d705346e0561b196" providerId="LiveId" clId="{DAF4E99E-F68E-4451-847C-E4CD52721ABE}" dt="2021-01-31T20:28:59.314" v="59" actId="20577"/>
          <ac:spMkLst>
            <pc:docMk/>
            <pc:sldMk cId="3185438589" sldId="301"/>
            <ac:spMk id="6" creationId="{E41B930D-BD9F-41D8-AC68-8A8604E840E7}"/>
          </ac:spMkLst>
        </pc:spChg>
      </pc:sldChg>
      <pc:sldChg chg="modSp mod">
        <pc:chgData name="周 孝聪" userId="d705346e0561b196" providerId="LiveId" clId="{DAF4E99E-F68E-4451-847C-E4CD52721ABE}" dt="2021-01-31T20:29:04.039" v="60" actId="20577"/>
        <pc:sldMkLst>
          <pc:docMk/>
          <pc:sldMk cId="3613261572" sldId="302"/>
        </pc:sldMkLst>
        <pc:spChg chg="mod">
          <ac:chgData name="周 孝聪" userId="d705346e0561b196" providerId="LiveId" clId="{DAF4E99E-F68E-4451-847C-E4CD52721ABE}" dt="2021-01-31T20:29:04.039" v="60" actId="20577"/>
          <ac:spMkLst>
            <pc:docMk/>
            <pc:sldMk cId="3613261572" sldId="302"/>
            <ac:spMk id="6" creationId="{E41B930D-BD9F-41D8-AC68-8A8604E840E7}"/>
          </ac:spMkLst>
        </pc:spChg>
      </pc:sldChg>
      <pc:sldChg chg="modSp mod">
        <pc:chgData name="周 孝聪" userId="d705346e0561b196" providerId="LiveId" clId="{DAF4E99E-F68E-4451-847C-E4CD52721ABE}" dt="2021-01-31T20:29:34.898" v="61" actId="20577"/>
        <pc:sldMkLst>
          <pc:docMk/>
          <pc:sldMk cId="2043986230" sldId="303"/>
        </pc:sldMkLst>
        <pc:spChg chg="mod">
          <ac:chgData name="周 孝聪" userId="d705346e0561b196" providerId="LiveId" clId="{DAF4E99E-F68E-4451-847C-E4CD52721ABE}" dt="2021-01-31T20:29:34.898" v="61" actId="20577"/>
          <ac:spMkLst>
            <pc:docMk/>
            <pc:sldMk cId="2043986230" sldId="303"/>
            <ac:spMk id="6" creationId="{E41B930D-BD9F-41D8-AC68-8A8604E840E7}"/>
          </ac:spMkLst>
        </pc:spChg>
      </pc:sldChg>
      <pc:sldChg chg="modSp mod">
        <pc:chgData name="周 孝聪" userId="d705346e0561b196" providerId="LiveId" clId="{DAF4E99E-F68E-4451-847C-E4CD52721ABE}" dt="2021-01-31T20:47:37.797" v="233" actId="20577"/>
        <pc:sldMkLst>
          <pc:docMk/>
          <pc:sldMk cId="82439947" sldId="304"/>
        </pc:sldMkLst>
        <pc:spChg chg="mod">
          <ac:chgData name="周 孝聪" userId="d705346e0561b196" providerId="LiveId" clId="{DAF4E99E-F68E-4451-847C-E4CD52721ABE}" dt="2021-01-31T20:31:19.884" v="65" actId="20577"/>
          <ac:spMkLst>
            <pc:docMk/>
            <pc:sldMk cId="82439947" sldId="304"/>
            <ac:spMk id="2" creationId="{CE053CCC-C673-4B77-9EA1-9903AA92D0BC}"/>
          </ac:spMkLst>
        </pc:spChg>
        <pc:spChg chg="mod">
          <ac:chgData name="周 孝聪" userId="d705346e0561b196" providerId="LiveId" clId="{DAF4E99E-F68E-4451-847C-E4CD52721ABE}" dt="2021-01-31T20:47:37.797" v="233" actId="20577"/>
          <ac:spMkLst>
            <pc:docMk/>
            <pc:sldMk cId="82439947" sldId="304"/>
            <ac:spMk id="6" creationId="{E41B930D-BD9F-41D8-AC68-8A8604E840E7}"/>
          </ac:spMkLst>
        </pc:spChg>
      </pc:sldChg>
      <pc:sldChg chg="modSp mod">
        <pc:chgData name="周 孝聪" userId="d705346e0561b196" providerId="LiveId" clId="{DAF4E99E-F68E-4451-847C-E4CD52721ABE}" dt="2021-01-31T20:40:07.038" v="163"/>
        <pc:sldMkLst>
          <pc:docMk/>
          <pc:sldMk cId="12990678" sldId="305"/>
        </pc:sldMkLst>
        <pc:spChg chg="mod">
          <ac:chgData name="周 孝聪" userId="d705346e0561b196" providerId="LiveId" clId="{DAF4E99E-F68E-4451-847C-E4CD52721ABE}" dt="2021-01-31T20:40:07.038" v="163"/>
          <ac:spMkLst>
            <pc:docMk/>
            <pc:sldMk cId="12990678" sldId="305"/>
            <ac:spMk id="4" creationId="{DF6F8894-A3AC-48C9-A563-CC5C8C500111}"/>
          </ac:spMkLst>
        </pc:spChg>
        <pc:spChg chg="mod">
          <ac:chgData name="周 孝聪" userId="d705346e0561b196" providerId="LiveId" clId="{DAF4E99E-F68E-4451-847C-E4CD52721ABE}" dt="2021-01-31T20:36:27.479" v="96" actId="313"/>
          <ac:spMkLst>
            <pc:docMk/>
            <pc:sldMk cId="12990678" sldId="305"/>
            <ac:spMk id="6" creationId="{E41B930D-BD9F-41D8-AC68-8A8604E840E7}"/>
          </ac:spMkLst>
        </pc:spChg>
      </pc:sldChg>
      <pc:sldChg chg="modSp mod">
        <pc:chgData name="周 孝聪" userId="d705346e0561b196" providerId="LiveId" clId="{DAF4E99E-F68E-4451-847C-E4CD52721ABE}" dt="2021-01-31T20:41:12.366" v="170" actId="313"/>
        <pc:sldMkLst>
          <pc:docMk/>
          <pc:sldMk cId="2897522635" sldId="306"/>
        </pc:sldMkLst>
        <pc:spChg chg="mod">
          <ac:chgData name="周 孝聪" userId="d705346e0561b196" providerId="LiveId" clId="{DAF4E99E-F68E-4451-847C-E4CD52721ABE}" dt="2021-01-31T20:41:12.366" v="170" actId="313"/>
          <ac:spMkLst>
            <pc:docMk/>
            <pc:sldMk cId="2897522635" sldId="306"/>
            <ac:spMk id="2" creationId="{CE053CCC-C673-4B77-9EA1-9903AA92D0BC}"/>
          </ac:spMkLst>
        </pc:spChg>
      </pc:sldChg>
      <pc:sldChg chg="modSp mod">
        <pc:chgData name="周 孝聪" userId="d705346e0561b196" providerId="LiveId" clId="{DAF4E99E-F68E-4451-847C-E4CD52721ABE}" dt="2021-01-31T20:47:46.294" v="237" actId="20577"/>
        <pc:sldMkLst>
          <pc:docMk/>
          <pc:sldMk cId="3319320488" sldId="307"/>
        </pc:sldMkLst>
        <pc:spChg chg="mod">
          <ac:chgData name="周 孝聪" userId="d705346e0561b196" providerId="LiveId" clId="{DAF4E99E-F68E-4451-847C-E4CD52721ABE}" dt="2021-01-31T20:47:46.294" v="237" actId="20577"/>
          <ac:spMkLst>
            <pc:docMk/>
            <pc:sldMk cId="3319320488" sldId="307"/>
            <ac:spMk id="6" creationId="{E41B930D-BD9F-41D8-AC68-8A8604E840E7}"/>
          </ac:spMkLst>
        </pc:spChg>
      </pc:sldChg>
      <pc:sldChg chg="modSp mod">
        <pc:chgData name="周 孝聪" userId="d705346e0561b196" providerId="LiveId" clId="{DAF4E99E-F68E-4451-847C-E4CD52721ABE}" dt="2021-01-31T20:39:33.195" v="134"/>
        <pc:sldMkLst>
          <pc:docMk/>
          <pc:sldMk cId="2656109803" sldId="308"/>
        </pc:sldMkLst>
        <pc:spChg chg="mod">
          <ac:chgData name="周 孝聪" userId="d705346e0561b196" providerId="LiveId" clId="{DAF4E99E-F68E-4451-847C-E4CD52721ABE}" dt="2021-01-31T20:39:33.195" v="134"/>
          <ac:spMkLst>
            <pc:docMk/>
            <pc:sldMk cId="2656109803" sldId="308"/>
            <ac:spMk id="2" creationId="{CE053CCC-C673-4B77-9EA1-9903AA92D0BC}"/>
          </ac:spMkLst>
        </pc:spChg>
      </pc:sldChg>
      <pc:sldChg chg="modSp mod">
        <pc:chgData name="周 孝聪" userId="d705346e0561b196" providerId="LiveId" clId="{DAF4E99E-F68E-4451-847C-E4CD52721ABE}" dt="2021-01-31T20:40:43.024" v="166"/>
        <pc:sldMkLst>
          <pc:docMk/>
          <pc:sldMk cId="3314526296" sldId="309"/>
        </pc:sldMkLst>
        <pc:spChg chg="mod">
          <ac:chgData name="周 孝聪" userId="d705346e0561b196" providerId="LiveId" clId="{DAF4E99E-F68E-4451-847C-E4CD52721ABE}" dt="2021-01-31T20:40:43.024" v="166"/>
          <ac:spMkLst>
            <pc:docMk/>
            <pc:sldMk cId="3314526296" sldId="309"/>
            <ac:spMk id="2" creationId="{CE053CCC-C673-4B77-9EA1-9903AA92D0BC}"/>
          </ac:spMkLst>
        </pc:spChg>
      </pc:sldChg>
      <pc:sldChg chg="modSp mod">
        <pc:chgData name="周 孝聪" userId="d705346e0561b196" providerId="LiveId" clId="{DAF4E99E-F68E-4451-847C-E4CD52721ABE}" dt="2021-01-31T20:40:59.114" v="169" actId="20577"/>
        <pc:sldMkLst>
          <pc:docMk/>
          <pc:sldMk cId="451147975" sldId="310"/>
        </pc:sldMkLst>
        <pc:spChg chg="mod">
          <ac:chgData name="周 孝聪" userId="d705346e0561b196" providerId="LiveId" clId="{DAF4E99E-F68E-4451-847C-E4CD52721ABE}" dt="2021-01-31T20:40:59.114" v="169" actId="20577"/>
          <ac:spMkLst>
            <pc:docMk/>
            <pc:sldMk cId="451147975" sldId="310"/>
            <ac:spMk id="2" creationId="{CE053CCC-C673-4B77-9EA1-9903AA92D0BC}"/>
          </ac:spMkLst>
        </pc:spChg>
      </pc:sldChg>
      <pc:sldChg chg="modSp mod">
        <pc:chgData name="周 孝聪" userId="d705346e0561b196" providerId="LiveId" clId="{DAF4E99E-F68E-4451-847C-E4CD52721ABE}" dt="2021-01-31T20:41:44.814" v="187" actId="20577"/>
        <pc:sldMkLst>
          <pc:docMk/>
          <pc:sldMk cId="2291093098" sldId="312"/>
        </pc:sldMkLst>
        <pc:spChg chg="mod">
          <ac:chgData name="周 孝聪" userId="d705346e0561b196" providerId="LiveId" clId="{DAF4E99E-F68E-4451-847C-E4CD52721ABE}" dt="2021-01-31T20:41:44.814" v="187" actId="20577"/>
          <ac:spMkLst>
            <pc:docMk/>
            <pc:sldMk cId="2291093098" sldId="312"/>
            <ac:spMk id="8" creationId="{543303ED-935F-4EA5-B8CC-9965006FCD8B}"/>
          </ac:spMkLst>
        </pc:sp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1F0AAFD-2810-49E2-8ACD-42DDE7BFD19E}" type="datetimeFigureOut">
              <a:rPr lang="zh-CN" altLang="en-US" smtClean="0"/>
              <a:t>2021/11/7</a:t>
            </a:fld>
            <a:endParaRPr lang="zh-CN" alt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zh-CN" alt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altLang="zh-CN"/>
              <a:t>Click to edit Master text styles</a:t>
            </a:r>
          </a:p>
          <a:p>
            <a:pPr lvl="1"/>
            <a:r>
              <a:rPr lang="en-US" altLang="zh-CN"/>
              <a:t>Second level</a:t>
            </a:r>
          </a:p>
          <a:p>
            <a:pPr lvl="2"/>
            <a:r>
              <a:rPr lang="en-US" altLang="zh-CN"/>
              <a:t>Third level</a:t>
            </a:r>
          </a:p>
          <a:p>
            <a:pPr lvl="3"/>
            <a:r>
              <a:rPr lang="en-US" altLang="zh-CN"/>
              <a:t>Fourth level</a:t>
            </a:r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2505F46-B152-4594-93D9-1582192C9451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95343181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929BE3E-E5AC-49F6-A4D4-C31B6B41C15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 altLang="zh-CN"/>
              <a:t>Click to edit Master title style</a:t>
            </a:r>
            <a:endParaRPr lang="zh-CN" alt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9AFD27A6-2008-4012-BECB-4AD96CE1168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altLang="zh-CN"/>
              <a:t>Click to edit Master subtitle style</a:t>
            </a:r>
            <a:endParaRPr lang="zh-CN" alt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9A14E54-73F4-470C-A84B-C34928BDC7D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88130E-9E76-45C8-B60B-91ECBC96C6E7}" type="datetime1">
              <a:rPr lang="zh-CN" altLang="en-US" smtClean="0"/>
              <a:t>2021/11/7</a:t>
            </a:fld>
            <a:endParaRPr lang="zh-CN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457FB28-02C4-4F41-8683-53980A76FAC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4C8E434-0415-49C3-A5F6-2B704FCD92F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E0C103-7A25-46BF-92E4-812236F8D451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347570978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5687FDC-F72D-4BCD-A374-96A80978A13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zh-CN"/>
              <a:t>Click to edit Master title style</a:t>
            </a:r>
            <a:endParaRPr lang="zh-CN" alt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8C16C17-803E-4C43-8C95-930AE71F37A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altLang="zh-CN"/>
              <a:t>Click to edit Master text styles</a:t>
            </a:r>
          </a:p>
          <a:p>
            <a:pPr lvl="1"/>
            <a:r>
              <a:rPr lang="en-US" altLang="zh-CN"/>
              <a:t>Second level</a:t>
            </a:r>
          </a:p>
          <a:p>
            <a:pPr lvl="2"/>
            <a:r>
              <a:rPr lang="en-US" altLang="zh-CN"/>
              <a:t>Third level</a:t>
            </a:r>
          </a:p>
          <a:p>
            <a:pPr lvl="3"/>
            <a:r>
              <a:rPr lang="en-US" altLang="zh-CN"/>
              <a:t>Fourth level</a:t>
            </a:r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DEF56C7-37A9-4EAB-9E3F-A67AC90D958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369041-965D-4A70-93A3-1F28DD3CC5D7}" type="datetime1">
              <a:rPr lang="zh-CN" altLang="en-US" smtClean="0"/>
              <a:t>2021/11/7</a:t>
            </a:fld>
            <a:endParaRPr lang="zh-CN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872BA26-FF08-4A49-B46B-2370FDC66E2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DED4AEB-388D-416E-B4B9-BBE34889049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E0C103-7A25-46BF-92E4-812236F8D451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349881826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AA1FA3D-491E-4E84-81AC-10BBD20AEEF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 altLang="zh-CN"/>
              <a:t>Click to edit Master title style</a:t>
            </a:r>
            <a:endParaRPr lang="zh-CN" alt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608A182-FA87-4DC3-94FF-B24CE90C449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4BB5F64-8552-4BCA-A7AE-12A6D538B8B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AA5247-4EC7-42CD-852E-DDA5E4C9173B}" type="datetime1">
              <a:rPr lang="zh-CN" altLang="en-US" smtClean="0"/>
              <a:t>2021/11/7</a:t>
            </a:fld>
            <a:endParaRPr lang="zh-CN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A36880E-359A-4701-9CB9-4D30FD1D194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2BCB29E-EFC7-4A33-B0A1-B0D51316C90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E0C103-7A25-46BF-92E4-812236F8D451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204389159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B20C7C8-AC36-45FB-8AC3-36C31BFEA78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zh-CN"/>
              <a:t>Click to edit Master title style</a:t>
            </a:r>
            <a:endParaRPr lang="zh-CN" alt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D7F8251-C37E-4B8F-8CE2-3834DE090660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 altLang="zh-CN"/>
              <a:t>Click to edit Master text styles</a:t>
            </a:r>
          </a:p>
          <a:p>
            <a:pPr lvl="1"/>
            <a:r>
              <a:rPr lang="en-US" altLang="zh-CN"/>
              <a:t>Second level</a:t>
            </a:r>
          </a:p>
          <a:p>
            <a:pPr lvl="2"/>
            <a:r>
              <a:rPr lang="en-US" altLang="zh-CN"/>
              <a:t>Third level</a:t>
            </a:r>
          </a:p>
          <a:p>
            <a:pPr lvl="3"/>
            <a:r>
              <a:rPr lang="en-US" altLang="zh-CN"/>
              <a:t>Fourth level</a:t>
            </a:r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E1637B9-55C2-42F9-85C2-01AC1FED1B3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 altLang="zh-CN"/>
              <a:t>Click to edit Master text styles</a:t>
            </a:r>
          </a:p>
          <a:p>
            <a:pPr lvl="1"/>
            <a:r>
              <a:rPr lang="en-US" altLang="zh-CN"/>
              <a:t>Second level</a:t>
            </a:r>
          </a:p>
          <a:p>
            <a:pPr lvl="2"/>
            <a:r>
              <a:rPr lang="en-US" altLang="zh-CN"/>
              <a:t>Third level</a:t>
            </a:r>
          </a:p>
          <a:p>
            <a:pPr lvl="3"/>
            <a:r>
              <a:rPr lang="en-US" altLang="zh-CN"/>
              <a:t>Fourth level</a:t>
            </a:r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6B1D214-4716-40C0-B2B5-0A97611A59F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A60299-ADC3-4FC2-83DD-C593333F3798}" type="datetime1">
              <a:rPr lang="zh-CN" altLang="en-US" smtClean="0"/>
              <a:t>2021/11/7</a:t>
            </a:fld>
            <a:endParaRPr lang="zh-CN" alt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8032124-811A-4ED5-8A9C-9B9FC0011A5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3EB632B-A218-4AFB-B919-1E7B1FD4F0F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E0C103-7A25-46BF-92E4-812236F8D451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38844598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1AA49BD-0688-4BCF-90A8-E68BE90E968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 altLang="zh-CN"/>
              <a:t>Click to edit Master title style</a:t>
            </a:r>
            <a:endParaRPr lang="zh-CN" alt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044A12B-0D29-4CEB-9082-21BD78ECE70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AAF716D-0F55-4FE5-97A4-25AA3DB69DA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 altLang="zh-CN"/>
              <a:t>Click to edit Master text styles</a:t>
            </a:r>
          </a:p>
          <a:p>
            <a:pPr lvl="1"/>
            <a:r>
              <a:rPr lang="en-US" altLang="zh-CN"/>
              <a:t>Second level</a:t>
            </a:r>
          </a:p>
          <a:p>
            <a:pPr lvl="2"/>
            <a:r>
              <a:rPr lang="en-US" altLang="zh-CN"/>
              <a:t>Third level</a:t>
            </a:r>
          </a:p>
          <a:p>
            <a:pPr lvl="3"/>
            <a:r>
              <a:rPr lang="en-US" altLang="zh-CN"/>
              <a:t>Fourth level</a:t>
            </a:r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7871FE12-0148-496E-AFC7-FEA99303ECD9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954E2DC1-EDB6-4003-95B0-27DCB4E74A05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 altLang="zh-CN"/>
              <a:t>Click to edit Master text styles</a:t>
            </a:r>
          </a:p>
          <a:p>
            <a:pPr lvl="1"/>
            <a:r>
              <a:rPr lang="en-US" altLang="zh-CN"/>
              <a:t>Second level</a:t>
            </a:r>
          </a:p>
          <a:p>
            <a:pPr lvl="2"/>
            <a:r>
              <a:rPr lang="en-US" altLang="zh-CN"/>
              <a:t>Third level</a:t>
            </a:r>
          </a:p>
          <a:p>
            <a:pPr lvl="3"/>
            <a:r>
              <a:rPr lang="en-US" altLang="zh-CN"/>
              <a:t>Fourth level</a:t>
            </a:r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1DC603CB-9EE4-41C7-8238-68A3E2DA148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E0DD47-C540-46BB-BB85-50913C152452}" type="datetime1">
              <a:rPr lang="zh-CN" altLang="en-US" smtClean="0"/>
              <a:t>2021/11/7</a:t>
            </a:fld>
            <a:endParaRPr lang="zh-CN" alt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ADF93960-960B-4743-ACD3-8F21395FC24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3932B1E8-B370-41E8-90C7-E0A08E91641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E0C103-7A25-46BF-92E4-812236F8D451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264946353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CF00397-6E77-466E-994A-0D8AC8A082D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zh-CN"/>
              <a:t>Click to edit Master title style</a:t>
            </a:r>
            <a:endParaRPr lang="zh-CN" alt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0A21336D-E4A5-4827-AF7F-6F364CB1D0F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6B9397-F244-48FF-9D36-014138000B38}" type="datetime1">
              <a:rPr lang="zh-CN" altLang="en-US" smtClean="0"/>
              <a:t>2021/11/7</a:t>
            </a:fld>
            <a:endParaRPr lang="zh-CN" alt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1BF1307F-04AD-4E46-B5F7-4CF3EDAD113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DCAC6F5-CBC0-4F25-A47E-345238333CF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E0C103-7A25-46BF-92E4-812236F8D451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391191103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5D1426C3-1DB0-4F03-B6A9-80D8790FD07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10FB1C-8D52-4E52-8FDA-546C2FE21C67}" type="datetime1">
              <a:rPr lang="zh-CN" altLang="en-US" smtClean="0"/>
              <a:t>2021/11/7</a:t>
            </a:fld>
            <a:endParaRPr lang="zh-CN" alt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C6FD7A59-B6F2-4CBB-8532-9FDE85C4C64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D658E75-F79B-45F5-93B9-2D4AD313A2E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E0C103-7A25-46BF-92E4-812236F8D451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384977996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9B610C3-5DB4-4E23-BDBA-C04E0C0ABB7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altLang="zh-CN"/>
              <a:t>Click to edit Master title style</a:t>
            </a:r>
            <a:endParaRPr lang="zh-CN" alt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EB65F55-C67C-4726-8669-CAE9C697917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altLang="zh-CN"/>
              <a:t>Click to edit Master text styles</a:t>
            </a:r>
          </a:p>
          <a:p>
            <a:pPr lvl="1"/>
            <a:r>
              <a:rPr lang="en-US" altLang="zh-CN"/>
              <a:t>Second level</a:t>
            </a:r>
          </a:p>
          <a:p>
            <a:pPr lvl="2"/>
            <a:r>
              <a:rPr lang="en-US" altLang="zh-CN"/>
              <a:t>Third level</a:t>
            </a:r>
          </a:p>
          <a:p>
            <a:pPr lvl="3"/>
            <a:r>
              <a:rPr lang="en-US" altLang="zh-CN"/>
              <a:t>Fourth level</a:t>
            </a:r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C62260A-C50D-4182-BF00-60FDDFB0857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D80B8D3-2C94-453D-A813-1BD22387082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6811A3-3C14-4298-B397-CB20231B62AF}" type="datetime1">
              <a:rPr lang="zh-CN" altLang="en-US" smtClean="0"/>
              <a:t>2021/11/7</a:t>
            </a:fld>
            <a:endParaRPr lang="zh-CN" alt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E1CA5F8-2D98-4B15-8801-012B3562B89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3039AFA-538E-4C50-985B-57B618762D7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E0C103-7A25-46BF-92E4-812236F8D451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25295729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10545E8-5CD8-4C5C-B5AE-478823DA965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altLang="zh-CN"/>
              <a:t>Click to edit Master title style</a:t>
            </a:r>
            <a:endParaRPr lang="zh-CN" alt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B553658C-DEA6-47BA-A309-50F58E5FC54E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zh-CN" alt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2C2FD6D-FD8C-4E8E-97AC-51D11774D84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854DF04-5DC2-4F8F-94AD-10E4D0158E4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8B6EC7-0293-4F64-8BFC-906AF25B929C}" type="datetime1">
              <a:rPr lang="zh-CN" altLang="en-US" smtClean="0"/>
              <a:t>2021/11/7</a:t>
            </a:fld>
            <a:endParaRPr lang="zh-CN" alt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AEB12A2-5DE0-4E12-AA8F-33126BF2880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366CFB5-561B-4000-AE5B-5E5403CCD3A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E0C103-7A25-46BF-92E4-812236F8D451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369761951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6E20E23-7B7E-4CD4-B658-D7359C99BB6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zh-CN"/>
              <a:t>Click to edit Master title style</a:t>
            </a:r>
            <a:endParaRPr lang="zh-CN" alt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7AF30F90-43A2-453A-950D-08A4C37CCB1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altLang="zh-CN"/>
              <a:t>Click to edit Master text styles</a:t>
            </a:r>
          </a:p>
          <a:p>
            <a:pPr lvl="1"/>
            <a:r>
              <a:rPr lang="en-US" altLang="zh-CN"/>
              <a:t>Second level</a:t>
            </a:r>
          </a:p>
          <a:p>
            <a:pPr lvl="2"/>
            <a:r>
              <a:rPr lang="en-US" altLang="zh-CN"/>
              <a:t>Third level</a:t>
            </a:r>
          </a:p>
          <a:p>
            <a:pPr lvl="3"/>
            <a:r>
              <a:rPr lang="en-US" altLang="zh-CN"/>
              <a:t>Fourth level</a:t>
            </a:r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829A28C-39AF-4B32-8F80-1CD99ECA40A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F002A5-8768-497B-BE07-FB980E034849}" type="datetime1">
              <a:rPr lang="zh-CN" altLang="en-US" smtClean="0"/>
              <a:t>2021/11/7</a:t>
            </a:fld>
            <a:endParaRPr lang="zh-CN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6A61A08-A8A1-42B6-9015-DBE8D47E47A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E864F42-F1F8-40D0-B08B-08C5F16D771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E0C103-7A25-46BF-92E4-812236F8D451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97777666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D60474CA-50D2-4FC9-9B55-BEC2927FAF9D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 altLang="zh-CN"/>
              <a:t>Click to edit Master title style</a:t>
            </a:r>
            <a:endParaRPr lang="zh-CN" alt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ADA11E43-E319-40A7-8535-C806F4097580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 altLang="zh-CN"/>
              <a:t>Click to edit Master text styles</a:t>
            </a:r>
          </a:p>
          <a:p>
            <a:pPr lvl="1"/>
            <a:r>
              <a:rPr lang="en-US" altLang="zh-CN"/>
              <a:t>Second level</a:t>
            </a:r>
          </a:p>
          <a:p>
            <a:pPr lvl="2"/>
            <a:r>
              <a:rPr lang="en-US" altLang="zh-CN"/>
              <a:t>Third level</a:t>
            </a:r>
          </a:p>
          <a:p>
            <a:pPr lvl="3"/>
            <a:r>
              <a:rPr lang="en-US" altLang="zh-CN"/>
              <a:t>Fourth level</a:t>
            </a:r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F465E22-ED01-4B0E-99C5-E969CF57A02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78B86B-6ECD-4AA3-91AA-9BA18762C9CA}" type="datetime1">
              <a:rPr lang="zh-CN" altLang="en-US" smtClean="0"/>
              <a:t>2021/11/7</a:t>
            </a:fld>
            <a:endParaRPr lang="zh-CN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7FB9826-3679-45CD-BFB6-46FBA78131D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6D44D03-FCD1-4C57-953C-632EED3D439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E0C103-7A25-46BF-92E4-812236F8D451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21539828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D223E07-82B4-4FFB-B991-13B3C4EF34B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altLang="zh-CN"/>
              <a:t>Click to edit Master title style</a:t>
            </a:r>
            <a:endParaRPr lang="zh-CN" alt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FD1370A-A89B-4CEB-A735-9CA3F68FD68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altLang="zh-CN"/>
              <a:t>Click to edit Master text styles</a:t>
            </a:r>
          </a:p>
          <a:p>
            <a:pPr lvl="1"/>
            <a:r>
              <a:rPr lang="en-US" altLang="zh-CN"/>
              <a:t>Second level</a:t>
            </a:r>
          </a:p>
          <a:p>
            <a:pPr lvl="2"/>
            <a:r>
              <a:rPr lang="en-US" altLang="zh-CN"/>
              <a:t>Third level</a:t>
            </a:r>
          </a:p>
          <a:p>
            <a:pPr lvl="3"/>
            <a:r>
              <a:rPr lang="en-US" altLang="zh-CN"/>
              <a:t>Fourth level</a:t>
            </a:r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F162A33-8997-455B-9F1F-0032FFB0EE18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D6266E7-ADAD-4FC9-A219-5EFD0EDE7F7A}" type="datetime1">
              <a:rPr lang="zh-CN" altLang="en-US" smtClean="0"/>
              <a:t>2021/11/7</a:t>
            </a:fld>
            <a:endParaRPr lang="zh-CN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00E3189-1BB5-49EB-90A0-3ABB4DBAB72B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zh-CN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13A1920-0FF7-48CB-9DDB-2054E49A7A00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3E0C103-7A25-46BF-92E4-812236F8D451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61766631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hyperlink" Target="https://image.baidu.com/" TargetMode="External"/><Relationship Id="rId1" Type="http://schemas.openxmlformats.org/officeDocument/2006/relationships/slideLayout" Target="../slideLayouts/slideLayout1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4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E053CCC-C673-4B77-9EA1-9903AA92D0B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-299347" y="671331"/>
            <a:ext cx="12790694" cy="1313321"/>
          </a:xfrm>
        </p:spPr>
        <p:txBody>
          <a:bodyPr>
            <a:normAutofit/>
          </a:bodyPr>
          <a:lstStyle/>
          <a:p>
            <a:r>
              <a:rPr lang="en-US" altLang="zh-CN" sz="40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Improving </a:t>
            </a:r>
            <a:r>
              <a:rPr lang="en-US" altLang="zh-CN" sz="4000" b="1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Sinograph</a:t>
            </a:r>
            <a:r>
              <a:rPr lang="en-US" altLang="zh-CN" sz="40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 Recognition </a:t>
            </a:r>
            <a:r>
              <a:rPr lang="en-US" altLang="zh-CN" sz="4000" b="1">
                <a:latin typeface="Times New Roman" panose="02020603050405020304" pitchFamily="18" charset="0"/>
                <a:cs typeface="Times New Roman" panose="02020603050405020304" pitchFamily="18" charset="0"/>
              </a:rPr>
              <a:t>Ability </a:t>
            </a:r>
            <a:br>
              <a:rPr lang="en-US" altLang="zh-CN" sz="4000" b="1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US" altLang="zh-CN" sz="4000" b="1">
                <a:latin typeface="Times New Roman" panose="02020603050405020304" pitchFamily="18" charset="0"/>
                <a:cs typeface="Times New Roman" panose="02020603050405020304" pitchFamily="18" charset="0"/>
              </a:rPr>
              <a:t>Though </a:t>
            </a:r>
            <a:r>
              <a:rPr lang="en-US" altLang="zh-CN" sz="40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Learning Chinese Radicals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0177A77-0733-435B-A867-E6662521D6B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3277279" y="3593949"/>
            <a:ext cx="5637441" cy="2387600"/>
          </a:xfrm>
        </p:spPr>
        <p:txBody>
          <a:bodyPr>
            <a:normAutofit/>
          </a:bodyPr>
          <a:lstStyle/>
          <a:p>
            <a:pPr algn="l"/>
            <a:r>
              <a:rPr lang="en-US" altLang="zh-CN" dirty="0">
                <a:latin typeface="Arial" panose="020B0604020202020204" pitchFamily="34" charset="0"/>
                <a:ea typeface="PMingLiU" panose="02020500000000000000" pitchFamily="18" charset="-120"/>
                <a:cs typeface="Arial" panose="020B0604020202020204" pitchFamily="34" charset="0"/>
              </a:rPr>
              <a:t>Module code: 	SICH 6014</a:t>
            </a:r>
          </a:p>
          <a:p>
            <a:pPr algn="l"/>
            <a:r>
              <a:rPr lang="en-US" altLang="zh-CN" dirty="0">
                <a:latin typeface="Arial" panose="020B0604020202020204" pitchFamily="34" charset="0"/>
                <a:ea typeface="PMingLiU" panose="02020500000000000000" pitchFamily="18" charset="-120"/>
                <a:cs typeface="Arial" panose="020B0604020202020204" pitchFamily="34" charset="0"/>
              </a:rPr>
              <a:t>Module tutor</a:t>
            </a:r>
            <a:r>
              <a:rPr lang="zh-CN" altLang="en-US" dirty="0">
                <a:latin typeface="Arial" panose="020B0604020202020204" pitchFamily="34" charset="0"/>
                <a:ea typeface="PMingLiU" panose="02020500000000000000" pitchFamily="18" charset="-120"/>
                <a:cs typeface="Arial" panose="020B0604020202020204" pitchFamily="34" charset="0"/>
              </a:rPr>
              <a:t>：    	</a:t>
            </a:r>
            <a:r>
              <a:rPr lang="en-US" altLang="zh-CN" dirty="0">
                <a:latin typeface="Arial" panose="020B0604020202020204" pitchFamily="34" charset="0"/>
                <a:ea typeface="PMingLiU" panose="02020500000000000000" pitchFamily="18" charset="-120"/>
                <a:cs typeface="Arial" panose="020B0604020202020204" pitchFamily="34" charset="0"/>
              </a:rPr>
              <a:t>Prof</a:t>
            </a:r>
            <a:r>
              <a:rPr lang="zh-CN" altLang="en-US" dirty="0">
                <a:latin typeface="Arial" panose="020B0604020202020204" pitchFamily="34" charset="0"/>
                <a:ea typeface="PMingLiU" panose="02020500000000000000" pitchFamily="18" charset="-120"/>
                <a:cs typeface="Arial" panose="020B0604020202020204" pitchFamily="34" charset="0"/>
              </a:rPr>
              <a:t> </a:t>
            </a:r>
            <a:r>
              <a:rPr lang="en-US" altLang="zh-CN" dirty="0" err="1">
                <a:latin typeface="Arial" panose="020B0604020202020204" pitchFamily="34" charset="0"/>
                <a:ea typeface="PMingLiU" panose="02020500000000000000" pitchFamily="18" charset="-120"/>
                <a:cs typeface="Arial" panose="020B0604020202020204" pitchFamily="34" charset="0"/>
              </a:rPr>
              <a:t>Bixiang</a:t>
            </a:r>
            <a:r>
              <a:rPr lang="en-US" altLang="zh-CN" dirty="0">
                <a:latin typeface="Arial" panose="020B0604020202020204" pitchFamily="34" charset="0"/>
                <a:ea typeface="PMingLiU" panose="02020500000000000000" pitchFamily="18" charset="-120"/>
                <a:cs typeface="Arial" panose="020B0604020202020204" pitchFamily="34" charset="0"/>
              </a:rPr>
              <a:t> Zhou</a:t>
            </a:r>
          </a:p>
          <a:p>
            <a:pPr algn="l"/>
            <a:r>
              <a:rPr lang="en-US" altLang="zh-CN" dirty="0">
                <a:latin typeface="Arial" panose="020B0604020202020204" pitchFamily="34" charset="0"/>
                <a:ea typeface="PMingLiU" panose="02020500000000000000" pitchFamily="18" charset="-120"/>
                <a:cs typeface="Arial" panose="020B0604020202020204" pitchFamily="34" charset="0"/>
              </a:rPr>
              <a:t>Student name: 	</a:t>
            </a:r>
            <a:r>
              <a:rPr lang="en-US" altLang="zh-CN" dirty="0" err="1">
                <a:latin typeface="Arial" panose="020B0604020202020204" pitchFamily="34" charset="0"/>
                <a:ea typeface="PMingLiU" panose="02020500000000000000" pitchFamily="18" charset="-120"/>
                <a:cs typeface="Arial" panose="020B0604020202020204" pitchFamily="34" charset="0"/>
              </a:rPr>
              <a:t>Xiaocong</a:t>
            </a:r>
            <a:r>
              <a:rPr lang="en-US" altLang="zh-CN" dirty="0">
                <a:latin typeface="Arial" panose="020B0604020202020204" pitchFamily="34" charset="0"/>
                <a:ea typeface="PMingLiU" panose="02020500000000000000" pitchFamily="18" charset="-120"/>
                <a:cs typeface="Arial" panose="020B0604020202020204" pitchFamily="34" charset="0"/>
              </a:rPr>
              <a:t> Zhou</a:t>
            </a:r>
          </a:p>
          <a:p>
            <a:pPr algn="l"/>
            <a:r>
              <a:rPr lang="en-US" altLang="zh-CN" dirty="0">
                <a:latin typeface="Arial" panose="020B0604020202020204" pitchFamily="34" charset="0"/>
                <a:ea typeface="PMingLiU" panose="02020500000000000000" pitchFamily="18" charset="-120"/>
                <a:cs typeface="Arial" panose="020B0604020202020204" pitchFamily="34" charset="0"/>
              </a:rPr>
              <a:t>SID: 			1903293</a:t>
            </a:r>
          </a:p>
          <a:p>
            <a:pPr algn="l"/>
            <a:r>
              <a:rPr lang="en-US" altLang="zh-CN" dirty="0">
                <a:latin typeface="Arial" panose="020B0604020202020204" pitchFamily="34" charset="0"/>
                <a:ea typeface="PMingLiU" panose="02020500000000000000" pitchFamily="18" charset="-120"/>
                <a:cs typeface="Arial" panose="020B0604020202020204" pitchFamily="34" charset="0"/>
              </a:rPr>
              <a:t>Date: 			11 November 2021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7C8137F-3885-4B79-87FB-8A6CBE98865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E0C103-7A25-46BF-92E4-812236F8D451}" type="slidenum">
              <a:rPr lang="zh-CN" altLang="en-US" smtClean="0"/>
              <a:t>1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9377229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4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>
            <a:extLst>
              <a:ext uri="{FF2B5EF4-FFF2-40B4-BE49-F238E27FC236}">
                <a16:creationId xmlns:a16="http://schemas.microsoft.com/office/drawing/2014/main" id="{A0177A77-0733-435B-A867-E6662521D6B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214117" y="474066"/>
            <a:ext cx="10784731" cy="6684507"/>
          </a:xfrm>
        </p:spPr>
        <p:txBody>
          <a:bodyPr>
            <a:noAutofit/>
          </a:bodyPr>
          <a:lstStyle/>
          <a:p>
            <a:pPr marL="514350" indent="-514350" algn="l">
              <a:lnSpc>
                <a:spcPct val="170000"/>
              </a:lnSpc>
              <a:buFont typeface="Arial" panose="020B0604020202020204" pitchFamily="34" charset="0"/>
              <a:buAutoNum type="arabicPeriod"/>
            </a:pPr>
            <a:r>
              <a:rPr lang="en-US" altLang="zh-CN" sz="2800" dirty="0">
                <a:latin typeface="Arial" panose="020B0604020202020204" pitchFamily="34" charset="0"/>
                <a:ea typeface="PMingLiU" panose="02020500000000000000" pitchFamily="18" charset="-120"/>
                <a:cs typeface="Arial" panose="020B0604020202020204" pitchFamily="34" charset="0"/>
              </a:rPr>
              <a:t>Introduction</a:t>
            </a:r>
          </a:p>
          <a:p>
            <a:pPr marL="514350" indent="-514350" algn="l">
              <a:lnSpc>
                <a:spcPct val="170000"/>
              </a:lnSpc>
              <a:buAutoNum type="arabicPeriod"/>
            </a:pPr>
            <a:r>
              <a:rPr lang="en-US" altLang="zh-CN" sz="2800" dirty="0">
                <a:effectLst/>
                <a:latin typeface="Arial" panose="020B0604020202020204" pitchFamily="34" charset="0"/>
                <a:ea typeface="等线" panose="02010600030101010101" pitchFamily="2" charset="-122"/>
                <a:cs typeface="Arial" panose="020B0604020202020204" pitchFamily="34" charset="0"/>
              </a:rPr>
              <a:t>The Origin and Importance of Chinese Radical</a:t>
            </a:r>
          </a:p>
          <a:p>
            <a:pPr marL="514350" indent="-514350" algn="l">
              <a:lnSpc>
                <a:spcPct val="170000"/>
              </a:lnSpc>
              <a:buAutoNum type="arabicPeriod"/>
            </a:pPr>
            <a:r>
              <a:rPr lang="en-US" altLang="zh-CN" sz="2800" dirty="0">
                <a:latin typeface="Arial" panose="020B0604020202020204" pitchFamily="34" charset="0"/>
                <a:ea typeface="PMingLiU" panose="02020500000000000000" pitchFamily="18" charset="-120"/>
                <a:cs typeface="Arial" panose="020B0604020202020204" pitchFamily="34" charset="0"/>
              </a:rPr>
              <a:t>Using the System of Radicals to Classify and </a:t>
            </a:r>
            <a:r>
              <a:rPr lang="en-US" altLang="zh-CN" sz="2800" dirty="0" err="1">
                <a:latin typeface="Arial" panose="020B0604020202020204" pitchFamily="34" charset="0"/>
                <a:ea typeface="PMingLiU" panose="02020500000000000000" pitchFamily="18" charset="-120"/>
                <a:cs typeface="Arial" panose="020B0604020202020204" pitchFamily="34" charset="0"/>
              </a:rPr>
              <a:t>Memorise</a:t>
            </a:r>
            <a:r>
              <a:rPr lang="en-US" altLang="zh-CN" sz="2800" dirty="0">
                <a:latin typeface="Arial" panose="020B0604020202020204" pitchFamily="34" charset="0"/>
                <a:ea typeface="PMingLiU" panose="02020500000000000000" pitchFamily="18" charset="-120"/>
                <a:cs typeface="Arial" panose="020B0604020202020204" pitchFamily="34" charset="0"/>
              </a:rPr>
              <a:t> </a:t>
            </a:r>
            <a:r>
              <a:rPr lang="en-US" altLang="zh-CN" sz="2800" dirty="0" err="1">
                <a:latin typeface="Arial" panose="020B0604020202020204" pitchFamily="34" charset="0"/>
                <a:ea typeface="PMingLiU" panose="02020500000000000000" pitchFamily="18" charset="-120"/>
                <a:cs typeface="Arial" panose="020B0604020202020204" pitchFamily="34" charset="0"/>
              </a:rPr>
              <a:t>Sinographs</a:t>
            </a:r>
            <a:endParaRPr lang="en-US" altLang="zh-CN" sz="2800" dirty="0">
              <a:latin typeface="Arial" panose="020B0604020202020204" pitchFamily="34" charset="0"/>
              <a:ea typeface="PMingLiU" panose="02020500000000000000" pitchFamily="18" charset="-120"/>
              <a:cs typeface="Arial" panose="020B0604020202020204" pitchFamily="34" charset="0"/>
            </a:endParaRPr>
          </a:p>
          <a:p>
            <a:pPr marL="514350" indent="-514350" algn="l">
              <a:lnSpc>
                <a:spcPct val="170000"/>
              </a:lnSpc>
              <a:buAutoNum type="arabicPeriod"/>
            </a:pPr>
            <a:r>
              <a:rPr lang="en-US" altLang="zh-CN" sz="2800" dirty="0">
                <a:latin typeface="Arial" panose="020B0604020202020204" pitchFamily="34" charset="0"/>
                <a:ea typeface="PMingLiU" panose="02020500000000000000" pitchFamily="18" charset="-120"/>
                <a:cs typeface="Arial" panose="020B0604020202020204" pitchFamily="34" charset="0"/>
              </a:rPr>
              <a:t>Using Chinese Radical to Connect the Shape, the Sound with the Meaning</a:t>
            </a:r>
          </a:p>
          <a:p>
            <a:pPr marL="514350" indent="-514350" algn="l">
              <a:lnSpc>
                <a:spcPct val="170000"/>
              </a:lnSpc>
              <a:buAutoNum type="arabicPeriod"/>
            </a:pPr>
            <a:r>
              <a:rPr lang="en-US" altLang="zh-CN" sz="2800" dirty="0">
                <a:latin typeface="Arial" panose="020B0604020202020204" pitchFamily="34" charset="0"/>
                <a:ea typeface="PMingLiU" panose="02020500000000000000" pitchFamily="18" charset="-120"/>
                <a:cs typeface="Arial" panose="020B0604020202020204" pitchFamily="34" charset="0"/>
              </a:rPr>
              <a:t>Conclusion</a:t>
            </a:r>
          </a:p>
          <a:p>
            <a:pPr algn="l">
              <a:lnSpc>
                <a:spcPct val="170000"/>
              </a:lnSpc>
            </a:pPr>
            <a:endParaRPr lang="zh-CN" altLang="en-US" sz="600" dirty="0">
              <a:latin typeface="Arial" panose="020B0604020202020204" pitchFamily="34" charset="0"/>
              <a:ea typeface="PMingLiU" panose="02020500000000000000" pitchFamily="18" charset="-120"/>
              <a:cs typeface="Arial" panose="020B0604020202020204" pitchFamily="34" charset="0"/>
            </a:endParaRPr>
          </a:p>
        </p:txBody>
      </p:sp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BFF00D10-D96C-41B2-A166-36038A0EB6F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E0C103-7A25-46BF-92E4-812236F8D451}" type="slidenum">
              <a:rPr lang="zh-CN" altLang="en-US" smtClean="0"/>
              <a:t>2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422684143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4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1">
            <a:extLst>
              <a:ext uri="{FF2B5EF4-FFF2-40B4-BE49-F238E27FC236}">
                <a16:creationId xmlns:a16="http://schemas.microsoft.com/office/drawing/2014/main" id="{31F715CA-F6F7-4AA5-97A2-FBBF8D4497AA}"/>
              </a:ext>
            </a:extLst>
          </p:cNvPr>
          <p:cNvSpPr txBox="1">
            <a:spLocks/>
          </p:cNvSpPr>
          <p:nvPr/>
        </p:nvSpPr>
        <p:spPr>
          <a:xfrm>
            <a:off x="1524000" y="285135"/>
            <a:ext cx="9144000" cy="82591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altLang="zh-CN" sz="44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1. Introduction</a:t>
            </a:r>
            <a:endParaRPr lang="zh-CN" altLang="en-US" sz="44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60B4F129-77AA-4231-8BFD-4B92DE19950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E0C103-7A25-46BF-92E4-812236F8D451}" type="slidenum">
              <a:rPr lang="zh-CN" altLang="en-US" smtClean="0"/>
              <a:t>3</a:t>
            </a:fld>
            <a:endParaRPr lang="zh-CN" altLang="en-US"/>
          </a:p>
        </p:txBody>
      </p:sp>
      <p:pic>
        <p:nvPicPr>
          <p:cNvPr id="4" name="图片 3" descr="文本&#10;&#10;描述已自动生成">
            <a:extLst>
              <a:ext uri="{FF2B5EF4-FFF2-40B4-BE49-F238E27FC236}">
                <a16:creationId xmlns:a16="http://schemas.microsoft.com/office/drawing/2014/main" id="{CD27DE79-ACE3-4AEB-B560-80E9E397B703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1860" t="12199" r="13247" b="8794"/>
          <a:stretch/>
        </p:blipFill>
        <p:spPr>
          <a:xfrm>
            <a:off x="1177047" y="1154558"/>
            <a:ext cx="3852154" cy="5418307"/>
          </a:xfrm>
          <a:prstGeom prst="rect">
            <a:avLst/>
          </a:prstGeom>
        </p:spPr>
      </p:pic>
      <p:pic>
        <p:nvPicPr>
          <p:cNvPr id="7" name="图片 6" descr="图片包含 示意图&#10;&#10;描述已自动生成">
            <a:extLst>
              <a:ext uri="{FF2B5EF4-FFF2-40B4-BE49-F238E27FC236}">
                <a16:creationId xmlns:a16="http://schemas.microsoft.com/office/drawing/2014/main" id="{1148E86F-BED9-4F8E-85D1-F18C5C84317C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162801" y="1131089"/>
            <a:ext cx="3852154" cy="54652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2209895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4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E053CCC-C673-4B77-9EA1-9903AA92D0B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94331" y="87652"/>
            <a:ext cx="11046782" cy="1444605"/>
          </a:xfrm>
        </p:spPr>
        <p:txBody>
          <a:bodyPr>
            <a:normAutofit fontScale="90000"/>
          </a:bodyPr>
          <a:lstStyle/>
          <a:p>
            <a:r>
              <a:rPr lang="en-US" altLang="zh-CN" sz="44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2. The Origin and Importance of Chinese Radical</a:t>
            </a:r>
            <a:br>
              <a:rPr lang="en-US" altLang="zh-CN" sz="4400" b="1" dirty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endParaRPr lang="zh-CN" altLang="en-US" sz="44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E7B7C7DB-07F3-4B3E-B407-0775099AA0D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E0C103-7A25-46BF-92E4-812236F8D451}" type="slidenum">
              <a:rPr lang="zh-CN" altLang="en-US" smtClean="0"/>
              <a:t>4</a:t>
            </a:fld>
            <a:endParaRPr lang="zh-CN" altLang="en-US"/>
          </a:p>
        </p:txBody>
      </p:sp>
      <p:pic>
        <p:nvPicPr>
          <p:cNvPr id="5" name="图片 4" descr="日历&#10;&#10;低可信度描述已自动生成">
            <a:extLst>
              <a:ext uri="{FF2B5EF4-FFF2-40B4-BE49-F238E27FC236}">
                <a16:creationId xmlns:a16="http://schemas.microsoft.com/office/drawing/2014/main" id="{EAAA5F78-BDF7-44E9-A855-DD3882D761A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436309" y="1452332"/>
            <a:ext cx="7319381" cy="512356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4245478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4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E053CCC-C673-4B77-9EA1-9903AA92D0B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67494" y="136525"/>
            <a:ext cx="11857009" cy="1444605"/>
          </a:xfrm>
        </p:spPr>
        <p:txBody>
          <a:bodyPr>
            <a:normAutofit/>
          </a:bodyPr>
          <a:lstStyle/>
          <a:p>
            <a:r>
              <a:rPr lang="en-US" altLang="zh-CN" sz="44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3. Using the System of Radicals to Classify and </a:t>
            </a:r>
            <a:r>
              <a:rPr lang="en-US" altLang="zh-CN" sz="4400" b="1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Memorise</a:t>
            </a:r>
            <a:r>
              <a:rPr lang="en-US" altLang="zh-CN" sz="44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altLang="zh-CN" sz="4400" b="1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Sinographs</a:t>
            </a:r>
            <a:endParaRPr lang="zh-CN" altLang="en-US" sz="44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E41B930D-BD9F-41D8-AC68-8A8604E840E7}"/>
              </a:ext>
            </a:extLst>
          </p:cNvPr>
          <p:cNvSpPr txBox="1"/>
          <p:nvPr/>
        </p:nvSpPr>
        <p:spPr>
          <a:xfrm>
            <a:off x="977217" y="1833154"/>
            <a:ext cx="10237561" cy="341734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indent="266700" algn="ctr">
              <a:lnSpc>
                <a:spcPct val="200000"/>
              </a:lnSpc>
            </a:pPr>
            <a:r>
              <a:rPr lang="en-US" altLang="zh-CN" sz="2800" kern="100" dirty="0">
                <a:effectLst/>
                <a:latin typeface="Times New Roman" panose="02020603050405020304" pitchFamily="18" charset="0"/>
                <a:ea typeface="等线" panose="02010600030101010101" pitchFamily="2" charset="-122"/>
                <a:cs typeface="Times New Roman" panose="02020603050405020304" pitchFamily="18" charset="0"/>
              </a:rPr>
              <a:t>‘</a:t>
            </a:r>
            <a:r>
              <a:rPr lang="en-US" altLang="zh-CN" sz="2800" i="1" kern="100" dirty="0" err="1">
                <a:effectLst/>
                <a:latin typeface="Times New Roman" panose="02020603050405020304" pitchFamily="18" charset="0"/>
                <a:ea typeface="等线" panose="02010600030101010101" pitchFamily="2" charset="-122"/>
                <a:cs typeface="Times New Roman" panose="02020603050405020304" pitchFamily="18" charset="0"/>
              </a:rPr>
              <a:t>xin</a:t>
            </a:r>
            <a:r>
              <a:rPr lang="en-US" altLang="zh-CN" sz="2800" kern="100" dirty="0">
                <a:effectLst/>
                <a:latin typeface="Times New Roman" panose="02020603050405020304" pitchFamily="18" charset="0"/>
                <a:ea typeface="等线" panose="02010600030101010101" pitchFamily="2" charset="-122"/>
                <a:cs typeface="Times New Roman" panose="02020603050405020304" pitchFamily="18" charset="0"/>
              </a:rPr>
              <a:t>’ </a:t>
            </a:r>
            <a:r>
              <a:rPr lang="zh-CN" altLang="en-US" sz="2800" kern="100" dirty="0">
                <a:effectLst/>
                <a:latin typeface="Times New Roman" panose="02020603050405020304" pitchFamily="18" charset="0"/>
                <a:ea typeface="等线" panose="02010600030101010101" pitchFamily="2" charset="-122"/>
                <a:cs typeface="Times New Roman" panose="02020603050405020304" pitchFamily="18" charset="0"/>
              </a:rPr>
              <a:t>忄</a:t>
            </a:r>
            <a:r>
              <a:rPr lang="en-US" altLang="zh-CN" sz="2800" kern="100" dirty="0">
                <a:effectLst/>
                <a:latin typeface="Times New Roman" panose="02020603050405020304" pitchFamily="18" charset="0"/>
                <a:ea typeface="等线" panose="02010600030101010101" pitchFamily="2" charset="-122"/>
                <a:cs typeface="Times New Roman" panose="02020603050405020304" pitchFamily="18" charset="0"/>
              </a:rPr>
              <a:t>or </a:t>
            </a:r>
            <a:r>
              <a:rPr lang="zh-CN" altLang="en-US" sz="2800" kern="100" dirty="0">
                <a:effectLst/>
                <a:latin typeface="Times New Roman" panose="02020603050405020304" pitchFamily="18" charset="0"/>
                <a:ea typeface="等线" panose="02010600030101010101" pitchFamily="2" charset="-122"/>
                <a:cs typeface="Times New Roman" panose="02020603050405020304" pitchFamily="18" charset="0"/>
              </a:rPr>
              <a:t>心 </a:t>
            </a:r>
            <a:r>
              <a:rPr lang="en-US" altLang="zh-CN" sz="2800" kern="100" dirty="0">
                <a:effectLst/>
                <a:latin typeface="Times New Roman" panose="02020603050405020304" pitchFamily="18" charset="0"/>
                <a:ea typeface="等线" panose="02010600030101010101" pitchFamily="2" charset="-122"/>
                <a:cs typeface="Times New Roman" panose="02020603050405020304" pitchFamily="18" charset="0"/>
              </a:rPr>
              <a:t>(heart, mind)</a:t>
            </a:r>
          </a:p>
          <a:p>
            <a:pPr indent="266700" algn="ctr">
              <a:lnSpc>
                <a:spcPct val="200000"/>
              </a:lnSpc>
            </a:pPr>
            <a:endParaRPr lang="en-US" altLang="zh-CN" sz="2800" kern="100" dirty="0">
              <a:effectLst/>
              <a:latin typeface="Times New Roman" panose="02020603050405020304" pitchFamily="18" charset="0"/>
              <a:ea typeface="等线" panose="02010600030101010101" pitchFamily="2" charset="-122"/>
              <a:cs typeface="Times New Roman" panose="02020603050405020304" pitchFamily="18" charset="0"/>
            </a:endParaRPr>
          </a:p>
          <a:p>
            <a:pPr indent="266700" algn="ctr">
              <a:lnSpc>
                <a:spcPct val="200000"/>
              </a:lnSpc>
            </a:pPr>
            <a:r>
              <a:rPr lang="en-US" altLang="zh-CN" sz="2800" kern="100" dirty="0">
                <a:effectLst/>
                <a:latin typeface="Times New Roman" panose="02020603050405020304" pitchFamily="18" charset="0"/>
                <a:ea typeface="等线" panose="02010600030101010101" pitchFamily="2" charset="-122"/>
                <a:cs typeface="Times New Roman" panose="02020603050405020304" pitchFamily="18" charset="0"/>
              </a:rPr>
              <a:t>‘</a:t>
            </a:r>
            <a:r>
              <a:rPr lang="zh-CN" altLang="en-US" sz="2800" kern="100" dirty="0">
                <a:effectLst/>
                <a:latin typeface="Times New Roman" panose="02020603050405020304" pitchFamily="18" charset="0"/>
                <a:ea typeface="等线" panose="02010600030101010101" pitchFamily="2" charset="-122"/>
                <a:cs typeface="Times New Roman" panose="02020603050405020304" pitchFamily="18" charset="0"/>
              </a:rPr>
              <a:t>思’ </a:t>
            </a:r>
            <a:r>
              <a:rPr lang="en-US" altLang="zh-CN" sz="2800" kern="100" dirty="0">
                <a:effectLst/>
                <a:latin typeface="Times New Roman" panose="02020603050405020304" pitchFamily="18" charset="0"/>
                <a:ea typeface="等线" panose="02010600030101010101" pitchFamily="2" charset="-122"/>
                <a:cs typeface="Times New Roman" panose="02020603050405020304" pitchFamily="18" charset="0"/>
              </a:rPr>
              <a:t>(thought) ‘</a:t>
            </a:r>
            <a:r>
              <a:rPr lang="zh-CN" altLang="en-US" sz="2800" kern="100" dirty="0">
                <a:effectLst/>
                <a:latin typeface="Times New Roman" panose="02020603050405020304" pitchFamily="18" charset="0"/>
                <a:ea typeface="等线" panose="02010600030101010101" pitchFamily="2" charset="-122"/>
                <a:cs typeface="Times New Roman" panose="02020603050405020304" pitchFamily="18" charset="0"/>
              </a:rPr>
              <a:t>患’ </a:t>
            </a:r>
            <a:r>
              <a:rPr lang="en-US" altLang="zh-CN" sz="2800" kern="100" dirty="0">
                <a:effectLst/>
                <a:latin typeface="Times New Roman" panose="02020603050405020304" pitchFamily="18" charset="0"/>
                <a:ea typeface="等线" panose="02010600030101010101" pitchFamily="2" charset="-122"/>
                <a:cs typeface="Times New Roman" panose="02020603050405020304" pitchFamily="18" charset="0"/>
              </a:rPr>
              <a:t>(worry) ‘</a:t>
            </a:r>
            <a:r>
              <a:rPr lang="zh-CN" altLang="en-US" sz="2800" kern="100" dirty="0">
                <a:effectLst/>
                <a:latin typeface="Times New Roman" panose="02020603050405020304" pitchFamily="18" charset="0"/>
                <a:ea typeface="等线" panose="02010600030101010101" pitchFamily="2" charset="-122"/>
                <a:cs typeface="Times New Roman" panose="02020603050405020304" pitchFamily="18" charset="0"/>
              </a:rPr>
              <a:t>憚’ </a:t>
            </a:r>
            <a:r>
              <a:rPr lang="en-US" altLang="zh-CN" sz="2800" kern="100" dirty="0">
                <a:effectLst/>
                <a:latin typeface="Times New Roman" panose="02020603050405020304" pitchFamily="18" charset="0"/>
                <a:ea typeface="等线" panose="02010600030101010101" pitchFamily="2" charset="-122"/>
                <a:cs typeface="Times New Roman" panose="02020603050405020304" pitchFamily="18" charset="0"/>
              </a:rPr>
              <a:t>(fear) ‘</a:t>
            </a:r>
            <a:r>
              <a:rPr lang="zh-CN" altLang="en-US" sz="2800" kern="100" dirty="0">
                <a:effectLst/>
                <a:latin typeface="Times New Roman" panose="02020603050405020304" pitchFamily="18" charset="0"/>
                <a:ea typeface="等线" panose="02010600030101010101" pitchFamily="2" charset="-122"/>
                <a:cs typeface="Times New Roman" panose="02020603050405020304" pitchFamily="18" charset="0"/>
              </a:rPr>
              <a:t>慎’ </a:t>
            </a:r>
            <a:r>
              <a:rPr lang="en-US" altLang="zh-CN" sz="2800" kern="100" dirty="0">
                <a:effectLst/>
                <a:latin typeface="Times New Roman" panose="02020603050405020304" pitchFamily="18" charset="0"/>
                <a:ea typeface="等线" panose="02010600030101010101" pitchFamily="2" charset="-122"/>
                <a:cs typeface="Times New Roman" panose="02020603050405020304" pitchFamily="18" charset="0"/>
              </a:rPr>
              <a:t>(prudence) </a:t>
            </a:r>
          </a:p>
          <a:p>
            <a:pPr indent="266700" algn="ctr">
              <a:lnSpc>
                <a:spcPct val="200000"/>
              </a:lnSpc>
            </a:pPr>
            <a:r>
              <a:rPr lang="en-US" altLang="zh-CN" sz="2800" kern="100" dirty="0">
                <a:effectLst/>
                <a:latin typeface="Times New Roman" panose="02020603050405020304" pitchFamily="18" charset="0"/>
                <a:ea typeface="等线" panose="02010600030101010101" pitchFamily="2" charset="-122"/>
                <a:cs typeface="Times New Roman" panose="02020603050405020304" pitchFamily="18" charset="0"/>
              </a:rPr>
              <a:t>‘</a:t>
            </a:r>
            <a:r>
              <a:rPr lang="zh-CN" altLang="en-US" sz="2800" kern="100" dirty="0">
                <a:effectLst/>
                <a:latin typeface="Times New Roman" panose="02020603050405020304" pitchFamily="18" charset="0"/>
                <a:ea typeface="等线" panose="02010600030101010101" pitchFamily="2" charset="-122"/>
                <a:cs typeface="Times New Roman" panose="02020603050405020304" pitchFamily="18" charset="0"/>
              </a:rPr>
              <a:t>慍’ </a:t>
            </a:r>
            <a:r>
              <a:rPr lang="en-US" altLang="zh-CN" sz="2800" kern="100" dirty="0">
                <a:effectLst/>
                <a:latin typeface="Times New Roman" panose="02020603050405020304" pitchFamily="18" charset="0"/>
                <a:ea typeface="等线" panose="02010600030101010101" pitchFamily="2" charset="-122"/>
                <a:cs typeface="Times New Roman" panose="02020603050405020304" pitchFamily="18" charset="0"/>
              </a:rPr>
              <a:t>(slight anger) ‘</a:t>
            </a:r>
            <a:r>
              <a:rPr lang="zh-CN" altLang="en-US" sz="2800" kern="100" dirty="0">
                <a:effectLst/>
                <a:latin typeface="Times New Roman" panose="02020603050405020304" pitchFamily="18" charset="0"/>
                <a:ea typeface="等线" panose="02010600030101010101" pitchFamily="2" charset="-122"/>
                <a:cs typeface="Times New Roman" panose="02020603050405020304" pitchFamily="18" charset="0"/>
              </a:rPr>
              <a:t>志’ </a:t>
            </a:r>
            <a:r>
              <a:rPr lang="en-US" altLang="zh-CN" sz="2800" kern="100" dirty="0">
                <a:effectLst/>
                <a:latin typeface="Times New Roman" panose="02020603050405020304" pitchFamily="18" charset="0"/>
                <a:ea typeface="等线" panose="02010600030101010101" pitchFamily="2" charset="-122"/>
                <a:cs typeface="Times New Roman" panose="02020603050405020304" pitchFamily="18" charset="0"/>
              </a:rPr>
              <a:t>(will), ‘</a:t>
            </a:r>
            <a:r>
              <a:rPr lang="zh-CN" altLang="en-US" sz="2800" kern="100" dirty="0">
                <a:effectLst/>
                <a:latin typeface="Times New Roman" panose="02020603050405020304" pitchFamily="18" charset="0"/>
                <a:ea typeface="等线" panose="02010600030101010101" pitchFamily="2" charset="-122"/>
                <a:cs typeface="Times New Roman" panose="02020603050405020304" pitchFamily="18" charset="0"/>
              </a:rPr>
              <a:t>忠’ </a:t>
            </a:r>
            <a:r>
              <a:rPr lang="en-US" altLang="zh-CN" sz="2800" kern="100" dirty="0">
                <a:effectLst/>
                <a:latin typeface="Times New Roman" panose="02020603050405020304" pitchFamily="18" charset="0"/>
                <a:ea typeface="等线" panose="02010600030101010101" pitchFamily="2" charset="-122"/>
                <a:cs typeface="Times New Roman" panose="02020603050405020304" pitchFamily="18" charset="0"/>
              </a:rPr>
              <a:t>(wholeheartedness) </a:t>
            </a:r>
            <a:endParaRPr lang="zh-CN" altLang="zh-CN" sz="2800" kern="100" dirty="0">
              <a:effectLst/>
              <a:latin typeface="Times New Roman" panose="02020603050405020304" pitchFamily="18" charset="0"/>
              <a:ea typeface="等线" panose="02010600030101010101" pitchFamily="2" charset="-122"/>
              <a:cs typeface="Times New Roman" panose="02020603050405020304" pitchFamily="18" charset="0"/>
            </a:endParaRP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AEB7D0A7-1633-479E-8B90-959D5EE990D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E0C103-7A25-46BF-92E4-812236F8D451}" type="slidenum">
              <a:rPr lang="zh-CN" altLang="en-US" smtClean="0"/>
              <a:t>5</a:t>
            </a:fld>
            <a:endParaRPr lang="zh-CN" altLang="en-US"/>
          </a:p>
        </p:txBody>
      </p:sp>
      <p:sp>
        <p:nvSpPr>
          <p:cNvPr id="4" name="箭头: 下 3">
            <a:extLst>
              <a:ext uri="{FF2B5EF4-FFF2-40B4-BE49-F238E27FC236}">
                <a16:creationId xmlns:a16="http://schemas.microsoft.com/office/drawing/2014/main" id="{2D34204B-8AA8-4BD2-ACF2-8CE5E2F730F4}"/>
              </a:ext>
            </a:extLst>
          </p:cNvPr>
          <p:cNvSpPr/>
          <p:nvPr/>
        </p:nvSpPr>
        <p:spPr>
          <a:xfrm>
            <a:off x="5841455" y="2879387"/>
            <a:ext cx="509084" cy="812260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299067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4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>
            <a:extLst>
              <a:ext uri="{FF2B5EF4-FFF2-40B4-BE49-F238E27FC236}">
                <a16:creationId xmlns:a16="http://schemas.microsoft.com/office/drawing/2014/main" id="{E41B930D-BD9F-41D8-AC68-8A8604E840E7}"/>
              </a:ext>
            </a:extLst>
          </p:cNvPr>
          <p:cNvSpPr txBox="1"/>
          <p:nvPr/>
        </p:nvSpPr>
        <p:spPr>
          <a:xfrm>
            <a:off x="977216" y="1720327"/>
            <a:ext cx="10237561" cy="341734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indent="266700" algn="ctr">
              <a:lnSpc>
                <a:spcPct val="200000"/>
              </a:lnSpc>
            </a:pPr>
            <a:r>
              <a:rPr lang="en-US" altLang="zh-CN" sz="2800" kern="100" dirty="0">
                <a:effectLst/>
                <a:latin typeface="Times New Roman" panose="02020603050405020304" pitchFamily="18" charset="0"/>
                <a:ea typeface="等线" panose="02010600030101010101" pitchFamily="2" charset="-122"/>
                <a:cs typeface="Times New Roman" panose="02020603050405020304" pitchFamily="18" charset="0"/>
              </a:rPr>
              <a:t>‘</a:t>
            </a:r>
            <a:r>
              <a:rPr lang="en-US" altLang="zh-CN" sz="2800" i="1" kern="100" dirty="0" err="1">
                <a:effectLst/>
                <a:latin typeface="Times New Roman" panose="02020603050405020304" pitchFamily="18" charset="0"/>
                <a:ea typeface="等线" panose="02010600030101010101" pitchFamily="2" charset="-122"/>
                <a:cs typeface="Times New Roman" panose="02020603050405020304" pitchFamily="18" charset="0"/>
              </a:rPr>
              <a:t>yan</a:t>
            </a:r>
            <a:r>
              <a:rPr lang="en-US" altLang="zh-CN" sz="2800" kern="100" dirty="0">
                <a:effectLst/>
                <a:latin typeface="Times New Roman" panose="02020603050405020304" pitchFamily="18" charset="0"/>
                <a:ea typeface="等线" panose="02010600030101010101" pitchFamily="2" charset="-122"/>
                <a:cs typeface="Times New Roman" panose="02020603050405020304" pitchFamily="18" charset="0"/>
              </a:rPr>
              <a:t>’ </a:t>
            </a:r>
            <a:r>
              <a:rPr lang="zh-CN" altLang="en-US" sz="2800" kern="100" dirty="0">
                <a:effectLst/>
                <a:latin typeface="Times New Roman" panose="02020603050405020304" pitchFamily="18" charset="0"/>
                <a:ea typeface="等线" panose="02010600030101010101" pitchFamily="2" charset="-122"/>
                <a:cs typeface="Times New Roman" panose="02020603050405020304" pitchFamily="18" charset="0"/>
              </a:rPr>
              <a:t>言 </a:t>
            </a:r>
            <a:r>
              <a:rPr lang="en-US" altLang="zh-CN" sz="2800" kern="100" dirty="0">
                <a:effectLst/>
                <a:latin typeface="Times New Roman" panose="02020603050405020304" pitchFamily="18" charset="0"/>
                <a:ea typeface="等线" panose="02010600030101010101" pitchFamily="2" charset="-122"/>
                <a:cs typeface="Times New Roman" panose="02020603050405020304" pitchFamily="18" charset="0"/>
              </a:rPr>
              <a:t>(speak, words)</a:t>
            </a:r>
          </a:p>
          <a:p>
            <a:pPr indent="266700" algn="ctr">
              <a:lnSpc>
                <a:spcPct val="200000"/>
              </a:lnSpc>
            </a:pPr>
            <a:endParaRPr lang="en-US" altLang="zh-CN" sz="2800" kern="100" dirty="0">
              <a:effectLst/>
              <a:latin typeface="Times New Roman" panose="02020603050405020304" pitchFamily="18" charset="0"/>
              <a:ea typeface="等线" panose="02010600030101010101" pitchFamily="2" charset="-122"/>
              <a:cs typeface="Times New Roman" panose="02020603050405020304" pitchFamily="18" charset="0"/>
            </a:endParaRPr>
          </a:p>
          <a:p>
            <a:pPr indent="266700" algn="ctr">
              <a:lnSpc>
                <a:spcPct val="200000"/>
              </a:lnSpc>
            </a:pPr>
            <a:r>
              <a:rPr lang="zh-CN" altLang="en-US" sz="2800" kern="100" dirty="0">
                <a:effectLst/>
                <a:latin typeface="Times New Roman" panose="02020603050405020304" pitchFamily="18" charset="0"/>
                <a:ea typeface="等线" panose="02010600030101010101" pitchFamily="2" charset="-122"/>
                <a:cs typeface="Times New Roman" panose="02020603050405020304" pitchFamily="18" charset="0"/>
              </a:rPr>
              <a:t>‘語’ </a:t>
            </a:r>
            <a:r>
              <a:rPr lang="en-US" altLang="zh-CN" sz="2800" kern="100" dirty="0">
                <a:effectLst/>
                <a:latin typeface="Times New Roman" panose="02020603050405020304" pitchFamily="18" charset="0"/>
                <a:ea typeface="等线" panose="02010600030101010101" pitchFamily="2" charset="-122"/>
                <a:cs typeface="Times New Roman" panose="02020603050405020304" pitchFamily="18" charset="0"/>
              </a:rPr>
              <a:t>(language) ‘</a:t>
            </a:r>
            <a:r>
              <a:rPr lang="zh-CN" altLang="en-US" sz="2800" kern="100" dirty="0">
                <a:effectLst/>
                <a:latin typeface="Times New Roman" panose="02020603050405020304" pitchFamily="18" charset="0"/>
                <a:ea typeface="等线" panose="02010600030101010101" pitchFamily="2" charset="-122"/>
                <a:cs typeface="Times New Roman" panose="02020603050405020304" pitchFamily="18" charset="0"/>
              </a:rPr>
              <a:t>論’ </a:t>
            </a:r>
            <a:r>
              <a:rPr lang="en-US" altLang="zh-CN" sz="2800" kern="100" dirty="0">
                <a:effectLst/>
                <a:latin typeface="Times New Roman" panose="02020603050405020304" pitchFamily="18" charset="0"/>
                <a:ea typeface="等线" panose="02010600030101010101" pitchFamily="2" charset="-122"/>
                <a:cs typeface="Times New Roman" panose="02020603050405020304" pitchFamily="18" charset="0"/>
              </a:rPr>
              <a:t>(</a:t>
            </a:r>
            <a:r>
              <a:rPr lang="en-US" altLang="zh-CN" sz="2800" kern="100" dirty="0" err="1">
                <a:effectLst/>
                <a:latin typeface="Times New Roman" panose="02020603050405020304" pitchFamily="18" charset="0"/>
                <a:ea typeface="等线" panose="02010600030101010101" pitchFamily="2" charset="-122"/>
                <a:cs typeface="Times New Roman" panose="02020603050405020304" pitchFamily="18" charset="0"/>
              </a:rPr>
              <a:t>analyse</a:t>
            </a:r>
            <a:r>
              <a:rPr lang="en-US" altLang="zh-CN" sz="2800" kern="100" dirty="0">
                <a:effectLst/>
                <a:latin typeface="Times New Roman" panose="02020603050405020304" pitchFamily="18" charset="0"/>
                <a:ea typeface="等线" panose="02010600030101010101" pitchFamily="2" charset="-122"/>
                <a:cs typeface="Times New Roman" panose="02020603050405020304" pitchFamily="18" charset="0"/>
              </a:rPr>
              <a:t>)  ‘</a:t>
            </a:r>
            <a:r>
              <a:rPr lang="zh-CN" altLang="en-US" sz="2800" kern="100" dirty="0">
                <a:effectLst/>
                <a:latin typeface="Times New Roman" panose="02020603050405020304" pitchFamily="18" charset="0"/>
                <a:ea typeface="等线" panose="02010600030101010101" pitchFamily="2" charset="-122"/>
                <a:cs typeface="Times New Roman" panose="02020603050405020304" pitchFamily="18" charset="0"/>
              </a:rPr>
              <a:t>諂’ </a:t>
            </a:r>
            <a:r>
              <a:rPr lang="en-US" altLang="zh-CN" sz="2800" kern="100" dirty="0">
                <a:effectLst/>
                <a:latin typeface="Times New Roman" panose="02020603050405020304" pitchFamily="18" charset="0"/>
                <a:ea typeface="等线" panose="02010600030101010101" pitchFamily="2" charset="-122"/>
                <a:cs typeface="Times New Roman" panose="02020603050405020304" pitchFamily="18" charset="0"/>
              </a:rPr>
              <a:t>(flatter)</a:t>
            </a:r>
          </a:p>
          <a:p>
            <a:pPr indent="266700" algn="ctr">
              <a:lnSpc>
                <a:spcPct val="200000"/>
              </a:lnSpc>
            </a:pPr>
            <a:r>
              <a:rPr lang="en-US" altLang="zh-CN" sz="2800" kern="100" dirty="0">
                <a:effectLst/>
                <a:latin typeface="Times New Roman" panose="02020603050405020304" pitchFamily="18" charset="0"/>
                <a:ea typeface="等线" panose="02010600030101010101" pitchFamily="2" charset="-122"/>
                <a:cs typeface="Times New Roman" panose="02020603050405020304" pitchFamily="18" charset="0"/>
              </a:rPr>
              <a:t> ‘</a:t>
            </a:r>
            <a:r>
              <a:rPr lang="zh-CN" altLang="en-US" sz="2800" kern="100" dirty="0">
                <a:effectLst/>
                <a:latin typeface="Times New Roman" panose="02020603050405020304" pitchFamily="18" charset="0"/>
                <a:ea typeface="等线" panose="02010600030101010101" pitchFamily="2" charset="-122"/>
                <a:cs typeface="Times New Roman" panose="02020603050405020304" pitchFamily="18" charset="0"/>
              </a:rPr>
              <a:t>謀’ </a:t>
            </a:r>
            <a:r>
              <a:rPr lang="en-US" altLang="zh-CN" sz="2800" kern="100" dirty="0">
                <a:effectLst/>
                <a:latin typeface="Times New Roman" panose="02020603050405020304" pitchFamily="18" charset="0"/>
                <a:ea typeface="等线" panose="02010600030101010101" pitchFamily="2" charset="-122"/>
                <a:cs typeface="Times New Roman" panose="02020603050405020304" pitchFamily="18" charset="0"/>
              </a:rPr>
              <a:t>(consult, plan) ‘</a:t>
            </a:r>
            <a:r>
              <a:rPr lang="zh-CN" altLang="en-US" sz="2800" kern="100" dirty="0">
                <a:effectLst/>
                <a:latin typeface="Times New Roman" panose="02020603050405020304" pitchFamily="18" charset="0"/>
                <a:ea typeface="等线" panose="02010600030101010101" pitchFamily="2" charset="-122"/>
                <a:cs typeface="Times New Roman" panose="02020603050405020304" pitchFamily="18" charset="0"/>
              </a:rPr>
              <a:t>讓’ </a:t>
            </a:r>
            <a:r>
              <a:rPr lang="en-US" altLang="zh-CN" sz="2800" kern="100" dirty="0">
                <a:effectLst/>
                <a:latin typeface="Times New Roman" panose="02020603050405020304" pitchFamily="18" charset="0"/>
                <a:ea typeface="等线" panose="02010600030101010101" pitchFamily="2" charset="-122"/>
                <a:cs typeface="Times New Roman" panose="02020603050405020304" pitchFamily="18" charset="0"/>
              </a:rPr>
              <a:t>(allow, let), ‘</a:t>
            </a:r>
            <a:r>
              <a:rPr lang="zh-CN" altLang="en-US" sz="2800" kern="100" dirty="0">
                <a:effectLst/>
                <a:latin typeface="Times New Roman" panose="02020603050405020304" pitchFamily="18" charset="0"/>
                <a:ea typeface="等线" panose="02010600030101010101" pitchFamily="2" charset="-122"/>
                <a:cs typeface="Times New Roman" panose="02020603050405020304" pitchFamily="18" charset="0"/>
              </a:rPr>
              <a:t>謹’ </a:t>
            </a:r>
            <a:r>
              <a:rPr lang="en-US" altLang="zh-CN" sz="2800" kern="100" dirty="0">
                <a:effectLst/>
                <a:latin typeface="Times New Roman" panose="02020603050405020304" pitchFamily="18" charset="0"/>
                <a:ea typeface="等线" panose="02010600030101010101" pitchFamily="2" charset="-122"/>
                <a:cs typeface="Times New Roman" panose="02020603050405020304" pitchFamily="18" charset="0"/>
              </a:rPr>
              <a:t>(cautious)</a:t>
            </a:r>
            <a:endParaRPr lang="zh-CN" altLang="zh-CN" sz="2800" kern="100" dirty="0">
              <a:effectLst/>
              <a:latin typeface="Times New Roman" panose="02020603050405020304" pitchFamily="18" charset="0"/>
              <a:ea typeface="等线" panose="02010600030101010101" pitchFamily="2" charset="-122"/>
              <a:cs typeface="Times New Roman" panose="02020603050405020304" pitchFamily="18" charset="0"/>
            </a:endParaRP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AEB7D0A7-1633-479E-8B90-959D5EE990D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E0C103-7A25-46BF-92E4-812236F8D451}" type="slidenum">
              <a:rPr lang="zh-CN" altLang="en-US" smtClean="0"/>
              <a:t>6</a:t>
            </a:fld>
            <a:endParaRPr lang="zh-CN" altLang="en-US"/>
          </a:p>
        </p:txBody>
      </p:sp>
      <p:sp>
        <p:nvSpPr>
          <p:cNvPr id="4" name="箭头: 下 3">
            <a:extLst>
              <a:ext uri="{FF2B5EF4-FFF2-40B4-BE49-F238E27FC236}">
                <a16:creationId xmlns:a16="http://schemas.microsoft.com/office/drawing/2014/main" id="{2D34204B-8AA8-4BD2-ACF2-8CE5E2F730F4}"/>
              </a:ext>
            </a:extLst>
          </p:cNvPr>
          <p:cNvSpPr/>
          <p:nvPr/>
        </p:nvSpPr>
        <p:spPr>
          <a:xfrm>
            <a:off x="5841455" y="2729567"/>
            <a:ext cx="509084" cy="812260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89590124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4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>
            <a:extLst>
              <a:ext uri="{FF2B5EF4-FFF2-40B4-BE49-F238E27FC236}">
                <a16:creationId xmlns:a16="http://schemas.microsoft.com/office/drawing/2014/main" id="{E41B930D-BD9F-41D8-AC68-8A8604E840E7}"/>
              </a:ext>
            </a:extLst>
          </p:cNvPr>
          <p:cNvSpPr txBox="1"/>
          <p:nvPr/>
        </p:nvSpPr>
        <p:spPr>
          <a:xfrm>
            <a:off x="977216" y="1720327"/>
            <a:ext cx="10237561" cy="341734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indent="266700" algn="ctr">
              <a:lnSpc>
                <a:spcPct val="200000"/>
              </a:lnSpc>
            </a:pPr>
            <a:r>
              <a:rPr lang="en-US" altLang="zh-CN" sz="2800" kern="100" dirty="0">
                <a:effectLst/>
                <a:latin typeface="Times New Roman" panose="02020603050405020304" pitchFamily="18" charset="0"/>
                <a:ea typeface="等线" panose="02010600030101010101" pitchFamily="2" charset="-122"/>
                <a:cs typeface="Times New Roman" panose="02020603050405020304" pitchFamily="18" charset="0"/>
              </a:rPr>
              <a:t>‘</a:t>
            </a:r>
            <a:r>
              <a:rPr lang="en-US" altLang="zh-CN" sz="2800" i="1" kern="100" dirty="0" err="1">
                <a:effectLst/>
                <a:latin typeface="Times New Roman" panose="02020603050405020304" pitchFamily="18" charset="0"/>
                <a:ea typeface="等线" panose="02010600030101010101" pitchFamily="2" charset="-122"/>
                <a:cs typeface="Times New Roman" panose="02020603050405020304" pitchFamily="18" charset="0"/>
              </a:rPr>
              <a:t>chuo</a:t>
            </a:r>
            <a:r>
              <a:rPr lang="en-US" altLang="zh-CN" sz="2800" kern="100" dirty="0">
                <a:effectLst/>
                <a:latin typeface="Times New Roman" panose="02020603050405020304" pitchFamily="18" charset="0"/>
                <a:ea typeface="等线" panose="02010600030101010101" pitchFamily="2" charset="-122"/>
                <a:cs typeface="Times New Roman" panose="02020603050405020304" pitchFamily="18" charset="0"/>
              </a:rPr>
              <a:t>’ </a:t>
            </a:r>
            <a:r>
              <a:rPr lang="zh-CN" altLang="en-US" sz="2800" kern="100" dirty="0">
                <a:effectLst/>
                <a:latin typeface="Times New Roman" panose="02020603050405020304" pitchFamily="18" charset="0"/>
                <a:ea typeface="等线" panose="02010600030101010101" pitchFamily="2" charset="-122"/>
                <a:cs typeface="Times New Roman" panose="02020603050405020304" pitchFamily="18" charset="0"/>
              </a:rPr>
              <a:t>辵 </a:t>
            </a:r>
            <a:r>
              <a:rPr lang="en-US" altLang="zh-CN" sz="2800" kern="100" dirty="0">
                <a:effectLst/>
                <a:latin typeface="Times New Roman" panose="02020603050405020304" pitchFamily="18" charset="0"/>
                <a:ea typeface="等线" panose="02010600030101010101" pitchFamily="2" charset="-122"/>
                <a:cs typeface="Times New Roman" panose="02020603050405020304" pitchFamily="18" charset="0"/>
              </a:rPr>
              <a:t>or </a:t>
            </a:r>
            <a:r>
              <a:rPr lang="zh-CN" altLang="en-US" sz="2800" kern="100" dirty="0">
                <a:effectLst/>
                <a:latin typeface="Times New Roman" panose="02020603050405020304" pitchFamily="18" charset="0"/>
                <a:ea typeface="等线" panose="02010600030101010101" pitchFamily="2" charset="-122"/>
                <a:cs typeface="Times New Roman" panose="02020603050405020304" pitchFamily="18" charset="0"/>
              </a:rPr>
              <a:t>辶 </a:t>
            </a:r>
            <a:r>
              <a:rPr lang="en-US" altLang="zh-CN" sz="2800" kern="100" dirty="0">
                <a:effectLst/>
                <a:latin typeface="Times New Roman" panose="02020603050405020304" pitchFamily="18" charset="0"/>
                <a:ea typeface="等线" panose="02010600030101010101" pitchFamily="2" charset="-122"/>
                <a:cs typeface="Times New Roman" panose="02020603050405020304" pitchFamily="18" charset="0"/>
              </a:rPr>
              <a:t>(walk)</a:t>
            </a:r>
          </a:p>
          <a:p>
            <a:pPr indent="266700" algn="ctr">
              <a:lnSpc>
                <a:spcPct val="200000"/>
              </a:lnSpc>
            </a:pPr>
            <a:endParaRPr lang="en-US" altLang="zh-CN" sz="2800" kern="100" dirty="0">
              <a:effectLst/>
              <a:latin typeface="Times New Roman" panose="02020603050405020304" pitchFamily="18" charset="0"/>
              <a:ea typeface="等线" panose="02010600030101010101" pitchFamily="2" charset="-122"/>
              <a:cs typeface="Times New Roman" panose="02020603050405020304" pitchFamily="18" charset="0"/>
            </a:endParaRPr>
          </a:p>
          <a:p>
            <a:pPr indent="266700" algn="ctr">
              <a:lnSpc>
                <a:spcPct val="200000"/>
              </a:lnSpc>
            </a:pPr>
            <a:r>
              <a:rPr lang="zh-CN" altLang="en-US" sz="2800" kern="100" dirty="0">
                <a:effectLst/>
                <a:latin typeface="Times New Roman" panose="02020603050405020304" pitchFamily="18" charset="0"/>
                <a:ea typeface="等线" panose="02010600030101010101" pitchFamily="2" charset="-122"/>
                <a:cs typeface="Times New Roman" panose="02020603050405020304" pitchFamily="18" charset="0"/>
              </a:rPr>
              <a:t>‘近’ </a:t>
            </a:r>
            <a:r>
              <a:rPr lang="en-US" altLang="zh-CN" sz="2800" kern="100" dirty="0">
                <a:effectLst/>
                <a:latin typeface="Times New Roman" panose="02020603050405020304" pitchFamily="18" charset="0"/>
                <a:ea typeface="等线" panose="02010600030101010101" pitchFamily="2" charset="-122"/>
                <a:cs typeface="Times New Roman" panose="02020603050405020304" pitchFamily="18" charset="0"/>
              </a:rPr>
              <a:t>(close) ‘</a:t>
            </a:r>
            <a:r>
              <a:rPr lang="zh-CN" altLang="en-US" sz="2800" kern="100" dirty="0">
                <a:effectLst/>
                <a:latin typeface="Times New Roman" panose="02020603050405020304" pitchFamily="18" charset="0"/>
                <a:ea typeface="等线" panose="02010600030101010101" pitchFamily="2" charset="-122"/>
                <a:cs typeface="Times New Roman" panose="02020603050405020304" pitchFamily="18" charset="0"/>
              </a:rPr>
              <a:t>遠’ </a:t>
            </a:r>
            <a:r>
              <a:rPr lang="en-US" altLang="zh-CN" sz="2800" kern="100" dirty="0">
                <a:effectLst/>
                <a:latin typeface="Times New Roman" panose="02020603050405020304" pitchFamily="18" charset="0"/>
                <a:ea typeface="等线" panose="02010600030101010101" pitchFamily="2" charset="-122"/>
                <a:cs typeface="Times New Roman" panose="02020603050405020304" pitchFamily="18" charset="0"/>
              </a:rPr>
              <a:t>(far) ‘</a:t>
            </a:r>
            <a:r>
              <a:rPr lang="zh-CN" altLang="en-US" sz="2800" kern="100" dirty="0">
                <a:effectLst/>
                <a:latin typeface="Times New Roman" panose="02020603050405020304" pitchFamily="18" charset="0"/>
                <a:ea typeface="等线" panose="02010600030101010101" pitchFamily="2" charset="-122"/>
                <a:cs typeface="Times New Roman" panose="02020603050405020304" pitchFamily="18" charset="0"/>
              </a:rPr>
              <a:t>追’ </a:t>
            </a:r>
            <a:r>
              <a:rPr lang="en-US" altLang="zh-CN" sz="2800" kern="100" dirty="0">
                <a:effectLst/>
                <a:latin typeface="Times New Roman" panose="02020603050405020304" pitchFamily="18" charset="0"/>
                <a:ea typeface="等线" panose="02010600030101010101" pitchFamily="2" charset="-122"/>
                <a:cs typeface="Times New Roman" panose="02020603050405020304" pitchFamily="18" charset="0"/>
              </a:rPr>
              <a:t>(chase)</a:t>
            </a:r>
          </a:p>
          <a:p>
            <a:pPr indent="266700" algn="ctr">
              <a:lnSpc>
                <a:spcPct val="200000"/>
              </a:lnSpc>
            </a:pPr>
            <a:r>
              <a:rPr lang="en-US" altLang="zh-CN" sz="2800" kern="100" dirty="0">
                <a:effectLst/>
                <a:latin typeface="Times New Roman" panose="02020603050405020304" pitchFamily="18" charset="0"/>
                <a:ea typeface="等线" panose="02010600030101010101" pitchFamily="2" charset="-122"/>
                <a:cs typeface="Times New Roman" panose="02020603050405020304" pitchFamily="18" charset="0"/>
              </a:rPr>
              <a:t>‘</a:t>
            </a:r>
            <a:r>
              <a:rPr lang="zh-CN" altLang="en-US" sz="2800" kern="100" dirty="0">
                <a:effectLst/>
                <a:latin typeface="Times New Roman" panose="02020603050405020304" pitchFamily="18" charset="0"/>
                <a:ea typeface="等线" panose="02010600030101010101" pitchFamily="2" charset="-122"/>
                <a:cs typeface="Times New Roman" panose="02020603050405020304" pitchFamily="18" charset="0"/>
              </a:rPr>
              <a:t>過’ </a:t>
            </a:r>
            <a:r>
              <a:rPr lang="en-US" altLang="zh-CN" sz="2800" kern="100" dirty="0">
                <a:effectLst/>
                <a:latin typeface="Times New Roman" panose="02020603050405020304" pitchFamily="18" charset="0"/>
                <a:ea typeface="等线" panose="02010600030101010101" pitchFamily="2" charset="-122"/>
                <a:cs typeface="Times New Roman" panose="02020603050405020304" pitchFamily="18" charset="0"/>
              </a:rPr>
              <a:t>(pass) ‘</a:t>
            </a:r>
            <a:r>
              <a:rPr lang="zh-CN" altLang="en-US" sz="2800" kern="100" dirty="0">
                <a:effectLst/>
                <a:latin typeface="Times New Roman" panose="02020603050405020304" pitchFamily="18" charset="0"/>
                <a:ea typeface="等线" panose="02010600030101010101" pitchFamily="2" charset="-122"/>
                <a:cs typeface="Times New Roman" panose="02020603050405020304" pitchFamily="18" charset="0"/>
              </a:rPr>
              <a:t>道’ </a:t>
            </a:r>
            <a:r>
              <a:rPr lang="en-US" altLang="zh-CN" sz="2800" kern="100" dirty="0">
                <a:effectLst/>
                <a:latin typeface="Times New Roman" panose="02020603050405020304" pitchFamily="18" charset="0"/>
                <a:ea typeface="等线" panose="02010600030101010101" pitchFamily="2" charset="-122"/>
                <a:cs typeface="Times New Roman" panose="02020603050405020304" pitchFamily="18" charset="0"/>
              </a:rPr>
              <a:t>(way) ‘</a:t>
            </a:r>
            <a:r>
              <a:rPr lang="zh-CN" altLang="en-US" sz="2800" kern="100" dirty="0">
                <a:effectLst/>
                <a:latin typeface="Times New Roman" panose="02020603050405020304" pitchFamily="18" charset="0"/>
                <a:ea typeface="等线" panose="02010600030101010101" pitchFamily="2" charset="-122"/>
                <a:cs typeface="Times New Roman" panose="02020603050405020304" pitchFamily="18" charset="0"/>
              </a:rPr>
              <a:t>運’ </a:t>
            </a:r>
            <a:r>
              <a:rPr lang="en-US" altLang="zh-CN" sz="2800" kern="100" dirty="0">
                <a:effectLst/>
                <a:latin typeface="Times New Roman" panose="02020603050405020304" pitchFamily="18" charset="0"/>
                <a:ea typeface="等线" panose="02010600030101010101" pitchFamily="2" charset="-122"/>
                <a:cs typeface="Times New Roman" panose="02020603050405020304" pitchFamily="18" charset="0"/>
              </a:rPr>
              <a:t>(deliver)</a:t>
            </a:r>
            <a:endParaRPr lang="zh-CN" altLang="zh-CN" sz="2800" kern="100" dirty="0">
              <a:effectLst/>
              <a:latin typeface="Times New Roman" panose="02020603050405020304" pitchFamily="18" charset="0"/>
              <a:ea typeface="等线" panose="02010600030101010101" pitchFamily="2" charset="-122"/>
              <a:cs typeface="Times New Roman" panose="02020603050405020304" pitchFamily="18" charset="0"/>
            </a:endParaRP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AEB7D0A7-1633-479E-8B90-959D5EE990D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E0C103-7A25-46BF-92E4-812236F8D451}" type="slidenum">
              <a:rPr lang="zh-CN" altLang="en-US" smtClean="0"/>
              <a:t>7</a:t>
            </a:fld>
            <a:endParaRPr lang="zh-CN" altLang="en-US"/>
          </a:p>
        </p:txBody>
      </p:sp>
      <p:sp>
        <p:nvSpPr>
          <p:cNvPr id="4" name="箭头: 下 3">
            <a:extLst>
              <a:ext uri="{FF2B5EF4-FFF2-40B4-BE49-F238E27FC236}">
                <a16:creationId xmlns:a16="http://schemas.microsoft.com/office/drawing/2014/main" id="{2D34204B-8AA8-4BD2-ACF2-8CE5E2F730F4}"/>
              </a:ext>
            </a:extLst>
          </p:cNvPr>
          <p:cNvSpPr/>
          <p:nvPr/>
        </p:nvSpPr>
        <p:spPr>
          <a:xfrm>
            <a:off x="5841455" y="2729567"/>
            <a:ext cx="509084" cy="812260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267223773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4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>
            <a:extLst>
              <a:ext uri="{FF2B5EF4-FFF2-40B4-BE49-F238E27FC236}">
                <a16:creationId xmlns:a16="http://schemas.microsoft.com/office/drawing/2014/main" id="{E41B930D-BD9F-41D8-AC68-8A8604E840E7}"/>
              </a:ext>
            </a:extLst>
          </p:cNvPr>
          <p:cNvSpPr txBox="1"/>
          <p:nvPr/>
        </p:nvSpPr>
        <p:spPr>
          <a:xfrm>
            <a:off x="977216" y="1720327"/>
            <a:ext cx="10237561" cy="255557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indent="266700" algn="ctr">
              <a:lnSpc>
                <a:spcPct val="200000"/>
              </a:lnSpc>
            </a:pPr>
            <a:r>
              <a:rPr lang="en-US" altLang="zh-CN" sz="2800" i="1" kern="100" dirty="0">
                <a:effectLst/>
                <a:latin typeface="Times New Roman" panose="02020603050405020304" pitchFamily="18" charset="0"/>
                <a:ea typeface="等线" panose="02010600030101010101" pitchFamily="2" charset="-122"/>
                <a:cs typeface="Times New Roman" panose="02020603050405020304" pitchFamily="18" charset="0"/>
              </a:rPr>
              <a:t> </a:t>
            </a:r>
            <a:r>
              <a:rPr lang="en-US" altLang="zh-CN" sz="2800" i="1" kern="100" dirty="0" err="1">
                <a:effectLst/>
                <a:latin typeface="Times New Roman" panose="02020603050405020304" pitchFamily="18" charset="0"/>
                <a:ea typeface="等线" panose="02010600030101010101" pitchFamily="2" charset="-122"/>
                <a:cs typeface="Times New Roman" panose="02020603050405020304" pitchFamily="18" charset="0"/>
              </a:rPr>
              <a:t>yuhuan</a:t>
            </a:r>
            <a:r>
              <a:rPr lang="en-US" altLang="zh-CN" sz="2800" i="1" kern="100" dirty="0">
                <a:effectLst/>
                <a:latin typeface="Times New Roman" panose="02020603050405020304" pitchFamily="18" charset="0"/>
                <a:ea typeface="等线" panose="02010600030101010101" pitchFamily="2" charset="-122"/>
                <a:cs typeface="Times New Roman" panose="02020603050405020304" pitchFamily="18" charset="0"/>
              </a:rPr>
              <a:t> </a:t>
            </a:r>
            <a:r>
              <a:rPr lang="zh-CN" altLang="en-US" sz="2800" kern="100" dirty="0">
                <a:effectLst/>
                <a:latin typeface="Times New Roman" panose="02020603050405020304" pitchFamily="18" charset="0"/>
                <a:ea typeface="等线" panose="02010600030101010101" pitchFamily="2" charset="-122"/>
                <a:cs typeface="Times New Roman" panose="02020603050405020304" pitchFamily="18" charset="0"/>
              </a:rPr>
              <a:t>憂患 </a:t>
            </a:r>
            <a:r>
              <a:rPr lang="en-US" altLang="zh-CN" sz="2800" kern="100" dirty="0">
                <a:effectLst/>
                <a:latin typeface="Times New Roman" panose="02020603050405020304" pitchFamily="18" charset="0"/>
                <a:ea typeface="等线" panose="02010600030101010101" pitchFamily="2" charset="-122"/>
                <a:cs typeface="Times New Roman" panose="02020603050405020304" pitchFamily="18" charset="0"/>
              </a:rPr>
              <a:t>(worry) </a:t>
            </a:r>
            <a:r>
              <a:rPr lang="en-US" altLang="zh-CN" sz="2800" i="1" kern="100" dirty="0" err="1">
                <a:effectLst/>
                <a:latin typeface="Times New Roman" panose="02020603050405020304" pitchFamily="18" charset="0"/>
                <a:ea typeface="等线" panose="02010600030101010101" pitchFamily="2" charset="-122"/>
                <a:cs typeface="Times New Roman" panose="02020603050405020304" pitchFamily="18" charset="0"/>
              </a:rPr>
              <a:t>sixiang</a:t>
            </a:r>
            <a:r>
              <a:rPr lang="en-US" altLang="zh-CN" sz="2800" kern="100" dirty="0">
                <a:effectLst/>
                <a:latin typeface="Times New Roman" panose="02020603050405020304" pitchFamily="18" charset="0"/>
                <a:ea typeface="等线" panose="02010600030101010101" pitchFamily="2" charset="-122"/>
                <a:cs typeface="Times New Roman" panose="02020603050405020304" pitchFamily="18" charset="0"/>
              </a:rPr>
              <a:t> </a:t>
            </a:r>
            <a:r>
              <a:rPr lang="zh-CN" altLang="en-US" sz="2800" kern="100" dirty="0">
                <a:effectLst/>
                <a:latin typeface="Times New Roman" panose="02020603050405020304" pitchFamily="18" charset="0"/>
                <a:ea typeface="等线" panose="02010600030101010101" pitchFamily="2" charset="-122"/>
                <a:cs typeface="Times New Roman" panose="02020603050405020304" pitchFamily="18" charset="0"/>
              </a:rPr>
              <a:t>思想 </a:t>
            </a:r>
            <a:r>
              <a:rPr lang="en-US" altLang="zh-CN" sz="2800" kern="100" dirty="0">
                <a:effectLst/>
                <a:latin typeface="Times New Roman" panose="02020603050405020304" pitchFamily="18" charset="0"/>
                <a:ea typeface="等线" panose="02010600030101010101" pitchFamily="2" charset="-122"/>
                <a:cs typeface="Times New Roman" panose="02020603050405020304" pitchFamily="18" charset="0"/>
              </a:rPr>
              <a:t>(thought)</a:t>
            </a:r>
            <a:r>
              <a:rPr lang="en-US" altLang="zh-CN" sz="2800" i="1" kern="100" dirty="0">
                <a:effectLst/>
                <a:latin typeface="Times New Roman" panose="02020603050405020304" pitchFamily="18" charset="0"/>
                <a:ea typeface="等线" panose="02010600030101010101" pitchFamily="2" charset="-122"/>
                <a:cs typeface="Times New Roman" panose="02020603050405020304" pitchFamily="18" charset="0"/>
              </a:rPr>
              <a:t> </a:t>
            </a:r>
            <a:r>
              <a:rPr lang="en-US" altLang="zh-CN" sz="2800" i="1" kern="100" dirty="0" err="1">
                <a:effectLst/>
                <a:latin typeface="Times New Roman" panose="02020603050405020304" pitchFamily="18" charset="0"/>
                <a:ea typeface="等线" panose="02010600030101010101" pitchFamily="2" charset="-122"/>
                <a:cs typeface="Times New Roman" panose="02020603050405020304" pitchFamily="18" charset="0"/>
              </a:rPr>
              <a:t>jidan</a:t>
            </a:r>
            <a:r>
              <a:rPr lang="zh-CN" altLang="en-US" sz="2800" kern="100" dirty="0">
                <a:effectLst/>
                <a:latin typeface="Times New Roman" panose="02020603050405020304" pitchFamily="18" charset="0"/>
                <a:ea typeface="等线" panose="02010600030101010101" pitchFamily="2" charset="-122"/>
                <a:cs typeface="Times New Roman" panose="02020603050405020304" pitchFamily="18" charset="0"/>
              </a:rPr>
              <a:t>忌憚 </a:t>
            </a:r>
            <a:r>
              <a:rPr lang="en-US" altLang="zh-CN" sz="2800" kern="100" dirty="0">
                <a:effectLst/>
                <a:latin typeface="Times New Roman" panose="02020603050405020304" pitchFamily="18" charset="0"/>
                <a:ea typeface="等线" panose="02010600030101010101" pitchFamily="2" charset="-122"/>
                <a:cs typeface="Times New Roman" panose="02020603050405020304" pitchFamily="18" charset="0"/>
              </a:rPr>
              <a:t>(fear)</a:t>
            </a:r>
          </a:p>
          <a:p>
            <a:pPr indent="266700" algn="ctr">
              <a:lnSpc>
                <a:spcPct val="200000"/>
              </a:lnSpc>
            </a:pPr>
            <a:r>
              <a:rPr lang="en-US" altLang="zh-CN" sz="2800" i="1" kern="100" dirty="0" err="1">
                <a:effectLst/>
                <a:latin typeface="Times New Roman" panose="02020603050405020304" pitchFamily="18" charset="0"/>
                <a:ea typeface="等线" panose="02010600030101010101" pitchFamily="2" charset="-122"/>
                <a:cs typeface="Times New Roman" panose="02020603050405020304" pitchFamily="18" charset="0"/>
              </a:rPr>
              <a:t>shuohua</a:t>
            </a:r>
            <a:r>
              <a:rPr lang="en-US" altLang="zh-CN" sz="2800" kern="100" dirty="0">
                <a:effectLst/>
                <a:latin typeface="Times New Roman" panose="02020603050405020304" pitchFamily="18" charset="0"/>
                <a:ea typeface="等线" panose="02010600030101010101" pitchFamily="2" charset="-122"/>
                <a:cs typeface="Times New Roman" panose="02020603050405020304" pitchFamily="18" charset="0"/>
              </a:rPr>
              <a:t> </a:t>
            </a:r>
            <a:r>
              <a:rPr lang="zh-CN" altLang="en-US" sz="2800" kern="100" dirty="0">
                <a:effectLst/>
                <a:latin typeface="Times New Roman" panose="02020603050405020304" pitchFamily="18" charset="0"/>
                <a:ea typeface="等线" panose="02010600030101010101" pitchFamily="2" charset="-122"/>
                <a:cs typeface="Times New Roman" panose="02020603050405020304" pitchFamily="18" charset="0"/>
              </a:rPr>
              <a:t>說話 </a:t>
            </a:r>
            <a:r>
              <a:rPr lang="en-US" altLang="zh-CN" sz="2800" kern="100" dirty="0">
                <a:effectLst/>
                <a:latin typeface="Times New Roman" panose="02020603050405020304" pitchFamily="18" charset="0"/>
                <a:ea typeface="等线" panose="02010600030101010101" pitchFamily="2" charset="-122"/>
                <a:cs typeface="Times New Roman" panose="02020603050405020304" pitchFamily="18" charset="0"/>
              </a:rPr>
              <a:t>(speak), </a:t>
            </a:r>
            <a:r>
              <a:rPr lang="en-US" altLang="zh-CN" sz="2800" i="1" kern="100" dirty="0" err="1">
                <a:effectLst/>
                <a:latin typeface="Times New Roman" panose="02020603050405020304" pitchFamily="18" charset="0"/>
                <a:ea typeface="等线" panose="02010600030101010101" pitchFamily="2" charset="-122"/>
                <a:cs typeface="Times New Roman" panose="02020603050405020304" pitchFamily="18" charset="0"/>
              </a:rPr>
              <a:t>yilun</a:t>
            </a:r>
            <a:r>
              <a:rPr lang="en-US" altLang="zh-CN" sz="2800" kern="100" dirty="0">
                <a:effectLst/>
                <a:latin typeface="Times New Roman" panose="02020603050405020304" pitchFamily="18" charset="0"/>
                <a:ea typeface="等线" panose="02010600030101010101" pitchFamily="2" charset="-122"/>
                <a:cs typeface="Times New Roman" panose="02020603050405020304" pitchFamily="18" charset="0"/>
              </a:rPr>
              <a:t> </a:t>
            </a:r>
            <a:r>
              <a:rPr lang="zh-CN" altLang="en-US" sz="2800" kern="100" dirty="0">
                <a:effectLst/>
                <a:latin typeface="Times New Roman" panose="02020603050405020304" pitchFamily="18" charset="0"/>
                <a:ea typeface="等线" panose="02010600030101010101" pitchFamily="2" charset="-122"/>
                <a:cs typeface="Times New Roman" panose="02020603050405020304" pitchFamily="18" charset="0"/>
              </a:rPr>
              <a:t>議論</a:t>
            </a:r>
            <a:r>
              <a:rPr lang="en-US" altLang="zh-CN" sz="2800" kern="100" dirty="0">
                <a:effectLst/>
                <a:latin typeface="Times New Roman" panose="02020603050405020304" pitchFamily="18" charset="0"/>
                <a:ea typeface="等线" panose="02010600030101010101" pitchFamily="2" charset="-122"/>
                <a:cs typeface="Times New Roman" panose="02020603050405020304" pitchFamily="18" charset="0"/>
              </a:rPr>
              <a:t>(discuss), </a:t>
            </a:r>
            <a:r>
              <a:rPr lang="en-US" altLang="zh-CN" sz="2800" i="1" kern="100" dirty="0" err="1">
                <a:effectLst/>
                <a:latin typeface="Times New Roman" panose="02020603050405020304" pitchFamily="18" charset="0"/>
                <a:ea typeface="等线" panose="02010600030101010101" pitchFamily="2" charset="-122"/>
                <a:cs typeface="Times New Roman" panose="02020603050405020304" pitchFamily="18" charset="0"/>
              </a:rPr>
              <a:t>chanyu</a:t>
            </a:r>
            <a:r>
              <a:rPr lang="zh-CN" altLang="en-US" sz="2800" kern="100" dirty="0">
                <a:effectLst/>
                <a:latin typeface="Times New Roman" panose="02020603050405020304" pitchFamily="18" charset="0"/>
                <a:ea typeface="等线" panose="02010600030101010101" pitchFamily="2" charset="-122"/>
                <a:cs typeface="Times New Roman" panose="02020603050405020304" pitchFamily="18" charset="0"/>
              </a:rPr>
              <a:t>諂諛 </a:t>
            </a:r>
            <a:r>
              <a:rPr lang="en-US" altLang="zh-CN" sz="2800" kern="100" dirty="0">
                <a:effectLst/>
                <a:latin typeface="Times New Roman" panose="02020603050405020304" pitchFamily="18" charset="0"/>
                <a:ea typeface="等线" panose="02010600030101010101" pitchFamily="2" charset="-122"/>
                <a:cs typeface="Times New Roman" panose="02020603050405020304" pitchFamily="18" charset="0"/>
              </a:rPr>
              <a:t>(flatter)</a:t>
            </a:r>
          </a:p>
          <a:p>
            <a:pPr indent="266700" algn="ctr">
              <a:lnSpc>
                <a:spcPct val="200000"/>
              </a:lnSpc>
            </a:pPr>
            <a:r>
              <a:rPr lang="en-US" altLang="zh-CN" sz="2800" i="1" kern="100" dirty="0" err="1">
                <a:effectLst/>
                <a:latin typeface="Times New Roman" panose="02020603050405020304" pitchFamily="18" charset="0"/>
                <a:ea typeface="等线" panose="02010600030101010101" pitchFamily="2" charset="-122"/>
                <a:cs typeface="Times New Roman" panose="02020603050405020304" pitchFamily="18" charset="0"/>
              </a:rPr>
              <a:t>yaoyuan</a:t>
            </a:r>
            <a:r>
              <a:rPr lang="zh-CN" altLang="en-US" sz="2800" kern="100" dirty="0">
                <a:effectLst/>
                <a:latin typeface="Times New Roman" panose="02020603050405020304" pitchFamily="18" charset="0"/>
                <a:ea typeface="等线" panose="02010600030101010101" pitchFamily="2" charset="-122"/>
                <a:cs typeface="Times New Roman" panose="02020603050405020304" pitchFamily="18" charset="0"/>
              </a:rPr>
              <a:t>遙遠 </a:t>
            </a:r>
            <a:r>
              <a:rPr lang="en-US" altLang="zh-CN" sz="2800" kern="100" dirty="0">
                <a:effectLst/>
                <a:latin typeface="Times New Roman" panose="02020603050405020304" pitchFamily="18" charset="0"/>
                <a:ea typeface="等线" panose="02010600030101010101" pitchFamily="2" charset="-122"/>
                <a:cs typeface="Times New Roman" panose="02020603050405020304" pitchFamily="18" charset="0"/>
              </a:rPr>
              <a:t>(far away),</a:t>
            </a:r>
            <a:r>
              <a:rPr lang="en-US" altLang="zh-CN" sz="2800" i="1" kern="100" dirty="0">
                <a:effectLst/>
                <a:latin typeface="Times New Roman" panose="02020603050405020304" pitchFamily="18" charset="0"/>
                <a:ea typeface="等线" panose="02010600030101010101" pitchFamily="2" charset="-122"/>
                <a:cs typeface="Times New Roman" panose="02020603050405020304" pitchFamily="18" charset="0"/>
              </a:rPr>
              <a:t> </a:t>
            </a:r>
            <a:r>
              <a:rPr lang="en-US" altLang="zh-CN" sz="2800" i="1" kern="100" dirty="0" err="1">
                <a:effectLst/>
                <a:latin typeface="Times New Roman" panose="02020603050405020304" pitchFamily="18" charset="0"/>
                <a:ea typeface="等线" panose="02010600030101010101" pitchFamily="2" charset="-122"/>
                <a:cs typeface="Times New Roman" panose="02020603050405020304" pitchFamily="18" charset="0"/>
              </a:rPr>
              <a:t>zhuizhu</a:t>
            </a:r>
            <a:r>
              <a:rPr lang="en-US" altLang="zh-CN" sz="2800" i="1" kern="100" dirty="0">
                <a:effectLst/>
                <a:latin typeface="Times New Roman" panose="02020603050405020304" pitchFamily="18" charset="0"/>
                <a:ea typeface="等线" panose="02010600030101010101" pitchFamily="2" charset="-122"/>
                <a:cs typeface="Times New Roman" panose="02020603050405020304" pitchFamily="18" charset="0"/>
              </a:rPr>
              <a:t> </a:t>
            </a:r>
            <a:r>
              <a:rPr lang="zh-CN" altLang="en-US" sz="2800" kern="100" dirty="0">
                <a:effectLst/>
                <a:latin typeface="Times New Roman" panose="02020603050405020304" pitchFamily="18" charset="0"/>
                <a:ea typeface="等线" panose="02010600030101010101" pitchFamily="2" charset="-122"/>
                <a:cs typeface="Times New Roman" panose="02020603050405020304" pitchFamily="18" charset="0"/>
              </a:rPr>
              <a:t>追逐</a:t>
            </a:r>
            <a:r>
              <a:rPr lang="en-US" altLang="zh-CN" sz="2800" kern="100" dirty="0">
                <a:effectLst/>
                <a:latin typeface="Times New Roman" panose="02020603050405020304" pitchFamily="18" charset="0"/>
                <a:ea typeface="等线" panose="02010600030101010101" pitchFamily="2" charset="-122"/>
                <a:cs typeface="Times New Roman" panose="02020603050405020304" pitchFamily="18" charset="0"/>
              </a:rPr>
              <a:t>(chase), </a:t>
            </a:r>
            <a:r>
              <a:rPr lang="en-US" altLang="zh-CN" sz="2800" i="1" kern="100" dirty="0" err="1">
                <a:effectLst/>
                <a:latin typeface="Times New Roman" panose="02020603050405020304" pitchFamily="18" charset="0"/>
                <a:ea typeface="等线" panose="02010600030101010101" pitchFamily="2" charset="-122"/>
                <a:cs typeface="Times New Roman" panose="02020603050405020304" pitchFamily="18" charset="0"/>
              </a:rPr>
              <a:t>bijin</a:t>
            </a:r>
            <a:r>
              <a:rPr lang="zh-CN" altLang="en-US" sz="2800" kern="100" dirty="0">
                <a:effectLst/>
                <a:latin typeface="Times New Roman" panose="02020603050405020304" pitchFamily="18" charset="0"/>
                <a:ea typeface="等线" panose="02010600030101010101" pitchFamily="2" charset="-122"/>
                <a:cs typeface="Times New Roman" panose="02020603050405020304" pitchFamily="18" charset="0"/>
              </a:rPr>
              <a:t>逼近 </a:t>
            </a:r>
            <a:r>
              <a:rPr lang="en-US" altLang="zh-CN" sz="2800" kern="100" dirty="0">
                <a:effectLst/>
                <a:latin typeface="Times New Roman" panose="02020603050405020304" pitchFamily="18" charset="0"/>
                <a:ea typeface="等线" panose="02010600030101010101" pitchFamily="2" charset="-122"/>
                <a:cs typeface="Times New Roman" panose="02020603050405020304" pitchFamily="18" charset="0"/>
              </a:rPr>
              <a:t>(approach)</a:t>
            </a:r>
            <a:endParaRPr lang="zh-CN" altLang="zh-CN" sz="2800" kern="100" dirty="0">
              <a:effectLst/>
              <a:latin typeface="Times New Roman" panose="02020603050405020304" pitchFamily="18" charset="0"/>
              <a:ea typeface="等线" panose="02010600030101010101" pitchFamily="2" charset="-122"/>
              <a:cs typeface="Times New Roman" panose="02020603050405020304" pitchFamily="18" charset="0"/>
            </a:endParaRP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AEB7D0A7-1633-479E-8B90-959D5EE990D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E0C103-7A25-46BF-92E4-812236F8D451}" type="slidenum">
              <a:rPr lang="zh-CN" altLang="en-US" smtClean="0"/>
              <a:t>8</a:t>
            </a:fld>
            <a:endParaRPr lang="zh-CN" altLang="en-US"/>
          </a:p>
        </p:txBody>
      </p:sp>
      <p:sp>
        <p:nvSpPr>
          <p:cNvPr id="7" name="文本框 6">
            <a:extLst>
              <a:ext uri="{FF2B5EF4-FFF2-40B4-BE49-F238E27FC236}">
                <a16:creationId xmlns:a16="http://schemas.microsoft.com/office/drawing/2014/main" id="{F58D7584-1A01-4CD4-A583-020178FD3CEB}"/>
              </a:ext>
            </a:extLst>
          </p:cNvPr>
          <p:cNvSpPr txBox="1"/>
          <p:nvPr/>
        </p:nvSpPr>
        <p:spPr>
          <a:xfrm>
            <a:off x="3048807" y="613757"/>
            <a:ext cx="6094378" cy="55399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altLang="zh-CN" sz="3000" b="1" dirty="0">
                <a:effectLst/>
                <a:latin typeface="Times New Roman" panose="02020603050405020304" pitchFamily="18" charset="0"/>
                <a:ea typeface="等线" panose="02010600030101010101" pitchFamily="2" charset="-122"/>
              </a:rPr>
              <a:t>polyphonic words (</a:t>
            </a:r>
            <a:r>
              <a:rPr lang="zh-CN" altLang="zh-CN" sz="3000" b="1" dirty="0">
                <a:effectLst/>
                <a:latin typeface="Times New Roman" panose="02020603050405020304" pitchFamily="18" charset="0"/>
                <a:ea typeface="等线" panose="02010600030101010101" pitchFamily="2" charset="-122"/>
                <a:cs typeface="Times New Roman" panose="02020603050405020304" pitchFamily="18" charset="0"/>
              </a:rPr>
              <a:t>複音詞</a:t>
            </a:r>
            <a:r>
              <a:rPr lang="en-GB" altLang="zh-CN" sz="3000" b="1" dirty="0">
                <a:effectLst/>
                <a:latin typeface="Times New Roman" panose="02020603050405020304" pitchFamily="18" charset="0"/>
                <a:ea typeface="等线" panose="02010600030101010101" pitchFamily="2" charset="-122"/>
              </a:rPr>
              <a:t>)</a:t>
            </a:r>
            <a:endParaRPr lang="zh-CN" altLang="en-US" sz="3000" b="1" dirty="0"/>
          </a:p>
        </p:txBody>
      </p:sp>
    </p:spTree>
    <p:extLst>
      <p:ext uri="{BB962C8B-B14F-4D97-AF65-F5344CB8AC3E}">
        <p14:creationId xmlns:p14="http://schemas.microsoft.com/office/powerpoint/2010/main" val="365566597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4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E053CCC-C673-4B77-9EA1-9903AA92D0B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967740" y="0"/>
            <a:ext cx="10256520" cy="1444605"/>
          </a:xfrm>
        </p:spPr>
        <p:txBody>
          <a:bodyPr>
            <a:normAutofit/>
          </a:bodyPr>
          <a:lstStyle/>
          <a:p>
            <a:r>
              <a:rPr lang="en-US" altLang="zh-CN" sz="44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4. Using Chinese Radical to Connect </a:t>
            </a:r>
            <a:br>
              <a:rPr lang="en-US" altLang="zh-CN" sz="4400" b="1" dirty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US" altLang="zh-CN" sz="44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Shape, the Sound with the Meaning</a:t>
            </a:r>
            <a:endParaRPr lang="zh-CN" altLang="en-US" sz="4400" b="1" i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0C5E4C53-1821-4B1E-80A8-6AF54A10681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E0C103-7A25-46BF-92E4-812236F8D451}" type="slidenum">
              <a:rPr lang="zh-CN" altLang="en-US" smtClean="0"/>
              <a:t>9</a:t>
            </a:fld>
            <a:endParaRPr lang="zh-CN" altLang="en-US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A3C6609E-5B10-4C40-B88C-5944938815D9}"/>
              </a:ext>
            </a:extLst>
          </p:cNvPr>
          <p:cNvSpPr txBox="1"/>
          <p:nvPr/>
        </p:nvSpPr>
        <p:spPr>
          <a:xfrm>
            <a:off x="967740" y="2044005"/>
            <a:ext cx="10256520" cy="267765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altLang="zh-CN" sz="2800" b="1" dirty="0"/>
              <a:t>ROAST </a:t>
            </a:r>
          </a:p>
          <a:p>
            <a:pPr algn="ctr"/>
            <a:endParaRPr lang="en-US" altLang="zh-CN" sz="2800" b="1" dirty="0"/>
          </a:p>
          <a:p>
            <a:pPr algn="ctr"/>
            <a:r>
              <a:rPr lang="en-US" altLang="zh-CN" sz="2800" i="1" dirty="0" err="1"/>
              <a:t>huo</a:t>
            </a:r>
            <a:r>
              <a:rPr lang="en-US" altLang="zh-CN" sz="2800" i="1" dirty="0"/>
              <a:t> </a:t>
            </a:r>
            <a:r>
              <a:rPr lang="zh-CN" altLang="en-US" sz="2800" dirty="0"/>
              <a:t>火 </a:t>
            </a:r>
            <a:r>
              <a:rPr lang="en-US" altLang="zh-CN" sz="2800" dirty="0"/>
              <a:t>(fire)</a:t>
            </a:r>
            <a:r>
              <a:rPr lang="en-US" altLang="zh-CN" sz="2800" i="1" dirty="0"/>
              <a:t> </a:t>
            </a:r>
            <a:r>
              <a:rPr lang="en-US" altLang="zh-CN" sz="2800" i="1" dirty="0" err="1"/>
              <a:t>rou</a:t>
            </a:r>
            <a:r>
              <a:rPr lang="en-US" altLang="zh-CN" sz="2800" i="1" dirty="0"/>
              <a:t> </a:t>
            </a:r>
            <a:r>
              <a:rPr lang="zh-CN" altLang="en-US" sz="2800" dirty="0"/>
              <a:t>月（肉</a:t>
            </a:r>
            <a:r>
              <a:rPr lang="en-US" altLang="zh-CN" sz="2800" dirty="0"/>
              <a:t>, meat</a:t>
            </a:r>
            <a:r>
              <a:rPr lang="zh-CN" altLang="en-US" sz="2800" dirty="0"/>
              <a:t>）</a:t>
            </a:r>
            <a:r>
              <a:rPr lang="en-US" altLang="zh-CN" sz="2800" i="1" dirty="0" err="1"/>
              <a:t>lao</a:t>
            </a:r>
            <a:r>
              <a:rPr lang="en-US" altLang="zh-CN" sz="2800" dirty="0"/>
              <a:t> </a:t>
            </a:r>
            <a:r>
              <a:rPr lang="zh-CN" altLang="en-US" sz="2800" dirty="0"/>
              <a:t>耂 </a:t>
            </a:r>
            <a:r>
              <a:rPr lang="en-US" altLang="zh-CN" sz="2800" dirty="0"/>
              <a:t>(</a:t>
            </a:r>
            <a:r>
              <a:rPr lang="zh-CN" altLang="en-US" sz="2800" dirty="0"/>
              <a:t>老</a:t>
            </a:r>
            <a:r>
              <a:rPr lang="en-US" altLang="zh-CN" sz="2800" dirty="0"/>
              <a:t>, old)</a:t>
            </a:r>
          </a:p>
          <a:p>
            <a:pPr algn="ctr"/>
            <a:endParaRPr lang="en-US" altLang="zh-CN" sz="2800" dirty="0"/>
          </a:p>
          <a:p>
            <a:pPr algn="ctr"/>
            <a:endParaRPr lang="en-US" altLang="zh-CN" sz="2800" dirty="0"/>
          </a:p>
          <a:p>
            <a:pPr algn="ctr"/>
            <a:r>
              <a:rPr lang="en-US" altLang="zh-CN" sz="2800" i="1" dirty="0" err="1"/>
              <a:t>zhi</a:t>
            </a:r>
            <a:r>
              <a:rPr lang="en-US" altLang="zh-CN" sz="2800" dirty="0"/>
              <a:t> </a:t>
            </a:r>
            <a:r>
              <a:rPr lang="zh-CN" altLang="en-US" sz="2800" dirty="0"/>
              <a:t>炙 </a:t>
            </a:r>
            <a:r>
              <a:rPr lang="en-US" altLang="zh-CN" sz="2800" dirty="0"/>
              <a:t>and</a:t>
            </a:r>
            <a:r>
              <a:rPr lang="en-US" altLang="zh-CN" sz="2800" i="1" dirty="0"/>
              <a:t> </a:t>
            </a:r>
            <a:r>
              <a:rPr lang="en-US" altLang="zh-CN" sz="2800" i="1" dirty="0" err="1"/>
              <a:t>kao</a:t>
            </a:r>
            <a:r>
              <a:rPr lang="en-US" altLang="zh-CN" sz="2800" i="1" dirty="0"/>
              <a:t> </a:t>
            </a:r>
            <a:r>
              <a:rPr lang="zh-CN" altLang="en-US" sz="2800" dirty="0"/>
              <a:t>烤 </a:t>
            </a:r>
          </a:p>
        </p:txBody>
      </p:sp>
      <p:sp>
        <p:nvSpPr>
          <p:cNvPr id="4" name="箭头: 下 3">
            <a:extLst>
              <a:ext uri="{FF2B5EF4-FFF2-40B4-BE49-F238E27FC236}">
                <a16:creationId xmlns:a16="http://schemas.microsoft.com/office/drawing/2014/main" id="{387B1FD7-E40E-470C-97BD-11B18F038755}"/>
              </a:ext>
            </a:extLst>
          </p:cNvPr>
          <p:cNvSpPr/>
          <p:nvPr/>
        </p:nvSpPr>
        <p:spPr>
          <a:xfrm>
            <a:off x="5857672" y="3521413"/>
            <a:ext cx="476655" cy="680936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pic>
        <p:nvPicPr>
          <p:cNvPr id="6" name="图片 5">
            <a:extLst>
              <a:ext uri="{FF2B5EF4-FFF2-40B4-BE49-F238E27FC236}">
                <a16:creationId xmlns:a16="http://schemas.microsoft.com/office/drawing/2014/main" id="{CB870C11-2E76-4912-8AC5-7197EE2557B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82625" y="5180968"/>
            <a:ext cx="5350094" cy="135794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9752263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4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>
            <a:extLst>
              <a:ext uri="{FF2B5EF4-FFF2-40B4-BE49-F238E27FC236}">
                <a16:creationId xmlns:a16="http://schemas.microsoft.com/office/drawing/2014/main" id="{E41B930D-BD9F-41D8-AC68-8A8604E840E7}"/>
              </a:ext>
            </a:extLst>
          </p:cNvPr>
          <p:cNvSpPr txBox="1"/>
          <p:nvPr/>
        </p:nvSpPr>
        <p:spPr>
          <a:xfrm>
            <a:off x="977215" y="1407251"/>
            <a:ext cx="10237561" cy="513166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indent="266700" algn="ctr">
              <a:lnSpc>
                <a:spcPct val="200000"/>
              </a:lnSpc>
            </a:pPr>
            <a:r>
              <a:rPr lang="zh-CN" altLang="en-US" sz="2800" kern="100" dirty="0">
                <a:effectLst/>
                <a:latin typeface="Times New Roman" panose="02020603050405020304" pitchFamily="18" charset="0"/>
                <a:ea typeface="等线" panose="02010600030101010101" pitchFamily="2" charset="-122"/>
                <a:cs typeface="Times New Roman" panose="02020603050405020304" pitchFamily="18" charset="0"/>
              </a:rPr>
              <a:t>侖 </a:t>
            </a:r>
            <a:r>
              <a:rPr lang="en-US" altLang="zh-CN" sz="2800" kern="100" dirty="0">
                <a:effectLst/>
                <a:latin typeface="Times New Roman" panose="02020603050405020304" pitchFamily="18" charset="0"/>
                <a:ea typeface="等线" panose="02010600030101010101" pitchFamily="2" charset="-122"/>
                <a:cs typeface="Times New Roman" panose="02020603050405020304" pitchFamily="18" charset="0"/>
              </a:rPr>
              <a:t>(</a:t>
            </a:r>
            <a:r>
              <a:rPr lang="zh-CN" altLang="en-US" sz="2800" kern="100" dirty="0">
                <a:effectLst/>
                <a:latin typeface="Times New Roman" panose="02020603050405020304" pitchFamily="18" charset="0"/>
                <a:ea typeface="等线" panose="02010600030101010101" pitchFamily="2" charset="-122"/>
                <a:cs typeface="Times New Roman" panose="02020603050405020304" pitchFamily="18" charset="0"/>
              </a:rPr>
              <a:t>亼</a:t>
            </a:r>
            <a:r>
              <a:rPr lang="en-US" altLang="zh-CN" sz="2800" kern="100" dirty="0">
                <a:effectLst/>
                <a:latin typeface="Times New Roman" panose="02020603050405020304" pitchFamily="18" charset="0"/>
                <a:ea typeface="等线" panose="02010600030101010101" pitchFamily="2" charset="-122"/>
                <a:cs typeface="Times New Roman" panose="02020603050405020304" pitchFamily="18" charset="0"/>
              </a:rPr>
              <a:t>) means arrangement, or logical sequence</a:t>
            </a:r>
          </a:p>
          <a:p>
            <a:pPr indent="266700" algn="ctr">
              <a:lnSpc>
                <a:spcPct val="200000"/>
              </a:lnSpc>
            </a:pPr>
            <a:endParaRPr lang="en-US" altLang="zh-CN" sz="2800" i="1" kern="100" dirty="0">
              <a:latin typeface="Times New Roman" panose="02020603050405020304" pitchFamily="18" charset="0"/>
              <a:ea typeface="等线" panose="02010600030101010101" pitchFamily="2" charset="-122"/>
              <a:cs typeface="Times New Roman" panose="02020603050405020304" pitchFamily="18" charset="0"/>
            </a:endParaRPr>
          </a:p>
          <a:p>
            <a:pPr indent="266700" algn="ctr">
              <a:lnSpc>
                <a:spcPct val="200000"/>
              </a:lnSpc>
            </a:pPr>
            <a:r>
              <a:rPr lang="en-US" altLang="zh-CN" sz="2800" i="1" kern="100" dirty="0" err="1">
                <a:effectLst/>
                <a:latin typeface="Times New Roman" panose="02020603050405020304" pitchFamily="18" charset="0"/>
                <a:ea typeface="等线" panose="02010600030101010101" pitchFamily="2" charset="-122"/>
                <a:cs typeface="Times New Roman" panose="02020603050405020304" pitchFamily="18" charset="0"/>
              </a:rPr>
              <a:t>lun</a:t>
            </a:r>
            <a:r>
              <a:rPr lang="en-US" altLang="zh-CN" sz="2800" i="1" kern="100" dirty="0">
                <a:effectLst/>
                <a:latin typeface="Times New Roman" panose="02020603050405020304" pitchFamily="18" charset="0"/>
                <a:ea typeface="等线" panose="02010600030101010101" pitchFamily="2" charset="-122"/>
                <a:cs typeface="Times New Roman" panose="02020603050405020304" pitchFamily="18" charset="0"/>
              </a:rPr>
              <a:t> </a:t>
            </a:r>
            <a:r>
              <a:rPr lang="zh-CN" altLang="en-US" sz="2800" kern="100" dirty="0">
                <a:effectLst/>
                <a:latin typeface="Times New Roman" panose="02020603050405020304" pitchFamily="18" charset="0"/>
                <a:ea typeface="等线" panose="02010600030101010101" pitchFamily="2" charset="-122"/>
                <a:cs typeface="Times New Roman" panose="02020603050405020304" pitchFamily="18" charset="0"/>
              </a:rPr>
              <a:t>輪 </a:t>
            </a:r>
            <a:r>
              <a:rPr lang="en-US" altLang="zh-CN" sz="2800" kern="100" dirty="0">
                <a:effectLst/>
                <a:latin typeface="Times New Roman" panose="02020603050405020304" pitchFamily="18" charset="0"/>
                <a:ea typeface="等线" panose="02010600030101010101" pitchFamily="2" charset="-122"/>
                <a:cs typeface="Times New Roman" panose="02020603050405020304" pitchFamily="18" charset="0"/>
              </a:rPr>
              <a:t>(wheel) </a:t>
            </a:r>
          </a:p>
          <a:p>
            <a:pPr indent="266700" algn="ctr">
              <a:lnSpc>
                <a:spcPct val="200000"/>
              </a:lnSpc>
            </a:pPr>
            <a:r>
              <a:rPr lang="en-US" altLang="zh-CN" sz="2800" kern="100" dirty="0">
                <a:effectLst/>
                <a:latin typeface="Times New Roman" panose="02020603050405020304" pitchFamily="18" charset="0"/>
                <a:ea typeface="等线" panose="02010600030101010101" pitchFamily="2" charset="-122"/>
                <a:cs typeface="Times New Roman" panose="02020603050405020304" pitchFamily="18" charset="0"/>
              </a:rPr>
              <a:t> </a:t>
            </a:r>
            <a:r>
              <a:rPr lang="en-US" altLang="zh-CN" sz="2800" i="1" kern="100" dirty="0" err="1">
                <a:effectLst/>
                <a:latin typeface="Times New Roman" panose="02020603050405020304" pitchFamily="18" charset="0"/>
                <a:ea typeface="等线" panose="02010600030101010101" pitchFamily="2" charset="-122"/>
                <a:cs typeface="Times New Roman" panose="02020603050405020304" pitchFamily="18" charset="0"/>
              </a:rPr>
              <a:t>lun</a:t>
            </a:r>
            <a:r>
              <a:rPr lang="en-US" altLang="zh-CN" sz="2800" kern="100" dirty="0">
                <a:effectLst/>
                <a:latin typeface="Times New Roman" panose="02020603050405020304" pitchFamily="18" charset="0"/>
                <a:ea typeface="等线" panose="02010600030101010101" pitchFamily="2" charset="-122"/>
                <a:cs typeface="Times New Roman" panose="02020603050405020304" pitchFamily="18" charset="0"/>
              </a:rPr>
              <a:t> </a:t>
            </a:r>
            <a:r>
              <a:rPr lang="zh-CN" altLang="en-US" sz="2800" kern="100" dirty="0">
                <a:effectLst/>
                <a:latin typeface="Times New Roman" panose="02020603050405020304" pitchFamily="18" charset="0"/>
                <a:ea typeface="等线" panose="02010600030101010101" pitchFamily="2" charset="-122"/>
                <a:cs typeface="Times New Roman" panose="02020603050405020304" pitchFamily="18" charset="0"/>
              </a:rPr>
              <a:t>論 </a:t>
            </a:r>
            <a:r>
              <a:rPr lang="en-US" altLang="zh-CN" sz="2800" kern="100" dirty="0">
                <a:effectLst/>
                <a:latin typeface="Times New Roman" panose="02020603050405020304" pitchFamily="18" charset="0"/>
                <a:ea typeface="等线" panose="02010600030101010101" pitchFamily="2" charset="-122"/>
                <a:cs typeface="Times New Roman" panose="02020603050405020304" pitchFamily="18" charset="0"/>
              </a:rPr>
              <a:t>(discuss, theory)</a:t>
            </a:r>
          </a:p>
          <a:p>
            <a:pPr indent="266700" algn="ctr">
              <a:lnSpc>
                <a:spcPct val="200000"/>
              </a:lnSpc>
            </a:pPr>
            <a:r>
              <a:rPr lang="en-US" altLang="zh-CN" sz="2800" i="1" kern="100" dirty="0" err="1">
                <a:effectLst/>
                <a:latin typeface="Times New Roman" panose="02020603050405020304" pitchFamily="18" charset="0"/>
                <a:ea typeface="等线" panose="02010600030101010101" pitchFamily="2" charset="-122"/>
                <a:cs typeface="Times New Roman" panose="02020603050405020304" pitchFamily="18" charset="0"/>
              </a:rPr>
              <a:t>lun</a:t>
            </a:r>
            <a:r>
              <a:rPr lang="en-US" altLang="zh-CN" sz="2800" kern="100" dirty="0">
                <a:effectLst/>
                <a:latin typeface="Times New Roman" panose="02020603050405020304" pitchFamily="18" charset="0"/>
                <a:ea typeface="等线" panose="02010600030101010101" pitchFamily="2" charset="-122"/>
                <a:cs typeface="Times New Roman" panose="02020603050405020304" pitchFamily="18" charset="0"/>
              </a:rPr>
              <a:t> </a:t>
            </a:r>
            <a:r>
              <a:rPr lang="zh-CN" altLang="en-US" sz="2800" kern="100" dirty="0">
                <a:effectLst/>
                <a:latin typeface="Times New Roman" panose="02020603050405020304" pitchFamily="18" charset="0"/>
                <a:ea typeface="等线" panose="02010600030101010101" pitchFamily="2" charset="-122"/>
                <a:cs typeface="Times New Roman" panose="02020603050405020304" pitchFamily="18" charset="0"/>
              </a:rPr>
              <a:t>倫 </a:t>
            </a:r>
            <a:r>
              <a:rPr lang="en-US" altLang="zh-CN" sz="2800" kern="100" dirty="0">
                <a:effectLst/>
                <a:latin typeface="Times New Roman" panose="02020603050405020304" pitchFamily="18" charset="0"/>
                <a:ea typeface="等线" panose="02010600030101010101" pitchFamily="2" charset="-122"/>
                <a:cs typeface="Times New Roman" panose="02020603050405020304" pitchFamily="18" charset="0"/>
              </a:rPr>
              <a:t>(human relationship)</a:t>
            </a:r>
          </a:p>
          <a:p>
            <a:pPr indent="266700" algn="ctr">
              <a:lnSpc>
                <a:spcPct val="200000"/>
              </a:lnSpc>
            </a:pPr>
            <a:r>
              <a:rPr lang="en-US" altLang="zh-CN" sz="2800" i="1" kern="100" dirty="0" err="1">
                <a:effectLst/>
                <a:latin typeface="Times New Roman" panose="02020603050405020304" pitchFamily="18" charset="0"/>
                <a:ea typeface="等线" panose="02010600030101010101" pitchFamily="2" charset="-122"/>
                <a:cs typeface="Times New Roman" panose="02020603050405020304" pitchFamily="18" charset="0"/>
              </a:rPr>
              <a:t>lun</a:t>
            </a:r>
            <a:r>
              <a:rPr lang="en-US" altLang="zh-CN" sz="2800" kern="100" dirty="0">
                <a:effectLst/>
                <a:latin typeface="Times New Roman" panose="02020603050405020304" pitchFamily="18" charset="0"/>
                <a:ea typeface="等线" panose="02010600030101010101" pitchFamily="2" charset="-122"/>
                <a:cs typeface="Times New Roman" panose="02020603050405020304" pitchFamily="18" charset="0"/>
              </a:rPr>
              <a:t> </a:t>
            </a:r>
            <a:r>
              <a:rPr lang="zh-CN" altLang="en-US" sz="2800" kern="100" dirty="0">
                <a:effectLst/>
                <a:latin typeface="Times New Roman" panose="02020603050405020304" pitchFamily="18" charset="0"/>
                <a:ea typeface="等线" panose="02010600030101010101" pitchFamily="2" charset="-122"/>
                <a:cs typeface="Times New Roman" panose="02020603050405020304" pitchFamily="18" charset="0"/>
              </a:rPr>
              <a:t>淪 </a:t>
            </a:r>
            <a:r>
              <a:rPr lang="en-US" altLang="zh-CN" sz="2800" kern="100" dirty="0">
                <a:effectLst/>
                <a:latin typeface="Times New Roman" panose="02020603050405020304" pitchFamily="18" charset="0"/>
                <a:ea typeface="等线" panose="02010600030101010101" pitchFamily="2" charset="-122"/>
                <a:cs typeface="Times New Roman" panose="02020603050405020304" pitchFamily="18" charset="0"/>
              </a:rPr>
              <a:t>(round wavelet)</a:t>
            </a:r>
            <a:endParaRPr lang="zh-CN" altLang="zh-CN" sz="2800" kern="100" dirty="0">
              <a:effectLst/>
              <a:latin typeface="Times New Roman" panose="02020603050405020304" pitchFamily="18" charset="0"/>
              <a:ea typeface="等线" panose="02010600030101010101" pitchFamily="2" charset="-122"/>
              <a:cs typeface="Times New Roman" panose="02020603050405020304" pitchFamily="18" charset="0"/>
            </a:endParaRP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AEB7D0A7-1633-479E-8B90-959D5EE990D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E0C103-7A25-46BF-92E4-812236F8D451}" type="slidenum">
              <a:rPr lang="zh-CN" altLang="en-US" smtClean="0"/>
              <a:t>10</a:t>
            </a:fld>
            <a:endParaRPr lang="zh-CN" altLang="en-US"/>
          </a:p>
        </p:txBody>
      </p:sp>
      <p:sp>
        <p:nvSpPr>
          <p:cNvPr id="7" name="文本框 6">
            <a:extLst>
              <a:ext uri="{FF2B5EF4-FFF2-40B4-BE49-F238E27FC236}">
                <a16:creationId xmlns:a16="http://schemas.microsoft.com/office/drawing/2014/main" id="{F58D7584-1A01-4CD4-A583-020178FD3CEB}"/>
              </a:ext>
            </a:extLst>
          </p:cNvPr>
          <p:cNvSpPr txBox="1"/>
          <p:nvPr/>
        </p:nvSpPr>
        <p:spPr>
          <a:xfrm>
            <a:off x="3048806" y="458114"/>
            <a:ext cx="6094378" cy="55399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altLang="zh-CN" sz="3000" b="1" dirty="0">
                <a:effectLst/>
                <a:latin typeface="Times New Roman" panose="02020603050405020304" pitchFamily="18" charset="0"/>
                <a:ea typeface="等线" panose="02010600030101010101" pitchFamily="2" charset="-122"/>
              </a:rPr>
              <a:t>Phonogram (</a:t>
            </a:r>
            <a:r>
              <a:rPr lang="zh-CN" altLang="en-US" sz="3000" b="1" dirty="0">
                <a:effectLst/>
                <a:latin typeface="Times New Roman" panose="02020603050405020304" pitchFamily="18" charset="0"/>
                <a:ea typeface="等线" panose="02010600030101010101" pitchFamily="2" charset="-122"/>
                <a:cs typeface="Times New Roman" panose="02020603050405020304" pitchFamily="18" charset="0"/>
              </a:rPr>
              <a:t>形聲字</a:t>
            </a:r>
            <a:r>
              <a:rPr lang="en-GB" altLang="zh-CN" sz="3000" b="1" dirty="0">
                <a:effectLst/>
                <a:latin typeface="Times New Roman" panose="02020603050405020304" pitchFamily="18" charset="0"/>
                <a:ea typeface="等线" panose="02010600030101010101" pitchFamily="2" charset="-122"/>
              </a:rPr>
              <a:t>)</a:t>
            </a:r>
            <a:endParaRPr lang="zh-CN" altLang="en-US" sz="3000" b="1" dirty="0"/>
          </a:p>
        </p:txBody>
      </p:sp>
      <p:sp>
        <p:nvSpPr>
          <p:cNvPr id="2" name="箭头: 下 1">
            <a:extLst>
              <a:ext uri="{FF2B5EF4-FFF2-40B4-BE49-F238E27FC236}">
                <a16:creationId xmlns:a16="http://schemas.microsoft.com/office/drawing/2014/main" id="{7776CED2-1922-4C3C-893A-14BA031466FB}"/>
              </a:ext>
            </a:extLst>
          </p:cNvPr>
          <p:cNvSpPr/>
          <p:nvPr/>
        </p:nvSpPr>
        <p:spPr>
          <a:xfrm>
            <a:off x="5755527" y="2393004"/>
            <a:ext cx="680936" cy="1035996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216524624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4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Box 7">
            <a:extLst>
              <a:ext uri="{FF2B5EF4-FFF2-40B4-BE49-F238E27FC236}">
                <a16:creationId xmlns:a16="http://schemas.microsoft.com/office/drawing/2014/main" id="{543303ED-935F-4EA5-B8CC-9965006FCD8B}"/>
              </a:ext>
            </a:extLst>
          </p:cNvPr>
          <p:cNvSpPr txBox="1"/>
          <p:nvPr/>
        </p:nvSpPr>
        <p:spPr>
          <a:xfrm>
            <a:off x="1722988" y="2275440"/>
            <a:ext cx="8746023" cy="145501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>
              <a:lnSpc>
                <a:spcPct val="200000"/>
              </a:lnSpc>
            </a:pPr>
            <a:r>
              <a:rPr lang="en-US" altLang="zh-CN" sz="2400" dirty="0">
                <a:effectLst/>
                <a:latin typeface="Arial" panose="020B0604020202020204" pitchFamily="34" charset="0"/>
                <a:ea typeface="等线" panose="02010600030101010101" pitchFamily="2" charset="-122"/>
                <a:cs typeface="Arial" panose="020B0604020202020204" pitchFamily="34" charset="0"/>
              </a:rPr>
              <a:t>The system of Chinese radicals is one of the most effective methods for beginners to learn </a:t>
            </a:r>
            <a:r>
              <a:rPr lang="en-US" altLang="zh-CN" sz="2400" dirty="0" err="1">
                <a:effectLst/>
                <a:latin typeface="Arial" panose="020B0604020202020204" pitchFamily="34" charset="0"/>
                <a:ea typeface="等线" panose="02010600030101010101" pitchFamily="2" charset="-122"/>
                <a:cs typeface="Arial" panose="020B0604020202020204" pitchFamily="34" charset="0"/>
              </a:rPr>
              <a:t>sinographs</a:t>
            </a:r>
            <a:r>
              <a:rPr lang="en-US" altLang="zh-CN" sz="2400" dirty="0">
                <a:effectLst/>
                <a:latin typeface="Arial" panose="020B0604020202020204" pitchFamily="34" charset="0"/>
                <a:ea typeface="等线" panose="02010600030101010101" pitchFamily="2" charset="-122"/>
                <a:cs typeface="Arial" panose="020B0604020202020204" pitchFamily="34" charset="0"/>
              </a:rPr>
              <a:t>.</a:t>
            </a:r>
            <a:endParaRPr lang="zh-CN" altLang="en-US" sz="3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9" name="Title 1">
            <a:extLst>
              <a:ext uri="{FF2B5EF4-FFF2-40B4-BE49-F238E27FC236}">
                <a16:creationId xmlns:a16="http://schemas.microsoft.com/office/drawing/2014/main" id="{CC73A026-4E6C-45F4-9AB0-14286540057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278649"/>
            <a:ext cx="9144000" cy="825910"/>
          </a:xfrm>
        </p:spPr>
        <p:txBody>
          <a:bodyPr>
            <a:normAutofit/>
          </a:bodyPr>
          <a:lstStyle/>
          <a:p>
            <a:r>
              <a:rPr lang="en-US" altLang="zh-CN" sz="44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5. Conclusion</a:t>
            </a:r>
            <a:endParaRPr lang="zh-CN" altLang="en-US" sz="44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3F88BC2E-9321-44A8-8901-0F9EFE92500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E0C103-7A25-46BF-92E4-812236F8D451}" type="slidenum">
              <a:rPr lang="zh-CN" altLang="en-US" smtClean="0"/>
              <a:t>11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2291093098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4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E053CCC-C673-4B77-9EA1-9903AA92D0B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3999" y="0"/>
            <a:ext cx="9144000" cy="825910"/>
          </a:xfrm>
        </p:spPr>
        <p:txBody>
          <a:bodyPr>
            <a:normAutofit/>
          </a:bodyPr>
          <a:lstStyle/>
          <a:p>
            <a:r>
              <a:rPr lang="en-US" altLang="zh-CN" sz="44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6. Bibliography</a:t>
            </a:r>
            <a:endParaRPr lang="zh-CN" altLang="en-US" sz="44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717B54FD-8971-4AAC-8DB0-3191C9511669}"/>
              </a:ext>
            </a:extLst>
          </p:cNvPr>
          <p:cNvSpPr txBox="1"/>
          <p:nvPr/>
        </p:nvSpPr>
        <p:spPr>
          <a:xfrm>
            <a:off x="1" y="700892"/>
            <a:ext cx="12191999" cy="729430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altLang="zh-CN" kern="100" dirty="0">
                <a:effectLst/>
                <a:latin typeface="Times New Roman" panose="02020603050405020304" pitchFamily="18" charset="0"/>
                <a:ea typeface="等线" panose="02010600030101010101" pitchFamily="2" charset="-122"/>
                <a:cs typeface="Times New Roman" panose="02020603050405020304" pitchFamily="18" charset="0"/>
              </a:rPr>
              <a:t>All images come from </a:t>
            </a:r>
            <a:r>
              <a:rPr lang="en-US" altLang="zh-CN" dirty="0">
                <a:latin typeface="Times New Roman" panose="02020603050405020304" pitchFamily="18" charset="0"/>
                <a:cs typeface="Times New Roman" panose="02020603050405020304" pitchFamily="18" charset="0"/>
                <a:hlinkClick r:id="rId2"/>
              </a:rPr>
              <a:t>https://image.baidu.com/</a:t>
            </a:r>
            <a:r>
              <a:rPr lang="en-US" altLang="zh-CN" dirty="0">
                <a:latin typeface="Times New Roman" panose="02020603050405020304" pitchFamily="18" charset="0"/>
                <a:cs typeface="Times New Roman" panose="02020603050405020304" pitchFamily="18" charset="0"/>
              </a:rPr>
              <a:t> .</a:t>
            </a:r>
            <a:endParaRPr lang="en-US" altLang="zh-CN" kern="100" dirty="0">
              <a:effectLst/>
              <a:latin typeface="Times New Roman" panose="02020603050405020304" pitchFamily="18" charset="0"/>
              <a:ea typeface="等线" panose="02010600030101010101" pitchFamily="2" charset="-122"/>
              <a:cs typeface="Times New Roman" panose="02020603050405020304" pitchFamily="18" charset="0"/>
            </a:endParaRPr>
          </a:p>
          <a:p>
            <a:pPr algn="l"/>
            <a:r>
              <a:rPr lang="en-GB" altLang="zh-CN" sz="1800" b="1" kern="100" dirty="0">
                <a:effectLst/>
                <a:latin typeface="Times New Roman" panose="02020603050405020304" pitchFamily="18" charset="0"/>
                <a:ea typeface="等线" panose="02010600030101010101" pitchFamily="2" charset="-122"/>
                <a:cs typeface="Times New Roman" panose="02020603050405020304" pitchFamily="18" charset="0"/>
              </a:rPr>
              <a:t>Books</a:t>
            </a:r>
            <a:endParaRPr lang="zh-CN" altLang="zh-CN" sz="1800" kern="100" dirty="0">
              <a:effectLst/>
              <a:latin typeface="等线" panose="02010600030101010101" pitchFamily="2" charset="-122"/>
              <a:ea typeface="等线" panose="02010600030101010101" pitchFamily="2" charset="-122"/>
              <a:cs typeface="Times New Roman" panose="02020603050405020304" pitchFamily="18" charset="0"/>
            </a:endParaRPr>
          </a:p>
          <a:p>
            <a:pPr marL="342900" lvl="0" indent="-342900" algn="l">
              <a:buFont typeface="+mj-lt"/>
              <a:buAutoNum type="arabicPeriod"/>
            </a:pPr>
            <a:r>
              <a:rPr lang="en-GB" altLang="zh-CN" sz="1800" kern="100" dirty="0">
                <a:effectLst/>
                <a:latin typeface="Times New Roman" panose="02020603050405020304" pitchFamily="18" charset="0"/>
                <a:ea typeface="等线" panose="02010600030101010101" pitchFamily="2" charset="-122"/>
                <a:cs typeface="Times New Roman" panose="02020603050405020304" pitchFamily="18" charset="0"/>
              </a:rPr>
              <a:t>Lin Yin </a:t>
            </a:r>
            <a:r>
              <a:rPr lang="zh-CN" altLang="zh-CN" sz="1800" kern="100" dirty="0">
                <a:effectLst/>
                <a:latin typeface="Times New Roman" panose="02020603050405020304" pitchFamily="18" charset="0"/>
                <a:ea typeface="等线" panose="02010600030101010101" pitchFamily="2" charset="-122"/>
                <a:cs typeface="Times New Roman" panose="02020603050405020304" pitchFamily="18" charset="0"/>
              </a:rPr>
              <a:t>林尹</a:t>
            </a:r>
            <a:r>
              <a:rPr lang="en-GB" altLang="zh-CN" sz="1800" kern="100" dirty="0">
                <a:effectLst/>
                <a:latin typeface="Times New Roman" panose="02020603050405020304" pitchFamily="18" charset="0"/>
                <a:ea typeface="等线" panose="02010600030101010101" pitchFamily="2" charset="-122"/>
                <a:cs typeface="Times New Roman" panose="02020603050405020304" pitchFamily="18" charset="0"/>
              </a:rPr>
              <a:t>, </a:t>
            </a:r>
            <a:r>
              <a:rPr lang="en-GB" altLang="zh-CN" sz="1800" i="1" kern="100" dirty="0">
                <a:effectLst/>
                <a:latin typeface="Times New Roman" panose="02020603050405020304" pitchFamily="18" charset="0"/>
                <a:ea typeface="等线" panose="02010600030101010101" pitchFamily="2" charset="-122"/>
                <a:cs typeface="Times New Roman" panose="02020603050405020304" pitchFamily="18" charset="0"/>
              </a:rPr>
              <a:t>Wen zi </a:t>
            </a:r>
            <a:r>
              <a:rPr lang="en-GB" altLang="zh-CN" sz="1800" i="1" kern="100" dirty="0" err="1">
                <a:effectLst/>
                <a:latin typeface="Times New Roman" panose="02020603050405020304" pitchFamily="18" charset="0"/>
                <a:ea typeface="等线" panose="02010600030101010101" pitchFamily="2" charset="-122"/>
                <a:cs typeface="Times New Roman" panose="02020603050405020304" pitchFamily="18" charset="0"/>
              </a:rPr>
              <a:t>xue</a:t>
            </a:r>
            <a:r>
              <a:rPr lang="en-GB" altLang="zh-CN" sz="1800" i="1" kern="100" dirty="0">
                <a:effectLst/>
                <a:latin typeface="Times New Roman" panose="02020603050405020304" pitchFamily="18" charset="0"/>
                <a:ea typeface="等线" panose="02010600030101010101" pitchFamily="2" charset="-122"/>
                <a:cs typeface="Times New Roman" panose="02020603050405020304" pitchFamily="18" charset="0"/>
              </a:rPr>
              <a:t> </a:t>
            </a:r>
            <a:r>
              <a:rPr lang="en-GB" altLang="zh-CN" sz="1800" i="1" kern="100" dirty="0" err="1">
                <a:effectLst/>
                <a:latin typeface="Times New Roman" panose="02020603050405020304" pitchFamily="18" charset="0"/>
                <a:ea typeface="等线" panose="02010600030101010101" pitchFamily="2" charset="-122"/>
                <a:cs typeface="Times New Roman" panose="02020603050405020304" pitchFamily="18" charset="0"/>
              </a:rPr>
              <a:t>gashuo</a:t>
            </a:r>
            <a:r>
              <a:rPr lang="en-GB" altLang="zh-CN" sz="1800" kern="100" dirty="0">
                <a:effectLst/>
                <a:latin typeface="Times New Roman" panose="02020603050405020304" pitchFamily="18" charset="0"/>
                <a:ea typeface="等线" panose="02010600030101010101" pitchFamily="2" charset="-122"/>
                <a:cs typeface="Times New Roman" panose="02020603050405020304" pitchFamily="18" charset="0"/>
              </a:rPr>
              <a:t> </a:t>
            </a:r>
            <a:r>
              <a:rPr lang="zh-CN" altLang="zh-CN" sz="1800" kern="100" dirty="0">
                <a:effectLst/>
                <a:latin typeface="Times New Roman" panose="02020603050405020304" pitchFamily="18" charset="0"/>
                <a:ea typeface="等线" panose="02010600030101010101" pitchFamily="2" charset="-122"/>
                <a:cs typeface="Times New Roman" panose="02020603050405020304" pitchFamily="18" charset="0"/>
              </a:rPr>
              <a:t>文字學概說</a:t>
            </a:r>
            <a:r>
              <a:rPr lang="en-GB" altLang="zh-CN" sz="1800" kern="100" dirty="0">
                <a:effectLst/>
                <a:latin typeface="Times New Roman" panose="02020603050405020304" pitchFamily="18" charset="0"/>
                <a:ea typeface="等线" panose="02010600030101010101" pitchFamily="2" charset="-122"/>
                <a:cs typeface="Times New Roman" panose="02020603050405020304" pitchFamily="18" charset="0"/>
              </a:rPr>
              <a:t> [Introduction to Philology], (</a:t>
            </a:r>
            <a:r>
              <a:rPr lang="en-GB" altLang="zh-CN" sz="1800" kern="100" dirty="0" err="1">
                <a:effectLst/>
                <a:latin typeface="Times New Roman" panose="02020603050405020304" pitchFamily="18" charset="0"/>
                <a:ea typeface="等线" panose="02010600030101010101" pitchFamily="2" charset="-122"/>
                <a:cs typeface="Times New Roman" panose="02020603050405020304" pitchFamily="18" charset="0"/>
              </a:rPr>
              <a:t>Xinbei</a:t>
            </a:r>
            <a:r>
              <a:rPr lang="en-GB" altLang="zh-CN" sz="1800" kern="100" dirty="0">
                <a:effectLst/>
                <a:latin typeface="Times New Roman" panose="02020603050405020304" pitchFamily="18" charset="0"/>
                <a:ea typeface="等线" panose="02010600030101010101" pitchFamily="2" charset="-122"/>
                <a:cs typeface="Times New Roman" panose="02020603050405020304" pitchFamily="18" charset="0"/>
              </a:rPr>
              <a:t>: Zhongzheng </a:t>
            </a:r>
            <a:r>
              <a:rPr lang="en-GB" altLang="zh-CN" sz="1800" kern="100" dirty="0" err="1">
                <a:effectLst/>
                <a:latin typeface="Times New Roman" panose="02020603050405020304" pitchFamily="18" charset="0"/>
                <a:ea typeface="等线" panose="02010600030101010101" pitchFamily="2" charset="-122"/>
                <a:cs typeface="Times New Roman" panose="02020603050405020304" pitchFamily="18" charset="0"/>
              </a:rPr>
              <a:t>shuju</a:t>
            </a:r>
            <a:r>
              <a:rPr lang="en-GB" altLang="zh-CN" sz="1800" kern="100" dirty="0">
                <a:effectLst/>
                <a:latin typeface="Times New Roman" panose="02020603050405020304" pitchFamily="18" charset="0"/>
                <a:ea typeface="等线" panose="02010600030101010101" pitchFamily="2" charset="-122"/>
                <a:cs typeface="Times New Roman" panose="02020603050405020304" pitchFamily="18" charset="0"/>
              </a:rPr>
              <a:t> </a:t>
            </a:r>
            <a:r>
              <a:rPr lang="zh-CN" altLang="zh-CN" sz="1800" kern="100" dirty="0">
                <a:effectLst/>
                <a:latin typeface="Times New Roman" panose="02020603050405020304" pitchFamily="18" charset="0"/>
                <a:ea typeface="等线" panose="02010600030101010101" pitchFamily="2" charset="-122"/>
                <a:cs typeface="Times New Roman" panose="02020603050405020304" pitchFamily="18" charset="0"/>
              </a:rPr>
              <a:t>中正書局</a:t>
            </a:r>
            <a:r>
              <a:rPr lang="en-GB" altLang="zh-CN" sz="1800" kern="100" dirty="0">
                <a:effectLst/>
                <a:latin typeface="Times New Roman" panose="02020603050405020304" pitchFamily="18" charset="0"/>
                <a:ea typeface="等线" panose="02010600030101010101" pitchFamily="2" charset="-122"/>
                <a:cs typeface="Times New Roman" panose="02020603050405020304" pitchFamily="18" charset="0"/>
              </a:rPr>
              <a:t>, 2007)</a:t>
            </a:r>
            <a:endParaRPr lang="zh-CN" altLang="zh-CN" sz="1800" kern="100" dirty="0">
              <a:effectLst/>
              <a:latin typeface="等线" panose="02010600030101010101" pitchFamily="2" charset="-122"/>
              <a:ea typeface="等线" panose="02010600030101010101" pitchFamily="2" charset="-122"/>
              <a:cs typeface="Times New Roman" panose="02020603050405020304" pitchFamily="18" charset="0"/>
            </a:endParaRPr>
          </a:p>
          <a:p>
            <a:pPr marL="342900" lvl="0" indent="-342900" algn="l">
              <a:buFont typeface="+mj-lt"/>
              <a:buAutoNum type="arabicPeriod"/>
            </a:pPr>
            <a:r>
              <a:rPr lang="en-GB" altLang="zh-CN" sz="1800" kern="100" dirty="0">
                <a:effectLst/>
                <a:latin typeface="Times New Roman" panose="02020603050405020304" pitchFamily="18" charset="0"/>
                <a:ea typeface="等线" panose="02010600030101010101" pitchFamily="2" charset="-122"/>
                <a:cs typeface="Times New Roman" panose="02020603050405020304" pitchFamily="18" charset="0"/>
              </a:rPr>
              <a:t>Li </a:t>
            </a:r>
            <a:r>
              <a:rPr lang="en-GB" altLang="zh-CN" sz="1800" kern="100" dirty="0" err="1">
                <a:effectLst/>
                <a:latin typeface="Times New Roman" panose="02020603050405020304" pitchFamily="18" charset="0"/>
                <a:ea typeface="等线" panose="02010600030101010101" pitchFamily="2" charset="-122"/>
                <a:cs typeface="Times New Roman" panose="02020603050405020304" pitchFamily="18" charset="0"/>
              </a:rPr>
              <a:t>Xueqin</a:t>
            </a:r>
            <a:r>
              <a:rPr lang="en-GB" altLang="zh-CN" sz="1800" kern="100" dirty="0">
                <a:effectLst/>
                <a:latin typeface="Times New Roman" panose="02020603050405020304" pitchFamily="18" charset="0"/>
                <a:ea typeface="等线" panose="02010600030101010101" pitchFamily="2" charset="-122"/>
                <a:cs typeface="Times New Roman" panose="02020603050405020304" pitchFamily="18" charset="0"/>
              </a:rPr>
              <a:t> </a:t>
            </a:r>
            <a:r>
              <a:rPr lang="zh-CN" altLang="zh-CN" sz="1800" kern="100" dirty="0">
                <a:effectLst/>
                <a:latin typeface="Times New Roman" panose="02020603050405020304" pitchFamily="18" charset="0"/>
                <a:ea typeface="等线" panose="02010600030101010101" pitchFamily="2" charset="-122"/>
                <a:cs typeface="Times New Roman" panose="02020603050405020304" pitchFamily="18" charset="0"/>
              </a:rPr>
              <a:t>李學勤</a:t>
            </a:r>
            <a:r>
              <a:rPr lang="en-GB" altLang="zh-CN" sz="1800" kern="100" dirty="0">
                <a:effectLst/>
                <a:latin typeface="Times New Roman" panose="02020603050405020304" pitchFamily="18" charset="0"/>
                <a:ea typeface="等线" panose="02010600030101010101" pitchFamily="2" charset="-122"/>
                <a:cs typeface="Times New Roman" panose="02020603050405020304" pitchFamily="18" charset="0"/>
              </a:rPr>
              <a:t>, </a:t>
            </a:r>
            <a:r>
              <a:rPr lang="en-GB" altLang="zh-CN" sz="1800" i="1" kern="100" dirty="0">
                <a:effectLst/>
                <a:latin typeface="Times New Roman" panose="02020603050405020304" pitchFamily="18" charset="0"/>
                <a:ea typeface="等线" panose="02010600030101010101" pitchFamily="2" charset="-122"/>
                <a:cs typeface="Times New Roman" panose="02020603050405020304" pitchFamily="18" charset="0"/>
              </a:rPr>
              <a:t>Zi yuan</a:t>
            </a:r>
            <a:r>
              <a:rPr lang="en-GB" altLang="zh-CN" sz="1800" kern="100" dirty="0">
                <a:effectLst/>
                <a:latin typeface="Times New Roman" panose="02020603050405020304" pitchFamily="18" charset="0"/>
                <a:ea typeface="等线" panose="02010600030101010101" pitchFamily="2" charset="-122"/>
                <a:cs typeface="Times New Roman" panose="02020603050405020304" pitchFamily="18" charset="0"/>
              </a:rPr>
              <a:t> </a:t>
            </a:r>
            <a:r>
              <a:rPr lang="zh-CN" altLang="zh-CN" sz="1800" kern="100" dirty="0">
                <a:effectLst/>
                <a:latin typeface="Times New Roman" panose="02020603050405020304" pitchFamily="18" charset="0"/>
                <a:ea typeface="等线" panose="02010600030101010101" pitchFamily="2" charset="-122"/>
                <a:cs typeface="Times New Roman" panose="02020603050405020304" pitchFamily="18" charset="0"/>
              </a:rPr>
              <a:t>字源</a:t>
            </a:r>
            <a:r>
              <a:rPr lang="en-GB" altLang="zh-CN" sz="1800" kern="100" dirty="0">
                <a:effectLst/>
                <a:latin typeface="Times New Roman" panose="02020603050405020304" pitchFamily="18" charset="0"/>
                <a:ea typeface="等线" panose="02010600030101010101" pitchFamily="2" charset="-122"/>
                <a:cs typeface="Times New Roman" panose="02020603050405020304" pitchFamily="18" charset="0"/>
              </a:rPr>
              <a:t> [The Origin of </a:t>
            </a:r>
            <a:r>
              <a:rPr lang="en-GB" altLang="zh-CN" sz="1800" kern="100" dirty="0" err="1">
                <a:effectLst/>
                <a:latin typeface="Times New Roman" panose="02020603050405020304" pitchFamily="18" charset="0"/>
                <a:ea typeface="等线" panose="02010600030101010101" pitchFamily="2" charset="-122"/>
                <a:cs typeface="Times New Roman" panose="02020603050405020304" pitchFamily="18" charset="0"/>
              </a:rPr>
              <a:t>Sinograph</a:t>
            </a:r>
            <a:r>
              <a:rPr lang="en-GB" altLang="zh-CN" sz="1800" kern="100" dirty="0">
                <a:effectLst/>
                <a:latin typeface="Times New Roman" panose="02020603050405020304" pitchFamily="18" charset="0"/>
                <a:ea typeface="等线" panose="02010600030101010101" pitchFamily="2" charset="-122"/>
                <a:cs typeface="Times New Roman" panose="02020603050405020304" pitchFamily="18" charset="0"/>
              </a:rPr>
              <a:t>] , (</a:t>
            </a:r>
            <a:r>
              <a:rPr lang="en-GB" altLang="zh-CN" sz="1800" kern="100" dirty="0" err="1">
                <a:effectLst/>
                <a:latin typeface="Times New Roman" panose="02020603050405020304" pitchFamily="18" charset="0"/>
                <a:ea typeface="等线" panose="02010600030101010101" pitchFamily="2" charset="-122"/>
                <a:cs typeface="Times New Roman" panose="02020603050405020304" pitchFamily="18" charset="0"/>
              </a:rPr>
              <a:t>Tianjing</a:t>
            </a:r>
            <a:r>
              <a:rPr lang="en-GB" altLang="zh-CN" sz="1800" kern="100" dirty="0">
                <a:effectLst/>
                <a:latin typeface="Times New Roman" panose="02020603050405020304" pitchFamily="18" charset="0"/>
                <a:ea typeface="等线" panose="02010600030101010101" pitchFamily="2" charset="-122"/>
                <a:cs typeface="Times New Roman" panose="02020603050405020304" pitchFamily="18" charset="0"/>
              </a:rPr>
              <a:t>: Tianjin </a:t>
            </a:r>
            <a:r>
              <a:rPr lang="en-GB" altLang="zh-CN" sz="1800" kern="100" dirty="0" err="1">
                <a:effectLst/>
                <a:latin typeface="Times New Roman" panose="02020603050405020304" pitchFamily="18" charset="0"/>
                <a:ea typeface="等线" panose="02010600030101010101" pitchFamily="2" charset="-122"/>
                <a:cs typeface="Times New Roman" panose="02020603050405020304" pitchFamily="18" charset="0"/>
              </a:rPr>
              <a:t>guji</a:t>
            </a:r>
            <a:r>
              <a:rPr lang="en-GB" altLang="zh-CN" sz="1800" kern="100" dirty="0">
                <a:effectLst/>
                <a:latin typeface="Times New Roman" panose="02020603050405020304" pitchFamily="18" charset="0"/>
                <a:ea typeface="等线" panose="02010600030101010101" pitchFamily="2" charset="-122"/>
                <a:cs typeface="Times New Roman" panose="02020603050405020304" pitchFamily="18" charset="0"/>
              </a:rPr>
              <a:t> </a:t>
            </a:r>
            <a:r>
              <a:rPr lang="en-GB" altLang="zh-CN" sz="1800" kern="100" dirty="0" err="1">
                <a:effectLst/>
                <a:latin typeface="Times New Roman" panose="02020603050405020304" pitchFamily="18" charset="0"/>
                <a:ea typeface="等线" panose="02010600030101010101" pitchFamily="2" charset="-122"/>
                <a:cs typeface="Times New Roman" panose="02020603050405020304" pitchFamily="18" charset="0"/>
              </a:rPr>
              <a:t>chubanshe</a:t>
            </a:r>
            <a:r>
              <a:rPr lang="en-GB" altLang="zh-CN" sz="1800" kern="100" dirty="0">
                <a:effectLst/>
                <a:latin typeface="Times New Roman" panose="02020603050405020304" pitchFamily="18" charset="0"/>
                <a:ea typeface="等线" panose="02010600030101010101" pitchFamily="2" charset="-122"/>
                <a:cs typeface="Times New Roman" panose="02020603050405020304" pitchFamily="18" charset="0"/>
              </a:rPr>
              <a:t> </a:t>
            </a:r>
            <a:r>
              <a:rPr lang="zh-CN" altLang="zh-CN" sz="1800" kern="100" dirty="0">
                <a:effectLst/>
                <a:latin typeface="Times New Roman" panose="02020603050405020304" pitchFamily="18" charset="0"/>
                <a:ea typeface="等线" panose="02010600030101010101" pitchFamily="2" charset="-122"/>
                <a:cs typeface="Times New Roman" panose="02020603050405020304" pitchFamily="18" charset="0"/>
              </a:rPr>
              <a:t>天津古籍出版社</a:t>
            </a:r>
            <a:r>
              <a:rPr lang="en-GB" altLang="zh-CN" sz="1800" kern="100" dirty="0">
                <a:effectLst/>
                <a:latin typeface="Times New Roman" panose="02020603050405020304" pitchFamily="18" charset="0"/>
                <a:ea typeface="等线" panose="02010600030101010101" pitchFamily="2" charset="-122"/>
                <a:cs typeface="Times New Roman" panose="02020603050405020304" pitchFamily="18" charset="0"/>
              </a:rPr>
              <a:t>, 2012)</a:t>
            </a:r>
            <a:endParaRPr lang="zh-CN" altLang="zh-CN" sz="1800" kern="100" dirty="0">
              <a:effectLst/>
              <a:latin typeface="等线" panose="02010600030101010101" pitchFamily="2" charset="-122"/>
              <a:ea typeface="等线" panose="02010600030101010101" pitchFamily="2" charset="-122"/>
              <a:cs typeface="Times New Roman" panose="02020603050405020304" pitchFamily="18" charset="0"/>
            </a:endParaRPr>
          </a:p>
          <a:p>
            <a:pPr marL="342900" lvl="0" indent="-342900" algn="l">
              <a:buFont typeface="+mj-lt"/>
              <a:buAutoNum type="arabicPeriod"/>
            </a:pPr>
            <a:r>
              <a:rPr lang="en-GB" altLang="zh-CN" sz="1800" i="1" kern="100" dirty="0">
                <a:effectLst/>
                <a:latin typeface="Times New Roman" panose="02020603050405020304" pitchFamily="18" charset="0"/>
                <a:ea typeface="PMingLiU" panose="02020500000000000000" pitchFamily="18" charset="-120"/>
                <a:cs typeface="Times New Roman" panose="02020603050405020304" pitchFamily="18" charset="0"/>
              </a:rPr>
              <a:t>Oxford Advanced Learner’s Dictionary, </a:t>
            </a:r>
            <a:r>
              <a:rPr lang="en-GB" altLang="zh-CN" sz="1800" kern="100" dirty="0">
                <a:effectLst/>
                <a:latin typeface="Times New Roman" panose="02020603050405020304" pitchFamily="18" charset="0"/>
                <a:ea typeface="PMingLiU" panose="02020500000000000000" pitchFamily="18" charset="-120"/>
                <a:cs typeface="Times New Roman" panose="02020603050405020304" pitchFamily="18" charset="0"/>
              </a:rPr>
              <a:t>9th edition, (Oxford University Press, 2015)</a:t>
            </a:r>
            <a:endParaRPr lang="zh-CN" altLang="zh-CN" sz="1800" kern="100" dirty="0">
              <a:effectLst/>
              <a:latin typeface="等线" panose="02010600030101010101" pitchFamily="2" charset="-122"/>
              <a:ea typeface="等线" panose="02010600030101010101" pitchFamily="2" charset="-122"/>
              <a:cs typeface="Times New Roman" panose="02020603050405020304" pitchFamily="18" charset="0"/>
            </a:endParaRPr>
          </a:p>
          <a:p>
            <a:pPr marL="342900" lvl="0" indent="-342900" algn="l">
              <a:buFont typeface="+mj-lt"/>
              <a:buAutoNum type="arabicPeriod"/>
            </a:pPr>
            <a:r>
              <a:rPr lang="en-GB" altLang="zh-CN" sz="1800" i="1" kern="100" dirty="0" err="1">
                <a:effectLst/>
                <a:latin typeface="Times New Roman" panose="02020603050405020304" pitchFamily="18" charset="0"/>
                <a:ea typeface="等线" panose="02010600030101010101" pitchFamily="2" charset="-122"/>
                <a:cs typeface="Times New Roman" panose="02020603050405020304" pitchFamily="18" charset="0"/>
              </a:rPr>
              <a:t>Xie</a:t>
            </a:r>
            <a:r>
              <a:rPr lang="en-GB" altLang="zh-CN" sz="1800" i="1" kern="100" dirty="0">
                <a:effectLst/>
                <a:latin typeface="Times New Roman" panose="02020603050405020304" pitchFamily="18" charset="0"/>
                <a:ea typeface="等线" panose="02010600030101010101" pitchFamily="2" charset="-122"/>
                <a:cs typeface="Times New Roman" panose="02020603050405020304" pitchFamily="18" charset="0"/>
              </a:rPr>
              <a:t> </a:t>
            </a:r>
            <a:r>
              <a:rPr lang="en-GB" altLang="zh-CN" sz="1800" i="1" kern="100" dirty="0" err="1">
                <a:effectLst/>
                <a:latin typeface="Times New Roman" panose="02020603050405020304" pitchFamily="18" charset="0"/>
                <a:ea typeface="等线" panose="02010600030101010101" pitchFamily="2" charset="-122"/>
                <a:cs typeface="Times New Roman" panose="02020603050405020304" pitchFamily="18" charset="0"/>
              </a:rPr>
              <a:t>yong</a:t>
            </a:r>
            <a:r>
              <a:rPr lang="en-GB" altLang="zh-CN" sz="1800" i="1" kern="100" dirty="0">
                <a:effectLst/>
                <a:latin typeface="Times New Roman" panose="02020603050405020304" pitchFamily="18" charset="0"/>
                <a:ea typeface="等线" panose="02010600030101010101" pitchFamily="2" charset="-122"/>
                <a:cs typeface="Times New Roman" panose="02020603050405020304" pitchFamily="18" charset="0"/>
              </a:rPr>
              <a:t> </a:t>
            </a:r>
            <a:r>
              <a:rPr lang="en-GB" altLang="zh-CN" sz="1800" i="1" kern="100" dirty="0" err="1">
                <a:effectLst/>
                <a:latin typeface="Times New Roman" panose="02020603050405020304" pitchFamily="18" charset="0"/>
                <a:ea typeface="等线" panose="02010600030101010101" pitchFamily="2" charset="-122"/>
                <a:cs typeface="Times New Roman" panose="02020603050405020304" pitchFamily="18" charset="0"/>
              </a:rPr>
              <a:t>lunyu</a:t>
            </a:r>
            <a:r>
              <a:rPr lang="en-GB" altLang="zh-CN" sz="1800" kern="100" dirty="0">
                <a:effectLst/>
                <a:latin typeface="Times New Roman" panose="02020603050405020304" pitchFamily="18" charset="0"/>
                <a:ea typeface="等线" panose="02010600030101010101" pitchFamily="2" charset="-122"/>
                <a:cs typeface="Times New Roman" panose="02020603050405020304" pitchFamily="18" charset="0"/>
              </a:rPr>
              <a:t> </a:t>
            </a:r>
            <a:r>
              <a:rPr lang="zh-TW" altLang="zh-CN" sz="1800" kern="100" dirty="0">
                <a:effectLst/>
                <a:latin typeface="Times New Roman" panose="02020603050405020304" pitchFamily="18" charset="0"/>
                <a:ea typeface="等线" panose="02010600030101010101" pitchFamily="2" charset="-122"/>
                <a:cs typeface="Times New Roman" panose="02020603050405020304" pitchFamily="18" charset="0"/>
              </a:rPr>
              <a:t>學庸論語</a:t>
            </a:r>
            <a:r>
              <a:rPr lang="en-GB" altLang="zh-CN" sz="1800" kern="100" dirty="0">
                <a:effectLst/>
                <a:latin typeface="Times New Roman" panose="02020603050405020304" pitchFamily="18" charset="0"/>
                <a:ea typeface="等线" panose="02010600030101010101" pitchFamily="2" charset="-122"/>
                <a:cs typeface="Times New Roman" panose="02020603050405020304" pitchFamily="18" charset="0"/>
              </a:rPr>
              <a:t> [The Four Books], (Tainan: </a:t>
            </a:r>
            <a:r>
              <a:rPr lang="en-GB" altLang="zh-CN" sz="1800" kern="100" dirty="0" err="1">
                <a:effectLst/>
                <a:latin typeface="Times New Roman" panose="02020603050405020304" pitchFamily="18" charset="0"/>
                <a:ea typeface="等线" panose="02010600030101010101" pitchFamily="2" charset="-122"/>
                <a:cs typeface="Times New Roman" panose="02020603050405020304" pitchFamily="18" charset="0"/>
              </a:rPr>
              <a:t>Nengren</a:t>
            </a:r>
            <a:r>
              <a:rPr lang="en-GB" altLang="zh-CN" sz="1800" kern="100" dirty="0">
                <a:effectLst/>
                <a:latin typeface="Times New Roman" panose="02020603050405020304" pitchFamily="18" charset="0"/>
                <a:ea typeface="等线" panose="02010600030101010101" pitchFamily="2" charset="-122"/>
                <a:cs typeface="Times New Roman" panose="02020603050405020304" pitchFamily="18" charset="0"/>
              </a:rPr>
              <a:t> </a:t>
            </a:r>
            <a:r>
              <a:rPr lang="en-GB" altLang="zh-CN" sz="1800" kern="100" dirty="0" err="1">
                <a:effectLst/>
                <a:latin typeface="Times New Roman" panose="02020603050405020304" pitchFamily="18" charset="0"/>
                <a:ea typeface="等线" panose="02010600030101010101" pitchFamily="2" charset="-122"/>
                <a:cs typeface="Times New Roman" panose="02020603050405020304" pitchFamily="18" charset="0"/>
              </a:rPr>
              <a:t>Chubanshe</a:t>
            </a:r>
            <a:r>
              <a:rPr lang="en-GB" altLang="zh-CN" sz="1800" kern="100" dirty="0">
                <a:effectLst/>
                <a:latin typeface="Times New Roman" panose="02020603050405020304" pitchFamily="18" charset="0"/>
                <a:ea typeface="等线" panose="02010600030101010101" pitchFamily="2" charset="-122"/>
                <a:cs typeface="Times New Roman" panose="02020603050405020304" pitchFamily="18" charset="0"/>
              </a:rPr>
              <a:t> </a:t>
            </a:r>
            <a:r>
              <a:rPr lang="zh-TW" altLang="zh-CN" sz="1800" kern="100" dirty="0">
                <a:effectLst/>
                <a:latin typeface="Times New Roman" panose="02020603050405020304" pitchFamily="18" charset="0"/>
                <a:ea typeface="等线" panose="02010600030101010101" pitchFamily="2" charset="-122"/>
                <a:cs typeface="Times New Roman" panose="02020603050405020304" pitchFamily="18" charset="0"/>
              </a:rPr>
              <a:t>能仁出版社</a:t>
            </a:r>
            <a:r>
              <a:rPr lang="en-GB" altLang="zh-CN" sz="1800" kern="100" dirty="0">
                <a:effectLst/>
                <a:latin typeface="Times New Roman" panose="02020603050405020304" pitchFamily="18" charset="0"/>
                <a:ea typeface="等线" panose="02010600030101010101" pitchFamily="2" charset="-122"/>
                <a:cs typeface="Times New Roman" panose="02020603050405020304" pitchFamily="18" charset="0"/>
              </a:rPr>
              <a:t>, 2008)</a:t>
            </a:r>
            <a:endParaRPr lang="zh-CN" altLang="zh-CN" sz="1800" kern="100" dirty="0">
              <a:effectLst/>
              <a:latin typeface="等线" panose="02010600030101010101" pitchFamily="2" charset="-122"/>
              <a:ea typeface="等线" panose="02010600030101010101" pitchFamily="2" charset="-122"/>
              <a:cs typeface="Times New Roman" panose="02020603050405020304" pitchFamily="18" charset="0"/>
            </a:endParaRPr>
          </a:p>
          <a:p>
            <a:pPr marL="342900" lvl="0" indent="-342900" algn="l">
              <a:buFont typeface="+mj-lt"/>
              <a:buAutoNum type="arabicPeriod"/>
            </a:pPr>
            <a:r>
              <a:rPr lang="en-GB" altLang="zh-CN" sz="1800" kern="100" dirty="0">
                <a:effectLst/>
                <a:latin typeface="Times New Roman" panose="02020603050405020304" pitchFamily="18" charset="0"/>
                <a:ea typeface="等线" panose="02010600030101010101" pitchFamily="2" charset="-122"/>
                <a:cs typeface="Times New Roman" panose="02020603050405020304" pitchFamily="18" charset="0"/>
              </a:rPr>
              <a:t>Xu Shen </a:t>
            </a:r>
            <a:r>
              <a:rPr lang="zh-CN" altLang="zh-CN" sz="1800" kern="100" dirty="0">
                <a:effectLst/>
                <a:latin typeface="Times New Roman" panose="02020603050405020304" pitchFamily="18" charset="0"/>
                <a:ea typeface="等线" panose="02010600030101010101" pitchFamily="2" charset="-122"/>
                <a:cs typeface="Times New Roman" panose="02020603050405020304" pitchFamily="18" charset="0"/>
              </a:rPr>
              <a:t>許慎</a:t>
            </a:r>
            <a:r>
              <a:rPr lang="en-GB" altLang="zh-CN" sz="1800" kern="100" dirty="0">
                <a:effectLst/>
                <a:latin typeface="Times New Roman" panose="02020603050405020304" pitchFamily="18" charset="0"/>
                <a:ea typeface="等线" panose="02010600030101010101" pitchFamily="2" charset="-122"/>
                <a:cs typeface="Times New Roman" panose="02020603050405020304" pitchFamily="18" charset="0"/>
              </a:rPr>
              <a:t> (58 CE - 148 CE), Duan </a:t>
            </a:r>
            <a:r>
              <a:rPr lang="en-GB" altLang="zh-CN" sz="1800" kern="100" dirty="0" err="1">
                <a:effectLst/>
                <a:latin typeface="Times New Roman" panose="02020603050405020304" pitchFamily="18" charset="0"/>
                <a:ea typeface="等线" panose="02010600030101010101" pitchFamily="2" charset="-122"/>
                <a:cs typeface="Times New Roman" panose="02020603050405020304" pitchFamily="18" charset="0"/>
              </a:rPr>
              <a:t>Yucai</a:t>
            </a:r>
            <a:r>
              <a:rPr lang="en-GB" altLang="zh-CN" sz="1800" kern="100" dirty="0">
                <a:effectLst/>
                <a:latin typeface="Times New Roman" panose="02020603050405020304" pitchFamily="18" charset="0"/>
                <a:ea typeface="等线" panose="02010600030101010101" pitchFamily="2" charset="-122"/>
                <a:cs typeface="Times New Roman" panose="02020603050405020304" pitchFamily="18" charset="0"/>
              </a:rPr>
              <a:t> </a:t>
            </a:r>
            <a:r>
              <a:rPr lang="zh-CN" altLang="zh-CN" sz="1800" kern="100" dirty="0">
                <a:effectLst/>
                <a:latin typeface="Times New Roman" panose="02020603050405020304" pitchFamily="18" charset="0"/>
                <a:ea typeface="等线" panose="02010600030101010101" pitchFamily="2" charset="-122"/>
                <a:cs typeface="Times New Roman" panose="02020603050405020304" pitchFamily="18" charset="0"/>
              </a:rPr>
              <a:t>段玉裁</a:t>
            </a:r>
            <a:r>
              <a:rPr lang="en-GB" altLang="zh-CN" sz="1800" kern="100" dirty="0">
                <a:effectLst/>
                <a:latin typeface="Times New Roman" panose="02020603050405020304" pitchFamily="18" charset="0"/>
                <a:ea typeface="等线" panose="02010600030101010101" pitchFamily="2" charset="-122"/>
                <a:cs typeface="Times New Roman" panose="02020603050405020304" pitchFamily="18" charset="0"/>
              </a:rPr>
              <a:t> (1735-1815), </a:t>
            </a:r>
            <a:r>
              <a:rPr lang="en-GB" altLang="zh-CN" sz="1800" i="1" kern="100" dirty="0" err="1">
                <a:effectLst/>
                <a:latin typeface="Times New Roman" panose="02020603050405020304" pitchFamily="18" charset="0"/>
                <a:ea typeface="等线" panose="02010600030101010101" pitchFamily="2" charset="-122"/>
                <a:cs typeface="Times New Roman" panose="02020603050405020304" pitchFamily="18" charset="0"/>
              </a:rPr>
              <a:t>Xintian</a:t>
            </a:r>
            <a:r>
              <a:rPr lang="en-GB" altLang="zh-CN" sz="1800" i="1" kern="100" dirty="0">
                <a:effectLst/>
                <a:latin typeface="Times New Roman" panose="02020603050405020304" pitchFamily="18" charset="0"/>
                <a:ea typeface="等线" panose="02010600030101010101" pitchFamily="2" charset="-122"/>
                <a:cs typeface="Times New Roman" panose="02020603050405020304" pitchFamily="18" charset="0"/>
              </a:rPr>
              <a:t> </a:t>
            </a:r>
            <a:r>
              <a:rPr lang="en-GB" altLang="zh-CN" sz="1800" i="1" kern="100" dirty="0" err="1">
                <a:effectLst/>
                <a:latin typeface="Times New Roman" panose="02020603050405020304" pitchFamily="18" charset="0"/>
                <a:ea typeface="等线" panose="02010600030101010101" pitchFamily="2" charset="-122"/>
                <a:cs typeface="Times New Roman" panose="02020603050405020304" pitchFamily="18" charset="0"/>
              </a:rPr>
              <a:t>guyin</a:t>
            </a:r>
            <a:r>
              <a:rPr lang="en-GB" altLang="zh-CN" sz="1800" i="1" kern="100" dirty="0">
                <a:effectLst/>
                <a:latin typeface="Times New Roman" panose="02020603050405020304" pitchFamily="18" charset="0"/>
                <a:ea typeface="等线" panose="02010600030101010101" pitchFamily="2" charset="-122"/>
                <a:cs typeface="Times New Roman" panose="02020603050405020304" pitchFamily="18" charset="0"/>
              </a:rPr>
              <a:t> </a:t>
            </a:r>
            <a:r>
              <a:rPr lang="en-GB" altLang="zh-CN" sz="1800" i="1" kern="100" dirty="0" err="1">
                <a:effectLst/>
                <a:latin typeface="Times New Roman" panose="02020603050405020304" pitchFamily="18" charset="0"/>
                <a:ea typeface="等线" panose="02010600030101010101" pitchFamily="2" charset="-122"/>
                <a:cs typeface="Times New Roman" panose="02020603050405020304" pitchFamily="18" charset="0"/>
              </a:rPr>
              <a:t>Shuowen</a:t>
            </a:r>
            <a:r>
              <a:rPr lang="en-GB" altLang="zh-CN" sz="1800" i="1" kern="100" dirty="0">
                <a:effectLst/>
                <a:latin typeface="Times New Roman" panose="02020603050405020304" pitchFamily="18" charset="0"/>
                <a:ea typeface="等线" panose="02010600030101010101" pitchFamily="2" charset="-122"/>
                <a:cs typeface="Times New Roman" panose="02020603050405020304" pitchFamily="18" charset="0"/>
              </a:rPr>
              <a:t> </a:t>
            </a:r>
            <a:r>
              <a:rPr lang="en-GB" altLang="zh-CN" sz="1800" i="1" kern="100" dirty="0" err="1">
                <a:effectLst/>
                <a:latin typeface="Times New Roman" panose="02020603050405020304" pitchFamily="18" charset="0"/>
                <a:ea typeface="等线" panose="02010600030101010101" pitchFamily="2" charset="-122"/>
                <a:cs typeface="Times New Roman" panose="02020603050405020304" pitchFamily="18" charset="0"/>
              </a:rPr>
              <a:t>jiezi</a:t>
            </a:r>
            <a:r>
              <a:rPr lang="en-GB" altLang="zh-CN" sz="1800" i="1" kern="100" dirty="0">
                <a:effectLst/>
                <a:latin typeface="Times New Roman" panose="02020603050405020304" pitchFamily="18" charset="0"/>
                <a:ea typeface="等线" panose="02010600030101010101" pitchFamily="2" charset="-122"/>
                <a:cs typeface="Times New Roman" panose="02020603050405020304" pitchFamily="18" charset="0"/>
              </a:rPr>
              <a:t> </a:t>
            </a:r>
            <a:r>
              <a:rPr lang="en-GB" altLang="zh-CN" sz="1800" i="1" kern="100" dirty="0" err="1">
                <a:effectLst/>
                <a:latin typeface="Times New Roman" panose="02020603050405020304" pitchFamily="18" charset="0"/>
                <a:ea typeface="等线" panose="02010600030101010101" pitchFamily="2" charset="-122"/>
                <a:cs typeface="Times New Roman" panose="02020603050405020304" pitchFamily="18" charset="0"/>
              </a:rPr>
              <a:t>zhu</a:t>
            </a:r>
            <a:r>
              <a:rPr lang="en-GB" altLang="zh-CN" sz="1800" kern="100" dirty="0">
                <a:effectLst/>
                <a:latin typeface="Times New Roman" panose="02020603050405020304" pitchFamily="18" charset="0"/>
                <a:ea typeface="等线" panose="02010600030101010101" pitchFamily="2" charset="-122"/>
                <a:cs typeface="Times New Roman" panose="02020603050405020304" pitchFamily="18" charset="0"/>
              </a:rPr>
              <a:t> </a:t>
            </a:r>
            <a:r>
              <a:rPr lang="zh-CN" altLang="zh-CN" sz="1800" kern="100" dirty="0">
                <a:effectLst/>
                <a:latin typeface="Times New Roman" panose="02020603050405020304" pitchFamily="18" charset="0"/>
                <a:ea typeface="等线" panose="02010600030101010101" pitchFamily="2" charset="-122"/>
                <a:cs typeface="Times New Roman" panose="02020603050405020304" pitchFamily="18" charset="0"/>
              </a:rPr>
              <a:t>新添古音</a:t>
            </a:r>
            <a:r>
              <a:rPr lang="en-GB" altLang="zh-CN" sz="1800" kern="100" dirty="0">
                <a:effectLst/>
                <a:latin typeface="Times New Roman" panose="02020603050405020304" pitchFamily="18" charset="0"/>
                <a:ea typeface="等线" panose="02010600030101010101" pitchFamily="2" charset="-122"/>
                <a:cs typeface="Times New Roman" panose="02020603050405020304" pitchFamily="18" charset="0"/>
              </a:rPr>
              <a:t>·</a:t>
            </a:r>
            <a:r>
              <a:rPr lang="zh-CN" altLang="zh-CN" sz="1800" kern="100" dirty="0">
                <a:effectLst/>
                <a:latin typeface="Times New Roman" panose="02020603050405020304" pitchFamily="18" charset="0"/>
                <a:ea typeface="等线" panose="02010600030101010101" pitchFamily="2" charset="-122"/>
                <a:cs typeface="Times New Roman" panose="02020603050405020304" pitchFamily="18" charset="0"/>
              </a:rPr>
              <a:t>說文解字注</a:t>
            </a:r>
            <a:r>
              <a:rPr lang="en-GB" altLang="zh-CN" sz="1800" kern="100" dirty="0">
                <a:effectLst/>
                <a:latin typeface="Times New Roman" panose="02020603050405020304" pitchFamily="18" charset="0"/>
                <a:ea typeface="等线" panose="02010600030101010101" pitchFamily="2" charset="-122"/>
                <a:cs typeface="Times New Roman" panose="02020603050405020304" pitchFamily="18" charset="0"/>
              </a:rPr>
              <a:t> [The Annotation of Explaining Graphs and </a:t>
            </a:r>
            <a:r>
              <a:rPr lang="en-GB" altLang="zh-CN" sz="1800" kern="100" dirty="0" err="1">
                <a:effectLst/>
                <a:latin typeface="Times New Roman" panose="02020603050405020304" pitchFamily="18" charset="0"/>
                <a:ea typeface="等线" panose="02010600030101010101" pitchFamily="2" charset="-122"/>
                <a:cs typeface="Times New Roman" panose="02020603050405020304" pitchFamily="18" charset="0"/>
              </a:rPr>
              <a:t>Analyzing</a:t>
            </a:r>
            <a:r>
              <a:rPr lang="en-GB" altLang="zh-CN" sz="1800" kern="100" dirty="0">
                <a:effectLst/>
                <a:latin typeface="Times New Roman" panose="02020603050405020304" pitchFamily="18" charset="0"/>
                <a:ea typeface="等线" panose="02010600030101010101" pitchFamily="2" charset="-122"/>
                <a:cs typeface="Times New Roman" panose="02020603050405020304" pitchFamily="18" charset="0"/>
              </a:rPr>
              <a:t> Characters]</a:t>
            </a:r>
            <a:r>
              <a:rPr lang="en-GB" altLang="zh-CN" sz="1800" i="1" kern="100" dirty="0">
                <a:effectLst/>
                <a:latin typeface="Times New Roman" panose="02020603050405020304" pitchFamily="18" charset="0"/>
                <a:ea typeface="等线" panose="02010600030101010101" pitchFamily="2" charset="-122"/>
                <a:cs typeface="Times New Roman" panose="02020603050405020304" pitchFamily="18" charset="0"/>
              </a:rPr>
              <a:t>, </a:t>
            </a:r>
            <a:r>
              <a:rPr lang="en-GB" altLang="zh-CN" sz="1800" kern="100" dirty="0">
                <a:effectLst/>
                <a:latin typeface="Times New Roman" panose="02020603050405020304" pitchFamily="18" charset="0"/>
                <a:ea typeface="等线" panose="02010600030101010101" pitchFamily="2" charset="-122"/>
                <a:cs typeface="Times New Roman" panose="02020603050405020304" pitchFamily="18" charset="0"/>
              </a:rPr>
              <a:t>(</a:t>
            </a:r>
            <a:r>
              <a:rPr lang="en-GB" altLang="zh-CN" sz="1800" kern="100" dirty="0" err="1">
                <a:effectLst/>
                <a:latin typeface="Times New Roman" panose="02020603050405020304" pitchFamily="18" charset="0"/>
                <a:ea typeface="等线" panose="02010600030101010101" pitchFamily="2" charset="-122"/>
                <a:cs typeface="Times New Roman" panose="02020603050405020304" pitchFamily="18" charset="0"/>
              </a:rPr>
              <a:t>Taibei</a:t>
            </a:r>
            <a:r>
              <a:rPr lang="en-GB" altLang="zh-CN" sz="1800" kern="100" dirty="0">
                <a:effectLst/>
                <a:latin typeface="Times New Roman" panose="02020603050405020304" pitchFamily="18" charset="0"/>
                <a:ea typeface="等线" panose="02010600030101010101" pitchFamily="2" charset="-122"/>
                <a:cs typeface="Times New Roman" panose="02020603050405020304" pitchFamily="18" charset="0"/>
              </a:rPr>
              <a:t>: </a:t>
            </a:r>
            <a:r>
              <a:rPr lang="en-GB" altLang="zh-CN" sz="1800" kern="100" dirty="0" err="1">
                <a:effectLst/>
                <a:latin typeface="Times New Roman" panose="02020603050405020304" pitchFamily="18" charset="0"/>
                <a:ea typeface="等线" panose="02010600030101010101" pitchFamily="2" charset="-122"/>
                <a:cs typeface="Times New Roman" panose="02020603050405020304" pitchFamily="18" charset="0"/>
              </a:rPr>
              <a:t>Honye</a:t>
            </a:r>
            <a:r>
              <a:rPr lang="en-GB" altLang="zh-CN" sz="1800" kern="100" dirty="0">
                <a:effectLst/>
                <a:latin typeface="Times New Roman" panose="02020603050405020304" pitchFamily="18" charset="0"/>
                <a:ea typeface="等线" panose="02010600030101010101" pitchFamily="2" charset="-122"/>
                <a:cs typeface="Times New Roman" panose="02020603050405020304" pitchFamily="18" charset="0"/>
              </a:rPr>
              <a:t> </a:t>
            </a:r>
            <a:r>
              <a:rPr lang="en-GB" altLang="zh-CN" sz="1800" kern="100" dirty="0" err="1">
                <a:effectLst/>
                <a:latin typeface="Times New Roman" panose="02020603050405020304" pitchFamily="18" charset="0"/>
                <a:ea typeface="等线" panose="02010600030101010101" pitchFamily="2" charset="-122"/>
                <a:cs typeface="Times New Roman" panose="02020603050405020304" pitchFamily="18" charset="0"/>
              </a:rPr>
              <a:t>wenhua</a:t>
            </a:r>
            <a:r>
              <a:rPr lang="en-GB" altLang="zh-CN" sz="1800" kern="100" dirty="0">
                <a:effectLst/>
                <a:latin typeface="Times New Roman" panose="02020603050405020304" pitchFamily="18" charset="0"/>
                <a:ea typeface="等线" panose="02010600030101010101" pitchFamily="2" charset="-122"/>
                <a:cs typeface="Times New Roman" panose="02020603050405020304" pitchFamily="18" charset="0"/>
              </a:rPr>
              <a:t> </a:t>
            </a:r>
            <a:r>
              <a:rPr lang="en-GB" altLang="zh-CN" sz="1800" kern="100" dirty="0" err="1">
                <a:effectLst/>
                <a:latin typeface="Times New Roman" panose="02020603050405020304" pitchFamily="18" charset="0"/>
                <a:ea typeface="等线" panose="02010600030101010101" pitchFamily="2" charset="-122"/>
                <a:cs typeface="Times New Roman" panose="02020603050405020304" pitchFamily="18" charset="0"/>
              </a:rPr>
              <a:t>shiye</a:t>
            </a:r>
            <a:r>
              <a:rPr lang="en-GB" altLang="zh-CN" sz="1800" kern="100" dirty="0">
                <a:effectLst/>
                <a:latin typeface="Times New Roman" panose="02020603050405020304" pitchFamily="18" charset="0"/>
                <a:ea typeface="等线" panose="02010600030101010101" pitchFamily="2" charset="-122"/>
                <a:cs typeface="Times New Roman" panose="02020603050405020304" pitchFamily="18" charset="0"/>
              </a:rPr>
              <a:t> </a:t>
            </a:r>
            <a:r>
              <a:rPr lang="en-GB" altLang="zh-CN" sz="1800" kern="100" dirty="0" err="1">
                <a:effectLst/>
                <a:latin typeface="Times New Roman" panose="02020603050405020304" pitchFamily="18" charset="0"/>
                <a:ea typeface="等线" panose="02010600030101010101" pitchFamily="2" charset="-122"/>
                <a:cs typeface="Times New Roman" panose="02020603050405020304" pitchFamily="18" charset="0"/>
              </a:rPr>
              <a:t>youxiangongsi</a:t>
            </a:r>
            <a:r>
              <a:rPr lang="en-GB" altLang="zh-CN" sz="1800" i="1" kern="100" dirty="0">
                <a:effectLst/>
                <a:latin typeface="Times New Roman" panose="02020603050405020304" pitchFamily="18" charset="0"/>
                <a:ea typeface="等线" panose="02010600030101010101" pitchFamily="2" charset="-122"/>
                <a:cs typeface="Times New Roman" panose="02020603050405020304" pitchFamily="18" charset="0"/>
              </a:rPr>
              <a:t> </a:t>
            </a:r>
            <a:r>
              <a:rPr lang="zh-CN" altLang="zh-CN" sz="1800" kern="100" dirty="0">
                <a:effectLst/>
                <a:latin typeface="Times New Roman" panose="02020603050405020304" pitchFamily="18" charset="0"/>
                <a:ea typeface="等线" panose="02010600030101010101" pitchFamily="2" charset="-122"/>
                <a:cs typeface="Times New Roman" panose="02020603050405020304" pitchFamily="18" charset="0"/>
              </a:rPr>
              <a:t>洪葉文化事業有限公司</a:t>
            </a:r>
            <a:r>
              <a:rPr lang="en-GB" altLang="zh-CN" sz="1800" kern="100" dirty="0">
                <a:effectLst/>
                <a:latin typeface="Times New Roman" panose="02020603050405020304" pitchFamily="18" charset="0"/>
                <a:ea typeface="等线" panose="02010600030101010101" pitchFamily="2" charset="-122"/>
                <a:cs typeface="Times New Roman" panose="02020603050405020304" pitchFamily="18" charset="0"/>
              </a:rPr>
              <a:t>, 2018)</a:t>
            </a:r>
            <a:endParaRPr lang="zh-CN" altLang="zh-CN" sz="1800" kern="100" dirty="0">
              <a:effectLst/>
              <a:latin typeface="等线" panose="02010600030101010101" pitchFamily="2" charset="-122"/>
              <a:ea typeface="等线" panose="02010600030101010101" pitchFamily="2" charset="-122"/>
              <a:cs typeface="Times New Roman" panose="02020603050405020304" pitchFamily="18" charset="0"/>
            </a:endParaRPr>
          </a:p>
          <a:p>
            <a:pPr marL="342900" lvl="0" indent="-342900" algn="l">
              <a:buFont typeface="+mj-lt"/>
              <a:buAutoNum type="arabicPeriod"/>
            </a:pPr>
            <a:r>
              <a:rPr lang="en-GB" altLang="zh-CN" sz="1800" kern="100" dirty="0">
                <a:effectLst/>
                <a:latin typeface="Times New Roman" panose="02020603050405020304" pitchFamily="18" charset="0"/>
                <a:ea typeface="等线" panose="02010600030101010101" pitchFamily="2" charset="-122"/>
                <a:cs typeface="Times New Roman" panose="02020603050405020304" pitchFamily="18" charset="0"/>
              </a:rPr>
              <a:t>Zhang </a:t>
            </a:r>
            <a:r>
              <a:rPr lang="en-GB" altLang="zh-CN" sz="1800" kern="100" dirty="0" err="1">
                <a:effectLst/>
                <a:latin typeface="Times New Roman" panose="02020603050405020304" pitchFamily="18" charset="0"/>
                <a:ea typeface="等线" panose="02010600030101010101" pitchFamily="2" charset="-122"/>
                <a:cs typeface="Times New Roman" panose="02020603050405020304" pitchFamily="18" charset="0"/>
              </a:rPr>
              <a:t>Jitao</a:t>
            </a:r>
            <a:r>
              <a:rPr lang="en-GB" altLang="zh-CN" sz="1800" kern="100" dirty="0">
                <a:effectLst/>
                <a:latin typeface="Times New Roman" panose="02020603050405020304" pitchFamily="18" charset="0"/>
                <a:ea typeface="等线" panose="02010600030101010101" pitchFamily="2" charset="-122"/>
                <a:cs typeface="Times New Roman" panose="02020603050405020304" pitchFamily="18" charset="0"/>
              </a:rPr>
              <a:t> </a:t>
            </a:r>
            <a:r>
              <a:rPr lang="zh-CN" altLang="zh-CN" sz="1800" kern="100" dirty="0">
                <a:effectLst/>
                <a:latin typeface="Times New Roman" panose="02020603050405020304" pitchFamily="18" charset="0"/>
                <a:ea typeface="等线" panose="02010600030101010101" pitchFamily="2" charset="-122"/>
                <a:cs typeface="Times New Roman" panose="02020603050405020304" pitchFamily="18" charset="0"/>
              </a:rPr>
              <a:t>章季濤</a:t>
            </a:r>
            <a:r>
              <a:rPr lang="en-GB" altLang="zh-CN" sz="1800" kern="100" dirty="0">
                <a:effectLst/>
                <a:latin typeface="Times New Roman" panose="02020603050405020304" pitchFamily="18" charset="0"/>
                <a:ea typeface="等线" panose="02010600030101010101" pitchFamily="2" charset="-122"/>
                <a:cs typeface="Times New Roman" panose="02020603050405020304" pitchFamily="18" charset="0"/>
              </a:rPr>
              <a:t>, </a:t>
            </a:r>
            <a:r>
              <a:rPr lang="en-GB" altLang="zh-CN" sz="1800" i="1" kern="100" dirty="0" err="1">
                <a:effectLst/>
                <a:latin typeface="Times New Roman" panose="02020603050405020304" pitchFamily="18" charset="0"/>
                <a:ea typeface="等线" panose="02010600030101010101" pitchFamily="2" charset="-122"/>
                <a:cs typeface="Times New Roman" panose="02020603050405020304" pitchFamily="18" charset="0"/>
              </a:rPr>
              <a:t>Zenyang</a:t>
            </a:r>
            <a:r>
              <a:rPr lang="en-GB" altLang="zh-CN" sz="1800" i="1" kern="100" dirty="0">
                <a:effectLst/>
                <a:latin typeface="Times New Roman" panose="02020603050405020304" pitchFamily="18" charset="0"/>
                <a:ea typeface="等线" panose="02010600030101010101" pitchFamily="2" charset="-122"/>
                <a:cs typeface="Times New Roman" panose="02020603050405020304" pitchFamily="18" charset="0"/>
              </a:rPr>
              <a:t> </a:t>
            </a:r>
            <a:r>
              <a:rPr lang="en-GB" altLang="zh-CN" sz="1800" i="1" kern="100" dirty="0" err="1">
                <a:effectLst/>
                <a:latin typeface="Times New Roman" panose="02020603050405020304" pitchFamily="18" charset="0"/>
                <a:ea typeface="等线" panose="02010600030101010101" pitchFamily="2" charset="-122"/>
                <a:cs typeface="Times New Roman" panose="02020603050405020304" pitchFamily="18" charset="0"/>
              </a:rPr>
              <a:t>xuexi</a:t>
            </a:r>
            <a:r>
              <a:rPr lang="en-GB" altLang="zh-CN" sz="1800" i="1" kern="100" dirty="0">
                <a:effectLst/>
                <a:latin typeface="Times New Roman" panose="02020603050405020304" pitchFamily="18" charset="0"/>
                <a:ea typeface="等线" panose="02010600030101010101" pitchFamily="2" charset="-122"/>
                <a:cs typeface="Times New Roman" panose="02020603050405020304" pitchFamily="18" charset="0"/>
              </a:rPr>
              <a:t> </a:t>
            </a:r>
            <a:r>
              <a:rPr lang="en-GB" altLang="zh-CN" sz="1800" i="1" kern="100" dirty="0" err="1">
                <a:effectLst/>
                <a:latin typeface="Times New Roman" panose="02020603050405020304" pitchFamily="18" charset="0"/>
                <a:ea typeface="等线" panose="02010600030101010101" pitchFamily="2" charset="-122"/>
                <a:cs typeface="Times New Roman" panose="02020603050405020304" pitchFamily="18" charset="0"/>
              </a:rPr>
              <a:t>Shuowenjiezi</a:t>
            </a:r>
            <a:r>
              <a:rPr lang="en-GB" altLang="zh-CN" sz="1800" kern="100" dirty="0">
                <a:effectLst/>
                <a:latin typeface="Times New Roman" panose="02020603050405020304" pitchFamily="18" charset="0"/>
                <a:ea typeface="等线" panose="02010600030101010101" pitchFamily="2" charset="-122"/>
                <a:cs typeface="Times New Roman" panose="02020603050405020304" pitchFamily="18" charset="0"/>
              </a:rPr>
              <a:t> </a:t>
            </a:r>
            <a:r>
              <a:rPr lang="zh-TW" altLang="zh-CN" sz="1800" kern="100" dirty="0">
                <a:effectLst/>
                <a:latin typeface="Times New Roman" panose="02020603050405020304" pitchFamily="18" charset="0"/>
                <a:ea typeface="等线" panose="02010600030101010101" pitchFamily="2" charset="-122"/>
                <a:cs typeface="Times New Roman" panose="02020603050405020304" pitchFamily="18" charset="0"/>
              </a:rPr>
              <a:t>怎樣學習《說文解字》</a:t>
            </a:r>
            <a:r>
              <a:rPr lang="en-GB" altLang="zh-CN" sz="1800" kern="100" dirty="0">
                <a:effectLst/>
                <a:latin typeface="Times New Roman" panose="02020603050405020304" pitchFamily="18" charset="0"/>
                <a:ea typeface="等线" panose="02010600030101010101" pitchFamily="2" charset="-122"/>
                <a:cs typeface="Times New Roman" panose="02020603050405020304" pitchFamily="18" charset="0"/>
              </a:rPr>
              <a:t> [How to learn </a:t>
            </a:r>
            <a:r>
              <a:rPr lang="en-GB" altLang="zh-CN" sz="1800" i="1" kern="100" dirty="0" err="1">
                <a:effectLst/>
                <a:latin typeface="Times New Roman" panose="02020603050405020304" pitchFamily="18" charset="0"/>
                <a:ea typeface="等线" panose="02010600030101010101" pitchFamily="2" charset="-122"/>
                <a:cs typeface="Times New Roman" panose="02020603050405020304" pitchFamily="18" charset="0"/>
              </a:rPr>
              <a:t>Shuowenjiezi</a:t>
            </a:r>
            <a:r>
              <a:rPr lang="en-GB" altLang="zh-CN" sz="1800" kern="100" dirty="0">
                <a:effectLst/>
                <a:latin typeface="Times New Roman" panose="02020603050405020304" pitchFamily="18" charset="0"/>
                <a:ea typeface="等线" panose="02010600030101010101" pitchFamily="2" charset="-122"/>
                <a:cs typeface="Times New Roman" panose="02020603050405020304" pitchFamily="18" charset="0"/>
              </a:rPr>
              <a:t>], (</a:t>
            </a:r>
            <a:r>
              <a:rPr lang="en-GB" altLang="zh-CN" sz="1800" kern="100" dirty="0" err="1">
                <a:effectLst/>
                <a:latin typeface="Times New Roman" panose="02020603050405020304" pitchFamily="18" charset="0"/>
                <a:ea typeface="等线" panose="02010600030101010101" pitchFamily="2" charset="-122"/>
                <a:cs typeface="Times New Roman" panose="02020603050405020304" pitchFamily="18" charset="0"/>
              </a:rPr>
              <a:t>Taibei</a:t>
            </a:r>
            <a:r>
              <a:rPr lang="en-GB" altLang="zh-CN" sz="1800" kern="100" dirty="0">
                <a:effectLst/>
                <a:latin typeface="Times New Roman" panose="02020603050405020304" pitchFamily="18" charset="0"/>
                <a:ea typeface="等线" panose="02010600030101010101" pitchFamily="2" charset="-122"/>
                <a:cs typeface="Times New Roman" panose="02020603050405020304" pitchFamily="18" charset="0"/>
              </a:rPr>
              <a:t>: </a:t>
            </a:r>
            <a:r>
              <a:rPr lang="en-GB" altLang="zh-CN" sz="1800" kern="100" dirty="0" err="1">
                <a:effectLst/>
                <a:latin typeface="Times New Roman" panose="02020603050405020304" pitchFamily="18" charset="0"/>
                <a:ea typeface="等线" panose="02010600030101010101" pitchFamily="2" charset="-122"/>
                <a:cs typeface="Times New Roman" panose="02020603050405020304" pitchFamily="18" charset="0"/>
              </a:rPr>
              <a:t>Wanjuanlou</a:t>
            </a:r>
            <a:r>
              <a:rPr lang="en-GB" altLang="zh-CN" sz="1800" kern="100" dirty="0">
                <a:effectLst/>
                <a:latin typeface="Times New Roman" panose="02020603050405020304" pitchFamily="18" charset="0"/>
                <a:ea typeface="等线" panose="02010600030101010101" pitchFamily="2" charset="-122"/>
                <a:cs typeface="Times New Roman" panose="02020603050405020304" pitchFamily="18" charset="0"/>
              </a:rPr>
              <a:t> </a:t>
            </a:r>
            <a:r>
              <a:rPr lang="en-GB" altLang="zh-CN" sz="1800" kern="100" dirty="0" err="1">
                <a:effectLst/>
                <a:latin typeface="Times New Roman" panose="02020603050405020304" pitchFamily="18" charset="0"/>
                <a:ea typeface="等线" panose="02010600030101010101" pitchFamily="2" charset="-122"/>
                <a:cs typeface="Times New Roman" panose="02020603050405020304" pitchFamily="18" charset="0"/>
              </a:rPr>
              <a:t>tushu</a:t>
            </a:r>
            <a:r>
              <a:rPr lang="en-GB" altLang="zh-CN" sz="1800" kern="100" dirty="0">
                <a:effectLst/>
                <a:latin typeface="Times New Roman" panose="02020603050405020304" pitchFamily="18" charset="0"/>
                <a:ea typeface="等线" panose="02010600030101010101" pitchFamily="2" charset="-122"/>
                <a:cs typeface="Times New Roman" panose="02020603050405020304" pitchFamily="18" charset="0"/>
              </a:rPr>
              <a:t> </a:t>
            </a:r>
            <a:r>
              <a:rPr lang="en-GB" altLang="zh-CN" sz="1800" kern="100" dirty="0" err="1">
                <a:effectLst/>
                <a:latin typeface="Times New Roman" panose="02020603050405020304" pitchFamily="18" charset="0"/>
                <a:ea typeface="等线" panose="02010600030101010101" pitchFamily="2" charset="-122"/>
                <a:cs typeface="Times New Roman" panose="02020603050405020304" pitchFamily="18" charset="0"/>
              </a:rPr>
              <a:t>gongsi</a:t>
            </a:r>
            <a:r>
              <a:rPr lang="en-GB" altLang="zh-CN" sz="1800" kern="100" dirty="0">
                <a:effectLst/>
                <a:latin typeface="Times New Roman" panose="02020603050405020304" pitchFamily="18" charset="0"/>
                <a:ea typeface="等线" panose="02010600030101010101" pitchFamily="2" charset="-122"/>
                <a:cs typeface="Times New Roman" panose="02020603050405020304" pitchFamily="18" charset="0"/>
              </a:rPr>
              <a:t> </a:t>
            </a:r>
            <a:r>
              <a:rPr lang="zh-TW" altLang="zh-CN" sz="1800" kern="100" dirty="0">
                <a:effectLst/>
                <a:latin typeface="Times New Roman" panose="02020603050405020304" pitchFamily="18" charset="0"/>
                <a:ea typeface="等线" panose="02010600030101010101" pitchFamily="2" charset="-122"/>
                <a:cs typeface="Times New Roman" panose="02020603050405020304" pitchFamily="18" charset="0"/>
              </a:rPr>
              <a:t>萬卷樓圖書公司</a:t>
            </a:r>
            <a:r>
              <a:rPr lang="en-GB" altLang="zh-CN" sz="1800" kern="100" dirty="0">
                <a:effectLst/>
                <a:latin typeface="Times New Roman" panose="02020603050405020304" pitchFamily="18" charset="0"/>
                <a:ea typeface="等线" panose="02010600030101010101" pitchFamily="2" charset="-122"/>
                <a:cs typeface="Times New Roman" panose="02020603050405020304" pitchFamily="18" charset="0"/>
              </a:rPr>
              <a:t>, 2014)</a:t>
            </a:r>
            <a:endParaRPr lang="zh-CN" altLang="zh-CN" sz="1800" kern="100" dirty="0">
              <a:effectLst/>
              <a:latin typeface="等线" panose="02010600030101010101" pitchFamily="2" charset="-122"/>
              <a:ea typeface="等线" panose="02010600030101010101" pitchFamily="2" charset="-122"/>
              <a:cs typeface="Times New Roman" panose="02020603050405020304" pitchFamily="18" charset="0"/>
            </a:endParaRPr>
          </a:p>
          <a:p>
            <a:pPr algn="l"/>
            <a:r>
              <a:rPr lang="en-GB" altLang="zh-CN" sz="1800" kern="100" dirty="0">
                <a:effectLst/>
                <a:latin typeface="Times New Roman" panose="02020603050405020304" pitchFamily="18" charset="0"/>
                <a:ea typeface="等线" panose="02010600030101010101" pitchFamily="2" charset="-122"/>
                <a:cs typeface="Times New Roman" panose="02020603050405020304" pitchFamily="18" charset="0"/>
              </a:rPr>
              <a:t> </a:t>
            </a:r>
            <a:endParaRPr lang="zh-CN" altLang="zh-CN" sz="1800" kern="100" dirty="0">
              <a:effectLst/>
              <a:latin typeface="等线" panose="02010600030101010101" pitchFamily="2" charset="-122"/>
              <a:ea typeface="等线" panose="02010600030101010101" pitchFamily="2" charset="-122"/>
              <a:cs typeface="Times New Roman" panose="02020603050405020304" pitchFamily="18" charset="0"/>
            </a:endParaRPr>
          </a:p>
          <a:p>
            <a:pPr algn="l"/>
            <a:r>
              <a:rPr lang="en-GB" altLang="zh-CN" sz="1800" b="1" kern="100" dirty="0">
                <a:effectLst/>
                <a:latin typeface="Times New Roman" panose="02020603050405020304" pitchFamily="18" charset="0"/>
                <a:ea typeface="等线" panose="02010600030101010101" pitchFamily="2" charset="-122"/>
                <a:cs typeface="Times New Roman" panose="02020603050405020304" pitchFamily="18" charset="0"/>
              </a:rPr>
              <a:t>Articles</a:t>
            </a:r>
            <a:endParaRPr lang="zh-CN" altLang="zh-CN" sz="1800" kern="100" dirty="0">
              <a:effectLst/>
              <a:latin typeface="等线" panose="02010600030101010101" pitchFamily="2" charset="-122"/>
              <a:ea typeface="等线" panose="02010600030101010101" pitchFamily="2" charset="-122"/>
              <a:cs typeface="Times New Roman" panose="02020603050405020304" pitchFamily="18" charset="0"/>
            </a:endParaRPr>
          </a:p>
          <a:p>
            <a:pPr marL="342900" lvl="0" indent="-342900" algn="l">
              <a:buFont typeface="+mj-lt"/>
              <a:buAutoNum type="arabicPeriod"/>
            </a:pPr>
            <a:r>
              <a:rPr lang="en-GB" altLang="zh-CN" sz="1800" kern="100" dirty="0">
                <a:effectLst/>
                <a:latin typeface="Times New Roman" panose="02020603050405020304" pitchFamily="18" charset="0"/>
                <a:ea typeface="PMingLiU" panose="02020500000000000000" pitchFamily="18" charset="-120"/>
                <a:cs typeface="Times New Roman" panose="02020603050405020304" pitchFamily="18" charset="0"/>
              </a:rPr>
              <a:t>De la </a:t>
            </a:r>
            <a:r>
              <a:rPr lang="en-GB" altLang="zh-CN" sz="1800" kern="100" dirty="0" err="1">
                <a:effectLst/>
                <a:latin typeface="Times New Roman" panose="02020603050405020304" pitchFamily="18" charset="0"/>
                <a:ea typeface="PMingLiU" panose="02020500000000000000" pitchFamily="18" charset="-120"/>
                <a:cs typeface="Times New Roman" panose="02020603050405020304" pitchFamily="18" charset="0"/>
              </a:rPr>
              <a:t>Rouviere</a:t>
            </a:r>
            <a:r>
              <a:rPr lang="en-GB" altLang="zh-CN" sz="1800" kern="100" dirty="0">
                <a:effectLst/>
                <a:latin typeface="Times New Roman" panose="02020603050405020304" pitchFamily="18" charset="0"/>
                <a:ea typeface="PMingLiU" panose="02020500000000000000" pitchFamily="18" charset="-120"/>
                <a:cs typeface="Times New Roman" panose="02020603050405020304" pitchFamily="18" charset="0"/>
              </a:rPr>
              <a:t>, Jeremiah </a:t>
            </a:r>
            <a:r>
              <a:rPr lang="en-GB" altLang="zh-CN" sz="1800" kern="100" dirty="0" err="1">
                <a:effectLst/>
                <a:latin typeface="Times New Roman" panose="02020603050405020304" pitchFamily="18" charset="0"/>
                <a:ea typeface="PMingLiU" panose="02020500000000000000" pitchFamily="18" charset="-120"/>
                <a:cs typeface="Times New Roman" panose="02020603050405020304" pitchFamily="18" charset="0"/>
              </a:rPr>
              <a:t>Daneil</a:t>
            </a:r>
            <a:r>
              <a:rPr lang="en-GB" altLang="zh-CN" sz="1800" kern="100" dirty="0">
                <a:effectLst/>
                <a:latin typeface="Times New Roman" panose="02020603050405020304" pitchFamily="18" charset="0"/>
                <a:ea typeface="等线" panose="02010600030101010101" pitchFamily="2" charset="-122"/>
                <a:cs typeface="Times New Roman" panose="02020603050405020304" pitchFamily="18" charset="0"/>
              </a:rPr>
              <a:t>,</a:t>
            </a:r>
            <a:r>
              <a:rPr lang="en-GB" altLang="zh-CN" sz="1800" kern="100" dirty="0">
                <a:effectLst/>
                <a:latin typeface="Times New Roman" panose="02020603050405020304" pitchFamily="18" charset="0"/>
                <a:ea typeface="PMingLiU" panose="02020500000000000000" pitchFamily="18" charset="-120"/>
                <a:cs typeface="Times New Roman" panose="02020603050405020304" pitchFamily="18" charset="0"/>
              </a:rPr>
              <a:t> ‘Chinese Radicals in Spaced Repetition Systems: A Pilot Study on the Acquisition of Chinese Characters by Students Learning Chinese as a Foreign Language’, (</a:t>
            </a:r>
            <a:r>
              <a:rPr lang="en-US" altLang="zh-CN" sz="1800" kern="0" dirty="0">
                <a:solidFill>
                  <a:srgbClr val="333333"/>
                </a:solidFill>
                <a:effectLst/>
                <a:latin typeface="Times New Roman" panose="02020603050405020304" pitchFamily="18" charset="0"/>
                <a:ea typeface="PMingLiU" panose="02020500000000000000" pitchFamily="18" charset="-120"/>
                <a:cs typeface="Times New Roman" panose="02020603050405020304" pitchFamily="18" charset="0"/>
              </a:rPr>
              <a:t>Stellenbosch University, 2013</a:t>
            </a:r>
            <a:r>
              <a:rPr lang="en-GB" altLang="zh-CN" sz="1800" kern="100" dirty="0">
                <a:effectLst/>
                <a:latin typeface="Times New Roman" panose="02020603050405020304" pitchFamily="18" charset="0"/>
                <a:ea typeface="PMingLiU" panose="02020500000000000000" pitchFamily="18" charset="-120"/>
                <a:cs typeface="Times New Roman" panose="02020603050405020304" pitchFamily="18" charset="0"/>
              </a:rPr>
              <a:t>)</a:t>
            </a:r>
            <a:endParaRPr lang="zh-CN" altLang="zh-CN" sz="1800" kern="100" dirty="0">
              <a:effectLst/>
              <a:latin typeface="等线" panose="02010600030101010101" pitchFamily="2" charset="-122"/>
              <a:ea typeface="等线" panose="02010600030101010101" pitchFamily="2" charset="-122"/>
              <a:cs typeface="Times New Roman" panose="02020603050405020304" pitchFamily="18" charset="0"/>
            </a:endParaRPr>
          </a:p>
          <a:p>
            <a:pPr marL="342900" lvl="0" indent="-342900" algn="l">
              <a:buFont typeface="+mj-lt"/>
              <a:buAutoNum type="arabicPeriod"/>
            </a:pPr>
            <a:r>
              <a:rPr lang="en-GB" altLang="zh-CN" sz="1800" kern="100" dirty="0">
                <a:effectLst/>
                <a:latin typeface="Times New Roman" panose="02020603050405020304" pitchFamily="18" charset="0"/>
                <a:ea typeface="PMingLiU" panose="02020500000000000000" pitchFamily="18" charset="-120"/>
                <a:cs typeface="Times New Roman" panose="02020603050405020304" pitchFamily="18" charset="0"/>
              </a:rPr>
              <a:t>Huang, Chu-Ren, </a:t>
            </a:r>
            <a:r>
              <a:rPr lang="en-GB" altLang="zh-CN" sz="1800" kern="100" dirty="0" err="1">
                <a:effectLst/>
                <a:latin typeface="Times New Roman" panose="02020603050405020304" pitchFamily="18" charset="0"/>
                <a:ea typeface="PMingLiU" panose="02020500000000000000" pitchFamily="18" charset="-120"/>
                <a:cs typeface="Times New Roman" panose="02020603050405020304" pitchFamily="18" charset="0"/>
              </a:rPr>
              <a:t>Ya</a:t>
            </a:r>
            <a:r>
              <a:rPr lang="en-GB" altLang="zh-CN" sz="1800" kern="100" dirty="0">
                <a:effectLst/>
                <a:latin typeface="Times New Roman" panose="02020603050405020304" pitchFamily="18" charset="0"/>
                <a:ea typeface="PMingLiU" panose="02020500000000000000" pitchFamily="18" charset="-120"/>
                <a:cs typeface="Times New Roman" panose="02020603050405020304" pitchFamily="18" charset="0"/>
              </a:rPr>
              <a:t>-Jun Yang, and Sheng-Yi Chen. ‘An ontology of </a:t>
            </a:r>
            <a:r>
              <a:rPr lang="en-GB" altLang="zh-CN" sz="1800" kern="100" dirty="0" err="1">
                <a:effectLst/>
                <a:latin typeface="Times New Roman" panose="02020603050405020304" pitchFamily="18" charset="0"/>
                <a:ea typeface="PMingLiU" panose="02020500000000000000" pitchFamily="18" charset="-120"/>
                <a:cs typeface="Times New Roman" panose="02020603050405020304" pitchFamily="18" charset="0"/>
              </a:rPr>
              <a:t>chinese</a:t>
            </a:r>
            <a:r>
              <a:rPr lang="en-GB" altLang="zh-CN" sz="1800" kern="100" dirty="0">
                <a:effectLst/>
                <a:latin typeface="Times New Roman" panose="02020603050405020304" pitchFamily="18" charset="0"/>
                <a:ea typeface="PMingLiU" panose="02020500000000000000" pitchFamily="18" charset="-120"/>
                <a:cs typeface="Times New Roman" panose="02020603050405020304" pitchFamily="18" charset="0"/>
              </a:rPr>
              <a:t> radicals: Concept derivation and knowledge representation based on the semantic symbols of the four hoofed-mammals.’ P</a:t>
            </a:r>
            <a:r>
              <a:rPr lang="en-GB" altLang="zh-CN" sz="1800" i="1" kern="100" dirty="0">
                <a:effectLst/>
                <a:latin typeface="Times New Roman" panose="02020603050405020304" pitchFamily="18" charset="0"/>
                <a:ea typeface="PMingLiU" panose="02020500000000000000" pitchFamily="18" charset="-120"/>
                <a:cs typeface="Times New Roman" panose="02020603050405020304" pitchFamily="18" charset="0"/>
              </a:rPr>
              <a:t>roceedings of the 22nd Pacific Asia conference on language, information and computation</a:t>
            </a:r>
            <a:r>
              <a:rPr lang="en-GB" altLang="zh-CN" sz="1800" kern="100" dirty="0">
                <a:effectLst/>
                <a:latin typeface="Times New Roman" panose="02020603050405020304" pitchFamily="18" charset="0"/>
                <a:ea typeface="PMingLiU" panose="02020500000000000000" pitchFamily="18" charset="-120"/>
                <a:cs typeface="Times New Roman" panose="02020603050405020304" pitchFamily="18" charset="0"/>
              </a:rPr>
              <a:t>. 2008.</a:t>
            </a:r>
            <a:endParaRPr lang="zh-CN" altLang="zh-CN" sz="1800" kern="100" dirty="0">
              <a:effectLst/>
              <a:latin typeface="等线" panose="02010600030101010101" pitchFamily="2" charset="-122"/>
              <a:ea typeface="等线" panose="02010600030101010101" pitchFamily="2" charset="-122"/>
              <a:cs typeface="Times New Roman" panose="02020603050405020304" pitchFamily="18" charset="0"/>
            </a:endParaRPr>
          </a:p>
          <a:p>
            <a:pPr marL="342900" lvl="0" indent="-342900" algn="l">
              <a:buFont typeface="+mj-lt"/>
              <a:buAutoNum type="arabicPeriod"/>
            </a:pPr>
            <a:r>
              <a:rPr lang="en-GB" altLang="zh-CN" sz="1800" kern="100" dirty="0">
                <a:effectLst/>
                <a:latin typeface="Times New Roman" panose="02020603050405020304" pitchFamily="18" charset="0"/>
                <a:ea typeface="等线" panose="02010600030101010101" pitchFamily="2" charset="-122"/>
                <a:cs typeface="Times New Roman" panose="02020603050405020304" pitchFamily="18" charset="0"/>
              </a:rPr>
              <a:t>Zhang </a:t>
            </a:r>
            <a:r>
              <a:rPr lang="en-GB" altLang="zh-CN" sz="1800" kern="100" dirty="0" err="1">
                <a:effectLst/>
                <a:latin typeface="Times New Roman" panose="02020603050405020304" pitchFamily="18" charset="0"/>
                <a:ea typeface="等线" panose="02010600030101010101" pitchFamily="2" charset="-122"/>
                <a:cs typeface="Times New Roman" panose="02020603050405020304" pitchFamily="18" charset="0"/>
              </a:rPr>
              <a:t>Hesheng</a:t>
            </a:r>
            <a:r>
              <a:rPr lang="en-GB" altLang="zh-CN" sz="1800" kern="100" dirty="0">
                <a:effectLst/>
                <a:latin typeface="Times New Roman" panose="02020603050405020304" pitchFamily="18" charset="0"/>
                <a:ea typeface="等线" panose="02010600030101010101" pitchFamily="2" charset="-122"/>
                <a:cs typeface="Times New Roman" panose="02020603050405020304" pitchFamily="18" charset="0"/>
              </a:rPr>
              <a:t> </a:t>
            </a:r>
            <a:r>
              <a:rPr lang="zh-CN" altLang="zh-CN" sz="1800" kern="100" dirty="0">
                <a:effectLst/>
                <a:latin typeface="Times New Roman" panose="02020603050405020304" pitchFamily="18" charset="0"/>
                <a:ea typeface="等线" panose="02010600030101010101" pitchFamily="2" charset="-122"/>
                <a:cs typeface="Times New Roman" panose="02020603050405020304" pitchFamily="18" charset="0"/>
              </a:rPr>
              <a:t>張和生</a:t>
            </a:r>
            <a:r>
              <a:rPr lang="en-GB" altLang="zh-CN" sz="1800" kern="100" dirty="0">
                <a:effectLst/>
                <a:latin typeface="Times New Roman" panose="02020603050405020304" pitchFamily="18" charset="0"/>
                <a:ea typeface="等线" panose="02010600030101010101" pitchFamily="2" charset="-122"/>
                <a:cs typeface="Times New Roman" panose="02020603050405020304" pitchFamily="18" charset="0"/>
              </a:rPr>
              <a:t>, ‘</a:t>
            </a:r>
            <a:r>
              <a:rPr lang="en-GB" altLang="zh-CN" sz="1800" kern="100" dirty="0" err="1">
                <a:effectLst/>
                <a:latin typeface="Times New Roman" panose="02020603050405020304" pitchFamily="18" charset="0"/>
                <a:ea typeface="等线" panose="02010600030101010101" pitchFamily="2" charset="-122"/>
                <a:cs typeface="Times New Roman" panose="02020603050405020304" pitchFamily="18" charset="0"/>
              </a:rPr>
              <a:t>Waiguo</a:t>
            </a:r>
            <a:r>
              <a:rPr lang="en-GB" altLang="zh-CN" sz="1800" kern="100" dirty="0">
                <a:effectLst/>
                <a:latin typeface="Times New Roman" panose="02020603050405020304" pitchFamily="18" charset="0"/>
                <a:ea typeface="等线" panose="02010600030101010101" pitchFamily="2" charset="-122"/>
                <a:cs typeface="Times New Roman" panose="02020603050405020304" pitchFamily="18" charset="0"/>
              </a:rPr>
              <a:t> </a:t>
            </a:r>
            <a:r>
              <a:rPr lang="en-GB" altLang="zh-CN" sz="1800" kern="100" dirty="0" err="1">
                <a:effectLst/>
                <a:latin typeface="Times New Roman" panose="02020603050405020304" pitchFamily="18" charset="0"/>
                <a:ea typeface="等线" panose="02010600030101010101" pitchFamily="2" charset="-122"/>
                <a:cs typeface="Times New Roman" panose="02020603050405020304" pitchFamily="18" charset="0"/>
              </a:rPr>
              <a:t>xuesheng</a:t>
            </a:r>
            <a:r>
              <a:rPr lang="en-GB" altLang="zh-CN" sz="1800" kern="100" dirty="0">
                <a:effectLst/>
                <a:latin typeface="Times New Roman" panose="02020603050405020304" pitchFamily="18" charset="0"/>
                <a:ea typeface="等线" panose="02010600030101010101" pitchFamily="2" charset="-122"/>
                <a:cs typeface="Times New Roman" panose="02020603050405020304" pitchFamily="18" charset="0"/>
              </a:rPr>
              <a:t> </a:t>
            </a:r>
            <a:r>
              <a:rPr lang="en-GB" altLang="zh-CN" sz="1800" kern="100" dirty="0" err="1">
                <a:effectLst/>
                <a:latin typeface="Times New Roman" panose="02020603050405020304" pitchFamily="18" charset="0"/>
                <a:ea typeface="等线" panose="02010600030101010101" pitchFamily="2" charset="-122"/>
                <a:cs typeface="Times New Roman" panose="02020603050405020304" pitchFamily="18" charset="0"/>
              </a:rPr>
              <a:t>hanyu</a:t>
            </a:r>
            <a:r>
              <a:rPr lang="en-GB" altLang="zh-CN" sz="1800" kern="100" dirty="0">
                <a:effectLst/>
                <a:latin typeface="Times New Roman" panose="02020603050405020304" pitchFamily="18" charset="0"/>
                <a:ea typeface="等线" panose="02010600030101010101" pitchFamily="2" charset="-122"/>
                <a:cs typeface="Times New Roman" panose="02020603050405020304" pitchFamily="18" charset="0"/>
              </a:rPr>
              <a:t> </a:t>
            </a:r>
            <a:r>
              <a:rPr lang="en-GB" altLang="zh-CN" sz="1800" kern="100" dirty="0" err="1">
                <a:effectLst/>
                <a:latin typeface="Times New Roman" panose="02020603050405020304" pitchFamily="18" charset="0"/>
                <a:ea typeface="等线" panose="02010600030101010101" pitchFamily="2" charset="-122"/>
                <a:cs typeface="Times New Roman" panose="02020603050405020304" pitchFamily="18" charset="0"/>
              </a:rPr>
              <a:t>cihui</a:t>
            </a:r>
            <a:r>
              <a:rPr lang="en-GB" altLang="zh-CN" sz="1800" kern="100" dirty="0">
                <a:effectLst/>
                <a:latin typeface="Times New Roman" panose="02020603050405020304" pitchFamily="18" charset="0"/>
                <a:ea typeface="等线" panose="02010600030101010101" pitchFamily="2" charset="-122"/>
                <a:cs typeface="Times New Roman" panose="02020603050405020304" pitchFamily="18" charset="0"/>
              </a:rPr>
              <a:t> </a:t>
            </a:r>
            <a:r>
              <a:rPr lang="en-GB" altLang="zh-CN" sz="1800" kern="100" dirty="0" err="1">
                <a:effectLst/>
                <a:latin typeface="Times New Roman" panose="02020603050405020304" pitchFamily="18" charset="0"/>
                <a:ea typeface="等线" panose="02010600030101010101" pitchFamily="2" charset="-122"/>
                <a:cs typeface="Times New Roman" panose="02020603050405020304" pitchFamily="18" charset="0"/>
              </a:rPr>
              <a:t>xuexi</a:t>
            </a:r>
            <a:r>
              <a:rPr lang="en-GB" altLang="zh-CN" sz="1800" kern="100" dirty="0">
                <a:effectLst/>
                <a:latin typeface="Times New Roman" panose="02020603050405020304" pitchFamily="18" charset="0"/>
                <a:ea typeface="等线" panose="02010600030101010101" pitchFamily="2" charset="-122"/>
                <a:cs typeface="Times New Roman" panose="02020603050405020304" pitchFamily="18" charset="0"/>
              </a:rPr>
              <a:t> </a:t>
            </a:r>
            <a:r>
              <a:rPr lang="en-GB" altLang="zh-CN" sz="1800" kern="100" dirty="0" err="1">
                <a:effectLst/>
                <a:latin typeface="Times New Roman" panose="02020603050405020304" pitchFamily="18" charset="0"/>
                <a:ea typeface="等线" panose="02010600030101010101" pitchFamily="2" charset="-122"/>
                <a:cs typeface="Times New Roman" panose="02020603050405020304" pitchFamily="18" charset="0"/>
              </a:rPr>
              <a:t>zhuangkuang</a:t>
            </a:r>
            <a:r>
              <a:rPr lang="en-GB" altLang="zh-CN" sz="1800" kern="100" dirty="0">
                <a:effectLst/>
                <a:latin typeface="Times New Roman" panose="02020603050405020304" pitchFamily="18" charset="0"/>
                <a:ea typeface="等线" panose="02010600030101010101" pitchFamily="2" charset="-122"/>
                <a:cs typeface="Times New Roman" panose="02020603050405020304" pitchFamily="18" charset="0"/>
              </a:rPr>
              <a:t> </a:t>
            </a:r>
            <a:r>
              <a:rPr lang="en-GB" altLang="zh-CN" sz="1800" kern="100" dirty="0" err="1">
                <a:effectLst/>
                <a:latin typeface="Times New Roman" panose="02020603050405020304" pitchFamily="18" charset="0"/>
                <a:ea typeface="等线" panose="02010600030101010101" pitchFamily="2" charset="-122"/>
                <a:cs typeface="Times New Roman" panose="02020603050405020304" pitchFamily="18" charset="0"/>
              </a:rPr>
              <a:t>jiliang</a:t>
            </a:r>
            <a:r>
              <a:rPr lang="en-GB" altLang="zh-CN" sz="1800" kern="100" dirty="0">
                <a:effectLst/>
                <a:latin typeface="Times New Roman" panose="02020603050405020304" pitchFamily="18" charset="0"/>
                <a:ea typeface="等线" panose="02010600030101010101" pitchFamily="2" charset="-122"/>
                <a:cs typeface="Times New Roman" panose="02020603050405020304" pitchFamily="18" charset="0"/>
              </a:rPr>
              <a:t> </a:t>
            </a:r>
            <a:r>
              <a:rPr lang="en-GB" altLang="zh-CN" sz="1800" kern="100" dirty="0" err="1">
                <a:effectLst/>
                <a:latin typeface="Times New Roman" panose="02020603050405020304" pitchFamily="18" charset="0"/>
                <a:ea typeface="等线" panose="02010600030101010101" pitchFamily="2" charset="-122"/>
                <a:cs typeface="Times New Roman" panose="02020603050405020304" pitchFamily="18" charset="0"/>
              </a:rPr>
              <a:t>yanjiu</a:t>
            </a:r>
            <a:r>
              <a:rPr lang="en-GB" altLang="zh-CN" sz="1800" kern="100" dirty="0">
                <a:effectLst/>
                <a:latin typeface="Times New Roman" panose="02020603050405020304" pitchFamily="18" charset="0"/>
                <a:ea typeface="等线" panose="02010600030101010101" pitchFamily="2" charset="-122"/>
                <a:cs typeface="Times New Roman" panose="02020603050405020304" pitchFamily="18" charset="0"/>
              </a:rPr>
              <a:t>’ </a:t>
            </a:r>
            <a:r>
              <a:rPr lang="zh-CN" altLang="zh-CN" sz="1800" kern="100" dirty="0">
                <a:effectLst/>
                <a:latin typeface="Times New Roman" panose="02020603050405020304" pitchFamily="18" charset="0"/>
                <a:ea typeface="等线" panose="02010600030101010101" pitchFamily="2" charset="-122"/>
                <a:cs typeface="Times New Roman" panose="02020603050405020304" pitchFamily="18" charset="0"/>
              </a:rPr>
              <a:t>外國學生漢語詞彙學習狀況計量研究</a:t>
            </a:r>
            <a:r>
              <a:rPr lang="en-GB" altLang="zh-CN" sz="1800" kern="100" dirty="0">
                <a:effectLst/>
                <a:latin typeface="Times New Roman" panose="02020603050405020304" pitchFamily="18" charset="0"/>
                <a:ea typeface="等线" panose="02010600030101010101" pitchFamily="2" charset="-122"/>
                <a:cs typeface="Times New Roman" panose="02020603050405020304" pitchFamily="18" charset="0"/>
              </a:rPr>
              <a:t> [A quantitative study of Foreign Students' Chinese vocabulary learning],</a:t>
            </a:r>
            <a:r>
              <a:rPr lang="en-GB" altLang="zh-CN" sz="1800" i="1" kern="100" dirty="0">
                <a:effectLst/>
                <a:latin typeface="Times New Roman" panose="02020603050405020304" pitchFamily="18" charset="0"/>
                <a:ea typeface="等线" panose="02010600030101010101" pitchFamily="2" charset="-122"/>
                <a:cs typeface="Times New Roman" panose="02020603050405020304" pitchFamily="18" charset="0"/>
              </a:rPr>
              <a:t> </a:t>
            </a:r>
            <a:r>
              <a:rPr lang="en-GB" altLang="zh-CN" sz="1800" i="1" kern="100" dirty="0" err="1">
                <a:effectLst/>
                <a:latin typeface="Times New Roman" panose="02020603050405020304" pitchFamily="18" charset="0"/>
                <a:ea typeface="等线" panose="02010600030101010101" pitchFamily="2" charset="-122"/>
                <a:cs typeface="Times New Roman" panose="02020603050405020304" pitchFamily="18" charset="0"/>
              </a:rPr>
              <a:t>Shijie</a:t>
            </a:r>
            <a:r>
              <a:rPr lang="en-GB" altLang="zh-CN" sz="1800" i="1" kern="100" dirty="0">
                <a:effectLst/>
                <a:latin typeface="Times New Roman" panose="02020603050405020304" pitchFamily="18" charset="0"/>
                <a:ea typeface="等线" panose="02010600030101010101" pitchFamily="2" charset="-122"/>
                <a:cs typeface="Times New Roman" panose="02020603050405020304" pitchFamily="18" charset="0"/>
              </a:rPr>
              <a:t> </a:t>
            </a:r>
            <a:r>
              <a:rPr lang="en-GB" altLang="zh-CN" sz="1800" i="1" kern="100" dirty="0" err="1">
                <a:effectLst/>
                <a:latin typeface="Times New Roman" panose="02020603050405020304" pitchFamily="18" charset="0"/>
                <a:ea typeface="等线" panose="02010600030101010101" pitchFamily="2" charset="-122"/>
                <a:cs typeface="Times New Roman" panose="02020603050405020304" pitchFamily="18" charset="0"/>
              </a:rPr>
              <a:t>hanyu</a:t>
            </a:r>
            <a:r>
              <a:rPr lang="en-GB" altLang="zh-CN" sz="1800" i="1" kern="100" dirty="0">
                <a:effectLst/>
                <a:latin typeface="Times New Roman" panose="02020603050405020304" pitchFamily="18" charset="0"/>
                <a:ea typeface="等线" panose="02010600030101010101" pitchFamily="2" charset="-122"/>
                <a:cs typeface="Times New Roman" panose="02020603050405020304" pitchFamily="18" charset="0"/>
              </a:rPr>
              <a:t> </a:t>
            </a:r>
            <a:r>
              <a:rPr lang="en-GB" altLang="zh-CN" sz="1800" i="1" kern="100" dirty="0" err="1">
                <a:effectLst/>
                <a:latin typeface="Times New Roman" panose="02020603050405020304" pitchFamily="18" charset="0"/>
                <a:ea typeface="等线" panose="02010600030101010101" pitchFamily="2" charset="-122"/>
                <a:cs typeface="Times New Roman" panose="02020603050405020304" pitchFamily="18" charset="0"/>
              </a:rPr>
              <a:t>jiaoxue</a:t>
            </a:r>
            <a:r>
              <a:rPr lang="en-GB" altLang="zh-CN" sz="1800" i="1" kern="100" dirty="0">
                <a:effectLst/>
                <a:latin typeface="Times New Roman" panose="02020603050405020304" pitchFamily="18" charset="0"/>
                <a:ea typeface="等线" panose="02010600030101010101" pitchFamily="2" charset="-122"/>
                <a:cs typeface="Times New Roman" panose="02020603050405020304" pitchFamily="18" charset="0"/>
              </a:rPr>
              <a:t> </a:t>
            </a:r>
            <a:r>
              <a:rPr lang="zh-CN" altLang="zh-CN" sz="1800" kern="100" dirty="0">
                <a:effectLst/>
                <a:latin typeface="Times New Roman" panose="02020603050405020304" pitchFamily="18" charset="0"/>
                <a:ea typeface="等线" panose="02010600030101010101" pitchFamily="2" charset="-122"/>
                <a:cs typeface="Times New Roman" panose="02020603050405020304" pitchFamily="18" charset="0"/>
              </a:rPr>
              <a:t>世界漢語教學</a:t>
            </a:r>
            <a:r>
              <a:rPr lang="en-GB" altLang="zh-CN" sz="1800" kern="100" dirty="0">
                <a:effectLst/>
                <a:latin typeface="Times New Roman" panose="02020603050405020304" pitchFamily="18" charset="0"/>
                <a:ea typeface="等线" panose="02010600030101010101" pitchFamily="2" charset="-122"/>
                <a:cs typeface="Times New Roman" panose="02020603050405020304" pitchFamily="18" charset="0"/>
              </a:rPr>
              <a:t> 06 (2019), 70-76.</a:t>
            </a:r>
            <a:endParaRPr lang="zh-CN" altLang="zh-CN" sz="1800" kern="100" dirty="0">
              <a:effectLst/>
              <a:latin typeface="等线" panose="02010600030101010101" pitchFamily="2" charset="-122"/>
              <a:ea typeface="等线" panose="02010600030101010101" pitchFamily="2" charset="-122"/>
              <a:cs typeface="Times New Roman" panose="02020603050405020304" pitchFamily="18" charset="0"/>
            </a:endParaRPr>
          </a:p>
          <a:p>
            <a:endParaRPr lang="zh-CN" altLang="zh-CN" kern="100" dirty="0">
              <a:effectLst/>
              <a:latin typeface="Arial" panose="020B0604020202020204" pitchFamily="34" charset="0"/>
              <a:ea typeface="等线" panose="02010600030101010101" pitchFamily="2" charset="-122"/>
              <a:cs typeface="Arial" panose="020B0604020202020204" pitchFamily="34" charset="0"/>
            </a:endParaRPr>
          </a:p>
          <a:p>
            <a:endParaRPr lang="en-US" altLang="zh-CN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US" altLang="zh-CN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zh-CN" altLang="en-US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9F817EE-AAD3-4928-BAC0-4348B0C5030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E0C103-7A25-46BF-92E4-812236F8D451}" type="slidenum">
              <a:rPr lang="zh-CN" altLang="en-US" smtClean="0"/>
              <a:t>12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3057007576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4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E053CCC-C673-4B77-9EA1-9903AA92D0B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2603090"/>
            <a:ext cx="9144000" cy="825910"/>
          </a:xfrm>
        </p:spPr>
        <p:txBody>
          <a:bodyPr>
            <a:normAutofit/>
          </a:bodyPr>
          <a:lstStyle/>
          <a:p>
            <a:r>
              <a:rPr lang="en-US" altLang="zh-CN" sz="48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Thank you</a:t>
            </a:r>
            <a:endParaRPr lang="zh-CN" altLang="en-US" sz="48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485B0E66-F325-4521-8E3D-0B4048FF253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E0C103-7A25-46BF-92E4-812236F8D451}" type="slidenum">
              <a:rPr lang="zh-CN" altLang="en-US" smtClean="0"/>
              <a:t>13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086892667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等线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等线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等线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等线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1824</TotalTime>
  <Words>770</Words>
  <Application>Microsoft Office PowerPoint</Application>
  <PresentationFormat>宽屏</PresentationFormat>
  <Paragraphs>76</Paragraphs>
  <Slides>13</Slides>
  <Notes>0</Notes>
  <HiddenSlides>0</HiddenSlides>
  <MMClips>0</MMClips>
  <ScaleCrop>false</ScaleCrop>
  <HeadingPairs>
    <vt:vector size="6" baseType="variant">
      <vt:variant>
        <vt:lpstr>已用的字体</vt:lpstr>
      </vt:variant>
      <vt:variant>
        <vt:i4>4</vt:i4>
      </vt:variant>
      <vt:variant>
        <vt:lpstr>主题</vt:lpstr>
      </vt:variant>
      <vt:variant>
        <vt:i4>1</vt:i4>
      </vt:variant>
      <vt:variant>
        <vt:lpstr>幻灯片标题</vt:lpstr>
      </vt:variant>
      <vt:variant>
        <vt:i4>13</vt:i4>
      </vt:variant>
    </vt:vector>
  </HeadingPairs>
  <TitlesOfParts>
    <vt:vector size="18" baseType="lpstr">
      <vt:lpstr>等线</vt:lpstr>
      <vt:lpstr>等线 Light</vt:lpstr>
      <vt:lpstr>Arial</vt:lpstr>
      <vt:lpstr>Times New Roman</vt:lpstr>
      <vt:lpstr>Office Theme</vt:lpstr>
      <vt:lpstr>Improving Sinograph Recognition Ability  Though Learning Chinese Radicals</vt:lpstr>
      <vt:lpstr>PowerPoint 演示文稿</vt:lpstr>
      <vt:lpstr>PowerPoint 演示文稿</vt:lpstr>
      <vt:lpstr>2. The Origin and Importance of Chinese Radical </vt:lpstr>
      <vt:lpstr>3. Using the System of Radicals to Classify and Memorise Sinographs</vt:lpstr>
      <vt:lpstr>PowerPoint 演示文稿</vt:lpstr>
      <vt:lpstr>PowerPoint 演示文稿</vt:lpstr>
      <vt:lpstr>PowerPoint 演示文稿</vt:lpstr>
      <vt:lpstr>4. Using Chinese Radical to Connect  the Shape, the Sound with the Meaning</vt:lpstr>
      <vt:lpstr>PowerPoint 演示文稿</vt:lpstr>
      <vt:lpstr>5. Conclusion</vt:lpstr>
      <vt:lpstr>6. Bibliography</vt:lpstr>
      <vt:lpstr>Thank you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An Approach to Obtain Spiritual Joy from Learning  Learning from the Analects of Confucius</dc:title>
  <dc:creator>周 孝聪</dc:creator>
  <cp:lastModifiedBy>Xiaocong Zhou (1903293)</cp:lastModifiedBy>
  <cp:revision>654</cp:revision>
  <dcterms:created xsi:type="dcterms:W3CDTF">2020-05-24T12:02:35Z</dcterms:created>
  <dcterms:modified xsi:type="dcterms:W3CDTF">2021-11-07T18:02:52Z</dcterms:modified>
</cp:coreProperties>
</file>