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FF3EC6-F1C1-41C6-9241-12882B251C2C}" v="1" dt="2024-11-04T12:18:10.1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7" autoAdjust="0"/>
    <p:restoredTop sz="94660"/>
  </p:normalViewPr>
  <p:slideViewPr>
    <p:cSldViewPr snapToGrid="0">
      <p:cViewPr>
        <p:scale>
          <a:sx n="79" d="100"/>
          <a:sy n="79" d="100"/>
        </p:scale>
        <p:origin x="372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Huntly" userId="2f894ec6-1403-4f17-b28b-5f1f7519461e" providerId="ADAL" clId="{35FF3EC6-F1C1-41C6-9241-12882B251C2C}"/>
    <pc:docChg chg="modSld">
      <pc:chgData name="Mark Huntly" userId="2f894ec6-1403-4f17-b28b-5f1f7519461e" providerId="ADAL" clId="{35FF3EC6-F1C1-41C6-9241-12882B251C2C}" dt="2024-11-04T12:18:30.532" v="3" actId="14100"/>
      <pc:docMkLst>
        <pc:docMk/>
      </pc:docMkLst>
      <pc:sldChg chg="modSp mod">
        <pc:chgData name="Mark Huntly" userId="2f894ec6-1403-4f17-b28b-5f1f7519461e" providerId="ADAL" clId="{35FF3EC6-F1C1-41C6-9241-12882B251C2C}" dt="2024-11-04T12:18:30.532" v="3" actId="14100"/>
        <pc:sldMkLst>
          <pc:docMk/>
          <pc:sldMk cId="3647610826" sldId="258"/>
        </pc:sldMkLst>
        <pc:spChg chg="mod">
          <ac:chgData name="Mark Huntly" userId="2f894ec6-1403-4f17-b28b-5f1f7519461e" providerId="ADAL" clId="{35FF3EC6-F1C1-41C6-9241-12882B251C2C}" dt="2024-11-04T12:18:30.532" v="3" actId="14100"/>
          <ac:spMkLst>
            <pc:docMk/>
            <pc:sldMk cId="3647610826" sldId="258"/>
            <ac:spMk id="3" creationId="{F44142D1-3EBA-0AF0-53A0-E7FB4C259B9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60120" y="1571308"/>
            <a:ext cx="10881360" cy="3342640"/>
          </a:xfrm>
        </p:spPr>
        <p:txBody>
          <a:bodyPr anchor="b"/>
          <a:lstStyle>
            <a:lvl1pPr algn="ctr">
              <a:defRPr sz="8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5042853"/>
            <a:ext cx="9601200" cy="2318067"/>
          </a:xfrm>
        </p:spPr>
        <p:txBody>
          <a:bodyPr/>
          <a:lstStyle>
            <a:lvl1pPr marL="0" indent="0" algn="ctr">
              <a:buNone/>
              <a:defRPr sz="3360"/>
            </a:lvl1pPr>
            <a:lvl2pPr marL="640080" indent="0" algn="ctr">
              <a:buNone/>
              <a:defRPr sz="2800"/>
            </a:lvl2pPr>
            <a:lvl3pPr marL="1280160" indent="0" algn="ctr">
              <a:buNone/>
              <a:defRPr sz="2520"/>
            </a:lvl3pPr>
            <a:lvl4pPr marL="1920240" indent="0" algn="ctr">
              <a:buNone/>
              <a:defRPr sz="2240"/>
            </a:lvl4pPr>
            <a:lvl5pPr marL="2560320" indent="0" algn="ctr">
              <a:buNone/>
              <a:defRPr sz="2240"/>
            </a:lvl5pPr>
            <a:lvl6pPr marL="3200400" indent="0" algn="ctr">
              <a:buNone/>
              <a:defRPr sz="2240"/>
            </a:lvl6pPr>
            <a:lvl7pPr marL="3840480" indent="0" algn="ctr">
              <a:buNone/>
              <a:defRPr sz="2240"/>
            </a:lvl7pPr>
            <a:lvl8pPr marL="4480560" indent="0" algn="ctr">
              <a:buNone/>
              <a:defRPr sz="2240"/>
            </a:lvl8pPr>
            <a:lvl9pPr marL="5120640" indent="0" algn="ctr">
              <a:buNone/>
              <a:defRPr sz="224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359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3555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3443" y="2393635"/>
            <a:ext cx="11041380" cy="3993832"/>
          </a:xfrm>
        </p:spPr>
        <p:txBody>
          <a:bodyPr anchor="b"/>
          <a:lstStyle>
            <a:lvl1pPr>
              <a:defRPr sz="8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3443" y="6425250"/>
            <a:ext cx="11041380" cy="2100262"/>
          </a:xfrm>
        </p:spPr>
        <p:txBody>
          <a:bodyPr/>
          <a:lstStyle>
            <a:lvl1pPr marL="0" indent="0">
              <a:buNone/>
              <a:defRPr sz="3360">
                <a:solidFill>
                  <a:schemeClr val="tx1">
                    <a:tint val="82000"/>
                  </a:schemeClr>
                </a:solidFill>
              </a:defRPr>
            </a:lvl1pPr>
            <a:lvl2pPr marL="640080" indent="0">
              <a:buNone/>
              <a:defRPr sz="2800">
                <a:solidFill>
                  <a:schemeClr val="tx1">
                    <a:tint val="82000"/>
                  </a:schemeClr>
                </a:solidFill>
              </a:defRPr>
            </a:lvl2pPr>
            <a:lvl3pPr marL="1280160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3pPr>
            <a:lvl4pPr marL="192024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4pPr>
            <a:lvl5pPr marL="256032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5pPr>
            <a:lvl6pPr marL="320040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6pPr>
            <a:lvl7pPr marL="384048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7pPr>
            <a:lvl8pPr marL="448056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8pPr>
            <a:lvl9pPr marL="5120640" indent="0">
              <a:buNone/>
              <a:defRPr sz="224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419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801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0810" y="2555875"/>
            <a:ext cx="5440680" cy="60918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2108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7" y="511177"/>
            <a:ext cx="11041380" cy="185578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1779" y="2353628"/>
            <a:ext cx="5415676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81779" y="3507105"/>
            <a:ext cx="5415676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80811" y="2353628"/>
            <a:ext cx="5442347" cy="1153477"/>
          </a:xfrm>
        </p:spPr>
        <p:txBody>
          <a:bodyPr anchor="b"/>
          <a:lstStyle>
            <a:lvl1pPr marL="0" indent="0">
              <a:buNone/>
              <a:defRPr sz="3360" b="1"/>
            </a:lvl1pPr>
            <a:lvl2pPr marL="640080" indent="0">
              <a:buNone/>
              <a:defRPr sz="2800" b="1"/>
            </a:lvl2pPr>
            <a:lvl3pPr marL="1280160" indent="0">
              <a:buNone/>
              <a:defRPr sz="2520" b="1"/>
            </a:lvl3pPr>
            <a:lvl4pPr marL="1920240" indent="0">
              <a:buNone/>
              <a:defRPr sz="2240" b="1"/>
            </a:lvl4pPr>
            <a:lvl5pPr marL="2560320" indent="0">
              <a:buNone/>
              <a:defRPr sz="2240" b="1"/>
            </a:lvl5pPr>
            <a:lvl6pPr marL="3200400" indent="0">
              <a:buNone/>
              <a:defRPr sz="2240" b="1"/>
            </a:lvl6pPr>
            <a:lvl7pPr marL="3840480" indent="0">
              <a:buNone/>
              <a:defRPr sz="2240" b="1"/>
            </a:lvl7pPr>
            <a:lvl8pPr marL="4480560" indent="0">
              <a:buNone/>
              <a:defRPr sz="2240" b="1"/>
            </a:lvl8pPr>
            <a:lvl9pPr marL="5120640" indent="0">
              <a:buNone/>
              <a:defRPr sz="224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80811" y="3507105"/>
            <a:ext cx="5442347" cy="515842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567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317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6930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2347" y="1382397"/>
            <a:ext cx="6480810" cy="6823075"/>
          </a:xfrm>
        </p:spPr>
        <p:txBody>
          <a:bodyPr/>
          <a:lstStyle>
            <a:lvl1pPr>
              <a:defRPr sz="4480"/>
            </a:lvl1pPr>
            <a:lvl2pPr>
              <a:defRPr sz="3920"/>
            </a:lvl2pPr>
            <a:lvl3pPr>
              <a:defRPr sz="3360"/>
            </a:lvl3pPr>
            <a:lvl4pPr>
              <a:defRPr sz="2800"/>
            </a:lvl4pPr>
            <a:lvl5pPr>
              <a:defRPr sz="2800"/>
            </a:lvl5pPr>
            <a:lvl6pPr>
              <a:defRPr sz="2800"/>
            </a:lvl6pPr>
            <a:lvl7pPr>
              <a:defRPr sz="2800"/>
            </a:lvl7pPr>
            <a:lvl8pPr>
              <a:defRPr sz="2800"/>
            </a:lvl8pPr>
            <a:lvl9pPr>
              <a:defRPr sz="2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690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1778" y="640080"/>
            <a:ext cx="4128849" cy="2240280"/>
          </a:xfrm>
        </p:spPr>
        <p:txBody>
          <a:bodyPr anchor="b"/>
          <a:lstStyle>
            <a:lvl1pPr>
              <a:defRPr sz="44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42347" y="1382397"/>
            <a:ext cx="6480810" cy="6823075"/>
          </a:xfrm>
        </p:spPr>
        <p:txBody>
          <a:bodyPr anchor="t"/>
          <a:lstStyle>
            <a:lvl1pPr marL="0" indent="0">
              <a:buNone/>
              <a:defRPr sz="4480"/>
            </a:lvl1pPr>
            <a:lvl2pPr marL="640080" indent="0">
              <a:buNone/>
              <a:defRPr sz="3920"/>
            </a:lvl2pPr>
            <a:lvl3pPr marL="1280160" indent="0">
              <a:buNone/>
              <a:defRPr sz="3360"/>
            </a:lvl3pPr>
            <a:lvl4pPr marL="1920240" indent="0">
              <a:buNone/>
              <a:defRPr sz="2800"/>
            </a:lvl4pPr>
            <a:lvl5pPr marL="2560320" indent="0">
              <a:buNone/>
              <a:defRPr sz="2800"/>
            </a:lvl5pPr>
            <a:lvl6pPr marL="3200400" indent="0">
              <a:buNone/>
              <a:defRPr sz="2800"/>
            </a:lvl6pPr>
            <a:lvl7pPr marL="3840480" indent="0">
              <a:buNone/>
              <a:defRPr sz="2800"/>
            </a:lvl7pPr>
            <a:lvl8pPr marL="4480560" indent="0">
              <a:buNone/>
              <a:defRPr sz="2800"/>
            </a:lvl8pPr>
            <a:lvl9pPr marL="5120640" indent="0">
              <a:buNone/>
              <a:defRPr sz="28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1778" y="2880360"/>
            <a:ext cx="4128849" cy="5336223"/>
          </a:xfrm>
        </p:spPr>
        <p:txBody>
          <a:bodyPr/>
          <a:lstStyle>
            <a:lvl1pPr marL="0" indent="0">
              <a:buNone/>
              <a:defRPr sz="2240"/>
            </a:lvl1pPr>
            <a:lvl2pPr marL="640080" indent="0">
              <a:buNone/>
              <a:defRPr sz="1960"/>
            </a:lvl2pPr>
            <a:lvl3pPr marL="1280160" indent="0">
              <a:buNone/>
              <a:defRPr sz="1680"/>
            </a:lvl3pPr>
            <a:lvl4pPr marL="1920240" indent="0">
              <a:buNone/>
              <a:defRPr sz="1400"/>
            </a:lvl4pPr>
            <a:lvl5pPr marL="2560320" indent="0">
              <a:buNone/>
              <a:defRPr sz="1400"/>
            </a:lvl5pPr>
            <a:lvl6pPr marL="3200400" indent="0">
              <a:buNone/>
              <a:defRPr sz="1400"/>
            </a:lvl6pPr>
            <a:lvl7pPr marL="3840480" indent="0">
              <a:buNone/>
              <a:defRPr sz="1400"/>
            </a:lvl7pPr>
            <a:lvl8pPr marL="4480560" indent="0">
              <a:buNone/>
              <a:defRPr sz="1400"/>
            </a:lvl8pPr>
            <a:lvl9pPr marL="512064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1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19751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1146" y="511175"/>
            <a:ext cx="2760345" cy="8136573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80111" y="511175"/>
            <a:ext cx="8121015" cy="813657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0294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80110" y="511177"/>
            <a:ext cx="11041380" cy="18557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0110" y="2555875"/>
            <a:ext cx="11041380" cy="60918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011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8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75D58B-A11D-434E-8909-B156EFDE5061}" type="datetimeFigureOut">
              <a:rPr lang="en-GB" smtClean="0"/>
              <a:t>04/11/2024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240530" y="8898892"/>
            <a:ext cx="432054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8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41130" y="8898892"/>
            <a:ext cx="2880360" cy="511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8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34F7FF1-25F4-47EA-AE20-7B03FA17B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796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1280160" rtl="0" eaLnBrk="1" latinLnBrk="0" hangingPunct="1">
        <a:lnSpc>
          <a:spcPct val="90000"/>
        </a:lnSpc>
        <a:spcBef>
          <a:spcPct val="0"/>
        </a:spcBef>
        <a:buNone/>
        <a:defRPr sz="616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20040" indent="-320040" algn="l" defTabSz="1280160" rtl="0" eaLnBrk="1" latinLnBrk="0" hangingPunct="1">
        <a:lnSpc>
          <a:spcPct val="90000"/>
        </a:lnSpc>
        <a:spcBef>
          <a:spcPts val="1400"/>
        </a:spcBef>
        <a:buFont typeface="Arial" panose="020B0604020202020204" pitchFamily="34" charset="0"/>
        <a:buChar char="•"/>
        <a:defRPr sz="3920" kern="1200">
          <a:solidFill>
            <a:schemeClr val="tx1"/>
          </a:solidFill>
          <a:latin typeface="+mn-lt"/>
          <a:ea typeface="+mn-ea"/>
          <a:cs typeface="+mn-cs"/>
        </a:defRPr>
      </a:lvl1pPr>
      <a:lvl2pPr marL="9601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3360" kern="1200">
          <a:solidFill>
            <a:schemeClr val="tx1"/>
          </a:solidFill>
          <a:latin typeface="+mn-lt"/>
          <a:ea typeface="+mn-ea"/>
          <a:cs typeface="+mn-cs"/>
        </a:defRPr>
      </a:lvl2pPr>
      <a:lvl3pPr marL="16002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3pPr>
      <a:lvl4pPr marL="22402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88036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52044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416052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80060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440680" indent="-320040" algn="l" defTabSz="1280160" rtl="0" eaLnBrk="1" latinLnBrk="0" hangingPunct="1">
        <a:lnSpc>
          <a:spcPct val="90000"/>
        </a:lnSpc>
        <a:spcBef>
          <a:spcPts val="700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defTabSz="1280160" rtl="0" eaLnBrk="1" latinLnBrk="0" hangingPunct="1">
        <a:defRPr sz="25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826705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4142D1-3EBA-0AF0-53A0-E7FB4C259B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278" y="151391"/>
            <a:ext cx="12589653" cy="9355947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76108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A3 Paper (297x420 mm)</PresentationFormat>
  <Paragraphs>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Mark Huntly</dc:creator>
  <cp:lastModifiedBy>Mark Huntly</cp:lastModifiedBy>
  <cp:revision>1</cp:revision>
  <dcterms:created xsi:type="dcterms:W3CDTF">2024-11-04T12:10:23Z</dcterms:created>
  <dcterms:modified xsi:type="dcterms:W3CDTF">2024-11-04T12:18:39Z</dcterms:modified>
</cp:coreProperties>
</file>