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</p:sldMasterIdLst>
  <p:sldIdLst>
    <p:sldId id="256" r:id="rId2"/>
    <p:sldId id="257" r:id="rId3"/>
    <p:sldId id="265" r:id="rId4"/>
    <p:sldId id="266" r:id="rId5"/>
    <p:sldId id="267" r:id="rId6"/>
    <p:sldId id="268" r:id="rId7"/>
    <p:sldId id="269" r:id="rId8"/>
    <p:sldId id="270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9D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3557E54-1E9C-482B-B0CB-1D8491324609}" v="121" dt="2022-06-24T14:33:31.029"/>
    <p1510:client id="{171A60A6-9D42-57FF-E555-34B13532AED4}" v="5" dt="2022-07-01T21:10:40.117"/>
    <p1510:client id="{2B0EADEC-CEF8-36B9-715E-F5329FC07761}" v="1225" dt="2022-07-01T20:57:38.394"/>
    <p1510:client id="{62BBF890-68CC-B445-43F8-48FBFF93319E}" v="33" dt="2022-07-02T10:20:08.162"/>
    <p1510:client id="{69FCB3F6-993F-E113-8257-0943DD35492A}" v="1" dt="2022-06-30T18:24:48.538"/>
    <p1510:client id="{6C4D873A-65E0-5088-75F8-75C58C694F66}" v="1270" dt="2022-11-06T09:57:51.671"/>
    <p1510:client id="{6D3FB7F4-EC76-D5D9-C21C-E57A38A711DF}" v="220" dt="2022-06-24T15:43:43.288"/>
    <p1510:client id="{8DECA053-02EF-17AF-4552-11776198AEA5}" v="29" dt="2022-07-01T19:47:34.752"/>
    <p1510:client id="{A6D46545-5E33-599A-0B40-4786A3EF38BA}" v="804" dt="2022-06-30T19:10:35.660"/>
    <p1510:client id="{BFBA2FCD-77FB-7BF2-E718-C5E046A84107}" v="46" dt="2022-07-02T13:15:53.191"/>
    <p1510:client id="{C50790CF-5F97-FAB7-8789-8FF6F98988AA}" v="461" dt="2022-06-29T20:53:31.471"/>
    <p1510:client id="{C92B3D03-29DE-DD0C-7651-1774A1B0109D}" v="1" dt="2022-11-06T10:00:14.200"/>
    <p1510:client id="{CB5A5A7C-A386-1669-A8B8-50DC534DC4C2}" v="1058" dt="2022-06-29T21:22:43.712"/>
    <p1510:client id="{D2A64B77-709A-412B-9BA4-03C7D081B89A}" v="5" dt="2022-06-28T10:56:25.088"/>
    <p1510:client id="{ED4E672E-DA65-40E1-9412-A516DA0E7BD4}" v="686" dt="2022-07-01T19:13:35.27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vlina Pavlova (2133271)" userId="S::2133271@student.uwtsd.ac.uk::d80a913b-66bd-4a69-9397-c12eda26c191" providerId="AD" clId="Web-{8DECA053-02EF-17AF-4552-11776198AEA5}"/>
    <pc:docChg chg="addSld delSld modSld">
      <pc:chgData name="Pavlina Pavlova (2133271)" userId="S::2133271@student.uwtsd.ac.uk::d80a913b-66bd-4a69-9397-c12eda26c191" providerId="AD" clId="Web-{8DECA053-02EF-17AF-4552-11776198AEA5}" dt="2022-07-01T19:47:34.752" v="24"/>
      <pc:docMkLst>
        <pc:docMk/>
      </pc:docMkLst>
      <pc:sldChg chg="addSp delSp modSp">
        <pc:chgData name="Pavlina Pavlova (2133271)" userId="S::2133271@student.uwtsd.ac.uk::d80a913b-66bd-4a69-9397-c12eda26c191" providerId="AD" clId="Web-{8DECA053-02EF-17AF-4552-11776198AEA5}" dt="2022-07-01T19:37:28.209" v="22" actId="20577"/>
        <pc:sldMkLst>
          <pc:docMk/>
          <pc:sldMk cId="4028353136" sldId="260"/>
        </pc:sldMkLst>
        <pc:spChg chg="mod">
          <ac:chgData name="Pavlina Pavlova (2133271)" userId="S::2133271@student.uwtsd.ac.uk::d80a913b-66bd-4a69-9397-c12eda26c191" providerId="AD" clId="Web-{8DECA053-02EF-17AF-4552-11776198AEA5}" dt="2022-07-01T19:37:28.209" v="22" actId="20577"/>
          <ac:spMkLst>
            <pc:docMk/>
            <pc:sldMk cId="4028353136" sldId="260"/>
            <ac:spMk id="6" creationId="{DD8D6513-CA7B-77B8-9E8B-D6157BEA26C5}"/>
          </ac:spMkLst>
        </pc:spChg>
        <pc:spChg chg="add del mod">
          <ac:chgData name="Pavlina Pavlova (2133271)" userId="S::2133271@student.uwtsd.ac.uk::d80a913b-66bd-4a69-9397-c12eda26c191" providerId="AD" clId="Web-{8DECA053-02EF-17AF-4552-11776198AEA5}" dt="2022-07-01T19:36:41.425" v="11"/>
          <ac:spMkLst>
            <pc:docMk/>
            <pc:sldMk cId="4028353136" sldId="260"/>
            <ac:spMk id="8" creationId="{0E546F76-7471-84E9-FCA6-CC7E7CC27560}"/>
          </ac:spMkLst>
        </pc:spChg>
        <pc:picChg chg="add del mod">
          <ac:chgData name="Pavlina Pavlova (2133271)" userId="S::2133271@student.uwtsd.ac.uk::d80a913b-66bd-4a69-9397-c12eda26c191" providerId="AD" clId="Web-{8DECA053-02EF-17AF-4552-11776198AEA5}" dt="2022-07-01T19:36:51.800" v="16"/>
          <ac:picMkLst>
            <pc:docMk/>
            <pc:sldMk cId="4028353136" sldId="260"/>
            <ac:picMk id="3" creationId="{FDFB714B-9C3D-905D-B528-CD76F4EFDA18}"/>
          </ac:picMkLst>
        </pc:picChg>
        <pc:picChg chg="add del mod">
          <ac:chgData name="Pavlina Pavlova (2133271)" userId="S::2133271@student.uwtsd.ac.uk::d80a913b-66bd-4a69-9397-c12eda26c191" providerId="AD" clId="Web-{8DECA053-02EF-17AF-4552-11776198AEA5}" dt="2022-07-01T19:36:55.144" v="19" actId="1076"/>
          <ac:picMkLst>
            <pc:docMk/>
            <pc:sldMk cId="4028353136" sldId="260"/>
            <ac:picMk id="4" creationId="{5F61864C-B886-DEEF-06A7-E1E1535ED13B}"/>
          </ac:picMkLst>
        </pc:picChg>
        <pc:picChg chg="add del">
          <ac:chgData name="Pavlina Pavlova (2133271)" userId="S::2133271@student.uwtsd.ac.uk::d80a913b-66bd-4a69-9397-c12eda26c191" providerId="AD" clId="Web-{8DECA053-02EF-17AF-4552-11776198AEA5}" dt="2022-07-01T19:36:56.754" v="20"/>
          <ac:picMkLst>
            <pc:docMk/>
            <pc:sldMk cId="4028353136" sldId="260"/>
            <ac:picMk id="28" creationId="{62BF8AFE-1E2E-5459-7495-B2FDBDAEF647}"/>
          </ac:picMkLst>
        </pc:picChg>
      </pc:sldChg>
      <pc:sldChg chg="modSp">
        <pc:chgData name="Pavlina Pavlova (2133271)" userId="S::2133271@student.uwtsd.ac.uk::d80a913b-66bd-4a69-9397-c12eda26c191" providerId="AD" clId="Web-{8DECA053-02EF-17AF-4552-11776198AEA5}" dt="2022-07-01T19:30:01.274" v="2" actId="20577"/>
        <pc:sldMkLst>
          <pc:docMk/>
          <pc:sldMk cId="1143674772" sldId="262"/>
        </pc:sldMkLst>
        <pc:spChg chg="mod">
          <ac:chgData name="Pavlina Pavlova (2133271)" userId="S::2133271@student.uwtsd.ac.uk::d80a913b-66bd-4a69-9397-c12eda26c191" providerId="AD" clId="Web-{8DECA053-02EF-17AF-4552-11776198AEA5}" dt="2022-07-01T19:30:01.274" v="2" actId="20577"/>
          <ac:spMkLst>
            <pc:docMk/>
            <pc:sldMk cId="1143674772" sldId="262"/>
            <ac:spMk id="8" creationId="{44C8ECDA-B17C-DDAA-5012-D84594793DF1}"/>
          </ac:spMkLst>
        </pc:spChg>
      </pc:sldChg>
      <pc:sldChg chg="new del">
        <pc:chgData name="Pavlina Pavlova (2133271)" userId="S::2133271@student.uwtsd.ac.uk::d80a913b-66bd-4a69-9397-c12eda26c191" providerId="AD" clId="Web-{8DECA053-02EF-17AF-4552-11776198AEA5}" dt="2022-07-01T19:47:34.752" v="24"/>
        <pc:sldMkLst>
          <pc:docMk/>
          <pc:sldMk cId="1889092672" sldId="264"/>
        </pc:sldMkLst>
      </pc:sldChg>
    </pc:docChg>
  </pc:docChgLst>
  <pc:docChgLst>
    <pc:chgData name="Pavlina Pavlova (2133271)" userId="S::2133271@student.uwtsd.ac.uk::d80a913b-66bd-4a69-9397-c12eda26c191" providerId="AD" clId="Web-{69FCB3F6-993F-E113-8257-0943DD35492A}"/>
    <pc:docChg chg="addSld">
      <pc:chgData name="Pavlina Pavlova (2133271)" userId="S::2133271@student.uwtsd.ac.uk::d80a913b-66bd-4a69-9397-c12eda26c191" providerId="AD" clId="Web-{69FCB3F6-993F-E113-8257-0943DD35492A}" dt="2022-06-30T18:24:48.538" v="0"/>
      <pc:docMkLst>
        <pc:docMk/>
      </pc:docMkLst>
      <pc:sldChg chg="new">
        <pc:chgData name="Pavlina Pavlova (2133271)" userId="S::2133271@student.uwtsd.ac.uk::d80a913b-66bd-4a69-9397-c12eda26c191" providerId="AD" clId="Web-{69FCB3F6-993F-E113-8257-0943DD35492A}" dt="2022-06-30T18:24:48.538" v="0"/>
        <pc:sldMkLst>
          <pc:docMk/>
          <pc:sldMk cId="3984849110" sldId="264"/>
        </pc:sldMkLst>
      </pc:sldChg>
    </pc:docChg>
  </pc:docChgLst>
  <pc:docChgLst>
    <pc:chgData name="Pavlina Pavlova (2133271)" userId="S::2133271@student.uwtsd.ac.uk::d80a913b-66bd-4a69-9397-c12eda26c191" providerId="AD" clId="Web-{BFBA2FCD-77FB-7BF2-E718-C5E046A84107}"/>
    <pc:docChg chg="modSld">
      <pc:chgData name="Pavlina Pavlova (2133271)" userId="S::2133271@student.uwtsd.ac.uk::d80a913b-66bd-4a69-9397-c12eda26c191" providerId="AD" clId="Web-{BFBA2FCD-77FB-7BF2-E718-C5E046A84107}" dt="2022-07-02T13:15:53.191" v="32" actId="14100"/>
      <pc:docMkLst>
        <pc:docMk/>
      </pc:docMkLst>
      <pc:sldChg chg="addSp delSp modSp">
        <pc:chgData name="Pavlina Pavlova (2133271)" userId="S::2133271@student.uwtsd.ac.uk::d80a913b-66bd-4a69-9397-c12eda26c191" providerId="AD" clId="Web-{BFBA2FCD-77FB-7BF2-E718-C5E046A84107}" dt="2022-07-02T13:15:53.191" v="32" actId="14100"/>
        <pc:sldMkLst>
          <pc:docMk/>
          <pc:sldMk cId="4028353136" sldId="260"/>
        </pc:sldMkLst>
        <pc:spChg chg="add mod">
          <ac:chgData name="Pavlina Pavlova (2133271)" userId="S::2133271@student.uwtsd.ac.uk::d80a913b-66bd-4a69-9397-c12eda26c191" providerId="AD" clId="Web-{BFBA2FCD-77FB-7BF2-E718-C5E046A84107}" dt="2022-07-02T13:15:07.173" v="26"/>
          <ac:spMkLst>
            <pc:docMk/>
            <pc:sldMk cId="4028353136" sldId="260"/>
            <ac:spMk id="7" creationId="{061D21A6-4AD4-9ACC-53EB-CA5469DE4929}"/>
          </ac:spMkLst>
        </pc:spChg>
        <pc:picChg chg="add mod">
          <ac:chgData name="Pavlina Pavlova (2133271)" userId="S::2133271@student.uwtsd.ac.uk::d80a913b-66bd-4a69-9397-c12eda26c191" providerId="AD" clId="Web-{BFBA2FCD-77FB-7BF2-E718-C5E046A84107}" dt="2022-07-02T13:15:53.191" v="32" actId="14100"/>
          <ac:picMkLst>
            <pc:docMk/>
            <pc:sldMk cId="4028353136" sldId="260"/>
            <ac:picMk id="3" creationId="{A60E2546-BA2D-9263-9E71-DB14F1669402}"/>
          </ac:picMkLst>
        </pc:picChg>
        <pc:picChg chg="del">
          <ac:chgData name="Pavlina Pavlova (2133271)" userId="S::2133271@student.uwtsd.ac.uk::d80a913b-66bd-4a69-9397-c12eda26c191" providerId="AD" clId="Web-{BFBA2FCD-77FB-7BF2-E718-C5E046A84107}" dt="2022-07-02T13:15:16.346" v="27"/>
          <ac:picMkLst>
            <pc:docMk/>
            <pc:sldMk cId="4028353136" sldId="260"/>
            <ac:picMk id="28" creationId="{62BF8AFE-1E2E-5459-7495-B2FDBDAEF647}"/>
          </ac:picMkLst>
        </pc:picChg>
      </pc:sldChg>
      <pc:sldChg chg="addSp delSp modSp">
        <pc:chgData name="Pavlina Pavlova (2133271)" userId="S::2133271@student.uwtsd.ac.uk::d80a913b-66bd-4a69-9397-c12eda26c191" providerId="AD" clId="Web-{BFBA2FCD-77FB-7BF2-E718-C5E046A84107}" dt="2022-07-02T13:14:39.532" v="22"/>
        <pc:sldMkLst>
          <pc:docMk/>
          <pc:sldMk cId="1235839091" sldId="261"/>
        </pc:sldMkLst>
        <pc:spChg chg="mod">
          <ac:chgData name="Pavlina Pavlova (2133271)" userId="S::2133271@student.uwtsd.ac.uk::d80a913b-66bd-4a69-9397-c12eda26c191" providerId="AD" clId="Web-{BFBA2FCD-77FB-7BF2-E718-C5E046A84107}" dt="2022-07-02T13:14:34.813" v="16" actId="20577"/>
          <ac:spMkLst>
            <pc:docMk/>
            <pc:sldMk cId="1235839091" sldId="261"/>
            <ac:spMk id="6" creationId="{A1D23100-5B09-2FC7-A605-006EA1126CFF}"/>
          </ac:spMkLst>
        </pc:spChg>
        <pc:spChg chg="add del mod">
          <ac:chgData name="Pavlina Pavlova (2133271)" userId="S::2133271@student.uwtsd.ac.uk::d80a913b-66bd-4a69-9397-c12eda26c191" providerId="AD" clId="Web-{BFBA2FCD-77FB-7BF2-E718-C5E046A84107}" dt="2022-07-02T13:14:39.532" v="21"/>
          <ac:spMkLst>
            <pc:docMk/>
            <pc:sldMk cId="1235839091" sldId="261"/>
            <ac:spMk id="8" creationId="{B879E94A-534E-7029-BC0A-181BDF69866A}"/>
          </ac:spMkLst>
        </pc:spChg>
        <pc:picChg chg="add del mod">
          <ac:chgData name="Pavlina Pavlova (2133271)" userId="S::2133271@student.uwtsd.ac.uk::d80a913b-66bd-4a69-9397-c12eda26c191" providerId="AD" clId="Web-{BFBA2FCD-77FB-7BF2-E718-C5E046A84107}" dt="2022-07-02T13:14:39.532" v="22"/>
          <ac:picMkLst>
            <pc:docMk/>
            <pc:sldMk cId="1235839091" sldId="261"/>
            <ac:picMk id="7" creationId="{C82FC977-5614-E681-253D-DB551BD5A011}"/>
          </ac:picMkLst>
        </pc:picChg>
      </pc:sldChg>
      <pc:sldChg chg="modSp">
        <pc:chgData name="Pavlina Pavlova (2133271)" userId="S::2133271@student.uwtsd.ac.uk::d80a913b-66bd-4a69-9397-c12eda26c191" providerId="AD" clId="Web-{BFBA2FCD-77FB-7BF2-E718-C5E046A84107}" dt="2022-07-02T13:09:34.787" v="8" actId="20577"/>
        <pc:sldMkLst>
          <pc:docMk/>
          <pc:sldMk cId="170391989" sldId="263"/>
        </pc:sldMkLst>
        <pc:spChg chg="mod">
          <ac:chgData name="Pavlina Pavlova (2133271)" userId="S::2133271@student.uwtsd.ac.uk::d80a913b-66bd-4a69-9397-c12eda26c191" providerId="AD" clId="Web-{BFBA2FCD-77FB-7BF2-E718-C5E046A84107}" dt="2022-07-02T13:09:34.787" v="8" actId="20577"/>
          <ac:spMkLst>
            <pc:docMk/>
            <pc:sldMk cId="170391989" sldId="263"/>
            <ac:spMk id="7" creationId="{4C5E13A5-AC6E-95C3-8D74-8383CD0ECC69}"/>
          </ac:spMkLst>
        </pc:spChg>
      </pc:sldChg>
    </pc:docChg>
  </pc:docChgLst>
  <pc:docChgLst>
    <pc:chgData name="Pavlina Pavlova (2133271)" userId="S::2133271@student.uwtsd.ac.uk::d80a913b-66bd-4a69-9397-c12eda26c191" providerId="AD" clId="Web-{171A60A6-9D42-57FF-E555-34B13532AED4}"/>
    <pc:docChg chg="modSld">
      <pc:chgData name="Pavlina Pavlova (2133271)" userId="S::2133271@student.uwtsd.ac.uk::d80a913b-66bd-4a69-9397-c12eda26c191" providerId="AD" clId="Web-{171A60A6-9D42-57FF-E555-34B13532AED4}" dt="2022-07-01T21:10:32.992" v="1" actId="20577"/>
      <pc:docMkLst>
        <pc:docMk/>
      </pc:docMkLst>
      <pc:sldChg chg="modSp">
        <pc:chgData name="Pavlina Pavlova (2133271)" userId="S::2133271@student.uwtsd.ac.uk::d80a913b-66bd-4a69-9397-c12eda26c191" providerId="AD" clId="Web-{171A60A6-9D42-57FF-E555-34B13532AED4}" dt="2022-07-01T21:10:32.992" v="1" actId="20577"/>
        <pc:sldMkLst>
          <pc:docMk/>
          <pc:sldMk cId="3566882572" sldId="259"/>
        </pc:sldMkLst>
        <pc:spChg chg="mod">
          <ac:chgData name="Pavlina Pavlova (2133271)" userId="S::2133271@student.uwtsd.ac.uk::d80a913b-66bd-4a69-9397-c12eda26c191" providerId="AD" clId="Web-{171A60A6-9D42-57FF-E555-34B13532AED4}" dt="2022-07-01T21:10:32.992" v="1" actId="20577"/>
          <ac:spMkLst>
            <pc:docMk/>
            <pc:sldMk cId="3566882572" sldId="259"/>
            <ac:spMk id="17" creationId="{26C2C08E-2F21-DCB7-C191-01FD8EA1924F}"/>
          </ac:spMkLst>
        </pc:spChg>
      </pc:sldChg>
    </pc:docChg>
  </pc:docChgLst>
  <pc:docChgLst>
    <pc:chgData name="Gabriel Mihai Stroe (2128634)" userId="S::2128634@student.uwtsd.ac.uk::e46558ce-878f-4414-ae34-6e38ad9563ec" providerId="AD" clId="Web-{CB5A5A7C-A386-1669-A8B8-50DC534DC4C2}"/>
    <pc:docChg chg="mod addSld delSld modSld sldOrd addMainMaster delMainMaster modMainMaster setSldSz">
      <pc:chgData name="Gabriel Mihai Stroe (2128634)" userId="S::2128634@student.uwtsd.ac.uk::e46558ce-878f-4414-ae34-6e38ad9563ec" providerId="AD" clId="Web-{CB5A5A7C-A386-1669-A8B8-50DC534DC4C2}" dt="2022-06-29T21:22:43.712" v="756" actId="1076"/>
      <pc:docMkLst>
        <pc:docMk/>
      </pc:docMkLst>
      <pc:sldChg chg="addSp delSp modSp mod modClrScheme delDesignElem chgLayout">
        <pc:chgData name="Gabriel Mihai Stroe (2128634)" userId="S::2128634@student.uwtsd.ac.uk::e46558ce-878f-4414-ae34-6e38ad9563ec" providerId="AD" clId="Web-{CB5A5A7C-A386-1669-A8B8-50DC534DC4C2}" dt="2022-06-29T18:39:53.134" v="280" actId="20577"/>
        <pc:sldMkLst>
          <pc:docMk/>
          <pc:sldMk cId="109857222" sldId="256"/>
        </pc:sldMkLst>
        <pc:spChg chg="mod ord">
          <ac:chgData name="Gabriel Mihai Stroe (2128634)" userId="S::2128634@student.uwtsd.ac.uk::e46558ce-878f-4414-ae34-6e38ad9563ec" providerId="AD" clId="Web-{CB5A5A7C-A386-1669-A8B8-50DC534DC4C2}" dt="2022-06-29T17:20:16.598" v="120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Gabriel Mihai Stroe (2128634)" userId="S::2128634@student.uwtsd.ac.uk::e46558ce-878f-4414-ae34-6e38ad9563ec" providerId="AD" clId="Web-{CB5A5A7C-A386-1669-A8B8-50DC534DC4C2}" dt="2022-06-29T17:20:16.598" v="120"/>
          <ac:spMkLst>
            <pc:docMk/>
            <pc:sldMk cId="109857222" sldId="256"/>
            <ac:spMk id="3" creationId="{00000000-0000-0000-0000-000000000000}"/>
          </ac:spMkLst>
        </pc:spChg>
        <pc:spChg chg="mod">
          <ac:chgData name="Gabriel Mihai Stroe (2128634)" userId="S::2128634@student.uwtsd.ac.uk::e46558ce-878f-4414-ae34-6e38ad9563ec" providerId="AD" clId="Web-{CB5A5A7C-A386-1669-A8B8-50DC534DC4C2}" dt="2022-06-29T17:22:49.155" v="127" actId="14100"/>
          <ac:spMkLst>
            <pc:docMk/>
            <pc:sldMk cId="109857222" sldId="256"/>
            <ac:spMk id="6" creationId="{B1072D20-3ADA-4DC7-ECB5-F8E4A6DB94D1}"/>
          </ac:spMkLst>
        </pc:spChg>
        <pc:spChg chg="mod">
          <ac:chgData name="Gabriel Mihai Stroe (2128634)" userId="S::2128634@student.uwtsd.ac.uk::e46558ce-878f-4414-ae34-6e38ad9563ec" providerId="AD" clId="Web-{CB5A5A7C-A386-1669-A8B8-50DC534DC4C2}" dt="2022-06-29T17:22:52.842" v="128" actId="14100"/>
          <ac:spMkLst>
            <pc:docMk/>
            <pc:sldMk cId="109857222" sldId="256"/>
            <ac:spMk id="8" creationId="{4152A39B-B24B-4B37-B553-12B7F3DFF367}"/>
          </ac:spMkLst>
        </pc:spChg>
        <pc:spChg chg="mod">
          <ac:chgData name="Gabriel Mihai Stroe (2128634)" userId="S::2128634@student.uwtsd.ac.uk::e46558ce-878f-4414-ae34-6e38ad9563ec" providerId="AD" clId="Web-{CB5A5A7C-A386-1669-A8B8-50DC534DC4C2}" dt="2022-06-29T17:23:02.562" v="129" actId="14100"/>
          <ac:spMkLst>
            <pc:docMk/>
            <pc:sldMk cId="109857222" sldId="256"/>
            <ac:spMk id="9" creationId="{341AF4DB-78A1-800D-635C-AC6A0B74568D}"/>
          </ac:spMkLst>
        </pc:spChg>
        <pc:spChg chg="add mod">
          <ac:chgData name="Gabriel Mihai Stroe (2128634)" userId="S::2128634@student.uwtsd.ac.uk::e46558ce-878f-4414-ae34-6e38ad9563ec" providerId="AD" clId="Web-{CB5A5A7C-A386-1669-A8B8-50DC534DC4C2}" dt="2022-06-29T18:39:53.134" v="280" actId="20577"/>
          <ac:spMkLst>
            <pc:docMk/>
            <pc:sldMk cId="109857222" sldId="256"/>
            <ac:spMk id="10" creationId="{6CCE8B2E-7FF4-12FC-172C-4388D3AAED69}"/>
          </ac:spMkLst>
        </pc:spChg>
        <pc:spChg chg="add del mod">
          <ac:chgData name="Gabriel Mihai Stroe (2128634)" userId="S::2128634@student.uwtsd.ac.uk::e46558ce-878f-4414-ae34-6e38ad9563ec" providerId="AD" clId="Web-{CB5A5A7C-A386-1669-A8B8-50DC534DC4C2}" dt="2022-06-29T17:20:16.598" v="120"/>
          <ac:spMkLst>
            <pc:docMk/>
            <pc:sldMk cId="109857222" sldId="256"/>
            <ac:spMk id="233" creationId="{657F69E0-C4B0-4BEC-A689-4F8D877F05D4}"/>
          </ac:spMkLst>
        </pc:spChg>
        <pc:spChg chg="add del mod">
          <ac:chgData name="Gabriel Mihai Stroe (2128634)" userId="S::2128634@student.uwtsd.ac.uk::e46558ce-878f-4414-ae34-6e38ad9563ec" providerId="AD" clId="Web-{CB5A5A7C-A386-1669-A8B8-50DC534DC4C2}" dt="2022-06-29T17:20:16.598" v="120"/>
          <ac:spMkLst>
            <pc:docMk/>
            <pc:sldMk cId="109857222" sldId="256"/>
            <ac:spMk id="234" creationId="{9F6380B4-6A1C-481E-8408-B4E6C75B9B81}"/>
          </ac:spMkLst>
        </pc:spChg>
        <pc:picChg chg="mod">
          <ac:chgData name="Gabriel Mihai Stroe (2128634)" userId="S::2128634@student.uwtsd.ac.uk::e46558ce-878f-4414-ae34-6e38ad9563ec" providerId="AD" clId="Web-{CB5A5A7C-A386-1669-A8B8-50DC534DC4C2}" dt="2022-06-29T17:22:22.215" v="122" actId="14100"/>
          <ac:picMkLst>
            <pc:docMk/>
            <pc:sldMk cId="109857222" sldId="256"/>
            <ac:picMk id="4" creationId="{3884ABD9-4D75-B808-F90F-DB5204BC5BAE}"/>
          </ac:picMkLst>
        </pc:picChg>
        <pc:picChg chg="mod">
          <ac:chgData name="Gabriel Mihai Stroe (2128634)" userId="S::2128634@student.uwtsd.ac.uk::e46558ce-878f-4414-ae34-6e38ad9563ec" providerId="AD" clId="Web-{CB5A5A7C-A386-1669-A8B8-50DC534DC4C2}" dt="2022-06-29T17:22:32.622" v="124" actId="1076"/>
          <ac:picMkLst>
            <pc:docMk/>
            <pc:sldMk cId="109857222" sldId="256"/>
            <ac:picMk id="5" creationId="{E5EFDB45-E456-7BDE-A11D-274B52D38A09}"/>
          </ac:picMkLst>
        </pc:picChg>
        <pc:picChg chg="mod">
          <ac:chgData name="Gabriel Mihai Stroe (2128634)" userId="S::2128634@student.uwtsd.ac.uk::e46558ce-878f-4414-ae34-6e38ad9563ec" providerId="AD" clId="Web-{CB5A5A7C-A386-1669-A8B8-50DC534DC4C2}" dt="2022-06-29T17:22:30.294" v="123" actId="1076"/>
          <ac:picMkLst>
            <pc:docMk/>
            <pc:sldMk cId="109857222" sldId="256"/>
            <ac:picMk id="7" creationId="{A7CDFD26-080C-52ED-DB73-870DDA287790}"/>
          </ac:picMkLst>
        </pc:picChg>
      </pc:sldChg>
      <pc:sldChg chg="addSp delSp modSp mod modClrScheme addAnim modAnim delDesignElem chgLayout">
        <pc:chgData name="Gabriel Mihai Stroe (2128634)" userId="S::2128634@student.uwtsd.ac.uk::e46558ce-878f-4414-ae34-6e38ad9563ec" providerId="AD" clId="Web-{CB5A5A7C-A386-1669-A8B8-50DC534DC4C2}" dt="2022-06-29T21:18:44.492" v="742"/>
        <pc:sldMkLst>
          <pc:docMk/>
          <pc:sldMk cId="3298147149" sldId="257"/>
        </pc:sldMkLst>
        <pc:spChg chg="mod ord">
          <ac:chgData name="Gabriel Mihai Stroe (2128634)" userId="S::2128634@student.uwtsd.ac.uk::e46558ce-878f-4414-ae34-6e38ad9563ec" providerId="AD" clId="Web-{CB5A5A7C-A386-1669-A8B8-50DC534DC4C2}" dt="2022-06-29T17:20:16.598" v="120"/>
          <ac:spMkLst>
            <pc:docMk/>
            <pc:sldMk cId="3298147149" sldId="257"/>
            <ac:spMk id="2" creationId="{90CF5B8F-5DAD-A3F1-0B9D-3CA37DC63B23}"/>
          </ac:spMkLst>
        </pc:spChg>
        <pc:spChg chg="add mod">
          <ac:chgData name="Gabriel Mihai Stroe (2128634)" userId="S::2128634@student.uwtsd.ac.uk::e46558ce-878f-4414-ae34-6e38ad9563ec" providerId="AD" clId="Web-{CB5A5A7C-A386-1669-A8B8-50DC534DC4C2}" dt="2022-06-29T18:40:18.166" v="284"/>
          <ac:spMkLst>
            <pc:docMk/>
            <pc:sldMk cId="3298147149" sldId="257"/>
            <ac:spMk id="3" creationId="{E4CCEDB2-D765-7241-578C-66A4861B39B0}"/>
          </ac:spMkLst>
        </pc:spChg>
        <pc:spChg chg="mod">
          <ac:chgData name="Gabriel Mihai Stroe (2128634)" userId="S::2128634@student.uwtsd.ac.uk::e46558ce-878f-4414-ae34-6e38ad9563ec" providerId="AD" clId="Web-{CB5A5A7C-A386-1669-A8B8-50DC534DC4C2}" dt="2022-06-29T17:20:16.598" v="120"/>
          <ac:spMkLst>
            <pc:docMk/>
            <pc:sldMk cId="3298147149" sldId="257"/>
            <ac:spMk id="5" creationId="{F18FCB42-061F-18C3-F810-3D47F095F7CD}"/>
          </ac:spMkLst>
        </pc:spChg>
        <pc:spChg chg="mod ord">
          <ac:chgData name="Gabriel Mihai Stroe (2128634)" userId="S::2128634@student.uwtsd.ac.uk::e46558ce-878f-4414-ae34-6e38ad9563ec" providerId="AD" clId="Web-{CB5A5A7C-A386-1669-A8B8-50DC534DC4C2}" dt="2022-06-29T17:20:16.598" v="120"/>
          <ac:spMkLst>
            <pc:docMk/>
            <pc:sldMk cId="3298147149" sldId="257"/>
            <ac:spMk id="9" creationId="{A9710D9A-EDA7-5557-E0E0-AC5EE1ECBCFB}"/>
          </ac:spMkLst>
        </pc:spChg>
        <pc:spChg chg="add del">
          <ac:chgData name="Gabriel Mihai Stroe (2128634)" userId="S::2128634@student.uwtsd.ac.uk::e46558ce-878f-4414-ae34-6e38ad9563ec" providerId="AD" clId="Web-{CB5A5A7C-A386-1669-A8B8-50DC534DC4C2}" dt="2022-06-29T17:16:06.332" v="88"/>
          <ac:spMkLst>
            <pc:docMk/>
            <pc:sldMk cId="3298147149" sldId="257"/>
            <ac:spMk id="11" creationId="{F13C74B1-5B17-4795-BED0-7140497B445A}"/>
          </ac:spMkLst>
        </pc:spChg>
        <pc:spChg chg="add del mod">
          <ac:chgData name="Gabriel Mihai Stroe (2128634)" userId="S::2128634@student.uwtsd.ac.uk::e46558ce-878f-4414-ae34-6e38ad9563ec" providerId="AD" clId="Web-{CB5A5A7C-A386-1669-A8B8-50DC534DC4C2}" dt="2022-06-29T17:20:16.598" v="120"/>
          <ac:spMkLst>
            <pc:docMk/>
            <pc:sldMk cId="3298147149" sldId="257"/>
            <ac:spMk id="12" creationId="{A6D37EE4-EA1B-46EE-A54B-5233C63C9695}"/>
          </ac:spMkLst>
        </pc:spChg>
        <pc:spChg chg="add del mod">
          <ac:chgData name="Gabriel Mihai Stroe (2128634)" userId="S::2128634@student.uwtsd.ac.uk::e46558ce-878f-4414-ae34-6e38ad9563ec" providerId="AD" clId="Web-{CB5A5A7C-A386-1669-A8B8-50DC534DC4C2}" dt="2022-06-29T17:20:16.598" v="120"/>
          <ac:spMkLst>
            <pc:docMk/>
            <pc:sldMk cId="3298147149" sldId="257"/>
            <ac:spMk id="14" creationId="{3EB27620-B0B1-4232-A055-99D3476060CF}"/>
          </ac:spMkLst>
        </pc:spChg>
        <pc:spChg chg="add del">
          <ac:chgData name="Gabriel Mihai Stroe (2128634)" userId="S::2128634@student.uwtsd.ac.uk::e46558ce-878f-4414-ae34-6e38ad9563ec" providerId="AD" clId="Web-{CB5A5A7C-A386-1669-A8B8-50DC534DC4C2}" dt="2022-06-29T17:16:06.332" v="88"/>
          <ac:spMkLst>
            <pc:docMk/>
            <pc:sldMk cId="3298147149" sldId="257"/>
            <ac:spMk id="16" creationId="{D4974D33-8DC5-464E-8C6D-BE58F0669C17}"/>
          </ac:spMkLst>
        </pc:spChg>
        <pc:spChg chg="add del">
          <ac:chgData name="Gabriel Mihai Stroe (2128634)" userId="S::2128634@student.uwtsd.ac.uk::e46558ce-878f-4414-ae34-6e38ad9563ec" providerId="AD" clId="Web-{CB5A5A7C-A386-1669-A8B8-50DC534DC4C2}" dt="2022-06-29T17:16:19.833" v="90"/>
          <ac:spMkLst>
            <pc:docMk/>
            <pc:sldMk cId="3298147149" sldId="257"/>
            <ac:spMk id="18" creationId="{3CD9DF72-87A3-404E-A828-84CBF11A8303}"/>
          </ac:spMkLst>
        </pc:spChg>
        <pc:spChg chg="add del">
          <ac:chgData name="Gabriel Mihai Stroe (2128634)" userId="S::2128634@student.uwtsd.ac.uk::e46558ce-878f-4414-ae34-6e38ad9563ec" providerId="AD" clId="Web-{CB5A5A7C-A386-1669-A8B8-50DC534DC4C2}" dt="2022-06-29T17:16:26.833" v="92"/>
          <ac:spMkLst>
            <pc:docMk/>
            <pc:sldMk cId="3298147149" sldId="257"/>
            <ac:spMk id="21" creationId="{5E39A796-BE83-48B1-B33F-35C4A32AAB57}"/>
          </ac:spMkLst>
        </pc:spChg>
        <pc:spChg chg="add del">
          <ac:chgData name="Gabriel Mihai Stroe (2128634)" userId="S::2128634@student.uwtsd.ac.uk::e46558ce-878f-4414-ae34-6e38ad9563ec" providerId="AD" clId="Web-{CB5A5A7C-A386-1669-A8B8-50DC534DC4C2}" dt="2022-06-29T17:16:26.833" v="92"/>
          <ac:spMkLst>
            <pc:docMk/>
            <pc:sldMk cId="3298147149" sldId="257"/>
            <ac:spMk id="22" creationId="{72F84B47-E267-4194-8194-831DB7B5547F}"/>
          </ac:spMkLst>
        </pc:spChg>
        <pc:spChg chg="add del">
          <ac:chgData name="Gabriel Mihai Stroe (2128634)" userId="S::2128634@student.uwtsd.ac.uk::e46558ce-878f-4414-ae34-6e38ad9563ec" providerId="AD" clId="Web-{CB5A5A7C-A386-1669-A8B8-50DC534DC4C2}" dt="2022-06-29T17:16:35.021" v="94"/>
          <ac:spMkLst>
            <pc:docMk/>
            <pc:sldMk cId="3298147149" sldId="257"/>
            <ac:spMk id="24" creationId="{04812C46-200A-4DEB-A05E-3ED6C68C2387}"/>
          </ac:spMkLst>
        </pc:spChg>
        <pc:spChg chg="add del">
          <ac:chgData name="Gabriel Mihai Stroe (2128634)" userId="S::2128634@student.uwtsd.ac.uk::e46558ce-878f-4414-ae34-6e38ad9563ec" providerId="AD" clId="Web-{CB5A5A7C-A386-1669-A8B8-50DC534DC4C2}" dt="2022-06-29T17:16:35.021" v="94"/>
          <ac:spMkLst>
            <pc:docMk/>
            <pc:sldMk cId="3298147149" sldId="257"/>
            <ac:spMk id="25" creationId="{D1EA859B-E555-4109-94F3-6700E046E008}"/>
          </ac:spMkLst>
        </pc:spChg>
        <pc:spChg chg="add del">
          <ac:chgData name="Gabriel Mihai Stroe (2128634)" userId="S::2128634@student.uwtsd.ac.uk::e46558ce-878f-4414-ae34-6e38ad9563ec" providerId="AD" clId="Web-{CB5A5A7C-A386-1669-A8B8-50DC534DC4C2}" dt="2022-06-29T17:16:52.288" v="96"/>
          <ac:spMkLst>
            <pc:docMk/>
            <pc:sldMk cId="3298147149" sldId="257"/>
            <ac:spMk id="27" creationId="{04812C46-200A-4DEB-A05E-3ED6C68C2387}"/>
          </ac:spMkLst>
        </pc:spChg>
        <pc:spChg chg="add del">
          <ac:chgData name="Gabriel Mihai Stroe (2128634)" userId="S::2128634@student.uwtsd.ac.uk::e46558ce-878f-4414-ae34-6e38ad9563ec" providerId="AD" clId="Web-{CB5A5A7C-A386-1669-A8B8-50DC534DC4C2}" dt="2022-06-29T17:16:52.288" v="96"/>
          <ac:spMkLst>
            <pc:docMk/>
            <pc:sldMk cId="3298147149" sldId="257"/>
            <ac:spMk id="28" creationId="{D1EA859B-E555-4109-94F3-6700E046E008}"/>
          </ac:spMkLst>
        </pc:spChg>
        <pc:picChg chg="mod ord">
          <ac:chgData name="Gabriel Mihai Stroe (2128634)" userId="S::2128634@student.uwtsd.ac.uk::e46558ce-878f-4414-ae34-6e38ad9563ec" providerId="AD" clId="Web-{CB5A5A7C-A386-1669-A8B8-50DC534DC4C2}" dt="2022-06-29T17:20:16.598" v="120"/>
          <ac:picMkLst>
            <pc:docMk/>
            <pc:sldMk cId="3298147149" sldId="257"/>
            <ac:picMk id="4" creationId="{D971CD4C-2FE3-A562-F0CC-F8DE7860C06B}"/>
          </ac:picMkLst>
        </pc:picChg>
        <pc:cxnChg chg="add del">
          <ac:chgData name="Gabriel Mihai Stroe (2128634)" userId="S::2128634@student.uwtsd.ac.uk::e46558ce-878f-4414-ae34-6e38ad9563ec" providerId="AD" clId="Web-{CB5A5A7C-A386-1669-A8B8-50DC534DC4C2}" dt="2022-06-29T17:16:19.833" v="90"/>
          <ac:cxnSpMkLst>
            <pc:docMk/>
            <pc:sldMk cId="3298147149" sldId="257"/>
            <ac:cxnSpMk id="19" creationId="{20E3A342-4D61-4E3F-AF90-1AB42AEB96CC}"/>
          </ac:cxnSpMkLst>
        </pc:cxnChg>
      </pc:sldChg>
      <pc:sldChg chg="addSp delSp modSp new del mod setBg modClrScheme chgLayout">
        <pc:chgData name="Gabriel Mihai Stroe (2128634)" userId="S::2128634@student.uwtsd.ac.uk::e46558ce-878f-4414-ae34-6e38ad9563ec" providerId="AD" clId="Web-{CB5A5A7C-A386-1669-A8B8-50DC534DC4C2}" dt="2022-06-29T17:23:37.548" v="130"/>
        <pc:sldMkLst>
          <pc:docMk/>
          <pc:sldMk cId="1682466094" sldId="258"/>
        </pc:sldMkLst>
        <pc:spChg chg="add del mod">
          <ac:chgData name="Gabriel Mihai Stroe (2128634)" userId="S::2128634@student.uwtsd.ac.uk::e46558ce-878f-4414-ae34-6e38ad9563ec" providerId="AD" clId="Web-{CB5A5A7C-A386-1669-A8B8-50DC534DC4C2}" dt="2022-06-29T17:19:53.581" v="118"/>
          <ac:spMkLst>
            <pc:docMk/>
            <pc:sldMk cId="1682466094" sldId="258"/>
            <ac:spMk id="2" creationId="{BC6CC7B4-495E-C72C-E0C6-8AF44D502BBC}"/>
          </ac:spMkLst>
        </pc:spChg>
      </pc:sldChg>
      <pc:sldChg chg="addSp modSp new mod setBg addAnim modAnim">
        <pc:chgData name="Gabriel Mihai Stroe (2128634)" userId="S::2128634@student.uwtsd.ac.uk::e46558ce-878f-4414-ae34-6e38ad9563ec" providerId="AD" clId="Web-{CB5A5A7C-A386-1669-A8B8-50DC534DC4C2}" dt="2022-06-29T21:19:44.543" v="746"/>
        <pc:sldMkLst>
          <pc:docMk/>
          <pc:sldMk cId="3869717275" sldId="258"/>
        </pc:sldMkLst>
        <pc:spChg chg="mod">
          <ac:chgData name="Gabriel Mihai Stroe (2128634)" userId="S::2128634@student.uwtsd.ac.uk::e46558ce-878f-4414-ae34-6e38ad9563ec" providerId="AD" clId="Web-{CB5A5A7C-A386-1669-A8B8-50DC534DC4C2}" dt="2022-06-29T17:39:53.298" v="144" actId="20577"/>
          <ac:spMkLst>
            <pc:docMk/>
            <pc:sldMk cId="3869717275" sldId="258"/>
            <ac:spMk id="2" creationId="{D461AC85-71F5-454C-54B4-29F52E43B6DE}"/>
          </ac:spMkLst>
        </pc:spChg>
        <pc:spChg chg="mod">
          <ac:chgData name="Gabriel Mihai Stroe (2128634)" userId="S::2128634@student.uwtsd.ac.uk::e46558ce-878f-4414-ae34-6e38ad9563ec" providerId="AD" clId="Web-{CB5A5A7C-A386-1669-A8B8-50DC534DC4C2}" dt="2022-06-29T18:37:22.831" v="265" actId="20577"/>
          <ac:spMkLst>
            <pc:docMk/>
            <pc:sldMk cId="3869717275" sldId="258"/>
            <ac:spMk id="3" creationId="{13B1A123-3579-0999-CECA-AAAD66D7252C}"/>
          </ac:spMkLst>
        </pc:spChg>
        <pc:spChg chg="add mod">
          <ac:chgData name="Gabriel Mihai Stroe (2128634)" userId="S::2128634@student.uwtsd.ac.uk::e46558ce-878f-4414-ae34-6e38ad9563ec" providerId="AD" clId="Web-{CB5A5A7C-A386-1669-A8B8-50DC534DC4C2}" dt="2022-06-29T17:42:32.636" v="161" actId="1076"/>
          <ac:spMkLst>
            <pc:docMk/>
            <pc:sldMk cId="3869717275" sldId="258"/>
            <ac:spMk id="4" creationId="{C01CF8BC-6B18-1251-C6C1-63AE0EC2A3E3}"/>
          </ac:spMkLst>
        </pc:spChg>
        <pc:spChg chg="add mod">
          <ac:chgData name="Gabriel Mihai Stroe (2128634)" userId="S::2128634@student.uwtsd.ac.uk::e46558ce-878f-4414-ae34-6e38ad9563ec" providerId="AD" clId="Web-{CB5A5A7C-A386-1669-A8B8-50DC534DC4C2}" dt="2022-06-29T17:43:19.201" v="173"/>
          <ac:spMkLst>
            <pc:docMk/>
            <pc:sldMk cId="3869717275" sldId="258"/>
            <ac:spMk id="6" creationId="{BA411439-9473-CB64-2A3F-DF4190938D77}"/>
          </ac:spMkLst>
        </pc:spChg>
        <pc:spChg chg="add mod">
          <ac:chgData name="Gabriel Mihai Stroe (2128634)" userId="S::2128634@student.uwtsd.ac.uk::e46558ce-878f-4414-ae34-6e38ad9563ec" providerId="AD" clId="Web-{CB5A5A7C-A386-1669-A8B8-50DC534DC4C2}" dt="2022-06-29T17:43:20.952" v="174"/>
          <ac:spMkLst>
            <pc:docMk/>
            <pc:sldMk cId="3869717275" sldId="258"/>
            <ac:spMk id="7" creationId="{E41153A8-5E54-C090-8492-02AF2BFDBE52}"/>
          </ac:spMkLst>
        </pc:spChg>
        <pc:spChg chg="add mod">
          <ac:chgData name="Gabriel Mihai Stroe (2128634)" userId="S::2128634@student.uwtsd.ac.uk::e46558ce-878f-4414-ae34-6e38ad9563ec" providerId="AD" clId="Web-{CB5A5A7C-A386-1669-A8B8-50DC534DC4C2}" dt="2022-06-29T17:43:22.155" v="175"/>
          <ac:spMkLst>
            <pc:docMk/>
            <pc:sldMk cId="3869717275" sldId="258"/>
            <ac:spMk id="8" creationId="{68F0F0D2-C83D-F341-04AF-60340D6DAA81}"/>
          </ac:spMkLst>
        </pc:spChg>
        <pc:spChg chg="add">
          <ac:chgData name="Gabriel Mihai Stroe (2128634)" userId="S::2128634@student.uwtsd.ac.uk::e46558ce-878f-4414-ae34-6e38ad9563ec" providerId="AD" clId="Web-{CB5A5A7C-A386-1669-A8B8-50DC534DC4C2}" dt="2022-06-29T17:39:34.593" v="142"/>
          <ac:spMkLst>
            <pc:docMk/>
            <pc:sldMk cId="3869717275" sldId="258"/>
            <ac:spMk id="9" creationId="{DA381740-063A-41A4-836D-85D14980EEF0}"/>
          </ac:spMkLst>
        </pc:spChg>
        <pc:spChg chg="add">
          <ac:chgData name="Gabriel Mihai Stroe (2128634)" userId="S::2128634@student.uwtsd.ac.uk::e46558ce-878f-4414-ae34-6e38ad9563ec" providerId="AD" clId="Web-{CB5A5A7C-A386-1669-A8B8-50DC534DC4C2}" dt="2022-06-29T17:39:34.593" v="142"/>
          <ac:spMkLst>
            <pc:docMk/>
            <pc:sldMk cId="3869717275" sldId="258"/>
            <ac:spMk id="11" creationId="{5683D043-25BB-4AC9-8130-641179672614}"/>
          </ac:spMkLst>
        </pc:spChg>
        <pc:spChg chg="add">
          <ac:chgData name="Gabriel Mihai Stroe (2128634)" userId="S::2128634@student.uwtsd.ac.uk::e46558ce-878f-4414-ae34-6e38ad9563ec" providerId="AD" clId="Web-{CB5A5A7C-A386-1669-A8B8-50DC534DC4C2}" dt="2022-06-29T17:39:34.593" v="142"/>
          <ac:spMkLst>
            <pc:docMk/>
            <pc:sldMk cId="3869717275" sldId="258"/>
            <ac:spMk id="13" creationId="{AA61CCAC-6875-474C-8E9E-F57ABF078C2B}"/>
          </ac:spMkLst>
        </pc:spChg>
        <pc:spChg chg="add mod">
          <ac:chgData name="Gabriel Mihai Stroe (2128634)" userId="S::2128634@student.uwtsd.ac.uk::e46558ce-878f-4414-ae34-6e38ad9563ec" providerId="AD" clId="Web-{CB5A5A7C-A386-1669-A8B8-50DC534DC4C2}" dt="2022-06-29T18:40:48.433" v="292"/>
          <ac:spMkLst>
            <pc:docMk/>
            <pc:sldMk cId="3869717275" sldId="258"/>
            <ac:spMk id="16" creationId="{3DC45717-2C1E-7B5B-1685-BD28E65DDD6F}"/>
          </ac:spMkLst>
        </pc:spChg>
        <pc:spChg chg="add mod">
          <ac:chgData name="Gabriel Mihai Stroe (2128634)" userId="S::2128634@student.uwtsd.ac.uk::e46558ce-878f-4414-ae34-6e38ad9563ec" providerId="AD" clId="Web-{CB5A5A7C-A386-1669-A8B8-50DC534DC4C2}" dt="2022-06-29T19:07:12.061" v="501" actId="20577"/>
          <ac:spMkLst>
            <pc:docMk/>
            <pc:sldMk cId="3869717275" sldId="258"/>
            <ac:spMk id="17" creationId="{7A580FDB-0556-8F3A-4453-F05F506CBA85}"/>
          </ac:spMkLst>
        </pc:spChg>
        <pc:picChg chg="add mod">
          <ac:chgData name="Gabriel Mihai Stroe (2128634)" userId="S::2128634@student.uwtsd.ac.uk::e46558ce-878f-4414-ae34-6e38ad9563ec" providerId="AD" clId="Web-{CB5A5A7C-A386-1669-A8B8-50DC534DC4C2}" dt="2022-06-29T19:06:51.107" v="499"/>
          <ac:picMkLst>
            <pc:docMk/>
            <pc:sldMk cId="3869717275" sldId="258"/>
            <ac:picMk id="5" creationId="{4DB1F2C2-68AC-BD70-E6B6-740A1F4E6D52}"/>
          </ac:picMkLst>
        </pc:picChg>
        <pc:picChg chg="add mod">
          <ac:chgData name="Gabriel Mihai Stroe (2128634)" userId="S::2128634@student.uwtsd.ac.uk::e46558ce-878f-4414-ae34-6e38ad9563ec" providerId="AD" clId="Web-{CB5A5A7C-A386-1669-A8B8-50DC534DC4C2}" dt="2022-06-29T17:46:36.480" v="178" actId="1076"/>
          <ac:picMkLst>
            <pc:docMk/>
            <pc:sldMk cId="3869717275" sldId="258"/>
            <ac:picMk id="10" creationId="{8CA252DB-1A2E-107E-D89C-4ACEE6ADAD8B}"/>
          </ac:picMkLst>
        </pc:picChg>
        <pc:picChg chg="add mod">
          <ac:chgData name="Gabriel Mihai Stroe (2128634)" userId="S::2128634@student.uwtsd.ac.uk::e46558ce-878f-4414-ae34-6e38ad9563ec" providerId="AD" clId="Web-{CB5A5A7C-A386-1669-A8B8-50DC534DC4C2}" dt="2022-06-29T17:46:58.059" v="183" actId="1076"/>
          <ac:picMkLst>
            <pc:docMk/>
            <pc:sldMk cId="3869717275" sldId="258"/>
            <ac:picMk id="12" creationId="{8C92ED81-05A9-14B3-98F0-DD424B99F4D5}"/>
          </ac:picMkLst>
        </pc:picChg>
        <pc:picChg chg="add mod">
          <ac:chgData name="Gabriel Mihai Stroe (2128634)" userId="S::2128634@student.uwtsd.ac.uk::e46558ce-878f-4414-ae34-6e38ad9563ec" providerId="AD" clId="Web-{CB5A5A7C-A386-1669-A8B8-50DC534DC4C2}" dt="2022-06-29T17:47:13.279" v="187" actId="1076"/>
          <ac:picMkLst>
            <pc:docMk/>
            <pc:sldMk cId="3869717275" sldId="258"/>
            <ac:picMk id="14" creationId="{FF0A9C5A-6CFA-D157-10B1-09B90B4FE2F3}"/>
          </ac:picMkLst>
        </pc:picChg>
        <pc:picChg chg="add mod">
          <ac:chgData name="Gabriel Mihai Stroe (2128634)" userId="S::2128634@student.uwtsd.ac.uk::e46558ce-878f-4414-ae34-6e38ad9563ec" providerId="AD" clId="Web-{CB5A5A7C-A386-1669-A8B8-50DC534DC4C2}" dt="2022-06-29T17:47:36.577" v="190" actId="1076"/>
          <ac:picMkLst>
            <pc:docMk/>
            <pc:sldMk cId="3869717275" sldId="258"/>
            <ac:picMk id="15" creationId="{61360030-3AAB-3FFB-2F26-77FD266C95FD}"/>
          </ac:picMkLst>
        </pc:picChg>
      </pc:sldChg>
      <pc:sldChg chg="addSp delSp modSp new mod setBg addAnim delAnim modAnim setClrOvrMap">
        <pc:chgData name="Gabriel Mihai Stroe (2128634)" userId="S::2128634@student.uwtsd.ac.uk::e46558ce-878f-4414-ae34-6e38ad9563ec" providerId="AD" clId="Web-{CB5A5A7C-A386-1669-A8B8-50DC534DC4C2}" dt="2022-06-29T21:21:42.254" v="753"/>
        <pc:sldMkLst>
          <pc:docMk/>
          <pc:sldMk cId="3566882572" sldId="259"/>
        </pc:sldMkLst>
        <pc:spChg chg="del">
          <ac:chgData name="Gabriel Mihai Stroe (2128634)" userId="S::2128634@student.uwtsd.ac.uk::e46558ce-878f-4414-ae34-6e38ad9563ec" providerId="AD" clId="Web-{CB5A5A7C-A386-1669-A8B8-50DC534DC4C2}" dt="2022-06-29T18:59:39.808" v="483"/>
          <ac:spMkLst>
            <pc:docMk/>
            <pc:sldMk cId="3566882572" sldId="259"/>
            <ac:spMk id="2" creationId="{1E27070D-AF74-93CA-083D-6298C13889BE}"/>
          </ac:spMkLst>
        </pc:spChg>
        <pc:spChg chg="del">
          <ac:chgData name="Gabriel Mihai Stroe (2128634)" userId="S::2128634@student.uwtsd.ac.uk::e46558ce-878f-4414-ae34-6e38ad9563ec" providerId="AD" clId="Web-{CB5A5A7C-A386-1669-A8B8-50DC534DC4C2}" dt="2022-06-29T18:59:32.573" v="482"/>
          <ac:spMkLst>
            <pc:docMk/>
            <pc:sldMk cId="3566882572" sldId="259"/>
            <ac:spMk id="3" creationId="{C7C57A55-56AC-92D9-F198-C6B2D2CA72AA}"/>
          </ac:spMkLst>
        </pc:spChg>
        <pc:spChg chg="add del mod">
          <ac:chgData name="Gabriel Mihai Stroe (2128634)" userId="S::2128634@student.uwtsd.ac.uk::e46558ce-878f-4414-ae34-6e38ad9563ec" providerId="AD" clId="Web-{CB5A5A7C-A386-1669-A8B8-50DC534DC4C2}" dt="2022-06-29T19:07:21.639" v="502"/>
          <ac:spMkLst>
            <pc:docMk/>
            <pc:sldMk cId="3566882572" sldId="259"/>
            <ac:spMk id="7" creationId="{33793E68-4717-69D1-15CF-A50C5E554941}"/>
          </ac:spMkLst>
        </pc:spChg>
        <pc:spChg chg="add mod">
          <ac:chgData name="Gabriel Mihai Stroe (2128634)" userId="S::2128634@student.uwtsd.ac.uk::e46558ce-878f-4414-ae34-6e38ad9563ec" providerId="AD" clId="Web-{CB5A5A7C-A386-1669-A8B8-50DC534DC4C2}" dt="2022-06-29T19:28:59.021" v="562" actId="14100"/>
          <ac:spMkLst>
            <pc:docMk/>
            <pc:sldMk cId="3566882572" sldId="259"/>
            <ac:spMk id="8" creationId="{8CA0F794-6A2E-9166-5D42-D6AB77ACC2C6}"/>
          </ac:spMkLst>
        </pc:spChg>
        <pc:spChg chg="add del">
          <ac:chgData name="Gabriel Mihai Stroe (2128634)" userId="S::2128634@student.uwtsd.ac.uk::e46558ce-878f-4414-ae34-6e38ad9563ec" providerId="AD" clId="Web-{CB5A5A7C-A386-1669-A8B8-50DC534DC4C2}" dt="2022-06-29T19:00:00.012" v="487"/>
          <ac:spMkLst>
            <pc:docMk/>
            <pc:sldMk cId="3566882572" sldId="259"/>
            <ac:spMk id="9" creationId="{2D2B266D-3625-4584-A5C3-7D3F672CFF30}"/>
          </ac:spMkLst>
        </pc:spChg>
        <pc:spChg chg="add mod">
          <ac:chgData name="Gabriel Mihai Stroe (2128634)" userId="S::2128634@student.uwtsd.ac.uk::e46558ce-878f-4414-ae34-6e38ad9563ec" providerId="AD" clId="Web-{CB5A5A7C-A386-1669-A8B8-50DC534DC4C2}" dt="2022-06-29T19:32:57.561" v="594"/>
          <ac:spMkLst>
            <pc:docMk/>
            <pc:sldMk cId="3566882572" sldId="259"/>
            <ac:spMk id="10" creationId="{CA1B9217-E46B-5444-85F2-B07B398DC719}"/>
          </ac:spMkLst>
        </pc:spChg>
        <pc:spChg chg="add mod">
          <ac:chgData name="Gabriel Mihai Stroe (2128634)" userId="S::2128634@student.uwtsd.ac.uk::e46558ce-878f-4414-ae34-6e38ad9563ec" providerId="AD" clId="Web-{CB5A5A7C-A386-1669-A8B8-50DC534DC4C2}" dt="2022-06-29T19:42:12.896" v="613" actId="1076"/>
          <ac:spMkLst>
            <pc:docMk/>
            <pc:sldMk cId="3566882572" sldId="259"/>
            <ac:spMk id="12" creationId="{3892E40A-B898-AD43-B919-2235407407DB}"/>
          </ac:spMkLst>
        </pc:spChg>
        <pc:spChg chg="add del">
          <ac:chgData name="Gabriel Mihai Stroe (2128634)" userId="S::2128634@student.uwtsd.ac.uk::e46558ce-878f-4414-ae34-6e38ad9563ec" providerId="AD" clId="Web-{CB5A5A7C-A386-1669-A8B8-50DC534DC4C2}" dt="2022-06-29T19:05:10.275" v="488"/>
          <ac:spMkLst>
            <pc:docMk/>
            <pc:sldMk cId="3566882572" sldId="259"/>
            <ac:spMk id="13" creationId="{BEB9AD41-BAB2-C5BA-E6B4-4111206B8269}"/>
          </ac:spMkLst>
        </pc:spChg>
        <pc:spChg chg="add del">
          <ac:chgData name="Gabriel Mihai Stroe (2128634)" userId="S::2128634@student.uwtsd.ac.uk::e46558ce-878f-4414-ae34-6e38ad9563ec" providerId="AD" clId="Web-{CB5A5A7C-A386-1669-A8B8-50DC534DC4C2}" dt="2022-06-29T19:07:21.639" v="502"/>
          <ac:spMkLst>
            <pc:docMk/>
            <pc:sldMk cId="3566882572" sldId="259"/>
            <ac:spMk id="16" creationId="{1A9F7B4E-B03D-4F64-BE33-00D074458D45}"/>
          </ac:spMkLst>
        </pc:spChg>
        <pc:spChg chg="add">
          <ac:chgData name="Gabriel Mihai Stroe (2128634)" userId="S::2128634@student.uwtsd.ac.uk::e46558ce-878f-4414-ae34-6e38ad9563ec" providerId="AD" clId="Web-{CB5A5A7C-A386-1669-A8B8-50DC534DC4C2}" dt="2022-06-29T19:46:20.469" v="622"/>
          <ac:spMkLst>
            <pc:docMk/>
            <pc:sldMk cId="3566882572" sldId="259"/>
            <ac:spMk id="17" creationId="{26C2C08E-2F21-DCB7-C191-01FD8EA1924F}"/>
          </ac:spMkLst>
        </pc:spChg>
        <pc:spChg chg="add del">
          <ac:chgData name="Gabriel Mihai Stroe (2128634)" userId="S::2128634@student.uwtsd.ac.uk::e46558ce-878f-4414-ae34-6e38ad9563ec" providerId="AD" clId="Web-{CB5A5A7C-A386-1669-A8B8-50DC534DC4C2}" dt="2022-06-29T19:07:21.639" v="502"/>
          <ac:spMkLst>
            <pc:docMk/>
            <pc:sldMk cId="3566882572" sldId="259"/>
            <ac:spMk id="18" creationId="{1CA8A97F-67F0-4D5F-A850-0C30727D1CE3}"/>
          </ac:spMkLst>
        </pc:spChg>
        <pc:spChg chg="add mod">
          <ac:chgData name="Gabriel Mihai Stroe (2128634)" userId="S::2128634@student.uwtsd.ac.uk::e46558ce-878f-4414-ae34-6e38ad9563ec" providerId="AD" clId="Web-{CB5A5A7C-A386-1669-A8B8-50DC534DC4C2}" dt="2022-06-29T19:49:03.569" v="634" actId="20577"/>
          <ac:spMkLst>
            <pc:docMk/>
            <pc:sldMk cId="3566882572" sldId="259"/>
            <ac:spMk id="19" creationId="{C19CDCFF-C10B-62C7-85AF-1F0762AB16BE}"/>
          </ac:spMkLst>
        </pc:spChg>
        <pc:spChg chg="add mod">
          <ac:chgData name="Gabriel Mihai Stroe (2128634)" userId="S::2128634@student.uwtsd.ac.uk::e46558ce-878f-4414-ae34-6e38ad9563ec" providerId="AD" clId="Web-{CB5A5A7C-A386-1669-A8B8-50DC534DC4C2}" dt="2022-06-29T21:15:57.417" v="739" actId="20577"/>
          <ac:spMkLst>
            <pc:docMk/>
            <pc:sldMk cId="3566882572" sldId="259"/>
            <ac:spMk id="20" creationId="{30B8CAAC-BFF3-1016-287A-FE9BF1043775}"/>
          </ac:spMkLst>
        </pc:spChg>
        <pc:spChg chg="add del">
          <ac:chgData name="Gabriel Mihai Stroe (2128634)" userId="S::2128634@student.uwtsd.ac.uk::e46558ce-878f-4414-ae34-6e38ad9563ec" providerId="AD" clId="Web-{CB5A5A7C-A386-1669-A8B8-50DC534DC4C2}" dt="2022-06-29T19:08:31.517" v="510"/>
          <ac:spMkLst>
            <pc:docMk/>
            <pc:sldMk cId="3566882572" sldId="259"/>
            <ac:spMk id="23" creationId="{DA381740-063A-41A4-836D-85D14980EEF0}"/>
          </ac:spMkLst>
        </pc:spChg>
        <pc:spChg chg="add del">
          <ac:chgData name="Gabriel Mihai Stroe (2128634)" userId="S::2128634@student.uwtsd.ac.uk::e46558ce-878f-4414-ae34-6e38ad9563ec" providerId="AD" clId="Web-{CB5A5A7C-A386-1669-A8B8-50DC534DC4C2}" dt="2022-06-29T19:08:31.517" v="510"/>
          <ac:spMkLst>
            <pc:docMk/>
            <pc:sldMk cId="3566882572" sldId="259"/>
            <ac:spMk id="25" creationId="{0671A8AE-40A1-4631-A6B8-581AFF065482}"/>
          </ac:spMkLst>
        </pc:spChg>
        <pc:spChg chg="add del">
          <ac:chgData name="Gabriel Mihai Stroe (2128634)" userId="S::2128634@student.uwtsd.ac.uk::e46558ce-878f-4414-ae34-6e38ad9563ec" providerId="AD" clId="Web-{CB5A5A7C-A386-1669-A8B8-50DC534DC4C2}" dt="2022-06-29T19:08:31.517" v="510"/>
          <ac:spMkLst>
            <pc:docMk/>
            <pc:sldMk cId="3566882572" sldId="259"/>
            <ac:spMk id="27" creationId="{A44CD100-6267-4E62-AA64-2182A3A6A1C0}"/>
          </ac:spMkLst>
        </pc:spChg>
        <pc:spChg chg="add del">
          <ac:chgData name="Gabriel Mihai Stroe (2128634)" userId="S::2128634@student.uwtsd.ac.uk::e46558ce-878f-4414-ae34-6e38ad9563ec" providerId="AD" clId="Web-{CB5A5A7C-A386-1669-A8B8-50DC534DC4C2}" dt="2022-06-29T19:09:32.551" v="515"/>
          <ac:spMkLst>
            <pc:docMk/>
            <pc:sldMk cId="3566882572" sldId="259"/>
            <ac:spMk id="32" creationId="{2D2B266D-3625-4584-A5C3-7D3F672CFF30}"/>
          </ac:spMkLst>
        </pc:spChg>
        <pc:spChg chg="add del">
          <ac:chgData name="Gabriel Mihai Stroe (2128634)" userId="S::2128634@student.uwtsd.ac.uk::e46558ce-878f-4414-ae34-6e38ad9563ec" providerId="AD" clId="Web-{CB5A5A7C-A386-1669-A8B8-50DC534DC4C2}" dt="2022-06-29T19:09:32.551" v="514"/>
          <ac:spMkLst>
            <pc:docMk/>
            <pc:sldMk cId="3566882572" sldId="259"/>
            <ac:spMk id="36" creationId="{6AD2F902-F59A-8D45-123D-894605F43471}"/>
          </ac:spMkLst>
        </pc:spChg>
        <pc:spChg chg="add">
          <ac:chgData name="Gabriel Mihai Stroe (2128634)" userId="S::2128634@student.uwtsd.ac.uk::e46558ce-878f-4414-ae34-6e38ad9563ec" providerId="AD" clId="Web-{CB5A5A7C-A386-1669-A8B8-50DC534DC4C2}" dt="2022-06-29T19:09:32.551" v="515"/>
          <ac:spMkLst>
            <pc:docMk/>
            <pc:sldMk cId="3566882572" sldId="259"/>
            <ac:spMk id="37" creationId="{2D2B266D-3625-4584-A5C3-7D3F672CFF30}"/>
          </ac:spMkLst>
        </pc:spChg>
        <pc:spChg chg="add del">
          <ac:chgData name="Gabriel Mihai Stroe (2128634)" userId="S::2128634@student.uwtsd.ac.uk::e46558ce-878f-4414-ae34-6e38ad9563ec" providerId="AD" clId="Web-{CB5A5A7C-A386-1669-A8B8-50DC534DC4C2}" dt="2022-06-29T19:09:32.551" v="514"/>
          <ac:spMkLst>
            <pc:docMk/>
            <pc:sldMk cId="3566882572" sldId="259"/>
            <ac:spMk id="39" creationId="{1A9F7B4E-B03D-4F64-BE33-00D074458D45}"/>
          </ac:spMkLst>
        </pc:spChg>
        <pc:spChg chg="add del">
          <ac:chgData name="Gabriel Mihai Stroe (2128634)" userId="S::2128634@student.uwtsd.ac.uk::e46558ce-878f-4414-ae34-6e38ad9563ec" providerId="AD" clId="Web-{CB5A5A7C-A386-1669-A8B8-50DC534DC4C2}" dt="2022-06-29T19:09:32.551" v="514"/>
          <ac:spMkLst>
            <pc:docMk/>
            <pc:sldMk cId="3566882572" sldId="259"/>
            <ac:spMk id="41" creationId="{1CA8A97F-67F0-4D5F-A850-0C30727D1CE3}"/>
          </ac:spMkLst>
        </pc:spChg>
        <pc:picChg chg="add mod ord">
          <ac:chgData name="Gabriel Mihai Stroe (2128634)" userId="S::2128634@student.uwtsd.ac.uk::e46558ce-878f-4414-ae34-6e38ad9563ec" providerId="AD" clId="Web-{CB5A5A7C-A386-1669-A8B8-50DC534DC4C2}" dt="2022-06-29T19:09:44.849" v="517" actId="1076"/>
          <ac:picMkLst>
            <pc:docMk/>
            <pc:sldMk cId="3566882572" sldId="259"/>
            <ac:picMk id="4" creationId="{76844C8C-5856-3DBD-29E0-9A1A870100DC}"/>
          </ac:picMkLst>
        </pc:picChg>
        <pc:picChg chg="add del mod ord">
          <ac:chgData name="Gabriel Mihai Stroe (2128634)" userId="S::2128634@student.uwtsd.ac.uk::e46558ce-878f-4414-ae34-6e38ad9563ec" providerId="AD" clId="Web-{CB5A5A7C-A386-1669-A8B8-50DC534DC4C2}" dt="2022-06-29T19:05:40.557" v="491"/>
          <ac:picMkLst>
            <pc:docMk/>
            <pc:sldMk cId="3566882572" sldId="259"/>
            <ac:picMk id="5" creationId="{6FCFC61F-E1EB-1950-A6F9-DF1CA59FA09A}"/>
          </ac:picMkLst>
        </pc:picChg>
        <pc:picChg chg="add mod">
          <ac:chgData name="Gabriel Mihai Stroe (2128634)" userId="S::2128634@student.uwtsd.ac.uk::e46558ce-878f-4414-ae34-6e38ad9563ec" providerId="AD" clId="Web-{CB5A5A7C-A386-1669-A8B8-50DC534DC4C2}" dt="2022-06-29T19:40:42.799" v="598" actId="1076"/>
          <ac:picMkLst>
            <pc:docMk/>
            <pc:sldMk cId="3566882572" sldId="259"/>
            <ac:picMk id="11" creationId="{492C785A-5A0F-CD89-6972-D6C5DC19E0C8}"/>
          </ac:picMkLst>
        </pc:picChg>
        <pc:picChg chg="add del mod">
          <ac:chgData name="Gabriel Mihai Stroe (2128634)" userId="S::2128634@student.uwtsd.ac.uk::e46558ce-878f-4414-ae34-6e38ad9563ec" providerId="AD" clId="Web-{CB5A5A7C-A386-1669-A8B8-50DC534DC4C2}" dt="2022-06-29T19:45:22.357" v="615"/>
          <ac:picMkLst>
            <pc:docMk/>
            <pc:sldMk cId="3566882572" sldId="259"/>
            <ac:picMk id="14" creationId="{52A70E21-225C-D120-E6E6-DB599008CD8E}"/>
          </ac:picMkLst>
        </pc:picChg>
        <pc:picChg chg="add mod">
          <ac:chgData name="Gabriel Mihai Stroe (2128634)" userId="S::2128634@student.uwtsd.ac.uk::e46558ce-878f-4414-ae34-6e38ad9563ec" providerId="AD" clId="Web-{CB5A5A7C-A386-1669-A8B8-50DC534DC4C2}" dt="2022-06-29T19:45:45.592" v="621" actId="1076"/>
          <ac:picMkLst>
            <pc:docMk/>
            <pc:sldMk cId="3566882572" sldId="259"/>
            <ac:picMk id="15" creationId="{DBAA66A3-A071-8B53-5930-9F9C76F20668}"/>
          </ac:picMkLst>
        </pc:picChg>
      </pc:sldChg>
      <pc:sldChg chg="addSp delSp modSp new mod setBg">
        <pc:chgData name="Gabriel Mihai Stroe (2128634)" userId="S::2128634@student.uwtsd.ac.uk::e46558ce-878f-4414-ae34-6e38ad9563ec" providerId="AD" clId="Web-{CB5A5A7C-A386-1669-A8B8-50DC534DC4C2}" dt="2022-06-29T19:58:00.481" v="702" actId="20577"/>
        <pc:sldMkLst>
          <pc:docMk/>
          <pc:sldMk cId="4028353136" sldId="260"/>
        </pc:sldMkLst>
        <pc:spChg chg="add del">
          <ac:chgData name="Gabriel Mihai Stroe (2128634)" userId="S::2128634@student.uwtsd.ac.uk::e46558ce-878f-4414-ae34-6e38ad9563ec" providerId="AD" clId="Web-{CB5A5A7C-A386-1669-A8B8-50DC534DC4C2}" dt="2022-06-29T19:06:20.902" v="498"/>
          <ac:spMkLst>
            <pc:docMk/>
            <pc:sldMk cId="4028353136" sldId="260"/>
            <ac:spMk id="2" creationId="{999AD0FF-E653-8393-AF49-CB3EF1EB1EA3}"/>
          </ac:spMkLst>
        </pc:spChg>
        <pc:spChg chg="del">
          <ac:chgData name="Gabriel Mihai Stroe (2128634)" userId="S::2128634@student.uwtsd.ac.uk::e46558ce-878f-4414-ae34-6e38ad9563ec" providerId="AD" clId="Web-{CB5A5A7C-A386-1669-A8B8-50DC534DC4C2}" dt="2022-06-29T19:06:14.965" v="495"/>
          <ac:spMkLst>
            <pc:docMk/>
            <pc:sldMk cId="4028353136" sldId="260"/>
            <ac:spMk id="3" creationId="{B1DC0E1E-36DE-3612-2510-088C6398808F}"/>
          </ac:spMkLst>
        </pc:spChg>
        <pc:spChg chg="add mod">
          <ac:chgData name="Gabriel Mihai Stroe (2128634)" userId="S::2128634@student.uwtsd.ac.uk::e46558ce-878f-4414-ae34-6e38ad9563ec" providerId="AD" clId="Web-{CB5A5A7C-A386-1669-A8B8-50DC534DC4C2}" dt="2022-06-29T19:58:00.481" v="702" actId="20577"/>
          <ac:spMkLst>
            <pc:docMk/>
            <pc:sldMk cId="4028353136" sldId="260"/>
            <ac:spMk id="5" creationId="{07C8D17D-E1F0-7109-F922-EEAB51534A29}"/>
          </ac:spMkLst>
        </pc:spChg>
        <pc:spChg chg="add del">
          <ac:chgData name="Gabriel Mihai Stroe (2128634)" userId="S::2128634@student.uwtsd.ac.uk::e46558ce-878f-4414-ae34-6e38ad9563ec" providerId="AD" clId="Web-{CB5A5A7C-A386-1669-A8B8-50DC534DC4C2}" dt="2022-06-29T19:06:20.887" v="497"/>
          <ac:spMkLst>
            <pc:docMk/>
            <pc:sldMk cId="4028353136" sldId="260"/>
            <ac:spMk id="9" creationId="{2D2B266D-3625-4584-A5C3-7D3F672CFF30}"/>
          </ac:spMkLst>
        </pc:spChg>
        <pc:spChg chg="add del">
          <ac:chgData name="Gabriel Mihai Stroe (2128634)" userId="S::2128634@student.uwtsd.ac.uk::e46558ce-878f-4414-ae34-6e38ad9563ec" providerId="AD" clId="Web-{CB5A5A7C-A386-1669-A8B8-50DC534DC4C2}" dt="2022-06-29T19:08:25.126" v="509"/>
          <ac:spMkLst>
            <pc:docMk/>
            <pc:sldMk cId="4028353136" sldId="260"/>
            <ac:spMk id="11" creationId="{0671A8AE-40A1-4631-A6B8-581AFF065482}"/>
          </ac:spMkLst>
        </pc:spChg>
        <pc:spChg chg="add del">
          <ac:chgData name="Gabriel Mihai Stroe (2128634)" userId="S::2128634@student.uwtsd.ac.uk::e46558ce-878f-4414-ae34-6e38ad9563ec" providerId="AD" clId="Web-{CB5A5A7C-A386-1669-A8B8-50DC534DC4C2}" dt="2022-06-29T19:08:25.126" v="509"/>
          <ac:spMkLst>
            <pc:docMk/>
            <pc:sldMk cId="4028353136" sldId="260"/>
            <ac:spMk id="12" creationId="{DA381740-063A-41A4-836D-85D14980EEF0}"/>
          </ac:spMkLst>
        </pc:spChg>
        <pc:spChg chg="add del">
          <ac:chgData name="Gabriel Mihai Stroe (2128634)" userId="S::2128634@student.uwtsd.ac.uk::e46558ce-878f-4414-ae34-6e38ad9563ec" providerId="AD" clId="Web-{CB5A5A7C-A386-1669-A8B8-50DC534DC4C2}" dt="2022-06-29T19:08:25.126" v="509"/>
          <ac:spMkLst>
            <pc:docMk/>
            <pc:sldMk cId="4028353136" sldId="260"/>
            <ac:spMk id="13" creationId="{A44CD100-6267-4E62-AA64-2182A3A6A1C0}"/>
          </ac:spMkLst>
        </pc:spChg>
        <pc:spChg chg="add del">
          <ac:chgData name="Gabriel Mihai Stroe (2128634)" userId="S::2128634@student.uwtsd.ac.uk::e46558ce-878f-4414-ae34-6e38ad9563ec" providerId="AD" clId="Web-{CB5A5A7C-A386-1669-A8B8-50DC534DC4C2}" dt="2022-06-29T19:08:25.126" v="509"/>
          <ac:spMkLst>
            <pc:docMk/>
            <pc:sldMk cId="4028353136" sldId="260"/>
            <ac:spMk id="14" creationId="{999AD0FF-E653-8393-AF49-CB3EF1EB1EA3}"/>
          </ac:spMkLst>
        </pc:spChg>
        <pc:spChg chg="add">
          <ac:chgData name="Gabriel Mihai Stroe (2128634)" userId="S::2128634@student.uwtsd.ac.uk::e46558ce-878f-4414-ae34-6e38ad9563ec" providerId="AD" clId="Web-{CB5A5A7C-A386-1669-A8B8-50DC534DC4C2}" dt="2022-06-29T19:08:25.126" v="509"/>
          <ac:spMkLst>
            <pc:docMk/>
            <pc:sldMk cId="4028353136" sldId="260"/>
            <ac:spMk id="19" creationId="{2D2B266D-3625-4584-A5C3-7D3F672CFF30}"/>
          </ac:spMkLst>
        </pc:spChg>
        <pc:picChg chg="add mod ord">
          <ac:chgData name="Gabriel Mihai Stroe (2128634)" userId="S::2128634@student.uwtsd.ac.uk::e46558ce-878f-4414-ae34-6e38ad9563ec" providerId="AD" clId="Web-{CB5A5A7C-A386-1669-A8B8-50DC534DC4C2}" dt="2022-06-29T19:10:00.615" v="521" actId="14100"/>
          <ac:picMkLst>
            <pc:docMk/>
            <pc:sldMk cId="4028353136" sldId="260"/>
            <ac:picMk id="4" creationId="{5F61864C-B886-DEEF-06A7-E1E1535ED13B}"/>
          </ac:picMkLst>
        </pc:picChg>
      </pc:sldChg>
      <pc:sldChg chg="addSp delSp modSp new mod ord setBg">
        <pc:chgData name="Gabriel Mihai Stroe (2128634)" userId="S::2128634@student.uwtsd.ac.uk::e46558ce-878f-4414-ae34-6e38ad9563ec" providerId="AD" clId="Web-{CB5A5A7C-A386-1669-A8B8-50DC534DC4C2}" dt="2022-06-29T21:22:43.712" v="756" actId="1076"/>
        <pc:sldMkLst>
          <pc:docMk/>
          <pc:sldMk cId="1235839091" sldId="261"/>
        </pc:sldMkLst>
        <pc:spChg chg="mod ord">
          <ac:chgData name="Gabriel Mihai Stroe (2128634)" userId="S::2128634@student.uwtsd.ac.uk::e46558ce-878f-4414-ae34-6e38ad9563ec" providerId="AD" clId="Web-{CB5A5A7C-A386-1669-A8B8-50DC534DC4C2}" dt="2022-06-29T19:07:56.594" v="504"/>
          <ac:spMkLst>
            <pc:docMk/>
            <pc:sldMk cId="1235839091" sldId="261"/>
            <ac:spMk id="2" creationId="{2BC37AD7-7DAC-3138-43F3-E13DD3518963}"/>
          </ac:spMkLst>
        </pc:spChg>
        <pc:spChg chg="del">
          <ac:chgData name="Gabriel Mihai Stroe (2128634)" userId="S::2128634@student.uwtsd.ac.uk::e46558ce-878f-4414-ae34-6e38ad9563ec" providerId="AD" clId="Web-{CB5A5A7C-A386-1669-A8B8-50DC534DC4C2}" dt="2022-06-29T19:07:53.422" v="503"/>
          <ac:spMkLst>
            <pc:docMk/>
            <pc:sldMk cId="1235839091" sldId="261"/>
            <ac:spMk id="3" creationId="{29870956-8721-CFF6-D248-7E90ACF61314}"/>
          </ac:spMkLst>
        </pc:spChg>
        <pc:spChg chg="add mod">
          <ac:chgData name="Gabriel Mihai Stroe (2128634)" userId="S::2128634@student.uwtsd.ac.uk::e46558ce-878f-4414-ae34-6e38ad9563ec" providerId="AD" clId="Web-{CB5A5A7C-A386-1669-A8B8-50DC534DC4C2}" dt="2022-06-29T21:22:43.712" v="756" actId="1076"/>
          <ac:spMkLst>
            <pc:docMk/>
            <pc:sldMk cId="1235839091" sldId="261"/>
            <ac:spMk id="5" creationId="{1B0DDB5C-FD63-3BDC-F660-0F00C619BBBB}"/>
          </ac:spMkLst>
        </pc:spChg>
        <pc:spChg chg="add">
          <ac:chgData name="Gabriel Mihai Stroe (2128634)" userId="S::2128634@student.uwtsd.ac.uk::e46558ce-878f-4414-ae34-6e38ad9563ec" providerId="AD" clId="Web-{CB5A5A7C-A386-1669-A8B8-50DC534DC4C2}" dt="2022-06-29T19:07:56.594" v="504"/>
          <ac:spMkLst>
            <pc:docMk/>
            <pc:sldMk cId="1235839091" sldId="261"/>
            <ac:spMk id="9" creationId="{DA381740-063A-41A4-836D-85D14980EEF0}"/>
          </ac:spMkLst>
        </pc:spChg>
        <pc:spChg chg="add">
          <ac:chgData name="Gabriel Mihai Stroe (2128634)" userId="S::2128634@student.uwtsd.ac.uk::e46558ce-878f-4414-ae34-6e38ad9563ec" providerId="AD" clId="Web-{CB5A5A7C-A386-1669-A8B8-50DC534DC4C2}" dt="2022-06-29T19:07:56.594" v="504"/>
          <ac:spMkLst>
            <pc:docMk/>
            <pc:sldMk cId="1235839091" sldId="261"/>
            <ac:spMk id="11" creationId="{0671A8AE-40A1-4631-A6B8-581AFF065482}"/>
          </ac:spMkLst>
        </pc:spChg>
        <pc:spChg chg="add">
          <ac:chgData name="Gabriel Mihai Stroe (2128634)" userId="S::2128634@student.uwtsd.ac.uk::e46558ce-878f-4414-ae34-6e38ad9563ec" providerId="AD" clId="Web-{CB5A5A7C-A386-1669-A8B8-50DC534DC4C2}" dt="2022-06-29T19:07:56.594" v="504"/>
          <ac:spMkLst>
            <pc:docMk/>
            <pc:sldMk cId="1235839091" sldId="261"/>
            <ac:spMk id="13" creationId="{A44CD100-6267-4E62-AA64-2182A3A6A1C0}"/>
          </ac:spMkLst>
        </pc:spChg>
        <pc:picChg chg="add mod ord">
          <ac:chgData name="Gabriel Mihai Stroe (2128634)" userId="S::2128634@student.uwtsd.ac.uk::e46558ce-878f-4414-ae34-6e38ad9563ec" providerId="AD" clId="Web-{CB5A5A7C-A386-1669-A8B8-50DC534DC4C2}" dt="2022-06-29T21:22:36.258" v="755" actId="14100"/>
          <ac:picMkLst>
            <pc:docMk/>
            <pc:sldMk cId="1235839091" sldId="261"/>
            <ac:picMk id="4" creationId="{1B63963C-46A5-8D34-7ED0-557F9DF752EB}"/>
          </ac:picMkLst>
        </pc:picChg>
      </pc:sldChg>
      <pc:sldChg chg="addSp delSp modSp new mod setBg">
        <pc:chgData name="Gabriel Mihai Stroe (2128634)" userId="S::2128634@student.uwtsd.ac.uk::e46558ce-878f-4414-ae34-6e38ad9563ec" providerId="AD" clId="Web-{CB5A5A7C-A386-1669-A8B8-50DC534DC4C2}" dt="2022-06-29T19:13:13.810" v="561"/>
        <pc:sldMkLst>
          <pc:docMk/>
          <pc:sldMk cId="1143674772" sldId="262"/>
        </pc:sldMkLst>
        <pc:spChg chg="del mod ord">
          <ac:chgData name="Gabriel Mihai Stroe (2128634)" userId="S::2128634@student.uwtsd.ac.uk::e46558ce-878f-4414-ae34-6e38ad9563ec" providerId="AD" clId="Web-{CB5A5A7C-A386-1669-A8B8-50DC534DC4C2}" dt="2022-06-29T19:08:21.766" v="508"/>
          <ac:spMkLst>
            <pc:docMk/>
            <pc:sldMk cId="1143674772" sldId="262"/>
            <ac:spMk id="2" creationId="{69B5919C-4B19-1A63-50C2-01007DBFD4C9}"/>
          </ac:spMkLst>
        </pc:spChg>
        <pc:spChg chg="del">
          <ac:chgData name="Gabriel Mihai Stroe (2128634)" userId="S::2128634@student.uwtsd.ac.uk::e46558ce-878f-4414-ae34-6e38ad9563ec" providerId="AD" clId="Web-{CB5A5A7C-A386-1669-A8B8-50DC534DC4C2}" dt="2022-06-29T19:08:13.157" v="505"/>
          <ac:spMkLst>
            <pc:docMk/>
            <pc:sldMk cId="1143674772" sldId="262"/>
            <ac:spMk id="3" creationId="{3023AC27-1333-5DCE-5EE1-6E480D52F2A7}"/>
          </ac:spMkLst>
        </pc:spChg>
        <pc:spChg chg="add mod">
          <ac:chgData name="Gabriel Mihai Stroe (2128634)" userId="S::2128634@student.uwtsd.ac.uk::e46558ce-878f-4414-ae34-6e38ad9563ec" providerId="AD" clId="Web-{CB5A5A7C-A386-1669-A8B8-50DC534DC4C2}" dt="2022-06-29T19:13:13.810" v="561"/>
          <ac:spMkLst>
            <pc:docMk/>
            <pc:sldMk cId="1143674772" sldId="262"/>
            <ac:spMk id="5" creationId="{FB7A67B8-0F47-B3F7-DDE9-DCEA2298F06C}"/>
          </ac:spMkLst>
        </pc:spChg>
        <pc:spChg chg="add del">
          <ac:chgData name="Gabriel Mihai Stroe (2128634)" userId="S::2128634@student.uwtsd.ac.uk::e46558ce-878f-4414-ae34-6e38ad9563ec" providerId="AD" clId="Web-{CB5A5A7C-A386-1669-A8B8-50DC534DC4C2}" dt="2022-06-29T19:08:21.766" v="507"/>
          <ac:spMkLst>
            <pc:docMk/>
            <pc:sldMk cId="1143674772" sldId="262"/>
            <ac:spMk id="9" creationId="{DA381740-063A-41A4-836D-85D14980EEF0}"/>
          </ac:spMkLst>
        </pc:spChg>
        <pc:spChg chg="add del">
          <ac:chgData name="Gabriel Mihai Stroe (2128634)" userId="S::2128634@student.uwtsd.ac.uk::e46558ce-878f-4414-ae34-6e38ad9563ec" providerId="AD" clId="Web-{CB5A5A7C-A386-1669-A8B8-50DC534DC4C2}" dt="2022-06-29T19:08:21.766" v="507"/>
          <ac:spMkLst>
            <pc:docMk/>
            <pc:sldMk cId="1143674772" sldId="262"/>
            <ac:spMk id="11" creationId="{0671A8AE-40A1-4631-A6B8-581AFF065482}"/>
          </ac:spMkLst>
        </pc:spChg>
        <pc:spChg chg="add del">
          <ac:chgData name="Gabriel Mihai Stroe (2128634)" userId="S::2128634@student.uwtsd.ac.uk::e46558ce-878f-4414-ae34-6e38ad9563ec" providerId="AD" clId="Web-{CB5A5A7C-A386-1669-A8B8-50DC534DC4C2}" dt="2022-06-29T19:08:21.766" v="507"/>
          <ac:spMkLst>
            <pc:docMk/>
            <pc:sldMk cId="1143674772" sldId="262"/>
            <ac:spMk id="13" creationId="{A44CD100-6267-4E62-AA64-2182A3A6A1C0}"/>
          </ac:spMkLst>
        </pc:spChg>
        <pc:spChg chg="add">
          <ac:chgData name="Gabriel Mihai Stroe (2128634)" userId="S::2128634@student.uwtsd.ac.uk::e46558ce-878f-4414-ae34-6e38ad9563ec" providerId="AD" clId="Web-{CB5A5A7C-A386-1669-A8B8-50DC534DC4C2}" dt="2022-06-29T19:08:21.766" v="508"/>
          <ac:spMkLst>
            <pc:docMk/>
            <pc:sldMk cId="1143674772" sldId="262"/>
            <ac:spMk id="15" creationId="{2D2B266D-3625-4584-A5C3-7D3F672CFF30}"/>
          </ac:spMkLst>
        </pc:spChg>
        <pc:picChg chg="add mod ord">
          <ac:chgData name="Gabriel Mihai Stroe (2128634)" userId="S::2128634@student.uwtsd.ac.uk::e46558ce-878f-4414-ae34-6e38ad9563ec" providerId="AD" clId="Web-{CB5A5A7C-A386-1669-A8B8-50DC534DC4C2}" dt="2022-06-29T19:10:21.897" v="525" actId="14100"/>
          <ac:picMkLst>
            <pc:docMk/>
            <pc:sldMk cId="1143674772" sldId="262"/>
            <ac:picMk id="4" creationId="{F9FE4568-5DFD-69EA-EA18-FBB9BAD048DE}"/>
          </ac:picMkLst>
        </pc:picChg>
      </pc:sldChg>
      <pc:sldChg chg="addSp delSp modSp new mod setBg">
        <pc:chgData name="Gabriel Mihai Stroe (2128634)" userId="S::2128634@student.uwtsd.ac.uk::e46558ce-878f-4414-ae34-6e38ad9563ec" providerId="AD" clId="Web-{CB5A5A7C-A386-1669-A8B8-50DC534DC4C2}" dt="2022-06-29T20:03:40.854" v="719" actId="1076"/>
        <pc:sldMkLst>
          <pc:docMk/>
          <pc:sldMk cId="170391989" sldId="263"/>
        </pc:sldMkLst>
        <pc:spChg chg="del">
          <ac:chgData name="Gabriel Mihai Stroe (2128634)" userId="S::2128634@student.uwtsd.ac.uk::e46558ce-878f-4414-ae34-6e38ad9563ec" providerId="AD" clId="Web-{CB5A5A7C-A386-1669-A8B8-50DC534DC4C2}" dt="2022-06-29T19:59:28.469" v="705"/>
          <ac:spMkLst>
            <pc:docMk/>
            <pc:sldMk cId="170391989" sldId="263"/>
            <ac:spMk id="2" creationId="{F8346C4C-A5E6-577D-7B68-4A0DE73B7E4A}"/>
          </ac:spMkLst>
        </pc:spChg>
        <pc:spChg chg="del">
          <ac:chgData name="Gabriel Mihai Stroe (2128634)" userId="S::2128634@student.uwtsd.ac.uk::e46558ce-878f-4414-ae34-6e38ad9563ec" providerId="AD" clId="Web-{CB5A5A7C-A386-1669-A8B8-50DC534DC4C2}" dt="2022-06-29T19:59:26.719" v="704"/>
          <ac:spMkLst>
            <pc:docMk/>
            <pc:sldMk cId="170391989" sldId="263"/>
            <ac:spMk id="3" creationId="{D43752A0-75D5-7D49-4CED-3696EF945E6B}"/>
          </ac:spMkLst>
        </pc:spChg>
        <pc:spChg chg="add mod">
          <ac:chgData name="Gabriel Mihai Stroe (2128634)" userId="S::2128634@student.uwtsd.ac.uk::e46558ce-878f-4414-ae34-6e38ad9563ec" providerId="AD" clId="Web-{CB5A5A7C-A386-1669-A8B8-50DC534DC4C2}" dt="2022-06-29T20:03:40.854" v="719" actId="1076"/>
          <ac:spMkLst>
            <pc:docMk/>
            <pc:sldMk cId="170391989" sldId="263"/>
            <ac:spMk id="5" creationId="{C1D89B47-83ED-E086-3F96-1986BE1EE2BB}"/>
          </ac:spMkLst>
        </pc:spChg>
        <pc:spChg chg="add">
          <ac:chgData name="Gabriel Mihai Stroe (2128634)" userId="S::2128634@student.uwtsd.ac.uk::e46558ce-878f-4414-ae34-6e38ad9563ec" providerId="AD" clId="Web-{CB5A5A7C-A386-1669-A8B8-50DC534DC4C2}" dt="2022-06-29T19:59:28.469" v="705"/>
          <ac:spMkLst>
            <pc:docMk/>
            <pc:sldMk cId="170391989" sldId="263"/>
            <ac:spMk id="9" creationId="{2D2B266D-3625-4584-A5C3-7D3F672CFF30}"/>
          </ac:spMkLst>
        </pc:spChg>
        <pc:picChg chg="add mod ord">
          <ac:chgData name="Gabriel Mihai Stroe (2128634)" userId="S::2128634@student.uwtsd.ac.uk::e46558ce-878f-4414-ae34-6e38ad9563ec" providerId="AD" clId="Web-{CB5A5A7C-A386-1669-A8B8-50DC534DC4C2}" dt="2022-06-29T19:59:50.892" v="711" actId="14100"/>
          <ac:picMkLst>
            <pc:docMk/>
            <pc:sldMk cId="170391989" sldId="263"/>
            <ac:picMk id="4" creationId="{04E23764-96B1-E341-4520-5C42BEC58A1F}"/>
          </ac:picMkLst>
        </pc:picChg>
      </pc:sldChg>
      <pc:sldMasterChg chg="modSp add del addSldLayout delSldLayout modSldLayout">
        <pc:chgData name="Gabriel Mihai Stroe (2128634)" userId="S::2128634@student.uwtsd.ac.uk::e46558ce-878f-4414-ae34-6e38ad9563ec" providerId="AD" clId="Web-{CB5A5A7C-A386-1669-A8B8-50DC534DC4C2}" dt="2022-06-29T17:20:16.598" v="120"/>
        <pc:sldMasterMkLst>
          <pc:docMk/>
          <pc:sldMasterMk cId="1542698443" sldId="2147483876"/>
        </pc:sldMasterMkLst>
        <pc:spChg chg="mod">
          <ac:chgData name="Gabriel Mihai Stroe (2128634)" userId="S::2128634@student.uwtsd.ac.uk::e46558ce-878f-4414-ae34-6e38ad9563ec" providerId="AD" clId="Web-{CB5A5A7C-A386-1669-A8B8-50DC534DC4C2}" dt="2022-06-29T17:20:16.598" v="120"/>
          <ac:spMkLst>
            <pc:docMk/>
            <pc:sldMasterMk cId="1542698443" sldId="2147483876"/>
            <ac:spMk id="2" creationId="{FF72D13B-FFCB-4650-AD3C-CB503735257E}"/>
          </ac:spMkLst>
        </pc:spChg>
        <pc:spChg chg="mod">
          <ac:chgData name="Gabriel Mihai Stroe (2128634)" userId="S::2128634@student.uwtsd.ac.uk::e46558ce-878f-4414-ae34-6e38ad9563ec" providerId="AD" clId="Web-{CB5A5A7C-A386-1669-A8B8-50DC534DC4C2}" dt="2022-06-29T17:20:16.598" v="120"/>
          <ac:spMkLst>
            <pc:docMk/>
            <pc:sldMasterMk cId="1542698443" sldId="2147483876"/>
            <ac:spMk id="3" creationId="{D0CA9470-DF15-46A1-BF0E-8A5367A4B0F3}"/>
          </ac:spMkLst>
        </pc:spChg>
        <pc:spChg chg="mod">
          <ac:chgData name="Gabriel Mihai Stroe (2128634)" userId="S::2128634@student.uwtsd.ac.uk::e46558ce-878f-4414-ae34-6e38ad9563ec" providerId="AD" clId="Web-{CB5A5A7C-A386-1669-A8B8-50DC534DC4C2}" dt="2022-06-29T17:20:16.598" v="120"/>
          <ac:spMkLst>
            <pc:docMk/>
            <pc:sldMasterMk cId="1542698443" sldId="2147483876"/>
            <ac:spMk id="4" creationId="{263047CB-E94D-482F-BACA-681E96C0EC2F}"/>
          </ac:spMkLst>
        </pc:spChg>
        <pc:spChg chg="mod">
          <ac:chgData name="Gabriel Mihai Stroe (2128634)" userId="S::2128634@student.uwtsd.ac.uk::e46558ce-878f-4414-ae34-6e38ad9563ec" providerId="AD" clId="Web-{CB5A5A7C-A386-1669-A8B8-50DC534DC4C2}" dt="2022-06-29T17:20:16.598" v="120"/>
          <ac:spMkLst>
            <pc:docMk/>
            <pc:sldMasterMk cId="1542698443" sldId="2147483876"/>
            <ac:spMk id="5" creationId="{2CFDA4B5-E797-42FC-8B7A-2294DF24A3D9}"/>
          </ac:spMkLst>
        </pc:spChg>
        <pc:spChg chg="mod">
          <ac:chgData name="Gabriel Mihai Stroe (2128634)" userId="S::2128634@student.uwtsd.ac.uk::e46558ce-878f-4414-ae34-6e38ad9563ec" providerId="AD" clId="Web-{CB5A5A7C-A386-1669-A8B8-50DC534DC4C2}" dt="2022-06-29T17:20:16.598" v="120"/>
          <ac:spMkLst>
            <pc:docMk/>
            <pc:sldMasterMk cId="1542698443" sldId="2147483876"/>
            <ac:spMk id="6" creationId="{678ED201-6D0E-422C-B4EC-566A3DC2980E}"/>
          </ac:spMkLst>
        </pc:spChg>
        <pc:sldLayoutChg chg="add del">
          <pc:chgData name="Gabriel Mihai Stroe (2128634)" userId="S::2128634@student.uwtsd.ac.uk::e46558ce-878f-4414-ae34-6e38ad9563ec" providerId="AD" clId="Web-{CB5A5A7C-A386-1669-A8B8-50DC534DC4C2}" dt="2022-06-29T17:17:16.493" v="102"/>
          <pc:sldLayoutMkLst>
            <pc:docMk/>
            <pc:sldMasterMk cId="1542698443" sldId="2147483876"/>
            <pc:sldLayoutMk cId="225488476" sldId="2147483865"/>
          </pc:sldLayoutMkLst>
        </pc:sldLayoutChg>
        <pc:sldLayoutChg chg="modSp add del">
          <pc:chgData name="Gabriel Mihai Stroe (2128634)" userId="S::2128634@student.uwtsd.ac.uk::e46558ce-878f-4414-ae34-6e38ad9563ec" providerId="AD" clId="Web-{CB5A5A7C-A386-1669-A8B8-50DC534DC4C2}" dt="2022-06-29T17:20:16.598" v="120"/>
          <pc:sldLayoutMkLst>
            <pc:docMk/>
            <pc:sldMasterMk cId="1542698443" sldId="2147483876"/>
            <pc:sldLayoutMk cId="1110921487" sldId="2147483866"/>
          </pc:sldLayoutMkLst>
          <pc:spChg chg="mod">
            <ac:chgData name="Gabriel Mihai Stroe (2128634)" userId="S::2128634@student.uwtsd.ac.uk::e46558ce-878f-4414-ae34-6e38ad9563ec" providerId="AD" clId="Web-{CB5A5A7C-A386-1669-A8B8-50DC534DC4C2}" dt="2022-06-29T17:20:16.598" v="120"/>
            <ac:spMkLst>
              <pc:docMk/>
              <pc:sldMasterMk cId="1542698443" sldId="2147483876"/>
              <pc:sldLayoutMk cId="1110921487" sldId="2147483866"/>
              <ac:spMk id="2" creationId="{F9A1C48E-F751-45A2-9010-208B81EDBE69}"/>
            </ac:spMkLst>
          </pc:spChg>
          <pc:spChg chg="mod">
            <ac:chgData name="Gabriel Mihai Stroe (2128634)" userId="S::2128634@student.uwtsd.ac.uk::e46558ce-878f-4414-ae34-6e38ad9563ec" providerId="AD" clId="Web-{CB5A5A7C-A386-1669-A8B8-50DC534DC4C2}" dt="2022-06-29T17:20:16.598" v="120"/>
            <ac:spMkLst>
              <pc:docMk/>
              <pc:sldMasterMk cId="1542698443" sldId="2147483876"/>
              <pc:sldLayoutMk cId="1110921487" sldId="2147483866"/>
              <ac:spMk id="3" creationId="{59D501F6-8430-4758-8636-74D68E990EC3}"/>
            </ac:spMkLst>
          </pc:spChg>
          <pc:spChg chg="mod">
            <ac:chgData name="Gabriel Mihai Stroe (2128634)" userId="S::2128634@student.uwtsd.ac.uk::e46558ce-878f-4414-ae34-6e38ad9563ec" providerId="AD" clId="Web-{CB5A5A7C-A386-1669-A8B8-50DC534DC4C2}" dt="2022-06-29T17:20:16.598" v="120"/>
            <ac:spMkLst>
              <pc:docMk/>
              <pc:sldMasterMk cId="1542698443" sldId="2147483876"/>
              <pc:sldLayoutMk cId="1110921487" sldId="2147483866"/>
              <ac:spMk id="4" creationId="{2E79DC39-A29C-494C-98B6-999746C5F38A}"/>
            </ac:spMkLst>
          </pc:spChg>
          <pc:spChg chg="mod">
            <ac:chgData name="Gabriel Mihai Stroe (2128634)" userId="S::2128634@student.uwtsd.ac.uk::e46558ce-878f-4414-ae34-6e38ad9563ec" providerId="AD" clId="Web-{CB5A5A7C-A386-1669-A8B8-50DC534DC4C2}" dt="2022-06-29T17:20:16.598" v="120"/>
            <ac:spMkLst>
              <pc:docMk/>
              <pc:sldMasterMk cId="1542698443" sldId="2147483876"/>
              <pc:sldLayoutMk cId="1110921487" sldId="2147483866"/>
              <ac:spMk id="8" creationId="{B9F96F3A-E64D-4401-B02C-BCD5CAA97CFF}"/>
            </ac:spMkLst>
          </pc:spChg>
        </pc:sldLayoutChg>
        <pc:sldLayoutChg chg="modSp add del">
          <pc:chgData name="Gabriel Mihai Stroe (2128634)" userId="S::2128634@student.uwtsd.ac.uk::e46558ce-878f-4414-ae34-6e38ad9563ec" providerId="AD" clId="Web-{CB5A5A7C-A386-1669-A8B8-50DC534DC4C2}" dt="2022-06-29T17:20:16.598" v="120"/>
          <pc:sldLayoutMkLst>
            <pc:docMk/>
            <pc:sldMasterMk cId="1542698443" sldId="2147483876"/>
            <pc:sldLayoutMk cId="1586090276" sldId="2147483867"/>
          </pc:sldLayoutMkLst>
          <pc:spChg chg="mod">
            <ac:chgData name="Gabriel Mihai Stroe (2128634)" userId="S::2128634@student.uwtsd.ac.uk::e46558ce-878f-4414-ae34-6e38ad9563ec" providerId="AD" clId="Web-{CB5A5A7C-A386-1669-A8B8-50DC534DC4C2}" dt="2022-06-29T17:20:16.598" v="120"/>
            <ac:spMkLst>
              <pc:docMk/>
              <pc:sldMasterMk cId="1542698443" sldId="2147483876"/>
              <pc:sldLayoutMk cId="1586090276" sldId="2147483867"/>
              <ac:spMk id="2" creationId="{DE237704-80BD-41B0-8395-41618EC3AFBC}"/>
            </ac:spMkLst>
          </pc:spChg>
          <pc:spChg chg="mod">
            <ac:chgData name="Gabriel Mihai Stroe (2128634)" userId="S::2128634@student.uwtsd.ac.uk::e46558ce-878f-4414-ae34-6e38ad9563ec" providerId="AD" clId="Web-{CB5A5A7C-A386-1669-A8B8-50DC534DC4C2}" dt="2022-06-29T17:20:16.598" v="120"/>
            <ac:spMkLst>
              <pc:docMk/>
              <pc:sldMasterMk cId="1542698443" sldId="2147483876"/>
              <pc:sldLayoutMk cId="1586090276" sldId="2147483867"/>
              <ac:spMk id="3" creationId="{14DA4032-EC66-4974-BD30-898B60E4B562}"/>
            </ac:spMkLst>
          </pc:spChg>
          <pc:spChg chg="mod">
            <ac:chgData name="Gabriel Mihai Stroe (2128634)" userId="S::2128634@student.uwtsd.ac.uk::e46558ce-878f-4414-ae34-6e38ad9563ec" providerId="AD" clId="Web-{CB5A5A7C-A386-1669-A8B8-50DC534DC4C2}" dt="2022-06-29T17:20:16.598" v="120"/>
            <ac:spMkLst>
              <pc:docMk/>
              <pc:sldMasterMk cId="1542698443" sldId="2147483876"/>
              <pc:sldLayoutMk cId="1586090276" sldId="2147483867"/>
              <ac:spMk id="4" creationId="{921802D0-5574-4631-BA49-92362F8E40DC}"/>
            </ac:spMkLst>
          </pc:spChg>
          <pc:spChg chg="mod">
            <ac:chgData name="Gabriel Mihai Stroe (2128634)" userId="S::2128634@student.uwtsd.ac.uk::e46558ce-878f-4414-ae34-6e38ad9563ec" providerId="AD" clId="Web-{CB5A5A7C-A386-1669-A8B8-50DC534DC4C2}" dt="2022-06-29T17:20:16.598" v="120"/>
            <ac:spMkLst>
              <pc:docMk/>
              <pc:sldMasterMk cId="1542698443" sldId="2147483876"/>
              <pc:sldLayoutMk cId="1586090276" sldId="2147483867"/>
              <ac:spMk id="8" creationId="{FE511AB6-FEAF-4549-BA88-0764BD10B63D}"/>
            </ac:spMkLst>
          </pc:spChg>
        </pc:sldLayoutChg>
        <pc:sldLayoutChg chg="add del">
          <pc:chgData name="Gabriel Mihai Stroe (2128634)" userId="S::2128634@student.uwtsd.ac.uk::e46558ce-878f-4414-ae34-6e38ad9563ec" providerId="AD" clId="Web-{CB5A5A7C-A386-1669-A8B8-50DC534DC4C2}" dt="2022-06-29T17:17:16.493" v="102"/>
          <pc:sldLayoutMkLst>
            <pc:docMk/>
            <pc:sldMasterMk cId="1542698443" sldId="2147483876"/>
            <pc:sldLayoutMk cId="1206669461" sldId="2147483868"/>
          </pc:sldLayoutMkLst>
        </pc:sldLayoutChg>
        <pc:sldLayoutChg chg="modSp add del">
          <pc:chgData name="Gabriel Mihai Stroe (2128634)" userId="S::2128634@student.uwtsd.ac.uk::e46558ce-878f-4414-ae34-6e38ad9563ec" providerId="AD" clId="Web-{CB5A5A7C-A386-1669-A8B8-50DC534DC4C2}" dt="2022-06-29T17:20:16.598" v="120"/>
          <pc:sldLayoutMkLst>
            <pc:docMk/>
            <pc:sldMasterMk cId="1542698443" sldId="2147483876"/>
            <pc:sldLayoutMk cId="2083837394" sldId="2147483869"/>
          </pc:sldLayoutMkLst>
          <pc:spChg chg="mod">
            <ac:chgData name="Gabriel Mihai Stroe (2128634)" userId="S::2128634@student.uwtsd.ac.uk::e46558ce-878f-4414-ae34-6e38ad9563ec" providerId="AD" clId="Web-{CB5A5A7C-A386-1669-A8B8-50DC534DC4C2}" dt="2022-06-29T17:20:16.598" v="120"/>
            <ac:spMkLst>
              <pc:docMk/>
              <pc:sldMasterMk cId="1542698443" sldId="2147483876"/>
              <pc:sldLayoutMk cId="2083837394" sldId="2147483869"/>
              <ac:spMk id="2" creationId="{79EE9AC0-40CD-4451-BF00-5E2FC7B7451B}"/>
            </ac:spMkLst>
          </pc:spChg>
          <pc:spChg chg="mod">
            <ac:chgData name="Gabriel Mihai Stroe (2128634)" userId="S::2128634@student.uwtsd.ac.uk::e46558ce-878f-4414-ae34-6e38ad9563ec" providerId="AD" clId="Web-{CB5A5A7C-A386-1669-A8B8-50DC534DC4C2}" dt="2022-06-29T17:20:16.598" v="120"/>
            <ac:spMkLst>
              <pc:docMk/>
              <pc:sldMasterMk cId="1542698443" sldId="2147483876"/>
              <pc:sldLayoutMk cId="2083837394" sldId="2147483869"/>
              <ac:spMk id="6" creationId="{17F03060-85EC-4182-8C18-C6EE0D373E4B}"/>
            </ac:spMkLst>
          </pc:spChg>
        </pc:sldLayoutChg>
        <pc:sldLayoutChg chg="modSp add del">
          <pc:chgData name="Gabriel Mihai Stroe (2128634)" userId="S::2128634@student.uwtsd.ac.uk::e46558ce-878f-4414-ae34-6e38ad9563ec" providerId="AD" clId="Web-{CB5A5A7C-A386-1669-A8B8-50DC534DC4C2}" dt="2022-06-29T17:20:16.598" v="120"/>
          <pc:sldLayoutMkLst>
            <pc:docMk/>
            <pc:sldMasterMk cId="1542698443" sldId="2147483876"/>
            <pc:sldLayoutMk cId="3938539365" sldId="2147483870"/>
          </pc:sldLayoutMkLst>
          <pc:spChg chg="mod">
            <ac:chgData name="Gabriel Mihai Stroe (2128634)" userId="S::2128634@student.uwtsd.ac.uk::e46558ce-878f-4414-ae34-6e38ad9563ec" providerId="AD" clId="Web-{CB5A5A7C-A386-1669-A8B8-50DC534DC4C2}" dt="2022-06-29T17:20:16.598" v="120"/>
            <ac:spMkLst>
              <pc:docMk/>
              <pc:sldMasterMk cId="1542698443" sldId="2147483876"/>
              <pc:sldLayoutMk cId="3938539365" sldId="2147483870"/>
              <ac:spMk id="2" creationId="{220E3CB6-3025-40BF-A04B-A7B0CB4C01F3}"/>
            </ac:spMkLst>
          </pc:spChg>
          <pc:spChg chg="mod">
            <ac:chgData name="Gabriel Mihai Stroe (2128634)" userId="S::2128634@student.uwtsd.ac.uk::e46558ce-878f-4414-ae34-6e38ad9563ec" providerId="AD" clId="Web-{CB5A5A7C-A386-1669-A8B8-50DC534DC4C2}" dt="2022-06-29T17:20:16.598" v="120"/>
            <ac:spMkLst>
              <pc:docMk/>
              <pc:sldMasterMk cId="1542698443" sldId="2147483876"/>
              <pc:sldLayoutMk cId="3938539365" sldId="2147483870"/>
              <ac:spMk id="3" creationId="{3EDD5CB3-8B24-48C7-89D3-8DCAD36A453D}"/>
            </ac:spMkLst>
          </pc:spChg>
        </pc:sldLayoutChg>
        <pc:sldLayoutChg chg="modSp add del">
          <pc:chgData name="Gabriel Mihai Stroe (2128634)" userId="S::2128634@student.uwtsd.ac.uk::e46558ce-878f-4414-ae34-6e38ad9563ec" providerId="AD" clId="Web-{CB5A5A7C-A386-1669-A8B8-50DC534DC4C2}" dt="2022-06-29T17:20:16.598" v="120"/>
          <pc:sldLayoutMkLst>
            <pc:docMk/>
            <pc:sldMasterMk cId="1542698443" sldId="2147483876"/>
            <pc:sldLayoutMk cId="1518954833" sldId="2147483871"/>
          </pc:sldLayoutMkLst>
          <pc:spChg chg="mod">
            <ac:chgData name="Gabriel Mihai Stroe (2128634)" userId="S::2128634@student.uwtsd.ac.uk::e46558ce-878f-4414-ae34-6e38ad9563ec" providerId="AD" clId="Web-{CB5A5A7C-A386-1669-A8B8-50DC534DC4C2}" dt="2022-06-29T17:20:16.598" v="120"/>
            <ac:spMkLst>
              <pc:docMk/>
              <pc:sldMasterMk cId="1542698443" sldId="2147483876"/>
              <pc:sldLayoutMk cId="1518954833" sldId="2147483871"/>
              <ac:spMk id="2" creationId="{24EF9DF8-704A-44AE-8850-307DDACC9387}"/>
            </ac:spMkLst>
          </pc:spChg>
          <pc:spChg chg="mod">
            <ac:chgData name="Gabriel Mihai Stroe (2128634)" userId="S::2128634@student.uwtsd.ac.uk::e46558ce-878f-4414-ae34-6e38ad9563ec" providerId="AD" clId="Web-{CB5A5A7C-A386-1669-A8B8-50DC534DC4C2}" dt="2022-06-29T17:20:16.598" v="120"/>
            <ac:spMkLst>
              <pc:docMk/>
              <pc:sldMasterMk cId="1542698443" sldId="2147483876"/>
              <pc:sldLayoutMk cId="1518954833" sldId="2147483871"/>
              <ac:spMk id="3" creationId="{3CC72E09-06F3-48B9-9B95-DE15EC98017B}"/>
            </ac:spMkLst>
          </pc:spChg>
          <pc:spChg chg="mod">
            <ac:chgData name="Gabriel Mihai Stroe (2128634)" userId="S::2128634@student.uwtsd.ac.uk::e46558ce-878f-4414-ae34-6e38ad9563ec" providerId="AD" clId="Web-{CB5A5A7C-A386-1669-A8B8-50DC534DC4C2}" dt="2022-06-29T17:20:16.598" v="120"/>
            <ac:spMkLst>
              <pc:docMk/>
              <pc:sldMasterMk cId="1542698443" sldId="2147483876"/>
              <pc:sldLayoutMk cId="1518954833" sldId="2147483871"/>
              <ac:spMk id="7" creationId="{DA381740-063A-41A4-836D-85D14980EEF0}"/>
            </ac:spMkLst>
          </pc:spChg>
        </pc:sldLayoutChg>
        <pc:sldLayoutChg chg="modSp add del">
          <pc:chgData name="Gabriel Mihai Stroe (2128634)" userId="S::2128634@student.uwtsd.ac.uk::e46558ce-878f-4414-ae34-6e38ad9563ec" providerId="AD" clId="Web-{CB5A5A7C-A386-1669-A8B8-50DC534DC4C2}" dt="2022-06-29T17:20:16.598" v="120"/>
          <pc:sldLayoutMkLst>
            <pc:docMk/>
            <pc:sldMasterMk cId="1542698443" sldId="2147483876"/>
            <pc:sldLayoutMk cId="2610302668" sldId="2147483872"/>
          </pc:sldLayoutMkLst>
          <pc:spChg chg="mod">
            <ac:chgData name="Gabriel Mihai Stroe (2128634)" userId="S::2128634@student.uwtsd.ac.uk::e46558ce-878f-4414-ae34-6e38ad9563ec" providerId="AD" clId="Web-{CB5A5A7C-A386-1669-A8B8-50DC534DC4C2}" dt="2022-06-29T17:20:16.598" v="120"/>
            <ac:spMkLst>
              <pc:docMk/>
              <pc:sldMasterMk cId="1542698443" sldId="2147483876"/>
              <pc:sldLayoutMk cId="2610302668" sldId="2147483872"/>
              <ac:spMk id="3" creationId="{48E9219E-EE74-4093-94D6-F663E059C504}"/>
            </ac:spMkLst>
          </pc:spChg>
          <pc:spChg chg="mod">
            <ac:chgData name="Gabriel Mihai Stroe (2128634)" userId="S::2128634@student.uwtsd.ac.uk::e46558ce-878f-4414-ae34-6e38ad9563ec" providerId="AD" clId="Web-{CB5A5A7C-A386-1669-A8B8-50DC534DC4C2}" dt="2022-06-29T17:20:16.598" v="120"/>
            <ac:spMkLst>
              <pc:docMk/>
              <pc:sldMasterMk cId="1542698443" sldId="2147483876"/>
              <pc:sldLayoutMk cId="2610302668" sldId="2147483872"/>
              <ac:spMk id="8" creationId="{EBDD1931-9E86-4402-9A68-33A2D9EFB198}"/>
            </ac:spMkLst>
          </pc:spChg>
        </pc:sldLayoutChg>
        <pc:sldLayoutChg chg="modSp add del">
          <pc:chgData name="Gabriel Mihai Stroe (2128634)" userId="S::2128634@student.uwtsd.ac.uk::e46558ce-878f-4414-ae34-6e38ad9563ec" providerId="AD" clId="Web-{CB5A5A7C-A386-1669-A8B8-50DC534DC4C2}" dt="2022-06-29T17:20:16.598" v="120"/>
          <pc:sldLayoutMkLst>
            <pc:docMk/>
            <pc:sldMasterMk cId="1542698443" sldId="2147483876"/>
            <pc:sldLayoutMk cId="1889131539" sldId="2147483873"/>
          </pc:sldLayoutMkLst>
          <pc:spChg chg="mod">
            <ac:chgData name="Gabriel Mihai Stroe (2128634)" userId="S::2128634@student.uwtsd.ac.uk::e46558ce-878f-4414-ae34-6e38ad9563ec" providerId="AD" clId="Web-{CB5A5A7C-A386-1669-A8B8-50DC534DC4C2}" dt="2022-06-29T17:20:16.598" v="120"/>
            <ac:spMkLst>
              <pc:docMk/>
              <pc:sldMasterMk cId="1542698443" sldId="2147483876"/>
              <pc:sldLayoutMk cId="1889131539" sldId="2147483873"/>
              <ac:spMk id="2" creationId="{63C218C0-6540-400C-BB51-353D5FD5CB00}"/>
            </ac:spMkLst>
          </pc:spChg>
          <pc:spChg chg="mod">
            <ac:chgData name="Gabriel Mihai Stroe (2128634)" userId="S::2128634@student.uwtsd.ac.uk::e46558ce-878f-4414-ae34-6e38ad9563ec" providerId="AD" clId="Web-{CB5A5A7C-A386-1669-A8B8-50DC534DC4C2}" dt="2022-06-29T17:20:16.598" v="120"/>
            <ac:spMkLst>
              <pc:docMk/>
              <pc:sldMasterMk cId="1542698443" sldId="2147483876"/>
              <pc:sldLayoutMk cId="1889131539" sldId="2147483873"/>
              <ac:spMk id="3" creationId="{AA81CD69-43B3-4FF7-AA41-30C36C957E65}"/>
            </ac:spMkLst>
          </pc:spChg>
          <pc:spChg chg="mod">
            <ac:chgData name="Gabriel Mihai Stroe (2128634)" userId="S::2128634@student.uwtsd.ac.uk::e46558ce-878f-4414-ae34-6e38ad9563ec" providerId="AD" clId="Web-{CB5A5A7C-A386-1669-A8B8-50DC534DC4C2}" dt="2022-06-29T17:20:16.598" v="120"/>
            <ac:spMkLst>
              <pc:docMk/>
              <pc:sldMasterMk cId="1542698443" sldId="2147483876"/>
              <pc:sldLayoutMk cId="1889131539" sldId="2147483873"/>
              <ac:spMk id="7" creationId="{417A8947-4521-4FE1-8E44-27363435CE1B}"/>
            </ac:spMkLst>
          </pc:spChg>
        </pc:sldLayoutChg>
        <pc:sldLayoutChg chg="modSp add del">
          <pc:chgData name="Gabriel Mihai Stroe (2128634)" userId="S::2128634@student.uwtsd.ac.uk::e46558ce-878f-4414-ae34-6e38ad9563ec" providerId="AD" clId="Web-{CB5A5A7C-A386-1669-A8B8-50DC534DC4C2}" dt="2022-06-29T17:20:16.598" v="120"/>
          <pc:sldLayoutMkLst>
            <pc:docMk/>
            <pc:sldMasterMk cId="1542698443" sldId="2147483876"/>
            <pc:sldLayoutMk cId="1890297645" sldId="2147483874"/>
          </pc:sldLayoutMkLst>
          <pc:spChg chg="mod">
            <ac:chgData name="Gabriel Mihai Stroe (2128634)" userId="S::2128634@student.uwtsd.ac.uk::e46558ce-878f-4414-ae34-6e38ad9563ec" providerId="AD" clId="Web-{CB5A5A7C-A386-1669-A8B8-50DC534DC4C2}" dt="2022-06-29T17:20:16.598" v="120"/>
            <ac:spMkLst>
              <pc:docMk/>
              <pc:sldMasterMk cId="1542698443" sldId="2147483876"/>
              <pc:sldLayoutMk cId="1890297645" sldId="2147483874"/>
              <ac:spMk id="3" creationId="{E4B9A1B8-2F1B-46AA-858A-CFFF5AF7CEB0}"/>
            </ac:spMkLst>
          </pc:spChg>
          <pc:spChg chg="mod">
            <ac:chgData name="Gabriel Mihai Stroe (2128634)" userId="S::2128634@student.uwtsd.ac.uk::e46558ce-878f-4414-ae34-6e38ad9563ec" providerId="AD" clId="Web-{CB5A5A7C-A386-1669-A8B8-50DC534DC4C2}" dt="2022-06-29T17:20:16.598" v="120"/>
            <ac:spMkLst>
              <pc:docMk/>
              <pc:sldMasterMk cId="1542698443" sldId="2147483876"/>
              <pc:sldLayoutMk cId="1890297645" sldId="2147483874"/>
              <ac:spMk id="4" creationId="{6E6B9631-18C0-43BD-8AF3-9137D6D4C234}"/>
            </ac:spMkLst>
          </pc:spChg>
          <pc:spChg chg="mod">
            <ac:chgData name="Gabriel Mihai Stroe (2128634)" userId="S::2128634@student.uwtsd.ac.uk::e46558ce-878f-4414-ae34-6e38ad9563ec" providerId="AD" clId="Web-{CB5A5A7C-A386-1669-A8B8-50DC534DC4C2}" dt="2022-06-29T17:20:16.598" v="120"/>
            <ac:spMkLst>
              <pc:docMk/>
              <pc:sldMasterMk cId="1542698443" sldId="2147483876"/>
              <pc:sldLayoutMk cId="1890297645" sldId="2147483874"/>
              <ac:spMk id="9" creationId="{2FAAC677-2D37-4F63-9C4B-711A2988EE02}"/>
            </ac:spMkLst>
          </pc:spChg>
        </pc:sldLayoutChg>
        <pc:sldLayoutChg chg="modSp add del">
          <pc:chgData name="Gabriel Mihai Stroe (2128634)" userId="S::2128634@student.uwtsd.ac.uk::e46558ce-878f-4414-ae34-6e38ad9563ec" providerId="AD" clId="Web-{CB5A5A7C-A386-1669-A8B8-50DC534DC4C2}" dt="2022-06-29T17:20:16.598" v="120"/>
          <pc:sldLayoutMkLst>
            <pc:docMk/>
            <pc:sldMasterMk cId="1542698443" sldId="2147483876"/>
            <pc:sldLayoutMk cId="134479148" sldId="2147483875"/>
          </pc:sldLayoutMkLst>
          <pc:spChg chg="mod">
            <ac:chgData name="Gabriel Mihai Stroe (2128634)" userId="S::2128634@student.uwtsd.ac.uk::e46558ce-878f-4414-ae34-6e38ad9563ec" providerId="AD" clId="Web-{CB5A5A7C-A386-1669-A8B8-50DC534DC4C2}" dt="2022-06-29T17:20:16.598" v="120"/>
            <ac:spMkLst>
              <pc:docMk/>
              <pc:sldMasterMk cId="1542698443" sldId="2147483876"/>
              <pc:sldLayoutMk cId="134479148" sldId="2147483875"/>
              <ac:spMk id="2" creationId="{328AE282-8875-4F49-AB21-E1C2BCAEA1F6}"/>
            </ac:spMkLst>
          </pc:spChg>
          <pc:spChg chg="mod">
            <ac:chgData name="Gabriel Mihai Stroe (2128634)" userId="S::2128634@student.uwtsd.ac.uk::e46558ce-878f-4414-ae34-6e38ad9563ec" providerId="AD" clId="Web-{CB5A5A7C-A386-1669-A8B8-50DC534DC4C2}" dt="2022-06-29T17:20:16.598" v="120"/>
            <ac:spMkLst>
              <pc:docMk/>
              <pc:sldMasterMk cId="1542698443" sldId="2147483876"/>
              <pc:sldLayoutMk cId="134479148" sldId="2147483875"/>
              <ac:spMk id="3" creationId="{81712EA2-EF8C-4F18-BECF-AD121F72816A}"/>
            </ac:spMkLst>
          </pc:spChg>
          <pc:spChg chg="mod">
            <ac:chgData name="Gabriel Mihai Stroe (2128634)" userId="S::2128634@student.uwtsd.ac.uk::e46558ce-878f-4414-ae34-6e38ad9563ec" providerId="AD" clId="Web-{CB5A5A7C-A386-1669-A8B8-50DC534DC4C2}" dt="2022-06-29T17:20:16.598" v="120"/>
            <ac:spMkLst>
              <pc:docMk/>
              <pc:sldMasterMk cId="1542698443" sldId="2147483876"/>
              <pc:sldLayoutMk cId="134479148" sldId="2147483875"/>
              <ac:spMk id="4" creationId="{7D7B59D4-E93F-40C1-A1A2-F1867830C678}"/>
            </ac:spMkLst>
          </pc:spChg>
          <pc:spChg chg="mod">
            <ac:chgData name="Gabriel Mihai Stroe (2128634)" userId="S::2128634@student.uwtsd.ac.uk::e46558ce-878f-4414-ae34-6e38ad9563ec" providerId="AD" clId="Web-{CB5A5A7C-A386-1669-A8B8-50DC534DC4C2}" dt="2022-06-29T17:20:16.598" v="120"/>
            <ac:spMkLst>
              <pc:docMk/>
              <pc:sldMasterMk cId="1542698443" sldId="2147483876"/>
              <pc:sldLayoutMk cId="134479148" sldId="2147483875"/>
              <ac:spMk id="5" creationId="{6E810616-1C77-42AE-8449-D0B64E2B8475}"/>
            </ac:spMkLst>
          </pc:spChg>
          <pc:spChg chg="mod">
            <ac:chgData name="Gabriel Mihai Stroe (2128634)" userId="S::2128634@student.uwtsd.ac.uk::e46558ce-878f-4414-ae34-6e38ad9563ec" providerId="AD" clId="Web-{CB5A5A7C-A386-1669-A8B8-50DC534DC4C2}" dt="2022-06-29T17:20:16.598" v="120"/>
            <ac:spMkLst>
              <pc:docMk/>
              <pc:sldMasterMk cId="1542698443" sldId="2147483876"/>
              <pc:sldLayoutMk cId="134479148" sldId="2147483875"/>
              <ac:spMk id="6" creationId="{BA74E172-AFE8-48E4-BBB0-CA6D4EC1127C}"/>
            </ac:spMkLst>
          </pc:spChg>
          <pc:spChg chg="mod">
            <ac:chgData name="Gabriel Mihai Stroe (2128634)" userId="S::2128634@student.uwtsd.ac.uk::e46558ce-878f-4414-ae34-6e38ad9563ec" providerId="AD" clId="Web-{CB5A5A7C-A386-1669-A8B8-50DC534DC4C2}" dt="2022-06-29T17:20:16.598" v="120"/>
            <ac:spMkLst>
              <pc:docMk/>
              <pc:sldMasterMk cId="1542698443" sldId="2147483876"/>
              <pc:sldLayoutMk cId="134479148" sldId="2147483875"/>
              <ac:spMk id="11" creationId="{F634C457-AEBF-47D7-9200-BAD05D138B12}"/>
            </ac:spMkLst>
          </pc:spChg>
        </pc:sldLayoutChg>
      </pc:sldMasterChg>
      <pc:sldMasterChg chg="add del addSldLayout delSldLayout modSldLayout">
        <pc:chgData name="Gabriel Mihai Stroe (2128634)" userId="S::2128634@student.uwtsd.ac.uk::e46558ce-878f-4414-ae34-6e38ad9563ec" providerId="AD" clId="Web-{CB5A5A7C-A386-1669-A8B8-50DC534DC4C2}" dt="2022-06-29T17:17:16.493" v="102"/>
        <pc:sldMasterMkLst>
          <pc:docMk/>
          <pc:sldMasterMk cId="3982147222" sldId="2147483877"/>
        </pc:sldMasterMkLst>
        <pc:sldLayoutChg chg="add del mod replId">
          <pc:chgData name="Gabriel Mihai Stroe (2128634)" userId="S::2128634@student.uwtsd.ac.uk::e46558ce-878f-4414-ae34-6e38ad9563ec" providerId="AD" clId="Web-{CB5A5A7C-A386-1669-A8B8-50DC534DC4C2}" dt="2022-06-29T17:17:16.493" v="102"/>
          <pc:sldLayoutMkLst>
            <pc:docMk/>
            <pc:sldMasterMk cId="3982147222" sldId="2147483877"/>
            <pc:sldLayoutMk cId="2634498110" sldId="2147483878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7:16.493" v="102"/>
          <pc:sldLayoutMkLst>
            <pc:docMk/>
            <pc:sldMasterMk cId="3982147222" sldId="2147483877"/>
            <pc:sldLayoutMk cId="3007080521" sldId="2147483879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7:16.493" v="102"/>
          <pc:sldLayoutMkLst>
            <pc:docMk/>
            <pc:sldMasterMk cId="3982147222" sldId="2147483877"/>
            <pc:sldLayoutMk cId="1421490201" sldId="2147483880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7:16.493" v="102"/>
          <pc:sldLayoutMkLst>
            <pc:docMk/>
            <pc:sldMasterMk cId="3982147222" sldId="2147483877"/>
            <pc:sldLayoutMk cId="2448839631" sldId="2147483881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7:16.493" v="102"/>
          <pc:sldLayoutMkLst>
            <pc:docMk/>
            <pc:sldMasterMk cId="3982147222" sldId="2147483877"/>
            <pc:sldLayoutMk cId="3988669185" sldId="2147483882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7:16.493" v="102"/>
          <pc:sldLayoutMkLst>
            <pc:docMk/>
            <pc:sldMasterMk cId="3982147222" sldId="2147483877"/>
            <pc:sldLayoutMk cId="1614105822" sldId="2147483883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7:16.493" v="102"/>
          <pc:sldLayoutMkLst>
            <pc:docMk/>
            <pc:sldMasterMk cId="3982147222" sldId="2147483877"/>
            <pc:sldLayoutMk cId="2454552055" sldId="2147483884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7:16.493" v="102"/>
          <pc:sldLayoutMkLst>
            <pc:docMk/>
            <pc:sldMasterMk cId="3982147222" sldId="2147483877"/>
            <pc:sldLayoutMk cId="3642651133" sldId="2147483885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7:16.493" v="102"/>
          <pc:sldLayoutMkLst>
            <pc:docMk/>
            <pc:sldMasterMk cId="3982147222" sldId="2147483877"/>
            <pc:sldLayoutMk cId="3143117824" sldId="2147483886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7:16.493" v="102"/>
          <pc:sldLayoutMkLst>
            <pc:docMk/>
            <pc:sldMasterMk cId="3982147222" sldId="2147483877"/>
            <pc:sldLayoutMk cId="3495368543" sldId="2147483887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7:16.493" v="102"/>
          <pc:sldLayoutMkLst>
            <pc:docMk/>
            <pc:sldMasterMk cId="3982147222" sldId="2147483877"/>
            <pc:sldLayoutMk cId="1041265279" sldId="2147483888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7:16.493" v="102"/>
          <pc:sldLayoutMkLst>
            <pc:docMk/>
            <pc:sldMasterMk cId="3982147222" sldId="2147483877"/>
            <pc:sldLayoutMk cId="3117182698" sldId="2147483889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7:16.493" v="102"/>
          <pc:sldLayoutMkLst>
            <pc:docMk/>
            <pc:sldMasterMk cId="3982147222" sldId="2147483877"/>
            <pc:sldLayoutMk cId="3921290651" sldId="2147483890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7:16.493" v="102"/>
          <pc:sldLayoutMkLst>
            <pc:docMk/>
            <pc:sldMasterMk cId="3982147222" sldId="2147483877"/>
            <pc:sldLayoutMk cId="2155783582" sldId="2147483891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7:16.493" v="102"/>
          <pc:sldLayoutMkLst>
            <pc:docMk/>
            <pc:sldMasterMk cId="3982147222" sldId="2147483877"/>
            <pc:sldLayoutMk cId="3561427247" sldId="2147483892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7:16.493" v="102"/>
          <pc:sldLayoutMkLst>
            <pc:docMk/>
            <pc:sldMasterMk cId="3982147222" sldId="2147483877"/>
            <pc:sldLayoutMk cId="2457127943" sldId="2147483893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7:16.493" v="102"/>
          <pc:sldLayoutMkLst>
            <pc:docMk/>
            <pc:sldMasterMk cId="3982147222" sldId="2147483877"/>
            <pc:sldLayoutMk cId="4113996467" sldId="2147483894"/>
          </pc:sldLayoutMkLst>
        </pc:sldLayoutChg>
      </pc:sldMasterChg>
      <pc:sldMasterChg chg="add del addSldLayout delSldLayout modSldLayout">
        <pc:chgData name="Gabriel Mihai Stroe (2128634)" userId="S::2128634@student.uwtsd.ac.uk::e46558ce-878f-4414-ae34-6e38ad9563ec" providerId="AD" clId="Web-{CB5A5A7C-A386-1669-A8B8-50DC534DC4C2}" dt="2022-06-29T17:17:08.977" v="101"/>
        <pc:sldMasterMkLst>
          <pc:docMk/>
          <pc:sldMasterMk cId="2992031661" sldId="2147483895"/>
        </pc:sldMasterMkLst>
        <pc:sldLayoutChg chg="add del mod replId">
          <pc:chgData name="Gabriel Mihai Stroe (2128634)" userId="S::2128634@student.uwtsd.ac.uk::e46558ce-878f-4414-ae34-6e38ad9563ec" providerId="AD" clId="Web-{CB5A5A7C-A386-1669-A8B8-50DC534DC4C2}" dt="2022-06-29T17:17:08.977" v="101"/>
          <pc:sldLayoutMkLst>
            <pc:docMk/>
            <pc:sldMasterMk cId="2992031661" sldId="2147483895"/>
            <pc:sldLayoutMk cId="2962041096" sldId="2147483896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7:08.977" v="101"/>
          <pc:sldLayoutMkLst>
            <pc:docMk/>
            <pc:sldMasterMk cId="2992031661" sldId="2147483895"/>
            <pc:sldLayoutMk cId="2251678436" sldId="2147483897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7:08.977" v="101"/>
          <pc:sldLayoutMkLst>
            <pc:docMk/>
            <pc:sldMasterMk cId="2992031661" sldId="2147483895"/>
            <pc:sldLayoutMk cId="2448141119" sldId="2147483898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7:08.977" v="101"/>
          <pc:sldLayoutMkLst>
            <pc:docMk/>
            <pc:sldMasterMk cId="2992031661" sldId="2147483895"/>
            <pc:sldLayoutMk cId="1629316533" sldId="2147483899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7:08.977" v="101"/>
          <pc:sldLayoutMkLst>
            <pc:docMk/>
            <pc:sldMasterMk cId="2992031661" sldId="2147483895"/>
            <pc:sldLayoutMk cId="2967516410" sldId="2147483900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7:08.977" v="101"/>
          <pc:sldLayoutMkLst>
            <pc:docMk/>
            <pc:sldMasterMk cId="2992031661" sldId="2147483895"/>
            <pc:sldLayoutMk cId="2168139465" sldId="2147483901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7:08.977" v="101"/>
          <pc:sldLayoutMkLst>
            <pc:docMk/>
            <pc:sldMasterMk cId="2992031661" sldId="2147483895"/>
            <pc:sldLayoutMk cId="799241683" sldId="2147483902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7:08.977" v="101"/>
          <pc:sldLayoutMkLst>
            <pc:docMk/>
            <pc:sldMasterMk cId="2992031661" sldId="2147483895"/>
            <pc:sldLayoutMk cId="547680086" sldId="2147483903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7:08.977" v="101"/>
          <pc:sldLayoutMkLst>
            <pc:docMk/>
            <pc:sldMasterMk cId="2992031661" sldId="2147483895"/>
            <pc:sldLayoutMk cId="3728778970" sldId="2147483904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7:08.977" v="101"/>
          <pc:sldLayoutMkLst>
            <pc:docMk/>
            <pc:sldMasterMk cId="2992031661" sldId="2147483895"/>
            <pc:sldLayoutMk cId="1102277558" sldId="2147483905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7:08.977" v="101"/>
          <pc:sldLayoutMkLst>
            <pc:docMk/>
            <pc:sldMasterMk cId="2992031661" sldId="2147483895"/>
            <pc:sldLayoutMk cId="2883878737" sldId="2147483906"/>
          </pc:sldLayoutMkLst>
        </pc:sldLayoutChg>
      </pc:sldMasterChg>
      <pc:sldMasterChg chg="add del addSldLayout delSldLayout modSldLayout">
        <pc:chgData name="Gabriel Mihai Stroe (2128634)" userId="S::2128634@student.uwtsd.ac.uk::e46558ce-878f-4414-ae34-6e38ad9563ec" providerId="AD" clId="Web-{CB5A5A7C-A386-1669-A8B8-50DC534DC4C2}" dt="2022-06-29T17:16:56.398" v="98"/>
        <pc:sldMasterMkLst>
          <pc:docMk/>
          <pc:sldMasterMk cId="2777855696" sldId="2147483907"/>
        </pc:sldMasterMkLst>
        <pc:sldLayoutChg chg="add del mod replId">
          <pc:chgData name="Gabriel Mihai Stroe (2128634)" userId="S::2128634@student.uwtsd.ac.uk::e46558ce-878f-4414-ae34-6e38ad9563ec" providerId="AD" clId="Web-{CB5A5A7C-A386-1669-A8B8-50DC534DC4C2}" dt="2022-06-29T17:16:56.398" v="98"/>
          <pc:sldLayoutMkLst>
            <pc:docMk/>
            <pc:sldMasterMk cId="2777855696" sldId="2147483907"/>
            <pc:sldLayoutMk cId="609312502" sldId="2147483908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6:56.398" v="98"/>
          <pc:sldLayoutMkLst>
            <pc:docMk/>
            <pc:sldMasterMk cId="2777855696" sldId="2147483907"/>
            <pc:sldLayoutMk cId="1550443527" sldId="2147483909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6:56.398" v="98"/>
          <pc:sldLayoutMkLst>
            <pc:docMk/>
            <pc:sldMasterMk cId="2777855696" sldId="2147483907"/>
            <pc:sldLayoutMk cId="2041523975" sldId="2147483910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6:56.398" v="98"/>
          <pc:sldLayoutMkLst>
            <pc:docMk/>
            <pc:sldMasterMk cId="2777855696" sldId="2147483907"/>
            <pc:sldLayoutMk cId="287852434" sldId="2147483911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6:56.398" v="98"/>
          <pc:sldLayoutMkLst>
            <pc:docMk/>
            <pc:sldMasterMk cId="2777855696" sldId="2147483907"/>
            <pc:sldLayoutMk cId="1349550196" sldId="2147483912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6:56.398" v="98"/>
          <pc:sldLayoutMkLst>
            <pc:docMk/>
            <pc:sldMasterMk cId="2777855696" sldId="2147483907"/>
            <pc:sldLayoutMk cId="3999214321" sldId="2147483913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6:56.398" v="98"/>
          <pc:sldLayoutMkLst>
            <pc:docMk/>
            <pc:sldMasterMk cId="2777855696" sldId="2147483907"/>
            <pc:sldLayoutMk cId="2087735963" sldId="2147483914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6:56.398" v="98"/>
          <pc:sldLayoutMkLst>
            <pc:docMk/>
            <pc:sldMasterMk cId="2777855696" sldId="2147483907"/>
            <pc:sldLayoutMk cId="1895566570" sldId="2147483915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6:56.398" v="98"/>
          <pc:sldLayoutMkLst>
            <pc:docMk/>
            <pc:sldMasterMk cId="2777855696" sldId="2147483907"/>
            <pc:sldLayoutMk cId="2441512641" sldId="2147483916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6:56.398" v="98"/>
          <pc:sldLayoutMkLst>
            <pc:docMk/>
            <pc:sldMasterMk cId="2777855696" sldId="2147483907"/>
            <pc:sldLayoutMk cId="3985234643" sldId="2147483917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6:56.398" v="98"/>
          <pc:sldLayoutMkLst>
            <pc:docMk/>
            <pc:sldMasterMk cId="2777855696" sldId="2147483907"/>
            <pc:sldLayoutMk cId="250471388" sldId="2147483918"/>
          </pc:sldLayoutMkLst>
        </pc:sldLayoutChg>
      </pc:sldMasterChg>
      <pc:sldMasterChg chg="add del addSldLayout delSldLayout modSldLayout">
        <pc:chgData name="Gabriel Mihai Stroe (2128634)" userId="S::2128634@student.uwtsd.ac.uk::e46558ce-878f-4414-ae34-6e38ad9563ec" providerId="AD" clId="Web-{CB5A5A7C-A386-1669-A8B8-50DC534DC4C2}" dt="2022-06-29T17:16:54.601" v="97"/>
        <pc:sldMasterMkLst>
          <pc:docMk/>
          <pc:sldMasterMk cId="2931759659" sldId="2147483919"/>
        </pc:sldMasterMkLst>
        <pc:sldLayoutChg chg="add del mod replId">
          <pc:chgData name="Gabriel Mihai Stroe (2128634)" userId="S::2128634@student.uwtsd.ac.uk::e46558ce-878f-4414-ae34-6e38ad9563ec" providerId="AD" clId="Web-{CB5A5A7C-A386-1669-A8B8-50DC534DC4C2}" dt="2022-06-29T17:16:54.601" v="97"/>
          <pc:sldLayoutMkLst>
            <pc:docMk/>
            <pc:sldMasterMk cId="2931759659" sldId="2147483919"/>
            <pc:sldLayoutMk cId="3162341197" sldId="2147483920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6:54.601" v="97"/>
          <pc:sldLayoutMkLst>
            <pc:docMk/>
            <pc:sldMasterMk cId="2931759659" sldId="2147483919"/>
            <pc:sldLayoutMk cId="461269550" sldId="2147483921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6:54.601" v="97"/>
          <pc:sldLayoutMkLst>
            <pc:docMk/>
            <pc:sldMasterMk cId="2931759659" sldId="2147483919"/>
            <pc:sldLayoutMk cId="2599483954" sldId="2147483922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6:54.601" v="97"/>
          <pc:sldLayoutMkLst>
            <pc:docMk/>
            <pc:sldMasterMk cId="2931759659" sldId="2147483919"/>
            <pc:sldLayoutMk cId="170240352" sldId="2147483923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6:54.601" v="97"/>
          <pc:sldLayoutMkLst>
            <pc:docMk/>
            <pc:sldMasterMk cId="2931759659" sldId="2147483919"/>
            <pc:sldLayoutMk cId="1847280014" sldId="2147483924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6:54.601" v="97"/>
          <pc:sldLayoutMkLst>
            <pc:docMk/>
            <pc:sldMasterMk cId="2931759659" sldId="2147483919"/>
            <pc:sldLayoutMk cId="368180195" sldId="2147483925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6:54.601" v="97"/>
          <pc:sldLayoutMkLst>
            <pc:docMk/>
            <pc:sldMasterMk cId="2931759659" sldId="2147483919"/>
            <pc:sldLayoutMk cId="193524936" sldId="2147483926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6:54.601" v="97"/>
          <pc:sldLayoutMkLst>
            <pc:docMk/>
            <pc:sldMasterMk cId="2931759659" sldId="2147483919"/>
            <pc:sldLayoutMk cId="4198765441" sldId="2147483927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6:54.601" v="97"/>
          <pc:sldLayoutMkLst>
            <pc:docMk/>
            <pc:sldMasterMk cId="2931759659" sldId="2147483919"/>
            <pc:sldLayoutMk cId="1968132921" sldId="2147483928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6:54.601" v="97"/>
          <pc:sldLayoutMkLst>
            <pc:docMk/>
            <pc:sldMasterMk cId="2931759659" sldId="2147483919"/>
            <pc:sldLayoutMk cId="284479820" sldId="2147483929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6:54.601" v="97"/>
          <pc:sldLayoutMkLst>
            <pc:docMk/>
            <pc:sldMasterMk cId="2931759659" sldId="2147483919"/>
            <pc:sldLayoutMk cId="1890537432" sldId="2147483930"/>
          </pc:sldLayoutMkLst>
        </pc:sldLayoutChg>
      </pc:sldMasterChg>
    </pc:docChg>
  </pc:docChgLst>
  <pc:docChgLst>
    <pc:chgData name="Gabriel Mihai Stroe (2128634)" userId="S::2128634@student.uwtsd.ac.uk::e46558ce-878f-4414-ae34-6e38ad9563ec" providerId="AD" clId="Web-{C92B3D03-29DE-DD0C-7651-1774A1B0109D}"/>
    <pc:docChg chg="modSld">
      <pc:chgData name="Gabriel Mihai Stroe (2128634)" userId="S::2128634@student.uwtsd.ac.uk::e46558ce-878f-4414-ae34-6e38ad9563ec" providerId="AD" clId="Web-{C92B3D03-29DE-DD0C-7651-1774A1B0109D}" dt="2022-11-06T10:00:14.200" v="1" actId="20577"/>
      <pc:docMkLst>
        <pc:docMk/>
      </pc:docMkLst>
      <pc:sldChg chg="modSp">
        <pc:chgData name="Gabriel Mihai Stroe (2128634)" userId="S::2128634@student.uwtsd.ac.uk::e46558ce-878f-4414-ae34-6e38ad9563ec" providerId="AD" clId="Web-{C92B3D03-29DE-DD0C-7651-1774A1B0109D}" dt="2022-11-06T10:00:14.200" v="1" actId="20577"/>
        <pc:sldMkLst>
          <pc:docMk/>
          <pc:sldMk cId="3298147149" sldId="257"/>
        </pc:sldMkLst>
        <pc:spChg chg="mod">
          <ac:chgData name="Gabriel Mihai Stroe (2128634)" userId="S::2128634@student.uwtsd.ac.uk::e46558ce-878f-4414-ae34-6e38ad9563ec" providerId="AD" clId="Web-{C92B3D03-29DE-DD0C-7651-1774A1B0109D}" dt="2022-11-06T10:00:14.200" v="1" actId="20577"/>
          <ac:spMkLst>
            <pc:docMk/>
            <pc:sldMk cId="3298147149" sldId="257"/>
            <ac:spMk id="9" creationId="{A9710D9A-EDA7-5557-E0E0-AC5EE1ECBCFB}"/>
          </ac:spMkLst>
        </pc:spChg>
      </pc:sldChg>
    </pc:docChg>
  </pc:docChgLst>
  <pc:docChgLst>
    <pc:chgData name="Gabriel Mihai Stroe (2128634)" userId="S::2128634@student.uwtsd.ac.uk::e46558ce-878f-4414-ae34-6e38ad9563ec" providerId="AD" clId="Web-{13557E54-1E9C-482B-B0CB-1D8491324609}"/>
    <pc:docChg chg="addSld delSld modSld addMainMaster delMainMaster">
      <pc:chgData name="Gabriel Mihai Stroe (2128634)" userId="S::2128634@student.uwtsd.ac.uk::e46558ce-878f-4414-ae34-6e38ad9563ec" providerId="AD" clId="Web-{13557E54-1E9C-482B-B0CB-1D8491324609}" dt="2022-06-24T14:33:31.029" v="117"/>
      <pc:docMkLst>
        <pc:docMk/>
      </pc:docMkLst>
      <pc:sldChg chg="addSp delSp modSp mod setBg modClrScheme addAnim delAnim modAnim setClrOvrMap chgLayout">
        <pc:chgData name="Gabriel Mihai Stroe (2128634)" userId="S::2128634@student.uwtsd.ac.uk::e46558ce-878f-4414-ae34-6e38ad9563ec" providerId="AD" clId="Web-{13557E54-1E9C-482B-B0CB-1D8491324609}" dt="2022-06-24T14:17:48.897" v="106" actId="20577"/>
        <pc:sldMkLst>
          <pc:docMk/>
          <pc:sldMk cId="109857222" sldId="256"/>
        </pc:sldMkLst>
        <pc:spChg chg="mod">
          <ac:chgData name="Gabriel Mihai Stroe (2128634)" userId="S::2128634@student.uwtsd.ac.uk::e46558ce-878f-4414-ae34-6e38ad9563ec" providerId="AD" clId="Web-{13557E54-1E9C-482B-B0CB-1D8491324609}" dt="2022-06-24T14:15:05.703" v="91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Gabriel Mihai Stroe (2128634)" userId="S::2128634@student.uwtsd.ac.uk::e46558ce-878f-4414-ae34-6e38ad9563ec" providerId="AD" clId="Web-{13557E54-1E9C-482B-B0CB-1D8491324609}" dt="2022-06-24T14:14:19.748" v="88" actId="1076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Gabriel Mihai Stroe (2128634)" userId="S::2128634@student.uwtsd.ac.uk::e46558ce-878f-4414-ae34-6e38ad9563ec" providerId="AD" clId="Web-{13557E54-1E9C-482B-B0CB-1D8491324609}" dt="2022-06-24T14:13:25.684" v="79"/>
          <ac:spMkLst>
            <pc:docMk/>
            <pc:sldMk cId="109857222" sldId="256"/>
            <ac:spMk id="5" creationId="{0A4362DF-4B9C-D0F8-7D59-B59494C943C1}"/>
          </ac:spMkLst>
        </pc:spChg>
        <pc:spChg chg="add mod">
          <ac:chgData name="Gabriel Mihai Stroe (2128634)" userId="S::2128634@student.uwtsd.ac.uk::e46558ce-878f-4414-ae34-6e38ad9563ec" providerId="AD" clId="Web-{13557E54-1E9C-482B-B0CB-1D8491324609}" dt="2022-06-24T14:17:48.897" v="106" actId="20577"/>
          <ac:spMkLst>
            <pc:docMk/>
            <pc:sldMk cId="109857222" sldId="256"/>
            <ac:spMk id="6" creationId="{B1072D20-3ADA-4DC7-ECB5-F8E4A6DB94D1}"/>
          </ac:spMkLst>
        </pc:spChg>
        <pc:spChg chg="add del">
          <ac:chgData name="Gabriel Mihai Stroe (2128634)" userId="S::2128634@student.uwtsd.ac.uk::e46558ce-878f-4414-ae34-6e38ad9563ec" providerId="AD" clId="Web-{13557E54-1E9C-482B-B0CB-1D8491324609}" dt="2022-06-24T14:10:01.551" v="30"/>
          <ac:spMkLst>
            <pc:docMk/>
            <pc:sldMk cId="109857222" sldId="256"/>
            <ac:spMk id="9" creationId="{B6D694DB-A3FC-4F14-A225-17BEBA4416DA}"/>
          </ac:spMkLst>
        </pc:spChg>
        <pc:spChg chg="add del">
          <ac:chgData name="Gabriel Mihai Stroe (2128634)" userId="S::2128634@student.uwtsd.ac.uk::e46558ce-878f-4414-ae34-6e38ad9563ec" providerId="AD" clId="Web-{13557E54-1E9C-482B-B0CB-1D8491324609}" dt="2022-06-24T14:09:27.956" v="17"/>
          <ac:spMkLst>
            <pc:docMk/>
            <pc:sldMk cId="109857222" sldId="256"/>
            <ac:spMk id="22" creationId="{9B7AD9F6-8CE7-4299-8FC6-328F4DCD3FF9}"/>
          </ac:spMkLst>
        </pc:spChg>
        <pc:spChg chg="add del">
          <ac:chgData name="Gabriel Mihai Stroe (2128634)" userId="S::2128634@student.uwtsd.ac.uk::e46558ce-878f-4414-ae34-6e38ad9563ec" providerId="AD" clId="Web-{13557E54-1E9C-482B-B0CB-1D8491324609}" dt="2022-06-24T14:09:27.956" v="17"/>
          <ac:spMkLst>
            <pc:docMk/>
            <pc:sldMk cId="109857222" sldId="256"/>
            <ac:spMk id="24" creationId="{F49775AF-8896-43EE-92C6-83497D6DC56F}"/>
          </ac:spMkLst>
        </pc:spChg>
        <pc:spChg chg="add del">
          <ac:chgData name="Gabriel Mihai Stroe (2128634)" userId="S::2128634@student.uwtsd.ac.uk::e46558ce-878f-4414-ae34-6e38ad9563ec" providerId="AD" clId="Web-{13557E54-1E9C-482B-B0CB-1D8491324609}" dt="2022-06-24T14:09:46.503" v="21"/>
          <ac:spMkLst>
            <pc:docMk/>
            <pc:sldMk cId="109857222" sldId="256"/>
            <ac:spMk id="26" creationId="{7A18C9FB-EC4C-4DAE-8F7D-C6E5AF607958}"/>
          </ac:spMkLst>
        </pc:spChg>
        <pc:spChg chg="add del">
          <ac:chgData name="Gabriel Mihai Stroe (2128634)" userId="S::2128634@student.uwtsd.ac.uk::e46558ce-878f-4414-ae34-6e38ad9563ec" providerId="AD" clId="Web-{13557E54-1E9C-482B-B0CB-1D8491324609}" dt="2022-06-24T14:09:46.503" v="21"/>
          <ac:spMkLst>
            <pc:docMk/>
            <pc:sldMk cId="109857222" sldId="256"/>
            <ac:spMk id="27" creationId="{B47A9921-6509-49C2-BEBF-924F28066091}"/>
          </ac:spMkLst>
        </pc:spChg>
        <pc:spChg chg="add del">
          <ac:chgData name="Gabriel Mihai Stroe (2128634)" userId="S::2128634@student.uwtsd.ac.uk::e46558ce-878f-4414-ae34-6e38ad9563ec" providerId="AD" clId="Web-{13557E54-1E9C-482B-B0CB-1D8491324609}" dt="2022-06-24T14:10:01.488" v="29"/>
          <ac:spMkLst>
            <pc:docMk/>
            <pc:sldMk cId="109857222" sldId="256"/>
            <ac:spMk id="28" creationId="{3B083774-A903-4B1B-BC6A-94C1F048E82B}"/>
          </ac:spMkLst>
        </pc:spChg>
        <pc:spChg chg="add del">
          <ac:chgData name="Gabriel Mihai Stroe (2128634)" userId="S::2128634@student.uwtsd.ac.uk::e46558ce-878f-4414-ae34-6e38ad9563ec" providerId="AD" clId="Web-{13557E54-1E9C-482B-B0CB-1D8491324609}" dt="2022-06-24T14:09:52.878" v="25"/>
          <ac:spMkLst>
            <pc:docMk/>
            <pc:sldMk cId="109857222" sldId="256"/>
            <ac:spMk id="29" creationId="{9B7AD9F6-8CE7-4299-8FC6-328F4DCD3FF9}"/>
          </ac:spMkLst>
        </pc:spChg>
        <pc:spChg chg="add del">
          <ac:chgData name="Gabriel Mihai Stroe (2128634)" userId="S::2128634@student.uwtsd.ac.uk::e46558ce-878f-4414-ae34-6e38ad9563ec" providerId="AD" clId="Web-{13557E54-1E9C-482B-B0CB-1D8491324609}" dt="2022-06-24T14:09:52.878" v="25"/>
          <ac:spMkLst>
            <pc:docMk/>
            <pc:sldMk cId="109857222" sldId="256"/>
            <ac:spMk id="30" creationId="{F49775AF-8896-43EE-92C6-83497D6DC56F}"/>
          </ac:spMkLst>
        </pc:spChg>
        <pc:spChg chg="add del">
          <ac:chgData name="Gabriel Mihai Stroe (2128634)" userId="S::2128634@student.uwtsd.ac.uk::e46558ce-878f-4414-ae34-6e38ad9563ec" providerId="AD" clId="Web-{13557E54-1E9C-482B-B0CB-1D8491324609}" dt="2022-06-24T14:09:55.863" v="27"/>
          <ac:spMkLst>
            <pc:docMk/>
            <pc:sldMk cId="109857222" sldId="256"/>
            <ac:spMk id="32" creationId="{A88F843D-1C1B-C740-AC27-E3238D0F5F47}"/>
          </ac:spMkLst>
        </pc:spChg>
        <pc:spChg chg="add del">
          <ac:chgData name="Gabriel Mihai Stroe (2128634)" userId="S::2128634@student.uwtsd.ac.uk::e46558ce-878f-4414-ae34-6e38ad9563ec" providerId="AD" clId="Web-{13557E54-1E9C-482B-B0CB-1D8491324609}" dt="2022-06-24T14:09:55.863" v="27"/>
          <ac:spMkLst>
            <pc:docMk/>
            <pc:sldMk cId="109857222" sldId="256"/>
            <ac:spMk id="33" creationId="{D5B0F748-7FA7-4DDF-89A3-7F1D8EE1F7C0}"/>
          </ac:spMkLst>
        </pc:spChg>
        <pc:spChg chg="add del">
          <ac:chgData name="Gabriel Mihai Stroe (2128634)" userId="S::2128634@student.uwtsd.ac.uk::e46558ce-878f-4414-ae34-6e38ad9563ec" providerId="AD" clId="Web-{13557E54-1E9C-482B-B0CB-1D8491324609}" dt="2022-06-24T14:09:55.863" v="27"/>
          <ac:spMkLst>
            <pc:docMk/>
            <pc:sldMk cId="109857222" sldId="256"/>
            <ac:spMk id="34" creationId="{1903E872-C07A-4030-B584-D321D40CABB6}"/>
          </ac:spMkLst>
        </pc:spChg>
        <pc:spChg chg="add del">
          <ac:chgData name="Gabriel Mihai Stroe (2128634)" userId="S::2128634@student.uwtsd.ac.uk::e46558ce-878f-4414-ae34-6e38ad9563ec" providerId="AD" clId="Web-{13557E54-1E9C-482B-B0CB-1D8491324609}" dt="2022-06-24T14:10:01.488" v="29"/>
          <ac:spMkLst>
            <pc:docMk/>
            <pc:sldMk cId="109857222" sldId="256"/>
            <ac:spMk id="36" creationId="{BB3B2C43-5E36-4768-8319-6752D24B47E9}"/>
          </ac:spMkLst>
        </pc:spChg>
        <pc:spChg chg="add del">
          <ac:chgData name="Gabriel Mihai Stroe (2128634)" userId="S::2128634@student.uwtsd.ac.uk::e46558ce-878f-4414-ae34-6e38ad9563ec" providerId="AD" clId="Web-{13557E54-1E9C-482B-B0CB-1D8491324609}" dt="2022-06-24T14:10:01.488" v="29"/>
          <ac:spMkLst>
            <pc:docMk/>
            <pc:sldMk cId="109857222" sldId="256"/>
            <ac:spMk id="37" creationId="{B044326E-7BB3-4929-BE33-05CA64DBB248}"/>
          </ac:spMkLst>
        </pc:spChg>
        <pc:spChg chg="add del">
          <ac:chgData name="Gabriel Mihai Stroe (2128634)" userId="S::2128634@student.uwtsd.ac.uk::e46558ce-878f-4414-ae34-6e38ad9563ec" providerId="AD" clId="Web-{13557E54-1E9C-482B-B0CB-1D8491324609}" dt="2022-06-24T14:10:01.488" v="29"/>
          <ac:spMkLst>
            <pc:docMk/>
            <pc:sldMk cId="109857222" sldId="256"/>
            <ac:spMk id="38" creationId="{731CF4E0-AA2D-43CA-A528-C52FB158244A}"/>
          </ac:spMkLst>
        </pc:spChg>
        <pc:spChg chg="add del">
          <ac:chgData name="Gabriel Mihai Stroe (2128634)" userId="S::2128634@student.uwtsd.ac.uk::e46558ce-878f-4414-ae34-6e38ad9563ec" providerId="AD" clId="Web-{13557E54-1E9C-482B-B0CB-1D8491324609}" dt="2022-06-24T14:10:50.271" v="43"/>
          <ac:spMkLst>
            <pc:docMk/>
            <pc:sldMk cId="109857222" sldId="256"/>
            <ac:spMk id="42" creationId="{CA22F210-7186-4074-94C5-FAD2C2EB15B2}"/>
          </ac:spMkLst>
        </pc:spChg>
        <pc:spChg chg="add del">
          <ac:chgData name="Gabriel Mihai Stroe (2128634)" userId="S::2128634@student.uwtsd.ac.uk::e46558ce-878f-4414-ae34-6e38ad9563ec" providerId="AD" clId="Web-{13557E54-1E9C-482B-B0CB-1D8491324609}" dt="2022-06-24T14:10:50.271" v="43"/>
          <ac:spMkLst>
            <pc:docMk/>
            <pc:sldMk cId="109857222" sldId="256"/>
            <ac:spMk id="43" creationId="{7ED93057-B056-4D1D-B0DA-F1619DAAF5A1}"/>
          </ac:spMkLst>
        </pc:spChg>
        <pc:spChg chg="add del">
          <ac:chgData name="Gabriel Mihai Stroe (2128634)" userId="S::2128634@student.uwtsd.ac.uk::e46558ce-878f-4414-ae34-6e38ad9563ec" providerId="AD" clId="Web-{13557E54-1E9C-482B-B0CB-1D8491324609}" dt="2022-06-24T14:10:50.271" v="43"/>
          <ac:spMkLst>
            <pc:docMk/>
            <pc:sldMk cId="109857222" sldId="256"/>
            <ac:spMk id="44" creationId="{F5B41592-BC5E-4AE2-8CA7-91C73FD8F744}"/>
          </ac:spMkLst>
        </pc:spChg>
        <pc:spChg chg="add del">
          <ac:chgData name="Gabriel Mihai Stroe (2128634)" userId="S::2128634@student.uwtsd.ac.uk::e46558ce-878f-4414-ae34-6e38ad9563ec" providerId="AD" clId="Web-{13557E54-1E9C-482B-B0CB-1D8491324609}" dt="2022-06-24T14:10:50.271" v="43"/>
          <ac:spMkLst>
            <pc:docMk/>
            <pc:sldMk cId="109857222" sldId="256"/>
            <ac:spMk id="45" creationId="{CB574A3D-9991-4D4A-91DF-0D0DE47DB31E}"/>
          </ac:spMkLst>
        </pc:spChg>
        <pc:spChg chg="add del">
          <ac:chgData name="Gabriel Mihai Stroe (2128634)" userId="S::2128634@student.uwtsd.ac.uk::e46558ce-878f-4414-ae34-6e38ad9563ec" providerId="AD" clId="Web-{13557E54-1E9C-482B-B0CB-1D8491324609}" dt="2022-06-24T14:10:50.271" v="43"/>
          <ac:spMkLst>
            <pc:docMk/>
            <pc:sldMk cId="109857222" sldId="256"/>
            <ac:spMk id="46" creationId="{D5A56255-4961-41E1-887B-7319F23C909E}"/>
          </ac:spMkLst>
        </pc:spChg>
        <pc:spChg chg="add del">
          <ac:chgData name="Gabriel Mihai Stroe (2128634)" userId="S::2128634@student.uwtsd.ac.uk::e46558ce-878f-4414-ae34-6e38ad9563ec" providerId="AD" clId="Web-{13557E54-1E9C-482B-B0CB-1D8491324609}" dt="2022-06-24T14:10:50.271" v="43"/>
          <ac:spMkLst>
            <pc:docMk/>
            <pc:sldMk cId="109857222" sldId="256"/>
            <ac:spMk id="47" creationId="{E7CAD65F-AAC9-4CC9-B5F5-E963F24F456D}"/>
          </ac:spMkLst>
        </pc:spChg>
        <pc:spChg chg="add del">
          <ac:chgData name="Gabriel Mihai Stroe (2128634)" userId="S::2128634@student.uwtsd.ac.uk::e46558ce-878f-4414-ae34-6e38ad9563ec" providerId="AD" clId="Web-{13557E54-1E9C-482B-B0CB-1D8491324609}" dt="2022-06-24T14:10:50.193" v="42"/>
          <ac:spMkLst>
            <pc:docMk/>
            <pc:sldMk cId="109857222" sldId="256"/>
            <ac:spMk id="52" creationId="{489B7BFD-8F45-4093-AD9C-91B15B0503D9}"/>
          </ac:spMkLst>
        </pc:spChg>
        <pc:spChg chg="add del">
          <ac:chgData name="Gabriel Mihai Stroe (2128634)" userId="S::2128634@student.uwtsd.ac.uk::e46558ce-878f-4414-ae34-6e38ad9563ec" providerId="AD" clId="Web-{13557E54-1E9C-482B-B0CB-1D8491324609}" dt="2022-06-24T14:10:50.193" v="42"/>
          <ac:spMkLst>
            <pc:docMk/>
            <pc:sldMk cId="109857222" sldId="256"/>
            <ac:spMk id="54" creationId="{4D4C00DC-4DC6-4CD2-9E31-F17E6CEBC5A6}"/>
          </ac:spMkLst>
        </pc:spChg>
        <pc:spChg chg="add del">
          <ac:chgData name="Gabriel Mihai Stroe (2128634)" userId="S::2128634@student.uwtsd.ac.uk::e46558ce-878f-4414-ae34-6e38ad9563ec" providerId="AD" clId="Web-{13557E54-1E9C-482B-B0CB-1D8491324609}" dt="2022-06-24T14:10:50.193" v="42"/>
          <ac:spMkLst>
            <pc:docMk/>
            <pc:sldMk cId="109857222" sldId="256"/>
            <ac:spMk id="56" creationId="{A499C65A-9B02-4D7F-BD68-CD38D880551F}"/>
          </ac:spMkLst>
        </pc:spChg>
        <pc:spChg chg="add">
          <ac:chgData name="Gabriel Mihai Stroe (2128634)" userId="S::2128634@student.uwtsd.ac.uk::e46558ce-878f-4414-ae34-6e38ad9563ec" providerId="AD" clId="Web-{13557E54-1E9C-482B-B0CB-1D8491324609}" dt="2022-06-24T14:10:50.271" v="43"/>
          <ac:spMkLst>
            <pc:docMk/>
            <pc:sldMk cId="109857222" sldId="256"/>
            <ac:spMk id="233" creationId="{657F69E0-C4B0-4BEC-A689-4F8D877F05D4}"/>
          </ac:spMkLst>
        </pc:spChg>
        <pc:spChg chg="add">
          <ac:chgData name="Gabriel Mihai Stroe (2128634)" userId="S::2128634@student.uwtsd.ac.uk::e46558ce-878f-4414-ae34-6e38ad9563ec" providerId="AD" clId="Web-{13557E54-1E9C-482B-B0CB-1D8491324609}" dt="2022-06-24T14:10:50.271" v="43"/>
          <ac:spMkLst>
            <pc:docMk/>
            <pc:sldMk cId="109857222" sldId="256"/>
            <ac:spMk id="234" creationId="{9F6380B4-6A1C-481E-8408-B4E6C75B9B81}"/>
          </ac:spMkLst>
        </pc:spChg>
        <pc:grpChg chg="add del">
          <ac:chgData name="Gabriel Mihai Stroe (2128634)" userId="S::2128634@student.uwtsd.ac.uk::e46558ce-878f-4414-ae34-6e38ad9563ec" providerId="AD" clId="Web-{13557E54-1E9C-482B-B0CB-1D8491324609}" dt="2022-06-24T14:10:01.551" v="30"/>
          <ac:grpSpMkLst>
            <pc:docMk/>
            <pc:sldMk cId="109857222" sldId="256"/>
            <ac:grpSpMk id="11" creationId="{D4433877-8295-4A0D-94F7-BFD8A63360E4}"/>
          </ac:grpSpMkLst>
        </pc:grpChg>
        <pc:grpChg chg="add del">
          <ac:chgData name="Gabriel Mihai Stroe (2128634)" userId="S::2128634@student.uwtsd.ac.uk::e46558ce-878f-4414-ae34-6e38ad9563ec" providerId="AD" clId="Web-{13557E54-1E9C-482B-B0CB-1D8491324609}" dt="2022-06-24T14:10:50.193" v="42"/>
          <ac:grpSpMkLst>
            <pc:docMk/>
            <pc:sldMk cId="109857222" sldId="256"/>
            <ac:grpSpMk id="58" creationId="{66FB5A75-BDE2-4F12-A95B-C48788A7685C}"/>
          </ac:grpSpMkLst>
        </pc:grpChg>
        <pc:grpChg chg="add del">
          <ac:chgData name="Gabriel Mihai Stroe (2128634)" userId="S::2128634@student.uwtsd.ac.uk::e46558ce-878f-4414-ae34-6e38ad9563ec" providerId="AD" clId="Web-{13557E54-1E9C-482B-B0CB-1D8491324609}" dt="2022-06-24T14:10:50.193" v="42"/>
          <ac:grpSpMkLst>
            <pc:docMk/>
            <pc:sldMk cId="109857222" sldId="256"/>
            <ac:grpSpMk id="62" creationId="{1F4896D7-5AD0-4505-BCCD-82262CFEE2E1}"/>
          </ac:grpSpMkLst>
        </pc:grpChg>
        <pc:picChg chg="add mod ord">
          <ac:chgData name="Gabriel Mihai Stroe (2128634)" userId="S::2128634@student.uwtsd.ac.uk::e46558ce-878f-4414-ae34-6e38ad9563ec" providerId="AD" clId="Web-{13557E54-1E9C-482B-B0CB-1D8491324609}" dt="2022-06-24T14:10:50.271" v="43"/>
          <ac:picMkLst>
            <pc:docMk/>
            <pc:sldMk cId="109857222" sldId="256"/>
            <ac:picMk id="4" creationId="{3884ABD9-4D75-B808-F90F-DB5204BC5BAE}"/>
          </ac:picMkLst>
        </pc:picChg>
        <pc:cxnChg chg="add del">
          <ac:chgData name="Gabriel Mihai Stroe (2128634)" userId="S::2128634@student.uwtsd.ac.uk::e46558ce-878f-4414-ae34-6e38ad9563ec" providerId="AD" clId="Web-{13557E54-1E9C-482B-B0CB-1D8491324609}" dt="2022-06-24T14:10:01.488" v="29"/>
          <ac:cxnSpMkLst>
            <pc:docMk/>
            <pc:sldMk cId="109857222" sldId="256"/>
            <ac:cxnSpMk id="39" creationId="{5D5FB189-1F48-4A47-B036-6AF7E11A8E7B}"/>
          </ac:cxnSpMkLst>
        </pc:cxnChg>
        <pc:cxnChg chg="add del">
          <ac:chgData name="Gabriel Mihai Stroe (2128634)" userId="S::2128634@student.uwtsd.ac.uk::e46558ce-878f-4414-ae34-6e38ad9563ec" providerId="AD" clId="Web-{13557E54-1E9C-482B-B0CB-1D8491324609}" dt="2022-06-24T14:10:01.488" v="29"/>
          <ac:cxnSpMkLst>
            <pc:docMk/>
            <pc:sldMk cId="109857222" sldId="256"/>
            <ac:cxnSpMk id="40" creationId="{C5B335DD-3163-4EC5-8B6B-2AB53E64D11A}"/>
          </ac:cxnSpMkLst>
        </pc:cxnChg>
      </pc:sldChg>
      <pc:sldChg chg="new del">
        <pc:chgData name="Gabriel Mihai Stroe (2128634)" userId="S::2128634@student.uwtsd.ac.uk::e46558ce-878f-4414-ae34-6e38ad9563ec" providerId="AD" clId="Web-{13557E54-1E9C-482B-B0CB-1D8491324609}" dt="2022-06-24T14:33:29.748" v="116"/>
        <pc:sldMkLst>
          <pc:docMk/>
          <pc:sldMk cId="1816302127" sldId="257"/>
        </pc:sldMkLst>
      </pc:sldChg>
      <pc:sldChg chg="addSp delSp modSp new del mod setBg">
        <pc:chgData name="Gabriel Mihai Stroe (2128634)" userId="S::2128634@student.uwtsd.ac.uk::e46558ce-878f-4414-ae34-6e38ad9563ec" providerId="AD" clId="Web-{13557E54-1E9C-482B-B0CB-1D8491324609}" dt="2022-06-24T14:33:00.168" v="114"/>
        <pc:sldMkLst>
          <pc:docMk/>
          <pc:sldMk cId="2181883099" sldId="257"/>
        </pc:sldMkLst>
        <pc:spChg chg="mod ord">
          <ac:chgData name="Gabriel Mihai Stroe (2128634)" userId="S::2128634@student.uwtsd.ac.uk::e46558ce-878f-4414-ae34-6e38ad9563ec" providerId="AD" clId="Web-{13557E54-1E9C-482B-B0CB-1D8491324609}" dt="2022-06-24T14:32:35.964" v="112"/>
          <ac:spMkLst>
            <pc:docMk/>
            <pc:sldMk cId="2181883099" sldId="257"/>
            <ac:spMk id="2" creationId="{FD100685-ABDD-4E5F-ABE8-5D4835D163FC}"/>
          </ac:spMkLst>
        </pc:spChg>
        <pc:spChg chg="del">
          <ac:chgData name="Gabriel Mihai Stroe (2128634)" userId="S::2128634@student.uwtsd.ac.uk::e46558ce-878f-4414-ae34-6e38ad9563ec" providerId="AD" clId="Web-{13557E54-1E9C-482B-B0CB-1D8491324609}" dt="2022-06-24T14:32:22.917" v="108"/>
          <ac:spMkLst>
            <pc:docMk/>
            <pc:sldMk cId="2181883099" sldId="257"/>
            <ac:spMk id="3" creationId="{B4B5692F-8C06-D4FB-1D66-3CE1A73AD072}"/>
          </ac:spMkLst>
        </pc:spChg>
        <pc:spChg chg="add mod">
          <ac:chgData name="Gabriel Mihai Stroe (2128634)" userId="S::2128634@student.uwtsd.ac.uk::e46558ce-878f-4414-ae34-6e38ad9563ec" providerId="AD" clId="Web-{13557E54-1E9C-482B-B0CB-1D8491324609}" dt="2022-06-24T14:32:35.964" v="112"/>
          <ac:spMkLst>
            <pc:docMk/>
            <pc:sldMk cId="2181883099" sldId="257"/>
            <ac:spMk id="5" creationId="{77E3C791-E019-C677-E8B2-EB69302F92EE}"/>
          </ac:spMkLst>
        </pc:spChg>
        <pc:spChg chg="add">
          <ac:chgData name="Gabriel Mihai Stroe (2128634)" userId="S::2128634@student.uwtsd.ac.uk::e46558ce-878f-4414-ae34-6e38ad9563ec" providerId="AD" clId="Web-{13557E54-1E9C-482B-B0CB-1D8491324609}" dt="2022-06-24T14:32:35.964" v="112"/>
          <ac:spMkLst>
            <pc:docMk/>
            <pc:sldMk cId="2181883099" sldId="257"/>
            <ac:spMk id="10" creationId="{DA381740-063A-41A4-836D-85D14980EEF0}"/>
          </ac:spMkLst>
        </pc:spChg>
        <pc:spChg chg="add">
          <ac:chgData name="Gabriel Mihai Stroe (2128634)" userId="S::2128634@student.uwtsd.ac.uk::e46558ce-878f-4414-ae34-6e38ad9563ec" providerId="AD" clId="Web-{13557E54-1E9C-482B-B0CB-1D8491324609}" dt="2022-06-24T14:32:35.964" v="112"/>
          <ac:spMkLst>
            <pc:docMk/>
            <pc:sldMk cId="2181883099" sldId="257"/>
            <ac:spMk id="12" creationId="{678CC48C-9275-4EFA-9B84-8E818500B9C1}"/>
          </ac:spMkLst>
        </pc:spChg>
        <pc:spChg chg="add">
          <ac:chgData name="Gabriel Mihai Stroe (2128634)" userId="S::2128634@student.uwtsd.ac.uk::e46558ce-878f-4414-ae34-6e38ad9563ec" providerId="AD" clId="Web-{13557E54-1E9C-482B-B0CB-1D8491324609}" dt="2022-06-24T14:32:35.964" v="112"/>
          <ac:spMkLst>
            <pc:docMk/>
            <pc:sldMk cId="2181883099" sldId="257"/>
            <ac:spMk id="14" creationId="{0A324144-E9CF-4B12-A53E-FAC0D281D8B0}"/>
          </ac:spMkLst>
        </pc:spChg>
        <pc:picChg chg="add mod ord">
          <ac:chgData name="Gabriel Mihai Stroe (2128634)" userId="S::2128634@student.uwtsd.ac.uk::e46558ce-878f-4414-ae34-6e38ad9563ec" providerId="AD" clId="Web-{13557E54-1E9C-482B-B0CB-1D8491324609}" dt="2022-06-24T14:32:55.965" v="113" actId="1076"/>
          <ac:picMkLst>
            <pc:docMk/>
            <pc:sldMk cId="2181883099" sldId="257"/>
            <ac:picMk id="4" creationId="{C326FC3F-9683-085D-267D-6A0F6BEB557E}"/>
          </ac:picMkLst>
        </pc:picChg>
      </pc:sldChg>
      <pc:sldChg chg="new">
        <pc:chgData name="Gabriel Mihai Stroe (2128634)" userId="S::2128634@student.uwtsd.ac.uk::e46558ce-878f-4414-ae34-6e38ad9563ec" providerId="AD" clId="Web-{13557E54-1E9C-482B-B0CB-1D8491324609}" dt="2022-06-24T14:33:31.029" v="117"/>
        <pc:sldMkLst>
          <pc:docMk/>
          <pc:sldMk cId="3298147149" sldId="257"/>
        </pc:sldMkLst>
      </pc:sldChg>
      <pc:sldMasterChg chg="del delSldLayout">
        <pc:chgData name="Gabriel Mihai Stroe (2128634)" userId="S::2128634@student.uwtsd.ac.uk::e46558ce-878f-4414-ae34-6e38ad9563ec" providerId="AD" clId="Web-{13557E54-1E9C-482B-B0CB-1D8491324609}" dt="2022-06-24T14:03:07.253" v="0"/>
        <pc:sldMasterMkLst>
          <pc:docMk/>
          <pc:sldMasterMk cId="2460954070" sldId="2147483660"/>
        </pc:sldMasterMkLst>
        <pc:sldLayoutChg chg="del">
          <pc:chgData name="Gabriel Mihai Stroe (2128634)" userId="S::2128634@student.uwtsd.ac.uk::e46558ce-878f-4414-ae34-6e38ad9563ec" providerId="AD" clId="Web-{13557E54-1E9C-482B-B0CB-1D8491324609}" dt="2022-06-24T14:03:07.253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Gabriel Mihai Stroe (2128634)" userId="S::2128634@student.uwtsd.ac.uk::e46558ce-878f-4414-ae34-6e38ad9563ec" providerId="AD" clId="Web-{13557E54-1E9C-482B-B0CB-1D8491324609}" dt="2022-06-24T14:03:07.253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Gabriel Mihai Stroe (2128634)" userId="S::2128634@student.uwtsd.ac.uk::e46558ce-878f-4414-ae34-6e38ad9563ec" providerId="AD" clId="Web-{13557E54-1E9C-482B-B0CB-1D8491324609}" dt="2022-06-24T14:03:07.253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Gabriel Mihai Stroe (2128634)" userId="S::2128634@student.uwtsd.ac.uk::e46558ce-878f-4414-ae34-6e38ad9563ec" providerId="AD" clId="Web-{13557E54-1E9C-482B-B0CB-1D8491324609}" dt="2022-06-24T14:03:07.253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Gabriel Mihai Stroe (2128634)" userId="S::2128634@student.uwtsd.ac.uk::e46558ce-878f-4414-ae34-6e38ad9563ec" providerId="AD" clId="Web-{13557E54-1E9C-482B-B0CB-1D8491324609}" dt="2022-06-24T14:03:07.253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Gabriel Mihai Stroe (2128634)" userId="S::2128634@student.uwtsd.ac.uk::e46558ce-878f-4414-ae34-6e38ad9563ec" providerId="AD" clId="Web-{13557E54-1E9C-482B-B0CB-1D8491324609}" dt="2022-06-24T14:03:07.253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Gabriel Mihai Stroe (2128634)" userId="S::2128634@student.uwtsd.ac.uk::e46558ce-878f-4414-ae34-6e38ad9563ec" providerId="AD" clId="Web-{13557E54-1E9C-482B-B0CB-1D8491324609}" dt="2022-06-24T14:03:07.253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Gabriel Mihai Stroe (2128634)" userId="S::2128634@student.uwtsd.ac.uk::e46558ce-878f-4414-ae34-6e38ad9563ec" providerId="AD" clId="Web-{13557E54-1E9C-482B-B0CB-1D8491324609}" dt="2022-06-24T14:03:07.253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Gabriel Mihai Stroe (2128634)" userId="S::2128634@student.uwtsd.ac.uk::e46558ce-878f-4414-ae34-6e38ad9563ec" providerId="AD" clId="Web-{13557E54-1E9C-482B-B0CB-1D8491324609}" dt="2022-06-24T14:03:07.253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Gabriel Mihai Stroe (2128634)" userId="S::2128634@student.uwtsd.ac.uk::e46558ce-878f-4414-ae34-6e38ad9563ec" providerId="AD" clId="Web-{13557E54-1E9C-482B-B0CB-1D8491324609}" dt="2022-06-24T14:03:07.253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Gabriel Mihai Stroe (2128634)" userId="S::2128634@student.uwtsd.ac.uk::e46558ce-878f-4414-ae34-6e38ad9563ec" providerId="AD" clId="Web-{13557E54-1E9C-482B-B0CB-1D8491324609}" dt="2022-06-24T14:03:07.253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Gabriel Mihai Stroe (2128634)" userId="S::2128634@student.uwtsd.ac.uk::e46558ce-878f-4414-ae34-6e38ad9563ec" providerId="AD" clId="Web-{13557E54-1E9C-482B-B0CB-1D8491324609}" dt="2022-06-24T14:10:01.551" v="30"/>
        <pc:sldMasterMkLst>
          <pc:docMk/>
          <pc:sldMasterMk cId="2727742062" sldId="2147483698"/>
        </pc:sldMasterMkLst>
        <pc:sldLayoutChg chg="add del">
          <pc:chgData name="Gabriel Mihai Stroe (2128634)" userId="S::2128634@student.uwtsd.ac.uk::e46558ce-878f-4414-ae34-6e38ad9563ec" providerId="AD" clId="Web-{13557E54-1E9C-482B-B0CB-1D8491324609}" dt="2022-06-24T14:10:01.551" v="30"/>
          <pc:sldLayoutMkLst>
            <pc:docMk/>
            <pc:sldMasterMk cId="2727742062" sldId="2147483698"/>
            <pc:sldLayoutMk cId="364280238" sldId="2147483687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01.551" v="30"/>
          <pc:sldLayoutMkLst>
            <pc:docMk/>
            <pc:sldMasterMk cId="2727742062" sldId="2147483698"/>
            <pc:sldLayoutMk cId="3470491482" sldId="2147483688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01.551" v="30"/>
          <pc:sldLayoutMkLst>
            <pc:docMk/>
            <pc:sldMasterMk cId="2727742062" sldId="2147483698"/>
            <pc:sldLayoutMk cId="1068920356" sldId="2147483689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01.551" v="30"/>
          <pc:sldLayoutMkLst>
            <pc:docMk/>
            <pc:sldMasterMk cId="2727742062" sldId="2147483698"/>
            <pc:sldLayoutMk cId="3220073529" sldId="2147483690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01.551" v="30"/>
          <pc:sldLayoutMkLst>
            <pc:docMk/>
            <pc:sldMasterMk cId="2727742062" sldId="2147483698"/>
            <pc:sldLayoutMk cId="3253723039" sldId="2147483691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01.551" v="30"/>
          <pc:sldLayoutMkLst>
            <pc:docMk/>
            <pc:sldMasterMk cId="2727742062" sldId="2147483698"/>
            <pc:sldLayoutMk cId="659702546" sldId="2147483692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01.551" v="30"/>
          <pc:sldLayoutMkLst>
            <pc:docMk/>
            <pc:sldMasterMk cId="2727742062" sldId="2147483698"/>
            <pc:sldLayoutMk cId="1720202235" sldId="2147483693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01.551" v="30"/>
          <pc:sldLayoutMkLst>
            <pc:docMk/>
            <pc:sldMasterMk cId="2727742062" sldId="2147483698"/>
            <pc:sldLayoutMk cId="1682271246" sldId="2147483694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01.551" v="30"/>
          <pc:sldLayoutMkLst>
            <pc:docMk/>
            <pc:sldMasterMk cId="2727742062" sldId="2147483698"/>
            <pc:sldLayoutMk cId="3401524850" sldId="2147483695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01.551" v="30"/>
          <pc:sldLayoutMkLst>
            <pc:docMk/>
            <pc:sldMasterMk cId="2727742062" sldId="2147483698"/>
            <pc:sldLayoutMk cId="3002737253" sldId="2147483696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01.551" v="30"/>
          <pc:sldLayoutMkLst>
            <pc:docMk/>
            <pc:sldMasterMk cId="2727742062" sldId="2147483698"/>
            <pc:sldLayoutMk cId="1842266825" sldId="2147483697"/>
          </pc:sldLayoutMkLst>
        </pc:sldLayoutChg>
      </pc:sldMasterChg>
      <pc:sldMasterChg chg="add del addSldLayout delSldLayout">
        <pc:chgData name="Gabriel Mihai Stroe (2128634)" userId="S::2128634@student.uwtsd.ac.uk::e46558ce-878f-4414-ae34-6e38ad9563ec" providerId="AD" clId="Web-{13557E54-1E9C-482B-B0CB-1D8491324609}" dt="2022-06-24T14:09:52.878" v="25"/>
        <pc:sldMasterMkLst>
          <pc:docMk/>
          <pc:sldMasterMk cId="3448656576" sldId="2147483699"/>
        </pc:sldMasterMkLst>
        <pc:sldLayoutChg chg="add del">
          <pc:chgData name="Gabriel Mihai Stroe (2128634)" userId="S::2128634@student.uwtsd.ac.uk::e46558ce-878f-4414-ae34-6e38ad9563ec" providerId="AD" clId="Web-{13557E54-1E9C-482B-B0CB-1D8491324609}" dt="2022-06-24T14:09:52.878" v="25"/>
          <pc:sldLayoutMkLst>
            <pc:docMk/>
            <pc:sldMasterMk cId="3448656576" sldId="2147483699"/>
            <pc:sldLayoutMk cId="2241938651" sldId="2147483700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09:52.878" v="25"/>
          <pc:sldLayoutMkLst>
            <pc:docMk/>
            <pc:sldMasterMk cId="3448656576" sldId="2147483699"/>
            <pc:sldLayoutMk cId="2173826923" sldId="2147483701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09:52.878" v="25"/>
          <pc:sldLayoutMkLst>
            <pc:docMk/>
            <pc:sldMasterMk cId="3448656576" sldId="2147483699"/>
            <pc:sldLayoutMk cId="479242357" sldId="2147483702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09:52.878" v="25"/>
          <pc:sldLayoutMkLst>
            <pc:docMk/>
            <pc:sldMasterMk cId="3448656576" sldId="2147483699"/>
            <pc:sldLayoutMk cId="324449540" sldId="2147483703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09:52.878" v="25"/>
          <pc:sldLayoutMkLst>
            <pc:docMk/>
            <pc:sldMasterMk cId="3448656576" sldId="2147483699"/>
            <pc:sldLayoutMk cId="1383431000" sldId="2147483704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09:52.878" v="25"/>
          <pc:sldLayoutMkLst>
            <pc:docMk/>
            <pc:sldMasterMk cId="3448656576" sldId="2147483699"/>
            <pc:sldLayoutMk cId="883080231" sldId="2147483705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09:52.878" v="25"/>
          <pc:sldLayoutMkLst>
            <pc:docMk/>
            <pc:sldMasterMk cId="3448656576" sldId="2147483699"/>
            <pc:sldLayoutMk cId="2103037705" sldId="2147483706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09:52.878" v="25"/>
          <pc:sldLayoutMkLst>
            <pc:docMk/>
            <pc:sldMasterMk cId="3448656576" sldId="2147483699"/>
            <pc:sldLayoutMk cId="3391547815" sldId="2147483707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09:52.878" v="25"/>
          <pc:sldLayoutMkLst>
            <pc:docMk/>
            <pc:sldMasterMk cId="3448656576" sldId="2147483699"/>
            <pc:sldLayoutMk cId="2628134415" sldId="2147483708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09:52.878" v="25"/>
          <pc:sldLayoutMkLst>
            <pc:docMk/>
            <pc:sldMasterMk cId="3448656576" sldId="2147483699"/>
            <pc:sldLayoutMk cId="190365977" sldId="2147483709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09:52.878" v="25"/>
          <pc:sldLayoutMkLst>
            <pc:docMk/>
            <pc:sldMasterMk cId="3448656576" sldId="2147483699"/>
            <pc:sldLayoutMk cId="2823520018" sldId="2147483710"/>
          </pc:sldLayoutMkLst>
        </pc:sldLayoutChg>
      </pc:sldMasterChg>
      <pc:sldMasterChg chg="add del addSldLayout delSldLayout">
        <pc:chgData name="Gabriel Mihai Stroe (2128634)" userId="S::2128634@student.uwtsd.ac.uk::e46558ce-878f-4414-ae34-6e38ad9563ec" providerId="AD" clId="Web-{13557E54-1E9C-482B-B0CB-1D8491324609}" dt="2022-06-24T14:09:46.503" v="21"/>
        <pc:sldMasterMkLst>
          <pc:docMk/>
          <pc:sldMasterMk cId="3480997546" sldId="2147483722"/>
        </pc:sldMasterMkLst>
        <pc:sldLayoutChg chg="add del">
          <pc:chgData name="Gabriel Mihai Stroe (2128634)" userId="S::2128634@student.uwtsd.ac.uk::e46558ce-878f-4414-ae34-6e38ad9563ec" providerId="AD" clId="Web-{13557E54-1E9C-482B-B0CB-1D8491324609}" dt="2022-06-24T14:09:46.503" v="21"/>
          <pc:sldLayoutMkLst>
            <pc:docMk/>
            <pc:sldMasterMk cId="3480997546" sldId="2147483722"/>
            <pc:sldLayoutMk cId="2942686108" sldId="2147483711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09:46.503" v="21"/>
          <pc:sldLayoutMkLst>
            <pc:docMk/>
            <pc:sldMasterMk cId="3480997546" sldId="2147483722"/>
            <pc:sldLayoutMk cId="4242597556" sldId="2147483712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09:46.503" v="21"/>
          <pc:sldLayoutMkLst>
            <pc:docMk/>
            <pc:sldMasterMk cId="3480997546" sldId="2147483722"/>
            <pc:sldLayoutMk cId="232591317" sldId="2147483713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09:46.503" v="21"/>
          <pc:sldLayoutMkLst>
            <pc:docMk/>
            <pc:sldMasterMk cId="3480997546" sldId="2147483722"/>
            <pc:sldLayoutMk cId="312242370" sldId="2147483714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09:46.503" v="21"/>
          <pc:sldLayoutMkLst>
            <pc:docMk/>
            <pc:sldMasterMk cId="3480997546" sldId="2147483722"/>
            <pc:sldLayoutMk cId="3971519155" sldId="2147483715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09:46.503" v="21"/>
          <pc:sldLayoutMkLst>
            <pc:docMk/>
            <pc:sldMasterMk cId="3480997546" sldId="2147483722"/>
            <pc:sldLayoutMk cId="3492884049" sldId="2147483716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09:46.503" v="21"/>
          <pc:sldLayoutMkLst>
            <pc:docMk/>
            <pc:sldMasterMk cId="3480997546" sldId="2147483722"/>
            <pc:sldLayoutMk cId="1861167136" sldId="2147483717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09:46.503" v="21"/>
          <pc:sldLayoutMkLst>
            <pc:docMk/>
            <pc:sldMasterMk cId="3480997546" sldId="2147483722"/>
            <pc:sldLayoutMk cId="2636306759" sldId="2147483718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09:46.503" v="21"/>
          <pc:sldLayoutMkLst>
            <pc:docMk/>
            <pc:sldMasterMk cId="3480997546" sldId="2147483722"/>
            <pc:sldLayoutMk cId="2679394632" sldId="2147483719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09:46.503" v="21"/>
          <pc:sldLayoutMkLst>
            <pc:docMk/>
            <pc:sldMasterMk cId="3480997546" sldId="2147483722"/>
            <pc:sldLayoutMk cId="2767957005" sldId="2147483720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09:46.503" v="21"/>
          <pc:sldLayoutMkLst>
            <pc:docMk/>
            <pc:sldMasterMk cId="3480997546" sldId="2147483722"/>
            <pc:sldLayoutMk cId="3047365360" sldId="2147483721"/>
          </pc:sldLayoutMkLst>
        </pc:sldLayoutChg>
      </pc:sldMasterChg>
      <pc:sldMasterChg chg="add del addSldLayout delSldLayout">
        <pc:chgData name="Gabriel Mihai Stroe (2128634)" userId="S::2128634@student.uwtsd.ac.uk::e46558ce-878f-4414-ae34-6e38ad9563ec" providerId="AD" clId="Web-{13557E54-1E9C-482B-B0CB-1D8491324609}" dt="2022-06-24T14:09:55.863" v="27"/>
        <pc:sldMasterMkLst>
          <pc:docMk/>
          <pc:sldMasterMk cId="2345749335" sldId="2147483735"/>
        </pc:sldMasterMkLst>
        <pc:sldLayoutChg chg="add del">
          <pc:chgData name="Gabriel Mihai Stroe (2128634)" userId="S::2128634@student.uwtsd.ac.uk::e46558ce-878f-4414-ae34-6e38ad9563ec" providerId="AD" clId="Web-{13557E54-1E9C-482B-B0CB-1D8491324609}" dt="2022-06-24T14:09:55.863" v="27"/>
          <pc:sldLayoutMkLst>
            <pc:docMk/>
            <pc:sldMasterMk cId="2345749335" sldId="2147483735"/>
            <pc:sldLayoutMk cId="514738489" sldId="2147483724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09:55.863" v="27"/>
          <pc:sldLayoutMkLst>
            <pc:docMk/>
            <pc:sldMasterMk cId="2345749335" sldId="2147483735"/>
            <pc:sldLayoutMk cId="3926403429" sldId="2147483725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09:55.863" v="27"/>
          <pc:sldLayoutMkLst>
            <pc:docMk/>
            <pc:sldMasterMk cId="2345749335" sldId="2147483735"/>
            <pc:sldLayoutMk cId="2104112576" sldId="2147483726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09:55.863" v="27"/>
          <pc:sldLayoutMkLst>
            <pc:docMk/>
            <pc:sldMasterMk cId="2345749335" sldId="2147483735"/>
            <pc:sldLayoutMk cId="3534472585" sldId="2147483727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09:55.863" v="27"/>
          <pc:sldLayoutMkLst>
            <pc:docMk/>
            <pc:sldMasterMk cId="2345749335" sldId="2147483735"/>
            <pc:sldLayoutMk cId="711123830" sldId="2147483728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09:55.863" v="27"/>
          <pc:sldLayoutMkLst>
            <pc:docMk/>
            <pc:sldMasterMk cId="2345749335" sldId="2147483735"/>
            <pc:sldLayoutMk cId="3137049560" sldId="2147483729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09:55.863" v="27"/>
          <pc:sldLayoutMkLst>
            <pc:docMk/>
            <pc:sldMasterMk cId="2345749335" sldId="2147483735"/>
            <pc:sldLayoutMk cId="1172834596" sldId="2147483730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09:55.863" v="27"/>
          <pc:sldLayoutMkLst>
            <pc:docMk/>
            <pc:sldMasterMk cId="2345749335" sldId="2147483735"/>
            <pc:sldLayoutMk cId="1423524860" sldId="2147483731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09:55.863" v="27"/>
          <pc:sldLayoutMkLst>
            <pc:docMk/>
            <pc:sldMasterMk cId="2345749335" sldId="2147483735"/>
            <pc:sldLayoutMk cId="3135399528" sldId="2147483732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09:55.863" v="27"/>
          <pc:sldLayoutMkLst>
            <pc:docMk/>
            <pc:sldMasterMk cId="2345749335" sldId="2147483735"/>
            <pc:sldLayoutMk cId="248182855" sldId="2147483733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09:55.863" v="27"/>
          <pc:sldLayoutMkLst>
            <pc:docMk/>
            <pc:sldMasterMk cId="2345749335" sldId="2147483735"/>
            <pc:sldLayoutMk cId="1958207213" sldId="2147483734"/>
          </pc:sldLayoutMkLst>
        </pc:sldLayoutChg>
      </pc:sldMasterChg>
      <pc:sldMasterChg chg="add del addSldLayout delSldLayout">
        <pc:chgData name="Gabriel Mihai Stroe (2128634)" userId="S::2128634@student.uwtsd.ac.uk::e46558ce-878f-4414-ae34-6e38ad9563ec" providerId="AD" clId="Web-{13557E54-1E9C-482B-B0CB-1D8491324609}" dt="2022-06-24T14:10:01.488" v="29"/>
        <pc:sldMasterMkLst>
          <pc:docMk/>
          <pc:sldMasterMk cId="800574506" sldId="2147483748"/>
        </pc:sldMasterMkLst>
        <pc:sldLayoutChg chg="add del">
          <pc:chgData name="Gabriel Mihai Stroe (2128634)" userId="S::2128634@student.uwtsd.ac.uk::e46558ce-878f-4414-ae34-6e38ad9563ec" providerId="AD" clId="Web-{13557E54-1E9C-482B-B0CB-1D8491324609}" dt="2022-06-24T14:10:01.488" v="29"/>
          <pc:sldLayoutMkLst>
            <pc:docMk/>
            <pc:sldMasterMk cId="800574506" sldId="2147483748"/>
            <pc:sldLayoutMk cId="2248174957" sldId="2147483737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01.488" v="29"/>
          <pc:sldLayoutMkLst>
            <pc:docMk/>
            <pc:sldMasterMk cId="800574506" sldId="2147483748"/>
            <pc:sldLayoutMk cId="3129240867" sldId="2147483738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01.488" v="29"/>
          <pc:sldLayoutMkLst>
            <pc:docMk/>
            <pc:sldMasterMk cId="800574506" sldId="2147483748"/>
            <pc:sldLayoutMk cId="322313643" sldId="2147483739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01.488" v="29"/>
          <pc:sldLayoutMkLst>
            <pc:docMk/>
            <pc:sldMasterMk cId="800574506" sldId="2147483748"/>
            <pc:sldLayoutMk cId="235143590" sldId="2147483740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01.488" v="29"/>
          <pc:sldLayoutMkLst>
            <pc:docMk/>
            <pc:sldMasterMk cId="800574506" sldId="2147483748"/>
            <pc:sldLayoutMk cId="3687577498" sldId="2147483741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01.488" v="29"/>
          <pc:sldLayoutMkLst>
            <pc:docMk/>
            <pc:sldMasterMk cId="800574506" sldId="2147483748"/>
            <pc:sldLayoutMk cId="1633745412" sldId="2147483742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01.488" v="29"/>
          <pc:sldLayoutMkLst>
            <pc:docMk/>
            <pc:sldMasterMk cId="800574506" sldId="2147483748"/>
            <pc:sldLayoutMk cId="4287966599" sldId="2147483743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01.488" v="29"/>
          <pc:sldLayoutMkLst>
            <pc:docMk/>
            <pc:sldMasterMk cId="800574506" sldId="2147483748"/>
            <pc:sldLayoutMk cId="3950451514" sldId="2147483744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01.488" v="29"/>
          <pc:sldLayoutMkLst>
            <pc:docMk/>
            <pc:sldMasterMk cId="800574506" sldId="2147483748"/>
            <pc:sldLayoutMk cId="3915896543" sldId="2147483745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01.488" v="29"/>
          <pc:sldLayoutMkLst>
            <pc:docMk/>
            <pc:sldMasterMk cId="800574506" sldId="2147483748"/>
            <pc:sldLayoutMk cId="1461246518" sldId="2147483746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01.488" v="29"/>
          <pc:sldLayoutMkLst>
            <pc:docMk/>
            <pc:sldMasterMk cId="800574506" sldId="2147483748"/>
            <pc:sldLayoutMk cId="3168836357" sldId="2147483747"/>
          </pc:sldLayoutMkLst>
        </pc:sldLayoutChg>
      </pc:sldMasterChg>
      <pc:sldMasterChg chg="add del addSldLayout delSldLayout">
        <pc:chgData name="Gabriel Mihai Stroe (2128634)" userId="S::2128634@student.uwtsd.ac.uk::e46558ce-878f-4414-ae34-6e38ad9563ec" providerId="AD" clId="Web-{13557E54-1E9C-482B-B0CB-1D8491324609}" dt="2022-06-24T14:10:50.271" v="43"/>
        <pc:sldMasterMkLst>
          <pc:docMk/>
          <pc:sldMasterMk cId="742219457" sldId="2147483800"/>
        </pc:sldMasterMkLst>
        <pc:sldLayoutChg chg="add del">
          <pc:chgData name="Gabriel Mihai Stroe (2128634)" userId="S::2128634@student.uwtsd.ac.uk::e46558ce-878f-4414-ae34-6e38ad9563ec" providerId="AD" clId="Web-{13557E54-1E9C-482B-B0CB-1D8491324609}" dt="2022-06-24T14:10:50.271" v="43"/>
          <pc:sldLayoutMkLst>
            <pc:docMk/>
            <pc:sldMasterMk cId="742219457" sldId="2147483800"/>
            <pc:sldLayoutMk cId="712550111" sldId="2147483789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50.271" v="43"/>
          <pc:sldLayoutMkLst>
            <pc:docMk/>
            <pc:sldMasterMk cId="742219457" sldId="2147483800"/>
            <pc:sldLayoutMk cId="2967504275" sldId="2147483790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50.271" v="43"/>
          <pc:sldLayoutMkLst>
            <pc:docMk/>
            <pc:sldMasterMk cId="742219457" sldId="2147483800"/>
            <pc:sldLayoutMk cId="2206081030" sldId="2147483791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50.271" v="43"/>
          <pc:sldLayoutMkLst>
            <pc:docMk/>
            <pc:sldMasterMk cId="742219457" sldId="2147483800"/>
            <pc:sldLayoutMk cId="2364179260" sldId="2147483792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50.271" v="43"/>
          <pc:sldLayoutMkLst>
            <pc:docMk/>
            <pc:sldMasterMk cId="742219457" sldId="2147483800"/>
            <pc:sldLayoutMk cId="1164747126" sldId="2147483793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50.271" v="43"/>
          <pc:sldLayoutMkLst>
            <pc:docMk/>
            <pc:sldMasterMk cId="742219457" sldId="2147483800"/>
            <pc:sldLayoutMk cId="3709315179" sldId="2147483794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50.271" v="43"/>
          <pc:sldLayoutMkLst>
            <pc:docMk/>
            <pc:sldMasterMk cId="742219457" sldId="2147483800"/>
            <pc:sldLayoutMk cId="4279295714" sldId="2147483795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50.271" v="43"/>
          <pc:sldLayoutMkLst>
            <pc:docMk/>
            <pc:sldMasterMk cId="742219457" sldId="2147483800"/>
            <pc:sldLayoutMk cId="1333739276" sldId="2147483796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50.271" v="43"/>
          <pc:sldLayoutMkLst>
            <pc:docMk/>
            <pc:sldMasterMk cId="742219457" sldId="2147483800"/>
            <pc:sldLayoutMk cId="966890154" sldId="2147483797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50.271" v="43"/>
          <pc:sldLayoutMkLst>
            <pc:docMk/>
            <pc:sldMasterMk cId="742219457" sldId="2147483800"/>
            <pc:sldLayoutMk cId="4162278485" sldId="2147483798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50.271" v="43"/>
          <pc:sldLayoutMkLst>
            <pc:docMk/>
            <pc:sldMasterMk cId="742219457" sldId="2147483800"/>
            <pc:sldLayoutMk cId="2811340672" sldId="2147483799"/>
          </pc:sldLayoutMkLst>
        </pc:sldLayoutChg>
      </pc:sldMasterChg>
      <pc:sldMasterChg chg="add del addSldLayout delSldLayout">
        <pc:chgData name="Gabriel Mihai Stroe (2128634)" userId="S::2128634@student.uwtsd.ac.uk::e46558ce-878f-4414-ae34-6e38ad9563ec" providerId="AD" clId="Web-{13557E54-1E9C-482B-B0CB-1D8491324609}" dt="2022-06-24T14:10:50.193" v="42"/>
        <pc:sldMasterMkLst>
          <pc:docMk/>
          <pc:sldMasterMk cId="3752507296" sldId="2147483863"/>
        </pc:sldMasterMkLst>
        <pc:sldLayoutChg chg="add del">
          <pc:chgData name="Gabriel Mihai Stroe (2128634)" userId="S::2128634@student.uwtsd.ac.uk::e46558ce-878f-4414-ae34-6e38ad9563ec" providerId="AD" clId="Web-{13557E54-1E9C-482B-B0CB-1D8491324609}" dt="2022-06-24T14:10:50.193" v="42"/>
          <pc:sldLayoutMkLst>
            <pc:docMk/>
            <pc:sldMasterMk cId="3752507296" sldId="2147483863"/>
            <pc:sldLayoutMk cId="1986354896" sldId="2147483852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50.193" v="42"/>
          <pc:sldLayoutMkLst>
            <pc:docMk/>
            <pc:sldMasterMk cId="3752507296" sldId="2147483863"/>
            <pc:sldLayoutMk cId="267733118" sldId="2147483853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50.193" v="42"/>
          <pc:sldLayoutMkLst>
            <pc:docMk/>
            <pc:sldMasterMk cId="3752507296" sldId="2147483863"/>
            <pc:sldLayoutMk cId="361318598" sldId="2147483854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50.193" v="42"/>
          <pc:sldLayoutMkLst>
            <pc:docMk/>
            <pc:sldMasterMk cId="3752507296" sldId="2147483863"/>
            <pc:sldLayoutMk cId="868797372" sldId="2147483855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50.193" v="42"/>
          <pc:sldLayoutMkLst>
            <pc:docMk/>
            <pc:sldMasterMk cId="3752507296" sldId="2147483863"/>
            <pc:sldLayoutMk cId="1669128145" sldId="2147483856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50.193" v="42"/>
          <pc:sldLayoutMkLst>
            <pc:docMk/>
            <pc:sldMasterMk cId="3752507296" sldId="2147483863"/>
            <pc:sldLayoutMk cId="3661347935" sldId="2147483857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50.193" v="42"/>
          <pc:sldLayoutMkLst>
            <pc:docMk/>
            <pc:sldMasterMk cId="3752507296" sldId="2147483863"/>
            <pc:sldLayoutMk cId="829523722" sldId="2147483858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50.193" v="42"/>
          <pc:sldLayoutMkLst>
            <pc:docMk/>
            <pc:sldMasterMk cId="3752507296" sldId="2147483863"/>
            <pc:sldLayoutMk cId="2702839486" sldId="2147483859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50.193" v="42"/>
          <pc:sldLayoutMkLst>
            <pc:docMk/>
            <pc:sldMasterMk cId="3752507296" sldId="2147483863"/>
            <pc:sldLayoutMk cId="3771958707" sldId="2147483860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50.193" v="42"/>
          <pc:sldLayoutMkLst>
            <pc:docMk/>
            <pc:sldMasterMk cId="3752507296" sldId="2147483863"/>
            <pc:sldLayoutMk cId="3757673279" sldId="2147483861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50.193" v="42"/>
          <pc:sldLayoutMkLst>
            <pc:docMk/>
            <pc:sldMasterMk cId="3752507296" sldId="2147483863"/>
            <pc:sldLayoutMk cId="2974275268" sldId="2147483862"/>
          </pc:sldLayoutMkLst>
        </pc:sldLayoutChg>
      </pc:sldMasterChg>
      <pc:sldMasterChg chg="add addSldLayout">
        <pc:chgData name="Gabriel Mihai Stroe (2128634)" userId="S::2128634@student.uwtsd.ac.uk::e46558ce-878f-4414-ae34-6e38ad9563ec" providerId="AD" clId="Web-{13557E54-1E9C-482B-B0CB-1D8491324609}" dt="2022-06-24T14:10:50.271" v="43"/>
        <pc:sldMasterMkLst>
          <pc:docMk/>
          <pc:sldMasterMk cId="1542698443" sldId="2147483876"/>
        </pc:sldMasterMkLst>
        <pc:sldLayoutChg chg="add">
          <pc:chgData name="Gabriel Mihai Stroe (2128634)" userId="S::2128634@student.uwtsd.ac.uk::e46558ce-878f-4414-ae34-6e38ad9563ec" providerId="AD" clId="Web-{13557E54-1E9C-482B-B0CB-1D8491324609}" dt="2022-06-24T14:10:50.271" v="43"/>
          <pc:sldLayoutMkLst>
            <pc:docMk/>
            <pc:sldMasterMk cId="1542698443" sldId="2147483876"/>
            <pc:sldLayoutMk cId="225488476" sldId="2147483865"/>
          </pc:sldLayoutMkLst>
        </pc:sldLayoutChg>
        <pc:sldLayoutChg chg="add">
          <pc:chgData name="Gabriel Mihai Stroe (2128634)" userId="S::2128634@student.uwtsd.ac.uk::e46558ce-878f-4414-ae34-6e38ad9563ec" providerId="AD" clId="Web-{13557E54-1E9C-482B-B0CB-1D8491324609}" dt="2022-06-24T14:10:50.271" v="43"/>
          <pc:sldLayoutMkLst>
            <pc:docMk/>
            <pc:sldMasterMk cId="1542698443" sldId="2147483876"/>
            <pc:sldLayoutMk cId="1110921487" sldId="2147483866"/>
          </pc:sldLayoutMkLst>
        </pc:sldLayoutChg>
        <pc:sldLayoutChg chg="add">
          <pc:chgData name="Gabriel Mihai Stroe (2128634)" userId="S::2128634@student.uwtsd.ac.uk::e46558ce-878f-4414-ae34-6e38ad9563ec" providerId="AD" clId="Web-{13557E54-1E9C-482B-B0CB-1D8491324609}" dt="2022-06-24T14:10:50.271" v="43"/>
          <pc:sldLayoutMkLst>
            <pc:docMk/>
            <pc:sldMasterMk cId="1542698443" sldId="2147483876"/>
            <pc:sldLayoutMk cId="1586090276" sldId="2147483867"/>
          </pc:sldLayoutMkLst>
        </pc:sldLayoutChg>
        <pc:sldLayoutChg chg="add">
          <pc:chgData name="Gabriel Mihai Stroe (2128634)" userId="S::2128634@student.uwtsd.ac.uk::e46558ce-878f-4414-ae34-6e38ad9563ec" providerId="AD" clId="Web-{13557E54-1E9C-482B-B0CB-1D8491324609}" dt="2022-06-24T14:10:50.271" v="43"/>
          <pc:sldLayoutMkLst>
            <pc:docMk/>
            <pc:sldMasterMk cId="1542698443" sldId="2147483876"/>
            <pc:sldLayoutMk cId="1206669461" sldId="2147483868"/>
          </pc:sldLayoutMkLst>
        </pc:sldLayoutChg>
        <pc:sldLayoutChg chg="add">
          <pc:chgData name="Gabriel Mihai Stroe (2128634)" userId="S::2128634@student.uwtsd.ac.uk::e46558ce-878f-4414-ae34-6e38ad9563ec" providerId="AD" clId="Web-{13557E54-1E9C-482B-B0CB-1D8491324609}" dt="2022-06-24T14:10:50.271" v="43"/>
          <pc:sldLayoutMkLst>
            <pc:docMk/>
            <pc:sldMasterMk cId="1542698443" sldId="2147483876"/>
            <pc:sldLayoutMk cId="2083837394" sldId="2147483869"/>
          </pc:sldLayoutMkLst>
        </pc:sldLayoutChg>
        <pc:sldLayoutChg chg="add">
          <pc:chgData name="Gabriel Mihai Stroe (2128634)" userId="S::2128634@student.uwtsd.ac.uk::e46558ce-878f-4414-ae34-6e38ad9563ec" providerId="AD" clId="Web-{13557E54-1E9C-482B-B0CB-1D8491324609}" dt="2022-06-24T14:10:50.271" v="43"/>
          <pc:sldLayoutMkLst>
            <pc:docMk/>
            <pc:sldMasterMk cId="1542698443" sldId="2147483876"/>
            <pc:sldLayoutMk cId="3938539365" sldId="2147483870"/>
          </pc:sldLayoutMkLst>
        </pc:sldLayoutChg>
        <pc:sldLayoutChg chg="add">
          <pc:chgData name="Gabriel Mihai Stroe (2128634)" userId="S::2128634@student.uwtsd.ac.uk::e46558ce-878f-4414-ae34-6e38ad9563ec" providerId="AD" clId="Web-{13557E54-1E9C-482B-B0CB-1D8491324609}" dt="2022-06-24T14:10:50.271" v="43"/>
          <pc:sldLayoutMkLst>
            <pc:docMk/>
            <pc:sldMasterMk cId="1542698443" sldId="2147483876"/>
            <pc:sldLayoutMk cId="1518954833" sldId="2147483871"/>
          </pc:sldLayoutMkLst>
        </pc:sldLayoutChg>
        <pc:sldLayoutChg chg="add">
          <pc:chgData name="Gabriel Mihai Stroe (2128634)" userId="S::2128634@student.uwtsd.ac.uk::e46558ce-878f-4414-ae34-6e38ad9563ec" providerId="AD" clId="Web-{13557E54-1E9C-482B-B0CB-1D8491324609}" dt="2022-06-24T14:10:50.271" v="43"/>
          <pc:sldLayoutMkLst>
            <pc:docMk/>
            <pc:sldMasterMk cId="1542698443" sldId="2147483876"/>
            <pc:sldLayoutMk cId="2610302668" sldId="2147483872"/>
          </pc:sldLayoutMkLst>
        </pc:sldLayoutChg>
        <pc:sldLayoutChg chg="add">
          <pc:chgData name="Gabriel Mihai Stroe (2128634)" userId="S::2128634@student.uwtsd.ac.uk::e46558ce-878f-4414-ae34-6e38ad9563ec" providerId="AD" clId="Web-{13557E54-1E9C-482B-B0CB-1D8491324609}" dt="2022-06-24T14:10:50.271" v="43"/>
          <pc:sldLayoutMkLst>
            <pc:docMk/>
            <pc:sldMasterMk cId="1542698443" sldId="2147483876"/>
            <pc:sldLayoutMk cId="1889131539" sldId="2147483873"/>
          </pc:sldLayoutMkLst>
        </pc:sldLayoutChg>
        <pc:sldLayoutChg chg="add">
          <pc:chgData name="Gabriel Mihai Stroe (2128634)" userId="S::2128634@student.uwtsd.ac.uk::e46558ce-878f-4414-ae34-6e38ad9563ec" providerId="AD" clId="Web-{13557E54-1E9C-482B-B0CB-1D8491324609}" dt="2022-06-24T14:10:50.271" v="43"/>
          <pc:sldLayoutMkLst>
            <pc:docMk/>
            <pc:sldMasterMk cId="1542698443" sldId="2147483876"/>
            <pc:sldLayoutMk cId="1890297645" sldId="2147483874"/>
          </pc:sldLayoutMkLst>
        </pc:sldLayoutChg>
        <pc:sldLayoutChg chg="add">
          <pc:chgData name="Gabriel Mihai Stroe (2128634)" userId="S::2128634@student.uwtsd.ac.uk::e46558ce-878f-4414-ae34-6e38ad9563ec" providerId="AD" clId="Web-{13557E54-1E9C-482B-B0CB-1D8491324609}" dt="2022-06-24T14:10:50.271" v="43"/>
          <pc:sldLayoutMkLst>
            <pc:docMk/>
            <pc:sldMasterMk cId="1542698443" sldId="2147483876"/>
            <pc:sldLayoutMk cId="134479148" sldId="2147483875"/>
          </pc:sldLayoutMkLst>
        </pc:sldLayoutChg>
      </pc:sldMasterChg>
    </pc:docChg>
  </pc:docChgLst>
  <pc:docChgLst>
    <pc:chgData name="Pavlina Pavlova (2133271)" userId="S::2133271@student.uwtsd.ac.uk::d80a913b-66bd-4a69-9397-c12eda26c191" providerId="AD" clId="Web-{ED4E672E-DA65-40E1-9412-A516DA0E7BD4}"/>
    <pc:docChg chg="addSld delSld modSld">
      <pc:chgData name="Pavlina Pavlova (2133271)" userId="S::2133271@student.uwtsd.ac.uk::d80a913b-66bd-4a69-9397-c12eda26c191" providerId="AD" clId="Web-{ED4E672E-DA65-40E1-9412-A516DA0E7BD4}" dt="2022-07-01T19:13:35.274" v="402" actId="14100"/>
      <pc:docMkLst>
        <pc:docMk/>
      </pc:docMkLst>
      <pc:sldChg chg="addSp delSp modSp">
        <pc:chgData name="Pavlina Pavlova (2133271)" userId="S::2133271@student.uwtsd.ac.uk::d80a913b-66bd-4a69-9397-c12eda26c191" providerId="AD" clId="Web-{ED4E672E-DA65-40E1-9412-A516DA0E7BD4}" dt="2022-07-01T19:13:35.274" v="402" actId="14100"/>
        <pc:sldMkLst>
          <pc:docMk/>
          <pc:sldMk cId="4028353136" sldId="260"/>
        </pc:sldMkLst>
        <pc:spChg chg="del">
          <ac:chgData name="Pavlina Pavlova (2133271)" userId="S::2133271@student.uwtsd.ac.uk::d80a913b-66bd-4a69-9397-c12eda26c191" providerId="AD" clId="Web-{ED4E672E-DA65-40E1-9412-A516DA0E7BD4}" dt="2022-07-01T19:10:45.891" v="390"/>
          <ac:spMkLst>
            <pc:docMk/>
            <pc:sldMk cId="4028353136" sldId="260"/>
            <ac:spMk id="3" creationId="{5F57B624-8A12-86E3-0508-9FD4F3ED80D6}"/>
          </ac:spMkLst>
        </pc:spChg>
        <pc:spChg chg="mod">
          <ac:chgData name="Pavlina Pavlova (2133271)" userId="S::2133271@student.uwtsd.ac.uk::d80a913b-66bd-4a69-9397-c12eda26c191" providerId="AD" clId="Web-{ED4E672E-DA65-40E1-9412-A516DA0E7BD4}" dt="2022-07-01T18:54:58.780" v="269" actId="20577"/>
          <ac:spMkLst>
            <pc:docMk/>
            <pc:sldMk cId="4028353136" sldId="260"/>
            <ac:spMk id="6" creationId="{DD8D6513-CA7B-77B8-9E8B-D6157BEA26C5}"/>
          </ac:spMkLst>
        </pc:spChg>
        <pc:spChg chg="add del mod">
          <ac:chgData name="Pavlina Pavlova (2133271)" userId="S::2133271@student.uwtsd.ac.uk::d80a913b-66bd-4a69-9397-c12eda26c191" providerId="AD" clId="Web-{ED4E672E-DA65-40E1-9412-A516DA0E7BD4}" dt="2022-07-01T19:07:47.293" v="351"/>
          <ac:spMkLst>
            <pc:docMk/>
            <pc:sldMk cId="4028353136" sldId="260"/>
            <ac:spMk id="8" creationId="{023B933D-19A2-EC42-8C50-CD0DD84824C5}"/>
          </ac:spMkLst>
        </pc:spChg>
        <pc:spChg chg="add del mod">
          <ac:chgData name="Pavlina Pavlova (2133271)" userId="S::2133271@student.uwtsd.ac.uk::d80a913b-66bd-4a69-9397-c12eda26c191" providerId="AD" clId="Web-{ED4E672E-DA65-40E1-9412-A516DA0E7BD4}" dt="2022-07-01T19:07:42.231" v="350"/>
          <ac:spMkLst>
            <pc:docMk/>
            <pc:sldMk cId="4028353136" sldId="260"/>
            <ac:spMk id="11" creationId="{F73963E6-8075-FC33-CAAB-807E5DD67150}"/>
          </ac:spMkLst>
        </pc:spChg>
        <pc:spChg chg="add del mod">
          <ac:chgData name="Pavlina Pavlova (2133271)" userId="S::2133271@student.uwtsd.ac.uk::d80a913b-66bd-4a69-9397-c12eda26c191" providerId="AD" clId="Web-{ED4E672E-DA65-40E1-9412-A516DA0E7BD4}" dt="2022-07-01T19:08:24.560" v="360"/>
          <ac:spMkLst>
            <pc:docMk/>
            <pc:sldMk cId="4028353136" sldId="260"/>
            <ac:spMk id="14" creationId="{41C7E9A6-AA2B-BED1-1446-B92CE8FD0428}"/>
          </ac:spMkLst>
        </pc:spChg>
        <pc:spChg chg="add del mod">
          <ac:chgData name="Pavlina Pavlova (2133271)" userId="S::2133271@student.uwtsd.ac.uk::d80a913b-66bd-4a69-9397-c12eda26c191" providerId="AD" clId="Web-{ED4E672E-DA65-40E1-9412-A516DA0E7BD4}" dt="2022-07-01T19:08:48.623" v="368"/>
          <ac:spMkLst>
            <pc:docMk/>
            <pc:sldMk cId="4028353136" sldId="260"/>
            <ac:spMk id="17" creationId="{36562A9F-AF95-29E5-833C-310E3989B037}"/>
          </ac:spMkLst>
        </pc:spChg>
        <pc:spChg chg="add del mod">
          <ac:chgData name="Pavlina Pavlova (2133271)" userId="S::2133271@student.uwtsd.ac.uk::d80a913b-66bd-4a69-9397-c12eda26c191" providerId="AD" clId="Web-{ED4E672E-DA65-40E1-9412-A516DA0E7BD4}" dt="2022-07-01T19:09:42.608" v="382"/>
          <ac:spMkLst>
            <pc:docMk/>
            <pc:sldMk cId="4028353136" sldId="260"/>
            <ac:spMk id="22" creationId="{AABCBA0C-AE1A-1148-F490-358EF2C26712}"/>
          </ac:spMkLst>
        </pc:spChg>
        <pc:spChg chg="add del mod">
          <ac:chgData name="Pavlina Pavlova (2133271)" userId="S::2133271@student.uwtsd.ac.uk::d80a913b-66bd-4a69-9397-c12eda26c191" providerId="AD" clId="Web-{ED4E672E-DA65-40E1-9412-A516DA0E7BD4}" dt="2022-07-01T19:10:51.204" v="391"/>
          <ac:spMkLst>
            <pc:docMk/>
            <pc:sldMk cId="4028353136" sldId="260"/>
            <ac:spMk id="25" creationId="{E0E250D5-2709-C94F-7949-B780C0527A27}"/>
          </ac:spMkLst>
        </pc:spChg>
        <pc:picChg chg="add del mod">
          <ac:chgData name="Pavlina Pavlova (2133271)" userId="S::2133271@student.uwtsd.ac.uk::d80a913b-66bd-4a69-9397-c12eda26c191" providerId="AD" clId="Web-{ED4E672E-DA65-40E1-9412-A516DA0E7BD4}" dt="2022-07-01T19:07:47.293" v="351"/>
          <ac:picMkLst>
            <pc:docMk/>
            <pc:sldMk cId="4028353136" sldId="260"/>
            <ac:picMk id="7" creationId="{335016A6-2439-9DAC-3A96-EB063F4CDA84}"/>
          </ac:picMkLst>
        </pc:picChg>
        <pc:picChg chg="add del mod">
          <ac:chgData name="Pavlina Pavlova (2133271)" userId="S::2133271@student.uwtsd.ac.uk::d80a913b-66bd-4a69-9397-c12eda26c191" providerId="AD" clId="Web-{ED4E672E-DA65-40E1-9412-A516DA0E7BD4}" dt="2022-07-01T19:07:42.231" v="350"/>
          <ac:picMkLst>
            <pc:docMk/>
            <pc:sldMk cId="4028353136" sldId="260"/>
            <ac:picMk id="10" creationId="{321E3AE4-5A32-12F3-D190-610375D3D4EF}"/>
          </ac:picMkLst>
        </pc:picChg>
        <pc:picChg chg="add del mod">
          <ac:chgData name="Pavlina Pavlova (2133271)" userId="S::2133271@student.uwtsd.ac.uk::d80a913b-66bd-4a69-9397-c12eda26c191" providerId="AD" clId="Web-{ED4E672E-DA65-40E1-9412-A516DA0E7BD4}" dt="2022-07-01T19:08:24.560" v="361"/>
          <ac:picMkLst>
            <pc:docMk/>
            <pc:sldMk cId="4028353136" sldId="260"/>
            <ac:picMk id="13" creationId="{282DC654-6928-DDC2-9974-1AB282F68261}"/>
          </ac:picMkLst>
        </pc:picChg>
        <pc:picChg chg="add del mod">
          <ac:chgData name="Pavlina Pavlova (2133271)" userId="S::2133271@student.uwtsd.ac.uk::d80a913b-66bd-4a69-9397-c12eda26c191" providerId="AD" clId="Web-{ED4E672E-DA65-40E1-9412-A516DA0E7BD4}" dt="2022-07-01T19:08:48.623" v="369"/>
          <ac:picMkLst>
            <pc:docMk/>
            <pc:sldMk cId="4028353136" sldId="260"/>
            <ac:picMk id="16" creationId="{133DA21A-BC54-B416-7FEE-41CC0D7B9E39}"/>
          </ac:picMkLst>
        </pc:picChg>
        <pc:picChg chg="add del mod">
          <ac:chgData name="Pavlina Pavlova (2133271)" userId="S::2133271@student.uwtsd.ac.uk::d80a913b-66bd-4a69-9397-c12eda26c191" providerId="AD" clId="Web-{ED4E672E-DA65-40E1-9412-A516DA0E7BD4}" dt="2022-07-01T19:09:12.248" v="373"/>
          <ac:picMkLst>
            <pc:docMk/>
            <pc:sldMk cId="4028353136" sldId="260"/>
            <ac:picMk id="20" creationId="{F686E373-8519-222D-3A0C-5635A0C4ED13}"/>
          </ac:picMkLst>
        </pc:picChg>
        <pc:picChg chg="add del mod">
          <ac:chgData name="Pavlina Pavlova (2133271)" userId="S::2133271@student.uwtsd.ac.uk::d80a913b-66bd-4a69-9397-c12eda26c191" providerId="AD" clId="Web-{ED4E672E-DA65-40E1-9412-A516DA0E7BD4}" dt="2022-07-01T19:09:42.608" v="383"/>
          <ac:picMkLst>
            <pc:docMk/>
            <pc:sldMk cId="4028353136" sldId="260"/>
            <ac:picMk id="21" creationId="{EAC132F0-23F5-0B24-117B-B88D27E55997}"/>
          </ac:picMkLst>
        </pc:picChg>
        <pc:picChg chg="add del mod">
          <ac:chgData name="Pavlina Pavlova (2133271)" userId="S::2133271@student.uwtsd.ac.uk::d80a913b-66bd-4a69-9397-c12eda26c191" providerId="AD" clId="Web-{ED4E672E-DA65-40E1-9412-A516DA0E7BD4}" dt="2022-07-01T19:10:51.204" v="391"/>
          <ac:picMkLst>
            <pc:docMk/>
            <pc:sldMk cId="4028353136" sldId="260"/>
            <ac:picMk id="24" creationId="{6B79C272-7475-BBC1-A4F0-F018B6EE8275}"/>
          </ac:picMkLst>
        </pc:picChg>
        <pc:picChg chg="add del mod">
          <ac:chgData name="Pavlina Pavlova (2133271)" userId="S::2133271@student.uwtsd.ac.uk::d80a913b-66bd-4a69-9397-c12eda26c191" providerId="AD" clId="Web-{ED4E672E-DA65-40E1-9412-A516DA0E7BD4}" dt="2022-07-01T19:12:10.206" v="396"/>
          <ac:picMkLst>
            <pc:docMk/>
            <pc:sldMk cId="4028353136" sldId="260"/>
            <ac:picMk id="27" creationId="{00D806C7-3E82-5D6C-9D5B-C782365C2A7D}"/>
          </ac:picMkLst>
        </pc:picChg>
        <pc:picChg chg="add mod">
          <ac:chgData name="Pavlina Pavlova (2133271)" userId="S::2133271@student.uwtsd.ac.uk::d80a913b-66bd-4a69-9397-c12eda26c191" providerId="AD" clId="Web-{ED4E672E-DA65-40E1-9412-A516DA0E7BD4}" dt="2022-07-01T19:13:35.274" v="402" actId="14100"/>
          <ac:picMkLst>
            <pc:docMk/>
            <pc:sldMk cId="4028353136" sldId="260"/>
            <ac:picMk id="28" creationId="{62BF8AFE-1E2E-5459-7495-B2FDBDAEF647}"/>
          </ac:picMkLst>
        </pc:picChg>
      </pc:sldChg>
      <pc:sldChg chg="modSp">
        <pc:chgData name="Pavlina Pavlova (2133271)" userId="S::2133271@student.uwtsd.ac.uk::d80a913b-66bd-4a69-9397-c12eda26c191" providerId="AD" clId="Web-{ED4E672E-DA65-40E1-9412-A516DA0E7BD4}" dt="2022-07-01T18:47:25.092" v="166" actId="20577"/>
        <pc:sldMkLst>
          <pc:docMk/>
          <pc:sldMk cId="1235839091" sldId="261"/>
        </pc:sldMkLst>
        <pc:spChg chg="mod">
          <ac:chgData name="Pavlina Pavlova (2133271)" userId="S::2133271@student.uwtsd.ac.uk::d80a913b-66bd-4a69-9397-c12eda26c191" providerId="AD" clId="Web-{ED4E672E-DA65-40E1-9412-A516DA0E7BD4}" dt="2022-07-01T18:47:25.092" v="166" actId="20577"/>
          <ac:spMkLst>
            <pc:docMk/>
            <pc:sldMk cId="1235839091" sldId="261"/>
            <ac:spMk id="6" creationId="{A1D23100-5B09-2FC7-A605-006EA1126CFF}"/>
          </ac:spMkLst>
        </pc:spChg>
      </pc:sldChg>
      <pc:sldChg chg="addSp modSp">
        <pc:chgData name="Pavlina Pavlova (2133271)" userId="S::2133271@student.uwtsd.ac.uk::d80a913b-66bd-4a69-9397-c12eda26c191" providerId="AD" clId="Web-{ED4E672E-DA65-40E1-9412-A516DA0E7BD4}" dt="2022-07-01T19:04:33.609" v="339" actId="1076"/>
        <pc:sldMkLst>
          <pc:docMk/>
          <pc:sldMk cId="1143674772" sldId="262"/>
        </pc:sldMkLst>
        <pc:spChg chg="add mod">
          <ac:chgData name="Pavlina Pavlova (2133271)" userId="S::2133271@student.uwtsd.ac.uk::d80a913b-66bd-4a69-9397-c12eda26c191" providerId="AD" clId="Web-{ED4E672E-DA65-40E1-9412-A516DA0E7BD4}" dt="2022-07-01T19:04:33.594" v="338" actId="1076"/>
          <ac:spMkLst>
            <pc:docMk/>
            <pc:sldMk cId="1143674772" sldId="262"/>
            <ac:spMk id="3" creationId="{915AE1BC-9E62-2860-2275-61B07AA7188F}"/>
          </ac:spMkLst>
        </pc:spChg>
        <pc:spChg chg="mod">
          <ac:chgData name="Pavlina Pavlova (2133271)" userId="S::2133271@student.uwtsd.ac.uk::d80a913b-66bd-4a69-9397-c12eda26c191" providerId="AD" clId="Web-{ED4E672E-DA65-40E1-9412-A516DA0E7BD4}" dt="2022-07-01T19:04:11.734" v="327" actId="20577"/>
          <ac:spMkLst>
            <pc:docMk/>
            <pc:sldMk cId="1143674772" sldId="262"/>
            <ac:spMk id="8" creationId="{44C8ECDA-B17C-DDAA-5012-D84594793DF1}"/>
          </ac:spMkLst>
        </pc:spChg>
        <pc:picChg chg="add mod">
          <ac:chgData name="Pavlina Pavlova (2133271)" userId="S::2133271@student.uwtsd.ac.uk::d80a913b-66bd-4a69-9397-c12eda26c191" providerId="AD" clId="Web-{ED4E672E-DA65-40E1-9412-A516DA0E7BD4}" dt="2022-07-01T19:04:33.609" v="339" actId="1076"/>
          <ac:picMkLst>
            <pc:docMk/>
            <pc:sldMk cId="1143674772" sldId="262"/>
            <ac:picMk id="2" creationId="{FA9B1DF2-EEC9-C96F-5501-56649507076E}"/>
          </ac:picMkLst>
        </pc:picChg>
      </pc:sldChg>
      <pc:sldChg chg="new del">
        <pc:chgData name="Pavlina Pavlova (2133271)" userId="S::2133271@student.uwtsd.ac.uk::d80a913b-66bd-4a69-9397-c12eda26c191" providerId="AD" clId="Web-{ED4E672E-DA65-40E1-9412-A516DA0E7BD4}" dt="2022-07-01T19:12:17.253" v="398"/>
        <pc:sldMkLst>
          <pc:docMk/>
          <pc:sldMk cId="624705554" sldId="264"/>
        </pc:sldMkLst>
      </pc:sldChg>
    </pc:docChg>
  </pc:docChgLst>
  <pc:docChgLst>
    <pc:chgData name="Pavlina Pavlova (2133271)" userId="S::2133271@student.uwtsd.ac.uk::d80a913b-66bd-4a69-9397-c12eda26c191" providerId="AD" clId="Web-{A6D46545-5E33-599A-0B40-4786A3EF38BA}"/>
    <pc:docChg chg="addSld delSld modSld">
      <pc:chgData name="Pavlina Pavlova (2133271)" userId="S::2133271@student.uwtsd.ac.uk::d80a913b-66bd-4a69-9397-c12eda26c191" providerId="AD" clId="Web-{A6D46545-5E33-599A-0B40-4786A3EF38BA}" dt="2022-06-30T19:10:35.660" v="455"/>
      <pc:docMkLst>
        <pc:docMk/>
      </pc:docMkLst>
      <pc:sldChg chg="addSp delSp modSp">
        <pc:chgData name="Pavlina Pavlova (2133271)" userId="S::2133271@student.uwtsd.ac.uk::d80a913b-66bd-4a69-9397-c12eda26c191" providerId="AD" clId="Web-{A6D46545-5E33-599A-0B40-4786A3EF38BA}" dt="2022-06-30T18:58:51.281" v="306"/>
        <pc:sldMkLst>
          <pc:docMk/>
          <pc:sldMk cId="4028353136" sldId="260"/>
        </pc:sldMkLst>
        <pc:spChg chg="add mod">
          <ac:chgData name="Pavlina Pavlova (2133271)" userId="S::2133271@student.uwtsd.ac.uk::d80a913b-66bd-4a69-9397-c12eda26c191" providerId="AD" clId="Web-{A6D46545-5E33-599A-0B40-4786A3EF38BA}" dt="2022-06-30T18:49:05.999" v="192" actId="20577"/>
          <ac:spMkLst>
            <pc:docMk/>
            <pc:sldMk cId="4028353136" sldId="260"/>
            <ac:spMk id="2" creationId="{1A159648-E812-6FC2-714D-5F06FD0CBF6B}"/>
          </ac:spMkLst>
        </pc:spChg>
        <pc:spChg chg="add">
          <ac:chgData name="Pavlina Pavlova (2133271)" userId="S::2133271@student.uwtsd.ac.uk::d80a913b-66bd-4a69-9397-c12eda26c191" providerId="AD" clId="Web-{A6D46545-5E33-599A-0B40-4786A3EF38BA}" dt="2022-06-30T18:47:00.636" v="153"/>
          <ac:spMkLst>
            <pc:docMk/>
            <pc:sldMk cId="4028353136" sldId="260"/>
            <ac:spMk id="3" creationId="{5F57B624-8A12-86E3-0508-9FD4F3ED80D6}"/>
          </ac:spMkLst>
        </pc:spChg>
        <pc:spChg chg="add mod">
          <ac:chgData name="Pavlina Pavlova (2133271)" userId="S::2133271@student.uwtsd.ac.uk::d80a913b-66bd-4a69-9397-c12eda26c191" providerId="AD" clId="Web-{A6D46545-5E33-599A-0B40-4786A3EF38BA}" dt="2022-06-30T18:54:53.961" v="304" actId="20577"/>
          <ac:spMkLst>
            <pc:docMk/>
            <pc:sldMk cId="4028353136" sldId="260"/>
            <ac:spMk id="6" creationId="{DD8D6513-CA7B-77B8-9E8B-D6157BEA26C5}"/>
          </ac:spMkLst>
        </pc:spChg>
        <pc:picChg chg="add del mod">
          <ac:chgData name="Pavlina Pavlova (2133271)" userId="S::2133271@student.uwtsd.ac.uk::d80a913b-66bd-4a69-9397-c12eda26c191" providerId="AD" clId="Web-{A6D46545-5E33-599A-0B40-4786A3EF38BA}" dt="2022-06-30T18:58:51.281" v="306"/>
          <ac:picMkLst>
            <pc:docMk/>
            <pc:sldMk cId="4028353136" sldId="260"/>
            <ac:picMk id="7" creationId="{1546FB6E-ABE4-8270-2090-572CA3E90014}"/>
          </ac:picMkLst>
        </pc:picChg>
      </pc:sldChg>
      <pc:sldChg chg="addSp modSp">
        <pc:chgData name="Pavlina Pavlova (2133271)" userId="S::2133271@student.uwtsd.ac.uk::d80a913b-66bd-4a69-9397-c12eda26c191" providerId="AD" clId="Web-{A6D46545-5E33-599A-0B40-4786A3EF38BA}" dt="2022-06-30T18:46:23.276" v="147" actId="20577"/>
        <pc:sldMkLst>
          <pc:docMk/>
          <pc:sldMk cId="1235839091" sldId="261"/>
        </pc:sldMkLst>
        <pc:spChg chg="add mod">
          <ac:chgData name="Pavlina Pavlova (2133271)" userId="S::2133271@student.uwtsd.ac.uk::d80a913b-66bd-4a69-9397-c12eda26c191" providerId="AD" clId="Web-{A6D46545-5E33-599A-0B40-4786A3EF38BA}" dt="2022-06-30T18:43:02.114" v="46" actId="14100"/>
          <ac:spMkLst>
            <pc:docMk/>
            <pc:sldMk cId="1235839091" sldId="261"/>
            <ac:spMk id="3" creationId="{AF4D4C09-8700-6203-E04D-B044C354F838}"/>
          </ac:spMkLst>
        </pc:spChg>
        <pc:spChg chg="add mod">
          <ac:chgData name="Pavlina Pavlova (2133271)" userId="S::2133271@student.uwtsd.ac.uk::d80a913b-66bd-4a69-9397-c12eda26c191" providerId="AD" clId="Web-{A6D46545-5E33-599A-0B40-4786A3EF38BA}" dt="2022-06-30T18:46:23.276" v="147" actId="20577"/>
          <ac:spMkLst>
            <pc:docMk/>
            <pc:sldMk cId="1235839091" sldId="261"/>
            <ac:spMk id="6" creationId="{A1D23100-5B09-2FC7-A605-006EA1126CFF}"/>
          </ac:spMkLst>
        </pc:spChg>
      </pc:sldChg>
      <pc:sldChg chg="addSp delSp modSp">
        <pc:chgData name="Pavlina Pavlova (2133271)" userId="S::2133271@student.uwtsd.ac.uk::d80a913b-66bd-4a69-9397-c12eda26c191" providerId="AD" clId="Web-{A6D46545-5E33-599A-0B40-4786A3EF38BA}" dt="2022-06-30T19:09:33.689" v="454" actId="1076"/>
        <pc:sldMkLst>
          <pc:docMk/>
          <pc:sldMk cId="1143674772" sldId="262"/>
        </pc:sldMkLst>
        <pc:spChg chg="add del mod">
          <ac:chgData name="Pavlina Pavlova (2133271)" userId="S::2133271@student.uwtsd.ac.uk::d80a913b-66bd-4a69-9397-c12eda26c191" providerId="AD" clId="Web-{A6D46545-5E33-599A-0B40-4786A3EF38BA}" dt="2022-06-30T19:03:02.600" v="310"/>
          <ac:spMkLst>
            <pc:docMk/>
            <pc:sldMk cId="1143674772" sldId="262"/>
            <ac:spMk id="2" creationId="{CEDC320B-57E1-DACA-F41F-6B14E0A739EA}"/>
          </ac:spMkLst>
        </pc:spChg>
        <pc:spChg chg="add del mod">
          <ac:chgData name="Pavlina Pavlova (2133271)" userId="S::2133271@student.uwtsd.ac.uk::d80a913b-66bd-4a69-9397-c12eda26c191" providerId="AD" clId="Web-{A6D46545-5E33-599A-0B40-4786A3EF38BA}" dt="2022-06-30T19:04:26.181" v="336"/>
          <ac:spMkLst>
            <pc:docMk/>
            <pc:sldMk cId="1143674772" sldId="262"/>
            <ac:spMk id="3" creationId="{41097812-D5F8-3958-2514-2759C0FFF2BA}"/>
          </ac:spMkLst>
        </pc:spChg>
        <pc:spChg chg="add mod">
          <ac:chgData name="Pavlina Pavlova (2133271)" userId="S::2133271@student.uwtsd.ac.uk::d80a913b-66bd-4a69-9397-c12eda26c191" providerId="AD" clId="Web-{A6D46545-5E33-599A-0B40-4786A3EF38BA}" dt="2022-06-30T19:05:42.527" v="360" actId="20577"/>
          <ac:spMkLst>
            <pc:docMk/>
            <pc:sldMk cId="1143674772" sldId="262"/>
            <ac:spMk id="6" creationId="{F2C40B28-1A22-0B23-9D08-74F7A1BB670F}"/>
          </ac:spMkLst>
        </pc:spChg>
        <pc:spChg chg="add mod">
          <ac:chgData name="Pavlina Pavlova (2133271)" userId="S::2133271@student.uwtsd.ac.uk::d80a913b-66bd-4a69-9397-c12eda26c191" providerId="AD" clId="Web-{A6D46545-5E33-599A-0B40-4786A3EF38BA}" dt="2022-06-30T19:07:01.310" v="375" actId="688"/>
          <ac:spMkLst>
            <pc:docMk/>
            <pc:sldMk cId="1143674772" sldId="262"/>
            <ac:spMk id="7" creationId="{26408EF7-A8D0-4AA1-0FBA-2659FC273428}"/>
          </ac:spMkLst>
        </pc:spChg>
        <pc:spChg chg="add mod">
          <ac:chgData name="Pavlina Pavlova (2133271)" userId="S::2133271@student.uwtsd.ac.uk::d80a913b-66bd-4a69-9397-c12eda26c191" providerId="AD" clId="Web-{A6D46545-5E33-599A-0B40-4786A3EF38BA}" dt="2022-06-30T19:09:33.361" v="453" actId="20577"/>
          <ac:spMkLst>
            <pc:docMk/>
            <pc:sldMk cId="1143674772" sldId="262"/>
            <ac:spMk id="8" creationId="{44C8ECDA-B17C-DDAA-5012-D84594793DF1}"/>
          </ac:spMkLst>
        </pc:spChg>
        <pc:picChg chg="mod">
          <ac:chgData name="Pavlina Pavlova (2133271)" userId="S::2133271@student.uwtsd.ac.uk::d80a913b-66bd-4a69-9397-c12eda26c191" providerId="AD" clId="Web-{A6D46545-5E33-599A-0B40-4786A3EF38BA}" dt="2022-06-30T19:09:33.689" v="454" actId="1076"/>
          <ac:picMkLst>
            <pc:docMk/>
            <pc:sldMk cId="1143674772" sldId="262"/>
            <ac:picMk id="4" creationId="{F9FE4568-5DFD-69EA-EA18-FBB9BAD048DE}"/>
          </ac:picMkLst>
        </pc:picChg>
      </pc:sldChg>
      <pc:sldChg chg="addSp">
        <pc:chgData name="Pavlina Pavlova (2133271)" userId="S::2133271@student.uwtsd.ac.uk::d80a913b-66bd-4a69-9397-c12eda26c191" providerId="AD" clId="Web-{A6D46545-5E33-599A-0B40-4786A3EF38BA}" dt="2022-06-30T19:10:35.660" v="455"/>
        <pc:sldMkLst>
          <pc:docMk/>
          <pc:sldMk cId="170391989" sldId="263"/>
        </pc:sldMkLst>
        <pc:spChg chg="add">
          <ac:chgData name="Pavlina Pavlova (2133271)" userId="S::2133271@student.uwtsd.ac.uk::d80a913b-66bd-4a69-9397-c12eda26c191" providerId="AD" clId="Web-{A6D46545-5E33-599A-0B40-4786A3EF38BA}" dt="2022-06-30T19:10:35.660" v="455"/>
          <ac:spMkLst>
            <pc:docMk/>
            <pc:sldMk cId="170391989" sldId="263"/>
            <ac:spMk id="2" creationId="{96012B70-C49A-D87F-4C0C-FDE79F3A7CB5}"/>
          </ac:spMkLst>
        </pc:spChg>
      </pc:sldChg>
      <pc:sldChg chg="add del">
        <pc:chgData name="Pavlina Pavlova (2133271)" userId="S::2133271@student.uwtsd.ac.uk::d80a913b-66bd-4a69-9397-c12eda26c191" providerId="AD" clId="Web-{A6D46545-5E33-599A-0B40-4786A3EF38BA}" dt="2022-06-30T18:35:14.883" v="2"/>
        <pc:sldMkLst>
          <pc:docMk/>
          <pc:sldMk cId="3984849110" sldId="264"/>
        </pc:sldMkLst>
      </pc:sldChg>
    </pc:docChg>
  </pc:docChgLst>
  <pc:docChgLst>
    <pc:chgData name="Pavlina Pavlova (2133271)" userId="S::2133271@student.uwtsd.ac.uk::d80a913b-66bd-4a69-9397-c12eda26c191" providerId="AD" clId="Web-{2B0EADEC-CEF8-36B9-715E-F5329FC07761}"/>
    <pc:docChg chg="modSld">
      <pc:chgData name="Pavlina Pavlova (2133271)" userId="S::2133271@student.uwtsd.ac.uk::d80a913b-66bd-4a69-9397-c12eda26c191" providerId="AD" clId="Web-{2B0EADEC-CEF8-36B9-715E-F5329FC07761}" dt="2022-07-01T20:57:38.378" v="687" actId="20577"/>
      <pc:docMkLst>
        <pc:docMk/>
      </pc:docMkLst>
      <pc:sldChg chg="modSp addAnim delAnim">
        <pc:chgData name="Pavlina Pavlova (2133271)" userId="S::2133271@student.uwtsd.ac.uk::d80a913b-66bd-4a69-9397-c12eda26c191" providerId="AD" clId="Web-{2B0EADEC-CEF8-36B9-715E-F5329FC07761}" dt="2022-07-01T20:03:50.067" v="84" actId="20577"/>
        <pc:sldMkLst>
          <pc:docMk/>
          <pc:sldMk cId="3298147149" sldId="257"/>
        </pc:sldMkLst>
        <pc:spChg chg="mod">
          <ac:chgData name="Pavlina Pavlova (2133271)" userId="S::2133271@student.uwtsd.ac.uk::d80a913b-66bd-4a69-9397-c12eda26c191" providerId="AD" clId="Web-{2B0EADEC-CEF8-36B9-715E-F5329FC07761}" dt="2022-07-01T20:03:50.067" v="84" actId="20577"/>
          <ac:spMkLst>
            <pc:docMk/>
            <pc:sldMk cId="3298147149" sldId="257"/>
            <ac:spMk id="9" creationId="{A9710D9A-EDA7-5557-E0E0-AC5EE1ECBCFB}"/>
          </ac:spMkLst>
        </pc:spChg>
      </pc:sldChg>
      <pc:sldChg chg="modSp">
        <pc:chgData name="Pavlina Pavlova (2133271)" userId="S::2133271@student.uwtsd.ac.uk::d80a913b-66bd-4a69-9397-c12eda26c191" providerId="AD" clId="Web-{2B0EADEC-CEF8-36B9-715E-F5329FC07761}" dt="2022-07-01T20:29:15.890" v="278" actId="1076"/>
        <pc:sldMkLst>
          <pc:docMk/>
          <pc:sldMk cId="4028353136" sldId="260"/>
        </pc:sldMkLst>
        <pc:spChg chg="mod">
          <ac:chgData name="Pavlina Pavlova (2133271)" userId="S::2133271@student.uwtsd.ac.uk::d80a913b-66bd-4a69-9397-c12eda26c191" providerId="AD" clId="Web-{2B0EADEC-CEF8-36B9-715E-F5329FC07761}" dt="2022-07-01T20:19:37.532" v="145"/>
          <ac:spMkLst>
            <pc:docMk/>
            <pc:sldMk cId="4028353136" sldId="260"/>
            <ac:spMk id="2" creationId="{1A159648-E812-6FC2-714D-5F06FD0CBF6B}"/>
          </ac:spMkLst>
        </pc:spChg>
        <pc:spChg chg="mod">
          <ac:chgData name="Pavlina Pavlova (2133271)" userId="S::2133271@student.uwtsd.ac.uk::d80a913b-66bd-4a69-9397-c12eda26c191" providerId="AD" clId="Web-{2B0EADEC-CEF8-36B9-715E-F5329FC07761}" dt="2022-07-01T20:29:11.796" v="277" actId="20577"/>
          <ac:spMkLst>
            <pc:docMk/>
            <pc:sldMk cId="4028353136" sldId="260"/>
            <ac:spMk id="6" creationId="{DD8D6513-CA7B-77B8-9E8B-D6157BEA26C5}"/>
          </ac:spMkLst>
        </pc:spChg>
        <pc:picChg chg="mod">
          <ac:chgData name="Pavlina Pavlova (2133271)" userId="S::2133271@student.uwtsd.ac.uk::d80a913b-66bd-4a69-9397-c12eda26c191" providerId="AD" clId="Web-{2B0EADEC-CEF8-36B9-715E-F5329FC07761}" dt="2022-07-01T20:29:15.890" v="278" actId="1076"/>
          <ac:picMkLst>
            <pc:docMk/>
            <pc:sldMk cId="4028353136" sldId="260"/>
            <ac:picMk id="28" creationId="{62BF8AFE-1E2E-5459-7495-B2FDBDAEF647}"/>
          </ac:picMkLst>
        </pc:picChg>
      </pc:sldChg>
      <pc:sldChg chg="modSp">
        <pc:chgData name="Pavlina Pavlova (2133271)" userId="S::2133271@student.uwtsd.ac.uk::d80a913b-66bd-4a69-9397-c12eda26c191" providerId="AD" clId="Web-{2B0EADEC-CEF8-36B9-715E-F5329FC07761}" dt="2022-07-01T20:57:38.378" v="687" actId="20577"/>
        <pc:sldMkLst>
          <pc:docMk/>
          <pc:sldMk cId="1143674772" sldId="262"/>
        </pc:sldMkLst>
        <pc:spChg chg="mod">
          <ac:chgData name="Pavlina Pavlova (2133271)" userId="S::2133271@student.uwtsd.ac.uk::d80a913b-66bd-4a69-9397-c12eda26c191" providerId="AD" clId="Web-{2B0EADEC-CEF8-36B9-715E-F5329FC07761}" dt="2022-07-01T20:19:13.593" v="142" actId="14100"/>
          <ac:spMkLst>
            <pc:docMk/>
            <pc:sldMk cId="1143674772" sldId="262"/>
            <ac:spMk id="6" creationId="{F2C40B28-1A22-0B23-9D08-74F7A1BB670F}"/>
          </ac:spMkLst>
        </pc:spChg>
        <pc:spChg chg="mod">
          <ac:chgData name="Pavlina Pavlova (2133271)" userId="S::2133271@student.uwtsd.ac.uk::d80a913b-66bd-4a69-9397-c12eda26c191" providerId="AD" clId="Web-{2B0EADEC-CEF8-36B9-715E-F5329FC07761}" dt="2022-07-01T20:57:38.378" v="687" actId="20577"/>
          <ac:spMkLst>
            <pc:docMk/>
            <pc:sldMk cId="1143674772" sldId="262"/>
            <ac:spMk id="8" creationId="{44C8ECDA-B17C-DDAA-5012-D84594793DF1}"/>
          </ac:spMkLst>
        </pc:spChg>
      </pc:sldChg>
      <pc:sldChg chg="addSp delSp modSp">
        <pc:chgData name="Pavlina Pavlova (2133271)" userId="S::2133271@student.uwtsd.ac.uk::d80a913b-66bd-4a69-9397-c12eda26c191" providerId="AD" clId="Web-{2B0EADEC-CEF8-36B9-715E-F5329FC07761}" dt="2022-07-01T20:19:25.016" v="144" actId="14100"/>
        <pc:sldMkLst>
          <pc:docMk/>
          <pc:sldMk cId="170391989" sldId="263"/>
        </pc:sldMkLst>
        <pc:spChg chg="mod">
          <ac:chgData name="Pavlina Pavlova (2133271)" userId="S::2133271@student.uwtsd.ac.uk::d80a913b-66bd-4a69-9397-c12eda26c191" providerId="AD" clId="Web-{2B0EADEC-CEF8-36B9-715E-F5329FC07761}" dt="2022-07-01T20:03:36.426" v="79" actId="14100"/>
          <ac:spMkLst>
            <pc:docMk/>
            <pc:sldMk cId="170391989" sldId="263"/>
            <ac:spMk id="2" creationId="{96012B70-C49A-D87F-4C0C-FDE79F3A7CB5}"/>
          </ac:spMkLst>
        </pc:spChg>
        <pc:spChg chg="add mod">
          <ac:chgData name="Pavlina Pavlova (2133271)" userId="S::2133271@student.uwtsd.ac.uk::d80a913b-66bd-4a69-9397-c12eda26c191" providerId="AD" clId="Web-{2B0EADEC-CEF8-36B9-715E-F5329FC07761}" dt="2022-07-01T20:19:25.016" v="144" actId="14100"/>
          <ac:spMkLst>
            <pc:docMk/>
            <pc:sldMk cId="170391989" sldId="263"/>
            <ac:spMk id="6" creationId="{192EC395-921D-6866-7E64-F90CCD425E92}"/>
          </ac:spMkLst>
        </pc:spChg>
        <pc:spChg chg="add mod">
          <ac:chgData name="Pavlina Pavlova (2133271)" userId="S::2133271@student.uwtsd.ac.uk::d80a913b-66bd-4a69-9397-c12eda26c191" providerId="AD" clId="Web-{2B0EADEC-CEF8-36B9-715E-F5329FC07761}" dt="2022-07-01T20:16:32.520" v="136" actId="20577"/>
          <ac:spMkLst>
            <pc:docMk/>
            <pc:sldMk cId="170391989" sldId="263"/>
            <ac:spMk id="7" creationId="{4C5E13A5-AC6E-95C3-8D74-8383CD0ECC69}"/>
          </ac:spMkLst>
        </pc:spChg>
        <pc:picChg chg="add del mod">
          <ac:chgData name="Pavlina Pavlova (2133271)" userId="S::2133271@student.uwtsd.ac.uk::d80a913b-66bd-4a69-9397-c12eda26c191" providerId="AD" clId="Web-{2B0EADEC-CEF8-36B9-715E-F5329FC07761}" dt="2022-07-01T20:01:04.307" v="68"/>
          <ac:picMkLst>
            <pc:docMk/>
            <pc:sldMk cId="170391989" sldId="263"/>
            <ac:picMk id="3" creationId="{6DFD0A26-3195-18D2-6533-56524971435C}"/>
          </ac:picMkLst>
        </pc:picChg>
        <pc:picChg chg="mod">
          <ac:chgData name="Pavlina Pavlova (2133271)" userId="S::2133271@student.uwtsd.ac.uk::d80a913b-66bd-4a69-9397-c12eda26c191" providerId="AD" clId="Web-{2B0EADEC-CEF8-36B9-715E-F5329FC07761}" dt="2022-07-01T19:59:11.912" v="39" actId="1076"/>
          <ac:picMkLst>
            <pc:docMk/>
            <pc:sldMk cId="170391989" sldId="263"/>
            <ac:picMk id="4" creationId="{04E23764-96B1-E341-4520-5C42BEC58A1F}"/>
          </ac:picMkLst>
        </pc:picChg>
      </pc:sldChg>
    </pc:docChg>
  </pc:docChgLst>
  <pc:docChgLst>
    <pc:chgData name="Gabriel Mihai Stroe (2128634)" userId="S::2128634@student.uwtsd.ac.uk::e46558ce-878f-4414-ae34-6e38ad9563ec" providerId="AD" clId="Web-{6C4D873A-65E0-5088-75F8-75C58C694F66}"/>
    <pc:docChg chg="addSld delSld modSld sldOrd">
      <pc:chgData name="Gabriel Mihai Stroe (2128634)" userId="S::2128634@student.uwtsd.ac.uk::e46558ce-878f-4414-ae34-6e38ad9563ec" providerId="AD" clId="Web-{6C4D873A-65E0-5088-75F8-75C58C694F66}" dt="2022-11-06T09:57:51.155" v="1207"/>
      <pc:docMkLst>
        <pc:docMk/>
      </pc:docMkLst>
      <pc:sldChg chg="delSp modSp delAnim">
        <pc:chgData name="Gabriel Mihai Stroe (2128634)" userId="S::2128634@student.uwtsd.ac.uk::e46558ce-878f-4414-ae34-6e38ad9563ec" providerId="AD" clId="Web-{6C4D873A-65E0-5088-75F8-75C58C694F66}" dt="2022-11-06T08:15:25.283" v="62" actId="1076"/>
        <pc:sldMkLst>
          <pc:docMk/>
          <pc:sldMk cId="109857222" sldId="256"/>
        </pc:sldMkLst>
        <pc:spChg chg="mod">
          <ac:chgData name="Gabriel Mihai Stroe (2128634)" userId="S::2128634@student.uwtsd.ac.uk::e46558ce-878f-4414-ae34-6e38ad9563ec" providerId="AD" clId="Web-{6C4D873A-65E0-5088-75F8-75C58C694F66}" dt="2022-11-06T08:13:47.092" v="36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Gabriel Mihai Stroe (2128634)" userId="S::2128634@student.uwtsd.ac.uk::e46558ce-878f-4414-ae34-6e38ad9563ec" providerId="AD" clId="Web-{6C4D873A-65E0-5088-75F8-75C58C694F66}" dt="2022-11-06T08:15:11.798" v="61" actId="20577"/>
          <ac:spMkLst>
            <pc:docMk/>
            <pc:sldMk cId="109857222" sldId="256"/>
            <ac:spMk id="3" creationId="{00000000-0000-0000-0000-000000000000}"/>
          </ac:spMkLst>
        </pc:spChg>
        <pc:spChg chg="mod">
          <ac:chgData name="Gabriel Mihai Stroe (2128634)" userId="S::2128634@student.uwtsd.ac.uk::e46558ce-878f-4414-ae34-6e38ad9563ec" providerId="AD" clId="Web-{6C4D873A-65E0-5088-75F8-75C58C694F66}" dt="2022-11-06T08:15:25.283" v="62" actId="1076"/>
          <ac:spMkLst>
            <pc:docMk/>
            <pc:sldMk cId="109857222" sldId="256"/>
            <ac:spMk id="6" creationId="{B1072D20-3ADA-4DC7-ECB5-F8E4A6DB94D1}"/>
          </ac:spMkLst>
        </pc:spChg>
        <pc:spChg chg="del mod">
          <ac:chgData name="Gabriel Mihai Stroe (2128634)" userId="S::2128634@student.uwtsd.ac.uk::e46558ce-878f-4414-ae34-6e38ad9563ec" providerId="AD" clId="Web-{6C4D873A-65E0-5088-75F8-75C58C694F66}" dt="2022-11-06T08:15:02.173" v="53"/>
          <ac:spMkLst>
            <pc:docMk/>
            <pc:sldMk cId="109857222" sldId="256"/>
            <ac:spMk id="8" creationId="{4152A39B-B24B-4B37-B553-12B7F3DFF367}"/>
          </ac:spMkLst>
        </pc:spChg>
        <pc:spChg chg="mod">
          <ac:chgData name="Gabriel Mihai Stroe (2128634)" userId="S::2128634@student.uwtsd.ac.uk::e46558ce-878f-4414-ae34-6e38ad9563ec" providerId="AD" clId="Web-{6C4D873A-65E0-5088-75F8-75C58C694F66}" dt="2022-11-06T08:14:32.328" v="50" actId="14100"/>
          <ac:spMkLst>
            <pc:docMk/>
            <pc:sldMk cId="109857222" sldId="256"/>
            <ac:spMk id="9" creationId="{341AF4DB-78A1-800D-635C-AC6A0B74568D}"/>
          </ac:spMkLst>
        </pc:spChg>
      </pc:sldChg>
      <pc:sldChg chg="addSp delSp modSp">
        <pc:chgData name="Gabriel Mihai Stroe (2128634)" userId="S::2128634@student.uwtsd.ac.uk::e46558ce-878f-4414-ae34-6e38ad9563ec" providerId="AD" clId="Web-{6C4D873A-65E0-5088-75F8-75C58C694F66}" dt="2022-11-06T08:27:22.030" v="75" actId="20577"/>
        <pc:sldMkLst>
          <pc:docMk/>
          <pc:sldMk cId="3298147149" sldId="257"/>
        </pc:sldMkLst>
        <pc:spChg chg="mod">
          <ac:chgData name="Gabriel Mihai Stroe (2128634)" userId="S::2128634@student.uwtsd.ac.uk::e46558ce-878f-4414-ae34-6e38ad9563ec" providerId="AD" clId="Web-{6C4D873A-65E0-5088-75F8-75C58C694F66}" dt="2022-11-06T08:16:23.367" v="66" actId="20577"/>
          <ac:spMkLst>
            <pc:docMk/>
            <pc:sldMk cId="3298147149" sldId="257"/>
            <ac:spMk id="2" creationId="{90CF5B8F-5DAD-A3F1-0B9D-3CA37DC63B23}"/>
          </ac:spMkLst>
        </pc:spChg>
        <pc:spChg chg="mod">
          <ac:chgData name="Gabriel Mihai Stroe (2128634)" userId="S::2128634@student.uwtsd.ac.uk::e46558ce-878f-4414-ae34-6e38ad9563ec" providerId="AD" clId="Web-{6C4D873A-65E0-5088-75F8-75C58C694F66}" dt="2022-11-06T08:27:22.030" v="75" actId="20577"/>
          <ac:spMkLst>
            <pc:docMk/>
            <pc:sldMk cId="3298147149" sldId="257"/>
            <ac:spMk id="9" creationId="{A9710D9A-EDA7-5557-E0E0-AC5EE1ECBCFB}"/>
          </ac:spMkLst>
        </pc:spChg>
        <pc:picChg chg="del">
          <ac:chgData name="Gabriel Mihai Stroe (2128634)" userId="S::2128634@student.uwtsd.ac.uk::e46558ce-878f-4414-ae34-6e38ad9563ec" providerId="AD" clId="Web-{6C4D873A-65E0-5088-75F8-75C58C694F66}" dt="2022-11-06T08:16:39.149" v="67"/>
          <ac:picMkLst>
            <pc:docMk/>
            <pc:sldMk cId="3298147149" sldId="257"/>
            <ac:picMk id="4" creationId="{D971CD4C-2FE3-A562-F0CC-F8DE7860C06B}"/>
          </ac:picMkLst>
        </pc:picChg>
        <pc:picChg chg="add mod">
          <ac:chgData name="Gabriel Mihai Stroe (2128634)" userId="S::2128634@student.uwtsd.ac.uk::e46558ce-878f-4414-ae34-6e38ad9563ec" providerId="AD" clId="Web-{6C4D873A-65E0-5088-75F8-75C58C694F66}" dt="2022-11-06T08:17:33.932" v="71" actId="1076"/>
          <ac:picMkLst>
            <pc:docMk/>
            <pc:sldMk cId="3298147149" sldId="257"/>
            <ac:picMk id="6" creationId="{052DBF8D-5253-845C-741C-E7AEE0FA81EA}"/>
          </ac:picMkLst>
        </pc:picChg>
      </pc:sldChg>
      <pc:sldChg chg="delSp modSp del">
        <pc:chgData name="Gabriel Mihai Stroe (2128634)" userId="S::2128634@student.uwtsd.ac.uk::e46558ce-878f-4414-ae34-6e38ad9563ec" providerId="AD" clId="Web-{6C4D873A-65E0-5088-75F8-75C58C694F66}" dt="2022-11-06T08:29:57.143" v="91"/>
        <pc:sldMkLst>
          <pc:docMk/>
          <pc:sldMk cId="3869717275" sldId="258"/>
        </pc:sldMkLst>
        <pc:spChg chg="mod">
          <ac:chgData name="Gabriel Mihai Stroe (2128634)" userId="S::2128634@student.uwtsd.ac.uk::e46558ce-878f-4414-ae34-6e38ad9563ec" providerId="AD" clId="Web-{6C4D873A-65E0-5088-75F8-75C58C694F66}" dt="2022-11-06T08:27:48.327" v="83" actId="20577"/>
          <ac:spMkLst>
            <pc:docMk/>
            <pc:sldMk cId="3869717275" sldId="258"/>
            <ac:spMk id="3" creationId="{13B1A123-3579-0999-CECA-AAAD66D7252C}"/>
          </ac:spMkLst>
        </pc:spChg>
        <pc:spChg chg="mod">
          <ac:chgData name="Gabriel Mihai Stroe (2128634)" userId="S::2128634@student.uwtsd.ac.uk::e46558ce-878f-4414-ae34-6e38ad9563ec" providerId="AD" clId="Web-{6C4D873A-65E0-5088-75F8-75C58C694F66}" dt="2022-11-06T08:27:53.999" v="88" actId="20577"/>
          <ac:spMkLst>
            <pc:docMk/>
            <pc:sldMk cId="3869717275" sldId="258"/>
            <ac:spMk id="17" creationId="{7A580FDB-0556-8F3A-4453-F05F506CBA85}"/>
          </ac:spMkLst>
        </pc:spChg>
        <pc:picChg chg="del">
          <ac:chgData name="Gabriel Mihai Stroe (2128634)" userId="S::2128634@student.uwtsd.ac.uk::e46558ce-878f-4414-ae34-6e38ad9563ec" providerId="AD" clId="Web-{6C4D873A-65E0-5088-75F8-75C58C694F66}" dt="2022-11-06T08:27:41.827" v="78"/>
          <ac:picMkLst>
            <pc:docMk/>
            <pc:sldMk cId="3869717275" sldId="258"/>
            <ac:picMk id="10" creationId="{8CA252DB-1A2E-107E-D89C-4ACEE6ADAD8B}"/>
          </ac:picMkLst>
        </pc:picChg>
        <pc:picChg chg="del">
          <ac:chgData name="Gabriel Mihai Stroe (2128634)" userId="S::2128634@student.uwtsd.ac.uk::e46558ce-878f-4414-ae34-6e38ad9563ec" providerId="AD" clId="Web-{6C4D873A-65E0-5088-75F8-75C58C694F66}" dt="2022-11-06T08:27:43.124" v="79"/>
          <ac:picMkLst>
            <pc:docMk/>
            <pc:sldMk cId="3869717275" sldId="258"/>
            <ac:picMk id="12" creationId="{8C92ED81-05A9-14B3-98F0-DD424B99F4D5}"/>
          </ac:picMkLst>
        </pc:picChg>
        <pc:picChg chg="del">
          <ac:chgData name="Gabriel Mihai Stroe (2128634)" userId="S::2128634@student.uwtsd.ac.uk::e46558ce-878f-4414-ae34-6e38ad9563ec" providerId="AD" clId="Web-{6C4D873A-65E0-5088-75F8-75C58C694F66}" dt="2022-11-06T08:27:43.671" v="80"/>
          <ac:picMkLst>
            <pc:docMk/>
            <pc:sldMk cId="3869717275" sldId="258"/>
            <ac:picMk id="14" creationId="{FF0A9C5A-6CFA-D157-10B1-09B90B4FE2F3}"/>
          </ac:picMkLst>
        </pc:picChg>
        <pc:picChg chg="del">
          <ac:chgData name="Gabriel Mihai Stroe (2128634)" userId="S::2128634@student.uwtsd.ac.uk::e46558ce-878f-4414-ae34-6e38ad9563ec" providerId="AD" clId="Web-{6C4D873A-65E0-5088-75F8-75C58C694F66}" dt="2022-11-06T08:27:44.843" v="81"/>
          <ac:picMkLst>
            <pc:docMk/>
            <pc:sldMk cId="3869717275" sldId="258"/>
            <ac:picMk id="15" creationId="{61360030-3AAB-3FFB-2F26-77FD266C95FD}"/>
          </ac:picMkLst>
        </pc:picChg>
      </pc:sldChg>
      <pc:sldChg chg="del">
        <pc:chgData name="Gabriel Mihai Stroe (2128634)" userId="S::2128634@student.uwtsd.ac.uk::e46558ce-878f-4414-ae34-6e38ad9563ec" providerId="AD" clId="Web-{6C4D873A-65E0-5088-75F8-75C58C694F66}" dt="2022-11-06T08:29:54.971" v="90"/>
        <pc:sldMkLst>
          <pc:docMk/>
          <pc:sldMk cId="3566882572" sldId="259"/>
        </pc:sldMkLst>
      </pc:sldChg>
      <pc:sldChg chg="del">
        <pc:chgData name="Gabriel Mihai Stroe (2128634)" userId="S::2128634@student.uwtsd.ac.uk::e46558ce-878f-4414-ae34-6e38ad9563ec" providerId="AD" clId="Web-{6C4D873A-65E0-5088-75F8-75C58C694F66}" dt="2022-11-06T08:29:52.971" v="89"/>
        <pc:sldMkLst>
          <pc:docMk/>
          <pc:sldMk cId="4028353136" sldId="260"/>
        </pc:sldMkLst>
      </pc:sldChg>
      <pc:sldChg chg="del">
        <pc:chgData name="Gabriel Mihai Stroe (2128634)" userId="S::2128634@student.uwtsd.ac.uk::e46558ce-878f-4414-ae34-6e38ad9563ec" providerId="AD" clId="Web-{6C4D873A-65E0-5088-75F8-75C58C694F66}" dt="2022-11-06T08:30:00.659" v="92"/>
        <pc:sldMkLst>
          <pc:docMk/>
          <pc:sldMk cId="1235839091" sldId="261"/>
        </pc:sldMkLst>
      </pc:sldChg>
      <pc:sldChg chg="del">
        <pc:chgData name="Gabriel Mihai Stroe (2128634)" userId="S::2128634@student.uwtsd.ac.uk::e46558ce-878f-4414-ae34-6e38ad9563ec" providerId="AD" clId="Web-{6C4D873A-65E0-5088-75F8-75C58C694F66}" dt="2022-11-06T09:00:23.203" v="284"/>
        <pc:sldMkLst>
          <pc:docMk/>
          <pc:sldMk cId="1143674772" sldId="262"/>
        </pc:sldMkLst>
      </pc:sldChg>
      <pc:sldChg chg="del">
        <pc:chgData name="Gabriel Mihai Stroe (2128634)" userId="S::2128634@student.uwtsd.ac.uk::e46558ce-878f-4414-ae34-6e38ad9563ec" providerId="AD" clId="Web-{6C4D873A-65E0-5088-75F8-75C58C694F66}" dt="2022-11-06T09:15:01.305" v="601"/>
        <pc:sldMkLst>
          <pc:docMk/>
          <pc:sldMk cId="170391989" sldId="263"/>
        </pc:sldMkLst>
      </pc:sldChg>
      <pc:sldChg chg="addSp modSp new ord">
        <pc:chgData name="Gabriel Mihai Stroe (2128634)" userId="S::2128634@student.uwtsd.ac.uk::e46558ce-878f-4414-ae34-6e38ad9563ec" providerId="AD" clId="Web-{6C4D873A-65E0-5088-75F8-75C58C694F66}" dt="2022-11-06T08:47:56.295" v="174"/>
        <pc:sldMkLst>
          <pc:docMk/>
          <pc:sldMk cId="4243942033" sldId="265"/>
        </pc:sldMkLst>
        <pc:spChg chg="mod">
          <ac:chgData name="Gabriel Mihai Stroe (2128634)" userId="S::2128634@student.uwtsd.ac.uk::e46558ce-878f-4414-ae34-6e38ad9563ec" providerId="AD" clId="Web-{6C4D873A-65E0-5088-75F8-75C58C694F66}" dt="2022-11-06T08:40:22.834" v="111" actId="20577"/>
          <ac:spMkLst>
            <pc:docMk/>
            <pc:sldMk cId="4243942033" sldId="265"/>
            <ac:spMk id="2" creationId="{ACA38406-5357-AB83-FA35-C7C4AD09F009}"/>
          </ac:spMkLst>
        </pc:spChg>
        <pc:spChg chg="mod">
          <ac:chgData name="Gabriel Mihai Stroe (2128634)" userId="S::2128634@student.uwtsd.ac.uk::e46558ce-878f-4414-ae34-6e38ad9563ec" providerId="AD" clId="Web-{6C4D873A-65E0-5088-75F8-75C58C694F66}" dt="2022-11-06T08:46:03.546" v="162" actId="20577"/>
          <ac:spMkLst>
            <pc:docMk/>
            <pc:sldMk cId="4243942033" sldId="265"/>
            <ac:spMk id="3" creationId="{3BD1E64E-4C2E-243A-F869-0BE6C559B233}"/>
          </ac:spMkLst>
        </pc:spChg>
        <pc:spChg chg="add mod">
          <ac:chgData name="Gabriel Mihai Stroe (2128634)" userId="S::2128634@student.uwtsd.ac.uk::e46558ce-878f-4414-ae34-6e38ad9563ec" providerId="AD" clId="Web-{6C4D873A-65E0-5088-75F8-75C58C694F66}" dt="2022-11-06T08:47:56.295" v="174"/>
          <ac:spMkLst>
            <pc:docMk/>
            <pc:sldMk cId="4243942033" sldId="265"/>
            <ac:spMk id="6" creationId="{793A1304-C6B7-F07B-8A55-938292403352}"/>
          </ac:spMkLst>
        </pc:spChg>
        <pc:picChg chg="add mod">
          <ac:chgData name="Gabriel Mihai Stroe (2128634)" userId="S::2128634@student.uwtsd.ac.uk::e46558ce-878f-4414-ae34-6e38ad9563ec" providerId="AD" clId="Web-{6C4D873A-65E0-5088-75F8-75C58C694F66}" dt="2022-11-06T08:47:24.571" v="169" actId="1076"/>
          <ac:picMkLst>
            <pc:docMk/>
            <pc:sldMk cId="4243942033" sldId="265"/>
            <ac:picMk id="4" creationId="{2E7F3C7C-3016-B28A-99B4-AF71D293993F}"/>
          </ac:picMkLst>
        </pc:picChg>
        <pc:picChg chg="add mod">
          <ac:chgData name="Gabriel Mihai Stroe (2128634)" userId="S::2128634@student.uwtsd.ac.uk::e46558ce-878f-4414-ae34-6e38ad9563ec" providerId="AD" clId="Web-{6C4D873A-65E0-5088-75F8-75C58C694F66}" dt="2022-11-06T08:47:18.024" v="166" actId="1076"/>
          <ac:picMkLst>
            <pc:docMk/>
            <pc:sldMk cId="4243942033" sldId="265"/>
            <ac:picMk id="5" creationId="{28FB6673-1A55-A300-2FC7-268A8D2425A1}"/>
          </ac:picMkLst>
        </pc:picChg>
      </pc:sldChg>
      <pc:sldChg chg="addSp modSp new mod ord setBg">
        <pc:chgData name="Gabriel Mihai Stroe (2128634)" userId="S::2128634@student.uwtsd.ac.uk::e46558ce-878f-4414-ae34-6e38ad9563ec" providerId="AD" clId="Web-{6C4D873A-65E0-5088-75F8-75C58C694F66}" dt="2022-11-06T09:40:03.573" v="906"/>
        <pc:sldMkLst>
          <pc:docMk/>
          <pc:sldMk cId="810046553" sldId="266"/>
        </pc:sldMkLst>
        <pc:spChg chg="mod">
          <ac:chgData name="Gabriel Mihai Stroe (2128634)" userId="S::2128634@student.uwtsd.ac.uk::e46558ce-878f-4414-ae34-6e38ad9563ec" providerId="AD" clId="Web-{6C4D873A-65E0-5088-75F8-75C58C694F66}" dt="2022-11-06T08:56:50.445" v="242"/>
          <ac:spMkLst>
            <pc:docMk/>
            <pc:sldMk cId="810046553" sldId="266"/>
            <ac:spMk id="2" creationId="{FBA291B6-A7B2-B6CB-4BE9-D0A4912C26AF}"/>
          </ac:spMkLst>
        </pc:spChg>
        <pc:spChg chg="mod">
          <ac:chgData name="Gabriel Mihai Stroe (2128634)" userId="S::2128634@student.uwtsd.ac.uk::e46558ce-878f-4414-ae34-6e38ad9563ec" providerId="AD" clId="Web-{6C4D873A-65E0-5088-75F8-75C58C694F66}" dt="2022-11-06T08:58:08.353" v="283" actId="20577"/>
          <ac:spMkLst>
            <pc:docMk/>
            <pc:sldMk cId="810046553" sldId="266"/>
            <ac:spMk id="3" creationId="{6CB17578-EEA8-AD13-7417-9B05538D1BBA}"/>
          </ac:spMkLst>
        </pc:spChg>
        <pc:spChg chg="add mod">
          <ac:chgData name="Gabriel Mihai Stroe (2128634)" userId="S::2128634@student.uwtsd.ac.uk::e46558ce-878f-4414-ae34-6e38ad9563ec" providerId="AD" clId="Web-{6C4D873A-65E0-5088-75F8-75C58C694F66}" dt="2022-11-06T09:40:03.573" v="906"/>
          <ac:spMkLst>
            <pc:docMk/>
            <pc:sldMk cId="810046553" sldId="266"/>
            <ac:spMk id="4" creationId="{5BBF8A66-52D1-6E15-421D-DAC2BAC60A99}"/>
          </ac:spMkLst>
        </pc:spChg>
        <pc:spChg chg="add">
          <ac:chgData name="Gabriel Mihai Stroe (2128634)" userId="S::2128634@student.uwtsd.ac.uk::e46558ce-878f-4414-ae34-6e38ad9563ec" providerId="AD" clId="Web-{6C4D873A-65E0-5088-75F8-75C58C694F66}" dt="2022-11-06T08:56:50.445" v="242"/>
          <ac:spMkLst>
            <pc:docMk/>
            <pc:sldMk cId="810046553" sldId="266"/>
            <ac:spMk id="9" creationId="{F13C74B1-5B17-4795-BED0-7140497B445A}"/>
          </ac:spMkLst>
        </pc:spChg>
        <pc:spChg chg="add">
          <ac:chgData name="Gabriel Mihai Stroe (2128634)" userId="S::2128634@student.uwtsd.ac.uk::e46558ce-878f-4414-ae34-6e38ad9563ec" providerId="AD" clId="Web-{6C4D873A-65E0-5088-75F8-75C58C694F66}" dt="2022-11-06T08:56:50.445" v="242"/>
          <ac:spMkLst>
            <pc:docMk/>
            <pc:sldMk cId="810046553" sldId="266"/>
            <ac:spMk id="11" creationId="{3FCFB1DE-0B7E-48CC-BA90-B2AB0889F9D6}"/>
          </ac:spMkLst>
        </pc:spChg>
        <pc:picChg chg="add">
          <ac:chgData name="Gabriel Mihai Stroe (2128634)" userId="S::2128634@student.uwtsd.ac.uk::e46558ce-878f-4414-ae34-6e38ad9563ec" providerId="AD" clId="Web-{6C4D873A-65E0-5088-75F8-75C58C694F66}" dt="2022-11-06T08:56:50.445" v="242"/>
          <ac:picMkLst>
            <pc:docMk/>
            <pc:sldMk cId="810046553" sldId="266"/>
            <ac:picMk id="5" creationId="{2C7A364F-211C-7D72-D9F1-8A89255EF020}"/>
          </ac:picMkLst>
        </pc:picChg>
      </pc:sldChg>
      <pc:sldChg chg="addSp delSp modSp new del mod ord setBg">
        <pc:chgData name="Gabriel Mihai Stroe (2128634)" userId="S::2128634@student.uwtsd.ac.uk::e46558ce-878f-4414-ae34-6e38ad9563ec" providerId="AD" clId="Web-{6C4D873A-65E0-5088-75F8-75C58C694F66}" dt="2022-11-06T08:50:14.270" v="203"/>
        <pc:sldMkLst>
          <pc:docMk/>
          <pc:sldMk cId="1566016150" sldId="266"/>
        </pc:sldMkLst>
        <pc:spChg chg="mod">
          <ac:chgData name="Gabriel Mihai Stroe (2128634)" userId="S::2128634@student.uwtsd.ac.uk::e46558ce-878f-4414-ae34-6e38ad9563ec" providerId="AD" clId="Web-{6C4D873A-65E0-5088-75F8-75C58C694F66}" dt="2022-11-06T08:49:18.488" v="185"/>
          <ac:spMkLst>
            <pc:docMk/>
            <pc:sldMk cId="1566016150" sldId="266"/>
            <ac:spMk id="2" creationId="{DA6AC9FA-D37A-356C-6E64-D735A496E1EF}"/>
          </ac:spMkLst>
        </pc:spChg>
        <pc:spChg chg="del">
          <ac:chgData name="Gabriel Mihai Stroe (2128634)" userId="S::2128634@student.uwtsd.ac.uk::e46558ce-878f-4414-ae34-6e38ad9563ec" providerId="AD" clId="Web-{6C4D873A-65E0-5088-75F8-75C58C694F66}" dt="2022-11-06T08:48:46.831" v="179"/>
          <ac:spMkLst>
            <pc:docMk/>
            <pc:sldMk cId="1566016150" sldId="266"/>
            <ac:spMk id="3" creationId="{B477CF1E-EC4D-2ADC-10D5-FAB4A2826702}"/>
          </ac:spMkLst>
        </pc:spChg>
        <pc:spChg chg="add mod">
          <ac:chgData name="Gabriel Mihai Stroe (2128634)" userId="S::2128634@student.uwtsd.ac.uk::e46558ce-878f-4414-ae34-6e38ad9563ec" providerId="AD" clId="Web-{6C4D873A-65E0-5088-75F8-75C58C694F66}" dt="2022-11-06T08:50:02.629" v="202" actId="1076"/>
          <ac:spMkLst>
            <pc:docMk/>
            <pc:sldMk cId="1566016150" sldId="266"/>
            <ac:spMk id="6" creationId="{96B03E90-333D-2BB6-E2E2-94262DCC38EC}"/>
          </ac:spMkLst>
        </pc:spChg>
        <pc:spChg chg="add del">
          <ac:chgData name="Gabriel Mihai Stroe (2128634)" userId="S::2128634@student.uwtsd.ac.uk::e46558ce-878f-4414-ae34-6e38ad9563ec" providerId="AD" clId="Web-{6C4D873A-65E0-5088-75F8-75C58C694F66}" dt="2022-11-06T08:49:18.488" v="185"/>
          <ac:spMkLst>
            <pc:docMk/>
            <pc:sldMk cId="1566016150" sldId="266"/>
            <ac:spMk id="9" creationId="{DA381740-063A-41A4-836D-85D14980EEF0}"/>
          </ac:spMkLst>
        </pc:spChg>
        <pc:spChg chg="add del">
          <ac:chgData name="Gabriel Mihai Stroe (2128634)" userId="S::2128634@student.uwtsd.ac.uk::e46558ce-878f-4414-ae34-6e38ad9563ec" providerId="AD" clId="Web-{6C4D873A-65E0-5088-75F8-75C58C694F66}" dt="2022-11-06T08:49:18.488" v="185"/>
          <ac:spMkLst>
            <pc:docMk/>
            <pc:sldMk cId="1566016150" sldId="266"/>
            <ac:spMk id="11" creationId="{007891EC-4501-44ED-A8C8-B11B6DB767AB}"/>
          </ac:spMkLst>
        </pc:spChg>
        <pc:spChg chg="add del">
          <ac:chgData name="Gabriel Mihai Stroe (2128634)" userId="S::2128634@student.uwtsd.ac.uk::e46558ce-878f-4414-ae34-6e38ad9563ec" providerId="AD" clId="Web-{6C4D873A-65E0-5088-75F8-75C58C694F66}" dt="2022-11-06T08:49:18.472" v="184"/>
          <ac:spMkLst>
            <pc:docMk/>
            <pc:sldMk cId="1566016150" sldId="266"/>
            <ac:spMk id="18" creationId="{DA381740-063A-41A4-836D-85D14980EEF0}"/>
          </ac:spMkLst>
        </pc:spChg>
        <pc:spChg chg="add del">
          <ac:chgData name="Gabriel Mihai Stroe (2128634)" userId="S::2128634@student.uwtsd.ac.uk::e46558ce-878f-4414-ae34-6e38ad9563ec" providerId="AD" clId="Web-{6C4D873A-65E0-5088-75F8-75C58C694F66}" dt="2022-11-06T08:49:18.472" v="184"/>
          <ac:spMkLst>
            <pc:docMk/>
            <pc:sldMk cId="1566016150" sldId="266"/>
            <ac:spMk id="20" creationId="{9B7AD9F6-8CE7-4299-8FC6-328F4DCD3FF9}"/>
          </ac:spMkLst>
        </pc:spChg>
        <pc:spChg chg="add del">
          <ac:chgData name="Gabriel Mihai Stroe (2128634)" userId="S::2128634@student.uwtsd.ac.uk::e46558ce-878f-4414-ae34-6e38ad9563ec" providerId="AD" clId="Web-{6C4D873A-65E0-5088-75F8-75C58C694F66}" dt="2022-11-06T08:49:18.472" v="184"/>
          <ac:spMkLst>
            <pc:docMk/>
            <pc:sldMk cId="1566016150" sldId="266"/>
            <ac:spMk id="22" creationId="{F49775AF-8896-43EE-92C6-83497D6DC56F}"/>
          </ac:spMkLst>
        </pc:spChg>
        <pc:spChg chg="add">
          <ac:chgData name="Gabriel Mihai Stroe (2128634)" userId="S::2128634@student.uwtsd.ac.uk::e46558ce-878f-4414-ae34-6e38ad9563ec" providerId="AD" clId="Web-{6C4D873A-65E0-5088-75F8-75C58C694F66}" dt="2022-11-06T08:49:18.488" v="185"/>
          <ac:spMkLst>
            <pc:docMk/>
            <pc:sldMk cId="1566016150" sldId="266"/>
            <ac:spMk id="24" creationId="{DA381740-063A-41A4-836D-85D14980EEF0}"/>
          </ac:spMkLst>
        </pc:spChg>
        <pc:spChg chg="add">
          <ac:chgData name="Gabriel Mihai Stroe (2128634)" userId="S::2128634@student.uwtsd.ac.uk::e46558ce-878f-4414-ae34-6e38ad9563ec" providerId="AD" clId="Web-{6C4D873A-65E0-5088-75F8-75C58C694F66}" dt="2022-11-06T08:49:18.488" v="185"/>
          <ac:spMkLst>
            <pc:docMk/>
            <pc:sldMk cId="1566016150" sldId="266"/>
            <ac:spMk id="25" creationId="{678CC48C-9275-4EFA-9B84-8E818500B9C1}"/>
          </ac:spMkLst>
        </pc:spChg>
        <pc:spChg chg="add">
          <ac:chgData name="Gabriel Mihai Stroe (2128634)" userId="S::2128634@student.uwtsd.ac.uk::e46558ce-878f-4414-ae34-6e38ad9563ec" providerId="AD" clId="Web-{6C4D873A-65E0-5088-75F8-75C58C694F66}" dt="2022-11-06T08:49:18.488" v="185"/>
          <ac:spMkLst>
            <pc:docMk/>
            <pc:sldMk cId="1566016150" sldId="266"/>
            <ac:spMk id="26" creationId="{0A324144-E9CF-4B12-A53E-FAC0D281D8B0}"/>
          </ac:spMkLst>
        </pc:spChg>
        <pc:picChg chg="add mod">
          <ac:chgData name="Gabriel Mihai Stroe (2128634)" userId="S::2128634@student.uwtsd.ac.uk::e46558ce-878f-4414-ae34-6e38ad9563ec" providerId="AD" clId="Web-{6C4D873A-65E0-5088-75F8-75C58C694F66}" dt="2022-11-06T08:50:02.614" v="201" actId="1076"/>
          <ac:picMkLst>
            <pc:docMk/>
            <pc:sldMk cId="1566016150" sldId="266"/>
            <ac:picMk id="4" creationId="{09ECBF4B-264B-A3E9-E178-F085A4220050}"/>
          </ac:picMkLst>
        </pc:picChg>
        <pc:picChg chg="add mod ord">
          <ac:chgData name="Gabriel Mihai Stroe (2128634)" userId="S::2128634@student.uwtsd.ac.uk::e46558ce-878f-4414-ae34-6e38ad9563ec" providerId="AD" clId="Web-{6C4D873A-65E0-5088-75F8-75C58C694F66}" dt="2022-11-06T08:49:28.300" v="186" actId="1076"/>
          <ac:picMkLst>
            <pc:docMk/>
            <pc:sldMk cId="1566016150" sldId="266"/>
            <ac:picMk id="5" creationId="{2BF1BB98-878C-629E-5BCF-D1C2CC6FC0D8}"/>
          </ac:picMkLst>
        </pc:picChg>
        <pc:cxnChg chg="add del">
          <ac:chgData name="Gabriel Mihai Stroe (2128634)" userId="S::2128634@student.uwtsd.ac.uk::e46558ce-878f-4414-ae34-6e38ad9563ec" providerId="AD" clId="Web-{6C4D873A-65E0-5088-75F8-75C58C694F66}" dt="2022-11-06T08:49:18.488" v="185"/>
          <ac:cxnSpMkLst>
            <pc:docMk/>
            <pc:sldMk cId="1566016150" sldId="266"/>
            <ac:cxnSpMk id="13" creationId="{34E5597F-CE67-4085-9548-E6A8036DA3BB}"/>
          </ac:cxnSpMkLst>
        </pc:cxnChg>
      </pc:sldChg>
      <pc:sldChg chg="addSp delSp modSp new addAnim modAnim">
        <pc:chgData name="Gabriel Mihai Stroe (2128634)" userId="S::2128634@student.uwtsd.ac.uk::e46558ce-878f-4414-ae34-6e38ad9563ec" providerId="AD" clId="Web-{6C4D873A-65E0-5088-75F8-75C58C694F66}" dt="2022-11-06T09:40:22.761" v="911"/>
        <pc:sldMkLst>
          <pc:docMk/>
          <pc:sldMk cId="1343125947" sldId="267"/>
        </pc:sldMkLst>
        <pc:spChg chg="mod">
          <ac:chgData name="Gabriel Mihai Stroe (2128634)" userId="S::2128634@student.uwtsd.ac.uk::e46558ce-878f-4414-ae34-6e38ad9563ec" providerId="AD" clId="Web-{6C4D873A-65E0-5088-75F8-75C58C694F66}" dt="2022-11-06T09:00:40.376" v="297" actId="20577"/>
          <ac:spMkLst>
            <pc:docMk/>
            <pc:sldMk cId="1343125947" sldId="267"/>
            <ac:spMk id="2" creationId="{ABBFCDAB-DB62-0D41-33AA-9C627823B5BE}"/>
          </ac:spMkLst>
        </pc:spChg>
        <pc:spChg chg="del">
          <ac:chgData name="Gabriel Mihai Stroe (2128634)" userId="S::2128634@student.uwtsd.ac.uk::e46558ce-878f-4414-ae34-6e38ad9563ec" providerId="AD" clId="Web-{6C4D873A-65E0-5088-75F8-75C58C694F66}" dt="2022-11-06T09:00:52.126" v="298"/>
          <ac:spMkLst>
            <pc:docMk/>
            <pc:sldMk cId="1343125947" sldId="267"/>
            <ac:spMk id="3" creationId="{3FD50509-B2BE-E6E9-D11C-E0664231D0FD}"/>
          </ac:spMkLst>
        </pc:spChg>
        <pc:spChg chg="add mod">
          <ac:chgData name="Gabriel Mihai Stroe (2128634)" userId="S::2128634@student.uwtsd.ac.uk::e46558ce-878f-4414-ae34-6e38ad9563ec" providerId="AD" clId="Web-{6C4D873A-65E0-5088-75F8-75C58C694F66}" dt="2022-11-06T09:40:22.761" v="911"/>
          <ac:spMkLst>
            <pc:docMk/>
            <pc:sldMk cId="1343125947" sldId="267"/>
            <ac:spMk id="6" creationId="{03BEF3FB-0F74-84E7-6231-A1ECB3E25107}"/>
          </ac:spMkLst>
        </pc:spChg>
        <pc:graphicFrameChg chg="add mod modGraphic">
          <ac:chgData name="Gabriel Mihai Stroe (2128634)" userId="S::2128634@student.uwtsd.ac.uk::e46558ce-878f-4414-ae34-6e38ad9563ec" providerId="AD" clId="Web-{6C4D873A-65E0-5088-75F8-75C58C694F66}" dt="2022-11-06T09:11:59.660" v="596"/>
          <ac:graphicFrameMkLst>
            <pc:docMk/>
            <pc:sldMk cId="1343125947" sldId="267"/>
            <ac:graphicFrameMk id="5" creationId="{7E24612B-4A89-2D70-1A55-C3A4EFF81B6D}"/>
          </ac:graphicFrameMkLst>
        </pc:graphicFrameChg>
        <pc:picChg chg="add mod ord">
          <ac:chgData name="Gabriel Mihai Stroe (2128634)" userId="S::2128634@student.uwtsd.ac.uk::e46558ce-878f-4414-ae34-6e38ad9563ec" providerId="AD" clId="Web-{6C4D873A-65E0-5088-75F8-75C58C694F66}" dt="2022-11-06T09:00:59.142" v="300" actId="1076"/>
          <ac:picMkLst>
            <pc:docMk/>
            <pc:sldMk cId="1343125947" sldId="267"/>
            <ac:picMk id="4" creationId="{3133067C-6535-41FC-9FE1-C7A29F1024E2}"/>
          </ac:picMkLst>
        </pc:picChg>
      </pc:sldChg>
      <pc:sldChg chg="addSp delSp modSp new">
        <pc:chgData name="Gabriel Mihai Stroe (2128634)" userId="S::2128634@student.uwtsd.ac.uk::e46558ce-878f-4414-ae34-6e38ad9563ec" providerId="AD" clId="Web-{6C4D873A-65E0-5088-75F8-75C58C694F66}" dt="2022-11-06T09:40:42.855" v="916"/>
        <pc:sldMkLst>
          <pc:docMk/>
          <pc:sldMk cId="2315964366" sldId="268"/>
        </pc:sldMkLst>
        <pc:spChg chg="mod">
          <ac:chgData name="Gabriel Mihai Stroe (2128634)" userId="S::2128634@student.uwtsd.ac.uk::e46558ce-878f-4414-ae34-6e38ad9563ec" providerId="AD" clId="Web-{6C4D873A-65E0-5088-75F8-75C58C694F66}" dt="2022-11-06T09:20:28.050" v="609" actId="20577"/>
          <ac:spMkLst>
            <pc:docMk/>
            <pc:sldMk cId="2315964366" sldId="268"/>
            <ac:spMk id="2" creationId="{78B36ECB-0CAC-EEBE-540A-AD4DCAAF09E3}"/>
          </ac:spMkLst>
        </pc:spChg>
        <pc:spChg chg="add del mod">
          <ac:chgData name="Gabriel Mihai Stroe (2128634)" userId="S::2128634@student.uwtsd.ac.uk::e46558ce-878f-4414-ae34-6e38ad9563ec" providerId="AD" clId="Web-{6C4D873A-65E0-5088-75F8-75C58C694F66}" dt="2022-11-06T09:20:56.739" v="612" actId="14100"/>
          <ac:spMkLst>
            <pc:docMk/>
            <pc:sldMk cId="2315964366" sldId="268"/>
            <ac:spMk id="3" creationId="{38B68789-64E0-0DB4-A81F-F018F3891F69}"/>
          </ac:spMkLst>
        </pc:spChg>
        <pc:spChg chg="add del mod">
          <ac:chgData name="Gabriel Mihai Stroe (2128634)" userId="S::2128634@student.uwtsd.ac.uk::e46558ce-878f-4414-ae34-6e38ad9563ec" providerId="AD" clId="Web-{6C4D873A-65E0-5088-75F8-75C58C694F66}" dt="2022-11-06T09:22:54.273" v="632"/>
          <ac:spMkLst>
            <pc:docMk/>
            <pc:sldMk cId="2315964366" sldId="268"/>
            <ac:spMk id="16" creationId="{5DA46576-AC29-E370-CD06-23962C441056}"/>
          </ac:spMkLst>
        </pc:spChg>
        <pc:spChg chg="add mod">
          <ac:chgData name="Gabriel Mihai Stroe (2128634)" userId="S::2128634@student.uwtsd.ac.uk::e46558ce-878f-4414-ae34-6e38ad9563ec" providerId="AD" clId="Web-{6C4D873A-65E0-5088-75F8-75C58C694F66}" dt="2022-11-06T09:25:11.433" v="664" actId="20577"/>
          <ac:spMkLst>
            <pc:docMk/>
            <pc:sldMk cId="2315964366" sldId="268"/>
            <ac:spMk id="17" creationId="{8C67A696-00E6-2B91-D3FE-27FCCB0C06A4}"/>
          </ac:spMkLst>
        </pc:spChg>
        <pc:spChg chg="add mod">
          <ac:chgData name="Gabriel Mihai Stroe (2128634)" userId="S::2128634@student.uwtsd.ac.uk::e46558ce-878f-4414-ae34-6e38ad9563ec" providerId="AD" clId="Web-{6C4D873A-65E0-5088-75F8-75C58C694F66}" dt="2022-11-06T09:25:49.574" v="676" actId="20577"/>
          <ac:spMkLst>
            <pc:docMk/>
            <pc:sldMk cId="2315964366" sldId="268"/>
            <ac:spMk id="18" creationId="{72D914B9-2E59-66AE-EA21-AFAD51AA61B6}"/>
          </ac:spMkLst>
        </pc:spChg>
        <pc:spChg chg="add mod">
          <ac:chgData name="Gabriel Mihai Stroe (2128634)" userId="S::2128634@student.uwtsd.ac.uk::e46558ce-878f-4414-ae34-6e38ad9563ec" providerId="AD" clId="Web-{6C4D873A-65E0-5088-75F8-75C58C694F66}" dt="2022-11-06T09:26:24.169" v="688" actId="20577"/>
          <ac:spMkLst>
            <pc:docMk/>
            <pc:sldMk cId="2315964366" sldId="268"/>
            <ac:spMk id="19" creationId="{7C324EB3-A9D1-741D-E897-B792DC65F7A5}"/>
          </ac:spMkLst>
        </pc:spChg>
        <pc:spChg chg="add mod">
          <ac:chgData name="Gabriel Mihai Stroe (2128634)" userId="S::2128634@student.uwtsd.ac.uk::e46558ce-878f-4414-ae34-6e38ad9563ec" providerId="AD" clId="Web-{6C4D873A-65E0-5088-75F8-75C58C694F66}" dt="2022-11-06T09:27:03.201" v="699" actId="20577"/>
          <ac:spMkLst>
            <pc:docMk/>
            <pc:sldMk cId="2315964366" sldId="268"/>
            <ac:spMk id="20" creationId="{3405D565-6375-B007-73F6-9F1CE57B01BA}"/>
          </ac:spMkLst>
        </pc:spChg>
        <pc:spChg chg="add mod">
          <ac:chgData name="Gabriel Mihai Stroe (2128634)" userId="S::2128634@student.uwtsd.ac.uk::e46558ce-878f-4414-ae34-6e38ad9563ec" providerId="AD" clId="Web-{6C4D873A-65E0-5088-75F8-75C58C694F66}" dt="2022-11-06T09:33:18.022" v="788" actId="20577"/>
          <ac:spMkLst>
            <pc:docMk/>
            <pc:sldMk cId="2315964366" sldId="268"/>
            <ac:spMk id="21" creationId="{F861B228-272D-307C-15FE-0936653A4505}"/>
          </ac:spMkLst>
        </pc:spChg>
        <pc:spChg chg="add del">
          <ac:chgData name="Gabriel Mihai Stroe (2128634)" userId="S::2128634@student.uwtsd.ac.uk::e46558ce-878f-4414-ae34-6e38ad9563ec" providerId="AD" clId="Web-{6C4D873A-65E0-5088-75F8-75C58C694F66}" dt="2022-11-06T09:28:24.692" v="717"/>
          <ac:spMkLst>
            <pc:docMk/>
            <pc:sldMk cId="2315964366" sldId="268"/>
            <ac:spMk id="22" creationId="{45DD8C58-A85E-EFD9-E577-BA8172C569C1}"/>
          </ac:spMkLst>
        </pc:spChg>
        <pc:spChg chg="add del">
          <ac:chgData name="Gabriel Mihai Stroe (2128634)" userId="S::2128634@student.uwtsd.ac.uk::e46558ce-878f-4414-ae34-6e38ad9563ec" providerId="AD" clId="Web-{6C4D873A-65E0-5088-75F8-75C58C694F66}" dt="2022-11-06T09:31:13.065" v="753"/>
          <ac:spMkLst>
            <pc:docMk/>
            <pc:sldMk cId="2315964366" sldId="268"/>
            <ac:spMk id="32" creationId="{C28E72B7-044C-CACF-57AF-DCFB75930D1E}"/>
          </ac:spMkLst>
        </pc:spChg>
        <pc:spChg chg="add mod">
          <ac:chgData name="Gabriel Mihai Stroe (2128634)" userId="S::2128634@student.uwtsd.ac.uk::e46558ce-878f-4414-ae34-6e38ad9563ec" providerId="AD" clId="Web-{6C4D873A-65E0-5088-75F8-75C58C694F66}" dt="2022-11-06T09:34:07.663" v="794" actId="20577"/>
          <ac:spMkLst>
            <pc:docMk/>
            <pc:sldMk cId="2315964366" sldId="268"/>
            <ac:spMk id="33" creationId="{B8F2A65B-DE14-3E82-E678-3C5F9025FB42}"/>
          </ac:spMkLst>
        </pc:spChg>
        <pc:spChg chg="add mod">
          <ac:chgData name="Gabriel Mihai Stroe (2128634)" userId="S::2128634@student.uwtsd.ac.uk::e46558ce-878f-4414-ae34-6e38ad9563ec" providerId="AD" clId="Web-{6C4D873A-65E0-5088-75F8-75C58C694F66}" dt="2022-11-06T09:34:29.195" v="806" actId="20577"/>
          <ac:spMkLst>
            <pc:docMk/>
            <pc:sldMk cId="2315964366" sldId="268"/>
            <ac:spMk id="34" creationId="{045A0404-2351-DA30-4ABE-2AA000F42AFE}"/>
          </ac:spMkLst>
        </pc:spChg>
        <pc:spChg chg="add mod">
          <ac:chgData name="Gabriel Mihai Stroe (2128634)" userId="S::2128634@student.uwtsd.ac.uk::e46558ce-878f-4414-ae34-6e38ad9563ec" providerId="AD" clId="Web-{6C4D873A-65E0-5088-75F8-75C58C694F66}" dt="2022-11-06T09:35:54.744" v="836" actId="20577"/>
          <ac:spMkLst>
            <pc:docMk/>
            <pc:sldMk cId="2315964366" sldId="268"/>
            <ac:spMk id="35" creationId="{191298B9-390C-8E63-8513-CDE919E29323}"/>
          </ac:spMkLst>
        </pc:spChg>
        <pc:spChg chg="add mod">
          <ac:chgData name="Gabriel Mihai Stroe (2128634)" userId="S::2128634@student.uwtsd.ac.uk::e46558ce-878f-4414-ae34-6e38ad9563ec" providerId="AD" clId="Web-{6C4D873A-65E0-5088-75F8-75C58C694F66}" dt="2022-11-06T09:35:38.463" v="827" actId="20577"/>
          <ac:spMkLst>
            <pc:docMk/>
            <pc:sldMk cId="2315964366" sldId="268"/>
            <ac:spMk id="36" creationId="{E4205174-F36A-545B-7CB6-4BCA9C6BCD2F}"/>
          </ac:spMkLst>
        </pc:spChg>
        <pc:spChg chg="add del">
          <ac:chgData name="Gabriel Mihai Stroe (2128634)" userId="S::2128634@student.uwtsd.ac.uk::e46558ce-878f-4414-ae34-6e38ad9563ec" providerId="AD" clId="Web-{6C4D873A-65E0-5088-75F8-75C58C694F66}" dt="2022-11-06T09:32:06.614" v="768"/>
          <ac:spMkLst>
            <pc:docMk/>
            <pc:sldMk cId="2315964366" sldId="268"/>
            <ac:spMk id="37" creationId="{DC425FCE-E8AD-6EB1-4412-2EED63FBAF80}"/>
          </ac:spMkLst>
        </pc:spChg>
        <pc:spChg chg="add mod">
          <ac:chgData name="Gabriel Mihai Stroe (2128634)" userId="S::2128634@student.uwtsd.ac.uk::e46558ce-878f-4414-ae34-6e38ad9563ec" providerId="AD" clId="Web-{6C4D873A-65E0-5088-75F8-75C58C694F66}" dt="2022-11-06T09:39:28.040" v="901" actId="20577"/>
          <ac:spMkLst>
            <pc:docMk/>
            <pc:sldMk cId="2315964366" sldId="268"/>
            <ac:spMk id="38" creationId="{5FFBDAA3-2679-2FA4-B64A-71792AAD6850}"/>
          </ac:spMkLst>
        </pc:spChg>
        <pc:spChg chg="add mod">
          <ac:chgData name="Gabriel Mihai Stroe (2128634)" userId="S::2128634@student.uwtsd.ac.uk::e46558ce-878f-4414-ae34-6e38ad9563ec" providerId="AD" clId="Web-{6C4D873A-65E0-5088-75F8-75C58C694F66}" dt="2022-11-06T09:38:46.961" v="887" actId="20577"/>
          <ac:spMkLst>
            <pc:docMk/>
            <pc:sldMk cId="2315964366" sldId="268"/>
            <ac:spMk id="39" creationId="{E3471BC9-60CF-FCB8-1E2B-63E0A90261D3}"/>
          </ac:spMkLst>
        </pc:spChg>
        <pc:spChg chg="add mod">
          <ac:chgData name="Gabriel Mihai Stroe (2128634)" userId="S::2128634@student.uwtsd.ac.uk::e46558ce-878f-4414-ae34-6e38ad9563ec" providerId="AD" clId="Web-{6C4D873A-65E0-5088-75F8-75C58C694F66}" dt="2022-11-06T09:38:12.982" v="876" actId="20577"/>
          <ac:spMkLst>
            <pc:docMk/>
            <pc:sldMk cId="2315964366" sldId="268"/>
            <ac:spMk id="40" creationId="{BDCA0D13-9436-00B4-C432-6DA96207E43C}"/>
          </ac:spMkLst>
        </pc:spChg>
        <pc:spChg chg="add mod">
          <ac:chgData name="Gabriel Mihai Stroe (2128634)" userId="S::2128634@student.uwtsd.ac.uk::e46558ce-878f-4414-ae34-6e38ad9563ec" providerId="AD" clId="Web-{6C4D873A-65E0-5088-75F8-75C58C694F66}" dt="2022-11-06T09:37:15.246" v="863" actId="20577"/>
          <ac:spMkLst>
            <pc:docMk/>
            <pc:sldMk cId="2315964366" sldId="268"/>
            <ac:spMk id="41" creationId="{00C12136-B156-F29D-AD9C-6F561A5B36A9}"/>
          </ac:spMkLst>
        </pc:spChg>
        <pc:spChg chg="add mod">
          <ac:chgData name="Gabriel Mihai Stroe (2128634)" userId="S::2128634@student.uwtsd.ac.uk::e46558ce-878f-4414-ae34-6e38ad9563ec" providerId="AD" clId="Web-{6C4D873A-65E0-5088-75F8-75C58C694F66}" dt="2022-11-06T09:37:19.996" v="866" actId="20577"/>
          <ac:spMkLst>
            <pc:docMk/>
            <pc:sldMk cId="2315964366" sldId="268"/>
            <ac:spMk id="42" creationId="{254A8830-E014-A382-6D3E-7ECDEE5A9B33}"/>
          </ac:spMkLst>
        </pc:spChg>
        <pc:spChg chg="add mod">
          <ac:chgData name="Gabriel Mihai Stroe (2128634)" userId="S::2128634@student.uwtsd.ac.uk::e46558ce-878f-4414-ae34-6e38ad9563ec" providerId="AD" clId="Web-{6C4D873A-65E0-5088-75F8-75C58C694F66}" dt="2022-11-06T09:40:42.855" v="916"/>
          <ac:spMkLst>
            <pc:docMk/>
            <pc:sldMk cId="2315964366" sldId="268"/>
            <ac:spMk id="43" creationId="{356752D7-7C7F-573B-E1C9-45E6C33210DC}"/>
          </ac:spMkLst>
        </pc:spChg>
        <pc:graphicFrameChg chg="add del mod ord modGraphic">
          <ac:chgData name="Gabriel Mihai Stroe (2128634)" userId="S::2128634@student.uwtsd.ac.uk::e46558ce-878f-4414-ae34-6e38ad9563ec" providerId="AD" clId="Web-{6C4D873A-65E0-5088-75F8-75C58C694F66}" dt="2022-11-06T09:20:46.457" v="611"/>
          <ac:graphicFrameMkLst>
            <pc:docMk/>
            <pc:sldMk cId="2315964366" sldId="268"/>
            <ac:graphicFrameMk id="4" creationId="{3FEDC533-760A-06BE-A8D5-F62E85705344}"/>
          </ac:graphicFrameMkLst>
        </pc:graphicFrameChg>
        <pc:cxnChg chg="add mod">
          <ac:chgData name="Gabriel Mihai Stroe (2128634)" userId="S::2128634@student.uwtsd.ac.uk::e46558ce-878f-4414-ae34-6e38ad9563ec" providerId="AD" clId="Web-{6C4D873A-65E0-5088-75F8-75C58C694F66}" dt="2022-11-06T09:21:17.599" v="615" actId="14100"/>
          <ac:cxnSpMkLst>
            <pc:docMk/>
            <pc:sldMk cId="2315964366" sldId="268"/>
            <ac:cxnSpMk id="11" creationId="{CF499D79-A3DC-2BDE-F37C-9D72A5ED8027}"/>
          </ac:cxnSpMkLst>
        </pc:cxnChg>
        <pc:cxnChg chg="add mod">
          <ac:chgData name="Gabriel Mihai Stroe (2128634)" userId="S::2128634@student.uwtsd.ac.uk::e46558ce-878f-4414-ae34-6e38ad9563ec" providerId="AD" clId="Web-{6C4D873A-65E0-5088-75F8-75C58C694F66}" dt="2022-11-06T09:21:46.334" v="618" actId="14100"/>
          <ac:cxnSpMkLst>
            <pc:docMk/>
            <pc:sldMk cId="2315964366" sldId="268"/>
            <ac:cxnSpMk id="12" creationId="{73A0164B-5459-3113-3C8F-090B81BE1F0F}"/>
          </ac:cxnSpMkLst>
        </pc:cxnChg>
        <pc:cxnChg chg="add mod">
          <ac:chgData name="Gabriel Mihai Stroe (2128634)" userId="S::2128634@student.uwtsd.ac.uk::e46558ce-878f-4414-ae34-6e38ad9563ec" providerId="AD" clId="Web-{6C4D873A-65E0-5088-75F8-75C58C694F66}" dt="2022-11-06T09:21:57.725" v="621" actId="14100"/>
          <ac:cxnSpMkLst>
            <pc:docMk/>
            <pc:sldMk cId="2315964366" sldId="268"/>
            <ac:cxnSpMk id="13" creationId="{3ABC3101-AAEC-1901-7BF2-6ADEE5277C78}"/>
          </ac:cxnSpMkLst>
        </pc:cxnChg>
        <pc:cxnChg chg="add mod">
          <ac:chgData name="Gabriel Mihai Stroe (2128634)" userId="S::2128634@student.uwtsd.ac.uk::e46558ce-878f-4414-ae34-6e38ad9563ec" providerId="AD" clId="Web-{6C4D873A-65E0-5088-75F8-75C58C694F66}" dt="2022-11-06T09:22:16.256" v="624" actId="14100"/>
          <ac:cxnSpMkLst>
            <pc:docMk/>
            <pc:sldMk cId="2315964366" sldId="268"/>
            <ac:cxnSpMk id="14" creationId="{5E42EB20-8B65-2126-53E7-811D341A266D}"/>
          </ac:cxnSpMkLst>
        </pc:cxnChg>
        <pc:cxnChg chg="add mod">
          <ac:chgData name="Gabriel Mihai Stroe (2128634)" userId="S::2128634@student.uwtsd.ac.uk::e46558ce-878f-4414-ae34-6e38ad9563ec" providerId="AD" clId="Web-{6C4D873A-65E0-5088-75F8-75C58C694F66}" dt="2022-11-06T09:22:34.601" v="628" actId="14100"/>
          <ac:cxnSpMkLst>
            <pc:docMk/>
            <pc:sldMk cId="2315964366" sldId="268"/>
            <ac:cxnSpMk id="15" creationId="{13A825E5-FA67-7A67-94E2-976B152BE0DF}"/>
          </ac:cxnSpMkLst>
        </pc:cxnChg>
        <pc:cxnChg chg="add mod">
          <ac:chgData name="Gabriel Mihai Stroe (2128634)" userId="S::2128634@student.uwtsd.ac.uk::e46558ce-878f-4414-ae34-6e38ad9563ec" providerId="AD" clId="Web-{6C4D873A-65E0-5088-75F8-75C58C694F66}" dt="2022-11-06T09:28:41.146" v="721" actId="14100"/>
          <ac:cxnSpMkLst>
            <pc:docMk/>
            <pc:sldMk cId="2315964366" sldId="268"/>
            <ac:cxnSpMk id="23" creationId="{2C7012FB-2785-5359-B3D8-579010800C68}"/>
          </ac:cxnSpMkLst>
        </pc:cxnChg>
        <pc:cxnChg chg="add mod">
          <ac:chgData name="Gabriel Mihai Stroe (2128634)" userId="S::2128634@student.uwtsd.ac.uk::e46558ce-878f-4414-ae34-6e38ad9563ec" providerId="AD" clId="Web-{6C4D873A-65E0-5088-75F8-75C58C694F66}" dt="2022-11-06T09:28:56.068" v="726" actId="14100"/>
          <ac:cxnSpMkLst>
            <pc:docMk/>
            <pc:sldMk cId="2315964366" sldId="268"/>
            <ac:cxnSpMk id="24" creationId="{CFDDF618-230A-ECAA-6F08-FA4ABAB71396}"/>
          </ac:cxnSpMkLst>
        </pc:cxnChg>
        <pc:cxnChg chg="add mod">
          <ac:chgData name="Gabriel Mihai Stroe (2128634)" userId="S::2128634@student.uwtsd.ac.uk::e46558ce-878f-4414-ae34-6e38ad9563ec" providerId="AD" clId="Web-{6C4D873A-65E0-5088-75F8-75C58C694F66}" dt="2022-11-06T09:29:15.881" v="729" actId="14100"/>
          <ac:cxnSpMkLst>
            <pc:docMk/>
            <pc:sldMk cId="2315964366" sldId="268"/>
            <ac:cxnSpMk id="25" creationId="{4F981504-384C-7D02-A841-CC4069CE7002}"/>
          </ac:cxnSpMkLst>
        </pc:cxnChg>
        <pc:cxnChg chg="add mod">
          <ac:chgData name="Gabriel Mihai Stroe (2128634)" userId="S::2128634@student.uwtsd.ac.uk::e46558ce-878f-4414-ae34-6e38ad9563ec" providerId="AD" clId="Web-{6C4D873A-65E0-5088-75F8-75C58C694F66}" dt="2022-11-06T09:29:25.730" v="732" actId="14100"/>
          <ac:cxnSpMkLst>
            <pc:docMk/>
            <pc:sldMk cId="2315964366" sldId="268"/>
            <ac:cxnSpMk id="26" creationId="{32EF6BE3-2539-6311-C1C4-0B5ECA712621}"/>
          </ac:cxnSpMkLst>
        </pc:cxnChg>
        <pc:cxnChg chg="add mod">
          <ac:chgData name="Gabriel Mihai Stroe (2128634)" userId="S::2128634@student.uwtsd.ac.uk::e46558ce-878f-4414-ae34-6e38ad9563ec" providerId="AD" clId="Web-{6C4D873A-65E0-5088-75F8-75C58C694F66}" dt="2022-11-06T09:29:44.094" v="737" actId="14100"/>
          <ac:cxnSpMkLst>
            <pc:docMk/>
            <pc:sldMk cId="2315964366" sldId="268"/>
            <ac:cxnSpMk id="27" creationId="{264017AB-9FF6-6A2C-8ADD-88950C963402}"/>
          </ac:cxnSpMkLst>
        </pc:cxnChg>
        <pc:cxnChg chg="add mod">
          <ac:chgData name="Gabriel Mihai Stroe (2128634)" userId="S::2128634@student.uwtsd.ac.uk::e46558ce-878f-4414-ae34-6e38ad9563ec" providerId="AD" clId="Web-{6C4D873A-65E0-5088-75F8-75C58C694F66}" dt="2022-11-06T09:29:55.407" v="740" actId="14100"/>
          <ac:cxnSpMkLst>
            <pc:docMk/>
            <pc:sldMk cId="2315964366" sldId="268"/>
            <ac:cxnSpMk id="28" creationId="{8F745D4F-7894-BCED-0B4E-DEE3FDB66846}"/>
          </ac:cxnSpMkLst>
        </pc:cxnChg>
        <pc:cxnChg chg="add mod">
          <ac:chgData name="Gabriel Mihai Stroe (2128634)" userId="S::2128634@student.uwtsd.ac.uk::e46558ce-878f-4414-ae34-6e38ad9563ec" providerId="AD" clId="Web-{6C4D873A-65E0-5088-75F8-75C58C694F66}" dt="2022-11-06T09:30:09.673" v="743" actId="14100"/>
          <ac:cxnSpMkLst>
            <pc:docMk/>
            <pc:sldMk cId="2315964366" sldId="268"/>
            <ac:cxnSpMk id="29" creationId="{1B51994C-4764-4C5C-26ED-B803182026AD}"/>
          </ac:cxnSpMkLst>
        </pc:cxnChg>
        <pc:cxnChg chg="add mod">
          <ac:chgData name="Gabriel Mihai Stroe (2128634)" userId="S::2128634@student.uwtsd.ac.uk::e46558ce-878f-4414-ae34-6e38ad9563ec" providerId="AD" clId="Web-{6C4D873A-65E0-5088-75F8-75C58C694F66}" dt="2022-11-06T09:30:24.392" v="746" actId="14100"/>
          <ac:cxnSpMkLst>
            <pc:docMk/>
            <pc:sldMk cId="2315964366" sldId="268"/>
            <ac:cxnSpMk id="30" creationId="{AC44A1C3-69C4-B573-A9A2-F03C05689011}"/>
          </ac:cxnSpMkLst>
        </pc:cxnChg>
        <pc:cxnChg chg="add mod">
          <ac:chgData name="Gabriel Mihai Stroe (2128634)" userId="S::2128634@student.uwtsd.ac.uk::e46558ce-878f-4414-ae34-6e38ad9563ec" providerId="AD" clId="Web-{6C4D873A-65E0-5088-75F8-75C58C694F66}" dt="2022-11-06T09:30:44.736" v="751" actId="14100"/>
          <ac:cxnSpMkLst>
            <pc:docMk/>
            <pc:sldMk cId="2315964366" sldId="268"/>
            <ac:cxnSpMk id="31" creationId="{CEFF37F3-EA05-222E-3DB4-7245EC92AC69}"/>
          </ac:cxnSpMkLst>
        </pc:cxnChg>
      </pc:sldChg>
      <pc:sldChg chg="addSp delSp modSp new mod ord setBg addAnim setClrOvrMap">
        <pc:chgData name="Gabriel Mihai Stroe (2128634)" userId="S::2128634@student.uwtsd.ac.uk::e46558ce-878f-4414-ae34-6e38ad9563ec" providerId="AD" clId="Web-{6C4D873A-65E0-5088-75F8-75C58C694F66}" dt="2022-11-06T09:57:34.264" v="1202"/>
        <pc:sldMkLst>
          <pc:docMk/>
          <pc:sldMk cId="2602415036" sldId="269"/>
        </pc:sldMkLst>
        <pc:spChg chg="mod">
          <ac:chgData name="Gabriel Mihai Stroe (2128634)" userId="S::2128634@student.uwtsd.ac.uk::e46558ce-878f-4414-ae34-6e38ad9563ec" providerId="AD" clId="Web-{6C4D873A-65E0-5088-75F8-75C58C694F66}" dt="2022-11-06T09:45:45.382" v="993"/>
          <ac:spMkLst>
            <pc:docMk/>
            <pc:sldMk cId="2602415036" sldId="269"/>
            <ac:spMk id="2" creationId="{C91C0BBE-6BFD-AE8F-19CC-166AE53C9DF5}"/>
          </ac:spMkLst>
        </pc:spChg>
        <pc:spChg chg="mod">
          <ac:chgData name="Gabriel Mihai Stroe (2128634)" userId="S::2128634@student.uwtsd.ac.uk::e46558ce-878f-4414-ae34-6e38ad9563ec" providerId="AD" clId="Web-{6C4D873A-65E0-5088-75F8-75C58C694F66}" dt="2022-11-06T09:52:27.160" v="1173" actId="20577"/>
          <ac:spMkLst>
            <pc:docMk/>
            <pc:sldMk cId="2602415036" sldId="269"/>
            <ac:spMk id="3" creationId="{98A997DF-C32C-D3D4-59E0-1DF97B7EE64C}"/>
          </ac:spMkLst>
        </pc:spChg>
        <pc:spChg chg="add mod">
          <ac:chgData name="Gabriel Mihai Stroe (2128634)" userId="S::2128634@student.uwtsd.ac.uk::e46558ce-878f-4414-ae34-6e38ad9563ec" providerId="AD" clId="Web-{6C4D873A-65E0-5088-75F8-75C58C694F66}" dt="2022-11-06T09:57:34.264" v="1202"/>
          <ac:spMkLst>
            <pc:docMk/>
            <pc:sldMk cId="2602415036" sldId="269"/>
            <ac:spMk id="4" creationId="{E5D07629-F85A-9E9F-D3D0-04B862AA8015}"/>
          </ac:spMkLst>
        </pc:spChg>
        <pc:spChg chg="add del">
          <ac:chgData name="Gabriel Mihai Stroe (2128634)" userId="S::2128634@student.uwtsd.ac.uk::e46558ce-878f-4414-ae34-6e38ad9563ec" providerId="AD" clId="Web-{6C4D873A-65E0-5088-75F8-75C58C694F66}" dt="2022-11-06T09:45:45.382" v="993"/>
          <ac:spMkLst>
            <pc:docMk/>
            <pc:sldMk cId="2602415036" sldId="269"/>
            <ac:spMk id="9" creationId="{DA381740-063A-41A4-836D-85D14980EEF0}"/>
          </ac:spMkLst>
        </pc:spChg>
        <pc:spChg chg="add del">
          <ac:chgData name="Gabriel Mihai Stroe (2128634)" userId="S::2128634@student.uwtsd.ac.uk::e46558ce-878f-4414-ae34-6e38ad9563ec" providerId="AD" clId="Web-{6C4D873A-65E0-5088-75F8-75C58C694F66}" dt="2022-11-06T09:45:45.382" v="993"/>
          <ac:spMkLst>
            <pc:docMk/>
            <pc:sldMk cId="2602415036" sldId="269"/>
            <ac:spMk id="11" creationId="{5683D043-25BB-4AC9-8130-641179672614}"/>
          </ac:spMkLst>
        </pc:spChg>
        <pc:spChg chg="add del">
          <ac:chgData name="Gabriel Mihai Stroe (2128634)" userId="S::2128634@student.uwtsd.ac.uk::e46558ce-878f-4414-ae34-6e38ad9563ec" providerId="AD" clId="Web-{6C4D873A-65E0-5088-75F8-75C58C694F66}" dt="2022-11-06T09:45:45.382" v="993"/>
          <ac:spMkLst>
            <pc:docMk/>
            <pc:sldMk cId="2602415036" sldId="269"/>
            <ac:spMk id="13" creationId="{AA61CCAC-6875-474C-8E9E-F57ABF078C2B}"/>
          </ac:spMkLst>
        </pc:spChg>
        <pc:spChg chg="add">
          <ac:chgData name="Gabriel Mihai Stroe (2128634)" userId="S::2128634@student.uwtsd.ac.uk::e46558ce-878f-4414-ae34-6e38ad9563ec" providerId="AD" clId="Web-{6C4D873A-65E0-5088-75F8-75C58C694F66}" dt="2022-11-06T09:45:45.382" v="993"/>
          <ac:spMkLst>
            <pc:docMk/>
            <pc:sldMk cId="2602415036" sldId="269"/>
            <ac:spMk id="18" creationId="{F95DC6D5-A7B0-4D09-A7A5-62869A0D2C51}"/>
          </ac:spMkLst>
        </pc:spChg>
        <pc:spChg chg="add">
          <ac:chgData name="Gabriel Mihai Stroe (2128634)" userId="S::2128634@student.uwtsd.ac.uk::e46558ce-878f-4414-ae34-6e38ad9563ec" providerId="AD" clId="Web-{6C4D873A-65E0-5088-75F8-75C58C694F66}" dt="2022-11-06T09:45:45.382" v="993"/>
          <ac:spMkLst>
            <pc:docMk/>
            <pc:sldMk cId="2602415036" sldId="269"/>
            <ac:spMk id="20" creationId="{E72C4BCF-DD12-4745-97A9-F340887E1FDD}"/>
          </ac:spMkLst>
        </pc:spChg>
        <pc:picChg chg="add mod">
          <ac:chgData name="Gabriel Mihai Stroe (2128634)" userId="S::2128634@student.uwtsd.ac.uk::e46558ce-878f-4414-ae34-6e38ad9563ec" providerId="AD" clId="Web-{6C4D873A-65E0-5088-75F8-75C58C694F66}" dt="2022-11-06T09:45:45.382" v="993"/>
          <ac:picMkLst>
            <pc:docMk/>
            <pc:sldMk cId="2602415036" sldId="269"/>
            <ac:picMk id="5" creationId="{67288337-EA1F-25F8-70A6-4F39D8BDD77E}"/>
          </ac:picMkLst>
        </pc:picChg>
      </pc:sldChg>
      <pc:sldChg chg="addSp modSp new ord">
        <pc:chgData name="Gabriel Mihai Stroe (2128634)" userId="S::2128634@student.uwtsd.ac.uk::e46558ce-878f-4414-ae34-6e38ad9563ec" providerId="AD" clId="Web-{6C4D873A-65E0-5088-75F8-75C58C694F66}" dt="2022-11-06T09:57:51.155" v="1207"/>
        <pc:sldMkLst>
          <pc:docMk/>
          <pc:sldMk cId="3038458382" sldId="270"/>
        </pc:sldMkLst>
        <pc:spChg chg="mod">
          <ac:chgData name="Gabriel Mihai Stroe (2128634)" userId="S::2128634@student.uwtsd.ac.uk::e46558ce-878f-4414-ae34-6e38ad9563ec" providerId="AD" clId="Web-{6C4D873A-65E0-5088-75F8-75C58C694F66}" dt="2022-11-06T09:55:03.164" v="1190" actId="20577"/>
          <ac:spMkLst>
            <pc:docMk/>
            <pc:sldMk cId="3038458382" sldId="270"/>
            <ac:spMk id="2" creationId="{9EA4E47F-D676-D02E-A101-07352859C39D}"/>
          </ac:spMkLst>
        </pc:spChg>
        <pc:spChg chg="mod">
          <ac:chgData name="Gabriel Mihai Stroe (2128634)" userId="S::2128634@student.uwtsd.ac.uk::e46558ce-878f-4414-ae34-6e38ad9563ec" providerId="AD" clId="Web-{6C4D873A-65E0-5088-75F8-75C58C694F66}" dt="2022-11-06T09:56:53.529" v="1196" actId="20577"/>
          <ac:spMkLst>
            <pc:docMk/>
            <pc:sldMk cId="3038458382" sldId="270"/>
            <ac:spMk id="3" creationId="{AA1BAD2E-599F-2725-E5C8-F452688ED575}"/>
          </ac:spMkLst>
        </pc:spChg>
        <pc:spChg chg="add mod">
          <ac:chgData name="Gabriel Mihai Stroe (2128634)" userId="S::2128634@student.uwtsd.ac.uk::e46558ce-878f-4414-ae34-6e38ad9563ec" providerId="AD" clId="Web-{6C4D873A-65E0-5088-75F8-75C58C694F66}" dt="2022-11-06T09:57:51.155" v="1207"/>
          <ac:spMkLst>
            <pc:docMk/>
            <pc:sldMk cId="3038458382" sldId="270"/>
            <ac:spMk id="4" creationId="{4F1A9A4D-31B7-AAA7-1355-CB0E61140745}"/>
          </ac:spMkLst>
        </pc:spChg>
      </pc:sldChg>
    </pc:docChg>
  </pc:docChgLst>
  <pc:docChgLst>
    <pc:chgData name="Pavlina Pavlova (2133271)" userId="S::2133271@student.uwtsd.ac.uk::d80a913b-66bd-4a69-9397-c12eda26c191" providerId="AD" clId="Web-{D2A64B77-709A-412B-9BA4-03C7D081B89A}"/>
    <pc:docChg chg="modSld">
      <pc:chgData name="Pavlina Pavlova (2133271)" userId="S::2133271@student.uwtsd.ac.uk::d80a913b-66bd-4a69-9397-c12eda26c191" providerId="AD" clId="Web-{D2A64B77-709A-412B-9BA4-03C7D081B89A}" dt="2022-06-28T10:56:25.088" v="4" actId="20577"/>
      <pc:docMkLst>
        <pc:docMk/>
      </pc:docMkLst>
      <pc:sldChg chg="modSp">
        <pc:chgData name="Pavlina Pavlova (2133271)" userId="S::2133271@student.uwtsd.ac.uk::d80a913b-66bd-4a69-9397-c12eda26c191" providerId="AD" clId="Web-{D2A64B77-709A-412B-9BA4-03C7D081B89A}" dt="2022-06-28T10:56:25.088" v="4" actId="20577"/>
        <pc:sldMkLst>
          <pc:docMk/>
          <pc:sldMk cId="3298147149" sldId="257"/>
        </pc:sldMkLst>
        <pc:spChg chg="mod">
          <ac:chgData name="Pavlina Pavlova (2133271)" userId="S::2133271@student.uwtsd.ac.uk::d80a913b-66bd-4a69-9397-c12eda26c191" providerId="AD" clId="Web-{D2A64B77-709A-412B-9BA4-03C7D081B89A}" dt="2022-06-28T10:56:25.088" v="4" actId="20577"/>
          <ac:spMkLst>
            <pc:docMk/>
            <pc:sldMk cId="3298147149" sldId="257"/>
            <ac:spMk id="9" creationId="{A9710D9A-EDA7-5557-E0E0-AC5EE1ECBCFB}"/>
          </ac:spMkLst>
        </pc:spChg>
      </pc:sldChg>
    </pc:docChg>
  </pc:docChgLst>
  <pc:docChgLst>
    <pc:chgData name="Gabriel Mihai Stroe (2128634)" userId="S::2128634@student.uwtsd.ac.uk::e46558ce-878f-4414-ae34-6e38ad9563ec" providerId="AD" clId="Web-{62BBF890-68CC-B445-43F8-48FBFF93319E}"/>
    <pc:docChg chg="addSld modSld">
      <pc:chgData name="Gabriel Mihai Stroe (2128634)" userId="S::2128634@student.uwtsd.ac.uk::e46558ce-878f-4414-ae34-6e38ad9563ec" providerId="AD" clId="Web-{62BBF890-68CC-B445-43F8-48FBFF93319E}" dt="2022-07-02T10:20:08.162" v="29" actId="1076"/>
      <pc:docMkLst>
        <pc:docMk/>
      </pc:docMkLst>
      <pc:sldChg chg="modSp">
        <pc:chgData name="Gabriel Mihai Stroe (2128634)" userId="S::2128634@student.uwtsd.ac.uk::e46558ce-878f-4414-ae34-6e38ad9563ec" providerId="AD" clId="Web-{62BBF890-68CC-B445-43F8-48FBFF93319E}" dt="2022-07-02T10:13:36.604" v="1" actId="14100"/>
        <pc:sldMkLst>
          <pc:docMk/>
          <pc:sldMk cId="4028353136" sldId="260"/>
        </pc:sldMkLst>
        <pc:picChg chg="mod">
          <ac:chgData name="Gabriel Mihai Stroe (2128634)" userId="S::2128634@student.uwtsd.ac.uk::e46558ce-878f-4414-ae34-6e38ad9563ec" providerId="AD" clId="Web-{62BBF890-68CC-B445-43F8-48FBFF93319E}" dt="2022-07-02T10:13:36.604" v="1" actId="14100"/>
          <ac:picMkLst>
            <pc:docMk/>
            <pc:sldMk cId="4028353136" sldId="260"/>
            <ac:picMk id="28" creationId="{62BF8AFE-1E2E-5459-7495-B2FDBDAEF647}"/>
          </ac:picMkLst>
        </pc:picChg>
      </pc:sldChg>
      <pc:sldChg chg="addSp modSp">
        <pc:chgData name="Gabriel Mihai Stroe (2128634)" userId="S::2128634@student.uwtsd.ac.uk::e46558ce-878f-4414-ae34-6e38ad9563ec" providerId="AD" clId="Web-{62BBF890-68CC-B445-43F8-48FBFF93319E}" dt="2022-07-02T10:20:08.162" v="29" actId="1076"/>
        <pc:sldMkLst>
          <pc:docMk/>
          <pc:sldMk cId="1143674772" sldId="262"/>
        </pc:sldMkLst>
        <pc:spChg chg="mod">
          <ac:chgData name="Gabriel Mihai Stroe (2128634)" userId="S::2128634@student.uwtsd.ac.uk::e46558ce-878f-4414-ae34-6e38ad9563ec" providerId="AD" clId="Web-{62BBF890-68CC-B445-43F8-48FBFF93319E}" dt="2022-07-02T10:14:27.183" v="7" actId="1076"/>
          <ac:spMkLst>
            <pc:docMk/>
            <pc:sldMk cId="1143674772" sldId="262"/>
            <ac:spMk id="8" creationId="{44C8ECDA-B17C-DDAA-5012-D84594793DF1}"/>
          </ac:spMkLst>
        </pc:spChg>
        <pc:picChg chg="mod">
          <ac:chgData name="Gabriel Mihai Stroe (2128634)" userId="S::2128634@student.uwtsd.ac.uk::e46558ce-878f-4414-ae34-6e38ad9563ec" providerId="AD" clId="Web-{62BBF890-68CC-B445-43F8-48FBFF93319E}" dt="2022-07-02T10:14:17.964" v="5" actId="1076"/>
          <ac:picMkLst>
            <pc:docMk/>
            <pc:sldMk cId="1143674772" sldId="262"/>
            <ac:picMk id="2" creationId="{FA9B1DF2-EEC9-C96F-5501-56649507076E}"/>
          </ac:picMkLst>
        </pc:picChg>
        <pc:picChg chg="add mod">
          <ac:chgData name="Gabriel Mihai Stroe (2128634)" userId="S::2128634@student.uwtsd.ac.uk::e46558ce-878f-4414-ae34-6e38ad9563ec" providerId="AD" clId="Web-{62BBF890-68CC-B445-43F8-48FBFF93319E}" dt="2022-07-02T10:20:08.162" v="29" actId="1076"/>
          <ac:picMkLst>
            <pc:docMk/>
            <pc:sldMk cId="1143674772" sldId="262"/>
            <ac:picMk id="9" creationId="{7CEFC6B9-3ADE-8CC9-17AC-FB71E503A212}"/>
          </ac:picMkLst>
        </pc:picChg>
      </pc:sldChg>
      <pc:sldChg chg="addSp delSp modSp new mod setBg">
        <pc:chgData name="Gabriel Mihai Stroe (2128634)" userId="S::2128634@student.uwtsd.ac.uk::e46558ce-878f-4414-ae34-6e38ad9563ec" providerId="AD" clId="Web-{62BBF890-68CC-B445-43F8-48FBFF93319E}" dt="2022-07-02T10:18:14.799" v="28" actId="14100"/>
        <pc:sldMkLst>
          <pc:docMk/>
          <pc:sldMk cId="3675197115" sldId="264"/>
        </pc:sldMkLst>
        <pc:spChg chg="mod ord">
          <ac:chgData name="Gabriel Mihai Stroe (2128634)" userId="S::2128634@student.uwtsd.ac.uk::e46558ce-878f-4414-ae34-6e38ad9563ec" providerId="AD" clId="Web-{62BBF890-68CC-B445-43F8-48FBFF93319E}" dt="2022-07-02T10:15:22.607" v="14"/>
          <ac:spMkLst>
            <pc:docMk/>
            <pc:sldMk cId="3675197115" sldId="264"/>
            <ac:spMk id="2" creationId="{6EF36D86-B79E-850D-4119-FA5679D82AD7}"/>
          </ac:spMkLst>
        </pc:spChg>
        <pc:spChg chg="del">
          <ac:chgData name="Gabriel Mihai Stroe (2128634)" userId="S::2128634@student.uwtsd.ac.uk::e46558ce-878f-4414-ae34-6e38ad9563ec" providerId="AD" clId="Web-{62BBF890-68CC-B445-43F8-48FBFF93319E}" dt="2022-07-02T10:15:16.747" v="12"/>
          <ac:spMkLst>
            <pc:docMk/>
            <pc:sldMk cId="3675197115" sldId="264"/>
            <ac:spMk id="3" creationId="{A8577DDE-3EF4-903A-00F7-CDC657563B3B}"/>
          </ac:spMkLst>
        </pc:spChg>
        <pc:spChg chg="add">
          <ac:chgData name="Gabriel Mihai Stroe (2128634)" userId="S::2128634@student.uwtsd.ac.uk::e46558ce-878f-4414-ae34-6e38ad9563ec" providerId="AD" clId="Web-{62BBF890-68CC-B445-43F8-48FBFF93319E}" dt="2022-07-02T10:15:22.607" v="14"/>
          <ac:spMkLst>
            <pc:docMk/>
            <pc:sldMk cId="3675197115" sldId="264"/>
            <ac:spMk id="9" creationId="{DA381740-063A-41A4-836D-85D14980EEF0}"/>
          </ac:spMkLst>
        </pc:spChg>
        <pc:spChg chg="add">
          <ac:chgData name="Gabriel Mihai Stroe (2128634)" userId="S::2128634@student.uwtsd.ac.uk::e46558ce-878f-4414-ae34-6e38ad9563ec" providerId="AD" clId="Web-{62BBF890-68CC-B445-43F8-48FBFF93319E}" dt="2022-07-02T10:15:22.607" v="14"/>
          <ac:spMkLst>
            <pc:docMk/>
            <pc:sldMk cId="3675197115" sldId="264"/>
            <ac:spMk id="11" creationId="{0671A8AE-40A1-4631-A6B8-581AFF065482}"/>
          </ac:spMkLst>
        </pc:spChg>
        <pc:spChg chg="add">
          <ac:chgData name="Gabriel Mihai Stroe (2128634)" userId="S::2128634@student.uwtsd.ac.uk::e46558ce-878f-4414-ae34-6e38ad9563ec" providerId="AD" clId="Web-{62BBF890-68CC-B445-43F8-48FBFF93319E}" dt="2022-07-02T10:15:22.607" v="14"/>
          <ac:spMkLst>
            <pc:docMk/>
            <pc:sldMk cId="3675197115" sldId="264"/>
            <ac:spMk id="13" creationId="{A44CD100-6267-4E62-AA64-2182A3A6A1C0}"/>
          </ac:spMkLst>
        </pc:spChg>
        <pc:picChg chg="add mod ord">
          <ac:chgData name="Gabriel Mihai Stroe (2128634)" userId="S::2128634@student.uwtsd.ac.uk::e46558ce-878f-4414-ae34-6e38ad9563ec" providerId="AD" clId="Web-{62BBF890-68CC-B445-43F8-48FBFF93319E}" dt="2022-07-02T10:15:22.607" v="14"/>
          <ac:picMkLst>
            <pc:docMk/>
            <pc:sldMk cId="3675197115" sldId="264"/>
            <ac:picMk id="4" creationId="{56E7DFED-4CF1-3764-409C-0641FC63ED9C}"/>
          </ac:picMkLst>
        </pc:picChg>
        <pc:picChg chg="add mod">
          <ac:chgData name="Gabriel Mihai Stroe (2128634)" userId="S::2128634@student.uwtsd.ac.uk::e46558ce-878f-4414-ae34-6e38ad9563ec" providerId="AD" clId="Web-{62BBF890-68CC-B445-43F8-48FBFF93319E}" dt="2022-07-02T10:17:20.251" v="16" actId="14100"/>
          <ac:picMkLst>
            <pc:docMk/>
            <pc:sldMk cId="3675197115" sldId="264"/>
            <ac:picMk id="5" creationId="{2B3F4F30-AE2E-7DB4-8E46-1BE730D43FBA}"/>
          </ac:picMkLst>
        </pc:picChg>
        <pc:picChg chg="add mod">
          <ac:chgData name="Gabriel Mihai Stroe (2128634)" userId="S::2128634@student.uwtsd.ac.uk::e46558ce-878f-4414-ae34-6e38ad9563ec" providerId="AD" clId="Web-{62BBF890-68CC-B445-43F8-48FBFF93319E}" dt="2022-07-02T10:18:14.799" v="28" actId="14100"/>
          <ac:picMkLst>
            <pc:docMk/>
            <pc:sldMk cId="3675197115" sldId="264"/>
            <ac:picMk id="6" creationId="{95789F38-3486-0F32-DCE0-D52EEF4C39E8}"/>
          </ac:picMkLst>
        </pc:picChg>
      </pc:sldChg>
    </pc:docChg>
  </pc:docChgLst>
  <pc:docChgLst>
    <pc:chgData name="Pavlina Pavlova (2133271)" userId="S::2133271@student.uwtsd.ac.uk::d80a913b-66bd-4a69-9397-c12eda26c191" providerId="AD" clId="Web-{C50790CF-5F97-FAB7-8789-8FF6F98988AA}"/>
    <pc:docChg chg="modSld">
      <pc:chgData name="Pavlina Pavlova (2133271)" userId="S::2133271@student.uwtsd.ac.uk::d80a913b-66bd-4a69-9397-c12eda26c191" providerId="AD" clId="Web-{C50790CF-5F97-FAB7-8789-8FF6F98988AA}" dt="2022-06-29T20:53:31.471" v="464" actId="14100"/>
      <pc:docMkLst>
        <pc:docMk/>
      </pc:docMkLst>
      <pc:sldChg chg="modSp">
        <pc:chgData name="Pavlina Pavlova (2133271)" userId="S::2133271@student.uwtsd.ac.uk::d80a913b-66bd-4a69-9397-c12eda26c191" providerId="AD" clId="Web-{C50790CF-5F97-FAB7-8789-8FF6F98988AA}" dt="2022-06-29T20:53:31.471" v="464" actId="14100"/>
        <pc:sldMkLst>
          <pc:docMk/>
          <pc:sldMk cId="1235839091" sldId="261"/>
        </pc:sldMkLst>
        <pc:spChg chg="mod">
          <ac:chgData name="Pavlina Pavlova (2133271)" userId="S::2133271@student.uwtsd.ac.uk::d80a913b-66bd-4a69-9397-c12eda26c191" providerId="AD" clId="Web-{C50790CF-5F97-FAB7-8789-8FF6F98988AA}" dt="2022-06-29T20:15:39.493" v="458" actId="14100"/>
          <ac:spMkLst>
            <pc:docMk/>
            <pc:sldMk cId="1235839091" sldId="261"/>
            <ac:spMk id="2" creationId="{2BC37AD7-7DAC-3138-43F3-E13DD3518963}"/>
          </ac:spMkLst>
        </pc:spChg>
        <pc:picChg chg="mod">
          <ac:chgData name="Pavlina Pavlova (2133271)" userId="S::2133271@student.uwtsd.ac.uk::d80a913b-66bd-4a69-9397-c12eda26c191" providerId="AD" clId="Web-{C50790CF-5F97-FAB7-8789-8FF6F98988AA}" dt="2022-06-29T20:53:31.471" v="464" actId="14100"/>
          <ac:picMkLst>
            <pc:docMk/>
            <pc:sldMk cId="1235839091" sldId="261"/>
            <ac:picMk id="4" creationId="{1B63963C-46A5-8D34-7ED0-557F9DF752EB}"/>
          </ac:picMkLst>
        </pc:picChg>
      </pc:sldChg>
    </pc:docChg>
  </pc:docChgLst>
  <pc:docChgLst>
    <pc:chgData name="Gabriel Mihai Stroe (2128634)" userId="S::2128634@student.uwtsd.ac.uk::e46558ce-878f-4414-ae34-6e38ad9563ec" providerId="AD" clId="Web-{6D3FB7F4-EC76-D5D9-C21C-E57A38A711DF}"/>
    <pc:docChg chg="modSld">
      <pc:chgData name="Gabriel Mihai Stroe (2128634)" userId="S::2128634@student.uwtsd.ac.uk::e46558ce-878f-4414-ae34-6e38ad9563ec" providerId="AD" clId="Web-{6D3FB7F4-EC76-D5D9-C21C-E57A38A711DF}" dt="2022-06-24T15:43:43.288" v="159"/>
      <pc:docMkLst>
        <pc:docMk/>
      </pc:docMkLst>
      <pc:sldChg chg="addSp modSp modTransition addAnim delAnim modAnim">
        <pc:chgData name="Gabriel Mihai Stroe (2128634)" userId="S::2128634@student.uwtsd.ac.uk::e46558ce-878f-4414-ae34-6e38ad9563ec" providerId="AD" clId="Web-{6D3FB7F4-EC76-D5D9-C21C-E57A38A711DF}" dt="2022-06-24T15:43:43.288" v="159"/>
        <pc:sldMkLst>
          <pc:docMk/>
          <pc:sldMk cId="109857222" sldId="256"/>
        </pc:sldMkLst>
        <pc:spChg chg="mod">
          <ac:chgData name="Gabriel Mihai Stroe (2128634)" userId="S::2128634@student.uwtsd.ac.uk::e46558ce-878f-4414-ae34-6e38ad9563ec" providerId="AD" clId="Web-{6D3FB7F4-EC76-D5D9-C21C-E57A38A711DF}" dt="2022-06-24T15:37:53.079" v="87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Gabriel Mihai Stroe (2128634)" userId="S::2128634@student.uwtsd.ac.uk::e46558ce-878f-4414-ae34-6e38ad9563ec" providerId="AD" clId="Web-{6D3FB7F4-EC76-D5D9-C21C-E57A38A711DF}" dt="2022-06-24T15:40:34.058" v="131" actId="20577"/>
          <ac:spMkLst>
            <pc:docMk/>
            <pc:sldMk cId="109857222" sldId="256"/>
            <ac:spMk id="3" creationId="{00000000-0000-0000-0000-000000000000}"/>
          </ac:spMkLst>
        </pc:spChg>
        <pc:spChg chg="mod">
          <ac:chgData name="Gabriel Mihai Stroe (2128634)" userId="S::2128634@student.uwtsd.ac.uk::e46558ce-878f-4414-ae34-6e38ad9563ec" providerId="AD" clId="Web-{6D3FB7F4-EC76-D5D9-C21C-E57A38A711DF}" dt="2022-06-24T15:33:48.768" v="70" actId="20577"/>
          <ac:spMkLst>
            <pc:docMk/>
            <pc:sldMk cId="109857222" sldId="256"/>
            <ac:spMk id="6" creationId="{B1072D20-3ADA-4DC7-ECB5-F8E4A6DB94D1}"/>
          </ac:spMkLst>
        </pc:spChg>
        <pc:spChg chg="add mod">
          <ac:chgData name="Gabriel Mihai Stroe (2128634)" userId="S::2128634@student.uwtsd.ac.uk::e46558ce-878f-4414-ae34-6e38ad9563ec" providerId="AD" clId="Web-{6D3FB7F4-EC76-D5D9-C21C-E57A38A711DF}" dt="2022-06-24T15:34:00.143" v="71" actId="20577"/>
          <ac:spMkLst>
            <pc:docMk/>
            <pc:sldMk cId="109857222" sldId="256"/>
            <ac:spMk id="8" creationId="{4152A39B-B24B-4B37-B553-12B7F3DFF367}"/>
          </ac:spMkLst>
        </pc:spChg>
        <pc:spChg chg="add mod">
          <ac:chgData name="Gabriel Mihai Stroe (2128634)" userId="S::2128634@student.uwtsd.ac.uk::e46558ce-878f-4414-ae34-6e38ad9563ec" providerId="AD" clId="Web-{6D3FB7F4-EC76-D5D9-C21C-E57A38A711DF}" dt="2022-06-24T15:41:36.499" v="147" actId="1076"/>
          <ac:spMkLst>
            <pc:docMk/>
            <pc:sldMk cId="109857222" sldId="256"/>
            <ac:spMk id="9" creationId="{341AF4DB-78A1-800D-635C-AC6A0B74568D}"/>
          </ac:spMkLst>
        </pc:spChg>
        <pc:picChg chg="mod">
          <ac:chgData name="Gabriel Mihai Stroe (2128634)" userId="S::2128634@student.uwtsd.ac.uk::e46558ce-878f-4414-ae34-6e38ad9563ec" providerId="AD" clId="Web-{6D3FB7F4-EC76-D5D9-C21C-E57A38A711DF}" dt="2022-06-24T15:42:21.299" v="152" actId="14100"/>
          <ac:picMkLst>
            <pc:docMk/>
            <pc:sldMk cId="109857222" sldId="256"/>
            <ac:picMk id="4" creationId="{3884ABD9-4D75-B808-F90F-DB5204BC5BAE}"/>
          </ac:picMkLst>
        </pc:picChg>
        <pc:picChg chg="add mod">
          <ac:chgData name="Gabriel Mihai Stroe (2128634)" userId="S::2128634@student.uwtsd.ac.uk::e46558ce-878f-4414-ae34-6e38ad9563ec" providerId="AD" clId="Web-{6D3FB7F4-EC76-D5D9-C21C-E57A38A711DF}" dt="2022-06-24T14:51:51.328" v="25" actId="14100"/>
          <ac:picMkLst>
            <pc:docMk/>
            <pc:sldMk cId="109857222" sldId="256"/>
            <ac:picMk id="5" creationId="{E5EFDB45-E456-7BDE-A11D-274B52D38A09}"/>
          </ac:picMkLst>
        </pc:picChg>
        <pc:picChg chg="add mod">
          <ac:chgData name="Gabriel Mihai Stroe (2128634)" userId="S::2128634@student.uwtsd.ac.uk::e46558ce-878f-4414-ae34-6e38ad9563ec" providerId="AD" clId="Web-{6D3FB7F4-EC76-D5D9-C21C-E57A38A711DF}" dt="2022-06-24T14:52:24.719" v="30" actId="14100"/>
          <ac:picMkLst>
            <pc:docMk/>
            <pc:sldMk cId="109857222" sldId="256"/>
            <ac:picMk id="7" creationId="{A7CDFD26-080C-52ED-DB73-870DDA287790}"/>
          </ac:picMkLst>
        </pc:picChg>
      </pc:sldChg>
      <pc:sldChg chg="addSp delSp modSp mod modTransition setBg">
        <pc:chgData name="Gabriel Mihai Stroe (2128634)" userId="S::2128634@student.uwtsd.ac.uk::e46558ce-878f-4414-ae34-6e38ad9563ec" providerId="AD" clId="Web-{6D3FB7F4-EC76-D5D9-C21C-E57A38A711DF}" dt="2022-06-24T15:42:52.473" v="154"/>
        <pc:sldMkLst>
          <pc:docMk/>
          <pc:sldMk cId="3298147149" sldId="257"/>
        </pc:sldMkLst>
        <pc:spChg chg="mod">
          <ac:chgData name="Gabriel Mihai Stroe (2128634)" userId="S::2128634@student.uwtsd.ac.uk::e46558ce-878f-4414-ae34-6e38ad9563ec" providerId="AD" clId="Web-{6D3FB7F4-EC76-D5D9-C21C-E57A38A711DF}" dt="2022-06-24T14:47:58.478" v="18"/>
          <ac:spMkLst>
            <pc:docMk/>
            <pc:sldMk cId="3298147149" sldId="257"/>
            <ac:spMk id="2" creationId="{90CF5B8F-5DAD-A3F1-0B9D-3CA37DC63B23}"/>
          </ac:spMkLst>
        </pc:spChg>
        <pc:spChg chg="del">
          <ac:chgData name="Gabriel Mihai Stroe (2128634)" userId="S::2128634@student.uwtsd.ac.uk::e46558ce-878f-4414-ae34-6e38ad9563ec" providerId="AD" clId="Web-{6D3FB7F4-EC76-D5D9-C21C-E57A38A711DF}" dt="2022-06-24T14:46:27.148" v="0"/>
          <ac:spMkLst>
            <pc:docMk/>
            <pc:sldMk cId="3298147149" sldId="257"/>
            <ac:spMk id="3" creationId="{BC0320E5-7F10-C4BD-413C-6E260B62E8B5}"/>
          </ac:spMkLst>
        </pc:spChg>
        <pc:spChg chg="add mod">
          <ac:chgData name="Gabriel Mihai Stroe (2128634)" userId="S::2128634@student.uwtsd.ac.uk::e46558ce-878f-4414-ae34-6e38ad9563ec" providerId="AD" clId="Web-{6D3FB7F4-EC76-D5D9-C21C-E57A38A711DF}" dt="2022-06-24T14:47:37.400" v="17" actId="1076"/>
          <ac:spMkLst>
            <pc:docMk/>
            <pc:sldMk cId="3298147149" sldId="257"/>
            <ac:spMk id="5" creationId="{F18FCB42-061F-18C3-F810-3D47F095F7CD}"/>
          </ac:spMkLst>
        </pc:spChg>
        <pc:spChg chg="add">
          <ac:chgData name="Gabriel Mihai Stroe (2128634)" userId="S::2128634@student.uwtsd.ac.uk::e46558ce-878f-4414-ae34-6e38ad9563ec" providerId="AD" clId="Web-{6D3FB7F4-EC76-D5D9-C21C-E57A38A711DF}" dt="2022-06-24T14:47:58.478" v="18"/>
          <ac:spMkLst>
            <pc:docMk/>
            <pc:sldMk cId="3298147149" sldId="257"/>
            <ac:spMk id="9" creationId="{A9710D9A-EDA7-5557-E0E0-AC5EE1ECBCFB}"/>
          </ac:spMkLst>
        </pc:spChg>
        <pc:spChg chg="add">
          <ac:chgData name="Gabriel Mihai Stroe (2128634)" userId="S::2128634@student.uwtsd.ac.uk::e46558ce-878f-4414-ae34-6e38ad9563ec" providerId="AD" clId="Web-{6D3FB7F4-EC76-D5D9-C21C-E57A38A711DF}" dt="2022-06-24T14:47:58.478" v="18"/>
          <ac:spMkLst>
            <pc:docMk/>
            <pc:sldMk cId="3298147149" sldId="257"/>
            <ac:spMk id="12" creationId="{A6D37EE4-EA1B-46EE-A54B-5233C63C9695}"/>
          </ac:spMkLst>
        </pc:spChg>
        <pc:spChg chg="add">
          <ac:chgData name="Gabriel Mihai Stroe (2128634)" userId="S::2128634@student.uwtsd.ac.uk::e46558ce-878f-4414-ae34-6e38ad9563ec" providerId="AD" clId="Web-{6D3FB7F4-EC76-D5D9-C21C-E57A38A711DF}" dt="2022-06-24T14:47:58.478" v="18"/>
          <ac:spMkLst>
            <pc:docMk/>
            <pc:sldMk cId="3298147149" sldId="257"/>
            <ac:spMk id="14" creationId="{3EB27620-B0B1-4232-A055-99D3476060CF}"/>
          </ac:spMkLst>
        </pc:spChg>
        <pc:picChg chg="add mod ord">
          <ac:chgData name="Gabriel Mihai Stroe (2128634)" userId="S::2128634@student.uwtsd.ac.uk::e46558ce-878f-4414-ae34-6e38ad9563ec" providerId="AD" clId="Web-{6D3FB7F4-EC76-D5D9-C21C-E57A38A711DF}" dt="2022-06-24T14:48:06.072" v="20" actId="1076"/>
          <ac:picMkLst>
            <pc:docMk/>
            <pc:sldMk cId="3298147149" sldId="257"/>
            <ac:picMk id="4" creationId="{D971CD4C-2FE3-A562-F0CC-F8DE7860C06B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4243589"/>
                      <a:gd name="connsiteY0" fmla="*/ 0 h 27432"/>
                      <a:gd name="connsiteX1" fmla="*/ 563791 w 4243589"/>
                      <a:gd name="connsiteY1" fmla="*/ 0 h 27432"/>
                      <a:gd name="connsiteX2" fmla="*/ 1042710 w 4243589"/>
                      <a:gd name="connsiteY2" fmla="*/ 0 h 27432"/>
                      <a:gd name="connsiteX3" fmla="*/ 1564066 w 4243589"/>
                      <a:gd name="connsiteY3" fmla="*/ 0 h 27432"/>
                      <a:gd name="connsiteX4" fmla="*/ 2212729 w 4243589"/>
                      <a:gd name="connsiteY4" fmla="*/ 0 h 27432"/>
                      <a:gd name="connsiteX5" fmla="*/ 2776520 w 4243589"/>
                      <a:gd name="connsiteY5" fmla="*/ 0 h 27432"/>
                      <a:gd name="connsiteX6" fmla="*/ 3297875 w 4243589"/>
                      <a:gd name="connsiteY6" fmla="*/ 0 h 27432"/>
                      <a:gd name="connsiteX7" fmla="*/ 4243589 w 4243589"/>
                      <a:gd name="connsiteY7" fmla="*/ 0 h 27432"/>
                      <a:gd name="connsiteX8" fmla="*/ 4243589 w 4243589"/>
                      <a:gd name="connsiteY8" fmla="*/ 27432 h 27432"/>
                      <a:gd name="connsiteX9" fmla="*/ 3637362 w 4243589"/>
                      <a:gd name="connsiteY9" fmla="*/ 27432 h 27432"/>
                      <a:gd name="connsiteX10" fmla="*/ 3116007 w 4243589"/>
                      <a:gd name="connsiteY10" fmla="*/ 27432 h 27432"/>
                      <a:gd name="connsiteX11" fmla="*/ 2424908 w 4243589"/>
                      <a:gd name="connsiteY11" fmla="*/ 27432 h 27432"/>
                      <a:gd name="connsiteX12" fmla="*/ 1861117 w 4243589"/>
                      <a:gd name="connsiteY12" fmla="*/ 27432 h 27432"/>
                      <a:gd name="connsiteX13" fmla="*/ 1382198 w 4243589"/>
                      <a:gd name="connsiteY13" fmla="*/ 27432 h 27432"/>
                      <a:gd name="connsiteX14" fmla="*/ 733535 w 4243589"/>
                      <a:gd name="connsiteY14" fmla="*/ 27432 h 27432"/>
                      <a:gd name="connsiteX15" fmla="*/ 0 w 4243589"/>
                      <a:gd name="connsiteY15" fmla="*/ 27432 h 27432"/>
                      <a:gd name="connsiteX16" fmla="*/ 0 w 4243589"/>
                      <a:gd name="connsiteY16" fmla="*/ 0 h 27432"/>
                      <a:gd name="connsiteX0" fmla="*/ 0 w 4243589"/>
                      <a:gd name="connsiteY0" fmla="*/ 0 h 27432"/>
                      <a:gd name="connsiteX1" fmla="*/ 563791 w 4243589"/>
                      <a:gd name="connsiteY1" fmla="*/ 0 h 27432"/>
                      <a:gd name="connsiteX2" fmla="*/ 1042710 w 4243589"/>
                      <a:gd name="connsiteY2" fmla="*/ 0 h 27432"/>
                      <a:gd name="connsiteX3" fmla="*/ 1733809 w 4243589"/>
                      <a:gd name="connsiteY3" fmla="*/ 0 h 27432"/>
                      <a:gd name="connsiteX4" fmla="*/ 2297600 w 4243589"/>
                      <a:gd name="connsiteY4" fmla="*/ 0 h 27432"/>
                      <a:gd name="connsiteX5" fmla="*/ 2861391 w 4243589"/>
                      <a:gd name="connsiteY5" fmla="*/ 0 h 27432"/>
                      <a:gd name="connsiteX6" fmla="*/ 3552490 w 4243589"/>
                      <a:gd name="connsiteY6" fmla="*/ 0 h 27432"/>
                      <a:gd name="connsiteX7" fmla="*/ 4243589 w 4243589"/>
                      <a:gd name="connsiteY7" fmla="*/ 0 h 27432"/>
                      <a:gd name="connsiteX8" fmla="*/ 4243589 w 4243589"/>
                      <a:gd name="connsiteY8" fmla="*/ 27432 h 27432"/>
                      <a:gd name="connsiteX9" fmla="*/ 3722234 w 4243589"/>
                      <a:gd name="connsiteY9" fmla="*/ 27432 h 27432"/>
                      <a:gd name="connsiteX10" fmla="*/ 3116007 w 4243589"/>
                      <a:gd name="connsiteY10" fmla="*/ 27432 h 27432"/>
                      <a:gd name="connsiteX11" fmla="*/ 2509780 w 4243589"/>
                      <a:gd name="connsiteY11" fmla="*/ 27432 h 27432"/>
                      <a:gd name="connsiteX12" fmla="*/ 1945989 w 4243589"/>
                      <a:gd name="connsiteY12" fmla="*/ 27432 h 27432"/>
                      <a:gd name="connsiteX13" fmla="*/ 1254890 w 4243589"/>
                      <a:gd name="connsiteY13" fmla="*/ 27432 h 27432"/>
                      <a:gd name="connsiteX14" fmla="*/ 563791 w 4243589"/>
                      <a:gd name="connsiteY14" fmla="*/ 27432 h 27432"/>
                      <a:gd name="connsiteX15" fmla="*/ 0 w 4243589"/>
                      <a:gd name="connsiteY15" fmla="*/ 27432 h 27432"/>
                      <a:gd name="connsiteX16" fmla="*/ 0 w 4243589"/>
                      <a:gd name="connsiteY16" fmla="*/ 0 h 2743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4243589" h="27432" fill="none" extrusionOk="0">
                        <a:moveTo>
                          <a:pt x="0" y="0"/>
                        </a:moveTo>
                        <a:cubicBezTo>
                          <a:pt x="155810" y="20981"/>
                          <a:pt x="398886" y="-17697"/>
                          <a:pt x="563791" y="0"/>
                        </a:cubicBezTo>
                        <a:cubicBezTo>
                          <a:pt x="733057" y="30669"/>
                          <a:pt x="892815" y="-4840"/>
                          <a:pt x="1042710" y="0"/>
                        </a:cubicBezTo>
                        <a:cubicBezTo>
                          <a:pt x="1191420" y="28610"/>
                          <a:pt x="1323570" y="-3741"/>
                          <a:pt x="1564066" y="0"/>
                        </a:cubicBezTo>
                        <a:cubicBezTo>
                          <a:pt x="1774096" y="5222"/>
                          <a:pt x="1901043" y="24509"/>
                          <a:pt x="2212729" y="0"/>
                        </a:cubicBezTo>
                        <a:cubicBezTo>
                          <a:pt x="2513476" y="-25034"/>
                          <a:pt x="2514785" y="-26717"/>
                          <a:pt x="2776520" y="0"/>
                        </a:cubicBezTo>
                        <a:cubicBezTo>
                          <a:pt x="3028238" y="46961"/>
                          <a:pt x="3165558" y="584"/>
                          <a:pt x="3297875" y="0"/>
                        </a:cubicBezTo>
                        <a:cubicBezTo>
                          <a:pt x="3442261" y="-10195"/>
                          <a:pt x="4011204" y="-62373"/>
                          <a:pt x="4243589" y="0"/>
                        </a:cubicBezTo>
                        <a:cubicBezTo>
                          <a:pt x="4242777" y="8405"/>
                          <a:pt x="4242001" y="21756"/>
                          <a:pt x="4243589" y="27432"/>
                        </a:cubicBezTo>
                        <a:cubicBezTo>
                          <a:pt x="4109466" y="17148"/>
                          <a:pt x="3915081" y="-29826"/>
                          <a:pt x="3637362" y="27432"/>
                        </a:cubicBezTo>
                        <a:cubicBezTo>
                          <a:pt x="3354304" y="38168"/>
                          <a:pt x="3259898" y="26347"/>
                          <a:pt x="3116007" y="27432"/>
                        </a:cubicBezTo>
                        <a:cubicBezTo>
                          <a:pt x="2949637" y="8343"/>
                          <a:pt x="2625555" y="32779"/>
                          <a:pt x="2424908" y="27432"/>
                        </a:cubicBezTo>
                        <a:cubicBezTo>
                          <a:pt x="2203818" y="31297"/>
                          <a:pt x="2094998" y="23473"/>
                          <a:pt x="1861117" y="27432"/>
                        </a:cubicBezTo>
                        <a:cubicBezTo>
                          <a:pt x="1647658" y="46853"/>
                          <a:pt x="1499035" y="21042"/>
                          <a:pt x="1382198" y="27432"/>
                        </a:cubicBezTo>
                        <a:cubicBezTo>
                          <a:pt x="1297441" y="56771"/>
                          <a:pt x="1036114" y="7091"/>
                          <a:pt x="733535" y="27432"/>
                        </a:cubicBezTo>
                        <a:cubicBezTo>
                          <a:pt x="433191" y="17735"/>
                          <a:pt x="355887" y="5944"/>
                          <a:pt x="0" y="27432"/>
                        </a:cubicBezTo>
                        <a:cubicBezTo>
                          <a:pt x="-476" y="15539"/>
                          <a:pt x="-411" y="9181"/>
                          <a:pt x="0" y="0"/>
                        </a:cubicBezTo>
                        <a:close/>
                      </a:path>
                      <a:path w="4243589" h="27432" stroke="0" extrusionOk="0">
                        <a:moveTo>
                          <a:pt x="0" y="0"/>
                        </a:moveTo>
                        <a:cubicBezTo>
                          <a:pt x="151143" y="39936"/>
                          <a:pt x="304017" y="-10420"/>
                          <a:pt x="563791" y="0"/>
                        </a:cubicBezTo>
                        <a:cubicBezTo>
                          <a:pt x="813249" y="539"/>
                          <a:pt x="841506" y="9454"/>
                          <a:pt x="1042710" y="0"/>
                        </a:cubicBezTo>
                        <a:cubicBezTo>
                          <a:pt x="1267965" y="-29665"/>
                          <a:pt x="1570418" y="-61038"/>
                          <a:pt x="1733809" y="0"/>
                        </a:cubicBezTo>
                        <a:cubicBezTo>
                          <a:pt x="1874287" y="31139"/>
                          <a:pt x="2053554" y="17058"/>
                          <a:pt x="2297600" y="0"/>
                        </a:cubicBezTo>
                        <a:cubicBezTo>
                          <a:pt x="2538606" y="-10297"/>
                          <a:pt x="2714551" y="-39338"/>
                          <a:pt x="2861391" y="0"/>
                        </a:cubicBezTo>
                        <a:cubicBezTo>
                          <a:pt x="3026919" y="28587"/>
                          <a:pt x="3412894" y="29126"/>
                          <a:pt x="3552490" y="0"/>
                        </a:cubicBezTo>
                        <a:cubicBezTo>
                          <a:pt x="3686081" y="-14849"/>
                          <a:pt x="3949661" y="-63071"/>
                          <a:pt x="4243589" y="0"/>
                        </a:cubicBezTo>
                        <a:cubicBezTo>
                          <a:pt x="4244093" y="9145"/>
                          <a:pt x="4245348" y="18278"/>
                          <a:pt x="4243589" y="27432"/>
                        </a:cubicBezTo>
                        <a:cubicBezTo>
                          <a:pt x="4086617" y="11324"/>
                          <a:pt x="3946386" y="30245"/>
                          <a:pt x="3722234" y="27432"/>
                        </a:cubicBezTo>
                        <a:cubicBezTo>
                          <a:pt x="3527135" y="-8703"/>
                          <a:pt x="3279168" y="54419"/>
                          <a:pt x="3116007" y="27432"/>
                        </a:cubicBezTo>
                        <a:cubicBezTo>
                          <a:pt x="2973085" y="-42753"/>
                          <a:pt x="2755006" y="-7918"/>
                          <a:pt x="2509780" y="27432"/>
                        </a:cubicBezTo>
                        <a:cubicBezTo>
                          <a:pt x="2274221" y="27759"/>
                          <a:pt x="2060386" y="46729"/>
                          <a:pt x="1945989" y="27432"/>
                        </a:cubicBezTo>
                        <a:cubicBezTo>
                          <a:pt x="1841378" y="14504"/>
                          <a:pt x="1377651" y="30057"/>
                          <a:pt x="1254890" y="27432"/>
                        </a:cubicBezTo>
                        <a:cubicBezTo>
                          <a:pt x="1070932" y="44161"/>
                          <a:pt x="837558" y="21232"/>
                          <a:pt x="563791" y="27432"/>
                        </a:cubicBezTo>
                        <a:cubicBezTo>
                          <a:pt x="262927" y="23954"/>
                          <a:pt x="131332" y="37978"/>
                          <a:pt x="0" y="27432"/>
                        </a:cubicBezTo>
                        <a:cubicBezTo>
                          <a:pt x="-736" y="17315"/>
                          <a:pt x="432" y="6508"/>
                          <a:pt x="0" y="0"/>
                        </a:cubicBezTo>
                        <a:close/>
                      </a:path>
                      <a:path w="4243589" h="27432" fill="none" stroke="0" extrusionOk="0">
                        <a:moveTo>
                          <a:pt x="0" y="0"/>
                        </a:moveTo>
                        <a:cubicBezTo>
                          <a:pt x="143706" y="-24070"/>
                          <a:pt x="370953" y="-2854"/>
                          <a:pt x="563791" y="0"/>
                        </a:cubicBezTo>
                        <a:cubicBezTo>
                          <a:pt x="754576" y="7064"/>
                          <a:pt x="895371" y="-5198"/>
                          <a:pt x="1042710" y="0"/>
                        </a:cubicBezTo>
                        <a:cubicBezTo>
                          <a:pt x="1174003" y="11148"/>
                          <a:pt x="1351530" y="8088"/>
                          <a:pt x="1564066" y="0"/>
                        </a:cubicBezTo>
                        <a:cubicBezTo>
                          <a:pt x="1755407" y="12600"/>
                          <a:pt x="1941012" y="38950"/>
                          <a:pt x="2212729" y="0"/>
                        </a:cubicBezTo>
                        <a:cubicBezTo>
                          <a:pt x="2513544" y="-25113"/>
                          <a:pt x="2515180" y="-27658"/>
                          <a:pt x="2776520" y="0"/>
                        </a:cubicBezTo>
                        <a:cubicBezTo>
                          <a:pt x="3030391" y="25935"/>
                          <a:pt x="3168038" y="28221"/>
                          <a:pt x="3297875" y="0"/>
                        </a:cubicBezTo>
                        <a:cubicBezTo>
                          <a:pt x="3412066" y="-64975"/>
                          <a:pt x="3985860" y="-4208"/>
                          <a:pt x="4243589" y="0"/>
                        </a:cubicBezTo>
                        <a:cubicBezTo>
                          <a:pt x="4243032" y="8537"/>
                          <a:pt x="4244511" y="21849"/>
                          <a:pt x="4243589" y="27432"/>
                        </a:cubicBezTo>
                        <a:cubicBezTo>
                          <a:pt x="4072158" y="-309"/>
                          <a:pt x="3960368" y="37416"/>
                          <a:pt x="3637362" y="27432"/>
                        </a:cubicBezTo>
                        <a:cubicBezTo>
                          <a:pt x="3358910" y="62085"/>
                          <a:pt x="3255504" y="46768"/>
                          <a:pt x="3116007" y="27432"/>
                        </a:cubicBezTo>
                        <a:cubicBezTo>
                          <a:pt x="3002835" y="57969"/>
                          <a:pt x="2624892" y="43730"/>
                          <a:pt x="2424908" y="27432"/>
                        </a:cubicBezTo>
                        <a:cubicBezTo>
                          <a:pt x="2240994" y="6861"/>
                          <a:pt x="2094743" y="-25079"/>
                          <a:pt x="1861117" y="27432"/>
                        </a:cubicBezTo>
                        <a:cubicBezTo>
                          <a:pt x="1629201" y="50353"/>
                          <a:pt x="1484140" y="-4358"/>
                          <a:pt x="1382198" y="27432"/>
                        </a:cubicBezTo>
                        <a:cubicBezTo>
                          <a:pt x="1211704" y="43024"/>
                          <a:pt x="1030972" y="8006"/>
                          <a:pt x="733535" y="27432"/>
                        </a:cubicBezTo>
                        <a:cubicBezTo>
                          <a:pt x="421844" y="14473"/>
                          <a:pt x="334544" y="-5295"/>
                          <a:pt x="0" y="27432"/>
                        </a:cubicBezTo>
                        <a:cubicBezTo>
                          <a:pt x="-1508" y="15815"/>
                          <a:pt x="-177" y="8147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1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8954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10515600"/>
                      <a:gd name="connsiteY0" fmla="*/ 0 h 27432"/>
                      <a:gd name="connsiteX1" fmla="*/ 446913 w 10515600"/>
                      <a:gd name="connsiteY1" fmla="*/ 0 h 27432"/>
                      <a:gd name="connsiteX2" fmla="*/ 1104138 w 10515600"/>
                      <a:gd name="connsiteY2" fmla="*/ 0 h 27432"/>
                      <a:gd name="connsiteX3" fmla="*/ 1866519 w 10515600"/>
                      <a:gd name="connsiteY3" fmla="*/ 0 h 27432"/>
                      <a:gd name="connsiteX4" fmla="*/ 2208276 w 10515600"/>
                      <a:gd name="connsiteY4" fmla="*/ 0 h 27432"/>
                      <a:gd name="connsiteX5" fmla="*/ 2550033 w 10515600"/>
                      <a:gd name="connsiteY5" fmla="*/ 0 h 27432"/>
                      <a:gd name="connsiteX6" fmla="*/ 3417570 w 10515600"/>
                      <a:gd name="connsiteY6" fmla="*/ 0 h 27432"/>
                      <a:gd name="connsiteX7" fmla="*/ 4074795 w 10515600"/>
                      <a:gd name="connsiteY7" fmla="*/ 0 h 27432"/>
                      <a:gd name="connsiteX8" fmla="*/ 4416552 w 10515600"/>
                      <a:gd name="connsiteY8" fmla="*/ 0 h 27432"/>
                      <a:gd name="connsiteX9" fmla="*/ 5073777 w 10515600"/>
                      <a:gd name="connsiteY9" fmla="*/ 0 h 27432"/>
                      <a:gd name="connsiteX10" fmla="*/ 5941314 w 10515600"/>
                      <a:gd name="connsiteY10" fmla="*/ 0 h 27432"/>
                      <a:gd name="connsiteX11" fmla="*/ 6493383 w 10515600"/>
                      <a:gd name="connsiteY11" fmla="*/ 0 h 27432"/>
                      <a:gd name="connsiteX12" fmla="*/ 7045452 w 10515600"/>
                      <a:gd name="connsiteY12" fmla="*/ 0 h 27432"/>
                      <a:gd name="connsiteX13" fmla="*/ 7702677 w 10515600"/>
                      <a:gd name="connsiteY13" fmla="*/ 0 h 27432"/>
                      <a:gd name="connsiteX14" fmla="*/ 8465058 w 10515600"/>
                      <a:gd name="connsiteY14" fmla="*/ 0 h 27432"/>
                      <a:gd name="connsiteX15" fmla="*/ 9227439 w 10515600"/>
                      <a:gd name="connsiteY15" fmla="*/ 0 h 27432"/>
                      <a:gd name="connsiteX16" fmla="*/ 10515600 w 10515600"/>
                      <a:gd name="connsiteY16" fmla="*/ 0 h 27432"/>
                      <a:gd name="connsiteX17" fmla="*/ 10515600 w 10515600"/>
                      <a:gd name="connsiteY17" fmla="*/ 27432 h 27432"/>
                      <a:gd name="connsiteX18" fmla="*/ 10068687 w 10515600"/>
                      <a:gd name="connsiteY18" fmla="*/ 27432 h 27432"/>
                      <a:gd name="connsiteX19" fmla="*/ 9201150 w 10515600"/>
                      <a:gd name="connsiteY19" fmla="*/ 27432 h 27432"/>
                      <a:gd name="connsiteX20" fmla="*/ 8543925 w 10515600"/>
                      <a:gd name="connsiteY20" fmla="*/ 27432 h 27432"/>
                      <a:gd name="connsiteX21" fmla="*/ 8202168 w 10515600"/>
                      <a:gd name="connsiteY21" fmla="*/ 27432 h 27432"/>
                      <a:gd name="connsiteX22" fmla="*/ 7544943 w 10515600"/>
                      <a:gd name="connsiteY22" fmla="*/ 27432 h 27432"/>
                      <a:gd name="connsiteX23" fmla="*/ 6992874 w 10515600"/>
                      <a:gd name="connsiteY23" fmla="*/ 27432 h 27432"/>
                      <a:gd name="connsiteX24" fmla="*/ 6440805 w 10515600"/>
                      <a:gd name="connsiteY24" fmla="*/ 27432 h 27432"/>
                      <a:gd name="connsiteX25" fmla="*/ 5888736 w 10515600"/>
                      <a:gd name="connsiteY25" fmla="*/ 27432 h 27432"/>
                      <a:gd name="connsiteX26" fmla="*/ 5336667 w 10515600"/>
                      <a:gd name="connsiteY26" fmla="*/ 27432 h 27432"/>
                      <a:gd name="connsiteX27" fmla="*/ 4574286 w 10515600"/>
                      <a:gd name="connsiteY27" fmla="*/ 27432 h 27432"/>
                      <a:gd name="connsiteX28" fmla="*/ 3917061 w 10515600"/>
                      <a:gd name="connsiteY28" fmla="*/ 27432 h 27432"/>
                      <a:gd name="connsiteX29" fmla="*/ 3575304 w 10515600"/>
                      <a:gd name="connsiteY29" fmla="*/ 27432 h 27432"/>
                      <a:gd name="connsiteX30" fmla="*/ 3023235 w 10515600"/>
                      <a:gd name="connsiteY30" fmla="*/ 27432 h 27432"/>
                      <a:gd name="connsiteX31" fmla="*/ 2260854 w 10515600"/>
                      <a:gd name="connsiteY31" fmla="*/ 27432 h 27432"/>
                      <a:gd name="connsiteX32" fmla="*/ 1813941 w 10515600"/>
                      <a:gd name="connsiteY32" fmla="*/ 27432 h 27432"/>
                      <a:gd name="connsiteX33" fmla="*/ 946404 w 10515600"/>
                      <a:gd name="connsiteY33" fmla="*/ 27432 h 27432"/>
                      <a:gd name="connsiteX34" fmla="*/ 0 w 10515600"/>
                      <a:gd name="connsiteY34" fmla="*/ 27432 h 27432"/>
                      <a:gd name="connsiteX35" fmla="*/ 0 w 10515600"/>
                      <a:gd name="connsiteY35" fmla="*/ 0 h 27432"/>
                      <a:gd name="connsiteX0" fmla="*/ 0 w 10515600"/>
                      <a:gd name="connsiteY0" fmla="*/ 0 h 27432"/>
                      <a:gd name="connsiteX1" fmla="*/ 552069 w 10515600"/>
                      <a:gd name="connsiteY1" fmla="*/ 0 h 27432"/>
                      <a:gd name="connsiteX2" fmla="*/ 893826 w 10515600"/>
                      <a:gd name="connsiteY2" fmla="*/ 0 h 27432"/>
                      <a:gd name="connsiteX3" fmla="*/ 1761363 w 10515600"/>
                      <a:gd name="connsiteY3" fmla="*/ 0 h 27432"/>
                      <a:gd name="connsiteX4" fmla="*/ 2313432 w 10515600"/>
                      <a:gd name="connsiteY4" fmla="*/ 0 h 27432"/>
                      <a:gd name="connsiteX5" fmla="*/ 2865501 w 10515600"/>
                      <a:gd name="connsiteY5" fmla="*/ 0 h 27432"/>
                      <a:gd name="connsiteX6" fmla="*/ 3733038 w 10515600"/>
                      <a:gd name="connsiteY6" fmla="*/ 0 h 27432"/>
                      <a:gd name="connsiteX7" fmla="*/ 4179951 w 10515600"/>
                      <a:gd name="connsiteY7" fmla="*/ 0 h 27432"/>
                      <a:gd name="connsiteX8" fmla="*/ 5047488 w 10515600"/>
                      <a:gd name="connsiteY8" fmla="*/ 0 h 27432"/>
                      <a:gd name="connsiteX9" fmla="*/ 5915025 w 10515600"/>
                      <a:gd name="connsiteY9" fmla="*/ 0 h 27432"/>
                      <a:gd name="connsiteX10" fmla="*/ 6572250 w 10515600"/>
                      <a:gd name="connsiteY10" fmla="*/ 0 h 27432"/>
                      <a:gd name="connsiteX11" fmla="*/ 7439787 w 10515600"/>
                      <a:gd name="connsiteY11" fmla="*/ 0 h 27432"/>
                      <a:gd name="connsiteX12" fmla="*/ 7991856 w 10515600"/>
                      <a:gd name="connsiteY12" fmla="*/ 0 h 27432"/>
                      <a:gd name="connsiteX13" fmla="*/ 8543925 w 10515600"/>
                      <a:gd name="connsiteY13" fmla="*/ 0 h 27432"/>
                      <a:gd name="connsiteX14" fmla="*/ 9306306 w 10515600"/>
                      <a:gd name="connsiteY14" fmla="*/ 0 h 27432"/>
                      <a:gd name="connsiteX15" fmla="*/ 9858375 w 10515600"/>
                      <a:gd name="connsiteY15" fmla="*/ 0 h 27432"/>
                      <a:gd name="connsiteX16" fmla="*/ 10515600 w 10515600"/>
                      <a:gd name="connsiteY16" fmla="*/ 0 h 27432"/>
                      <a:gd name="connsiteX17" fmla="*/ 10515600 w 10515600"/>
                      <a:gd name="connsiteY17" fmla="*/ 27432 h 27432"/>
                      <a:gd name="connsiteX18" fmla="*/ 9753219 w 10515600"/>
                      <a:gd name="connsiteY18" fmla="*/ 27432 h 27432"/>
                      <a:gd name="connsiteX19" fmla="*/ 9411462 w 10515600"/>
                      <a:gd name="connsiteY19" fmla="*/ 27432 h 27432"/>
                      <a:gd name="connsiteX20" fmla="*/ 8964549 w 10515600"/>
                      <a:gd name="connsiteY20" fmla="*/ 27432 h 27432"/>
                      <a:gd name="connsiteX21" fmla="*/ 8097012 w 10515600"/>
                      <a:gd name="connsiteY21" fmla="*/ 27432 h 27432"/>
                      <a:gd name="connsiteX22" fmla="*/ 7439787 w 10515600"/>
                      <a:gd name="connsiteY22" fmla="*/ 27432 h 27432"/>
                      <a:gd name="connsiteX23" fmla="*/ 6992874 w 10515600"/>
                      <a:gd name="connsiteY23" fmla="*/ 27432 h 27432"/>
                      <a:gd name="connsiteX24" fmla="*/ 6335649 w 10515600"/>
                      <a:gd name="connsiteY24" fmla="*/ 27432 h 27432"/>
                      <a:gd name="connsiteX25" fmla="*/ 5993892 w 10515600"/>
                      <a:gd name="connsiteY25" fmla="*/ 27432 h 27432"/>
                      <a:gd name="connsiteX26" fmla="*/ 5652135 w 10515600"/>
                      <a:gd name="connsiteY26" fmla="*/ 27432 h 27432"/>
                      <a:gd name="connsiteX27" fmla="*/ 4994910 w 10515600"/>
                      <a:gd name="connsiteY27" fmla="*/ 27432 h 27432"/>
                      <a:gd name="connsiteX28" fmla="*/ 4547997 w 10515600"/>
                      <a:gd name="connsiteY28" fmla="*/ 27432 h 27432"/>
                      <a:gd name="connsiteX29" fmla="*/ 3785616 w 10515600"/>
                      <a:gd name="connsiteY29" fmla="*/ 27432 h 27432"/>
                      <a:gd name="connsiteX30" fmla="*/ 3338703 w 10515600"/>
                      <a:gd name="connsiteY30" fmla="*/ 27432 h 27432"/>
                      <a:gd name="connsiteX31" fmla="*/ 2576322 w 10515600"/>
                      <a:gd name="connsiteY31" fmla="*/ 27432 h 27432"/>
                      <a:gd name="connsiteX32" fmla="*/ 2234565 w 10515600"/>
                      <a:gd name="connsiteY32" fmla="*/ 27432 h 27432"/>
                      <a:gd name="connsiteX33" fmla="*/ 1472184 w 10515600"/>
                      <a:gd name="connsiteY33" fmla="*/ 27432 h 27432"/>
                      <a:gd name="connsiteX34" fmla="*/ 1025271 w 10515600"/>
                      <a:gd name="connsiteY34" fmla="*/ 27432 h 27432"/>
                      <a:gd name="connsiteX35" fmla="*/ 683514 w 10515600"/>
                      <a:gd name="connsiteY35" fmla="*/ 27432 h 27432"/>
                      <a:gd name="connsiteX36" fmla="*/ 0 w 10515600"/>
                      <a:gd name="connsiteY36" fmla="*/ 27432 h 27432"/>
                      <a:gd name="connsiteX37" fmla="*/ 0 w 10515600"/>
                      <a:gd name="connsiteY37" fmla="*/ 0 h 2743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</a:cxnLst>
                    <a:rect l="l" t="t" r="r" b="b"/>
                    <a:pathLst>
                      <a:path w="10515600" h="27432" fill="none" extrusionOk="0">
                        <a:moveTo>
                          <a:pt x="0" y="0"/>
                        </a:moveTo>
                        <a:cubicBezTo>
                          <a:pt x="114220" y="-11799"/>
                          <a:pt x="253320" y="-2888"/>
                          <a:pt x="446913" y="0"/>
                        </a:cubicBezTo>
                        <a:cubicBezTo>
                          <a:pt x="615827" y="-21012"/>
                          <a:pt x="846224" y="-12266"/>
                          <a:pt x="1104138" y="0"/>
                        </a:cubicBezTo>
                        <a:cubicBezTo>
                          <a:pt x="1374612" y="16601"/>
                          <a:pt x="1509930" y="3724"/>
                          <a:pt x="1866519" y="0"/>
                        </a:cubicBezTo>
                        <a:cubicBezTo>
                          <a:pt x="2227267" y="2494"/>
                          <a:pt x="2042751" y="-24730"/>
                          <a:pt x="2208276" y="0"/>
                        </a:cubicBezTo>
                        <a:cubicBezTo>
                          <a:pt x="2372908" y="-13784"/>
                          <a:pt x="2420213" y="7637"/>
                          <a:pt x="2550033" y="0"/>
                        </a:cubicBezTo>
                        <a:cubicBezTo>
                          <a:pt x="2633097" y="-6177"/>
                          <a:pt x="3105540" y="-7670"/>
                          <a:pt x="3417570" y="0"/>
                        </a:cubicBezTo>
                        <a:cubicBezTo>
                          <a:pt x="3755375" y="-18299"/>
                          <a:pt x="3947749" y="-8694"/>
                          <a:pt x="4074795" y="0"/>
                        </a:cubicBezTo>
                        <a:cubicBezTo>
                          <a:pt x="4234022" y="4410"/>
                          <a:pt x="4279660" y="4133"/>
                          <a:pt x="4416552" y="0"/>
                        </a:cubicBezTo>
                        <a:cubicBezTo>
                          <a:pt x="4547663" y="25078"/>
                          <a:pt x="4910883" y="20799"/>
                          <a:pt x="5073777" y="0"/>
                        </a:cubicBezTo>
                        <a:cubicBezTo>
                          <a:pt x="5256291" y="-6299"/>
                          <a:pt x="5533878" y="54096"/>
                          <a:pt x="5941314" y="0"/>
                        </a:cubicBezTo>
                        <a:cubicBezTo>
                          <a:pt x="6258222" y="-27909"/>
                          <a:pt x="6313336" y="-10134"/>
                          <a:pt x="6493383" y="0"/>
                        </a:cubicBezTo>
                        <a:cubicBezTo>
                          <a:pt x="6660373" y="1682"/>
                          <a:pt x="6901167" y="-1313"/>
                          <a:pt x="7045452" y="0"/>
                        </a:cubicBezTo>
                        <a:cubicBezTo>
                          <a:pt x="7149988" y="-12597"/>
                          <a:pt x="7490775" y="18530"/>
                          <a:pt x="7702677" y="0"/>
                        </a:cubicBezTo>
                        <a:cubicBezTo>
                          <a:pt x="7894246" y="-20534"/>
                          <a:pt x="8277724" y="-27276"/>
                          <a:pt x="8465058" y="0"/>
                        </a:cubicBezTo>
                        <a:cubicBezTo>
                          <a:pt x="8623687" y="22627"/>
                          <a:pt x="8928517" y="-4532"/>
                          <a:pt x="9227439" y="0"/>
                        </a:cubicBezTo>
                        <a:cubicBezTo>
                          <a:pt x="9509716" y="21062"/>
                          <a:pt x="10093803" y="11302"/>
                          <a:pt x="10515600" y="0"/>
                        </a:cubicBezTo>
                        <a:cubicBezTo>
                          <a:pt x="10515392" y="12419"/>
                          <a:pt x="10515697" y="14813"/>
                          <a:pt x="10515600" y="27432"/>
                        </a:cubicBezTo>
                        <a:cubicBezTo>
                          <a:pt x="10319767" y="11138"/>
                          <a:pt x="10222813" y="8928"/>
                          <a:pt x="10068687" y="27432"/>
                        </a:cubicBezTo>
                        <a:cubicBezTo>
                          <a:pt x="9947127" y="-40172"/>
                          <a:pt x="9520235" y="-3991"/>
                          <a:pt x="9201150" y="27432"/>
                        </a:cubicBezTo>
                        <a:cubicBezTo>
                          <a:pt x="8892666" y="48820"/>
                          <a:pt x="8867415" y="2195"/>
                          <a:pt x="8543925" y="27432"/>
                        </a:cubicBezTo>
                        <a:cubicBezTo>
                          <a:pt x="8223384" y="61927"/>
                          <a:pt x="8295543" y="30550"/>
                          <a:pt x="8202168" y="27432"/>
                        </a:cubicBezTo>
                        <a:cubicBezTo>
                          <a:pt x="8142306" y="19196"/>
                          <a:pt x="7792719" y="-46840"/>
                          <a:pt x="7544943" y="27432"/>
                        </a:cubicBezTo>
                        <a:cubicBezTo>
                          <a:pt x="7289053" y="48650"/>
                          <a:pt x="7112059" y="46641"/>
                          <a:pt x="6992874" y="27432"/>
                        </a:cubicBezTo>
                        <a:cubicBezTo>
                          <a:pt x="6865428" y="42971"/>
                          <a:pt x="6698878" y="-2571"/>
                          <a:pt x="6440805" y="27432"/>
                        </a:cubicBezTo>
                        <a:cubicBezTo>
                          <a:pt x="6213948" y="43874"/>
                          <a:pt x="6037998" y="39869"/>
                          <a:pt x="5888736" y="27432"/>
                        </a:cubicBezTo>
                        <a:cubicBezTo>
                          <a:pt x="5755073" y="11669"/>
                          <a:pt x="5591719" y="37904"/>
                          <a:pt x="5336667" y="27432"/>
                        </a:cubicBezTo>
                        <a:cubicBezTo>
                          <a:pt x="5107192" y="12743"/>
                          <a:pt x="4839850" y="71465"/>
                          <a:pt x="4574286" y="27432"/>
                        </a:cubicBezTo>
                        <a:cubicBezTo>
                          <a:pt x="4268723" y="-2915"/>
                          <a:pt x="4132707" y="26264"/>
                          <a:pt x="3917061" y="27432"/>
                        </a:cubicBezTo>
                        <a:cubicBezTo>
                          <a:pt x="3707491" y="19059"/>
                          <a:pt x="3662625" y="36218"/>
                          <a:pt x="3575304" y="27432"/>
                        </a:cubicBezTo>
                        <a:cubicBezTo>
                          <a:pt x="3501577" y="31368"/>
                          <a:pt x="3216551" y="45184"/>
                          <a:pt x="3023235" y="27432"/>
                        </a:cubicBezTo>
                        <a:cubicBezTo>
                          <a:pt x="2898318" y="-29018"/>
                          <a:pt x="2612573" y="-459"/>
                          <a:pt x="2260854" y="27432"/>
                        </a:cubicBezTo>
                        <a:cubicBezTo>
                          <a:pt x="1929006" y="21046"/>
                          <a:pt x="1999174" y="13544"/>
                          <a:pt x="1813941" y="27432"/>
                        </a:cubicBezTo>
                        <a:cubicBezTo>
                          <a:pt x="1678211" y="55700"/>
                          <a:pt x="1194438" y="8214"/>
                          <a:pt x="946404" y="27432"/>
                        </a:cubicBezTo>
                        <a:cubicBezTo>
                          <a:pt x="698983" y="-8173"/>
                          <a:pt x="408470" y="56200"/>
                          <a:pt x="0" y="27432"/>
                        </a:cubicBezTo>
                        <a:cubicBezTo>
                          <a:pt x="-347" y="15155"/>
                          <a:pt x="623" y="6531"/>
                          <a:pt x="0" y="0"/>
                        </a:cubicBezTo>
                        <a:close/>
                      </a:path>
                      <a:path w="10515600" h="27432" stroke="0" extrusionOk="0">
                        <a:moveTo>
                          <a:pt x="0" y="0"/>
                        </a:moveTo>
                        <a:cubicBezTo>
                          <a:pt x="211919" y="-2016"/>
                          <a:pt x="316177" y="40510"/>
                          <a:pt x="552069" y="0"/>
                        </a:cubicBezTo>
                        <a:cubicBezTo>
                          <a:pt x="772542" y="-20900"/>
                          <a:pt x="764083" y="-14675"/>
                          <a:pt x="893826" y="0"/>
                        </a:cubicBezTo>
                        <a:cubicBezTo>
                          <a:pt x="1063397" y="30592"/>
                          <a:pt x="1474950" y="6046"/>
                          <a:pt x="1761363" y="0"/>
                        </a:cubicBezTo>
                        <a:cubicBezTo>
                          <a:pt x="2080097" y="18653"/>
                          <a:pt x="2113941" y="5885"/>
                          <a:pt x="2313432" y="0"/>
                        </a:cubicBezTo>
                        <a:cubicBezTo>
                          <a:pt x="2499441" y="-14740"/>
                          <a:pt x="2735086" y="-31325"/>
                          <a:pt x="2865501" y="0"/>
                        </a:cubicBezTo>
                        <a:cubicBezTo>
                          <a:pt x="2981992" y="57856"/>
                          <a:pt x="3381601" y="38492"/>
                          <a:pt x="3733038" y="0"/>
                        </a:cubicBezTo>
                        <a:cubicBezTo>
                          <a:pt x="4123625" y="-20112"/>
                          <a:pt x="4011408" y="-7378"/>
                          <a:pt x="4179951" y="0"/>
                        </a:cubicBezTo>
                        <a:cubicBezTo>
                          <a:pt x="4401000" y="14701"/>
                          <a:pt x="4699781" y="38888"/>
                          <a:pt x="5047488" y="0"/>
                        </a:cubicBezTo>
                        <a:cubicBezTo>
                          <a:pt x="5344186" y="10403"/>
                          <a:pt x="5695008" y="-11723"/>
                          <a:pt x="5915025" y="0"/>
                        </a:cubicBezTo>
                        <a:cubicBezTo>
                          <a:pt x="6180956" y="11499"/>
                          <a:pt x="6291614" y="5262"/>
                          <a:pt x="6572250" y="0"/>
                        </a:cubicBezTo>
                        <a:cubicBezTo>
                          <a:pt x="6821420" y="4506"/>
                          <a:pt x="7145316" y="38320"/>
                          <a:pt x="7439787" y="0"/>
                        </a:cubicBezTo>
                        <a:cubicBezTo>
                          <a:pt x="7758536" y="11416"/>
                          <a:pt x="7844492" y="-3584"/>
                          <a:pt x="7991856" y="0"/>
                        </a:cubicBezTo>
                        <a:cubicBezTo>
                          <a:pt x="8110442" y="14248"/>
                          <a:pt x="8287603" y="-10798"/>
                          <a:pt x="8543925" y="0"/>
                        </a:cubicBezTo>
                        <a:cubicBezTo>
                          <a:pt x="8755533" y="10158"/>
                          <a:pt x="8980581" y="37273"/>
                          <a:pt x="9306306" y="0"/>
                        </a:cubicBezTo>
                        <a:cubicBezTo>
                          <a:pt x="9626970" y="-58435"/>
                          <a:pt x="9732148" y="-27937"/>
                          <a:pt x="9858375" y="0"/>
                        </a:cubicBezTo>
                        <a:cubicBezTo>
                          <a:pt x="9984726" y="54758"/>
                          <a:pt x="10380988" y="24840"/>
                          <a:pt x="10515600" y="0"/>
                        </a:cubicBezTo>
                        <a:cubicBezTo>
                          <a:pt x="10517149" y="5059"/>
                          <a:pt x="10515730" y="21285"/>
                          <a:pt x="10515600" y="27432"/>
                        </a:cubicBezTo>
                        <a:cubicBezTo>
                          <a:pt x="10313372" y="54818"/>
                          <a:pt x="10082728" y="-9874"/>
                          <a:pt x="9753219" y="27432"/>
                        </a:cubicBezTo>
                        <a:cubicBezTo>
                          <a:pt x="9427270" y="55089"/>
                          <a:pt x="9500787" y="26420"/>
                          <a:pt x="9411462" y="27432"/>
                        </a:cubicBezTo>
                        <a:cubicBezTo>
                          <a:pt x="9357667" y="47373"/>
                          <a:pt x="9193071" y="36348"/>
                          <a:pt x="8964549" y="27432"/>
                        </a:cubicBezTo>
                        <a:cubicBezTo>
                          <a:pt x="8754210" y="31458"/>
                          <a:pt x="8285075" y="62593"/>
                          <a:pt x="8097012" y="27432"/>
                        </a:cubicBezTo>
                        <a:cubicBezTo>
                          <a:pt x="7925273" y="-333"/>
                          <a:pt x="7641837" y="35190"/>
                          <a:pt x="7439787" y="27432"/>
                        </a:cubicBezTo>
                        <a:cubicBezTo>
                          <a:pt x="7281139" y="-5235"/>
                          <a:pt x="7161122" y="11210"/>
                          <a:pt x="6992874" y="27432"/>
                        </a:cubicBezTo>
                        <a:cubicBezTo>
                          <a:pt x="6869980" y="6304"/>
                          <a:pt x="6540193" y="99457"/>
                          <a:pt x="6335649" y="27432"/>
                        </a:cubicBezTo>
                        <a:cubicBezTo>
                          <a:pt x="6139123" y="3107"/>
                          <a:pt x="6101935" y="4355"/>
                          <a:pt x="5993892" y="27432"/>
                        </a:cubicBezTo>
                        <a:cubicBezTo>
                          <a:pt x="5888734" y="39412"/>
                          <a:pt x="5782533" y="16690"/>
                          <a:pt x="5652135" y="27432"/>
                        </a:cubicBezTo>
                        <a:cubicBezTo>
                          <a:pt x="5552209" y="21179"/>
                          <a:pt x="5187921" y="-24893"/>
                          <a:pt x="4994910" y="27432"/>
                        </a:cubicBezTo>
                        <a:cubicBezTo>
                          <a:pt x="4806885" y="62128"/>
                          <a:pt x="4648815" y="19479"/>
                          <a:pt x="4547997" y="27432"/>
                        </a:cubicBezTo>
                        <a:cubicBezTo>
                          <a:pt x="4428810" y="-12231"/>
                          <a:pt x="4164014" y="51840"/>
                          <a:pt x="3785616" y="27432"/>
                        </a:cubicBezTo>
                        <a:cubicBezTo>
                          <a:pt x="3411566" y="27981"/>
                          <a:pt x="3543001" y="53158"/>
                          <a:pt x="3338703" y="27432"/>
                        </a:cubicBezTo>
                        <a:cubicBezTo>
                          <a:pt x="3117151" y="22689"/>
                          <a:pt x="2783844" y="6169"/>
                          <a:pt x="2576322" y="27432"/>
                        </a:cubicBezTo>
                        <a:cubicBezTo>
                          <a:pt x="2369652" y="9611"/>
                          <a:pt x="2343135" y="16259"/>
                          <a:pt x="2234565" y="27432"/>
                        </a:cubicBezTo>
                        <a:cubicBezTo>
                          <a:pt x="2129772" y="62248"/>
                          <a:pt x="1826785" y="33844"/>
                          <a:pt x="1472184" y="27432"/>
                        </a:cubicBezTo>
                        <a:cubicBezTo>
                          <a:pt x="1166194" y="-2568"/>
                          <a:pt x="1206587" y="37567"/>
                          <a:pt x="1025271" y="27432"/>
                        </a:cubicBezTo>
                        <a:cubicBezTo>
                          <a:pt x="846595" y="17106"/>
                          <a:pt x="846808" y="18044"/>
                          <a:pt x="683514" y="27432"/>
                        </a:cubicBezTo>
                        <a:cubicBezTo>
                          <a:pt x="484621" y="38100"/>
                          <a:pt x="301760" y="33961"/>
                          <a:pt x="0" y="27432"/>
                        </a:cubicBezTo>
                        <a:cubicBezTo>
                          <a:pt x="1" y="19656"/>
                          <a:pt x="-1119" y="10874"/>
                          <a:pt x="0" y="0"/>
                        </a:cubicBezTo>
                        <a:close/>
                      </a:path>
                      <a:path w="10515600" h="27432" fill="none" stroke="0" extrusionOk="0">
                        <a:moveTo>
                          <a:pt x="0" y="0"/>
                        </a:moveTo>
                        <a:cubicBezTo>
                          <a:pt x="103862" y="-24108"/>
                          <a:pt x="222532" y="3855"/>
                          <a:pt x="446913" y="0"/>
                        </a:cubicBezTo>
                        <a:cubicBezTo>
                          <a:pt x="686273" y="17152"/>
                          <a:pt x="811890" y="-6128"/>
                          <a:pt x="1104138" y="0"/>
                        </a:cubicBezTo>
                        <a:cubicBezTo>
                          <a:pt x="1346730" y="26724"/>
                          <a:pt x="1494649" y="6099"/>
                          <a:pt x="1866519" y="0"/>
                        </a:cubicBezTo>
                        <a:cubicBezTo>
                          <a:pt x="2220423" y="-10605"/>
                          <a:pt x="2054599" y="17153"/>
                          <a:pt x="2208276" y="0"/>
                        </a:cubicBezTo>
                        <a:cubicBezTo>
                          <a:pt x="2384643" y="-10590"/>
                          <a:pt x="2420675" y="7371"/>
                          <a:pt x="2550033" y="0"/>
                        </a:cubicBezTo>
                        <a:cubicBezTo>
                          <a:pt x="2644786" y="-15374"/>
                          <a:pt x="3082537" y="18532"/>
                          <a:pt x="3417570" y="0"/>
                        </a:cubicBezTo>
                        <a:cubicBezTo>
                          <a:pt x="3733868" y="-33542"/>
                          <a:pt x="3909189" y="3289"/>
                          <a:pt x="4074795" y="0"/>
                        </a:cubicBezTo>
                        <a:cubicBezTo>
                          <a:pt x="4237749" y="8583"/>
                          <a:pt x="4286465" y="7395"/>
                          <a:pt x="4416552" y="0"/>
                        </a:cubicBezTo>
                        <a:cubicBezTo>
                          <a:pt x="4546370" y="-6871"/>
                          <a:pt x="4918723" y="28447"/>
                          <a:pt x="5073777" y="0"/>
                        </a:cubicBezTo>
                        <a:cubicBezTo>
                          <a:pt x="5237362" y="-17739"/>
                          <a:pt x="5618791" y="101647"/>
                          <a:pt x="5941314" y="0"/>
                        </a:cubicBezTo>
                        <a:cubicBezTo>
                          <a:pt x="6272758" y="-28812"/>
                          <a:pt x="6315148" y="4960"/>
                          <a:pt x="6493383" y="0"/>
                        </a:cubicBezTo>
                        <a:cubicBezTo>
                          <a:pt x="6694884" y="-22079"/>
                          <a:pt x="6904202" y="-29222"/>
                          <a:pt x="7045452" y="0"/>
                        </a:cubicBezTo>
                        <a:cubicBezTo>
                          <a:pt x="7147460" y="27824"/>
                          <a:pt x="7460058" y="4894"/>
                          <a:pt x="7702677" y="0"/>
                        </a:cubicBezTo>
                        <a:cubicBezTo>
                          <a:pt x="7905036" y="-18959"/>
                          <a:pt x="8288750" y="-49276"/>
                          <a:pt x="8465058" y="0"/>
                        </a:cubicBezTo>
                        <a:cubicBezTo>
                          <a:pt x="8637036" y="-66"/>
                          <a:pt x="8888223" y="27233"/>
                          <a:pt x="9227439" y="0"/>
                        </a:cubicBezTo>
                        <a:cubicBezTo>
                          <a:pt x="9512691" y="21558"/>
                          <a:pt x="10136345" y="5493"/>
                          <a:pt x="10515600" y="0"/>
                        </a:cubicBezTo>
                        <a:cubicBezTo>
                          <a:pt x="10515781" y="12508"/>
                          <a:pt x="10516008" y="14417"/>
                          <a:pt x="10515600" y="27432"/>
                        </a:cubicBezTo>
                        <a:cubicBezTo>
                          <a:pt x="10336692" y="26322"/>
                          <a:pt x="10197794" y="32437"/>
                          <a:pt x="10068687" y="27432"/>
                        </a:cubicBezTo>
                        <a:cubicBezTo>
                          <a:pt x="9947986" y="91680"/>
                          <a:pt x="9445805" y="39249"/>
                          <a:pt x="9201150" y="27432"/>
                        </a:cubicBezTo>
                        <a:cubicBezTo>
                          <a:pt x="8891012" y="44089"/>
                          <a:pt x="8858828" y="2736"/>
                          <a:pt x="8543925" y="27432"/>
                        </a:cubicBezTo>
                        <a:cubicBezTo>
                          <a:pt x="8223267" y="53165"/>
                          <a:pt x="8283304" y="52518"/>
                          <a:pt x="8202168" y="27432"/>
                        </a:cubicBezTo>
                        <a:cubicBezTo>
                          <a:pt x="8093778" y="62163"/>
                          <a:pt x="7766541" y="-33827"/>
                          <a:pt x="7544943" y="27432"/>
                        </a:cubicBezTo>
                        <a:cubicBezTo>
                          <a:pt x="7314863" y="55129"/>
                          <a:pt x="7107264" y="25244"/>
                          <a:pt x="6992874" y="27432"/>
                        </a:cubicBezTo>
                        <a:cubicBezTo>
                          <a:pt x="6884782" y="17566"/>
                          <a:pt x="6638381" y="14651"/>
                          <a:pt x="6440805" y="27432"/>
                        </a:cubicBezTo>
                        <a:cubicBezTo>
                          <a:pt x="6208169" y="60979"/>
                          <a:pt x="6026010" y="30610"/>
                          <a:pt x="5888736" y="27432"/>
                        </a:cubicBezTo>
                        <a:cubicBezTo>
                          <a:pt x="5762198" y="10473"/>
                          <a:pt x="5584977" y="25540"/>
                          <a:pt x="5336667" y="27432"/>
                        </a:cubicBezTo>
                        <a:cubicBezTo>
                          <a:pt x="5092600" y="8870"/>
                          <a:pt x="4849659" y="29959"/>
                          <a:pt x="4574286" y="27432"/>
                        </a:cubicBezTo>
                        <a:cubicBezTo>
                          <a:pt x="4271362" y="35230"/>
                          <a:pt x="4129109" y="33967"/>
                          <a:pt x="3917061" y="27432"/>
                        </a:cubicBezTo>
                        <a:cubicBezTo>
                          <a:pt x="3716743" y="26392"/>
                          <a:pt x="3654523" y="50446"/>
                          <a:pt x="3575304" y="27432"/>
                        </a:cubicBezTo>
                        <a:cubicBezTo>
                          <a:pt x="3521930" y="22984"/>
                          <a:pt x="3174876" y="12123"/>
                          <a:pt x="3023235" y="27432"/>
                        </a:cubicBezTo>
                        <a:cubicBezTo>
                          <a:pt x="2896812" y="10128"/>
                          <a:pt x="2623520" y="63192"/>
                          <a:pt x="2260854" y="27432"/>
                        </a:cubicBezTo>
                        <a:cubicBezTo>
                          <a:pt x="1927032" y="21370"/>
                          <a:pt x="1997337" y="17315"/>
                          <a:pt x="1813941" y="27432"/>
                        </a:cubicBezTo>
                        <a:cubicBezTo>
                          <a:pt x="1663537" y="71145"/>
                          <a:pt x="1153132" y="3151"/>
                          <a:pt x="946404" y="27432"/>
                        </a:cubicBezTo>
                        <a:cubicBezTo>
                          <a:pt x="678295" y="32471"/>
                          <a:pt x="444357" y="37120"/>
                          <a:pt x="0" y="27432"/>
                        </a:cubicBezTo>
                        <a:cubicBezTo>
                          <a:pt x="915" y="14581"/>
                          <a:pt x="-225" y="5575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03026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4243589"/>
                      <a:gd name="connsiteY0" fmla="*/ 0 h 27432"/>
                      <a:gd name="connsiteX1" fmla="*/ 563791 w 4243589"/>
                      <a:gd name="connsiteY1" fmla="*/ 0 h 27432"/>
                      <a:gd name="connsiteX2" fmla="*/ 1042710 w 4243589"/>
                      <a:gd name="connsiteY2" fmla="*/ 0 h 27432"/>
                      <a:gd name="connsiteX3" fmla="*/ 1564066 w 4243589"/>
                      <a:gd name="connsiteY3" fmla="*/ 0 h 27432"/>
                      <a:gd name="connsiteX4" fmla="*/ 2212729 w 4243589"/>
                      <a:gd name="connsiteY4" fmla="*/ 0 h 27432"/>
                      <a:gd name="connsiteX5" fmla="*/ 2776520 w 4243589"/>
                      <a:gd name="connsiteY5" fmla="*/ 0 h 27432"/>
                      <a:gd name="connsiteX6" fmla="*/ 3297875 w 4243589"/>
                      <a:gd name="connsiteY6" fmla="*/ 0 h 27432"/>
                      <a:gd name="connsiteX7" fmla="*/ 4243589 w 4243589"/>
                      <a:gd name="connsiteY7" fmla="*/ 0 h 27432"/>
                      <a:gd name="connsiteX8" fmla="*/ 4243589 w 4243589"/>
                      <a:gd name="connsiteY8" fmla="*/ 27432 h 27432"/>
                      <a:gd name="connsiteX9" fmla="*/ 3637362 w 4243589"/>
                      <a:gd name="connsiteY9" fmla="*/ 27432 h 27432"/>
                      <a:gd name="connsiteX10" fmla="*/ 3116007 w 4243589"/>
                      <a:gd name="connsiteY10" fmla="*/ 27432 h 27432"/>
                      <a:gd name="connsiteX11" fmla="*/ 2424908 w 4243589"/>
                      <a:gd name="connsiteY11" fmla="*/ 27432 h 27432"/>
                      <a:gd name="connsiteX12" fmla="*/ 1861117 w 4243589"/>
                      <a:gd name="connsiteY12" fmla="*/ 27432 h 27432"/>
                      <a:gd name="connsiteX13" fmla="*/ 1382198 w 4243589"/>
                      <a:gd name="connsiteY13" fmla="*/ 27432 h 27432"/>
                      <a:gd name="connsiteX14" fmla="*/ 733535 w 4243589"/>
                      <a:gd name="connsiteY14" fmla="*/ 27432 h 27432"/>
                      <a:gd name="connsiteX15" fmla="*/ 0 w 4243589"/>
                      <a:gd name="connsiteY15" fmla="*/ 27432 h 27432"/>
                      <a:gd name="connsiteX16" fmla="*/ 0 w 4243589"/>
                      <a:gd name="connsiteY16" fmla="*/ 0 h 27432"/>
                      <a:gd name="connsiteX0" fmla="*/ 0 w 4243589"/>
                      <a:gd name="connsiteY0" fmla="*/ 0 h 27432"/>
                      <a:gd name="connsiteX1" fmla="*/ 563791 w 4243589"/>
                      <a:gd name="connsiteY1" fmla="*/ 0 h 27432"/>
                      <a:gd name="connsiteX2" fmla="*/ 1042710 w 4243589"/>
                      <a:gd name="connsiteY2" fmla="*/ 0 h 27432"/>
                      <a:gd name="connsiteX3" fmla="*/ 1733809 w 4243589"/>
                      <a:gd name="connsiteY3" fmla="*/ 0 h 27432"/>
                      <a:gd name="connsiteX4" fmla="*/ 2297600 w 4243589"/>
                      <a:gd name="connsiteY4" fmla="*/ 0 h 27432"/>
                      <a:gd name="connsiteX5" fmla="*/ 2861391 w 4243589"/>
                      <a:gd name="connsiteY5" fmla="*/ 0 h 27432"/>
                      <a:gd name="connsiteX6" fmla="*/ 3552490 w 4243589"/>
                      <a:gd name="connsiteY6" fmla="*/ 0 h 27432"/>
                      <a:gd name="connsiteX7" fmla="*/ 4243589 w 4243589"/>
                      <a:gd name="connsiteY7" fmla="*/ 0 h 27432"/>
                      <a:gd name="connsiteX8" fmla="*/ 4243589 w 4243589"/>
                      <a:gd name="connsiteY8" fmla="*/ 27432 h 27432"/>
                      <a:gd name="connsiteX9" fmla="*/ 3722234 w 4243589"/>
                      <a:gd name="connsiteY9" fmla="*/ 27432 h 27432"/>
                      <a:gd name="connsiteX10" fmla="*/ 3116007 w 4243589"/>
                      <a:gd name="connsiteY10" fmla="*/ 27432 h 27432"/>
                      <a:gd name="connsiteX11" fmla="*/ 2509780 w 4243589"/>
                      <a:gd name="connsiteY11" fmla="*/ 27432 h 27432"/>
                      <a:gd name="connsiteX12" fmla="*/ 1945989 w 4243589"/>
                      <a:gd name="connsiteY12" fmla="*/ 27432 h 27432"/>
                      <a:gd name="connsiteX13" fmla="*/ 1254890 w 4243589"/>
                      <a:gd name="connsiteY13" fmla="*/ 27432 h 27432"/>
                      <a:gd name="connsiteX14" fmla="*/ 563791 w 4243589"/>
                      <a:gd name="connsiteY14" fmla="*/ 27432 h 27432"/>
                      <a:gd name="connsiteX15" fmla="*/ 0 w 4243589"/>
                      <a:gd name="connsiteY15" fmla="*/ 27432 h 27432"/>
                      <a:gd name="connsiteX16" fmla="*/ 0 w 4243589"/>
                      <a:gd name="connsiteY16" fmla="*/ 0 h 2743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4243589" h="27432" fill="none" extrusionOk="0">
                        <a:moveTo>
                          <a:pt x="0" y="0"/>
                        </a:moveTo>
                        <a:cubicBezTo>
                          <a:pt x="155810" y="20981"/>
                          <a:pt x="398886" y="-17697"/>
                          <a:pt x="563791" y="0"/>
                        </a:cubicBezTo>
                        <a:cubicBezTo>
                          <a:pt x="733057" y="30669"/>
                          <a:pt x="892815" y="-4840"/>
                          <a:pt x="1042710" y="0"/>
                        </a:cubicBezTo>
                        <a:cubicBezTo>
                          <a:pt x="1191420" y="28610"/>
                          <a:pt x="1323570" y="-3741"/>
                          <a:pt x="1564066" y="0"/>
                        </a:cubicBezTo>
                        <a:cubicBezTo>
                          <a:pt x="1774096" y="5222"/>
                          <a:pt x="1901043" y="24509"/>
                          <a:pt x="2212729" y="0"/>
                        </a:cubicBezTo>
                        <a:cubicBezTo>
                          <a:pt x="2513476" y="-25034"/>
                          <a:pt x="2514785" y="-26717"/>
                          <a:pt x="2776520" y="0"/>
                        </a:cubicBezTo>
                        <a:cubicBezTo>
                          <a:pt x="3028238" y="46961"/>
                          <a:pt x="3165558" y="584"/>
                          <a:pt x="3297875" y="0"/>
                        </a:cubicBezTo>
                        <a:cubicBezTo>
                          <a:pt x="3442261" y="-10195"/>
                          <a:pt x="4011204" y="-62373"/>
                          <a:pt x="4243589" y="0"/>
                        </a:cubicBezTo>
                        <a:cubicBezTo>
                          <a:pt x="4242777" y="8405"/>
                          <a:pt x="4242001" y="21756"/>
                          <a:pt x="4243589" y="27432"/>
                        </a:cubicBezTo>
                        <a:cubicBezTo>
                          <a:pt x="4109466" y="17148"/>
                          <a:pt x="3915081" y="-29826"/>
                          <a:pt x="3637362" y="27432"/>
                        </a:cubicBezTo>
                        <a:cubicBezTo>
                          <a:pt x="3354304" y="38168"/>
                          <a:pt x="3259898" y="26347"/>
                          <a:pt x="3116007" y="27432"/>
                        </a:cubicBezTo>
                        <a:cubicBezTo>
                          <a:pt x="2949637" y="8343"/>
                          <a:pt x="2625555" y="32779"/>
                          <a:pt x="2424908" y="27432"/>
                        </a:cubicBezTo>
                        <a:cubicBezTo>
                          <a:pt x="2203818" y="31297"/>
                          <a:pt x="2094998" y="23473"/>
                          <a:pt x="1861117" y="27432"/>
                        </a:cubicBezTo>
                        <a:cubicBezTo>
                          <a:pt x="1647658" y="46853"/>
                          <a:pt x="1499035" y="21042"/>
                          <a:pt x="1382198" y="27432"/>
                        </a:cubicBezTo>
                        <a:cubicBezTo>
                          <a:pt x="1297441" y="56771"/>
                          <a:pt x="1036114" y="7091"/>
                          <a:pt x="733535" y="27432"/>
                        </a:cubicBezTo>
                        <a:cubicBezTo>
                          <a:pt x="433191" y="17735"/>
                          <a:pt x="355887" y="5944"/>
                          <a:pt x="0" y="27432"/>
                        </a:cubicBezTo>
                        <a:cubicBezTo>
                          <a:pt x="-476" y="15539"/>
                          <a:pt x="-411" y="9181"/>
                          <a:pt x="0" y="0"/>
                        </a:cubicBezTo>
                        <a:close/>
                      </a:path>
                      <a:path w="4243589" h="27432" stroke="0" extrusionOk="0">
                        <a:moveTo>
                          <a:pt x="0" y="0"/>
                        </a:moveTo>
                        <a:cubicBezTo>
                          <a:pt x="151143" y="39936"/>
                          <a:pt x="304017" y="-10420"/>
                          <a:pt x="563791" y="0"/>
                        </a:cubicBezTo>
                        <a:cubicBezTo>
                          <a:pt x="813249" y="539"/>
                          <a:pt x="841506" y="9454"/>
                          <a:pt x="1042710" y="0"/>
                        </a:cubicBezTo>
                        <a:cubicBezTo>
                          <a:pt x="1267965" y="-29665"/>
                          <a:pt x="1570418" y="-61038"/>
                          <a:pt x="1733809" y="0"/>
                        </a:cubicBezTo>
                        <a:cubicBezTo>
                          <a:pt x="1874287" y="31139"/>
                          <a:pt x="2053554" y="17058"/>
                          <a:pt x="2297600" y="0"/>
                        </a:cubicBezTo>
                        <a:cubicBezTo>
                          <a:pt x="2538606" y="-10297"/>
                          <a:pt x="2714551" y="-39338"/>
                          <a:pt x="2861391" y="0"/>
                        </a:cubicBezTo>
                        <a:cubicBezTo>
                          <a:pt x="3026919" y="28587"/>
                          <a:pt x="3412894" y="29126"/>
                          <a:pt x="3552490" y="0"/>
                        </a:cubicBezTo>
                        <a:cubicBezTo>
                          <a:pt x="3686081" y="-14849"/>
                          <a:pt x="3949661" y="-63071"/>
                          <a:pt x="4243589" y="0"/>
                        </a:cubicBezTo>
                        <a:cubicBezTo>
                          <a:pt x="4244093" y="9145"/>
                          <a:pt x="4245348" y="18278"/>
                          <a:pt x="4243589" y="27432"/>
                        </a:cubicBezTo>
                        <a:cubicBezTo>
                          <a:pt x="4086617" y="11324"/>
                          <a:pt x="3946386" y="30245"/>
                          <a:pt x="3722234" y="27432"/>
                        </a:cubicBezTo>
                        <a:cubicBezTo>
                          <a:pt x="3527135" y="-8703"/>
                          <a:pt x="3279168" y="54419"/>
                          <a:pt x="3116007" y="27432"/>
                        </a:cubicBezTo>
                        <a:cubicBezTo>
                          <a:pt x="2973085" y="-42753"/>
                          <a:pt x="2755006" y="-7918"/>
                          <a:pt x="2509780" y="27432"/>
                        </a:cubicBezTo>
                        <a:cubicBezTo>
                          <a:pt x="2274221" y="27759"/>
                          <a:pt x="2060386" y="46729"/>
                          <a:pt x="1945989" y="27432"/>
                        </a:cubicBezTo>
                        <a:cubicBezTo>
                          <a:pt x="1841378" y="14504"/>
                          <a:pt x="1377651" y="30057"/>
                          <a:pt x="1254890" y="27432"/>
                        </a:cubicBezTo>
                        <a:cubicBezTo>
                          <a:pt x="1070932" y="44161"/>
                          <a:pt x="837558" y="21232"/>
                          <a:pt x="563791" y="27432"/>
                        </a:cubicBezTo>
                        <a:cubicBezTo>
                          <a:pt x="262927" y="23954"/>
                          <a:pt x="131332" y="37978"/>
                          <a:pt x="0" y="27432"/>
                        </a:cubicBezTo>
                        <a:cubicBezTo>
                          <a:pt x="-736" y="17315"/>
                          <a:pt x="432" y="6508"/>
                          <a:pt x="0" y="0"/>
                        </a:cubicBezTo>
                        <a:close/>
                      </a:path>
                      <a:path w="4243589" h="27432" fill="none" stroke="0" extrusionOk="0">
                        <a:moveTo>
                          <a:pt x="0" y="0"/>
                        </a:moveTo>
                        <a:cubicBezTo>
                          <a:pt x="143706" y="-24070"/>
                          <a:pt x="370953" y="-2854"/>
                          <a:pt x="563791" y="0"/>
                        </a:cubicBezTo>
                        <a:cubicBezTo>
                          <a:pt x="754576" y="7064"/>
                          <a:pt x="895371" y="-5198"/>
                          <a:pt x="1042710" y="0"/>
                        </a:cubicBezTo>
                        <a:cubicBezTo>
                          <a:pt x="1174003" y="11148"/>
                          <a:pt x="1351530" y="8088"/>
                          <a:pt x="1564066" y="0"/>
                        </a:cubicBezTo>
                        <a:cubicBezTo>
                          <a:pt x="1755407" y="12600"/>
                          <a:pt x="1941012" y="38950"/>
                          <a:pt x="2212729" y="0"/>
                        </a:cubicBezTo>
                        <a:cubicBezTo>
                          <a:pt x="2513544" y="-25113"/>
                          <a:pt x="2515180" y="-27658"/>
                          <a:pt x="2776520" y="0"/>
                        </a:cubicBezTo>
                        <a:cubicBezTo>
                          <a:pt x="3030391" y="25935"/>
                          <a:pt x="3168038" y="28221"/>
                          <a:pt x="3297875" y="0"/>
                        </a:cubicBezTo>
                        <a:cubicBezTo>
                          <a:pt x="3412066" y="-64975"/>
                          <a:pt x="3985860" y="-4208"/>
                          <a:pt x="4243589" y="0"/>
                        </a:cubicBezTo>
                        <a:cubicBezTo>
                          <a:pt x="4243032" y="8537"/>
                          <a:pt x="4244511" y="21849"/>
                          <a:pt x="4243589" y="27432"/>
                        </a:cubicBezTo>
                        <a:cubicBezTo>
                          <a:pt x="4072158" y="-309"/>
                          <a:pt x="3960368" y="37416"/>
                          <a:pt x="3637362" y="27432"/>
                        </a:cubicBezTo>
                        <a:cubicBezTo>
                          <a:pt x="3358910" y="62085"/>
                          <a:pt x="3255504" y="46768"/>
                          <a:pt x="3116007" y="27432"/>
                        </a:cubicBezTo>
                        <a:cubicBezTo>
                          <a:pt x="3002835" y="57969"/>
                          <a:pt x="2624892" y="43730"/>
                          <a:pt x="2424908" y="27432"/>
                        </a:cubicBezTo>
                        <a:cubicBezTo>
                          <a:pt x="2240994" y="6861"/>
                          <a:pt x="2094743" y="-25079"/>
                          <a:pt x="1861117" y="27432"/>
                        </a:cubicBezTo>
                        <a:cubicBezTo>
                          <a:pt x="1629201" y="50353"/>
                          <a:pt x="1484140" y="-4358"/>
                          <a:pt x="1382198" y="27432"/>
                        </a:cubicBezTo>
                        <a:cubicBezTo>
                          <a:pt x="1211704" y="43024"/>
                          <a:pt x="1030972" y="8006"/>
                          <a:pt x="733535" y="27432"/>
                        </a:cubicBezTo>
                        <a:cubicBezTo>
                          <a:pt x="421844" y="14473"/>
                          <a:pt x="334544" y="-5295"/>
                          <a:pt x="0" y="27432"/>
                        </a:cubicBezTo>
                        <a:cubicBezTo>
                          <a:pt x="-1508" y="15815"/>
                          <a:pt x="-177" y="8147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91315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11/6/2022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10515600"/>
                      <a:gd name="connsiteY0" fmla="*/ 0 h 27432"/>
                      <a:gd name="connsiteX1" fmla="*/ 446913 w 10515600"/>
                      <a:gd name="connsiteY1" fmla="*/ 0 h 27432"/>
                      <a:gd name="connsiteX2" fmla="*/ 1104138 w 10515600"/>
                      <a:gd name="connsiteY2" fmla="*/ 0 h 27432"/>
                      <a:gd name="connsiteX3" fmla="*/ 1866519 w 10515600"/>
                      <a:gd name="connsiteY3" fmla="*/ 0 h 27432"/>
                      <a:gd name="connsiteX4" fmla="*/ 2208276 w 10515600"/>
                      <a:gd name="connsiteY4" fmla="*/ 0 h 27432"/>
                      <a:gd name="connsiteX5" fmla="*/ 2550033 w 10515600"/>
                      <a:gd name="connsiteY5" fmla="*/ 0 h 27432"/>
                      <a:gd name="connsiteX6" fmla="*/ 3417570 w 10515600"/>
                      <a:gd name="connsiteY6" fmla="*/ 0 h 27432"/>
                      <a:gd name="connsiteX7" fmla="*/ 4074795 w 10515600"/>
                      <a:gd name="connsiteY7" fmla="*/ 0 h 27432"/>
                      <a:gd name="connsiteX8" fmla="*/ 4416552 w 10515600"/>
                      <a:gd name="connsiteY8" fmla="*/ 0 h 27432"/>
                      <a:gd name="connsiteX9" fmla="*/ 5073777 w 10515600"/>
                      <a:gd name="connsiteY9" fmla="*/ 0 h 27432"/>
                      <a:gd name="connsiteX10" fmla="*/ 5941314 w 10515600"/>
                      <a:gd name="connsiteY10" fmla="*/ 0 h 27432"/>
                      <a:gd name="connsiteX11" fmla="*/ 6493383 w 10515600"/>
                      <a:gd name="connsiteY11" fmla="*/ 0 h 27432"/>
                      <a:gd name="connsiteX12" fmla="*/ 7045452 w 10515600"/>
                      <a:gd name="connsiteY12" fmla="*/ 0 h 27432"/>
                      <a:gd name="connsiteX13" fmla="*/ 7702677 w 10515600"/>
                      <a:gd name="connsiteY13" fmla="*/ 0 h 27432"/>
                      <a:gd name="connsiteX14" fmla="*/ 8465058 w 10515600"/>
                      <a:gd name="connsiteY14" fmla="*/ 0 h 27432"/>
                      <a:gd name="connsiteX15" fmla="*/ 9227439 w 10515600"/>
                      <a:gd name="connsiteY15" fmla="*/ 0 h 27432"/>
                      <a:gd name="connsiteX16" fmla="*/ 10515600 w 10515600"/>
                      <a:gd name="connsiteY16" fmla="*/ 0 h 27432"/>
                      <a:gd name="connsiteX17" fmla="*/ 10515600 w 10515600"/>
                      <a:gd name="connsiteY17" fmla="*/ 27432 h 27432"/>
                      <a:gd name="connsiteX18" fmla="*/ 10068687 w 10515600"/>
                      <a:gd name="connsiteY18" fmla="*/ 27432 h 27432"/>
                      <a:gd name="connsiteX19" fmla="*/ 9201150 w 10515600"/>
                      <a:gd name="connsiteY19" fmla="*/ 27432 h 27432"/>
                      <a:gd name="connsiteX20" fmla="*/ 8543925 w 10515600"/>
                      <a:gd name="connsiteY20" fmla="*/ 27432 h 27432"/>
                      <a:gd name="connsiteX21" fmla="*/ 8202168 w 10515600"/>
                      <a:gd name="connsiteY21" fmla="*/ 27432 h 27432"/>
                      <a:gd name="connsiteX22" fmla="*/ 7544943 w 10515600"/>
                      <a:gd name="connsiteY22" fmla="*/ 27432 h 27432"/>
                      <a:gd name="connsiteX23" fmla="*/ 6992874 w 10515600"/>
                      <a:gd name="connsiteY23" fmla="*/ 27432 h 27432"/>
                      <a:gd name="connsiteX24" fmla="*/ 6440805 w 10515600"/>
                      <a:gd name="connsiteY24" fmla="*/ 27432 h 27432"/>
                      <a:gd name="connsiteX25" fmla="*/ 5888736 w 10515600"/>
                      <a:gd name="connsiteY25" fmla="*/ 27432 h 27432"/>
                      <a:gd name="connsiteX26" fmla="*/ 5336667 w 10515600"/>
                      <a:gd name="connsiteY26" fmla="*/ 27432 h 27432"/>
                      <a:gd name="connsiteX27" fmla="*/ 4574286 w 10515600"/>
                      <a:gd name="connsiteY27" fmla="*/ 27432 h 27432"/>
                      <a:gd name="connsiteX28" fmla="*/ 3917061 w 10515600"/>
                      <a:gd name="connsiteY28" fmla="*/ 27432 h 27432"/>
                      <a:gd name="connsiteX29" fmla="*/ 3575304 w 10515600"/>
                      <a:gd name="connsiteY29" fmla="*/ 27432 h 27432"/>
                      <a:gd name="connsiteX30" fmla="*/ 3023235 w 10515600"/>
                      <a:gd name="connsiteY30" fmla="*/ 27432 h 27432"/>
                      <a:gd name="connsiteX31" fmla="*/ 2260854 w 10515600"/>
                      <a:gd name="connsiteY31" fmla="*/ 27432 h 27432"/>
                      <a:gd name="connsiteX32" fmla="*/ 1813941 w 10515600"/>
                      <a:gd name="connsiteY32" fmla="*/ 27432 h 27432"/>
                      <a:gd name="connsiteX33" fmla="*/ 946404 w 10515600"/>
                      <a:gd name="connsiteY33" fmla="*/ 27432 h 27432"/>
                      <a:gd name="connsiteX34" fmla="*/ 0 w 10515600"/>
                      <a:gd name="connsiteY34" fmla="*/ 27432 h 27432"/>
                      <a:gd name="connsiteX35" fmla="*/ 0 w 10515600"/>
                      <a:gd name="connsiteY35" fmla="*/ 0 h 27432"/>
                      <a:gd name="connsiteX0" fmla="*/ 0 w 10515600"/>
                      <a:gd name="connsiteY0" fmla="*/ 0 h 27432"/>
                      <a:gd name="connsiteX1" fmla="*/ 552069 w 10515600"/>
                      <a:gd name="connsiteY1" fmla="*/ 0 h 27432"/>
                      <a:gd name="connsiteX2" fmla="*/ 893826 w 10515600"/>
                      <a:gd name="connsiteY2" fmla="*/ 0 h 27432"/>
                      <a:gd name="connsiteX3" fmla="*/ 1761363 w 10515600"/>
                      <a:gd name="connsiteY3" fmla="*/ 0 h 27432"/>
                      <a:gd name="connsiteX4" fmla="*/ 2313432 w 10515600"/>
                      <a:gd name="connsiteY4" fmla="*/ 0 h 27432"/>
                      <a:gd name="connsiteX5" fmla="*/ 2865501 w 10515600"/>
                      <a:gd name="connsiteY5" fmla="*/ 0 h 27432"/>
                      <a:gd name="connsiteX6" fmla="*/ 3733038 w 10515600"/>
                      <a:gd name="connsiteY6" fmla="*/ 0 h 27432"/>
                      <a:gd name="connsiteX7" fmla="*/ 4179951 w 10515600"/>
                      <a:gd name="connsiteY7" fmla="*/ 0 h 27432"/>
                      <a:gd name="connsiteX8" fmla="*/ 5047488 w 10515600"/>
                      <a:gd name="connsiteY8" fmla="*/ 0 h 27432"/>
                      <a:gd name="connsiteX9" fmla="*/ 5915025 w 10515600"/>
                      <a:gd name="connsiteY9" fmla="*/ 0 h 27432"/>
                      <a:gd name="connsiteX10" fmla="*/ 6572250 w 10515600"/>
                      <a:gd name="connsiteY10" fmla="*/ 0 h 27432"/>
                      <a:gd name="connsiteX11" fmla="*/ 7439787 w 10515600"/>
                      <a:gd name="connsiteY11" fmla="*/ 0 h 27432"/>
                      <a:gd name="connsiteX12" fmla="*/ 7991856 w 10515600"/>
                      <a:gd name="connsiteY12" fmla="*/ 0 h 27432"/>
                      <a:gd name="connsiteX13" fmla="*/ 8543925 w 10515600"/>
                      <a:gd name="connsiteY13" fmla="*/ 0 h 27432"/>
                      <a:gd name="connsiteX14" fmla="*/ 9306306 w 10515600"/>
                      <a:gd name="connsiteY14" fmla="*/ 0 h 27432"/>
                      <a:gd name="connsiteX15" fmla="*/ 9858375 w 10515600"/>
                      <a:gd name="connsiteY15" fmla="*/ 0 h 27432"/>
                      <a:gd name="connsiteX16" fmla="*/ 10515600 w 10515600"/>
                      <a:gd name="connsiteY16" fmla="*/ 0 h 27432"/>
                      <a:gd name="connsiteX17" fmla="*/ 10515600 w 10515600"/>
                      <a:gd name="connsiteY17" fmla="*/ 27432 h 27432"/>
                      <a:gd name="connsiteX18" fmla="*/ 9753219 w 10515600"/>
                      <a:gd name="connsiteY18" fmla="*/ 27432 h 27432"/>
                      <a:gd name="connsiteX19" fmla="*/ 9411462 w 10515600"/>
                      <a:gd name="connsiteY19" fmla="*/ 27432 h 27432"/>
                      <a:gd name="connsiteX20" fmla="*/ 8964549 w 10515600"/>
                      <a:gd name="connsiteY20" fmla="*/ 27432 h 27432"/>
                      <a:gd name="connsiteX21" fmla="*/ 8097012 w 10515600"/>
                      <a:gd name="connsiteY21" fmla="*/ 27432 h 27432"/>
                      <a:gd name="connsiteX22" fmla="*/ 7439787 w 10515600"/>
                      <a:gd name="connsiteY22" fmla="*/ 27432 h 27432"/>
                      <a:gd name="connsiteX23" fmla="*/ 6992874 w 10515600"/>
                      <a:gd name="connsiteY23" fmla="*/ 27432 h 27432"/>
                      <a:gd name="connsiteX24" fmla="*/ 6335649 w 10515600"/>
                      <a:gd name="connsiteY24" fmla="*/ 27432 h 27432"/>
                      <a:gd name="connsiteX25" fmla="*/ 5993892 w 10515600"/>
                      <a:gd name="connsiteY25" fmla="*/ 27432 h 27432"/>
                      <a:gd name="connsiteX26" fmla="*/ 5652135 w 10515600"/>
                      <a:gd name="connsiteY26" fmla="*/ 27432 h 27432"/>
                      <a:gd name="connsiteX27" fmla="*/ 4994910 w 10515600"/>
                      <a:gd name="connsiteY27" fmla="*/ 27432 h 27432"/>
                      <a:gd name="connsiteX28" fmla="*/ 4547997 w 10515600"/>
                      <a:gd name="connsiteY28" fmla="*/ 27432 h 27432"/>
                      <a:gd name="connsiteX29" fmla="*/ 3785616 w 10515600"/>
                      <a:gd name="connsiteY29" fmla="*/ 27432 h 27432"/>
                      <a:gd name="connsiteX30" fmla="*/ 3338703 w 10515600"/>
                      <a:gd name="connsiteY30" fmla="*/ 27432 h 27432"/>
                      <a:gd name="connsiteX31" fmla="*/ 2576322 w 10515600"/>
                      <a:gd name="connsiteY31" fmla="*/ 27432 h 27432"/>
                      <a:gd name="connsiteX32" fmla="*/ 2234565 w 10515600"/>
                      <a:gd name="connsiteY32" fmla="*/ 27432 h 27432"/>
                      <a:gd name="connsiteX33" fmla="*/ 1472184 w 10515600"/>
                      <a:gd name="connsiteY33" fmla="*/ 27432 h 27432"/>
                      <a:gd name="connsiteX34" fmla="*/ 1025271 w 10515600"/>
                      <a:gd name="connsiteY34" fmla="*/ 27432 h 27432"/>
                      <a:gd name="connsiteX35" fmla="*/ 683514 w 10515600"/>
                      <a:gd name="connsiteY35" fmla="*/ 27432 h 27432"/>
                      <a:gd name="connsiteX36" fmla="*/ 0 w 10515600"/>
                      <a:gd name="connsiteY36" fmla="*/ 27432 h 27432"/>
                      <a:gd name="connsiteX37" fmla="*/ 0 w 10515600"/>
                      <a:gd name="connsiteY37" fmla="*/ 0 h 2743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</a:cxnLst>
                    <a:rect l="l" t="t" r="r" b="b"/>
                    <a:pathLst>
                      <a:path w="10515600" h="27432" fill="none" extrusionOk="0">
                        <a:moveTo>
                          <a:pt x="0" y="0"/>
                        </a:moveTo>
                        <a:cubicBezTo>
                          <a:pt x="114220" y="-11799"/>
                          <a:pt x="253320" y="-2888"/>
                          <a:pt x="446913" y="0"/>
                        </a:cubicBezTo>
                        <a:cubicBezTo>
                          <a:pt x="615827" y="-21012"/>
                          <a:pt x="846224" y="-12266"/>
                          <a:pt x="1104138" y="0"/>
                        </a:cubicBezTo>
                        <a:cubicBezTo>
                          <a:pt x="1374612" y="16601"/>
                          <a:pt x="1509930" y="3724"/>
                          <a:pt x="1866519" y="0"/>
                        </a:cubicBezTo>
                        <a:cubicBezTo>
                          <a:pt x="2227267" y="2494"/>
                          <a:pt x="2042751" y="-24730"/>
                          <a:pt x="2208276" y="0"/>
                        </a:cubicBezTo>
                        <a:cubicBezTo>
                          <a:pt x="2372908" y="-13784"/>
                          <a:pt x="2420213" y="7637"/>
                          <a:pt x="2550033" y="0"/>
                        </a:cubicBezTo>
                        <a:cubicBezTo>
                          <a:pt x="2633097" y="-6177"/>
                          <a:pt x="3105540" y="-7670"/>
                          <a:pt x="3417570" y="0"/>
                        </a:cubicBezTo>
                        <a:cubicBezTo>
                          <a:pt x="3755375" y="-18299"/>
                          <a:pt x="3947749" y="-8694"/>
                          <a:pt x="4074795" y="0"/>
                        </a:cubicBezTo>
                        <a:cubicBezTo>
                          <a:pt x="4234022" y="4410"/>
                          <a:pt x="4279660" y="4133"/>
                          <a:pt x="4416552" y="0"/>
                        </a:cubicBezTo>
                        <a:cubicBezTo>
                          <a:pt x="4547663" y="25078"/>
                          <a:pt x="4910883" y="20799"/>
                          <a:pt x="5073777" y="0"/>
                        </a:cubicBezTo>
                        <a:cubicBezTo>
                          <a:pt x="5256291" y="-6299"/>
                          <a:pt x="5533878" y="54096"/>
                          <a:pt x="5941314" y="0"/>
                        </a:cubicBezTo>
                        <a:cubicBezTo>
                          <a:pt x="6258222" y="-27909"/>
                          <a:pt x="6313336" y="-10134"/>
                          <a:pt x="6493383" y="0"/>
                        </a:cubicBezTo>
                        <a:cubicBezTo>
                          <a:pt x="6660373" y="1682"/>
                          <a:pt x="6901167" y="-1313"/>
                          <a:pt x="7045452" y="0"/>
                        </a:cubicBezTo>
                        <a:cubicBezTo>
                          <a:pt x="7149988" y="-12597"/>
                          <a:pt x="7490775" y="18530"/>
                          <a:pt x="7702677" y="0"/>
                        </a:cubicBezTo>
                        <a:cubicBezTo>
                          <a:pt x="7894246" y="-20534"/>
                          <a:pt x="8277724" y="-27276"/>
                          <a:pt x="8465058" y="0"/>
                        </a:cubicBezTo>
                        <a:cubicBezTo>
                          <a:pt x="8623687" y="22627"/>
                          <a:pt x="8928517" y="-4532"/>
                          <a:pt x="9227439" y="0"/>
                        </a:cubicBezTo>
                        <a:cubicBezTo>
                          <a:pt x="9509716" y="21062"/>
                          <a:pt x="10093803" y="11302"/>
                          <a:pt x="10515600" y="0"/>
                        </a:cubicBezTo>
                        <a:cubicBezTo>
                          <a:pt x="10515392" y="12419"/>
                          <a:pt x="10515697" y="14813"/>
                          <a:pt x="10515600" y="27432"/>
                        </a:cubicBezTo>
                        <a:cubicBezTo>
                          <a:pt x="10319767" y="11138"/>
                          <a:pt x="10222813" y="8928"/>
                          <a:pt x="10068687" y="27432"/>
                        </a:cubicBezTo>
                        <a:cubicBezTo>
                          <a:pt x="9947127" y="-40172"/>
                          <a:pt x="9520235" y="-3991"/>
                          <a:pt x="9201150" y="27432"/>
                        </a:cubicBezTo>
                        <a:cubicBezTo>
                          <a:pt x="8892666" y="48820"/>
                          <a:pt x="8867415" y="2195"/>
                          <a:pt x="8543925" y="27432"/>
                        </a:cubicBezTo>
                        <a:cubicBezTo>
                          <a:pt x="8223384" y="61927"/>
                          <a:pt x="8295543" y="30550"/>
                          <a:pt x="8202168" y="27432"/>
                        </a:cubicBezTo>
                        <a:cubicBezTo>
                          <a:pt x="8142306" y="19196"/>
                          <a:pt x="7792719" y="-46840"/>
                          <a:pt x="7544943" y="27432"/>
                        </a:cubicBezTo>
                        <a:cubicBezTo>
                          <a:pt x="7289053" y="48650"/>
                          <a:pt x="7112059" y="46641"/>
                          <a:pt x="6992874" y="27432"/>
                        </a:cubicBezTo>
                        <a:cubicBezTo>
                          <a:pt x="6865428" y="42971"/>
                          <a:pt x="6698878" y="-2571"/>
                          <a:pt x="6440805" y="27432"/>
                        </a:cubicBezTo>
                        <a:cubicBezTo>
                          <a:pt x="6213948" y="43874"/>
                          <a:pt x="6037998" y="39869"/>
                          <a:pt x="5888736" y="27432"/>
                        </a:cubicBezTo>
                        <a:cubicBezTo>
                          <a:pt x="5755073" y="11669"/>
                          <a:pt x="5591719" y="37904"/>
                          <a:pt x="5336667" y="27432"/>
                        </a:cubicBezTo>
                        <a:cubicBezTo>
                          <a:pt x="5107192" y="12743"/>
                          <a:pt x="4839850" y="71465"/>
                          <a:pt x="4574286" y="27432"/>
                        </a:cubicBezTo>
                        <a:cubicBezTo>
                          <a:pt x="4268723" y="-2915"/>
                          <a:pt x="4132707" y="26264"/>
                          <a:pt x="3917061" y="27432"/>
                        </a:cubicBezTo>
                        <a:cubicBezTo>
                          <a:pt x="3707491" y="19059"/>
                          <a:pt x="3662625" y="36218"/>
                          <a:pt x="3575304" y="27432"/>
                        </a:cubicBezTo>
                        <a:cubicBezTo>
                          <a:pt x="3501577" y="31368"/>
                          <a:pt x="3216551" y="45184"/>
                          <a:pt x="3023235" y="27432"/>
                        </a:cubicBezTo>
                        <a:cubicBezTo>
                          <a:pt x="2898318" y="-29018"/>
                          <a:pt x="2612573" y="-459"/>
                          <a:pt x="2260854" y="27432"/>
                        </a:cubicBezTo>
                        <a:cubicBezTo>
                          <a:pt x="1929006" y="21046"/>
                          <a:pt x="1999174" y="13544"/>
                          <a:pt x="1813941" y="27432"/>
                        </a:cubicBezTo>
                        <a:cubicBezTo>
                          <a:pt x="1678211" y="55700"/>
                          <a:pt x="1194438" y="8214"/>
                          <a:pt x="946404" y="27432"/>
                        </a:cubicBezTo>
                        <a:cubicBezTo>
                          <a:pt x="698983" y="-8173"/>
                          <a:pt x="408470" y="56200"/>
                          <a:pt x="0" y="27432"/>
                        </a:cubicBezTo>
                        <a:cubicBezTo>
                          <a:pt x="-347" y="15155"/>
                          <a:pt x="623" y="6531"/>
                          <a:pt x="0" y="0"/>
                        </a:cubicBezTo>
                        <a:close/>
                      </a:path>
                      <a:path w="10515600" h="27432" stroke="0" extrusionOk="0">
                        <a:moveTo>
                          <a:pt x="0" y="0"/>
                        </a:moveTo>
                        <a:cubicBezTo>
                          <a:pt x="211919" y="-2016"/>
                          <a:pt x="316177" y="40510"/>
                          <a:pt x="552069" y="0"/>
                        </a:cubicBezTo>
                        <a:cubicBezTo>
                          <a:pt x="772542" y="-20900"/>
                          <a:pt x="764083" y="-14675"/>
                          <a:pt x="893826" y="0"/>
                        </a:cubicBezTo>
                        <a:cubicBezTo>
                          <a:pt x="1063397" y="30592"/>
                          <a:pt x="1474950" y="6046"/>
                          <a:pt x="1761363" y="0"/>
                        </a:cubicBezTo>
                        <a:cubicBezTo>
                          <a:pt x="2080097" y="18653"/>
                          <a:pt x="2113941" y="5885"/>
                          <a:pt x="2313432" y="0"/>
                        </a:cubicBezTo>
                        <a:cubicBezTo>
                          <a:pt x="2499441" y="-14740"/>
                          <a:pt x="2735086" y="-31325"/>
                          <a:pt x="2865501" y="0"/>
                        </a:cubicBezTo>
                        <a:cubicBezTo>
                          <a:pt x="2981992" y="57856"/>
                          <a:pt x="3381601" y="38492"/>
                          <a:pt x="3733038" y="0"/>
                        </a:cubicBezTo>
                        <a:cubicBezTo>
                          <a:pt x="4123625" y="-20112"/>
                          <a:pt x="4011408" y="-7378"/>
                          <a:pt x="4179951" y="0"/>
                        </a:cubicBezTo>
                        <a:cubicBezTo>
                          <a:pt x="4401000" y="14701"/>
                          <a:pt x="4699781" y="38888"/>
                          <a:pt x="5047488" y="0"/>
                        </a:cubicBezTo>
                        <a:cubicBezTo>
                          <a:pt x="5344186" y="10403"/>
                          <a:pt x="5695008" y="-11723"/>
                          <a:pt x="5915025" y="0"/>
                        </a:cubicBezTo>
                        <a:cubicBezTo>
                          <a:pt x="6180956" y="11499"/>
                          <a:pt x="6291614" y="5262"/>
                          <a:pt x="6572250" y="0"/>
                        </a:cubicBezTo>
                        <a:cubicBezTo>
                          <a:pt x="6821420" y="4506"/>
                          <a:pt x="7145316" y="38320"/>
                          <a:pt x="7439787" y="0"/>
                        </a:cubicBezTo>
                        <a:cubicBezTo>
                          <a:pt x="7758536" y="11416"/>
                          <a:pt x="7844492" y="-3584"/>
                          <a:pt x="7991856" y="0"/>
                        </a:cubicBezTo>
                        <a:cubicBezTo>
                          <a:pt x="8110442" y="14248"/>
                          <a:pt x="8287603" y="-10798"/>
                          <a:pt x="8543925" y="0"/>
                        </a:cubicBezTo>
                        <a:cubicBezTo>
                          <a:pt x="8755533" y="10158"/>
                          <a:pt x="8980581" y="37273"/>
                          <a:pt x="9306306" y="0"/>
                        </a:cubicBezTo>
                        <a:cubicBezTo>
                          <a:pt x="9626970" y="-58435"/>
                          <a:pt x="9732148" y="-27937"/>
                          <a:pt x="9858375" y="0"/>
                        </a:cubicBezTo>
                        <a:cubicBezTo>
                          <a:pt x="9984726" y="54758"/>
                          <a:pt x="10380988" y="24840"/>
                          <a:pt x="10515600" y="0"/>
                        </a:cubicBezTo>
                        <a:cubicBezTo>
                          <a:pt x="10517149" y="5059"/>
                          <a:pt x="10515730" y="21285"/>
                          <a:pt x="10515600" y="27432"/>
                        </a:cubicBezTo>
                        <a:cubicBezTo>
                          <a:pt x="10313372" y="54818"/>
                          <a:pt x="10082728" y="-9874"/>
                          <a:pt x="9753219" y="27432"/>
                        </a:cubicBezTo>
                        <a:cubicBezTo>
                          <a:pt x="9427270" y="55089"/>
                          <a:pt x="9500787" y="26420"/>
                          <a:pt x="9411462" y="27432"/>
                        </a:cubicBezTo>
                        <a:cubicBezTo>
                          <a:pt x="9357667" y="47373"/>
                          <a:pt x="9193071" y="36348"/>
                          <a:pt x="8964549" y="27432"/>
                        </a:cubicBezTo>
                        <a:cubicBezTo>
                          <a:pt x="8754210" y="31458"/>
                          <a:pt x="8285075" y="62593"/>
                          <a:pt x="8097012" y="27432"/>
                        </a:cubicBezTo>
                        <a:cubicBezTo>
                          <a:pt x="7925273" y="-333"/>
                          <a:pt x="7641837" y="35190"/>
                          <a:pt x="7439787" y="27432"/>
                        </a:cubicBezTo>
                        <a:cubicBezTo>
                          <a:pt x="7281139" y="-5235"/>
                          <a:pt x="7161122" y="11210"/>
                          <a:pt x="6992874" y="27432"/>
                        </a:cubicBezTo>
                        <a:cubicBezTo>
                          <a:pt x="6869980" y="6304"/>
                          <a:pt x="6540193" y="99457"/>
                          <a:pt x="6335649" y="27432"/>
                        </a:cubicBezTo>
                        <a:cubicBezTo>
                          <a:pt x="6139123" y="3107"/>
                          <a:pt x="6101935" y="4355"/>
                          <a:pt x="5993892" y="27432"/>
                        </a:cubicBezTo>
                        <a:cubicBezTo>
                          <a:pt x="5888734" y="39412"/>
                          <a:pt x="5782533" y="16690"/>
                          <a:pt x="5652135" y="27432"/>
                        </a:cubicBezTo>
                        <a:cubicBezTo>
                          <a:pt x="5552209" y="21179"/>
                          <a:pt x="5187921" y="-24893"/>
                          <a:pt x="4994910" y="27432"/>
                        </a:cubicBezTo>
                        <a:cubicBezTo>
                          <a:pt x="4806885" y="62128"/>
                          <a:pt x="4648815" y="19479"/>
                          <a:pt x="4547997" y="27432"/>
                        </a:cubicBezTo>
                        <a:cubicBezTo>
                          <a:pt x="4428810" y="-12231"/>
                          <a:pt x="4164014" y="51840"/>
                          <a:pt x="3785616" y="27432"/>
                        </a:cubicBezTo>
                        <a:cubicBezTo>
                          <a:pt x="3411566" y="27981"/>
                          <a:pt x="3543001" y="53158"/>
                          <a:pt x="3338703" y="27432"/>
                        </a:cubicBezTo>
                        <a:cubicBezTo>
                          <a:pt x="3117151" y="22689"/>
                          <a:pt x="2783844" y="6169"/>
                          <a:pt x="2576322" y="27432"/>
                        </a:cubicBezTo>
                        <a:cubicBezTo>
                          <a:pt x="2369652" y="9611"/>
                          <a:pt x="2343135" y="16259"/>
                          <a:pt x="2234565" y="27432"/>
                        </a:cubicBezTo>
                        <a:cubicBezTo>
                          <a:pt x="2129772" y="62248"/>
                          <a:pt x="1826785" y="33844"/>
                          <a:pt x="1472184" y="27432"/>
                        </a:cubicBezTo>
                        <a:cubicBezTo>
                          <a:pt x="1166194" y="-2568"/>
                          <a:pt x="1206587" y="37567"/>
                          <a:pt x="1025271" y="27432"/>
                        </a:cubicBezTo>
                        <a:cubicBezTo>
                          <a:pt x="846595" y="17106"/>
                          <a:pt x="846808" y="18044"/>
                          <a:pt x="683514" y="27432"/>
                        </a:cubicBezTo>
                        <a:cubicBezTo>
                          <a:pt x="484621" y="38100"/>
                          <a:pt x="301760" y="33961"/>
                          <a:pt x="0" y="27432"/>
                        </a:cubicBezTo>
                        <a:cubicBezTo>
                          <a:pt x="1" y="19656"/>
                          <a:pt x="-1119" y="10874"/>
                          <a:pt x="0" y="0"/>
                        </a:cubicBezTo>
                        <a:close/>
                      </a:path>
                      <a:path w="10515600" h="27432" fill="none" stroke="0" extrusionOk="0">
                        <a:moveTo>
                          <a:pt x="0" y="0"/>
                        </a:moveTo>
                        <a:cubicBezTo>
                          <a:pt x="103862" y="-24108"/>
                          <a:pt x="222532" y="3855"/>
                          <a:pt x="446913" y="0"/>
                        </a:cubicBezTo>
                        <a:cubicBezTo>
                          <a:pt x="686273" y="17152"/>
                          <a:pt x="811890" y="-6128"/>
                          <a:pt x="1104138" y="0"/>
                        </a:cubicBezTo>
                        <a:cubicBezTo>
                          <a:pt x="1346730" y="26724"/>
                          <a:pt x="1494649" y="6099"/>
                          <a:pt x="1866519" y="0"/>
                        </a:cubicBezTo>
                        <a:cubicBezTo>
                          <a:pt x="2220423" y="-10605"/>
                          <a:pt x="2054599" y="17153"/>
                          <a:pt x="2208276" y="0"/>
                        </a:cubicBezTo>
                        <a:cubicBezTo>
                          <a:pt x="2384643" y="-10590"/>
                          <a:pt x="2420675" y="7371"/>
                          <a:pt x="2550033" y="0"/>
                        </a:cubicBezTo>
                        <a:cubicBezTo>
                          <a:pt x="2644786" y="-15374"/>
                          <a:pt x="3082537" y="18532"/>
                          <a:pt x="3417570" y="0"/>
                        </a:cubicBezTo>
                        <a:cubicBezTo>
                          <a:pt x="3733868" y="-33542"/>
                          <a:pt x="3909189" y="3289"/>
                          <a:pt x="4074795" y="0"/>
                        </a:cubicBezTo>
                        <a:cubicBezTo>
                          <a:pt x="4237749" y="8583"/>
                          <a:pt x="4286465" y="7395"/>
                          <a:pt x="4416552" y="0"/>
                        </a:cubicBezTo>
                        <a:cubicBezTo>
                          <a:pt x="4546370" y="-6871"/>
                          <a:pt x="4918723" y="28447"/>
                          <a:pt x="5073777" y="0"/>
                        </a:cubicBezTo>
                        <a:cubicBezTo>
                          <a:pt x="5237362" y="-17739"/>
                          <a:pt x="5618791" y="101647"/>
                          <a:pt x="5941314" y="0"/>
                        </a:cubicBezTo>
                        <a:cubicBezTo>
                          <a:pt x="6272758" y="-28812"/>
                          <a:pt x="6315148" y="4960"/>
                          <a:pt x="6493383" y="0"/>
                        </a:cubicBezTo>
                        <a:cubicBezTo>
                          <a:pt x="6694884" y="-22079"/>
                          <a:pt x="6904202" y="-29222"/>
                          <a:pt x="7045452" y="0"/>
                        </a:cubicBezTo>
                        <a:cubicBezTo>
                          <a:pt x="7147460" y="27824"/>
                          <a:pt x="7460058" y="4894"/>
                          <a:pt x="7702677" y="0"/>
                        </a:cubicBezTo>
                        <a:cubicBezTo>
                          <a:pt x="7905036" y="-18959"/>
                          <a:pt x="8288750" y="-49276"/>
                          <a:pt x="8465058" y="0"/>
                        </a:cubicBezTo>
                        <a:cubicBezTo>
                          <a:pt x="8637036" y="-66"/>
                          <a:pt x="8888223" y="27233"/>
                          <a:pt x="9227439" y="0"/>
                        </a:cubicBezTo>
                        <a:cubicBezTo>
                          <a:pt x="9512691" y="21558"/>
                          <a:pt x="10136345" y="5493"/>
                          <a:pt x="10515600" y="0"/>
                        </a:cubicBezTo>
                        <a:cubicBezTo>
                          <a:pt x="10515781" y="12508"/>
                          <a:pt x="10516008" y="14417"/>
                          <a:pt x="10515600" y="27432"/>
                        </a:cubicBezTo>
                        <a:cubicBezTo>
                          <a:pt x="10336692" y="26322"/>
                          <a:pt x="10197794" y="32437"/>
                          <a:pt x="10068687" y="27432"/>
                        </a:cubicBezTo>
                        <a:cubicBezTo>
                          <a:pt x="9947986" y="91680"/>
                          <a:pt x="9445805" y="39249"/>
                          <a:pt x="9201150" y="27432"/>
                        </a:cubicBezTo>
                        <a:cubicBezTo>
                          <a:pt x="8891012" y="44089"/>
                          <a:pt x="8858828" y="2736"/>
                          <a:pt x="8543925" y="27432"/>
                        </a:cubicBezTo>
                        <a:cubicBezTo>
                          <a:pt x="8223267" y="53165"/>
                          <a:pt x="8283304" y="52518"/>
                          <a:pt x="8202168" y="27432"/>
                        </a:cubicBezTo>
                        <a:cubicBezTo>
                          <a:pt x="8093778" y="62163"/>
                          <a:pt x="7766541" y="-33827"/>
                          <a:pt x="7544943" y="27432"/>
                        </a:cubicBezTo>
                        <a:cubicBezTo>
                          <a:pt x="7314863" y="55129"/>
                          <a:pt x="7107264" y="25244"/>
                          <a:pt x="6992874" y="27432"/>
                        </a:cubicBezTo>
                        <a:cubicBezTo>
                          <a:pt x="6884782" y="17566"/>
                          <a:pt x="6638381" y="14651"/>
                          <a:pt x="6440805" y="27432"/>
                        </a:cubicBezTo>
                        <a:cubicBezTo>
                          <a:pt x="6208169" y="60979"/>
                          <a:pt x="6026010" y="30610"/>
                          <a:pt x="5888736" y="27432"/>
                        </a:cubicBezTo>
                        <a:cubicBezTo>
                          <a:pt x="5762198" y="10473"/>
                          <a:pt x="5584977" y="25540"/>
                          <a:pt x="5336667" y="27432"/>
                        </a:cubicBezTo>
                        <a:cubicBezTo>
                          <a:pt x="5092600" y="8870"/>
                          <a:pt x="4849659" y="29959"/>
                          <a:pt x="4574286" y="27432"/>
                        </a:cubicBezTo>
                        <a:cubicBezTo>
                          <a:pt x="4271362" y="35230"/>
                          <a:pt x="4129109" y="33967"/>
                          <a:pt x="3917061" y="27432"/>
                        </a:cubicBezTo>
                        <a:cubicBezTo>
                          <a:pt x="3716743" y="26392"/>
                          <a:pt x="3654523" y="50446"/>
                          <a:pt x="3575304" y="27432"/>
                        </a:cubicBezTo>
                        <a:cubicBezTo>
                          <a:pt x="3521930" y="22984"/>
                          <a:pt x="3174876" y="12123"/>
                          <a:pt x="3023235" y="27432"/>
                        </a:cubicBezTo>
                        <a:cubicBezTo>
                          <a:pt x="2896812" y="10128"/>
                          <a:pt x="2623520" y="63192"/>
                          <a:pt x="2260854" y="27432"/>
                        </a:cubicBezTo>
                        <a:cubicBezTo>
                          <a:pt x="1927032" y="21370"/>
                          <a:pt x="1997337" y="17315"/>
                          <a:pt x="1813941" y="27432"/>
                        </a:cubicBezTo>
                        <a:cubicBezTo>
                          <a:pt x="1663537" y="71145"/>
                          <a:pt x="1153132" y="3151"/>
                          <a:pt x="946404" y="27432"/>
                        </a:cubicBezTo>
                        <a:cubicBezTo>
                          <a:pt x="678295" y="32471"/>
                          <a:pt x="444357" y="37120"/>
                          <a:pt x="0" y="27432"/>
                        </a:cubicBezTo>
                        <a:cubicBezTo>
                          <a:pt x="915" y="14581"/>
                          <a:pt x="-225" y="5575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02976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27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926080"/>
            <a:ext cx="5157787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1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27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1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11/6/2022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10515600"/>
                      <a:gd name="connsiteY0" fmla="*/ 0 h 27432"/>
                      <a:gd name="connsiteX1" fmla="*/ 446913 w 10515600"/>
                      <a:gd name="connsiteY1" fmla="*/ 0 h 27432"/>
                      <a:gd name="connsiteX2" fmla="*/ 1104138 w 10515600"/>
                      <a:gd name="connsiteY2" fmla="*/ 0 h 27432"/>
                      <a:gd name="connsiteX3" fmla="*/ 1866519 w 10515600"/>
                      <a:gd name="connsiteY3" fmla="*/ 0 h 27432"/>
                      <a:gd name="connsiteX4" fmla="*/ 2208276 w 10515600"/>
                      <a:gd name="connsiteY4" fmla="*/ 0 h 27432"/>
                      <a:gd name="connsiteX5" fmla="*/ 2550033 w 10515600"/>
                      <a:gd name="connsiteY5" fmla="*/ 0 h 27432"/>
                      <a:gd name="connsiteX6" fmla="*/ 3417570 w 10515600"/>
                      <a:gd name="connsiteY6" fmla="*/ 0 h 27432"/>
                      <a:gd name="connsiteX7" fmla="*/ 4074795 w 10515600"/>
                      <a:gd name="connsiteY7" fmla="*/ 0 h 27432"/>
                      <a:gd name="connsiteX8" fmla="*/ 4416552 w 10515600"/>
                      <a:gd name="connsiteY8" fmla="*/ 0 h 27432"/>
                      <a:gd name="connsiteX9" fmla="*/ 5073777 w 10515600"/>
                      <a:gd name="connsiteY9" fmla="*/ 0 h 27432"/>
                      <a:gd name="connsiteX10" fmla="*/ 5941314 w 10515600"/>
                      <a:gd name="connsiteY10" fmla="*/ 0 h 27432"/>
                      <a:gd name="connsiteX11" fmla="*/ 6493383 w 10515600"/>
                      <a:gd name="connsiteY11" fmla="*/ 0 h 27432"/>
                      <a:gd name="connsiteX12" fmla="*/ 7045452 w 10515600"/>
                      <a:gd name="connsiteY12" fmla="*/ 0 h 27432"/>
                      <a:gd name="connsiteX13" fmla="*/ 7702677 w 10515600"/>
                      <a:gd name="connsiteY13" fmla="*/ 0 h 27432"/>
                      <a:gd name="connsiteX14" fmla="*/ 8465058 w 10515600"/>
                      <a:gd name="connsiteY14" fmla="*/ 0 h 27432"/>
                      <a:gd name="connsiteX15" fmla="*/ 9227439 w 10515600"/>
                      <a:gd name="connsiteY15" fmla="*/ 0 h 27432"/>
                      <a:gd name="connsiteX16" fmla="*/ 10515600 w 10515600"/>
                      <a:gd name="connsiteY16" fmla="*/ 0 h 27432"/>
                      <a:gd name="connsiteX17" fmla="*/ 10515600 w 10515600"/>
                      <a:gd name="connsiteY17" fmla="*/ 27432 h 27432"/>
                      <a:gd name="connsiteX18" fmla="*/ 10068687 w 10515600"/>
                      <a:gd name="connsiteY18" fmla="*/ 27432 h 27432"/>
                      <a:gd name="connsiteX19" fmla="*/ 9201150 w 10515600"/>
                      <a:gd name="connsiteY19" fmla="*/ 27432 h 27432"/>
                      <a:gd name="connsiteX20" fmla="*/ 8543925 w 10515600"/>
                      <a:gd name="connsiteY20" fmla="*/ 27432 h 27432"/>
                      <a:gd name="connsiteX21" fmla="*/ 8202168 w 10515600"/>
                      <a:gd name="connsiteY21" fmla="*/ 27432 h 27432"/>
                      <a:gd name="connsiteX22" fmla="*/ 7544943 w 10515600"/>
                      <a:gd name="connsiteY22" fmla="*/ 27432 h 27432"/>
                      <a:gd name="connsiteX23" fmla="*/ 6992874 w 10515600"/>
                      <a:gd name="connsiteY23" fmla="*/ 27432 h 27432"/>
                      <a:gd name="connsiteX24" fmla="*/ 6440805 w 10515600"/>
                      <a:gd name="connsiteY24" fmla="*/ 27432 h 27432"/>
                      <a:gd name="connsiteX25" fmla="*/ 5888736 w 10515600"/>
                      <a:gd name="connsiteY25" fmla="*/ 27432 h 27432"/>
                      <a:gd name="connsiteX26" fmla="*/ 5336667 w 10515600"/>
                      <a:gd name="connsiteY26" fmla="*/ 27432 h 27432"/>
                      <a:gd name="connsiteX27" fmla="*/ 4574286 w 10515600"/>
                      <a:gd name="connsiteY27" fmla="*/ 27432 h 27432"/>
                      <a:gd name="connsiteX28" fmla="*/ 3917061 w 10515600"/>
                      <a:gd name="connsiteY28" fmla="*/ 27432 h 27432"/>
                      <a:gd name="connsiteX29" fmla="*/ 3575304 w 10515600"/>
                      <a:gd name="connsiteY29" fmla="*/ 27432 h 27432"/>
                      <a:gd name="connsiteX30" fmla="*/ 3023235 w 10515600"/>
                      <a:gd name="connsiteY30" fmla="*/ 27432 h 27432"/>
                      <a:gd name="connsiteX31" fmla="*/ 2260854 w 10515600"/>
                      <a:gd name="connsiteY31" fmla="*/ 27432 h 27432"/>
                      <a:gd name="connsiteX32" fmla="*/ 1813941 w 10515600"/>
                      <a:gd name="connsiteY32" fmla="*/ 27432 h 27432"/>
                      <a:gd name="connsiteX33" fmla="*/ 946404 w 10515600"/>
                      <a:gd name="connsiteY33" fmla="*/ 27432 h 27432"/>
                      <a:gd name="connsiteX34" fmla="*/ 0 w 10515600"/>
                      <a:gd name="connsiteY34" fmla="*/ 27432 h 27432"/>
                      <a:gd name="connsiteX35" fmla="*/ 0 w 10515600"/>
                      <a:gd name="connsiteY35" fmla="*/ 0 h 27432"/>
                      <a:gd name="connsiteX0" fmla="*/ 0 w 10515600"/>
                      <a:gd name="connsiteY0" fmla="*/ 0 h 27432"/>
                      <a:gd name="connsiteX1" fmla="*/ 552069 w 10515600"/>
                      <a:gd name="connsiteY1" fmla="*/ 0 h 27432"/>
                      <a:gd name="connsiteX2" fmla="*/ 893826 w 10515600"/>
                      <a:gd name="connsiteY2" fmla="*/ 0 h 27432"/>
                      <a:gd name="connsiteX3" fmla="*/ 1761363 w 10515600"/>
                      <a:gd name="connsiteY3" fmla="*/ 0 h 27432"/>
                      <a:gd name="connsiteX4" fmla="*/ 2313432 w 10515600"/>
                      <a:gd name="connsiteY4" fmla="*/ 0 h 27432"/>
                      <a:gd name="connsiteX5" fmla="*/ 2865501 w 10515600"/>
                      <a:gd name="connsiteY5" fmla="*/ 0 h 27432"/>
                      <a:gd name="connsiteX6" fmla="*/ 3733038 w 10515600"/>
                      <a:gd name="connsiteY6" fmla="*/ 0 h 27432"/>
                      <a:gd name="connsiteX7" fmla="*/ 4179951 w 10515600"/>
                      <a:gd name="connsiteY7" fmla="*/ 0 h 27432"/>
                      <a:gd name="connsiteX8" fmla="*/ 5047488 w 10515600"/>
                      <a:gd name="connsiteY8" fmla="*/ 0 h 27432"/>
                      <a:gd name="connsiteX9" fmla="*/ 5915025 w 10515600"/>
                      <a:gd name="connsiteY9" fmla="*/ 0 h 27432"/>
                      <a:gd name="connsiteX10" fmla="*/ 6572250 w 10515600"/>
                      <a:gd name="connsiteY10" fmla="*/ 0 h 27432"/>
                      <a:gd name="connsiteX11" fmla="*/ 7439787 w 10515600"/>
                      <a:gd name="connsiteY11" fmla="*/ 0 h 27432"/>
                      <a:gd name="connsiteX12" fmla="*/ 7991856 w 10515600"/>
                      <a:gd name="connsiteY12" fmla="*/ 0 h 27432"/>
                      <a:gd name="connsiteX13" fmla="*/ 8543925 w 10515600"/>
                      <a:gd name="connsiteY13" fmla="*/ 0 h 27432"/>
                      <a:gd name="connsiteX14" fmla="*/ 9306306 w 10515600"/>
                      <a:gd name="connsiteY14" fmla="*/ 0 h 27432"/>
                      <a:gd name="connsiteX15" fmla="*/ 9858375 w 10515600"/>
                      <a:gd name="connsiteY15" fmla="*/ 0 h 27432"/>
                      <a:gd name="connsiteX16" fmla="*/ 10515600 w 10515600"/>
                      <a:gd name="connsiteY16" fmla="*/ 0 h 27432"/>
                      <a:gd name="connsiteX17" fmla="*/ 10515600 w 10515600"/>
                      <a:gd name="connsiteY17" fmla="*/ 27432 h 27432"/>
                      <a:gd name="connsiteX18" fmla="*/ 9753219 w 10515600"/>
                      <a:gd name="connsiteY18" fmla="*/ 27432 h 27432"/>
                      <a:gd name="connsiteX19" fmla="*/ 9411462 w 10515600"/>
                      <a:gd name="connsiteY19" fmla="*/ 27432 h 27432"/>
                      <a:gd name="connsiteX20" fmla="*/ 8964549 w 10515600"/>
                      <a:gd name="connsiteY20" fmla="*/ 27432 h 27432"/>
                      <a:gd name="connsiteX21" fmla="*/ 8097012 w 10515600"/>
                      <a:gd name="connsiteY21" fmla="*/ 27432 h 27432"/>
                      <a:gd name="connsiteX22" fmla="*/ 7439787 w 10515600"/>
                      <a:gd name="connsiteY22" fmla="*/ 27432 h 27432"/>
                      <a:gd name="connsiteX23" fmla="*/ 6992874 w 10515600"/>
                      <a:gd name="connsiteY23" fmla="*/ 27432 h 27432"/>
                      <a:gd name="connsiteX24" fmla="*/ 6335649 w 10515600"/>
                      <a:gd name="connsiteY24" fmla="*/ 27432 h 27432"/>
                      <a:gd name="connsiteX25" fmla="*/ 5993892 w 10515600"/>
                      <a:gd name="connsiteY25" fmla="*/ 27432 h 27432"/>
                      <a:gd name="connsiteX26" fmla="*/ 5652135 w 10515600"/>
                      <a:gd name="connsiteY26" fmla="*/ 27432 h 27432"/>
                      <a:gd name="connsiteX27" fmla="*/ 4994910 w 10515600"/>
                      <a:gd name="connsiteY27" fmla="*/ 27432 h 27432"/>
                      <a:gd name="connsiteX28" fmla="*/ 4547997 w 10515600"/>
                      <a:gd name="connsiteY28" fmla="*/ 27432 h 27432"/>
                      <a:gd name="connsiteX29" fmla="*/ 3785616 w 10515600"/>
                      <a:gd name="connsiteY29" fmla="*/ 27432 h 27432"/>
                      <a:gd name="connsiteX30" fmla="*/ 3338703 w 10515600"/>
                      <a:gd name="connsiteY30" fmla="*/ 27432 h 27432"/>
                      <a:gd name="connsiteX31" fmla="*/ 2576322 w 10515600"/>
                      <a:gd name="connsiteY31" fmla="*/ 27432 h 27432"/>
                      <a:gd name="connsiteX32" fmla="*/ 2234565 w 10515600"/>
                      <a:gd name="connsiteY32" fmla="*/ 27432 h 27432"/>
                      <a:gd name="connsiteX33" fmla="*/ 1472184 w 10515600"/>
                      <a:gd name="connsiteY33" fmla="*/ 27432 h 27432"/>
                      <a:gd name="connsiteX34" fmla="*/ 1025271 w 10515600"/>
                      <a:gd name="connsiteY34" fmla="*/ 27432 h 27432"/>
                      <a:gd name="connsiteX35" fmla="*/ 683514 w 10515600"/>
                      <a:gd name="connsiteY35" fmla="*/ 27432 h 27432"/>
                      <a:gd name="connsiteX36" fmla="*/ 0 w 10515600"/>
                      <a:gd name="connsiteY36" fmla="*/ 27432 h 27432"/>
                      <a:gd name="connsiteX37" fmla="*/ 0 w 10515600"/>
                      <a:gd name="connsiteY37" fmla="*/ 0 h 2743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</a:cxnLst>
                    <a:rect l="l" t="t" r="r" b="b"/>
                    <a:pathLst>
                      <a:path w="10515600" h="27432" fill="none" extrusionOk="0">
                        <a:moveTo>
                          <a:pt x="0" y="0"/>
                        </a:moveTo>
                        <a:cubicBezTo>
                          <a:pt x="114220" y="-11799"/>
                          <a:pt x="253320" y="-2888"/>
                          <a:pt x="446913" y="0"/>
                        </a:cubicBezTo>
                        <a:cubicBezTo>
                          <a:pt x="615827" y="-21012"/>
                          <a:pt x="846224" y="-12266"/>
                          <a:pt x="1104138" y="0"/>
                        </a:cubicBezTo>
                        <a:cubicBezTo>
                          <a:pt x="1374612" y="16601"/>
                          <a:pt x="1509930" y="3724"/>
                          <a:pt x="1866519" y="0"/>
                        </a:cubicBezTo>
                        <a:cubicBezTo>
                          <a:pt x="2227267" y="2494"/>
                          <a:pt x="2042751" y="-24730"/>
                          <a:pt x="2208276" y="0"/>
                        </a:cubicBezTo>
                        <a:cubicBezTo>
                          <a:pt x="2372908" y="-13784"/>
                          <a:pt x="2420213" y="7637"/>
                          <a:pt x="2550033" y="0"/>
                        </a:cubicBezTo>
                        <a:cubicBezTo>
                          <a:pt x="2633097" y="-6177"/>
                          <a:pt x="3105540" y="-7670"/>
                          <a:pt x="3417570" y="0"/>
                        </a:cubicBezTo>
                        <a:cubicBezTo>
                          <a:pt x="3755375" y="-18299"/>
                          <a:pt x="3947749" y="-8694"/>
                          <a:pt x="4074795" y="0"/>
                        </a:cubicBezTo>
                        <a:cubicBezTo>
                          <a:pt x="4234022" y="4410"/>
                          <a:pt x="4279660" y="4133"/>
                          <a:pt x="4416552" y="0"/>
                        </a:cubicBezTo>
                        <a:cubicBezTo>
                          <a:pt x="4547663" y="25078"/>
                          <a:pt x="4910883" y="20799"/>
                          <a:pt x="5073777" y="0"/>
                        </a:cubicBezTo>
                        <a:cubicBezTo>
                          <a:pt x="5256291" y="-6299"/>
                          <a:pt x="5533878" y="54096"/>
                          <a:pt x="5941314" y="0"/>
                        </a:cubicBezTo>
                        <a:cubicBezTo>
                          <a:pt x="6258222" y="-27909"/>
                          <a:pt x="6313336" y="-10134"/>
                          <a:pt x="6493383" y="0"/>
                        </a:cubicBezTo>
                        <a:cubicBezTo>
                          <a:pt x="6660373" y="1682"/>
                          <a:pt x="6901167" y="-1313"/>
                          <a:pt x="7045452" y="0"/>
                        </a:cubicBezTo>
                        <a:cubicBezTo>
                          <a:pt x="7149988" y="-12597"/>
                          <a:pt x="7490775" y="18530"/>
                          <a:pt x="7702677" y="0"/>
                        </a:cubicBezTo>
                        <a:cubicBezTo>
                          <a:pt x="7894246" y="-20534"/>
                          <a:pt x="8277724" y="-27276"/>
                          <a:pt x="8465058" y="0"/>
                        </a:cubicBezTo>
                        <a:cubicBezTo>
                          <a:pt x="8623687" y="22627"/>
                          <a:pt x="8928517" y="-4532"/>
                          <a:pt x="9227439" y="0"/>
                        </a:cubicBezTo>
                        <a:cubicBezTo>
                          <a:pt x="9509716" y="21062"/>
                          <a:pt x="10093803" y="11302"/>
                          <a:pt x="10515600" y="0"/>
                        </a:cubicBezTo>
                        <a:cubicBezTo>
                          <a:pt x="10515392" y="12419"/>
                          <a:pt x="10515697" y="14813"/>
                          <a:pt x="10515600" y="27432"/>
                        </a:cubicBezTo>
                        <a:cubicBezTo>
                          <a:pt x="10319767" y="11138"/>
                          <a:pt x="10222813" y="8928"/>
                          <a:pt x="10068687" y="27432"/>
                        </a:cubicBezTo>
                        <a:cubicBezTo>
                          <a:pt x="9947127" y="-40172"/>
                          <a:pt x="9520235" y="-3991"/>
                          <a:pt x="9201150" y="27432"/>
                        </a:cubicBezTo>
                        <a:cubicBezTo>
                          <a:pt x="8892666" y="48820"/>
                          <a:pt x="8867415" y="2195"/>
                          <a:pt x="8543925" y="27432"/>
                        </a:cubicBezTo>
                        <a:cubicBezTo>
                          <a:pt x="8223384" y="61927"/>
                          <a:pt x="8295543" y="30550"/>
                          <a:pt x="8202168" y="27432"/>
                        </a:cubicBezTo>
                        <a:cubicBezTo>
                          <a:pt x="8142306" y="19196"/>
                          <a:pt x="7792719" y="-46840"/>
                          <a:pt x="7544943" y="27432"/>
                        </a:cubicBezTo>
                        <a:cubicBezTo>
                          <a:pt x="7289053" y="48650"/>
                          <a:pt x="7112059" y="46641"/>
                          <a:pt x="6992874" y="27432"/>
                        </a:cubicBezTo>
                        <a:cubicBezTo>
                          <a:pt x="6865428" y="42971"/>
                          <a:pt x="6698878" y="-2571"/>
                          <a:pt x="6440805" y="27432"/>
                        </a:cubicBezTo>
                        <a:cubicBezTo>
                          <a:pt x="6213948" y="43874"/>
                          <a:pt x="6037998" y="39869"/>
                          <a:pt x="5888736" y="27432"/>
                        </a:cubicBezTo>
                        <a:cubicBezTo>
                          <a:pt x="5755073" y="11669"/>
                          <a:pt x="5591719" y="37904"/>
                          <a:pt x="5336667" y="27432"/>
                        </a:cubicBezTo>
                        <a:cubicBezTo>
                          <a:pt x="5107192" y="12743"/>
                          <a:pt x="4839850" y="71465"/>
                          <a:pt x="4574286" y="27432"/>
                        </a:cubicBezTo>
                        <a:cubicBezTo>
                          <a:pt x="4268723" y="-2915"/>
                          <a:pt x="4132707" y="26264"/>
                          <a:pt x="3917061" y="27432"/>
                        </a:cubicBezTo>
                        <a:cubicBezTo>
                          <a:pt x="3707491" y="19059"/>
                          <a:pt x="3662625" y="36218"/>
                          <a:pt x="3575304" y="27432"/>
                        </a:cubicBezTo>
                        <a:cubicBezTo>
                          <a:pt x="3501577" y="31368"/>
                          <a:pt x="3216551" y="45184"/>
                          <a:pt x="3023235" y="27432"/>
                        </a:cubicBezTo>
                        <a:cubicBezTo>
                          <a:pt x="2898318" y="-29018"/>
                          <a:pt x="2612573" y="-459"/>
                          <a:pt x="2260854" y="27432"/>
                        </a:cubicBezTo>
                        <a:cubicBezTo>
                          <a:pt x="1929006" y="21046"/>
                          <a:pt x="1999174" y="13544"/>
                          <a:pt x="1813941" y="27432"/>
                        </a:cubicBezTo>
                        <a:cubicBezTo>
                          <a:pt x="1678211" y="55700"/>
                          <a:pt x="1194438" y="8214"/>
                          <a:pt x="946404" y="27432"/>
                        </a:cubicBezTo>
                        <a:cubicBezTo>
                          <a:pt x="698983" y="-8173"/>
                          <a:pt x="408470" y="56200"/>
                          <a:pt x="0" y="27432"/>
                        </a:cubicBezTo>
                        <a:cubicBezTo>
                          <a:pt x="-347" y="15155"/>
                          <a:pt x="623" y="6531"/>
                          <a:pt x="0" y="0"/>
                        </a:cubicBezTo>
                        <a:close/>
                      </a:path>
                      <a:path w="10515600" h="27432" stroke="0" extrusionOk="0">
                        <a:moveTo>
                          <a:pt x="0" y="0"/>
                        </a:moveTo>
                        <a:cubicBezTo>
                          <a:pt x="211919" y="-2016"/>
                          <a:pt x="316177" y="40510"/>
                          <a:pt x="552069" y="0"/>
                        </a:cubicBezTo>
                        <a:cubicBezTo>
                          <a:pt x="772542" y="-20900"/>
                          <a:pt x="764083" y="-14675"/>
                          <a:pt x="893826" y="0"/>
                        </a:cubicBezTo>
                        <a:cubicBezTo>
                          <a:pt x="1063397" y="30592"/>
                          <a:pt x="1474950" y="6046"/>
                          <a:pt x="1761363" y="0"/>
                        </a:cubicBezTo>
                        <a:cubicBezTo>
                          <a:pt x="2080097" y="18653"/>
                          <a:pt x="2113941" y="5885"/>
                          <a:pt x="2313432" y="0"/>
                        </a:cubicBezTo>
                        <a:cubicBezTo>
                          <a:pt x="2499441" y="-14740"/>
                          <a:pt x="2735086" y="-31325"/>
                          <a:pt x="2865501" y="0"/>
                        </a:cubicBezTo>
                        <a:cubicBezTo>
                          <a:pt x="2981992" y="57856"/>
                          <a:pt x="3381601" y="38492"/>
                          <a:pt x="3733038" y="0"/>
                        </a:cubicBezTo>
                        <a:cubicBezTo>
                          <a:pt x="4123625" y="-20112"/>
                          <a:pt x="4011408" y="-7378"/>
                          <a:pt x="4179951" y="0"/>
                        </a:cubicBezTo>
                        <a:cubicBezTo>
                          <a:pt x="4401000" y="14701"/>
                          <a:pt x="4699781" y="38888"/>
                          <a:pt x="5047488" y="0"/>
                        </a:cubicBezTo>
                        <a:cubicBezTo>
                          <a:pt x="5344186" y="10403"/>
                          <a:pt x="5695008" y="-11723"/>
                          <a:pt x="5915025" y="0"/>
                        </a:cubicBezTo>
                        <a:cubicBezTo>
                          <a:pt x="6180956" y="11499"/>
                          <a:pt x="6291614" y="5262"/>
                          <a:pt x="6572250" y="0"/>
                        </a:cubicBezTo>
                        <a:cubicBezTo>
                          <a:pt x="6821420" y="4506"/>
                          <a:pt x="7145316" y="38320"/>
                          <a:pt x="7439787" y="0"/>
                        </a:cubicBezTo>
                        <a:cubicBezTo>
                          <a:pt x="7758536" y="11416"/>
                          <a:pt x="7844492" y="-3584"/>
                          <a:pt x="7991856" y="0"/>
                        </a:cubicBezTo>
                        <a:cubicBezTo>
                          <a:pt x="8110442" y="14248"/>
                          <a:pt x="8287603" y="-10798"/>
                          <a:pt x="8543925" y="0"/>
                        </a:cubicBezTo>
                        <a:cubicBezTo>
                          <a:pt x="8755533" y="10158"/>
                          <a:pt x="8980581" y="37273"/>
                          <a:pt x="9306306" y="0"/>
                        </a:cubicBezTo>
                        <a:cubicBezTo>
                          <a:pt x="9626970" y="-58435"/>
                          <a:pt x="9732148" y="-27937"/>
                          <a:pt x="9858375" y="0"/>
                        </a:cubicBezTo>
                        <a:cubicBezTo>
                          <a:pt x="9984726" y="54758"/>
                          <a:pt x="10380988" y="24840"/>
                          <a:pt x="10515600" y="0"/>
                        </a:cubicBezTo>
                        <a:cubicBezTo>
                          <a:pt x="10517149" y="5059"/>
                          <a:pt x="10515730" y="21285"/>
                          <a:pt x="10515600" y="27432"/>
                        </a:cubicBezTo>
                        <a:cubicBezTo>
                          <a:pt x="10313372" y="54818"/>
                          <a:pt x="10082728" y="-9874"/>
                          <a:pt x="9753219" y="27432"/>
                        </a:cubicBezTo>
                        <a:cubicBezTo>
                          <a:pt x="9427270" y="55089"/>
                          <a:pt x="9500787" y="26420"/>
                          <a:pt x="9411462" y="27432"/>
                        </a:cubicBezTo>
                        <a:cubicBezTo>
                          <a:pt x="9357667" y="47373"/>
                          <a:pt x="9193071" y="36348"/>
                          <a:pt x="8964549" y="27432"/>
                        </a:cubicBezTo>
                        <a:cubicBezTo>
                          <a:pt x="8754210" y="31458"/>
                          <a:pt x="8285075" y="62593"/>
                          <a:pt x="8097012" y="27432"/>
                        </a:cubicBezTo>
                        <a:cubicBezTo>
                          <a:pt x="7925273" y="-333"/>
                          <a:pt x="7641837" y="35190"/>
                          <a:pt x="7439787" y="27432"/>
                        </a:cubicBezTo>
                        <a:cubicBezTo>
                          <a:pt x="7281139" y="-5235"/>
                          <a:pt x="7161122" y="11210"/>
                          <a:pt x="6992874" y="27432"/>
                        </a:cubicBezTo>
                        <a:cubicBezTo>
                          <a:pt x="6869980" y="6304"/>
                          <a:pt x="6540193" y="99457"/>
                          <a:pt x="6335649" y="27432"/>
                        </a:cubicBezTo>
                        <a:cubicBezTo>
                          <a:pt x="6139123" y="3107"/>
                          <a:pt x="6101935" y="4355"/>
                          <a:pt x="5993892" y="27432"/>
                        </a:cubicBezTo>
                        <a:cubicBezTo>
                          <a:pt x="5888734" y="39412"/>
                          <a:pt x="5782533" y="16690"/>
                          <a:pt x="5652135" y="27432"/>
                        </a:cubicBezTo>
                        <a:cubicBezTo>
                          <a:pt x="5552209" y="21179"/>
                          <a:pt x="5187921" y="-24893"/>
                          <a:pt x="4994910" y="27432"/>
                        </a:cubicBezTo>
                        <a:cubicBezTo>
                          <a:pt x="4806885" y="62128"/>
                          <a:pt x="4648815" y="19479"/>
                          <a:pt x="4547997" y="27432"/>
                        </a:cubicBezTo>
                        <a:cubicBezTo>
                          <a:pt x="4428810" y="-12231"/>
                          <a:pt x="4164014" y="51840"/>
                          <a:pt x="3785616" y="27432"/>
                        </a:cubicBezTo>
                        <a:cubicBezTo>
                          <a:pt x="3411566" y="27981"/>
                          <a:pt x="3543001" y="53158"/>
                          <a:pt x="3338703" y="27432"/>
                        </a:cubicBezTo>
                        <a:cubicBezTo>
                          <a:pt x="3117151" y="22689"/>
                          <a:pt x="2783844" y="6169"/>
                          <a:pt x="2576322" y="27432"/>
                        </a:cubicBezTo>
                        <a:cubicBezTo>
                          <a:pt x="2369652" y="9611"/>
                          <a:pt x="2343135" y="16259"/>
                          <a:pt x="2234565" y="27432"/>
                        </a:cubicBezTo>
                        <a:cubicBezTo>
                          <a:pt x="2129772" y="62248"/>
                          <a:pt x="1826785" y="33844"/>
                          <a:pt x="1472184" y="27432"/>
                        </a:cubicBezTo>
                        <a:cubicBezTo>
                          <a:pt x="1166194" y="-2568"/>
                          <a:pt x="1206587" y="37567"/>
                          <a:pt x="1025271" y="27432"/>
                        </a:cubicBezTo>
                        <a:cubicBezTo>
                          <a:pt x="846595" y="17106"/>
                          <a:pt x="846808" y="18044"/>
                          <a:pt x="683514" y="27432"/>
                        </a:cubicBezTo>
                        <a:cubicBezTo>
                          <a:pt x="484621" y="38100"/>
                          <a:pt x="301760" y="33961"/>
                          <a:pt x="0" y="27432"/>
                        </a:cubicBezTo>
                        <a:cubicBezTo>
                          <a:pt x="1" y="19656"/>
                          <a:pt x="-1119" y="10874"/>
                          <a:pt x="0" y="0"/>
                        </a:cubicBezTo>
                        <a:close/>
                      </a:path>
                      <a:path w="10515600" h="27432" fill="none" stroke="0" extrusionOk="0">
                        <a:moveTo>
                          <a:pt x="0" y="0"/>
                        </a:moveTo>
                        <a:cubicBezTo>
                          <a:pt x="103862" y="-24108"/>
                          <a:pt x="222532" y="3855"/>
                          <a:pt x="446913" y="0"/>
                        </a:cubicBezTo>
                        <a:cubicBezTo>
                          <a:pt x="686273" y="17152"/>
                          <a:pt x="811890" y="-6128"/>
                          <a:pt x="1104138" y="0"/>
                        </a:cubicBezTo>
                        <a:cubicBezTo>
                          <a:pt x="1346730" y="26724"/>
                          <a:pt x="1494649" y="6099"/>
                          <a:pt x="1866519" y="0"/>
                        </a:cubicBezTo>
                        <a:cubicBezTo>
                          <a:pt x="2220423" y="-10605"/>
                          <a:pt x="2054599" y="17153"/>
                          <a:pt x="2208276" y="0"/>
                        </a:cubicBezTo>
                        <a:cubicBezTo>
                          <a:pt x="2384643" y="-10590"/>
                          <a:pt x="2420675" y="7371"/>
                          <a:pt x="2550033" y="0"/>
                        </a:cubicBezTo>
                        <a:cubicBezTo>
                          <a:pt x="2644786" y="-15374"/>
                          <a:pt x="3082537" y="18532"/>
                          <a:pt x="3417570" y="0"/>
                        </a:cubicBezTo>
                        <a:cubicBezTo>
                          <a:pt x="3733868" y="-33542"/>
                          <a:pt x="3909189" y="3289"/>
                          <a:pt x="4074795" y="0"/>
                        </a:cubicBezTo>
                        <a:cubicBezTo>
                          <a:pt x="4237749" y="8583"/>
                          <a:pt x="4286465" y="7395"/>
                          <a:pt x="4416552" y="0"/>
                        </a:cubicBezTo>
                        <a:cubicBezTo>
                          <a:pt x="4546370" y="-6871"/>
                          <a:pt x="4918723" y="28447"/>
                          <a:pt x="5073777" y="0"/>
                        </a:cubicBezTo>
                        <a:cubicBezTo>
                          <a:pt x="5237362" y="-17739"/>
                          <a:pt x="5618791" y="101647"/>
                          <a:pt x="5941314" y="0"/>
                        </a:cubicBezTo>
                        <a:cubicBezTo>
                          <a:pt x="6272758" y="-28812"/>
                          <a:pt x="6315148" y="4960"/>
                          <a:pt x="6493383" y="0"/>
                        </a:cubicBezTo>
                        <a:cubicBezTo>
                          <a:pt x="6694884" y="-22079"/>
                          <a:pt x="6904202" y="-29222"/>
                          <a:pt x="7045452" y="0"/>
                        </a:cubicBezTo>
                        <a:cubicBezTo>
                          <a:pt x="7147460" y="27824"/>
                          <a:pt x="7460058" y="4894"/>
                          <a:pt x="7702677" y="0"/>
                        </a:cubicBezTo>
                        <a:cubicBezTo>
                          <a:pt x="7905036" y="-18959"/>
                          <a:pt x="8288750" y="-49276"/>
                          <a:pt x="8465058" y="0"/>
                        </a:cubicBezTo>
                        <a:cubicBezTo>
                          <a:pt x="8637036" y="-66"/>
                          <a:pt x="8888223" y="27233"/>
                          <a:pt x="9227439" y="0"/>
                        </a:cubicBezTo>
                        <a:cubicBezTo>
                          <a:pt x="9512691" y="21558"/>
                          <a:pt x="10136345" y="5493"/>
                          <a:pt x="10515600" y="0"/>
                        </a:cubicBezTo>
                        <a:cubicBezTo>
                          <a:pt x="10515781" y="12508"/>
                          <a:pt x="10516008" y="14417"/>
                          <a:pt x="10515600" y="27432"/>
                        </a:cubicBezTo>
                        <a:cubicBezTo>
                          <a:pt x="10336692" y="26322"/>
                          <a:pt x="10197794" y="32437"/>
                          <a:pt x="10068687" y="27432"/>
                        </a:cubicBezTo>
                        <a:cubicBezTo>
                          <a:pt x="9947986" y="91680"/>
                          <a:pt x="9445805" y="39249"/>
                          <a:pt x="9201150" y="27432"/>
                        </a:cubicBezTo>
                        <a:cubicBezTo>
                          <a:pt x="8891012" y="44089"/>
                          <a:pt x="8858828" y="2736"/>
                          <a:pt x="8543925" y="27432"/>
                        </a:cubicBezTo>
                        <a:cubicBezTo>
                          <a:pt x="8223267" y="53165"/>
                          <a:pt x="8283304" y="52518"/>
                          <a:pt x="8202168" y="27432"/>
                        </a:cubicBezTo>
                        <a:cubicBezTo>
                          <a:pt x="8093778" y="62163"/>
                          <a:pt x="7766541" y="-33827"/>
                          <a:pt x="7544943" y="27432"/>
                        </a:cubicBezTo>
                        <a:cubicBezTo>
                          <a:pt x="7314863" y="55129"/>
                          <a:pt x="7107264" y="25244"/>
                          <a:pt x="6992874" y="27432"/>
                        </a:cubicBezTo>
                        <a:cubicBezTo>
                          <a:pt x="6884782" y="17566"/>
                          <a:pt x="6638381" y="14651"/>
                          <a:pt x="6440805" y="27432"/>
                        </a:cubicBezTo>
                        <a:cubicBezTo>
                          <a:pt x="6208169" y="60979"/>
                          <a:pt x="6026010" y="30610"/>
                          <a:pt x="5888736" y="27432"/>
                        </a:cubicBezTo>
                        <a:cubicBezTo>
                          <a:pt x="5762198" y="10473"/>
                          <a:pt x="5584977" y="25540"/>
                          <a:pt x="5336667" y="27432"/>
                        </a:cubicBezTo>
                        <a:cubicBezTo>
                          <a:pt x="5092600" y="8870"/>
                          <a:pt x="4849659" y="29959"/>
                          <a:pt x="4574286" y="27432"/>
                        </a:cubicBezTo>
                        <a:cubicBezTo>
                          <a:pt x="4271362" y="35230"/>
                          <a:pt x="4129109" y="33967"/>
                          <a:pt x="3917061" y="27432"/>
                        </a:cubicBezTo>
                        <a:cubicBezTo>
                          <a:pt x="3716743" y="26392"/>
                          <a:pt x="3654523" y="50446"/>
                          <a:pt x="3575304" y="27432"/>
                        </a:cubicBezTo>
                        <a:cubicBezTo>
                          <a:pt x="3521930" y="22984"/>
                          <a:pt x="3174876" y="12123"/>
                          <a:pt x="3023235" y="27432"/>
                        </a:cubicBezTo>
                        <a:cubicBezTo>
                          <a:pt x="2896812" y="10128"/>
                          <a:pt x="2623520" y="63192"/>
                          <a:pt x="2260854" y="27432"/>
                        </a:cubicBezTo>
                        <a:cubicBezTo>
                          <a:pt x="1927032" y="21370"/>
                          <a:pt x="1997337" y="17315"/>
                          <a:pt x="1813941" y="27432"/>
                        </a:cubicBezTo>
                        <a:cubicBezTo>
                          <a:pt x="1663537" y="71145"/>
                          <a:pt x="1153132" y="3151"/>
                          <a:pt x="946404" y="27432"/>
                        </a:cubicBezTo>
                        <a:cubicBezTo>
                          <a:pt x="678295" y="32471"/>
                          <a:pt x="444357" y="37120"/>
                          <a:pt x="0" y="27432"/>
                        </a:cubicBezTo>
                        <a:cubicBezTo>
                          <a:pt x="915" y="14581"/>
                          <a:pt x="-225" y="5575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479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585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11/6/2022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7" y="51268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4243589"/>
                      <a:gd name="connsiteY0" fmla="*/ 0 h 27432"/>
                      <a:gd name="connsiteX1" fmla="*/ 563791 w 4243589"/>
                      <a:gd name="connsiteY1" fmla="*/ 0 h 27432"/>
                      <a:gd name="connsiteX2" fmla="*/ 1042710 w 4243589"/>
                      <a:gd name="connsiteY2" fmla="*/ 0 h 27432"/>
                      <a:gd name="connsiteX3" fmla="*/ 1564066 w 4243589"/>
                      <a:gd name="connsiteY3" fmla="*/ 0 h 27432"/>
                      <a:gd name="connsiteX4" fmla="*/ 2212729 w 4243589"/>
                      <a:gd name="connsiteY4" fmla="*/ 0 h 27432"/>
                      <a:gd name="connsiteX5" fmla="*/ 2776520 w 4243589"/>
                      <a:gd name="connsiteY5" fmla="*/ 0 h 27432"/>
                      <a:gd name="connsiteX6" fmla="*/ 3297875 w 4243589"/>
                      <a:gd name="connsiteY6" fmla="*/ 0 h 27432"/>
                      <a:gd name="connsiteX7" fmla="*/ 4243589 w 4243589"/>
                      <a:gd name="connsiteY7" fmla="*/ 0 h 27432"/>
                      <a:gd name="connsiteX8" fmla="*/ 4243589 w 4243589"/>
                      <a:gd name="connsiteY8" fmla="*/ 27432 h 27432"/>
                      <a:gd name="connsiteX9" fmla="*/ 3637362 w 4243589"/>
                      <a:gd name="connsiteY9" fmla="*/ 27432 h 27432"/>
                      <a:gd name="connsiteX10" fmla="*/ 3116007 w 4243589"/>
                      <a:gd name="connsiteY10" fmla="*/ 27432 h 27432"/>
                      <a:gd name="connsiteX11" fmla="*/ 2424908 w 4243589"/>
                      <a:gd name="connsiteY11" fmla="*/ 27432 h 27432"/>
                      <a:gd name="connsiteX12" fmla="*/ 1861117 w 4243589"/>
                      <a:gd name="connsiteY12" fmla="*/ 27432 h 27432"/>
                      <a:gd name="connsiteX13" fmla="*/ 1382198 w 4243589"/>
                      <a:gd name="connsiteY13" fmla="*/ 27432 h 27432"/>
                      <a:gd name="connsiteX14" fmla="*/ 733535 w 4243589"/>
                      <a:gd name="connsiteY14" fmla="*/ 27432 h 27432"/>
                      <a:gd name="connsiteX15" fmla="*/ 0 w 4243589"/>
                      <a:gd name="connsiteY15" fmla="*/ 27432 h 27432"/>
                      <a:gd name="connsiteX16" fmla="*/ 0 w 4243589"/>
                      <a:gd name="connsiteY16" fmla="*/ 0 h 27432"/>
                      <a:gd name="connsiteX0" fmla="*/ 0 w 4243589"/>
                      <a:gd name="connsiteY0" fmla="*/ 0 h 27432"/>
                      <a:gd name="connsiteX1" fmla="*/ 563791 w 4243589"/>
                      <a:gd name="connsiteY1" fmla="*/ 0 h 27432"/>
                      <a:gd name="connsiteX2" fmla="*/ 1042710 w 4243589"/>
                      <a:gd name="connsiteY2" fmla="*/ 0 h 27432"/>
                      <a:gd name="connsiteX3" fmla="*/ 1733809 w 4243589"/>
                      <a:gd name="connsiteY3" fmla="*/ 0 h 27432"/>
                      <a:gd name="connsiteX4" fmla="*/ 2297600 w 4243589"/>
                      <a:gd name="connsiteY4" fmla="*/ 0 h 27432"/>
                      <a:gd name="connsiteX5" fmla="*/ 2861391 w 4243589"/>
                      <a:gd name="connsiteY5" fmla="*/ 0 h 27432"/>
                      <a:gd name="connsiteX6" fmla="*/ 3552490 w 4243589"/>
                      <a:gd name="connsiteY6" fmla="*/ 0 h 27432"/>
                      <a:gd name="connsiteX7" fmla="*/ 4243589 w 4243589"/>
                      <a:gd name="connsiteY7" fmla="*/ 0 h 27432"/>
                      <a:gd name="connsiteX8" fmla="*/ 4243589 w 4243589"/>
                      <a:gd name="connsiteY8" fmla="*/ 27432 h 27432"/>
                      <a:gd name="connsiteX9" fmla="*/ 3722234 w 4243589"/>
                      <a:gd name="connsiteY9" fmla="*/ 27432 h 27432"/>
                      <a:gd name="connsiteX10" fmla="*/ 3116007 w 4243589"/>
                      <a:gd name="connsiteY10" fmla="*/ 27432 h 27432"/>
                      <a:gd name="connsiteX11" fmla="*/ 2509780 w 4243589"/>
                      <a:gd name="connsiteY11" fmla="*/ 27432 h 27432"/>
                      <a:gd name="connsiteX12" fmla="*/ 1945989 w 4243589"/>
                      <a:gd name="connsiteY12" fmla="*/ 27432 h 27432"/>
                      <a:gd name="connsiteX13" fmla="*/ 1254890 w 4243589"/>
                      <a:gd name="connsiteY13" fmla="*/ 27432 h 27432"/>
                      <a:gd name="connsiteX14" fmla="*/ 563791 w 4243589"/>
                      <a:gd name="connsiteY14" fmla="*/ 27432 h 27432"/>
                      <a:gd name="connsiteX15" fmla="*/ 0 w 4243589"/>
                      <a:gd name="connsiteY15" fmla="*/ 27432 h 27432"/>
                      <a:gd name="connsiteX16" fmla="*/ 0 w 4243589"/>
                      <a:gd name="connsiteY16" fmla="*/ 0 h 2743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4243589" h="27432" fill="none" extrusionOk="0">
                        <a:moveTo>
                          <a:pt x="0" y="0"/>
                        </a:moveTo>
                        <a:cubicBezTo>
                          <a:pt x="155810" y="20981"/>
                          <a:pt x="398886" y="-17697"/>
                          <a:pt x="563791" y="0"/>
                        </a:cubicBezTo>
                        <a:cubicBezTo>
                          <a:pt x="733057" y="30669"/>
                          <a:pt x="892815" y="-4840"/>
                          <a:pt x="1042710" y="0"/>
                        </a:cubicBezTo>
                        <a:cubicBezTo>
                          <a:pt x="1191420" y="28610"/>
                          <a:pt x="1323570" y="-3741"/>
                          <a:pt x="1564066" y="0"/>
                        </a:cubicBezTo>
                        <a:cubicBezTo>
                          <a:pt x="1774096" y="5222"/>
                          <a:pt x="1901043" y="24509"/>
                          <a:pt x="2212729" y="0"/>
                        </a:cubicBezTo>
                        <a:cubicBezTo>
                          <a:pt x="2513476" y="-25034"/>
                          <a:pt x="2514785" y="-26717"/>
                          <a:pt x="2776520" y="0"/>
                        </a:cubicBezTo>
                        <a:cubicBezTo>
                          <a:pt x="3028238" y="46961"/>
                          <a:pt x="3165558" y="584"/>
                          <a:pt x="3297875" y="0"/>
                        </a:cubicBezTo>
                        <a:cubicBezTo>
                          <a:pt x="3442261" y="-10195"/>
                          <a:pt x="4011204" y="-62373"/>
                          <a:pt x="4243589" y="0"/>
                        </a:cubicBezTo>
                        <a:cubicBezTo>
                          <a:pt x="4242777" y="8405"/>
                          <a:pt x="4242001" y="21756"/>
                          <a:pt x="4243589" y="27432"/>
                        </a:cubicBezTo>
                        <a:cubicBezTo>
                          <a:pt x="4109466" y="17148"/>
                          <a:pt x="3915081" y="-29826"/>
                          <a:pt x="3637362" y="27432"/>
                        </a:cubicBezTo>
                        <a:cubicBezTo>
                          <a:pt x="3354304" y="38168"/>
                          <a:pt x="3259898" y="26347"/>
                          <a:pt x="3116007" y="27432"/>
                        </a:cubicBezTo>
                        <a:cubicBezTo>
                          <a:pt x="2949637" y="8343"/>
                          <a:pt x="2625555" y="32779"/>
                          <a:pt x="2424908" y="27432"/>
                        </a:cubicBezTo>
                        <a:cubicBezTo>
                          <a:pt x="2203818" y="31297"/>
                          <a:pt x="2094998" y="23473"/>
                          <a:pt x="1861117" y="27432"/>
                        </a:cubicBezTo>
                        <a:cubicBezTo>
                          <a:pt x="1647658" y="46853"/>
                          <a:pt x="1499035" y="21042"/>
                          <a:pt x="1382198" y="27432"/>
                        </a:cubicBezTo>
                        <a:cubicBezTo>
                          <a:pt x="1297441" y="56771"/>
                          <a:pt x="1036114" y="7091"/>
                          <a:pt x="733535" y="27432"/>
                        </a:cubicBezTo>
                        <a:cubicBezTo>
                          <a:pt x="433191" y="17735"/>
                          <a:pt x="355887" y="5944"/>
                          <a:pt x="0" y="27432"/>
                        </a:cubicBezTo>
                        <a:cubicBezTo>
                          <a:pt x="-476" y="15539"/>
                          <a:pt x="-411" y="9181"/>
                          <a:pt x="0" y="0"/>
                        </a:cubicBezTo>
                        <a:close/>
                      </a:path>
                      <a:path w="4243589" h="27432" stroke="0" extrusionOk="0">
                        <a:moveTo>
                          <a:pt x="0" y="0"/>
                        </a:moveTo>
                        <a:cubicBezTo>
                          <a:pt x="151143" y="39936"/>
                          <a:pt x="304017" y="-10420"/>
                          <a:pt x="563791" y="0"/>
                        </a:cubicBezTo>
                        <a:cubicBezTo>
                          <a:pt x="813249" y="539"/>
                          <a:pt x="841506" y="9454"/>
                          <a:pt x="1042710" y="0"/>
                        </a:cubicBezTo>
                        <a:cubicBezTo>
                          <a:pt x="1267965" y="-29665"/>
                          <a:pt x="1570418" y="-61038"/>
                          <a:pt x="1733809" y="0"/>
                        </a:cubicBezTo>
                        <a:cubicBezTo>
                          <a:pt x="1874287" y="31139"/>
                          <a:pt x="2053554" y="17058"/>
                          <a:pt x="2297600" y="0"/>
                        </a:cubicBezTo>
                        <a:cubicBezTo>
                          <a:pt x="2538606" y="-10297"/>
                          <a:pt x="2714551" y="-39338"/>
                          <a:pt x="2861391" y="0"/>
                        </a:cubicBezTo>
                        <a:cubicBezTo>
                          <a:pt x="3026919" y="28587"/>
                          <a:pt x="3412894" y="29126"/>
                          <a:pt x="3552490" y="0"/>
                        </a:cubicBezTo>
                        <a:cubicBezTo>
                          <a:pt x="3686081" y="-14849"/>
                          <a:pt x="3949661" y="-63071"/>
                          <a:pt x="4243589" y="0"/>
                        </a:cubicBezTo>
                        <a:cubicBezTo>
                          <a:pt x="4244093" y="9145"/>
                          <a:pt x="4245348" y="18278"/>
                          <a:pt x="4243589" y="27432"/>
                        </a:cubicBezTo>
                        <a:cubicBezTo>
                          <a:pt x="4086617" y="11324"/>
                          <a:pt x="3946386" y="30245"/>
                          <a:pt x="3722234" y="27432"/>
                        </a:cubicBezTo>
                        <a:cubicBezTo>
                          <a:pt x="3527135" y="-8703"/>
                          <a:pt x="3279168" y="54419"/>
                          <a:pt x="3116007" y="27432"/>
                        </a:cubicBezTo>
                        <a:cubicBezTo>
                          <a:pt x="2973085" y="-42753"/>
                          <a:pt x="2755006" y="-7918"/>
                          <a:pt x="2509780" y="27432"/>
                        </a:cubicBezTo>
                        <a:cubicBezTo>
                          <a:pt x="2274221" y="27759"/>
                          <a:pt x="2060386" y="46729"/>
                          <a:pt x="1945989" y="27432"/>
                        </a:cubicBezTo>
                        <a:cubicBezTo>
                          <a:pt x="1841378" y="14504"/>
                          <a:pt x="1377651" y="30057"/>
                          <a:pt x="1254890" y="27432"/>
                        </a:cubicBezTo>
                        <a:cubicBezTo>
                          <a:pt x="1070932" y="44161"/>
                          <a:pt x="837558" y="21232"/>
                          <a:pt x="563791" y="27432"/>
                        </a:cubicBezTo>
                        <a:cubicBezTo>
                          <a:pt x="262927" y="23954"/>
                          <a:pt x="131332" y="37978"/>
                          <a:pt x="0" y="27432"/>
                        </a:cubicBezTo>
                        <a:cubicBezTo>
                          <a:pt x="-736" y="17315"/>
                          <a:pt x="432" y="6508"/>
                          <a:pt x="0" y="0"/>
                        </a:cubicBezTo>
                        <a:close/>
                      </a:path>
                      <a:path w="4243589" h="27432" fill="none" stroke="0" extrusionOk="0">
                        <a:moveTo>
                          <a:pt x="0" y="0"/>
                        </a:moveTo>
                        <a:cubicBezTo>
                          <a:pt x="143706" y="-24070"/>
                          <a:pt x="370953" y="-2854"/>
                          <a:pt x="563791" y="0"/>
                        </a:cubicBezTo>
                        <a:cubicBezTo>
                          <a:pt x="754576" y="7064"/>
                          <a:pt x="895371" y="-5198"/>
                          <a:pt x="1042710" y="0"/>
                        </a:cubicBezTo>
                        <a:cubicBezTo>
                          <a:pt x="1174003" y="11148"/>
                          <a:pt x="1351530" y="8088"/>
                          <a:pt x="1564066" y="0"/>
                        </a:cubicBezTo>
                        <a:cubicBezTo>
                          <a:pt x="1755407" y="12600"/>
                          <a:pt x="1941012" y="38950"/>
                          <a:pt x="2212729" y="0"/>
                        </a:cubicBezTo>
                        <a:cubicBezTo>
                          <a:pt x="2513544" y="-25113"/>
                          <a:pt x="2515180" y="-27658"/>
                          <a:pt x="2776520" y="0"/>
                        </a:cubicBezTo>
                        <a:cubicBezTo>
                          <a:pt x="3030391" y="25935"/>
                          <a:pt x="3168038" y="28221"/>
                          <a:pt x="3297875" y="0"/>
                        </a:cubicBezTo>
                        <a:cubicBezTo>
                          <a:pt x="3412066" y="-64975"/>
                          <a:pt x="3985860" y="-4208"/>
                          <a:pt x="4243589" y="0"/>
                        </a:cubicBezTo>
                        <a:cubicBezTo>
                          <a:pt x="4243032" y="8537"/>
                          <a:pt x="4244511" y="21849"/>
                          <a:pt x="4243589" y="27432"/>
                        </a:cubicBezTo>
                        <a:cubicBezTo>
                          <a:pt x="4072158" y="-309"/>
                          <a:pt x="3960368" y="37416"/>
                          <a:pt x="3637362" y="27432"/>
                        </a:cubicBezTo>
                        <a:cubicBezTo>
                          <a:pt x="3358910" y="62085"/>
                          <a:pt x="3255504" y="46768"/>
                          <a:pt x="3116007" y="27432"/>
                        </a:cubicBezTo>
                        <a:cubicBezTo>
                          <a:pt x="3002835" y="57969"/>
                          <a:pt x="2624892" y="43730"/>
                          <a:pt x="2424908" y="27432"/>
                        </a:cubicBezTo>
                        <a:cubicBezTo>
                          <a:pt x="2240994" y="6861"/>
                          <a:pt x="2094743" y="-25079"/>
                          <a:pt x="1861117" y="27432"/>
                        </a:cubicBezTo>
                        <a:cubicBezTo>
                          <a:pt x="1629201" y="50353"/>
                          <a:pt x="1484140" y="-4358"/>
                          <a:pt x="1382198" y="27432"/>
                        </a:cubicBezTo>
                        <a:cubicBezTo>
                          <a:pt x="1211704" y="43024"/>
                          <a:pt x="1030972" y="8006"/>
                          <a:pt x="733535" y="27432"/>
                        </a:cubicBezTo>
                        <a:cubicBezTo>
                          <a:pt x="421844" y="14473"/>
                          <a:pt x="334544" y="-5295"/>
                          <a:pt x="0" y="27432"/>
                        </a:cubicBezTo>
                        <a:cubicBezTo>
                          <a:pt x="-1508" y="15815"/>
                          <a:pt x="-177" y="8147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38373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11/6/2022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4884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11/6/2022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4480560"/>
                      <a:gd name="connsiteY0" fmla="*/ 0 h 27432"/>
                      <a:gd name="connsiteX1" fmla="*/ 595274 w 4480560"/>
                      <a:gd name="connsiteY1" fmla="*/ 0 h 27432"/>
                      <a:gd name="connsiteX2" fmla="*/ 1100938 w 4480560"/>
                      <a:gd name="connsiteY2" fmla="*/ 0 h 27432"/>
                      <a:gd name="connsiteX3" fmla="*/ 1651406 w 4480560"/>
                      <a:gd name="connsiteY3" fmla="*/ 0 h 27432"/>
                      <a:gd name="connsiteX4" fmla="*/ 2336292 w 4480560"/>
                      <a:gd name="connsiteY4" fmla="*/ 0 h 27432"/>
                      <a:gd name="connsiteX5" fmla="*/ 2931566 w 4480560"/>
                      <a:gd name="connsiteY5" fmla="*/ 0 h 27432"/>
                      <a:gd name="connsiteX6" fmla="*/ 3482035 w 4480560"/>
                      <a:gd name="connsiteY6" fmla="*/ 0 h 27432"/>
                      <a:gd name="connsiteX7" fmla="*/ 4480560 w 4480560"/>
                      <a:gd name="connsiteY7" fmla="*/ 0 h 27432"/>
                      <a:gd name="connsiteX8" fmla="*/ 4480560 w 4480560"/>
                      <a:gd name="connsiteY8" fmla="*/ 27432 h 27432"/>
                      <a:gd name="connsiteX9" fmla="*/ 3840480 w 4480560"/>
                      <a:gd name="connsiteY9" fmla="*/ 27432 h 27432"/>
                      <a:gd name="connsiteX10" fmla="*/ 3290011 w 4480560"/>
                      <a:gd name="connsiteY10" fmla="*/ 27432 h 27432"/>
                      <a:gd name="connsiteX11" fmla="*/ 2560320 w 4480560"/>
                      <a:gd name="connsiteY11" fmla="*/ 27432 h 27432"/>
                      <a:gd name="connsiteX12" fmla="*/ 1965046 w 4480560"/>
                      <a:gd name="connsiteY12" fmla="*/ 27432 h 27432"/>
                      <a:gd name="connsiteX13" fmla="*/ 1459382 w 4480560"/>
                      <a:gd name="connsiteY13" fmla="*/ 27432 h 27432"/>
                      <a:gd name="connsiteX14" fmla="*/ 774497 w 4480560"/>
                      <a:gd name="connsiteY14" fmla="*/ 27432 h 27432"/>
                      <a:gd name="connsiteX15" fmla="*/ 0 w 4480560"/>
                      <a:gd name="connsiteY15" fmla="*/ 27432 h 27432"/>
                      <a:gd name="connsiteX16" fmla="*/ 0 w 4480560"/>
                      <a:gd name="connsiteY16" fmla="*/ 0 h 27432"/>
                      <a:gd name="connsiteX0" fmla="*/ 0 w 4480560"/>
                      <a:gd name="connsiteY0" fmla="*/ 0 h 27432"/>
                      <a:gd name="connsiteX1" fmla="*/ 595274 w 4480560"/>
                      <a:gd name="connsiteY1" fmla="*/ 0 h 27432"/>
                      <a:gd name="connsiteX2" fmla="*/ 1100938 w 4480560"/>
                      <a:gd name="connsiteY2" fmla="*/ 0 h 27432"/>
                      <a:gd name="connsiteX3" fmla="*/ 1830629 w 4480560"/>
                      <a:gd name="connsiteY3" fmla="*/ 0 h 27432"/>
                      <a:gd name="connsiteX4" fmla="*/ 2425903 w 4480560"/>
                      <a:gd name="connsiteY4" fmla="*/ 0 h 27432"/>
                      <a:gd name="connsiteX5" fmla="*/ 3021178 w 4480560"/>
                      <a:gd name="connsiteY5" fmla="*/ 0 h 27432"/>
                      <a:gd name="connsiteX6" fmla="*/ 3750869 w 4480560"/>
                      <a:gd name="connsiteY6" fmla="*/ 0 h 27432"/>
                      <a:gd name="connsiteX7" fmla="*/ 4480560 w 4480560"/>
                      <a:gd name="connsiteY7" fmla="*/ 0 h 27432"/>
                      <a:gd name="connsiteX8" fmla="*/ 4480560 w 4480560"/>
                      <a:gd name="connsiteY8" fmla="*/ 27432 h 27432"/>
                      <a:gd name="connsiteX9" fmla="*/ 3930091 w 4480560"/>
                      <a:gd name="connsiteY9" fmla="*/ 27432 h 27432"/>
                      <a:gd name="connsiteX10" fmla="*/ 3290011 w 4480560"/>
                      <a:gd name="connsiteY10" fmla="*/ 27432 h 27432"/>
                      <a:gd name="connsiteX11" fmla="*/ 2649931 w 4480560"/>
                      <a:gd name="connsiteY11" fmla="*/ 27432 h 27432"/>
                      <a:gd name="connsiteX12" fmla="*/ 2054657 w 4480560"/>
                      <a:gd name="connsiteY12" fmla="*/ 27432 h 27432"/>
                      <a:gd name="connsiteX13" fmla="*/ 1324966 w 4480560"/>
                      <a:gd name="connsiteY13" fmla="*/ 27432 h 27432"/>
                      <a:gd name="connsiteX14" fmla="*/ 595274 w 4480560"/>
                      <a:gd name="connsiteY14" fmla="*/ 27432 h 27432"/>
                      <a:gd name="connsiteX15" fmla="*/ 0 w 4480560"/>
                      <a:gd name="connsiteY15" fmla="*/ 27432 h 27432"/>
                      <a:gd name="connsiteX16" fmla="*/ 0 w 4480560"/>
                      <a:gd name="connsiteY16" fmla="*/ 0 h 2743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4480560" h="27432" fill="none" extrusionOk="0">
                        <a:moveTo>
                          <a:pt x="0" y="0"/>
                        </a:moveTo>
                        <a:cubicBezTo>
                          <a:pt x="267574" y="14606"/>
                          <a:pt x="338605" y="-40"/>
                          <a:pt x="595274" y="0"/>
                        </a:cubicBezTo>
                        <a:cubicBezTo>
                          <a:pt x="856171" y="-2198"/>
                          <a:pt x="863435" y="-13333"/>
                          <a:pt x="1100938" y="0"/>
                        </a:cubicBezTo>
                        <a:cubicBezTo>
                          <a:pt x="1340270" y="17713"/>
                          <a:pt x="1418448" y="-18893"/>
                          <a:pt x="1651406" y="0"/>
                        </a:cubicBezTo>
                        <a:cubicBezTo>
                          <a:pt x="1875387" y="1627"/>
                          <a:pt x="2153037" y="22688"/>
                          <a:pt x="2336292" y="0"/>
                        </a:cubicBezTo>
                        <a:cubicBezTo>
                          <a:pt x="2522206" y="-4211"/>
                          <a:pt x="2718333" y="34959"/>
                          <a:pt x="2931566" y="0"/>
                        </a:cubicBezTo>
                        <a:cubicBezTo>
                          <a:pt x="3137043" y="-17106"/>
                          <a:pt x="3304331" y="1415"/>
                          <a:pt x="3482035" y="0"/>
                        </a:cubicBezTo>
                        <a:cubicBezTo>
                          <a:pt x="3649837" y="-24078"/>
                          <a:pt x="4010577" y="-51921"/>
                          <a:pt x="4480560" y="0"/>
                        </a:cubicBezTo>
                        <a:cubicBezTo>
                          <a:pt x="4479748" y="8405"/>
                          <a:pt x="4478972" y="21756"/>
                          <a:pt x="4480560" y="27432"/>
                        </a:cubicBezTo>
                        <a:cubicBezTo>
                          <a:pt x="4305601" y="50664"/>
                          <a:pt x="4025154" y="35606"/>
                          <a:pt x="3840480" y="27432"/>
                        </a:cubicBezTo>
                        <a:cubicBezTo>
                          <a:pt x="3668919" y="-3187"/>
                          <a:pt x="3556555" y="-3530"/>
                          <a:pt x="3290011" y="27432"/>
                        </a:cubicBezTo>
                        <a:cubicBezTo>
                          <a:pt x="2991827" y="27316"/>
                          <a:pt x="2862038" y="-13378"/>
                          <a:pt x="2560320" y="27432"/>
                        </a:cubicBezTo>
                        <a:cubicBezTo>
                          <a:pt x="2273396" y="46520"/>
                          <a:pt x="2159701" y="49142"/>
                          <a:pt x="1965046" y="27432"/>
                        </a:cubicBezTo>
                        <a:cubicBezTo>
                          <a:pt x="1785994" y="38332"/>
                          <a:pt x="1686680" y="61464"/>
                          <a:pt x="1459382" y="27432"/>
                        </a:cubicBezTo>
                        <a:cubicBezTo>
                          <a:pt x="1260610" y="14114"/>
                          <a:pt x="913962" y="40676"/>
                          <a:pt x="774497" y="27432"/>
                        </a:cubicBezTo>
                        <a:cubicBezTo>
                          <a:pt x="689426" y="10997"/>
                          <a:pt x="378264" y="15467"/>
                          <a:pt x="0" y="27432"/>
                        </a:cubicBezTo>
                        <a:cubicBezTo>
                          <a:pt x="-476" y="15539"/>
                          <a:pt x="-411" y="9181"/>
                          <a:pt x="0" y="0"/>
                        </a:cubicBezTo>
                        <a:close/>
                      </a:path>
                      <a:path w="4480560" h="27432" stroke="0" extrusionOk="0">
                        <a:moveTo>
                          <a:pt x="0" y="0"/>
                        </a:moveTo>
                        <a:cubicBezTo>
                          <a:pt x="290844" y="5546"/>
                          <a:pt x="318443" y="10543"/>
                          <a:pt x="595274" y="0"/>
                        </a:cubicBezTo>
                        <a:cubicBezTo>
                          <a:pt x="862223" y="-10630"/>
                          <a:pt x="1008164" y="-6970"/>
                          <a:pt x="1100938" y="0"/>
                        </a:cubicBezTo>
                        <a:cubicBezTo>
                          <a:pt x="1231751" y="-9052"/>
                          <a:pt x="1563421" y="-55931"/>
                          <a:pt x="1830629" y="0"/>
                        </a:cubicBezTo>
                        <a:cubicBezTo>
                          <a:pt x="2081843" y="38764"/>
                          <a:pt x="2181743" y="16966"/>
                          <a:pt x="2425903" y="0"/>
                        </a:cubicBezTo>
                        <a:cubicBezTo>
                          <a:pt x="2657412" y="-20059"/>
                          <a:pt x="2795431" y="8423"/>
                          <a:pt x="3021178" y="0"/>
                        </a:cubicBezTo>
                        <a:cubicBezTo>
                          <a:pt x="3275119" y="-4749"/>
                          <a:pt x="3480943" y="2522"/>
                          <a:pt x="3750869" y="0"/>
                        </a:cubicBezTo>
                        <a:cubicBezTo>
                          <a:pt x="4005211" y="16055"/>
                          <a:pt x="4302144" y="-2969"/>
                          <a:pt x="4480560" y="0"/>
                        </a:cubicBezTo>
                        <a:cubicBezTo>
                          <a:pt x="4481064" y="9145"/>
                          <a:pt x="4482319" y="18278"/>
                          <a:pt x="4480560" y="27432"/>
                        </a:cubicBezTo>
                        <a:cubicBezTo>
                          <a:pt x="4261480" y="3713"/>
                          <a:pt x="4206199" y="42245"/>
                          <a:pt x="3930091" y="27432"/>
                        </a:cubicBezTo>
                        <a:cubicBezTo>
                          <a:pt x="3666932" y="-1758"/>
                          <a:pt x="3493645" y="28520"/>
                          <a:pt x="3290011" y="27432"/>
                        </a:cubicBezTo>
                        <a:cubicBezTo>
                          <a:pt x="3137078" y="-27316"/>
                          <a:pt x="2894690" y="-4232"/>
                          <a:pt x="2649931" y="27432"/>
                        </a:cubicBezTo>
                        <a:cubicBezTo>
                          <a:pt x="2413020" y="35010"/>
                          <a:pt x="2225991" y="3157"/>
                          <a:pt x="2054657" y="27432"/>
                        </a:cubicBezTo>
                        <a:cubicBezTo>
                          <a:pt x="1886877" y="51257"/>
                          <a:pt x="1548763" y="59106"/>
                          <a:pt x="1324966" y="27432"/>
                        </a:cubicBezTo>
                        <a:cubicBezTo>
                          <a:pt x="1040995" y="15613"/>
                          <a:pt x="786929" y="-3939"/>
                          <a:pt x="595274" y="27432"/>
                        </a:cubicBezTo>
                        <a:cubicBezTo>
                          <a:pt x="371401" y="46547"/>
                          <a:pt x="168483" y="36883"/>
                          <a:pt x="0" y="27432"/>
                        </a:cubicBezTo>
                        <a:cubicBezTo>
                          <a:pt x="-736" y="17315"/>
                          <a:pt x="432" y="6508"/>
                          <a:pt x="0" y="0"/>
                        </a:cubicBezTo>
                        <a:close/>
                      </a:path>
                      <a:path w="4480560" h="27432" fill="none" stroke="0" extrusionOk="0">
                        <a:moveTo>
                          <a:pt x="0" y="0"/>
                        </a:moveTo>
                        <a:cubicBezTo>
                          <a:pt x="254633" y="596"/>
                          <a:pt x="318854" y="8353"/>
                          <a:pt x="595274" y="0"/>
                        </a:cubicBezTo>
                        <a:cubicBezTo>
                          <a:pt x="857042" y="-2503"/>
                          <a:pt x="863005" y="-13327"/>
                          <a:pt x="1100938" y="0"/>
                        </a:cubicBezTo>
                        <a:cubicBezTo>
                          <a:pt x="1322315" y="28736"/>
                          <a:pt x="1429801" y="-15572"/>
                          <a:pt x="1651406" y="0"/>
                        </a:cubicBezTo>
                        <a:cubicBezTo>
                          <a:pt x="1861310" y="20479"/>
                          <a:pt x="2199002" y="36173"/>
                          <a:pt x="2336292" y="0"/>
                        </a:cubicBezTo>
                        <a:cubicBezTo>
                          <a:pt x="2504451" y="-23230"/>
                          <a:pt x="2735943" y="-3451"/>
                          <a:pt x="2931566" y="0"/>
                        </a:cubicBezTo>
                        <a:cubicBezTo>
                          <a:pt x="3109081" y="-33272"/>
                          <a:pt x="3310374" y="39503"/>
                          <a:pt x="3482035" y="0"/>
                        </a:cubicBezTo>
                        <a:cubicBezTo>
                          <a:pt x="3630968" y="-117346"/>
                          <a:pt x="3975789" y="30358"/>
                          <a:pt x="4480560" y="0"/>
                        </a:cubicBezTo>
                        <a:cubicBezTo>
                          <a:pt x="4480003" y="8537"/>
                          <a:pt x="4481482" y="21849"/>
                          <a:pt x="4480560" y="27432"/>
                        </a:cubicBezTo>
                        <a:cubicBezTo>
                          <a:pt x="4299745" y="21741"/>
                          <a:pt x="4055484" y="67940"/>
                          <a:pt x="3840480" y="27432"/>
                        </a:cubicBezTo>
                        <a:cubicBezTo>
                          <a:pt x="3665362" y="28120"/>
                          <a:pt x="3548412" y="20248"/>
                          <a:pt x="3290011" y="27432"/>
                        </a:cubicBezTo>
                        <a:cubicBezTo>
                          <a:pt x="3037450" y="50639"/>
                          <a:pt x="2862123" y="56883"/>
                          <a:pt x="2560320" y="27432"/>
                        </a:cubicBezTo>
                        <a:cubicBezTo>
                          <a:pt x="2308793" y="20872"/>
                          <a:pt x="2153402" y="-12255"/>
                          <a:pt x="1965046" y="27432"/>
                        </a:cubicBezTo>
                        <a:cubicBezTo>
                          <a:pt x="1778601" y="39660"/>
                          <a:pt x="1672011" y="37556"/>
                          <a:pt x="1459382" y="27432"/>
                        </a:cubicBezTo>
                        <a:cubicBezTo>
                          <a:pt x="1212351" y="3860"/>
                          <a:pt x="906131" y="26575"/>
                          <a:pt x="774497" y="27432"/>
                        </a:cubicBezTo>
                        <a:cubicBezTo>
                          <a:pt x="636671" y="-33567"/>
                          <a:pt x="331670" y="15421"/>
                          <a:pt x="0" y="27432"/>
                        </a:cubicBezTo>
                        <a:cubicBezTo>
                          <a:pt x="-1508" y="15815"/>
                          <a:pt x="-177" y="8147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</p:spTree>
    <p:extLst>
      <p:ext uri="{BB962C8B-B14F-4D97-AF65-F5344CB8AC3E}">
        <p14:creationId xmlns:p14="http://schemas.microsoft.com/office/powerpoint/2010/main" val="1110921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11/6/2022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4480560"/>
                      <a:gd name="connsiteY0" fmla="*/ 0 h 27432"/>
                      <a:gd name="connsiteX1" fmla="*/ 595274 w 4480560"/>
                      <a:gd name="connsiteY1" fmla="*/ 0 h 27432"/>
                      <a:gd name="connsiteX2" fmla="*/ 1100938 w 4480560"/>
                      <a:gd name="connsiteY2" fmla="*/ 0 h 27432"/>
                      <a:gd name="connsiteX3" fmla="*/ 1651406 w 4480560"/>
                      <a:gd name="connsiteY3" fmla="*/ 0 h 27432"/>
                      <a:gd name="connsiteX4" fmla="*/ 2336292 w 4480560"/>
                      <a:gd name="connsiteY4" fmla="*/ 0 h 27432"/>
                      <a:gd name="connsiteX5" fmla="*/ 2931566 w 4480560"/>
                      <a:gd name="connsiteY5" fmla="*/ 0 h 27432"/>
                      <a:gd name="connsiteX6" fmla="*/ 3482035 w 4480560"/>
                      <a:gd name="connsiteY6" fmla="*/ 0 h 27432"/>
                      <a:gd name="connsiteX7" fmla="*/ 4480560 w 4480560"/>
                      <a:gd name="connsiteY7" fmla="*/ 0 h 27432"/>
                      <a:gd name="connsiteX8" fmla="*/ 4480560 w 4480560"/>
                      <a:gd name="connsiteY8" fmla="*/ 27432 h 27432"/>
                      <a:gd name="connsiteX9" fmla="*/ 3840480 w 4480560"/>
                      <a:gd name="connsiteY9" fmla="*/ 27432 h 27432"/>
                      <a:gd name="connsiteX10" fmla="*/ 3290011 w 4480560"/>
                      <a:gd name="connsiteY10" fmla="*/ 27432 h 27432"/>
                      <a:gd name="connsiteX11" fmla="*/ 2560320 w 4480560"/>
                      <a:gd name="connsiteY11" fmla="*/ 27432 h 27432"/>
                      <a:gd name="connsiteX12" fmla="*/ 1965046 w 4480560"/>
                      <a:gd name="connsiteY12" fmla="*/ 27432 h 27432"/>
                      <a:gd name="connsiteX13" fmla="*/ 1459382 w 4480560"/>
                      <a:gd name="connsiteY13" fmla="*/ 27432 h 27432"/>
                      <a:gd name="connsiteX14" fmla="*/ 774497 w 4480560"/>
                      <a:gd name="connsiteY14" fmla="*/ 27432 h 27432"/>
                      <a:gd name="connsiteX15" fmla="*/ 0 w 4480560"/>
                      <a:gd name="connsiteY15" fmla="*/ 27432 h 27432"/>
                      <a:gd name="connsiteX16" fmla="*/ 0 w 4480560"/>
                      <a:gd name="connsiteY16" fmla="*/ 0 h 27432"/>
                      <a:gd name="connsiteX0" fmla="*/ 0 w 4480560"/>
                      <a:gd name="connsiteY0" fmla="*/ 0 h 27432"/>
                      <a:gd name="connsiteX1" fmla="*/ 595274 w 4480560"/>
                      <a:gd name="connsiteY1" fmla="*/ 0 h 27432"/>
                      <a:gd name="connsiteX2" fmla="*/ 1100938 w 4480560"/>
                      <a:gd name="connsiteY2" fmla="*/ 0 h 27432"/>
                      <a:gd name="connsiteX3" fmla="*/ 1830629 w 4480560"/>
                      <a:gd name="connsiteY3" fmla="*/ 0 h 27432"/>
                      <a:gd name="connsiteX4" fmla="*/ 2425903 w 4480560"/>
                      <a:gd name="connsiteY4" fmla="*/ 0 h 27432"/>
                      <a:gd name="connsiteX5" fmla="*/ 3021178 w 4480560"/>
                      <a:gd name="connsiteY5" fmla="*/ 0 h 27432"/>
                      <a:gd name="connsiteX6" fmla="*/ 3750869 w 4480560"/>
                      <a:gd name="connsiteY6" fmla="*/ 0 h 27432"/>
                      <a:gd name="connsiteX7" fmla="*/ 4480560 w 4480560"/>
                      <a:gd name="connsiteY7" fmla="*/ 0 h 27432"/>
                      <a:gd name="connsiteX8" fmla="*/ 4480560 w 4480560"/>
                      <a:gd name="connsiteY8" fmla="*/ 27432 h 27432"/>
                      <a:gd name="connsiteX9" fmla="*/ 3930091 w 4480560"/>
                      <a:gd name="connsiteY9" fmla="*/ 27432 h 27432"/>
                      <a:gd name="connsiteX10" fmla="*/ 3290011 w 4480560"/>
                      <a:gd name="connsiteY10" fmla="*/ 27432 h 27432"/>
                      <a:gd name="connsiteX11" fmla="*/ 2649931 w 4480560"/>
                      <a:gd name="connsiteY11" fmla="*/ 27432 h 27432"/>
                      <a:gd name="connsiteX12" fmla="*/ 2054657 w 4480560"/>
                      <a:gd name="connsiteY12" fmla="*/ 27432 h 27432"/>
                      <a:gd name="connsiteX13" fmla="*/ 1324966 w 4480560"/>
                      <a:gd name="connsiteY13" fmla="*/ 27432 h 27432"/>
                      <a:gd name="connsiteX14" fmla="*/ 595274 w 4480560"/>
                      <a:gd name="connsiteY14" fmla="*/ 27432 h 27432"/>
                      <a:gd name="connsiteX15" fmla="*/ 0 w 4480560"/>
                      <a:gd name="connsiteY15" fmla="*/ 27432 h 27432"/>
                      <a:gd name="connsiteX16" fmla="*/ 0 w 4480560"/>
                      <a:gd name="connsiteY16" fmla="*/ 0 h 2743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4480560" h="27432" fill="none" extrusionOk="0">
                        <a:moveTo>
                          <a:pt x="0" y="0"/>
                        </a:moveTo>
                        <a:cubicBezTo>
                          <a:pt x="267574" y="14606"/>
                          <a:pt x="338605" y="-40"/>
                          <a:pt x="595274" y="0"/>
                        </a:cubicBezTo>
                        <a:cubicBezTo>
                          <a:pt x="856171" y="-2198"/>
                          <a:pt x="863435" y="-13333"/>
                          <a:pt x="1100938" y="0"/>
                        </a:cubicBezTo>
                        <a:cubicBezTo>
                          <a:pt x="1340270" y="17713"/>
                          <a:pt x="1418448" y="-18893"/>
                          <a:pt x="1651406" y="0"/>
                        </a:cubicBezTo>
                        <a:cubicBezTo>
                          <a:pt x="1875387" y="1627"/>
                          <a:pt x="2153037" y="22688"/>
                          <a:pt x="2336292" y="0"/>
                        </a:cubicBezTo>
                        <a:cubicBezTo>
                          <a:pt x="2522206" y="-4211"/>
                          <a:pt x="2718333" y="34959"/>
                          <a:pt x="2931566" y="0"/>
                        </a:cubicBezTo>
                        <a:cubicBezTo>
                          <a:pt x="3137043" y="-17106"/>
                          <a:pt x="3304331" y="1415"/>
                          <a:pt x="3482035" y="0"/>
                        </a:cubicBezTo>
                        <a:cubicBezTo>
                          <a:pt x="3649837" y="-24078"/>
                          <a:pt x="4010577" y="-51921"/>
                          <a:pt x="4480560" y="0"/>
                        </a:cubicBezTo>
                        <a:cubicBezTo>
                          <a:pt x="4479748" y="8405"/>
                          <a:pt x="4478972" y="21756"/>
                          <a:pt x="4480560" y="27432"/>
                        </a:cubicBezTo>
                        <a:cubicBezTo>
                          <a:pt x="4305601" y="50664"/>
                          <a:pt x="4025154" y="35606"/>
                          <a:pt x="3840480" y="27432"/>
                        </a:cubicBezTo>
                        <a:cubicBezTo>
                          <a:pt x="3668919" y="-3187"/>
                          <a:pt x="3556555" y="-3530"/>
                          <a:pt x="3290011" y="27432"/>
                        </a:cubicBezTo>
                        <a:cubicBezTo>
                          <a:pt x="2991827" y="27316"/>
                          <a:pt x="2862038" y="-13378"/>
                          <a:pt x="2560320" y="27432"/>
                        </a:cubicBezTo>
                        <a:cubicBezTo>
                          <a:pt x="2273396" y="46520"/>
                          <a:pt x="2159701" y="49142"/>
                          <a:pt x="1965046" y="27432"/>
                        </a:cubicBezTo>
                        <a:cubicBezTo>
                          <a:pt x="1785994" y="38332"/>
                          <a:pt x="1686680" y="61464"/>
                          <a:pt x="1459382" y="27432"/>
                        </a:cubicBezTo>
                        <a:cubicBezTo>
                          <a:pt x="1260610" y="14114"/>
                          <a:pt x="913962" y="40676"/>
                          <a:pt x="774497" y="27432"/>
                        </a:cubicBezTo>
                        <a:cubicBezTo>
                          <a:pt x="689426" y="10997"/>
                          <a:pt x="378264" y="15467"/>
                          <a:pt x="0" y="27432"/>
                        </a:cubicBezTo>
                        <a:cubicBezTo>
                          <a:pt x="-476" y="15539"/>
                          <a:pt x="-411" y="9181"/>
                          <a:pt x="0" y="0"/>
                        </a:cubicBezTo>
                        <a:close/>
                      </a:path>
                      <a:path w="4480560" h="27432" stroke="0" extrusionOk="0">
                        <a:moveTo>
                          <a:pt x="0" y="0"/>
                        </a:moveTo>
                        <a:cubicBezTo>
                          <a:pt x="290844" y="5546"/>
                          <a:pt x="318443" y="10543"/>
                          <a:pt x="595274" y="0"/>
                        </a:cubicBezTo>
                        <a:cubicBezTo>
                          <a:pt x="862223" y="-10630"/>
                          <a:pt x="1008164" y="-6970"/>
                          <a:pt x="1100938" y="0"/>
                        </a:cubicBezTo>
                        <a:cubicBezTo>
                          <a:pt x="1231751" y="-9052"/>
                          <a:pt x="1563421" y="-55931"/>
                          <a:pt x="1830629" y="0"/>
                        </a:cubicBezTo>
                        <a:cubicBezTo>
                          <a:pt x="2081843" y="38764"/>
                          <a:pt x="2181743" y="16966"/>
                          <a:pt x="2425903" y="0"/>
                        </a:cubicBezTo>
                        <a:cubicBezTo>
                          <a:pt x="2657412" y="-20059"/>
                          <a:pt x="2795431" y="8423"/>
                          <a:pt x="3021178" y="0"/>
                        </a:cubicBezTo>
                        <a:cubicBezTo>
                          <a:pt x="3275119" y="-4749"/>
                          <a:pt x="3480943" y="2522"/>
                          <a:pt x="3750869" y="0"/>
                        </a:cubicBezTo>
                        <a:cubicBezTo>
                          <a:pt x="4005211" y="16055"/>
                          <a:pt x="4302144" y="-2969"/>
                          <a:pt x="4480560" y="0"/>
                        </a:cubicBezTo>
                        <a:cubicBezTo>
                          <a:pt x="4481064" y="9145"/>
                          <a:pt x="4482319" y="18278"/>
                          <a:pt x="4480560" y="27432"/>
                        </a:cubicBezTo>
                        <a:cubicBezTo>
                          <a:pt x="4261480" y="3713"/>
                          <a:pt x="4206199" y="42245"/>
                          <a:pt x="3930091" y="27432"/>
                        </a:cubicBezTo>
                        <a:cubicBezTo>
                          <a:pt x="3666932" y="-1758"/>
                          <a:pt x="3493645" y="28520"/>
                          <a:pt x="3290011" y="27432"/>
                        </a:cubicBezTo>
                        <a:cubicBezTo>
                          <a:pt x="3137078" y="-27316"/>
                          <a:pt x="2894690" y="-4232"/>
                          <a:pt x="2649931" y="27432"/>
                        </a:cubicBezTo>
                        <a:cubicBezTo>
                          <a:pt x="2413020" y="35010"/>
                          <a:pt x="2225991" y="3157"/>
                          <a:pt x="2054657" y="27432"/>
                        </a:cubicBezTo>
                        <a:cubicBezTo>
                          <a:pt x="1886877" y="51257"/>
                          <a:pt x="1548763" y="59106"/>
                          <a:pt x="1324966" y="27432"/>
                        </a:cubicBezTo>
                        <a:cubicBezTo>
                          <a:pt x="1040995" y="15613"/>
                          <a:pt x="786929" y="-3939"/>
                          <a:pt x="595274" y="27432"/>
                        </a:cubicBezTo>
                        <a:cubicBezTo>
                          <a:pt x="371401" y="46547"/>
                          <a:pt x="168483" y="36883"/>
                          <a:pt x="0" y="27432"/>
                        </a:cubicBezTo>
                        <a:cubicBezTo>
                          <a:pt x="-736" y="17315"/>
                          <a:pt x="432" y="6508"/>
                          <a:pt x="0" y="0"/>
                        </a:cubicBezTo>
                        <a:close/>
                      </a:path>
                      <a:path w="4480560" h="27432" fill="none" stroke="0" extrusionOk="0">
                        <a:moveTo>
                          <a:pt x="0" y="0"/>
                        </a:moveTo>
                        <a:cubicBezTo>
                          <a:pt x="254633" y="596"/>
                          <a:pt x="318854" y="8353"/>
                          <a:pt x="595274" y="0"/>
                        </a:cubicBezTo>
                        <a:cubicBezTo>
                          <a:pt x="857042" y="-2503"/>
                          <a:pt x="863005" y="-13327"/>
                          <a:pt x="1100938" y="0"/>
                        </a:cubicBezTo>
                        <a:cubicBezTo>
                          <a:pt x="1322315" y="28736"/>
                          <a:pt x="1429801" y="-15572"/>
                          <a:pt x="1651406" y="0"/>
                        </a:cubicBezTo>
                        <a:cubicBezTo>
                          <a:pt x="1861310" y="20479"/>
                          <a:pt x="2199002" y="36173"/>
                          <a:pt x="2336292" y="0"/>
                        </a:cubicBezTo>
                        <a:cubicBezTo>
                          <a:pt x="2504451" y="-23230"/>
                          <a:pt x="2735943" y="-3451"/>
                          <a:pt x="2931566" y="0"/>
                        </a:cubicBezTo>
                        <a:cubicBezTo>
                          <a:pt x="3109081" y="-33272"/>
                          <a:pt x="3310374" y="39503"/>
                          <a:pt x="3482035" y="0"/>
                        </a:cubicBezTo>
                        <a:cubicBezTo>
                          <a:pt x="3630968" y="-117346"/>
                          <a:pt x="3975789" y="30358"/>
                          <a:pt x="4480560" y="0"/>
                        </a:cubicBezTo>
                        <a:cubicBezTo>
                          <a:pt x="4480003" y="8537"/>
                          <a:pt x="4481482" y="21849"/>
                          <a:pt x="4480560" y="27432"/>
                        </a:cubicBezTo>
                        <a:cubicBezTo>
                          <a:pt x="4299745" y="21741"/>
                          <a:pt x="4055484" y="67940"/>
                          <a:pt x="3840480" y="27432"/>
                        </a:cubicBezTo>
                        <a:cubicBezTo>
                          <a:pt x="3665362" y="28120"/>
                          <a:pt x="3548412" y="20248"/>
                          <a:pt x="3290011" y="27432"/>
                        </a:cubicBezTo>
                        <a:cubicBezTo>
                          <a:pt x="3037450" y="50639"/>
                          <a:pt x="2862123" y="56883"/>
                          <a:pt x="2560320" y="27432"/>
                        </a:cubicBezTo>
                        <a:cubicBezTo>
                          <a:pt x="2308793" y="20872"/>
                          <a:pt x="2153402" y="-12255"/>
                          <a:pt x="1965046" y="27432"/>
                        </a:cubicBezTo>
                        <a:cubicBezTo>
                          <a:pt x="1778601" y="39660"/>
                          <a:pt x="1672011" y="37556"/>
                          <a:pt x="1459382" y="27432"/>
                        </a:cubicBezTo>
                        <a:cubicBezTo>
                          <a:pt x="1212351" y="3860"/>
                          <a:pt x="906131" y="26575"/>
                          <a:pt x="774497" y="27432"/>
                        </a:cubicBezTo>
                        <a:cubicBezTo>
                          <a:pt x="636671" y="-33567"/>
                          <a:pt x="331670" y="15421"/>
                          <a:pt x="0" y="27432"/>
                        </a:cubicBezTo>
                        <a:cubicBezTo>
                          <a:pt x="-1508" y="15815"/>
                          <a:pt x="-177" y="8147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</p:spTree>
    <p:extLst>
      <p:ext uri="{BB962C8B-B14F-4D97-AF65-F5344CB8AC3E}">
        <p14:creationId xmlns:p14="http://schemas.microsoft.com/office/powerpoint/2010/main" val="15860902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66694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85393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11/6/2022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26984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1" r:id="rId1"/>
    <p:sldLayoutId id="2147483872" r:id="rId2"/>
    <p:sldLayoutId id="2147483873" r:id="rId3"/>
    <p:sldLayoutId id="2147483874" r:id="rId4"/>
    <p:sldLayoutId id="2147483875" r:id="rId5"/>
    <p:sldLayoutId id="2147483869" r:id="rId6"/>
    <p:sldLayoutId id="2147483865" r:id="rId7"/>
    <p:sldLayoutId id="2147483866" r:id="rId8"/>
    <p:sldLayoutId id="2147483867" r:id="rId9"/>
    <p:sldLayoutId id="2147483868" r:id="rId10"/>
    <p:sldLayoutId id="2147483870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3" name="Rectangle 51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85725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4" name="Picture 3" descr="Microchips on a circuit board">
            <a:extLst>
              <a:ext uri="{FF2B5EF4-FFF2-40B4-BE49-F238E27FC236}">
                <a16:creationId xmlns:a16="http://schemas.microsoft.com/office/drawing/2014/main" id="{3884ABD9-4D75-B808-F90F-DB5204BC5BA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20302" r="-1" b="4678"/>
          <a:stretch/>
        </p:blipFill>
        <p:spPr>
          <a:xfrm>
            <a:off x="25993" y="8"/>
            <a:ext cx="12163720" cy="685799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81912" y="67001"/>
            <a:ext cx="6858000" cy="2447449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3000" b="1">
                <a:solidFill>
                  <a:srgbClr val="D9D900"/>
                </a:solidFill>
                <a:latin typeface="Arial Nova"/>
              </a:rPr>
              <a:t>Problem Solving and Decision Making </a:t>
            </a:r>
            <a:endParaRPr lang="en-US" sz="3000" b="1">
              <a:solidFill>
                <a:srgbClr val="D9D900"/>
              </a:solidFill>
              <a:latin typeface="Arial Nova"/>
              <a:ea typeface="Meiryo"/>
            </a:endParaRPr>
          </a:p>
          <a:p>
            <a:pPr algn="ctr">
              <a:lnSpc>
                <a:spcPct val="90000"/>
              </a:lnSpc>
            </a:pPr>
            <a:br>
              <a:rPr lang="en-US" sz="1500" b="1">
                <a:latin typeface="Arial Nova"/>
                <a:ea typeface="+mj-lt"/>
                <a:cs typeface="+mj-lt"/>
              </a:rPr>
            </a:br>
            <a:r>
              <a:rPr lang="en-US" sz="1500" b="1">
                <a:solidFill>
                  <a:srgbClr val="D9D900"/>
                </a:solidFill>
                <a:latin typeface="Arial Nova"/>
                <a:ea typeface="+mj-lt"/>
                <a:cs typeface="+mj-lt"/>
              </a:rPr>
              <a:t>Declining Profitability at TM Lewin</a:t>
            </a:r>
            <a:endParaRPr lang="en-US" sz="1500" b="1">
              <a:solidFill>
                <a:srgbClr val="D9D900"/>
              </a:solidFill>
              <a:latin typeface="Arial Nova"/>
            </a:endParaRPr>
          </a:p>
          <a:p>
            <a:pPr algn="ctr">
              <a:lnSpc>
                <a:spcPct val="90000"/>
              </a:lnSpc>
            </a:pPr>
            <a:endParaRPr lang="en-US" sz="57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45194" y="1778586"/>
            <a:ext cx="6858000" cy="1152144"/>
          </a:xfrm>
        </p:spPr>
        <p:txBody>
          <a:bodyPr vert="horz" lIns="68580" tIns="34290" rIns="68580" bIns="34290" rtlCol="0" anchor="t">
            <a:normAutofit/>
          </a:bodyPr>
          <a:lstStyle/>
          <a:p>
            <a:r>
              <a:rPr lang="en-US"/>
              <a:t>                                               </a:t>
            </a:r>
            <a:r>
              <a:rPr lang="en-US">
                <a:solidFill>
                  <a:srgbClr val="FFFFFF"/>
                </a:solidFill>
                <a:latin typeface="The Hand Bold"/>
              </a:rPr>
              <a:t>          </a:t>
            </a:r>
            <a:r>
              <a:rPr lang="en-US" b="1">
                <a:solidFill>
                  <a:srgbClr val="D9D900"/>
                </a:solidFill>
                <a:latin typeface="Arial Nova"/>
              </a:rPr>
              <a:t>BMSW4004            </a:t>
            </a:r>
            <a:endParaRPr lang="en-US" sz="1500" b="1">
              <a:solidFill>
                <a:srgbClr val="D9D900"/>
              </a:solidFill>
              <a:latin typeface="Arial Nova"/>
            </a:endParaRPr>
          </a:p>
          <a:p>
            <a:pPr algn="ctr"/>
            <a:endParaRPr lang="en-US" sz="2400"/>
          </a:p>
        </p:txBody>
      </p:sp>
      <p:sp>
        <p:nvSpPr>
          <p:cNvPr id="234" name="Rectangle 6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04655" y="4133717"/>
            <a:ext cx="3182692" cy="20574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3182692"/>
                      <a:gd name="connsiteY0" fmla="*/ 0 h 20574"/>
                      <a:gd name="connsiteX1" fmla="*/ 604711 w 3182692"/>
                      <a:gd name="connsiteY1" fmla="*/ 0 h 20574"/>
                      <a:gd name="connsiteX2" fmla="*/ 1241250 w 3182692"/>
                      <a:gd name="connsiteY2" fmla="*/ 0 h 20574"/>
                      <a:gd name="connsiteX3" fmla="*/ 1909615 w 3182692"/>
                      <a:gd name="connsiteY3" fmla="*/ 0 h 20574"/>
                      <a:gd name="connsiteX4" fmla="*/ 2577981 w 3182692"/>
                      <a:gd name="connsiteY4" fmla="*/ 0 h 20574"/>
                      <a:gd name="connsiteX5" fmla="*/ 3182692 w 3182692"/>
                      <a:gd name="connsiteY5" fmla="*/ 0 h 20574"/>
                      <a:gd name="connsiteX6" fmla="*/ 3182692 w 3182692"/>
                      <a:gd name="connsiteY6" fmla="*/ 20574 h 20574"/>
                      <a:gd name="connsiteX7" fmla="*/ 2482500 w 3182692"/>
                      <a:gd name="connsiteY7" fmla="*/ 20574 h 20574"/>
                      <a:gd name="connsiteX8" fmla="*/ 1782308 w 3182692"/>
                      <a:gd name="connsiteY8" fmla="*/ 20574 h 20574"/>
                      <a:gd name="connsiteX9" fmla="*/ 1145769 w 3182692"/>
                      <a:gd name="connsiteY9" fmla="*/ 20574 h 20574"/>
                      <a:gd name="connsiteX10" fmla="*/ 0 w 3182692"/>
                      <a:gd name="connsiteY10" fmla="*/ 20574 h 20574"/>
                      <a:gd name="connsiteX11" fmla="*/ 0 w 3182692"/>
                      <a:gd name="connsiteY11" fmla="*/ 0 h 2057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</a:cxnLst>
                    <a:rect l="l" t="t" r="r" b="b"/>
                    <a:pathLst>
                      <a:path w="3182692" h="20574" fill="none" extrusionOk="0">
                        <a:moveTo>
                          <a:pt x="0" y="0"/>
                        </a:moveTo>
                        <a:cubicBezTo>
                          <a:pt x="126686" y="-21366"/>
                          <a:pt x="467788" y="9025"/>
                          <a:pt x="604711" y="0"/>
                        </a:cubicBezTo>
                        <a:cubicBezTo>
                          <a:pt x="741634" y="-9025"/>
                          <a:pt x="1061620" y="6814"/>
                          <a:pt x="1241250" y="0"/>
                        </a:cubicBezTo>
                        <a:cubicBezTo>
                          <a:pt x="1420880" y="-6814"/>
                          <a:pt x="1713773" y="13383"/>
                          <a:pt x="1909615" y="0"/>
                        </a:cubicBezTo>
                        <a:cubicBezTo>
                          <a:pt x="2105457" y="-13383"/>
                          <a:pt x="2257256" y="13567"/>
                          <a:pt x="2577981" y="0"/>
                        </a:cubicBezTo>
                        <a:cubicBezTo>
                          <a:pt x="2898706" y="-13567"/>
                          <a:pt x="3026063" y="6328"/>
                          <a:pt x="3182692" y="0"/>
                        </a:cubicBezTo>
                        <a:cubicBezTo>
                          <a:pt x="3181869" y="8892"/>
                          <a:pt x="3183080" y="12703"/>
                          <a:pt x="3182692" y="20574"/>
                        </a:cubicBezTo>
                        <a:cubicBezTo>
                          <a:pt x="2998421" y="24028"/>
                          <a:pt x="2675038" y="21300"/>
                          <a:pt x="2482500" y="20574"/>
                        </a:cubicBezTo>
                        <a:cubicBezTo>
                          <a:pt x="2289962" y="19848"/>
                          <a:pt x="1930644" y="9120"/>
                          <a:pt x="1782308" y="20574"/>
                        </a:cubicBezTo>
                        <a:cubicBezTo>
                          <a:pt x="1633972" y="32028"/>
                          <a:pt x="1287388" y="294"/>
                          <a:pt x="1145769" y="20574"/>
                        </a:cubicBezTo>
                        <a:cubicBezTo>
                          <a:pt x="1004150" y="40854"/>
                          <a:pt x="256377" y="-35152"/>
                          <a:pt x="0" y="20574"/>
                        </a:cubicBezTo>
                        <a:cubicBezTo>
                          <a:pt x="-161" y="11630"/>
                          <a:pt x="139" y="4527"/>
                          <a:pt x="0" y="0"/>
                        </a:cubicBezTo>
                        <a:close/>
                      </a:path>
                      <a:path w="3182692" h="20574" stroke="0" extrusionOk="0">
                        <a:moveTo>
                          <a:pt x="0" y="0"/>
                        </a:moveTo>
                        <a:cubicBezTo>
                          <a:pt x="283446" y="18201"/>
                          <a:pt x="432812" y="7290"/>
                          <a:pt x="604711" y="0"/>
                        </a:cubicBezTo>
                        <a:cubicBezTo>
                          <a:pt x="776610" y="-7290"/>
                          <a:pt x="982253" y="15478"/>
                          <a:pt x="1145769" y="0"/>
                        </a:cubicBezTo>
                        <a:cubicBezTo>
                          <a:pt x="1309285" y="-15478"/>
                          <a:pt x="1514247" y="-25520"/>
                          <a:pt x="1845961" y="0"/>
                        </a:cubicBezTo>
                        <a:cubicBezTo>
                          <a:pt x="2177675" y="25520"/>
                          <a:pt x="2297588" y="16646"/>
                          <a:pt x="2450673" y="0"/>
                        </a:cubicBezTo>
                        <a:cubicBezTo>
                          <a:pt x="2603758" y="-16646"/>
                          <a:pt x="3023048" y="-21196"/>
                          <a:pt x="3182692" y="0"/>
                        </a:cubicBezTo>
                        <a:cubicBezTo>
                          <a:pt x="3183228" y="8886"/>
                          <a:pt x="3182047" y="10327"/>
                          <a:pt x="3182692" y="20574"/>
                        </a:cubicBezTo>
                        <a:cubicBezTo>
                          <a:pt x="3039109" y="-10415"/>
                          <a:pt x="2823860" y="16134"/>
                          <a:pt x="2546154" y="20574"/>
                        </a:cubicBezTo>
                        <a:cubicBezTo>
                          <a:pt x="2268448" y="25014"/>
                          <a:pt x="2098674" y="7577"/>
                          <a:pt x="1845961" y="20574"/>
                        </a:cubicBezTo>
                        <a:cubicBezTo>
                          <a:pt x="1593248" y="33571"/>
                          <a:pt x="1456743" y="29846"/>
                          <a:pt x="1304904" y="20574"/>
                        </a:cubicBezTo>
                        <a:cubicBezTo>
                          <a:pt x="1153065" y="11302"/>
                          <a:pt x="947204" y="13412"/>
                          <a:pt x="668365" y="20574"/>
                        </a:cubicBezTo>
                        <a:cubicBezTo>
                          <a:pt x="389526" y="27736"/>
                          <a:pt x="288244" y="-2342"/>
                          <a:pt x="0" y="20574"/>
                        </a:cubicBezTo>
                        <a:cubicBezTo>
                          <a:pt x="271" y="13936"/>
                          <a:pt x="-429" y="8006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1072D20-3ADA-4DC7-ECB5-F8E4A6DB94D1}"/>
              </a:ext>
            </a:extLst>
          </p:cNvPr>
          <p:cNvSpPr txBox="1"/>
          <p:nvPr/>
        </p:nvSpPr>
        <p:spPr>
          <a:xfrm>
            <a:off x="5009787" y="3399661"/>
            <a:ext cx="2369127" cy="48474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350" b="1">
                <a:solidFill>
                  <a:srgbClr val="D9D900"/>
                </a:solidFill>
                <a:latin typeface="Arial Nova"/>
              </a:rPr>
              <a:t>Gabriel – Mihai Stroe </a:t>
            </a:r>
          </a:p>
          <a:p>
            <a:r>
              <a:rPr lang="en-US" sz="1350" b="1">
                <a:solidFill>
                  <a:srgbClr val="D9D900"/>
                </a:solidFill>
                <a:latin typeface="Arial Nova"/>
              </a:rPr>
              <a:t>(2128634)</a:t>
            </a:r>
          </a:p>
        </p:txBody>
      </p:sp>
      <p:pic>
        <p:nvPicPr>
          <p:cNvPr id="5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E5EFDB45-E456-7BDE-A11D-274B52D38A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96909" y="5293302"/>
            <a:ext cx="1850231" cy="1035844"/>
          </a:xfrm>
          <a:prstGeom prst="rect">
            <a:avLst/>
          </a:prstGeom>
        </p:spPr>
      </p:pic>
      <p:pic>
        <p:nvPicPr>
          <p:cNvPr id="7" name="Picture 7" descr="A picture containing text, toy&#10;&#10;Description automatically generated">
            <a:extLst>
              <a:ext uri="{FF2B5EF4-FFF2-40B4-BE49-F238E27FC236}">
                <a16:creationId xmlns:a16="http://schemas.microsoft.com/office/drawing/2014/main" id="{A7CDFD26-080C-52ED-DB73-870DDA28779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7347" y="4960638"/>
            <a:ext cx="1235869" cy="136931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41AF4DB-78A1-800D-635C-AC6A0B74568D}"/>
              </a:ext>
            </a:extLst>
          </p:cNvPr>
          <p:cNvSpPr txBox="1"/>
          <p:nvPr/>
        </p:nvSpPr>
        <p:spPr>
          <a:xfrm>
            <a:off x="4409589" y="5135492"/>
            <a:ext cx="2798455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350" b="1">
                <a:solidFill>
                  <a:srgbClr val="D9D900"/>
                </a:solidFill>
                <a:latin typeface="Arial Nova"/>
              </a:rPr>
              <a:t>Lecturer : Dr. </a:t>
            </a:r>
            <a:r>
              <a:rPr lang="en-US" sz="1350" b="1" err="1">
                <a:solidFill>
                  <a:srgbClr val="D9D900"/>
                </a:solidFill>
                <a:latin typeface="Arial Nova"/>
              </a:rPr>
              <a:t>Chijoke</a:t>
            </a:r>
            <a:r>
              <a:rPr lang="en-US" sz="1350" b="1">
                <a:solidFill>
                  <a:srgbClr val="D9D900"/>
                </a:solidFill>
                <a:latin typeface="Arial Nova"/>
              </a:rPr>
              <a:t> D Uba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CCE8B2E-7FF4-12FC-172C-4388D3AAED69}"/>
              </a:ext>
            </a:extLst>
          </p:cNvPr>
          <p:cNvSpPr/>
          <p:nvPr/>
        </p:nvSpPr>
        <p:spPr>
          <a:xfrm>
            <a:off x="10704367" y="1731"/>
            <a:ext cx="311728" cy="55418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>
                <a:solidFill>
                  <a:schemeClr val="bg1"/>
                </a:solidFill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6D37EE4-EA1B-46EE-A54B-5233C63C96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85725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CF5B8F-5DAD-A3F1-0B9D-3CA37DC63B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99940" y="1384721"/>
            <a:ext cx="3438691" cy="1462361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150">
                <a:ea typeface="+mj-lt"/>
                <a:cs typeface="+mj-lt"/>
              </a:rPr>
              <a:t>Introduction</a:t>
            </a:r>
            <a:endParaRPr lang="en-US" sz="3150"/>
          </a:p>
        </p:txBody>
      </p:sp>
      <p:sp>
        <p:nvSpPr>
          <p:cNvPr id="14" name="Rectangle 6">
            <a:extLst>
              <a:ext uri="{FF2B5EF4-FFF2-40B4-BE49-F238E27FC236}">
                <a16:creationId xmlns:a16="http://schemas.microsoft.com/office/drawing/2014/main" id="{3EB27620-B0B1-4232-A055-99D347606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11861" y="3028610"/>
            <a:ext cx="2606040" cy="20574"/>
          </a:xfrm>
          <a:custGeom>
            <a:avLst/>
            <a:gdLst>
              <a:gd name="connsiteX0" fmla="*/ 0 w 3474720"/>
              <a:gd name="connsiteY0" fmla="*/ 0 h 27432"/>
              <a:gd name="connsiteX1" fmla="*/ 660197 w 3474720"/>
              <a:gd name="connsiteY1" fmla="*/ 0 h 27432"/>
              <a:gd name="connsiteX2" fmla="*/ 1355141 w 3474720"/>
              <a:gd name="connsiteY2" fmla="*/ 0 h 27432"/>
              <a:gd name="connsiteX3" fmla="*/ 2084832 w 3474720"/>
              <a:gd name="connsiteY3" fmla="*/ 0 h 27432"/>
              <a:gd name="connsiteX4" fmla="*/ 2814523 w 3474720"/>
              <a:gd name="connsiteY4" fmla="*/ 0 h 27432"/>
              <a:gd name="connsiteX5" fmla="*/ 3474720 w 3474720"/>
              <a:gd name="connsiteY5" fmla="*/ 0 h 27432"/>
              <a:gd name="connsiteX6" fmla="*/ 3474720 w 3474720"/>
              <a:gd name="connsiteY6" fmla="*/ 27432 h 27432"/>
              <a:gd name="connsiteX7" fmla="*/ 2710282 w 3474720"/>
              <a:gd name="connsiteY7" fmla="*/ 27432 h 27432"/>
              <a:gd name="connsiteX8" fmla="*/ 1945843 w 3474720"/>
              <a:gd name="connsiteY8" fmla="*/ 27432 h 27432"/>
              <a:gd name="connsiteX9" fmla="*/ 1250899 w 3474720"/>
              <a:gd name="connsiteY9" fmla="*/ 27432 h 27432"/>
              <a:gd name="connsiteX10" fmla="*/ 0 w 3474720"/>
              <a:gd name="connsiteY10" fmla="*/ 27432 h 27432"/>
              <a:gd name="connsiteX11" fmla="*/ 0 w 3474720"/>
              <a:gd name="connsiteY11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474720" h="27432" fill="none" extrusionOk="0">
                <a:moveTo>
                  <a:pt x="0" y="0"/>
                </a:moveTo>
                <a:cubicBezTo>
                  <a:pt x="307185" y="-8713"/>
                  <a:pt x="392307" y="-13121"/>
                  <a:pt x="660197" y="0"/>
                </a:cubicBezTo>
                <a:cubicBezTo>
                  <a:pt x="928087" y="13121"/>
                  <a:pt x="1167029" y="-2668"/>
                  <a:pt x="1355141" y="0"/>
                </a:cubicBezTo>
                <a:cubicBezTo>
                  <a:pt x="1543253" y="2668"/>
                  <a:pt x="1739408" y="-6709"/>
                  <a:pt x="2084832" y="0"/>
                </a:cubicBezTo>
                <a:cubicBezTo>
                  <a:pt x="2430256" y="6709"/>
                  <a:pt x="2538889" y="29706"/>
                  <a:pt x="2814523" y="0"/>
                </a:cubicBezTo>
                <a:cubicBezTo>
                  <a:pt x="3090157" y="-29706"/>
                  <a:pt x="3152920" y="-15446"/>
                  <a:pt x="3474720" y="0"/>
                </a:cubicBezTo>
                <a:cubicBezTo>
                  <a:pt x="3473554" y="7395"/>
                  <a:pt x="3474765" y="21864"/>
                  <a:pt x="3474720" y="27432"/>
                </a:cubicBezTo>
                <a:cubicBezTo>
                  <a:pt x="3275380" y="12730"/>
                  <a:pt x="2958934" y="10130"/>
                  <a:pt x="2710282" y="27432"/>
                </a:cubicBezTo>
                <a:cubicBezTo>
                  <a:pt x="2461630" y="44734"/>
                  <a:pt x="2131168" y="43757"/>
                  <a:pt x="1945843" y="27432"/>
                </a:cubicBezTo>
                <a:cubicBezTo>
                  <a:pt x="1760518" y="11107"/>
                  <a:pt x="1444829" y="-3738"/>
                  <a:pt x="1250899" y="27432"/>
                </a:cubicBezTo>
                <a:cubicBezTo>
                  <a:pt x="1056969" y="58602"/>
                  <a:pt x="444992" y="52761"/>
                  <a:pt x="0" y="27432"/>
                </a:cubicBezTo>
                <a:cubicBezTo>
                  <a:pt x="-503" y="20663"/>
                  <a:pt x="1168" y="5855"/>
                  <a:pt x="0" y="0"/>
                </a:cubicBezTo>
                <a:close/>
              </a:path>
              <a:path w="3474720" h="27432" stroke="0" extrusionOk="0">
                <a:moveTo>
                  <a:pt x="0" y="0"/>
                </a:moveTo>
                <a:cubicBezTo>
                  <a:pt x="300114" y="-5103"/>
                  <a:pt x="525093" y="-25284"/>
                  <a:pt x="660197" y="0"/>
                </a:cubicBezTo>
                <a:cubicBezTo>
                  <a:pt x="795301" y="25284"/>
                  <a:pt x="1023172" y="17955"/>
                  <a:pt x="1250899" y="0"/>
                </a:cubicBezTo>
                <a:cubicBezTo>
                  <a:pt x="1478626" y="-17955"/>
                  <a:pt x="1782079" y="-27844"/>
                  <a:pt x="2015338" y="0"/>
                </a:cubicBezTo>
                <a:cubicBezTo>
                  <a:pt x="2248597" y="27844"/>
                  <a:pt x="2491007" y="27648"/>
                  <a:pt x="2675534" y="0"/>
                </a:cubicBezTo>
                <a:cubicBezTo>
                  <a:pt x="2860061" y="-27648"/>
                  <a:pt x="3088679" y="-3661"/>
                  <a:pt x="3474720" y="0"/>
                </a:cubicBezTo>
                <a:cubicBezTo>
                  <a:pt x="3474913" y="12649"/>
                  <a:pt x="3473732" y="17989"/>
                  <a:pt x="3474720" y="27432"/>
                </a:cubicBezTo>
                <a:cubicBezTo>
                  <a:pt x="3317198" y="15714"/>
                  <a:pt x="2959205" y="52182"/>
                  <a:pt x="2779776" y="27432"/>
                </a:cubicBezTo>
                <a:cubicBezTo>
                  <a:pt x="2600347" y="2682"/>
                  <a:pt x="2382660" y="-684"/>
                  <a:pt x="2015338" y="27432"/>
                </a:cubicBezTo>
                <a:cubicBezTo>
                  <a:pt x="1648016" y="55548"/>
                  <a:pt x="1641073" y="39646"/>
                  <a:pt x="1424635" y="27432"/>
                </a:cubicBezTo>
                <a:cubicBezTo>
                  <a:pt x="1208197" y="15218"/>
                  <a:pt x="1021559" y="15893"/>
                  <a:pt x="729691" y="27432"/>
                </a:cubicBezTo>
                <a:cubicBezTo>
                  <a:pt x="437823" y="38971"/>
                  <a:pt x="153856" y="-2647"/>
                  <a:pt x="0" y="27432"/>
                </a:cubicBezTo>
                <a:cubicBezTo>
                  <a:pt x="1300" y="19678"/>
                  <a:pt x="-86" y="12044"/>
                  <a:pt x="0" y="0"/>
                </a:cubicBezTo>
                <a:close/>
              </a:path>
            </a:pathLst>
          </a:custGeom>
          <a:solidFill>
            <a:srgbClr val="36CEF7"/>
          </a:solidFill>
          <a:ln w="38100" cap="rnd">
            <a:solidFill>
              <a:srgbClr val="36CEF7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2606040"/>
                      <a:gd name="connsiteY0" fmla="*/ 0 h 20574"/>
                      <a:gd name="connsiteX1" fmla="*/ 625450 w 2606040"/>
                      <a:gd name="connsiteY1" fmla="*/ 0 h 20574"/>
                      <a:gd name="connsiteX2" fmla="*/ 1276960 w 2606040"/>
                      <a:gd name="connsiteY2" fmla="*/ 0 h 20574"/>
                      <a:gd name="connsiteX3" fmla="*/ 1928470 w 2606040"/>
                      <a:gd name="connsiteY3" fmla="*/ 0 h 20574"/>
                      <a:gd name="connsiteX4" fmla="*/ 2606040 w 2606040"/>
                      <a:gd name="connsiteY4" fmla="*/ 0 h 20574"/>
                      <a:gd name="connsiteX5" fmla="*/ 2606040 w 2606040"/>
                      <a:gd name="connsiteY5" fmla="*/ 20574 h 20574"/>
                      <a:gd name="connsiteX6" fmla="*/ 1954530 w 2606040"/>
                      <a:gd name="connsiteY6" fmla="*/ 20574 h 20574"/>
                      <a:gd name="connsiteX7" fmla="*/ 1355141 w 2606040"/>
                      <a:gd name="connsiteY7" fmla="*/ 20574 h 20574"/>
                      <a:gd name="connsiteX8" fmla="*/ 755752 w 2606040"/>
                      <a:gd name="connsiteY8" fmla="*/ 20574 h 20574"/>
                      <a:gd name="connsiteX9" fmla="*/ 0 w 2606040"/>
                      <a:gd name="connsiteY9" fmla="*/ 20574 h 20574"/>
                      <a:gd name="connsiteX10" fmla="*/ 0 w 2606040"/>
                      <a:gd name="connsiteY10" fmla="*/ 0 h 2057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606040" h="20574" fill="none" extrusionOk="0">
                        <a:moveTo>
                          <a:pt x="0" y="0"/>
                        </a:moveTo>
                        <a:cubicBezTo>
                          <a:pt x="306348" y="-18050"/>
                          <a:pt x="440119" y="21450"/>
                          <a:pt x="625450" y="0"/>
                        </a:cubicBezTo>
                        <a:cubicBezTo>
                          <a:pt x="810781" y="-21450"/>
                          <a:pt x="1134187" y="-16143"/>
                          <a:pt x="1276960" y="0"/>
                        </a:cubicBezTo>
                        <a:cubicBezTo>
                          <a:pt x="1419733" y="16143"/>
                          <a:pt x="1670272" y="-724"/>
                          <a:pt x="1928470" y="0"/>
                        </a:cubicBezTo>
                        <a:cubicBezTo>
                          <a:pt x="2186668" y="724"/>
                          <a:pt x="2458074" y="10259"/>
                          <a:pt x="2606040" y="0"/>
                        </a:cubicBezTo>
                        <a:cubicBezTo>
                          <a:pt x="2605315" y="4299"/>
                          <a:pt x="2606642" y="10959"/>
                          <a:pt x="2606040" y="20574"/>
                        </a:cubicBezTo>
                        <a:cubicBezTo>
                          <a:pt x="2467432" y="7736"/>
                          <a:pt x="2174707" y="22487"/>
                          <a:pt x="1954530" y="20574"/>
                        </a:cubicBezTo>
                        <a:cubicBezTo>
                          <a:pt x="1734353" y="18662"/>
                          <a:pt x="1571980" y="6524"/>
                          <a:pt x="1355141" y="20574"/>
                        </a:cubicBezTo>
                        <a:cubicBezTo>
                          <a:pt x="1138302" y="34624"/>
                          <a:pt x="943808" y="7394"/>
                          <a:pt x="755752" y="20574"/>
                        </a:cubicBezTo>
                        <a:cubicBezTo>
                          <a:pt x="567696" y="33754"/>
                          <a:pt x="345146" y="47388"/>
                          <a:pt x="0" y="20574"/>
                        </a:cubicBezTo>
                        <a:cubicBezTo>
                          <a:pt x="569" y="11858"/>
                          <a:pt x="-153" y="10223"/>
                          <a:pt x="0" y="0"/>
                        </a:cubicBezTo>
                        <a:close/>
                      </a:path>
                      <a:path w="2606040" h="20574" stroke="0" extrusionOk="0">
                        <a:moveTo>
                          <a:pt x="0" y="0"/>
                        </a:moveTo>
                        <a:cubicBezTo>
                          <a:pt x="281971" y="23935"/>
                          <a:pt x="485873" y="-14021"/>
                          <a:pt x="625450" y="0"/>
                        </a:cubicBezTo>
                        <a:cubicBezTo>
                          <a:pt x="765027" y="14021"/>
                          <a:pt x="1038822" y="8749"/>
                          <a:pt x="1198778" y="0"/>
                        </a:cubicBezTo>
                        <a:cubicBezTo>
                          <a:pt x="1358734" y="-8749"/>
                          <a:pt x="1650228" y="-23972"/>
                          <a:pt x="1902409" y="0"/>
                        </a:cubicBezTo>
                        <a:cubicBezTo>
                          <a:pt x="2154590" y="23972"/>
                          <a:pt x="2312095" y="29803"/>
                          <a:pt x="2606040" y="0"/>
                        </a:cubicBezTo>
                        <a:cubicBezTo>
                          <a:pt x="2605197" y="7175"/>
                          <a:pt x="2605012" y="11160"/>
                          <a:pt x="2606040" y="20574"/>
                        </a:cubicBezTo>
                        <a:cubicBezTo>
                          <a:pt x="2378599" y="28177"/>
                          <a:pt x="2277604" y="16856"/>
                          <a:pt x="2006651" y="20574"/>
                        </a:cubicBezTo>
                        <a:cubicBezTo>
                          <a:pt x="1735698" y="24292"/>
                          <a:pt x="1650989" y="28047"/>
                          <a:pt x="1407262" y="20574"/>
                        </a:cubicBezTo>
                        <a:cubicBezTo>
                          <a:pt x="1163535" y="13101"/>
                          <a:pt x="989403" y="32033"/>
                          <a:pt x="703631" y="20574"/>
                        </a:cubicBezTo>
                        <a:cubicBezTo>
                          <a:pt x="417859" y="9115"/>
                          <a:pt x="348131" y="-3980"/>
                          <a:pt x="0" y="20574"/>
                        </a:cubicBezTo>
                        <a:cubicBezTo>
                          <a:pt x="-463" y="16409"/>
                          <a:pt x="-355" y="8937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A9710D9A-EDA7-5557-E0E0-AC5EE1ECBC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2820" y="4854292"/>
            <a:ext cx="6529986" cy="1493300"/>
          </a:xfrm>
        </p:spPr>
        <p:txBody>
          <a:bodyPr anchor="t">
            <a:normAutofit lnSpcReduction="10000"/>
          </a:bodyPr>
          <a:lstStyle/>
          <a:p>
            <a:pPr marL="0" indent="0">
              <a:buNone/>
            </a:pPr>
            <a:r>
              <a:rPr lang="en-US" b="1">
                <a:ea typeface="+mn-lt"/>
                <a:cs typeface="+mn-lt"/>
              </a:rPr>
              <a:t>Thomas Mayes Lewin founded it in 1898. He first set his shop in London's Panton Street, then moved to Jermyn Street, which was known as a location for formal shirts. Beginning with the production of shirts, TM Lewin later expanded into the sale of men's suits, outerwear, knitwear, jackets, chinos, ties, and accessories.</a:t>
            </a:r>
            <a:endParaRPr lang="en-US" b="1"/>
          </a:p>
          <a:p>
            <a:pPr marL="0" indent="0">
              <a:buNone/>
            </a:pPr>
            <a:endParaRPr lang="en-US" sz="1350">
              <a:ea typeface="+mn-lt"/>
              <a:cs typeface="+mn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18FCB42-061F-18C3-F810-3D47F095F7CD}"/>
              </a:ext>
            </a:extLst>
          </p:cNvPr>
          <p:cNvSpPr txBox="1"/>
          <p:nvPr/>
        </p:nvSpPr>
        <p:spPr>
          <a:xfrm>
            <a:off x="2486922" y="5229675"/>
            <a:ext cx="3829050" cy="208437"/>
          </a:xfrm>
          <a:prstGeom prst="rect">
            <a:avLst/>
          </a:prstGeom>
        </p:spPr>
        <p:txBody>
          <a:bodyPr lIns="68580" tIns="34290" rIns="68580" bIns="34290" anchor="t">
            <a:noAutofit/>
          </a:bodyPr>
          <a:lstStyle/>
          <a:p>
            <a:endParaRPr lang="en-US" sz="135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4CCEDB2-D765-7241-578C-66A4861B39B0}"/>
              </a:ext>
            </a:extLst>
          </p:cNvPr>
          <p:cNvSpPr/>
          <p:nvPr/>
        </p:nvSpPr>
        <p:spPr>
          <a:xfrm>
            <a:off x="10669731" y="1731"/>
            <a:ext cx="320386" cy="536863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>
                <a:solidFill>
                  <a:schemeClr val="tx1"/>
                </a:solidFill>
              </a:rPr>
              <a:t>2</a:t>
            </a:r>
          </a:p>
        </p:txBody>
      </p:sp>
      <p:pic>
        <p:nvPicPr>
          <p:cNvPr id="6" name="Picture 6" descr="Text&#10;&#10;Description automatically generated">
            <a:extLst>
              <a:ext uri="{FF2B5EF4-FFF2-40B4-BE49-F238E27FC236}">
                <a16:creationId xmlns:a16="http://schemas.microsoft.com/office/drawing/2014/main" id="{052DBF8D-5253-845C-741C-E7AEE0FA81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8190" y="1920941"/>
            <a:ext cx="4497572" cy="21566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814714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A38406-5357-AB83-FA35-C7C4AD09F0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THE NATURE OF THE 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D1E64E-4C2E-243A-F869-0BE6C559B2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The massive loss in profitability </a:t>
            </a:r>
          </a:p>
          <a:p>
            <a:r>
              <a:rPr lang="en-US"/>
              <a:t>Reorganizing after moving under Torque Brands </a:t>
            </a:r>
          </a:p>
          <a:p>
            <a:r>
              <a:rPr lang="en-US"/>
              <a:t>The damages left behind by the pandemic </a:t>
            </a:r>
          </a:p>
        </p:txBody>
      </p:sp>
      <p:pic>
        <p:nvPicPr>
          <p:cNvPr id="4" name="Picture 4" descr="A picture containing clipart&#10;&#10;Description automatically generated">
            <a:extLst>
              <a:ext uri="{FF2B5EF4-FFF2-40B4-BE49-F238E27FC236}">
                <a16:creationId xmlns:a16="http://schemas.microsoft.com/office/drawing/2014/main" id="{2E7F3C7C-3016-B28A-99B4-AF71D29399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5093" y="3588744"/>
            <a:ext cx="3315785" cy="2474812"/>
          </a:xfrm>
          <a:prstGeom prst="rect">
            <a:avLst/>
          </a:prstGeom>
        </p:spPr>
      </p:pic>
      <p:pic>
        <p:nvPicPr>
          <p:cNvPr id="5" name="Picture 5" descr="A picture containing wheel&#10;&#10;Description automatically generated">
            <a:extLst>
              <a:ext uri="{FF2B5EF4-FFF2-40B4-BE49-F238E27FC236}">
                <a16:creationId xmlns:a16="http://schemas.microsoft.com/office/drawing/2014/main" id="{28FB6673-1A55-A300-2FC7-268A8D2425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46020" y="3195577"/>
            <a:ext cx="2743200" cy="27432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793A1304-C6B7-F07B-8A55-938292403352}"/>
              </a:ext>
            </a:extLst>
          </p:cNvPr>
          <p:cNvSpPr/>
          <p:nvPr/>
        </p:nvSpPr>
        <p:spPr>
          <a:xfrm>
            <a:off x="10885989" y="964"/>
            <a:ext cx="299013" cy="54015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42439420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A291B6-A7B2-B6CB-4BE9-D0A4912C26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6600"/>
              <a:t>Impact </a:t>
            </a:r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093" y="2563839"/>
            <a:ext cx="3931920" cy="27432"/>
          </a:xfrm>
          <a:custGeom>
            <a:avLst/>
            <a:gdLst>
              <a:gd name="connsiteX0" fmla="*/ 0 w 3931920"/>
              <a:gd name="connsiteY0" fmla="*/ 0 h 27432"/>
              <a:gd name="connsiteX1" fmla="*/ 733958 w 3931920"/>
              <a:gd name="connsiteY1" fmla="*/ 0 h 27432"/>
              <a:gd name="connsiteX2" fmla="*/ 1428598 w 3931920"/>
              <a:gd name="connsiteY2" fmla="*/ 0 h 27432"/>
              <a:gd name="connsiteX3" fmla="*/ 2123237 w 3931920"/>
              <a:gd name="connsiteY3" fmla="*/ 0 h 27432"/>
              <a:gd name="connsiteX4" fmla="*/ 2660599 w 3931920"/>
              <a:gd name="connsiteY4" fmla="*/ 0 h 27432"/>
              <a:gd name="connsiteX5" fmla="*/ 3237281 w 3931920"/>
              <a:gd name="connsiteY5" fmla="*/ 0 h 27432"/>
              <a:gd name="connsiteX6" fmla="*/ 3931920 w 3931920"/>
              <a:gd name="connsiteY6" fmla="*/ 0 h 27432"/>
              <a:gd name="connsiteX7" fmla="*/ 3931920 w 3931920"/>
              <a:gd name="connsiteY7" fmla="*/ 27432 h 27432"/>
              <a:gd name="connsiteX8" fmla="*/ 3276600 w 3931920"/>
              <a:gd name="connsiteY8" fmla="*/ 27432 h 27432"/>
              <a:gd name="connsiteX9" fmla="*/ 2739238 w 3931920"/>
              <a:gd name="connsiteY9" fmla="*/ 27432 h 27432"/>
              <a:gd name="connsiteX10" fmla="*/ 2201875 w 3931920"/>
              <a:gd name="connsiteY10" fmla="*/ 27432 h 27432"/>
              <a:gd name="connsiteX11" fmla="*/ 1507236 w 3931920"/>
              <a:gd name="connsiteY11" fmla="*/ 27432 h 27432"/>
              <a:gd name="connsiteX12" fmla="*/ 930554 w 3931920"/>
              <a:gd name="connsiteY12" fmla="*/ 27432 h 27432"/>
              <a:gd name="connsiteX13" fmla="*/ 0 w 3931920"/>
              <a:gd name="connsiteY13" fmla="*/ 27432 h 27432"/>
              <a:gd name="connsiteX14" fmla="*/ 0 w 3931920"/>
              <a:gd name="connsiteY14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931920" h="27432" fill="none" extrusionOk="0">
                <a:moveTo>
                  <a:pt x="0" y="0"/>
                </a:moveTo>
                <a:cubicBezTo>
                  <a:pt x="245351" y="16874"/>
                  <a:pt x="509174" y="13736"/>
                  <a:pt x="733958" y="0"/>
                </a:cubicBezTo>
                <a:cubicBezTo>
                  <a:pt x="958742" y="-13736"/>
                  <a:pt x="1245406" y="-17215"/>
                  <a:pt x="1428598" y="0"/>
                </a:cubicBezTo>
                <a:cubicBezTo>
                  <a:pt x="1611790" y="17215"/>
                  <a:pt x="1930525" y="20562"/>
                  <a:pt x="2123237" y="0"/>
                </a:cubicBezTo>
                <a:cubicBezTo>
                  <a:pt x="2315949" y="-20562"/>
                  <a:pt x="2485508" y="11332"/>
                  <a:pt x="2660599" y="0"/>
                </a:cubicBezTo>
                <a:cubicBezTo>
                  <a:pt x="2835690" y="-11332"/>
                  <a:pt x="3075198" y="-14809"/>
                  <a:pt x="3237281" y="0"/>
                </a:cubicBezTo>
                <a:cubicBezTo>
                  <a:pt x="3399364" y="14809"/>
                  <a:pt x="3745084" y="-4992"/>
                  <a:pt x="3931920" y="0"/>
                </a:cubicBezTo>
                <a:cubicBezTo>
                  <a:pt x="3930963" y="8431"/>
                  <a:pt x="3931571" y="14612"/>
                  <a:pt x="3931920" y="27432"/>
                </a:cubicBezTo>
                <a:cubicBezTo>
                  <a:pt x="3765435" y="40792"/>
                  <a:pt x="3452398" y="38703"/>
                  <a:pt x="3276600" y="27432"/>
                </a:cubicBezTo>
                <a:cubicBezTo>
                  <a:pt x="3100802" y="16161"/>
                  <a:pt x="2914889" y="26998"/>
                  <a:pt x="2739238" y="27432"/>
                </a:cubicBezTo>
                <a:cubicBezTo>
                  <a:pt x="2563587" y="27866"/>
                  <a:pt x="2395484" y="39154"/>
                  <a:pt x="2201875" y="27432"/>
                </a:cubicBezTo>
                <a:cubicBezTo>
                  <a:pt x="2008266" y="15710"/>
                  <a:pt x="1781367" y="4899"/>
                  <a:pt x="1507236" y="27432"/>
                </a:cubicBezTo>
                <a:cubicBezTo>
                  <a:pt x="1233105" y="49965"/>
                  <a:pt x="1075495" y="47542"/>
                  <a:pt x="930554" y="27432"/>
                </a:cubicBezTo>
                <a:cubicBezTo>
                  <a:pt x="785613" y="7322"/>
                  <a:pt x="268930" y="30433"/>
                  <a:pt x="0" y="27432"/>
                </a:cubicBezTo>
                <a:cubicBezTo>
                  <a:pt x="226" y="18208"/>
                  <a:pt x="-648" y="12891"/>
                  <a:pt x="0" y="0"/>
                </a:cubicBezTo>
                <a:close/>
              </a:path>
              <a:path w="3931920" h="27432" stroke="0" extrusionOk="0">
                <a:moveTo>
                  <a:pt x="0" y="0"/>
                </a:moveTo>
                <a:cubicBezTo>
                  <a:pt x="278269" y="4786"/>
                  <a:pt x="349028" y="-10422"/>
                  <a:pt x="616001" y="0"/>
                </a:cubicBezTo>
                <a:cubicBezTo>
                  <a:pt x="882974" y="10422"/>
                  <a:pt x="931617" y="-15515"/>
                  <a:pt x="1153363" y="0"/>
                </a:cubicBezTo>
                <a:cubicBezTo>
                  <a:pt x="1375109" y="15515"/>
                  <a:pt x="1704089" y="-3631"/>
                  <a:pt x="1887322" y="0"/>
                </a:cubicBezTo>
                <a:cubicBezTo>
                  <a:pt x="2070555" y="3631"/>
                  <a:pt x="2344155" y="2213"/>
                  <a:pt x="2503322" y="0"/>
                </a:cubicBezTo>
                <a:cubicBezTo>
                  <a:pt x="2662489" y="-2213"/>
                  <a:pt x="2976859" y="26691"/>
                  <a:pt x="3119323" y="0"/>
                </a:cubicBezTo>
                <a:cubicBezTo>
                  <a:pt x="3261787" y="-26691"/>
                  <a:pt x="3588171" y="-28651"/>
                  <a:pt x="3931920" y="0"/>
                </a:cubicBezTo>
                <a:cubicBezTo>
                  <a:pt x="3930565" y="9524"/>
                  <a:pt x="3930718" y="13975"/>
                  <a:pt x="3931920" y="27432"/>
                </a:cubicBezTo>
                <a:cubicBezTo>
                  <a:pt x="3664329" y="4021"/>
                  <a:pt x="3437686" y="14511"/>
                  <a:pt x="3276600" y="27432"/>
                </a:cubicBezTo>
                <a:cubicBezTo>
                  <a:pt x="3115514" y="40353"/>
                  <a:pt x="2913592" y="48967"/>
                  <a:pt x="2739238" y="27432"/>
                </a:cubicBezTo>
                <a:cubicBezTo>
                  <a:pt x="2564884" y="5897"/>
                  <a:pt x="2294049" y="39820"/>
                  <a:pt x="2083918" y="27432"/>
                </a:cubicBezTo>
                <a:cubicBezTo>
                  <a:pt x="1873787" y="15044"/>
                  <a:pt x="1718903" y="21388"/>
                  <a:pt x="1428598" y="27432"/>
                </a:cubicBezTo>
                <a:cubicBezTo>
                  <a:pt x="1138293" y="33476"/>
                  <a:pt x="952209" y="50441"/>
                  <a:pt x="812597" y="27432"/>
                </a:cubicBezTo>
                <a:cubicBezTo>
                  <a:pt x="672985" y="4423"/>
                  <a:pt x="305800" y="28240"/>
                  <a:pt x="0" y="27432"/>
                </a:cubicBezTo>
                <a:cubicBezTo>
                  <a:pt x="-800" y="16780"/>
                  <a:pt x="-583" y="12910"/>
                  <a:pt x="0" y="0"/>
                </a:cubicBezTo>
                <a:close/>
              </a:path>
            </a:pathLst>
          </a:custGeom>
          <a:solidFill>
            <a:srgbClr val="FF4A33"/>
          </a:solidFill>
          <a:ln w="38100" cap="rnd">
            <a:solidFill>
              <a:srgbClr val="FF4A33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B17578-EEA8-AD13-7417-9B05538D1B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Reduction in profit </a:t>
            </a:r>
          </a:p>
          <a:p>
            <a:r>
              <a:rPr lang="en-US"/>
              <a:t>Employees not motivated anymore</a:t>
            </a:r>
          </a:p>
          <a:p>
            <a:r>
              <a:rPr lang="en-US"/>
              <a:t>Image of the brand is affected </a:t>
            </a:r>
          </a:p>
          <a:p>
            <a:r>
              <a:rPr lang="en-US"/>
              <a:t>Rising of the prices due to the increase of inflation and cost of living </a:t>
            </a:r>
          </a:p>
        </p:txBody>
      </p:sp>
      <p:pic>
        <p:nvPicPr>
          <p:cNvPr id="5" name="Picture 4" descr="A wall painted with an arrow and a dartboard">
            <a:extLst>
              <a:ext uri="{FF2B5EF4-FFF2-40B4-BE49-F238E27FC236}">
                <a16:creationId xmlns:a16="http://schemas.microsoft.com/office/drawing/2014/main" id="{2C7A364F-211C-7D72-D9F1-8A89255EF02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346" r="8" b="8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5BBF8A66-52D1-6E15-421D-DAC2BAC60A99}"/>
              </a:ext>
            </a:extLst>
          </p:cNvPr>
          <p:cNvSpPr/>
          <p:nvPr/>
        </p:nvSpPr>
        <p:spPr>
          <a:xfrm>
            <a:off x="10615913" y="964"/>
            <a:ext cx="318304" cy="63660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8100465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BFCDAB-DB62-0D41-33AA-9C627823B5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Pestle Analysis</a:t>
            </a:r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3133067C-6535-41FC-9FE1-C7A29F1024E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274303" y="270"/>
            <a:ext cx="4800408" cy="2699024"/>
          </a:xfrm>
        </p:spPr>
      </p:pic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7E24612B-4A89-2D70-1A55-C3A4EFF81B6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56438752"/>
              </p:ext>
            </p:extLst>
          </p:nvPr>
        </p:nvGraphicFramePr>
        <p:xfrm>
          <a:off x="626962" y="3163746"/>
          <a:ext cx="10643025" cy="31059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69636">
                  <a:extLst>
                    <a:ext uri="{9D8B030D-6E8A-4147-A177-3AD203B41FA5}">
                      <a16:colId xmlns:a16="http://schemas.microsoft.com/office/drawing/2014/main" val="3569662291"/>
                    </a:ext>
                  </a:extLst>
                </a:gridCol>
                <a:gridCol w="1774677">
                  <a:extLst>
                    <a:ext uri="{9D8B030D-6E8A-4147-A177-3AD203B41FA5}">
                      <a16:colId xmlns:a16="http://schemas.microsoft.com/office/drawing/2014/main" val="2595373302"/>
                    </a:ext>
                  </a:extLst>
                </a:gridCol>
                <a:gridCol w="1823127">
                  <a:extLst>
                    <a:ext uri="{9D8B030D-6E8A-4147-A177-3AD203B41FA5}">
                      <a16:colId xmlns:a16="http://schemas.microsoft.com/office/drawing/2014/main" val="1449623719"/>
                    </a:ext>
                  </a:extLst>
                </a:gridCol>
                <a:gridCol w="1726231">
                  <a:extLst>
                    <a:ext uri="{9D8B030D-6E8A-4147-A177-3AD203B41FA5}">
                      <a16:colId xmlns:a16="http://schemas.microsoft.com/office/drawing/2014/main" val="310736686"/>
                    </a:ext>
                  </a:extLst>
                </a:gridCol>
                <a:gridCol w="1774677">
                  <a:extLst>
                    <a:ext uri="{9D8B030D-6E8A-4147-A177-3AD203B41FA5}">
                      <a16:colId xmlns:a16="http://schemas.microsoft.com/office/drawing/2014/main" val="2852324904"/>
                    </a:ext>
                  </a:extLst>
                </a:gridCol>
                <a:gridCol w="1774677">
                  <a:extLst>
                    <a:ext uri="{9D8B030D-6E8A-4147-A177-3AD203B41FA5}">
                      <a16:colId xmlns:a16="http://schemas.microsoft.com/office/drawing/2014/main" val="3712741180"/>
                    </a:ext>
                  </a:extLst>
                </a:gridCol>
              </a:tblGrid>
              <a:tr h="776478">
                <a:tc>
                  <a:txBody>
                    <a:bodyPr/>
                    <a:lstStyle/>
                    <a:p>
                      <a:r>
                        <a:rPr lang="en-US" sz="1100">
                          <a:latin typeface="Calibri"/>
                        </a:rPr>
                        <a:t>POLITICAL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100">
                          <a:latin typeface="Calibri"/>
                        </a:rPr>
                        <a:t>ECONOMIC</a:t>
                      </a: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100">
                          <a:latin typeface="Calibri"/>
                        </a:rPr>
                        <a:t>SOCIAL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100">
                          <a:latin typeface="Calibri"/>
                        </a:rPr>
                        <a:t>TECHNOLOGICAL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100">
                          <a:latin typeface="Calibri"/>
                        </a:rPr>
                        <a:t>ENVIRONMENTAL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100">
                          <a:latin typeface="Calibri"/>
                        </a:rPr>
                        <a:t>LEGAL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66900432"/>
                  </a:ext>
                </a:extLst>
              </a:tr>
              <a:tr h="776478">
                <a:tc>
                  <a:txBody>
                    <a:bodyPr/>
                    <a:lstStyle/>
                    <a:p>
                      <a:r>
                        <a:rPr lang="en-US"/>
                        <a:t>Brexit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Inflation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Career attitude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Work from home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Weather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Lockdown Rules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9418544"/>
                  </a:ext>
                </a:extLst>
              </a:tr>
              <a:tr h="776478">
                <a:tc>
                  <a:txBody>
                    <a:bodyPr/>
                    <a:lstStyle/>
                    <a:p>
                      <a:r>
                        <a:rPr lang="en-US"/>
                        <a:t>Tax Policy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Cost of Living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Income Distribution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Flexibility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Environmental policies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Regulation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83288030"/>
                  </a:ext>
                </a:extLst>
              </a:tr>
              <a:tr h="776478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7887095"/>
                  </a:ext>
                </a:extLst>
              </a:tr>
            </a:tbl>
          </a:graphicData>
        </a:graphic>
      </p:graphicFrame>
      <p:sp>
        <p:nvSpPr>
          <p:cNvPr id="6" name="Rectangle 5">
            <a:extLst>
              <a:ext uri="{FF2B5EF4-FFF2-40B4-BE49-F238E27FC236}">
                <a16:creationId xmlns:a16="http://schemas.microsoft.com/office/drawing/2014/main" id="{03BEF3FB-0F74-84E7-6231-A1ECB3E25107}"/>
              </a:ext>
            </a:extLst>
          </p:cNvPr>
          <p:cNvSpPr/>
          <p:nvPr/>
        </p:nvSpPr>
        <p:spPr>
          <a:xfrm>
            <a:off x="10731660" y="964"/>
            <a:ext cx="289367" cy="559443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1343125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B36ECB-0CAC-EEBE-540A-AD4DCAAF09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Fishbone DIAGRAM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B68789-64E0-0DB4-A81F-F018F3891F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59803" cy="142948"/>
          </a:xfrm>
        </p:spPr>
        <p:txBody>
          <a:bodyPr>
            <a:normAutofit fontScale="25000" lnSpcReduction="20000"/>
          </a:bodyPr>
          <a:lstStyle/>
          <a:p>
            <a:endParaRPr lang="en-US"/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CF499D79-A3DC-2BDE-F37C-9D72A5ED8027}"/>
              </a:ext>
            </a:extLst>
          </p:cNvPr>
          <p:cNvCxnSpPr/>
          <p:nvPr/>
        </p:nvCxnSpPr>
        <p:spPr>
          <a:xfrm flipV="1">
            <a:off x="1365813" y="3828325"/>
            <a:ext cx="9875132" cy="7909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73A0164B-5459-3113-3C8F-090B81BE1F0F}"/>
              </a:ext>
            </a:extLst>
          </p:cNvPr>
          <p:cNvCxnSpPr/>
          <p:nvPr/>
        </p:nvCxnSpPr>
        <p:spPr>
          <a:xfrm>
            <a:off x="2984460" y="2111535"/>
            <a:ext cx="1975411" cy="175356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3ABC3101-AAEC-1901-7BF2-6ADEE5277C78}"/>
              </a:ext>
            </a:extLst>
          </p:cNvPr>
          <p:cNvCxnSpPr/>
          <p:nvPr/>
        </p:nvCxnSpPr>
        <p:spPr>
          <a:xfrm>
            <a:off x="5963132" y="2109726"/>
            <a:ext cx="1637816" cy="172462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5E42EB20-8B65-2126-53E7-811D341A266D}"/>
              </a:ext>
            </a:extLst>
          </p:cNvPr>
          <p:cNvCxnSpPr/>
          <p:nvPr/>
        </p:nvCxnSpPr>
        <p:spPr>
          <a:xfrm>
            <a:off x="8594564" y="2107918"/>
            <a:ext cx="1599234" cy="167639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13A825E5-FA67-7A67-94E2-976B152BE0DF}"/>
              </a:ext>
            </a:extLst>
          </p:cNvPr>
          <p:cNvCxnSpPr/>
          <p:nvPr/>
        </p:nvCxnSpPr>
        <p:spPr>
          <a:xfrm flipV="1">
            <a:off x="4204022" y="3859673"/>
            <a:ext cx="2438398" cy="224934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8C67A696-00E6-2B91-D3FE-27FCCB0C06A4}"/>
              </a:ext>
            </a:extLst>
          </p:cNvPr>
          <p:cNvSpPr/>
          <p:nvPr/>
        </p:nvSpPr>
        <p:spPr>
          <a:xfrm>
            <a:off x="2232707" y="1793833"/>
            <a:ext cx="1234632" cy="32795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100">
                <a:solidFill>
                  <a:schemeClr val="tx1"/>
                </a:solidFill>
                <a:latin typeface="Calibri"/>
                <a:cs typeface="Calibri"/>
              </a:rPr>
              <a:t>Economy 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2D914B9-2E59-66AE-EA21-AFAD51AA61B6}"/>
              </a:ext>
            </a:extLst>
          </p:cNvPr>
          <p:cNvSpPr/>
          <p:nvPr/>
        </p:nvSpPr>
        <p:spPr>
          <a:xfrm>
            <a:off x="5298190" y="1724506"/>
            <a:ext cx="1003139" cy="40511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100">
                <a:solidFill>
                  <a:schemeClr val="tx1"/>
                </a:solidFill>
                <a:latin typeface="Calibri"/>
                <a:cs typeface="Calibri"/>
              </a:rPr>
              <a:t>Pandemic 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C324EB3-A9D1-741D-E897-B792DC65F7A5}"/>
              </a:ext>
            </a:extLst>
          </p:cNvPr>
          <p:cNvSpPr/>
          <p:nvPr/>
        </p:nvSpPr>
        <p:spPr>
          <a:xfrm>
            <a:off x="7881394" y="1684115"/>
            <a:ext cx="1080303" cy="47263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100">
                <a:solidFill>
                  <a:schemeClr val="tx1"/>
                </a:solidFill>
                <a:latin typeface="Calibri"/>
                <a:cs typeface="Calibri"/>
              </a:rPr>
              <a:t>Low Profitability </a:t>
            </a:r>
            <a:endParaRPr lang="en-US">
              <a:solidFill>
                <a:schemeClr val="tx1"/>
              </a:solidFill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405D565-6375-B007-73F6-9F1CE57B01BA}"/>
              </a:ext>
            </a:extLst>
          </p:cNvPr>
          <p:cNvSpPr/>
          <p:nvPr/>
        </p:nvSpPr>
        <p:spPr>
          <a:xfrm>
            <a:off x="3432978" y="6109623"/>
            <a:ext cx="1080303" cy="50157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100">
                <a:solidFill>
                  <a:schemeClr val="tx1"/>
                </a:solidFill>
                <a:latin typeface="Calibri"/>
                <a:cs typeface="Calibri"/>
              </a:rPr>
              <a:t>Range of </a:t>
            </a:r>
            <a:r>
              <a:rPr lang="en-US" sz="1100" err="1">
                <a:solidFill>
                  <a:schemeClr val="tx1"/>
                </a:solidFill>
                <a:latin typeface="Calibri"/>
                <a:cs typeface="Calibri"/>
              </a:rPr>
              <a:t>bussiness</a:t>
            </a:r>
            <a:r>
              <a:rPr lang="en-US" sz="1100">
                <a:solidFill>
                  <a:schemeClr val="tx1"/>
                </a:solidFill>
                <a:latin typeface="Calibri"/>
                <a:cs typeface="Calibri"/>
              </a:rPr>
              <a:t> </a:t>
            </a:r>
            <a:endParaRPr lang="en-US">
              <a:solidFill>
                <a:schemeClr val="tx1"/>
              </a:solidFill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861B228-272D-307C-15FE-0936653A4505}"/>
              </a:ext>
            </a:extLst>
          </p:cNvPr>
          <p:cNvSpPr/>
          <p:nvPr/>
        </p:nvSpPr>
        <p:spPr>
          <a:xfrm>
            <a:off x="11234435" y="3599967"/>
            <a:ext cx="839165" cy="4436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000" b="1">
                <a:latin typeface="Calibri"/>
                <a:cs typeface="Calibri"/>
              </a:rPr>
              <a:t>Declining Profitability</a:t>
            </a:r>
          </a:p>
        </p:txBody>
      </p: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2C7012FB-2785-5359-B3D8-579010800C68}"/>
              </a:ext>
            </a:extLst>
          </p:cNvPr>
          <p:cNvCxnSpPr/>
          <p:nvPr/>
        </p:nvCxnSpPr>
        <p:spPr>
          <a:xfrm>
            <a:off x="2385832" y="2564274"/>
            <a:ext cx="1145892" cy="1736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CFDDF618-230A-ECAA-6F08-FA4ABAB71396}"/>
              </a:ext>
            </a:extLst>
          </p:cNvPr>
          <p:cNvCxnSpPr/>
          <p:nvPr/>
        </p:nvCxnSpPr>
        <p:spPr>
          <a:xfrm>
            <a:off x="2557643" y="3334111"/>
            <a:ext cx="1801790" cy="1736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4F981504-384C-7D02-A841-CC4069CE7002}"/>
              </a:ext>
            </a:extLst>
          </p:cNvPr>
          <p:cNvCxnSpPr/>
          <p:nvPr/>
        </p:nvCxnSpPr>
        <p:spPr>
          <a:xfrm>
            <a:off x="4687506" y="2387036"/>
            <a:ext cx="1522069" cy="771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32EF6BE3-2539-6311-C1C4-0B5ECA712621}"/>
              </a:ext>
            </a:extLst>
          </p:cNvPr>
          <p:cNvCxnSpPr/>
          <p:nvPr/>
        </p:nvCxnSpPr>
        <p:spPr>
          <a:xfrm flipV="1">
            <a:off x="5331950" y="2981323"/>
            <a:ext cx="1415968" cy="3086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264017AB-9FF6-6A2C-8ADD-88950C963402}"/>
              </a:ext>
            </a:extLst>
          </p:cNvPr>
          <p:cNvCxnSpPr/>
          <p:nvPr/>
        </p:nvCxnSpPr>
        <p:spPr>
          <a:xfrm flipV="1">
            <a:off x="5532699" y="3510022"/>
            <a:ext cx="1772854" cy="1157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8F745D4F-7894-BCED-0B4E-DEE3FDB66846}"/>
              </a:ext>
            </a:extLst>
          </p:cNvPr>
          <p:cNvCxnSpPr/>
          <p:nvPr/>
        </p:nvCxnSpPr>
        <p:spPr>
          <a:xfrm>
            <a:off x="3437801" y="4696547"/>
            <a:ext cx="2303361" cy="1736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1B51994C-4764-4C5C-26ED-B803182026AD}"/>
              </a:ext>
            </a:extLst>
          </p:cNvPr>
          <p:cNvCxnSpPr/>
          <p:nvPr/>
        </p:nvCxnSpPr>
        <p:spPr>
          <a:xfrm flipV="1">
            <a:off x="3378120" y="5165443"/>
            <a:ext cx="1869310" cy="3086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AC44A1C3-69C4-B573-A9A2-F03C05689011}"/>
              </a:ext>
            </a:extLst>
          </p:cNvPr>
          <p:cNvCxnSpPr/>
          <p:nvPr/>
        </p:nvCxnSpPr>
        <p:spPr>
          <a:xfrm flipV="1">
            <a:off x="7475678" y="2549684"/>
            <a:ext cx="1483487" cy="2122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CEFF37F3-EA05-222E-3DB4-7245EC92AC69}"/>
              </a:ext>
            </a:extLst>
          </p:cNvPr>
          <p:cNvCxnSpPr/>
          <p:nvPr/>
        </p:nvCxnSpPr>
        <p:spPr>
          <a:xfrm flipV="1">
            <a:off x="8023667" y="3377394"/>
            <a:ext cx="1782499" cy="1157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Rectangle 32">
            <a:extLst>
              <a:ext uri="{FF2B5EF4-FFF2-40B4-BE49-F238E27FC236}">
                <a16:creationId xmlns:a16="http://schemas.microsoft.com/office/drawing/2014/main" id="{B8F2A65B-DE14-3E82-E678-3C5F9025FB42}"/>
              </a:ext>
            </a:extLst>
          </p:cNvPr>
          <p:cNvSpPr/>
          <p:nvPr/>
        </p:nvSpPr>
        <p:spPr>
          <a:xfrm>
            <a:off x="1442373" y="2392463"/>
            <a:ext cx="897038" cy="39546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000" b="1">
                <a:solidFill>
                  <a:schemeClr val="tx1"/>
                </a:solidFill>
                <a:latin typeface="Calibri"/>
                <a:cs typeface="Calibri"/>
              </a:rPr>
              <a:t>INFLATION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045A0404-2351-DA30-4ABE-2AA000F42AFE}"/>
              </a:ext>
            </a:extLst>
          </p:cNvPr>
          <p:cNvSpPr/>
          <p:nvPr/>
        </p:nvSpPr>
        <p:spPr>
          <a:xfrm>
            <a:off x="1575604" y="3094780"/>
            <a:ext cx="954911" cy="42440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000" b="1">
                <a:solidFill>
                  <a:schemeClr val="tx1"/>
                </a:solidFill>
                <a:latin typeface="Calibri"/>
                <a:cs typeface="Calibri"/>
              </a:rPr>
              <a:t>COST OF LIVING 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191298B9-390C-8E63-8513-CDE919E29323}"/>
              </a:ext>
            </a:extLst>
          </p:cNvPr>
          <p:cNvSpPr/>
          <p:nvPr/>
        </p:nvSpPr>
        <p:spPr>
          <a:xfrm>
            <a:off x="4168453" y="2224870"/>
            <a:ext cx="887393" cy="3279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000" b="1">
                <a:solidFill>
                  <a:schemeClr val="tx1"/>
                </a:solidFill>
                <a:latin typeface="Calibri"/>
                <a:cs typeface="Calibri"/>
              </a:rPr>
              <a:t>LOCKDOWN RULES 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E4205174-F36A-545B-7CB6-4BCA9C6BCD2F}"/>
              </a:ext>
            </a:extLst>
          </p:cNvPr>
          <p:cNvSpPr/>
          <p:nvPr/>
        </p:nvSpPr>
        <p:spPr>
          <a:xfrm>
            <a:off x="4755024" y="2811441"/>
            <a:ext cx="925975" cy="4051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000" b="1">
                <a:solidFill>
                  <a:schemeClr val="tx1"/>
                </a:solidFill>
                <a:latin typeface="Calibri"/>
                <a:cs typeface="Calibri"/>
              </a:rPr>
              <a:t>WORKING FROM HOME</a:t>
            </a:r>
            <a:r>
              <a:rPr lang="en-US" sz="1000" b="1">
                <a:latin typeface="Calibri"/>
                <a:cs typeface="Calibri"/>
              </a:rPr>
              <a:t> </a:t>
            </a:r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5FFBDAA3-2679-2FA4-B64A-71792AAD6850}"/>
              </a:ext>
            </a:extLst>
          </p:cNvPr>
          <p:cNvSpPr/>
          <p:nvPr/>
        </p:nvSpPr>
        <p:spPr>
          <a:xfrm>
            <a:off x="5339786" y="3347976"/>
            <a:ext cx="868102" cy="33759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000" b="1">
                <a:solidFill>
                  <a:schemeClr val="tx1"/>
                </a:solidFill>
                <a:latin typeface="Calibri"/>
                <a:cs typeface="Calibri"/>
              </a:rPr>
              <a:t>NUMBER OF CLIENTS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E3471BC9-60CF-FCB8-1E2B-63E0A90261D3}"/>
              </a:ext>
            </a:extLst>
          </p:cNvPr>
          <p:cNvSpPr/>
          <p:nvPr/>
        </p:nvSpPr>
        <p:spPr>
          <a:xfrm>
            <a:off x="7016307" y="2381611"/>
            <a:ext cx="868102" cy="37617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000" b="1">
                <a:solidFill>
                  <a:schemeClr val="tx1"/>
                </a:solidFill>
                <a:latin typeface="Calibri"/>
                <a:cs typeface="Calibri"/>
              </a:rPr>
              <a:t>PRICES </a:t>
            </a: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BDCA0D13-9436-00B4-C432-6DA96207E43C}"/>
              </a:ext>
            </a:extLst>
          </p:cNvPr>
          <p:cNvSpPr/>
          <p:nvPr/>
        </p:nvSpPr>
        <p:spPr>
          <a:xfrm>
            <a:off x="7805435" y="3161093"/>
            <a:ext cx="829519" cy="44369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000" b="1">
                <a:solidFill>
                  <a:schemeClr val="tx1"/>
                </a:solidFill>
                <a:latin typeface="Calibri"/>
                <a:cs typeface="Calibri"/>
              </a:rPr>
              <a:t>SUPPLY CHAIN ISSUES </a:t>
            </a: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00C12136-B156-F29D-AD9C-6F561A5B36A9}"/>
              </a:ext>
            </a:extLst>
          </p:cNvPr>
          <p:cNvSpPr/>
          <p:nvPr/>
        </p:nvSpPr>
        <p:spPr>
          <a:xfrm>
            <a:off x="3193044" y="4509665"/>
            <a:ext cx="829519" cy="39546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000" b="1">
                <a:solidFill>
                  <a:schemeClr val="tx1"/>
                </a:solidFill>
                <a:latin typeface="Calibri"/>
                <a:cs typeface="Calibri"/>
              </a:rPr>
              <a:t>WORLD WIDE </a:t>
            </a:r>
            <a:endParaRPr lang="en-US">
              <a:solidFill>
                <a:schemeClr val="tx1"/>
              </a:solidFill>
            </a:endParaRP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254A8830-E014-A382-6D3E-7ECDEE5A9B33}"/>
              </a:ext>
            </a:extLst>
          </p:cNvPr>
          <p:cNvSpPr/>
          <p:nvPr/>
        </p:nvSpPr>
        <p:spPr>
          <a:xfrm>
            <a:off x="3258755" y="5048008"/>
            <a:ext cx="906684" cy="39546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000" b="1">
                <a:solidFill>
                  <a:schemeClr val="tx1"/>
                </a:solidFill>
                <a:latin typeface="Calibri"/>
                <a:cs typeface="Calibri"/>
              </a:rPr>
              <a:t>150 SHOPS</a:t>
            </a:r>
            <a:endParaRPr lang="en-US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356752D7-7C7F-573B-E1C9-45E6C33210DC}"/>
              </a:ext>
            </a:extLst>
          </p:cNvPr>
          <p:cNvSpPr/>
          <p:nvPr/>
        </p:nvSpPr>
        <p:spPr>
          <a:xfrm>
            <a:off x="10789533" y="963"/>
            <a:ext cx="260431" cy="57873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23159643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F95DC6D5-A7B0-4D09-A7A5-62869A0D2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ngled shot of pen on a graph">
            <a:extLst>
              <a:ext uri="{FF2B5EF4-FFF2-40B4-BE49-F238E27FC236}">
                <a16:creationId xmlns:a16="http://schemas.microsoft.com/office/drawing/2014/main" id="{67288337-EA1F-25F8-70A6-4F39D8BDD77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8600" b="7130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91C0BBE-6BFD-AE8F-19CC-166AE53C9D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847082"/>
            <a:ext cx="3803904" cy="512395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600"/>
              <a:t>CONCLUSION </a:t>
            </a:r>
          </a:p>
        </p:txBody>
      </p:sp>
      <p:sp>
        <p:nvSpPr>
          <p:cNvPr id="20" name="sketchy rectangle">
            <a:extLst>
              <a:ext uri="{FF2B5EF4-FFF2-40B4-BE49-F238E27FC236}">
                <a16:creationId xmlns:a16="http://schemas.microsoft.com/office/drawing/2014/main" id="{E72C4BCF-DD12-4745-97A9-F340887E1F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70453" y="563667"/>
            <a:ext cx="6570918" cy="5579082"/>
          </a:xfrm>
          <a:custGeom>
            <a:avLst/>
            <a:gdLst>
              <a:gd name="connsiteX0" fmla="*/ 0 w 6570918"/>
              <a:gd name="connsiteY0" fmla="*/ 0 h 5579082"/>
              <a:gd name="connsiteX1" fmla="*/ 525673 w 6570918"/>
              <a:gd name="connsiteY1" fmla="*/ 0 h 5579082"/>
              <a:gd name="connsiteX2" fmla="*/ 1182765 w 6570918"/>
              <a:gd name="connsiteY2" fmla="*/ 0 h 5579082"/>
              <a:gd name="connsiteX3" fmla="*/ 1905566 w 6570918"/>
              <a:gd name="connsiteY3" fmla="*/ 0 h 5579082"/>
              <a:gd name="connsiteX4" fmla="*/ 2365530 w 6570918"/>
              <a:gd name="connsiteY4" fmla="*/ 0 h 5579082"/>
              <a:gd name="connsiteX5" fmla="*/ 2825495 w 6570918"/>
              <a:gd name="connsiteY5" fmla="*/ 0 h 5579082"/>
              <a:gd name="connsiteX6" fmla="*/ 3614005 w 6570918"/>
              <a:gd name="connsiteY6" fmla="*/ 0 h 5579082"/>
              <a:gd name="connsiteX7" fmla="*/ 4271097 w 6570918"/>
              <a:gd name="connsiteY7" fmla="*/ 0 h 5579082"/>
              <a:gd name="connsiteX8" fmla="*/ 4731061 w 6570918"/>
              <a:gd name="connsiteY8" fmla="*/ 0 h 5579082"/>
              <a:gd name="connsiteX9" fmla="*/ 5388153 w 6570918"/>
              <a:gd name="connsiteY9" fmla="*/ 0 h 5579082"/>
              <a:gd name="connsiteX10" fmla="*/ 6570918 w 6570918"/>
              <a:gd name="connsiteY10" fmla="*/ 0 h 5579082"/>
              <a:gd name="connsiteX11" fmla="*/ 6570918 w 6570918"/>
              <a:gd name="connsiteY11" fmla="*/ 641594 h 5579082"/>
              <a:gd name="connsiteX12" fmla="*/ 6570918 w 6570918"/>
              <a:gd name="connsiteY12" fmla="*/ 1338980 h 5579082"/>
              <a:gd name="connsiteX13" fmla="*/ 6570918 w 6570918"/>
              <a:gd name="connsiteY13" fmla="*/ 1868992 h 5579082"/>
              <a:gd name="connsiteX14" fmla="*/ 6570918 w 6570918"/>
              <a:gd name="connsiteY14" fmla="*/ 2677959 h 5579082"/>
              <a:gd name="connsiteX15" fmla="*/ 6570918 w 6570918"/>
              <a:gd name="connsiteY15" fmla="*/ 3375345 h 5579082"/>
              <a:gd name="connsiteX16" fmla="*/ 6570918 w 6570918"/>
              <a:gd name="connsiteY16" fmla="*/ 4184312 h 5579082"/>
              <a:gd name="connsiteX17" fmla="*/ 6570918 w 6570918"/>
              <a:gd name="connsiteY17" fmla="*/ 4825906 h 5579082"/>
              <a:gd name="connsiteX18" fmla="*/ 6570918 w 6570918"/>
              <a:gd name="connsiteY18" fmla="*/ 5579082 h 5579082"/>
              <a:gd name="connsiteX19" fmla="*/ 5913826 w 6570918"/>
              <a:gd name="connsiteY19" fmla="*/ 5579082 h 5579082"/>
              <a:gd name="connsiteX20" fmla="*/ 5256734 w 6570918"/>
              <a:gd name="connsiteY20" fmla="*/ 5579082 h 5579082"/>
              <a:gd name="connsiteX21" fmla="*/ 4796770 w 6570918"/>
              <a:gd name="connsiteY21" fmla="*/ 5579082 h 5579082"/>
              <a:gd name="connsiteX22" fmla="*/ 4139678 w 6570918"/>
              <a:gd name="connsiteY22" fmla="*/ 5579082 h 5579082"/>
              <a:gd name="connsiteX23" fmla="*/ 3548296 w 6570918"/>
              <a:gd name="connsiteY23" fmla="*/ 5579082 h 5579082"/>
              <a:gd name="connsiteX24" fmla="*/ 2956913 w 6570918"/>
              <a:gd name="connsiteY24" fmla="*/ 5579082 h 5579082"/>
              <a:gd name="connsiteX25" fmla="*/ 2365530 w 6570918"/>
              <a:gd name="connsiteY25" fmla="*/ 5579082 h 5579082"/>
              <a:gd name="connsiteX26" fmla="*/ 1774148 w 6570918"/>
              <a:gd name="connsiteY26" fmla="*/ 5579082 h 5579082"/>
              <a:gd name="connsiteX27" fmla="*/ 1051347 w 6570918"/>
              <a:gd name="connsiteY27" fmla="*/ 5579082 h 5579082"/>
              <a:gd name="connsiteX28" fmla="*/ 0 w 6570918"/>
              <a:gd name="connsiteY28" fmla="*/ 5579082 h 5579082"/>
              <a:gd name="connsiteX29" fmla="*/ 0 w 6570918"/>
              <a:gd name="connsiteY29" fmla="*/ 5049069 h 5579082"/>
              <a:gd name="connsiteX30" fmla="*/ 0 w 6570918"/>
              <a:gd name="connsiteY30" fmla="*/ 4407475 h 5579082"/>
              <a:gd name="connsiteX31" fmla="*/ 0 w 6570918"/>
              <a:gd name="connsiteY31" fmla="*/ 3654299 h 5579082"/>
              <a:gd name="connsiteX32" fmla="*/ 0 w 6570918"/>
              <a:gd name="connsiteY32" fmla="*/ 2845332 h 5579082"/>
              <a:gd name="connsiteX33" fmla="*/ 0 w 6570918"/>
              <a:gd name="connsiteY33" fmla="*/ 2315319 h 5579082"/>
              <a:gd name="connsiteX34" fmla="*/ 0 w 6570918"/>
              <a:gd name="connsiteY34" fmla="*/ 1785306 h 5579082"/>
              <a:gd name="connsiteX35" fmla="*/ 0 w 6570918"/>
              <a:gd name="connsiteY35" fmla="*/ 976339 h 5579082"/>
              <a:gd name="connsiteX36" fmla="*/ 0 w 6570918"/>
              <a:gd name="connsiteY36" fmla="*/ 0 h 55790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6570918" h="5579082" fill="none" extrusionOk="0">
                <a:moveTo>
                  <a:pt x="0" y="0"/>
                </a:moveTo>
                <a:cubicBezTo>
                  <a:pt x="243958" y="-12943"/>
                  <a:pt x="320490" y="5069"/>
                  <a:pt x="525673" y="0"/>
                </a:cubicBezTo>
                <a:cubicBezTo>
                  <a:pt x="730856" y="-5069"/>
                  <a:pt x="894885" y="-31124"/>
                  <a:pt x="1182765" y="0"/>
                </a:cubicBezTo>
                <a:cubicBezTo>
                  <a:pt x="1470645" y="31124"/>
                  <a:pt x="1749273" y="-34665"/>
                  <a:pt x="1905566" y="0"/>
                </a:cubicBezTo>
                <a:cubicBezTo>
                  <a:pt x="2061859" y="34665"/>
                  <a:pt x="2197988" y="-9109"/>
                  <a:pt x="2365530" y="0"/>
                </a:cubicBezTo>
                <a:cubicBezTo>
                  <a:pt x="2533072" y="9109"/>
                  <a:pt x="2717818" y="14270"/>
                  <a:pt x="2825495" y="0"/>
                </a:cubicBezTo>
                <a:cubicBezTo>
                  <a:pt x="2933173" y="-14270"/>
                  <a:pt x="3325797" y="34931"/>
                  <a:pt x="3614005" y="0"/>
                </a:cubicBezTo>
                <a:cubicBezTo>
                  <a:pt x="3902213" y="-34931"/>
                  <a:pt x="4022668" y="20046"/>
                  <a:pt x="4271097" y="0"/>
                </a:cubicBezTo>
                <a:cubicBezTo>
                  <a:pt x="4519526" y="-20046"/>
                  <a:pt x="4513512" y="-11694"/>
                  <a:pt x="4731061" y="0"/>
                </a:cubicBezTo>
                <a:cubicBezTo>
                  <a:pt x="4948610" y="11694"/>
                  <a:pt x="5198372" y="9165"/>
                  <a:pt x="5388153" y="0"/>
                </a:cubicBezTo>
                <a:cubicBezTo>
                  <a:pt x="5577934" y="-9165"/>
                  <a:pt x="6151380" y="40199"/>
                  <a:pt x="6570918" y="0"/>
                </a:cubicBezTo>
                <a:cubicBezTo>
                  <a:pt x="6551036" y="203561"/>
                  <a:pt x="6580818" y="383315"/>
                  <a:pt x="6570918" y="641594"/>
                </a:cubicBezTo>
                <a:cubicBezTo>
                  <a:pt x="6561018" y="899873"/>
                  <a:pt x="6567176" y="1128287"/>
                  <a:pt x="6570918" y="1338980"/>
                </a:cubicBezTo>
                <a:cubicBezTo>
                  <a:pt x="6574660" y="1549673"/>
                  <a:pt x="6585356" y="1654385"/>
                  <a:pt x="6570918" y="1868992"/>
                </a:cubicBezTo>
                <a:cubicBezTo>
                  <a:pt x="6556480" y="2083599"/>
                  <a:pt x="6556432" y="2483858"/>
                  <a:pt x="6570918" y="2677959"/>
                </a:cubicBezTo>
                <a:cubicBezTo>
                  <a:pt x="6585404" y="2872060"/>
                  <a:pt x="6594779" y="3123863"/>
                  <a:pt x="6570918" y="3375345"/>
                </a:cubicBezTo>
                <a:cubicBezTo>
                  <a:pt x="6547057" y="3626827"/>
                  <a:pt x="6570936" y="3958160"/>
                  <a:pt x="6570918" y="4184312"/>
                </a:cubicBezTo>
                <a:cubicBezTo>
                  <a:pt x="6570900" y="4410464"/>
                  <a:pt x="6547287" y="4544723"/>
                  <a:pt x="6570918" y="4825906"/>
                </a:cubicBezTo>
                <a:cubicBezTo>
                  <a:pt x="6594549" y="5107089"/>
                  <a:pt x="6602036" y="5410476"/>
                  <a:pt x="6570918" y="5579082"/>
                </a:cubicBezTo>
                <a:cubicBezTo>
                  <a:pt x="6298110" y="5570936"/>
                  <a:pt x="6115328" y="5586054"/>
                  <a:pt x="5913826" y="5579082"/>
                </a:cubicBezTo>
                <a:cubicBezTo>
                  <a:pt x="5712324" y="5572110"/>
                  <a:pt x="5388485" y="5595536"/>
                  <a:pt x="5256734" y="5579082"/>
                </a:cubicBezTo>
                <a:cubicBezTo>
                  <a:pt x="5124983" y="5562628"/>
                  <a:pt x="4935790" y="5558095"/>
                  <a:pt x="4796770" y="5579082"/>
                </a:cubicBezTo>
                <a:cubicBezTo>
                  <a:pt x="4657750" y="5600069"/>
                  <a:pt x="4406133" y="5565422"/>
                  <a:pt x="4139678" y="5579082"/>
                </a:cubicBezTo>
                <a:cubicBezTo>
                  <a:pt x="3873223" y="5592742"/>
                  <a:pt x="3680595" y="5550657"/>
                  <a:pt x="3548296" y="5579082"/>
                </a:cubicBezTo>
                <a:cubicBezTo>
                  <a:pt x="3415997" y="5607507"/>
                  <a:pt x="3154943" y="5582453"/>
                  <a:pt x="2956913" y="5579082"/>
                </a:cubicBezTo>
                <a:cubicBezTo>
                  <a:pt x="2758883" y="5575711"/>
                  <a:pt x="2616161" y="5608318"/>
                  <a:pt x="2365530" y="5579082"/>
                </a:cubicBezTo>
                <a:cubicBezTo>
                  <a:pt x="2114899" y="5549846"/>
                  <a:pt x="2015415" y="5589111"/>
                  <a:pt x="1774148" y="5579082"/>
                </a:cubicBezTo>
                <a:cubicBezTo>
                  <a:pt x="1532881" y="5569053"/>
                  <a:pt x="1276772" y="5614025"/>
                  <a:pt x="1051347" y="5579082"/>
                </a:cubicBezTo>
                <a:cubicBezTo>
                  <a:pt x="825922" y="5544139"/>
                  <a:pt x="317006" y="5579887"/>
                  <a:pt x="0" y="5579082"/>
                </a:cubicBezTo>
                <a:cubicBezTo>
                  <a:pt x="647" y="5359793"/>
                  <a:pt x="-19331" y="5263540"/>
                  <a:pt x="0" y="5049069"/>
                </a:cubicBezTo>
                <a:cubicBezTo>
                  <a:pt x="19331" y="4834598"/>
                  <a:pt x="-28451" y="4599178"/>
                  <a:pt x="0" y="4407475"/>
                </a:cubicBezTo>
                <a:cubicBezTo>
                  <a:pt x="28451" y="4215772"/>
                  <a:pt x="-6879" y="3851595"/>
                  <a:pt x="0" y="3654299"/>
                </a:cubicBezTo>
                <a:cubicBezTo>
                  <a:pt x="6879" y="3457003"/>
                  <a:pt x="-13361" y="3153430"/>
                  <a:pt x="0" y="2845332"/>
                </a:cubicBezTo>
                <a:cubicBezTo>
                  <a:pt x="13361" y="2537234"/>
                  <a:pt x="-16264" y="2440224"/>
                  <a:pt x="0" y="2315319"/>
                </a:cubicBezTo>
                <a:cubicBezTo>
                  <a:pt x="16264" y="2190414"/>
                  <a:pt x="-4326" y="1972406"/>
                  <a:pt x="0" y="1785306"/>
                </a:cubicBezTo>
                <a:cubicBezTo>
                  <a:pt x="4326" y="1598206"/>
                  <a:pt x="36209" y="1149228"/>
                  <a:pt x="0" y="976339"/>
                </a:cubicBezTo>
                <a:cubicBezTo>
                  <a:pt x="-36209" y="803450"/>
                  <a:pt x="-26312" y="313518"/>
                  <a:pt x="0" y="0"/>
                </a:cubicBezTo>
                <a:close/>
              </a:path>
              <a:path w="6570918" h="5579082" stroke="0" extrusionOk="0">
                <a:moveTo>
                  <a:pt x="0" y="0"/>
                </a:moveTo>
                <a:cubicBezTo>
                  <a:pt x="278313" y="27288"/>
                  <a:pt x="431280" y="2299"/>
                  <a:pt x="591383" y="0"/>
                </a:cubicBezTo>
                <a:cubicBezTo>
                  <a:pt x="751486" y="-2299"/>
                  <a:pt x="864229" y="-10501"/>
                  <a:pt x="1051347" y="0"/>
                </a:cubicBezTo>
                <a:cubicBezTo>
                  <a:pt x="1238465" y="10501"/>
                  <a:pt x="1656622" y="-8810"/>
                  <a:pt x="1839857" y="0"/>
                </a:cubicBezTo>
                <a:cubicBezTo>
                  <a:pt x="2023092" y="8810"/>
                  <a:pt x="2169087" y="15350"/>
                  <a:pt x="2431240" y="0"/>
                </a:cubicBezTo>
                <a:cubicBezTo>
                  <a:pt x="2693393" y="-15350"/>
                  <a:pt x="2900257" y="27267"/>
                  <a:pt x="3022622" y="0"/>
                </a:cubicBezTo>
                <a:cubicBezTo>
                  <a:pt x="3144987" y="-27267"/>
                  <a:pt x="3447181" y="14689"/>
                  <a:pt x="3811132" y="0"/>
                </a:cubicBezTo>
                <a:cubicBezTo>
                  <a:pt x="4175083" y="-14689"/>
                  <a:pt x="4141184" y="1416"/>
                  <a:pt x="4336806" y="0"/>
                </a:cubicBezTo>
                <a:cubicBezTo>
                  <a:pt x="4532428" y="-1416"/>
                  <a:pt x="4953156" y="21134"/>
                  <a:pt x="5125316" y="0"/>
                </a:cubicBezTo>
                <a:cubicBezTo>
                  <a:pt x="5297476" y="-21134"/>
                  <a:pt x="5588322" y="-4504"/>
                  <a:pt x="5913826" y="0"/>
                </a:cubicBezTo>
                <a:cubicBezTo>
                  <a:pt x="6239330" y="4504"/>
                  <a:pt x="6420523" y="-5260"/>
                  <a:pt x="6570918" y="0"/>
                </a:cubicBezTo>
                <a:cubicBezTo>
                  <a:pt x="6591445" y="372376"/>
                  <a:pt x="6574842" y="632430"/>
                  <a:pt x="6570918" y="808967"/>
                </a:cubicBezTo>
                <a:cubicBezTo>
                  <a:pt x="6566994" y="985504"/>
                  <a:pt x="6590171" y="1307889"/>
                  <a:pt x="6570918" y="1562143"/>
                </a:cubicBezTo>
                <a:cubicBezTo>
                  <a:pt x="6551665" y="1816397"/>
                  <a:pt x="6555438" y="1963128"/>
                  <a:pt x="6570918" y="2092156"/>
                </a:cubicBezTo>
                <a:cubicBezTo>
                  <a:pt x="6586398" y="2221184"/>
                  <a:pt x="6566210" y="2620933"/>
                  <a:pt x="6570918" y="2789541"/>
                </a:cubicBezTo>
                <a:cubicBezTo>
                  <a:pt x="6575626" y="2958149"/>
                  <a:pt x="6544837" y="3183433"/>
                  <a:pt x="6570918" y="3486926"/>
                </a:cubicBezTo>
                <a:cubicBezTo>
                  <a:pt x="6596999" y="3790419"/>
                  <a:pt x="6605308" y="3845885"/>
                  <a:pt x="6570918" y="4184312"/>
                </a:cubicBezTo>
                <a:cubicBezTo>
                  <a:pt x="6536528" y="4522739"/>
                  <a:pt x="6608082" y="4624099"/>
                  <a:pt x="6570918" y="4937488"/>
                </a:cubicBezTo>
                <a:cubicBezTo>
                  <a:pt x="6533754" y="5250877"/>
                  <a:pt x="6586964" y="5431073"/>
                  <a:pt x="6570918" y="5579082"/>
                </a:cubicBezTo>
                <a:cubicBezTo>
                  <a:pt x="6289892" y="5586213"/>
                  <a:pt x="6205354" y="5547724"/>
                  <a:pt x="5848117" y="5579082"/>
                </a:cubicBezTo>
                <a:cubicBezTo>
                  <a:pt x="5490880" y="5610440"/>
                  <a:pt x="5430172" y="5600685"/>
                  <a:pt x="5322444" y="5579082"/>
                </a:cubicBezTo>
                <a:cubicBezTo>
                  <a:pt x="5214716" y="5557479"/>
                  <a:pt x="4791298" y="5604209"/>
                  <a:pt x="4533933" y="5579082"/>
                </a:cubicBezTo>
                <a:cubicBezTo>
                  <a:pt x="4276568" y="5553955"/>
                  <a:pt x="4194834" y="5592381"/>
                  <a:pt x="3876842" y="5579082"/>
                </a:cubicBezTo>
                <a:cubicBezTo>
                  <a:pt x="3558850" y="5565783"/>
                  <a:pt x="3592122" y="5581860"/>
                  <a:pt x="3351168" y="5579082"/>
                </a:cubicBezTo>
                <a:cubicBezTo>
                  <a:pt x="3110214" y="5576304"/>
                  <a:pt x="2934023" y="5584193"/>
                  <a:pt x="2694076" y="5579082"/>
                </a:cubicBezTo>
                <a:cubicBezTo>
                  <a:pt x="2454129" y="5573971"/>
                  <a:pt x="2428702" y="5591803"/>
                  <a:pt x="2234112" y="5579082"/>
                </a:cubicBezTo>
                <a:cubicBezTo>
                  <a:pt x="2039522" y="5566361"/>
                  <a:pt x="1981009" y="5601189"/>
                  <a:pt x="1774148" y="5579082"/>
                </a:cubicBezTo>
                <a:cubicBezTo>
                  <a:pt x="1567287" y="5556975"/>
                  <a:pt x="1275481" y="5606317"/>
                  <a:pt x="1117056" y="5579082"/>
                </a:cubicBezTo>
                <a:cubicBezTo>
                  <a:pt x="958631" y="5551847"/>
                  <a:pt x="755477" y="5572254"/>
                  <a:pt x="591383" y="5579082"/>
                </a:cubicBezTo>
                <a:cubicBezTo>
                  <a:pt x="427289" y="5585910"/>
                  <a:pt x="187330" y="5591515"/>
                  <a:pt x="0" y="5579082"/>
                </a:cubicBezTo>
                <a:cubicBezTo>
                  <a:pt x="-26479" y="5461734"/>
                  <a:pt x="-8007" y="5136203"/>
                  <a:pt x="0" y="4993278"/>
                </a:cubicBezTo>
                <a:cubicBezTo>
                  <a:pt x="8007" y="4850353"/>
                  <a:pt x="-866" y="4711104"/>
                  <a:pt x="0" y="4463266"/>
                </a:cubicBezTo>
                <a:cubicBezTo>
                  <a:pt x="866" y="4215428"/>
                  <a:pt x="32773" y="4051281"/>
                  <a:pt x="0" y="3710090"/>
                </a:cubicBezTo>
                <a:cubicBezTo>
                  <a:pt x="-32773" y="3368899"/>
                  <a:pt x="-4467" y="3247332"/>
                  <a:pt x="0" y="3124286"/>
                </a:cubicBezTo>
                <a:cubicBezTo>
                  <a:pt x="4467" y="3001240"/>
                  <a:pt x="-19954" y="2606861"/>
                  <a:pt x="0" y="2371110"/>
                </a:cubicBezTo>
                <a:cubicBezTo>
                  <a:pt x="19954" y="2135359"/>
                  <a:pt x="32823" y="1730214"/>
                  <a:pt x="0" y="1562143"/>
                </a:cubicBezTo>
                <a:cubicBezTo>
                  <a:pt x="-32823" y="1394072"/>
                  <a:pt x="31174" y="1196398"/>
                  <a:pt x="0" y="920549"/>
                </a:cubicBezTo>
                <a:cubicBezTo>
                  <a:pt x="-31174" y="644700"/>
                  <a:pt x="-12315" y="36959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95250"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A997DF-C32C-D3D4-59E0-1DF97B7EE6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4104" y="847082"/>
            <a:ext cx="5946648" cy="498841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600" u="sng">
                <a:solidFill>
                  <a:schemeClr val="bg1"/>
                </a:solidFill>
                <a:latin typeface="Arial Nova"/>
                <a:cs typeface="Calibri"/>
              </a:rPr>
              <a:t>In order to solve the issues  of  TM Lewin , to increase profitability with minimum costs we need to use in our advantage the negative impact and consequences that Covid 19 and the pandemic itself left behind . That means to :</a:t>
            </a:r>
          </a:p>
          <a:p>
            <a:pPr marL="0" indent="0">
              <a:buNone/>
            </a:pPr>
            <a:endParaRPr lang="en-US">
              <a:solidFill>
                <a:schemeClr val="bg1"/>
              </a:solidFill>
            </a:endParaRPr>
          </a:p>
          <a:p>
            <a:r>
              <a:rPr lang="en-US" b="1">
                <a:solidFill>
                  <a:schemeClr val="bg1"/>
                </a:solidFill>
              </a:rPr>
              <a:t>According more attention to the online sales and promotions </a:t>
            </a:r>
          </a:p>
          <a:p>
            <a:r>
              <a:rPr lang="en-US" b="1">
                <a:solidFill>
                  <a:schemeClr val="bg1"/>
                </a:solidFill>
              </a:rPr>
              <a:t>Investing in online/social media advertising </a:t>
            </a:r>
          </a:p>
          <a:p>
            <a:r>
              <a:rPr lang="en-US" b="1">
                <a:solidFill>
                  <a:schemeClr val="bg1"/>
                </a:solidFill>
              </a:rPr>
              <a:t>Making sure that the client has a large variety of products where to choose from </a:t>
            </a:r>
          </a:p>
          <a:p>
            <a:r>
              <a:rPr lang="en-US" b="1">
                <a:solidFill>
                  <a:schemeClr val="bg1"/>
                </a:solidFill>
              </a:rPr>
              <a:t>24/7 active online live support for customers 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5D07629-F85A-9E9F-D3D0-04B862AA8015}"/>
              </a:ext>
            </a:extLst>
          </p:cNvPr>
          <p:cNvSpPr/>
          <p:nvPr/>
        </p:nvSpPr>
        <p:spPr>
          <a:xfrm>
            <a:off x="10702723" y="964"/>
            <a:ext cx="318304" cy="66554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7</a:t>
            </a:r>
          </a:p>
        </p:txBody>
      </p:sp>
    </p:spTree>
    <p:extLst>
      <p:ext uri="{BB962C8B-B14F-4D97-AF65-F5344CB8AC3E}">
        <p14:creationId xmlns:p14="http://schemas.microsoft.com/office/powerpoint/2010/main" val="26024150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4E47F-D676-D02E-A101-07352859C3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 list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BAD2E-599F-2725-E5C8-F452688ED5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+mn-lt"/>
                <a:cs typeface="+mn-lt"/>
              </a:rPr>
              <a:t>Direction, S., Customer service: made to measure (outsourcing customer services management at TM Lewin Shirts).</a:t>
            </a:r>
          </a:p>
          <a:p>
            <a:r>
              <a:rPr lang="en-US">
                <a:ea typeface="+mn-lt"/>
                <a:cs typeface="+mn-lt"/>
              </a:rPr>
              <a:t>Ilie, G. and Ciocoiu, C.N., 2010. Application of fishbone diagram to determine the risk of an event with multiple causes. </a:t>
            </a:r>
            <a:r>
              <a:rPr lang="en-US" i="1">
                <a:ea typeface="+mn-lt"/>
                <a:cs typeface="+mn-lt"/>
              </a:rPr>
              <a:t>Management research and practice</a:t>
            </a:r>
            <a:r>
              <a:rPr lang="en-US">
                <a:ea typeface="+mn-lt"/>
                <a:cs typeface="+mn-lt"/>
              </a:rPr>
              <a:t>, </a:t>
            </a:r>
            <a:r>
              <a:rPr lang="en-US" i="1">
                <a:ea typeface="+mn-lt"/>
                <a:cs typeface="+mn-lt"/>
              </a:rPr>
              <a:t>2</a:t>
            </a:r>
            <a:r>
              <a:rPr lang="en-US">
                <a:ea typeface="+mn-lt"/>
                <a:cs typeface="+mn-lt"/>
              </a:rPr>
              <a:t>(1), pp.1-20.</a:t>
            </a:r>
          </a:p>
          <a:p>
            <a:r>
              <a:rPr lang="en-US">
                <a:ea typeface="+mn-lt"/>
                <a:cs typeface="+mn-lt"/>
              </a:rPr>
              <a:t>Yüksel, I., 2012. Developing a multi-criteria decision making model for PESTEL analysis. </a:t>
            </a:r>
            <a:r>
              <a:rPr lang="en-US" i="1">
                <a:ea typeface="+mn-lt"/>
                <a:cs typeface="+mn-lt"/>
              </a:rPr>
              <a:t>International Journal of Business and Management</a:t>
            </a:r>
            <a:r>
              <a:rPr lang="en-US">
                <a:ea typeface="+mn-lt"/>
                <a:cs typeface="+mn-lt"/>
              </a:rPr>
              <a:t>, </a:t>
            </a:r>
            <a:r>
              <a:rPr lang="en-US" i="1">
                <a:ea typeface="+mn-lt"/>
                <a:cs typeface="+mn-lt"/>
              </a:rPr>
              <a:t>7</a:t>
            </a:r>
            <a:r>
              <a:rPr lang="en-US">
                <a:ea typeface="+mn-lt"/>
                <a:cs typeface="+mn-lt"/>
              </a:rPr>
              <a:t>(24), p.52.</a:t>
            </a:r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F1A9A4D-31B7-AAA7-1355-CB0E61140745}"/>
              </a:ext>
            </a:extLst>
          </p:cNvPr>
          <p:cNvSpPr/>
          <p:nvPr/>
        </p:nvSpPr>
        <p:spPr>
          <a:xfrm>
            <a:off x="10712369" y="964"/>
            <a:ext cx="337595" cy="62696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8</a:t>
            </a:r>
          </a:p>
        </p:txBody>
      </p:sp>
    </p:spTree>
    <p:extLst>
      <p:ext uri="{BB962C8B-B14F-4D97-AF65-F5344CB8AC3E}">
        <p14:creationId xmlns:p14="http://schemas.microsoft.com/office/powerpoint/2010/main" val="30384583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/>
            <a:ahLst/>
            <a:cxnLst/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56E7DFED-4CF1-3764-409C-0641FC63ED9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7279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A44CD100-6267-4E62-AA64-2182A3A6A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>
                  <a:alpha val="30000"/>
                </a:schemeClr>
              </a:gs>
              <a:gs pos="33000">
                <a:schemeClr val="tx1">
                  <a:alpha val="2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F36D86-B79E-850D-4119-FA5679D82A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2"/>
            <a:ext cx="4023360" cy="2802219"/>
          </a:xfrm>
        </p:spPr>
        <p:txBody>
          <a:bodyPr vert="horz" lIns="91440" tIns="45720" rIns="91440" bIns="45720" rtlCol="0" anchor="b">
            <a:normAutofit/>
          </a:bodyPr>
          <a:lstStyle/>
          <a:p>
            <a:endParaRPr lang="en-US" sz="4800">
              <a:solidFill>
                <a:schemeClr val="bg1"/>
              </a:solidFill>
            </a:endParaRPr>
          </a:p>
        </p:txBody>
      </p:sp>
      <p:pic>
        <p:nvPicPr>
          <p:cNvPr id="5" name="Picture 5" descr="Graphical user interface, application, chat or text message&#10;&#10;Description automatically generated">
            <a:extLst>
              <a:ext uri="{FF2B5EF4-FFF2-40B4-BE49-F238E27FC236}">
                <a16:creationId xmlns:a16="http://schemas.microsoft.com/office/drawing/2014/main" id="{2B3F4F30-AE2E-7DB4-8E46-1BE730D43F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4400" y="1685925"/>
            <a:ext cx="3695700" cy="2771775"/>
          </a:xfrm>
          <a:prstGeom prst="rect">
            <a:avLst/>
          </a:prstGeom>
        </p:spPr>
      </p:pic>
      <p:pic>
        <p:nvPicPr>
          <p:cNvPr id="6" name="Picture 6" descr="Logo, company name&#10;&#10;Description automatically generated">
            <a:extLst>
              <a:ext uri="{FF2B5EF4-FFF2-40B4-BE49-F238E27FC236}">
                <a16:creationId xmlns:a16="http://schemas.microsoft.com/office/drawing/2014/main" id="{95789F38-3486-0F32-DCE0-D52EEF4C39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5197115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SketchyVTI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4650E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Custom 2">
      <a:majorFont>
        <a:latin typeface="The Serif Hand Black"/>
        <a:ea typeface=""/>
        <a:cs typeface=""/>
      </a:majorFont>
      <a:minorFont>
        <a:latin typeface="The Hand Bol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SketchyVTI</vt:lpstr>
      <vt:lpstr>Problem Solving and Decision Making   Declining Profitability at TM Lewin </vt:lpstr>
      <vt:lpstr>Introduction</vt:lpstr>
      <vt:lpstr>THE NATURE OF THE ISSUES</vt:lpstr>
      <vt:lpstr>Impact </vt:lpstr>
      <vt:lpstr>Pestle Analysis</vt:lpstr>
      <vt:lpstr>Fishbone DIAGRAM </vt:lpstr>
      <vt:lpstr>CONCLUSION </vt:lpstr>
      <vt:lpstr>Reference list 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2022-06-24T14:02:27Z</dcterms:created>
  <dcterms:modified xsi:type="dcterms:W3CDTF">2022-11-06T10:00:48Z</dcterms:modified>
</cp:coreProperties>
</file>