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58" r:id="rId2"/>
    <p:sldId id="282" r:id="rId3"/>
    <p:sldId id="268" r:id="rId4"/>
    <p:sldId id="270" r:id="rId5"/>
    <p:sldId id="271" r:id="rId6"/>
    <p:sldId id="269" r:id="rId7"/>
    <p:sldId id="274" r:id="rId8"/>
    <p:sldId id="275" r:id="rId9"/>
    <p:sldId id="276" r:id="rId10"/>
    <p:sldId id="264" r:id="rId11"/>
    <p:sldId id="279" r:id="rId12"/>
    <p:sldId id="280" r:id="rId13"/>
    <p:sldId id="283" r:id="rId14"/>
    <p:sldId id="284" r:id="rId15"/>
    <p:sldId id="281" r:id="rId16"/>
    <p:sldId id="277" r:id="rId17"/>
    <p:sldId id="278" r:id="rId18"/>
    <p:sldId id="267" r:id="rId19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Twinkl" pitchFamily="2" charset="77"/>
      <p:regular r:id="rId26"/>
      <p:bold r:id="rId27"/>
    </p:embeddedFont>
    <p:embeddedFont>
      <p:font typeface="Twinkl SemiBold"/>
      <p:bold r:id="rId28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77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77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77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77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inkl" pitchFamily="2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inkl" pitchFamily="2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inkl" pitchFamily="2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inkl" pitchFamily="2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pos="340">
          <p15:clr>
            <a:srgbClr val="A4A3A4"/>
          </p15:clr>
        </p15:guide>
        <p15:guide id="4" orient="horz" pos="3974">
          <p15:clr>
            <a:srgbClr val="A4A3A4"/>
          </p15:clr>
        </p15:guide>
        <p15:guide id="5" pos="5420">
          <p15:clr>
            <a:srgbClr val="A4A3A4"/>
          </p15:clr>
        </p15:guide>
        <p15:guide id="6" orient="horz" pos="346">
          <p15:clr>
            <a:srgbClr val="A4A3A4"/>
          </p15:clr>
        </p15:guide>
        <p15:guide id="7" pos="476">
          <p15:clr>
            <a:srgbClr val="A4A3A4"/>
          </p15:clr>
        </p15:guide>
        <p15:guide id="8" orient="horz" pos="482">
          <p15:clr>
            <a:srgbClr val="A4A3A4"/>
          </p15:clr>
        </p15:guide>
        <p15:guide id="9" orient="horz" pos="3838">
          <p15:clr>
            <a:srgbClr val="A4A3A4"/>
          </p15:clr>
        </p15:guide>
        <p15:guide id="10" pos="52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5C0B00-9F1D-814E-A516-6E55BD55DF00}" v="337" dt="2019-11-24T11:15:43.2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1680" y="184"/>
      </p:cViewPr>
      <p:guideLst>
        <p:guide orient="horz" pos="2160"/>
        <p:guide pos="2880"/>
        <p:guide pos="340"/>
        <p:guide orient="horz" pos="3974"/>
        <p:guide pos="5420"/>
        <p:guide orient="horz" pos="346"/>
        <p:guide pos="476"/>
        <p:guide orient="horz" pos="482"/>
        <p:guide orient="horz" pos="3838"/>
        <p:guide pos="528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6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Davey (1703309)" userId="af53b49d-866f-475a-bb3c-849f15b9c638" providerId="ADAL" clId="{455C0B00-9F1D-814E-A516-6E55BD55DF00}"/>
    <pc:docChg chg="custSel addSld delSld modSld sldOrd">
      <pc:chgData name="Andrew Davey (1703309)" userId="af53b49d-866f-475a-bb3c-849f15b9c638" providerId="ADAL" clId="{455C0B00-9F1D-814E-A516-6E55BD55DF00}" dt="2019-11-24T11:16:13.672" v="2296" actId="1076"/>
      <pc:docMkLst>
        <pc:docMk/>
      </pc:docMkLst>
      <pc:sldChg chg="ord">
        <pc:chgData name="Andrew Davey (1703309)" userId="af53b49d-866f-475a-bb3c-849f15b9c638" providerId="ADAL" clId="{455C0B00-9F1D-814E-A516-6E55BD55DF00}" dt="2019-11-21T17:17:54.913" v="1531"/>
        <pc:sldMkLst>
          <pc:docMk/>
          <pc:sldMk cId="0" sldId="264"/>
        </pc:sldMkLst>
      </pc:sldChg>
      <pc:sldChg chg="modAnim">
        <pc:chgData name="Andrew Davey (1703309)" userId="af53b49d-866f-475a-bb3c-849f15b9c638" providerId="ADAL" clId="{455C0B00-9F1D-814E-A516-6E55BD55DF00}" dt="2019-11-21T17:48:59.669" v="2129"/>
        <pc:sldMkLst>
          <pc:docMk/>
          <pc:sldMk cId="0" sldId="276"/>
        </pc:sldMkLst>
      </pc:sldChg>
      <pc:sldChg chg="addSp modSp add modAnim">
        <pc:chgData name="Andrew Davey (1703309)" userId="af53b49d-866f-475a-bb3c-849f15b9c638" providerId="ADAL" clId="{455C0B00-9F1D-814E-A516-6E55BD55DF00}" dt="2019-11-18T21:20:42.254" v="846" actId="20577"/>
        <pc:sldMkLst>
          <pc:docMk/>
          <pc:sldMk cId="72430902" sldId="277"/>
        </pc:sldMkLst>
        <pc:spChg chg="mod">
          <ac:chgData name="Andrew Davey (1703309)" userId="af53b49d-866f-475a-bb3c-849f15b9c638" providerId="ADAL" clId="{455C0B00-9F1D-814E-A516-6E55BD55DF00}" dt="2019-11-18T21:05:36.866" v="7" actId="20577"/>
          <ac:spMkLst>
            <pc:docMk/>
            <pc:sldMk cId="72430902" sldId="277"/>
            <ac:spMk id="2" creationId="{AD9B32E7-7CDB-5A48-AA42-55519E221E77}"/>
          </ac:spMkLst>
        </pc:spChg>
        <pc:spChg chg="add mod">
          <ac:chgData name="Andrew Davey (1703309)" userId="af53b49d-866f-475a-bb3c-849f15b9c638" providerId="ADAL" clId="{455C0B00-9F1D-814E-A516-6E55BD55DF00}" dt="2019-11-18T21:20:42.254" v="846" actId="20577"/>
          <ac:spMkLst>
            <pc:docMk/>
            <pc:sldMk cId="72430902" sldId="277"/>
            <ac:spMk id="3" creationId="{E1DC5488-8D49-074E-88EC-0604DE2A5E63}"/>
          </ac:spMkLst>
        </pc:spChg>
        <pc:picChg chg="add mod">
          <ac:chgData name="Andrew Davey (1703309)" userId="af53b49d-866f-475a-bb3c-849f15b9c638" providerId="ADAL" clId="{455C0B00-9F1D-814E-A516-6E55BD55DF00}" dt="2019-11-18T21:11:34.289" v="335" actId="1076"/>
          <ac:picMkLst>
            <pc:docMk/>
            <pc:sldMk cId="72430902" sldId="277"/>
            <ac:picMk id="4" creationId="{24E3A582-89B2-5849-8C9E-895C64E68527}"/>
          </ac:picMkLst>
        </pc:picChg>
        <pc:picChg chg="add mod">
          <ac:chgData name="Andrew Davey (1703309)" userId="af53b49d-866f-475a-bb3c-849f15b9c638" providerId="ADAL" clId="{455C0B00-9F1D-814E-A516-6E55BD55DF00}" dt="2019-11-18T21:12:11.020" v="342" actId="1076"/>
          <ac:picMkLst>
            <pc:docMk/>
            <pc:sldMk cId="72430902" sldId="277"/>
            <ac:picMk id="5" creationId="{035FE81C-06B8-5348-8209-05A66992549F}"/>
          </ac:picMkLst>
        </pc:picChg>
        <pc:picChg chg="add mod">
          <ac:chgData name="Andrew Davey (1703309)" userId="af53b49d-866f-475a-bb3c-849f15b9c638" providerId="ADAL" clId="{455C0B00-9F1D-814E-A516-6E55BD55DF00}" dt="2019-11-18T21:12:01.641" v="339" actId="1076"/>
          <ac:picMkLst>
            <pc:docMk/>
            <pc:sldMk cId="72430902" sldId="277"/>
            <ac:picMk id="6" creationId="{F8E63C67-520F-864D-8688-EA910694D6CA}"/>
          </ac:picMkLst>
        </pc:picChg>
        <pc:picChg chg="add mod">
          <ac:chgData name="Andrew Davey (1703309)" userId="af53b49d-866f-475a-bb3c-849f15b9c638" providerId="ADAL" clId="{455C0B00-9F1D-814E-A516-6E55BD55DF00}" dt="2019-11-18T21:12:09.464" v="341" actId="1076"/>
          <ac:picMkLst>
            <pc:docMk/>
            <pc:sldMk cId="72430902" sldId="277"/>
            <ac:picMk id="7" creationId="{882528C7-BCC8-6147-B2E0-730187C68CA3}"/>
          </ac:picMkLst>
        </pc:picChg>
      </pc:sldChg>
      <pc:sldChg chg="modSp add">
        <pc:chgData name="Andrew Davey (1703309)" userId="af53b49d-866f-475a-bb3c-849f15b9c638" providerId="ADAL" clId="{455C0B00-9F1D-814E-A516-6E55BD55DF00}" dt="2019-11-19T21:05:19.531" v="1328" actId="1076"/>
        <pc:sldMkLst>
          <pc:docMk/>
          <pc:sldMk cId="2949834970" sldId="278"/>
        </pc:sldMkLst>
        <pc:spChg chg="mod">
          <ac:chgData name="Andrew Davey (1703309)" userId="af53b49d-866f-475a-bb3c-849f15b9c638" providerId="ADAL" clId="{455C0B00-9F1D-814E-A516-6E55BD55DF00}" dt="2019-11-19T21:05:12.765" v="1327" actId="20577"/>
          <ac:spMkLst>
            <pc:docMk/>
            <pc:sldMk cId="2949834970" sldId="278"/>
            <ac:spMk id="2" creationId="{AD9B32E7-7CDB-5A48-AA42-55519E221E77}"/>
          </ac:spMkLst>
        </pc:spChg>
        <pc:spChg chg="mod">
          <ac:chgData name="Andrew Davey (1703309)" userId="af53b49d-866f-475a-bb3c-849f15b9c638" providerId="ADAL" clId="{455C0B00-9F1D-814E-A516-6E55BD55DF00}" dt="2019-11-18T21:19:49.992" v="841" actId="1076"/>
          <ac:spMkLst>
            <pc:docMk/>
            <pc:sldMk cId="2949834970" sldId="278"/>
            <ac:spMk id="3" creationId="{E1DC5488-8D49-074E-88EC-0604DE2A5E63}"/>
          </ac:spMkLst>
        </pc:spChg>
        <pc:picChg chg="mod">
          <ac:chgData name="Andrew Davey (1703309)" userId="af53b49d-866f-475a-bb3c-849f15b9c638" providerId="ADAL" clId="{455C0B00-9F1D-814E-A516-6E55BD55DF00}" dt="2019-11-18T21:18:42.106" v="725" actId="1076"/>
          <ac:picMkLst>
            <pc:docMk/>
            <pc:sldMk cId="2949834970" sldId="278"/>
            <ac:picMk id="4" creationId="{24E3A582-89B2-5849-8C9E-895C64E68527}"/>
          </ac:picMkLst>
        </pc:picChg>
        <pc:picChg chg="mod">
          <ac:chgData name="Andrew Davey (1703309)" userId="af53b49d-866f-475a-bb3c-849f15b9c638" providerId="ADAL" clId="{455C0B00-9F1D-814E-A516-6E55BD55DF00}" dt="2019-11-18T21:18:40.608" v="724" actId="1076"/>
          <ac:picMkLst>
            <pc:docMk/>
            <pc:sldMk cId="2949834970" sldId="278"/>
            <ac:picMk id="5" creationId="{035FE81C-06B8-5348-8209-05A66992549F}"/>
          </ac:picMkLst>
        </pc:picChg>
        <pc:picChg chg="mod">
          <ac:chgData name="Andrew Davey (1703309)" userId="af53b49d-866f-475a-bb3c-849f15b9c638" providerId="ADAL" clId="{455C0B00-9F1D-814E-A516-6E55BD55DF00}" dt="2019-11-18T21:18:45.176" v="726" actId="1076"/>
          <ac:picMkLst>
            <pc:docMk/>
            <pc:sldMk cId="2949834970" sldId="278"/>
            <ac:picMk id="6" creationId="{F8E63C67-520F-864D-8688-EA910694D6CA}"/>
          </ac:picMkLst>
        </pc:picChg>
        <pc:picChg chg="mod">
          <ac:chgData name="Andrew Davey (1703309)" userId="af53b49d-866f-475a-bb3c-849f15b9c638" providerId="ADAL" clId="{455C0B00-9F1D-814E-A516-6E55BD55DF00}" dt="2019-11-19T21:05:19.531" v="1328" actId="1076"/>
          <ac:picMkLst>
            <pc:docMk/>
            <pc:sldMk cId="2949834970" sldId="278"/>
            <ac:picMk id="7" creationId="{882528C7-BCC8-6147-B2E0-730187C68CA3}"/>
          </ac:picMkLst>
        </pc:picChg>
      </pc:sldChg>
      <pc:sldChg chg="addSp delSp modSp add modAnim">
        <pc:chgData name="Andrew Davey (1703309)" userId="af53b49d-866f-475a-bb3c-849f15b9c638" providerId="ADAL" clId="{455C0B00-9F1D-814E-A516-6E55BD55DF00}" dt="2019-11-21T17:37:28.617" v="1839" actId="14100"/>
        <pc:sldMkLst>
          <pc:docMk/>
          <pc:sldMk cId="1282878830" sldId="279"/>
        </pc:sldMkLst>
        <pc:spChg chg="mod">
          <ac:chgData name="Andrew Davey (1703309)" userId="af53b49d-866f-475a-bb3c-849f15b9c638" providerId="ADAL" clId="{455C0B00-9F1D-814E-A516-6E55BD55DF00}" dt="2019-11-18T21:20:35.702" v="844" actId="20577"/>
          <ac:spMkLst>
            <pc:docMk/>
            <pc:sldMk cId="1282878830" sldId="279"/>
            <ac:spMk id="2" creationId="{AD9B32E7-7CDB-5A48-AA42-55519E221E77}"/>
          </ac:spMkLst>
        </pc:spChg>
        <pc:spChg chg="mod">
          <ac:chgData name="Andrew Davey (1703309)" userId="af53b49d-866f-475a-bb3c-849f15b9c638" providerId="ADAL" clId="{455C0B00-9F1D-814E-A516-6E55BD55DF00}" dt="2019-11-21T17:37:13.664" v="1832" actId="1076"/>
          <ac:spMkLst>
            <pc:docMk/>
            <pc:sldMk cId="1282878830" sldId="279"/>
            <ac:spMk id="3" creationId="{E1DC5488-8D49-074E-88EC-0604DE2A5E63}"/>
          </ac:spMkLst>
        </pc:spChg>
        <pc:picChg chg="mod">
          <ac:chgData name="Andrew Davey (1703309)" userId="af53b49d-866f-475a-bb3c-849f15b9c638" providerId="ADAL" clId="{455C0B00-9F1D-814E-A516-6E55BD55DF00}" dt="2019-11-21T17:37:18.545" v="1834" actId="1076"/>
          <ac:picMkLst>
            <pc:docMk/>
            <pc:sldMk cId="1282878830" sldId="279"/>
            <ac:picMk id="4" creationId="{24E3A582-89B2-5849-8C9E-895C64E68527}"/>
          </ac:picMkLst>
        </pc:picChg>
        <pc:picChg chg="mod">
          <ac:chgData name="Andrew Davey (1703309)" userId="af53b49d-866f-475a-bb3c-849f15b9c638" providerId="ADAL" clId="{455C0B00-9F1D-814E-A516-6E55BD55DF00}" dt="2019-11-21T17:36:33.044" v="1825" actId="1076"/>
          <ac:picMkLst>
            <pc:docMk/>
            <pc:sldMk cId="1282878830" sldId="279"/>
            <ac:picMk id="5" creationId="{035FE81C-06B8-5348-8209-05A66992549F}"/>
          </ac:picMkLst>
        </pc:picChg>
        <pc:picChg chg="del mod">
          <ac:chgData name="Andrew Davey (1703309)" userId="af53b49d-866f-475a-bb3c-849f15b9c638" providerId="ADAL" clId="{455C0B00-9F1D-814E-A516-6E55BD55DF00}" dt="2019-11-21T17:37:19.594" v="1835" actId="478"/>
          <ac:picMkLst>
            <pc:docMk/>
            <pc:sldMk cId="1282878830" sldId="279"/>
            <ac:picMk id="6" creationId="{F8E63C67-520F-864D-8688-EA910694D6CA}"/>
          </ac:picMkLst>
        </pc:picChg>
        <pc:picChg chg="mod">
          <ac:chgData name="Andrew Davey (1703309)" userId="af53b49d-866f-475a-bb3c-849f15b9c638" providerId="ADAL" clId="{455C0B00-9F1D-814E-A516-6E55BD55DF00}" dt="2019-11-21T17:36:31.554" v="1824" actId="1076"/>
          <ac:picMkLst>
            <pc:docMk/>
            <pc:sldMk cId="1282878830" sldId="279"/>
            <ac:picMk id="7" creationId="{882528C7-BCC8-6147-B2E0-730187C68CA3}"/>
          </ac:picMkLst>
        </pc:picChg>
        <pc:picChg chg="add mod">
          <ac:chgData name="Andrew Davey (1703309)" userId="af53b49d-866f-475a-bb3c-849f15b9c638" providerId="ADAL" clId="{455C0B00-9F1D-814E-A516-6E55BD55DF00}" dt="2019-11-21T17:37:24.384" v="1837" actId="1076"/>
          <ac:picMkLst>
            <pc:docMk/>
            <pc:sldMk cId="1282878830" sldId="279"/>
            <ac:picMk id="8" creationId="{ADEB481C-8BE0-F849-B24E-DAAD9063E729}"/>
          </ac:picMkLst>
        </pc:picChg>
        <pc:picChg chg="add mod">
          <ac:chgData name="Andrew Davey (1703309)" userId="af53b49d-866f-475a-bb3c-849f15b9c638" providerId="ADAL" clId="{455C0B00-9F1D-814E-A516-6E55BD55DF00}" dt="2019-11-21T17:37:07.851" v="1829" actId="1076"/>
          <ac:picMkLst>
            <pc:docMk/>
            <pc:sldMk cId="1282878830" sldId="279"/>
            <ac:picMk id="9" creationId="{D56BB297-6A00-AF49-8D8F-FEF80638C76F}"/>
          </ac:picMkLst>
        </pc:picChg>
        <pc:picChg chg="add mod">
          <ac:chgData name="Andrew Davey (1703309)" userId="af53b49d-866f-475a-bb3c-849f15b9c638" providerId="ADAL" clId="{455C0B00-9F1D-814E-A516-6E55BD55DF00}" dt="2019-11-21T17:37:28.617" v="1839" actId="14100"/>
          <ac:picMkLst>
            <pc:docMk/>
            <pc:sldMk cId="1282878830" sldId="279"/>
            <ac:picMk id="10" creationId="{E7407CE9-AE92-5E42-8A53-A10A677CE7CF}"/>
          </ac:picMkLst>
        </pc:picChg>
      </pc:sldChg>
      <pc:sldChg chg="addSp delSp modSp add modAnim">
        <pc:chgData name="Andrew Davey (1703309)" userId="af53b49d-866f-475a-bb3c-849f15b9c638" providerId="ADAL" clId="{455C0B00-9F1D-814E-A516-6E55BD55DF00}" dt="2019-11-19T20:12:53.848" v="968" actId="14100"/>
        <pc:sldMkLst>
          <pc:docMk/>
          <pc:sldMk cId="878347813" sldId="280"/>
        </pc:sldMkLst>
        <pc:spChg chg="del">
          <ac:chgData name="Andrew Davey (1703309)" userId="af53b49d-866f-475a-bb3c-849f15b9c638" providerId="ADAL" clId="{455C0B00-9F1D-814E-A516-6E55BD55DF00}" dt="2019-11-19T20:10:27.374" v="945" actId="478"/>
          <ac:spMkLst>
            <pc:docMk/>
            <pc:sldMk cId="878347813" sldId="280"/>
            <ac:spMk id="5" creationId="{61011457-ECA0-3B49-9ACD-A70A3107A2D1}"/>
          </ac:spMkLst>
        </pc:spChg>
        <pc:spChg chg="mod">
          <ac:chgData name="Andrew Davey (1703309)" userId="af53b49d-866f-475a-bb3c-849f15b9c638" providerId="ADAL" clId="{455C0B00-9F1D-814E-A516-6E55BD55DF00}" dt="2019-11-19T20:10:35.178" v="948" actId="1076"/>
          <ac:spMkLst>
            <pc:docMk/>
            <pc:sldMk cId="878347813" sldId="280"/>
            <ac:spMk id="9" creationId="{711F7244-BA29-9544-AD36-D612B4E7D90C}"/>
          </ac:spMkLst>
        </pc:spChg>
        <pc:spChg chg="mod">
          <ac:chgData name="Andrew Davey (1703309)" userId="af53b49d-866f-475a-bb3c-849f15b9c638" providerId="ADAL" clId="{455C0B00-9F1D-814E-A516-6E55BD55DF00}" dt="2019-11-19T20:10:29.624" v="946" actId="1076"/>
          <ac:spMkLst>
            <pc:docMk/>
            <pc:sldMk cId="878347813" sldId="280"/>
            <ac:spMk id="10" creationId="{24915641-C26A-374C-B801-9DDBBE95B9EE}"/>
          </ac:spMkLst>
        </pc:spChg>
        <pc:spChg chg="mod">
          <ac:chgData name="Andrew Davey (1703309)" userId="af53b49d-866f-475a-bb3c-849f15b9c638" providerId="ADAL" clId="{455C0B00-9F1D-814E-A516-6E55BD55DF00}" dt="2019-11-19T20:10:32.492" v="947" actId="1076"/>
          <ac:spMkLst>
            <pc:docMk/>
            <pc:sldMk cId="878347813" sldId="280"/>
            <ac:spMk id="11" creationId="{5C0D8771-EB40-CC46-B189-0EB2899D3C80}"/>
          </ac:spMkLst>
        </pc:spChg>
        <pc:spChg chg="del mod">
          <ac:chgData name="Andrew Davey (1703309)" userId="af53b49d-866f-475a-bb3c-849f15b9c638" providerId="ADAL" clId="{455C0B00-9F1D-814E-A516-6E55BD55DF00}" dt="2019-11-19T20:10:25.335" v="944" actId="478"/>
          <ac:spMkLst>
            <pc:docMk/>
            <pc:sldMk cId="878347813" sldId="280"/>
            <ac:spMk id="21" creationId="{FF0C7059-FD12-164B-A79D-FAD1D2E1298F}"/>
          </ac:spMkLst>
        </pc:spChg>
        <pc:picChg chg="add mod">
          <ac:chgData name="Andrew Davey (1703309)" userId="af53b49d-866f-475a-bb3c-849f15b9c638" providerId="ADAL" clId="{455C0B00-9F1D-814E-A516-6E55BD55DF00}" dt="2019-11-19T20:11:45.795" v="953" actId="1076"/>
          <ac:picMkLst>
            <pc:docMk/>
            <pc:sldMk cId="878347813" sldId="280"/>
            <ac:picMk id="12" creationId="{49165CC2-EDC4-4D4A-8501-F3DA1A43EE1A}"/>
          </ac:picMkLst>
        </pc:picChg>
        <pc:picChg chg="add mod">
          <ac:chgData name="Andrew Davey (1703309)" userId="af53b49d-866f-475a-bb3c-849f15b9c638" providerId="ADAL" clId="{455C0B00-9F1D-814E-A516-6E55BD55DF00}" dt="2019-11-19T20:12:03.528" v="956" actId="1076"/>
          <ac:picMkLst>
            <pc:docMk/>
            <pc:sldMk cId="878347813" sldId="280"/>
            <ac:picMk id="13" creationId="{FEA043FE-A05F-1647-81B5-9E327956AC5E}"/>
          </ac:picMkLst>
        </pc:picChg>
        <pc:picChg chg="add mod">
          <ac:chgData name="Andrew Davey (1703309)" userId="af53b49d-866f-475a-bb3c-849f15b9c638" providerId="ADAL" clId="{455C0B00-9F1D-814E-A516-6E55BD55DF00}" dt="2019-11-19T20:12:15.349" v="958" actId="1076"/>
          <ac:picMkLst>
            <pc:docMk/>
            <pc:sldMk cId="878347813" sldId="280"/>
            <ac:picMk id="14" creationId="{EC79E791-5458-D240-A12A-BE7B9D9169F9}"/>
          </ac:picMkLst>
        </pc:picChg>
        <pc:picChg chg="add mod">
          <ac:chgData name="Andrew Davey (1703309)" userId="af53b49d-866f-475a-bb3c-849f15b9c638" providerId="ADAL" clId="{455C0B00-9F1D-814E-A516-6E55BD55DF00}" dt="2019-11-19T20:12:27.790" v="961" actId="1076"/>
          <ac:picMkLst>
            <pc:docMk/>
            <pc:sldMk cId="878347813" sldId="280"/>
            <ac:picMk id="15" creationId="{2727D6DB-5588-F94F-91B1-74CE878149C8}"/>
          </ac:picMkLst>
        </pc:picChg>
        <pc:picChg chg="add mod">
          <ac:chgData name="Andrew Davey (1703309)" userId="af53b49d-866f-475a-bb3c-849f15b9c638" providerId="ADAL" clId="{455C0B00-9F1D-814E-A516-6E55BD55DF00}" dt="2019-11-19T20:12:37.915" v="964" actId="1076"/>
          <ac:picMkLst>
            <pc:docMk/>
            <pc:sldMk cId="878347813" sldId="280"/>
            <ac:picMk id="16" creationId="{9A6EF985-4FB7-184B-8547-65BDDA41F426}"/>
          </ac:picMkLst>
        </pc:picChg>
        <pc:picChg chg="add mod">
          <ac:chgData name="Andrew Davey (1703309)" userId="af53b49d-866f-475a-bb3c-849f15b9c638" providerId="ADAL" clId="{455C0B00-9F1D-814E-A516-6E55BD55DF00}" dt="2019-11-19T20:12:53.848" v="968" actId="14100"/>
          <ac:picMkLst>
            <pc:docMk/>
            <pc:sldMk cId="878347813" sldId="280"/>
            <ac:picMk id="17" creationId="{7AC18914-B3B7-B246-B59D-F960EE1A0058}"/>
          </ac:picMkLst>
        </pc:picChg>
      </pc:sldChg>
      <pc:sldChg chg="addSp delSp modSp add modAnim">
        <pc:chgData name="Andrew Davey (1703309)" userId="af53b49d-866f-475a-bb3c-849f15b9c638" providerId="ADAL" clId="{455C0B00-9F1D-814E-A516-6E55BD55DF00}" dt="2019-11-21T17:10:49.678" v="1530" actId="20577"/>
        <pc:sldMkLst>
          <pc:docMk/>
          <pc:sldMk cId="2253417817" sldId="281"/>
        </pc:sldMkLst>
        <pc:spChg chg="mod">
          <ac:chgData name="Andrew Davey (1703309)" userId="af53b49d-866f-475a-bb3c-849f15b9c638" providerId="ADAL" clId="{455C0B00-9F1D-814E-A516-6E55BD55DF00}" dt="2019-11-19T20:14:58.960" v="984" actId="20577"/>
          <ac:spMkLst>
            <pc:docMk/>
            <pc:sldMk cId="2253417817" sldId="281"/>
            <ac:spMk id="2" creationId="{AD9B32E7-7CDB-5A48-AA42-55519E221E77}"/>
          </ac:spMkLst>
        </pc:spChg>
        <pc:spChg chg="mod">
          <ac:chgData name="Andrew Davey (1703309)" userId="af53b49d-866f-475a-bb3c-849f15b9c638" providerId="ADAL" clId="{455C0B00-9F1D-814E-A516-6E55BD55DF00}" dt="2019-11-21T17:10:49.678" v="1530" actId="20577"/>
          <ac:spMkLst>
            <pc:docMk/>
            <pc:sldMk cId="2253417817" sldId="281"/>
            <ac:spMk id="3" creationId="{E1DC5488-8D49-074E-88EC-0604DE2A5E63}"/>
          </ac:spMkLst>
        </pc:spChg>
        <pc:spChg chg="add mod">
          <ac:chgData name="Andrew Davey (1703309)" userId="af53b49d-866f-475a-bb3c-849f15b9c638" providerId="ADAL" clId="{455C0B00-9F1D-814E-A516-6E55BD55DF00}" dt="2019-11-19T20:22:46.324" v="1304" actId="207"/>
          <ac:spMkLst>
            <pc:docMk/>
            <pc:sldMk cId="2253417817" sldId="281"/>
            <ac:spMk id="8" creationId="{DF4D3C79-23DC-0B4A-BAD5-FE868968B146}"/>
          </ac:spMkLst>
        </pc:spChg>
        <pc:spChg chg="add mod">
          <ac:chgData name="Andrew Davey (1703309)" userId="af53b49d-866f-475a-bb3c-849f15b9c638" providerId="ADAL" clId="{455C0B00-9F1D-814E-A516-6E55BD55DF00}" dt="2019-11-19T20:22:59.615" v="1306" actId="207"/>
          <ac:spMkLst>
            <pc:docMk/>
            <pc:sldMk cId="2253417817" sldId="281"/>
            <ac:spMk id="9" creationId="{AFD4BE23-35B4-3446-AB25-05F5F2FDA2D5}"/>
          </ac:spMkLst>
        </pc:spChg>
        <pc:spChg chg="add mod">
          <ac:chgData name="Andrew Davey (1703309)" userId="af53b49d-866f-475a-bb3c-849f15b9c638" providerId="ADAL" clId="{455C0B00-9F1D-814E-A516-6E55BD55DF00}" dt="2019-11-19T20:22:52.368" v="1305" actId="17032"/>
          <ac:spMkLst>
            <pc:docMk/>
            <pc:sldMk cId="2253417817" sldId="281"/>
            <ac:spMk id="10" creationId="{EF7987C7-1C5B-2B4C-BEEB-3663735E08E9}"/>
          </ac:spMkLst>
        </pc:spChg>
        <pc:picChg chg="del">
          <ac:chgData name="Andrew Davey (1703309)" userId="af53b49d-866f-475a-bb3c-849f15b9c638" providerId="ADAL" clId="{455C0B00-9F1D-814E-A516-6E55BD55DF00}" dt="2019-11-19T20:15:01.265" v="985" actId="478"/>
          <ac:picMkLst>
            <pc:docMk/>
            <pc:sldMk cId="2253417817" sldId="281"/>
            <ac:picMk id="4" creationId="{24E3A582-89B2-5849-8C9E-895C64E68527}"/>
          </ac:picMkLst>
        </pc:picChg>
        <pc:picChg chg="del">
          <ac:chgData name="Andrew Davey (1703309)" userId="af53b49d-866f-475a-bb3c-849f15b9c638" providerId="ADAL" clId="{455C0B00-9F1D-814E-A516-6E55BD55DF00}" dt="2019-11-19T20:15:04.809" v="988" actId="478"/>
          <ac:picMkLst>
            <pc:docMk/>
            <pc:sldMk cId="2253417817" sldId="281"/>
            <ac:picMk id="5" creationId="{035FE81C-06B8-5348-8209-05A66992549F}"/>
          </ac:picMkLst>
        </pc:picChg>
        <pc:picChg chg="del">
          <ac:chgData name="Andrew Davey (1703309)" userId="af53b49d-866f-475a-bb3c-849f15b9c638" providerId="ADAL" clId="{455C0B00-9F1D-814E-A516-6E55BD55DF00}" dt="2019-11-19T20:15:03.416" v="987" actId="478"/>
          <ac:picMkLst>
            <pc:docMk/>
            <pc:sldMk cId="2253417817" sldId="281"/>
            <ac:picMk id="6" creationId="{F8E63C67-520F-864D-8688-EA910694D6CA}"/>
          </ac:picMkLst>
        </pc:picChg>
        <pc:picChg chg="del">
          <ac:chgData name="Andrew Davey (1703309)" userId="af53b49d-866f-475a-bb3c-849f15b9c638" providerId="ADAL" clId="{455C0B00-9F1D-814E-A516-6E55BD55DF00}" dt="2019-11-19T20:15:02.224" v="986" actId="478"/>
          <ac:picMkLst>
            <pc:docMk/>
            <pc:sldMk cId="2253417817" sldId="281"/>
            <ac:picMk id="7" creationId="{882528C7-BCC8-6147-B2E0-730187C68CA3}"/>
          </ac:picMkLst>
        </pc:picChg>
      </pc:sldChg>
      <pc:sldChg chg="addSp modSp add">
        <pc:chgData name="Andrew Davey (1703309)" userId="af53b49d-866f-475a-bb3c-849f15b9c638" providerId="ADAL" clId="{455C0B00-9F1D-814E-A516-6E55BD55DF00}" dt="2019-11-21T21:36:51.378" v="2163" actId="20577"/>
        <pc:sldMkLst>
          <pc:docMk/>
          <pc:sldMk cId="835398017" sldId="282"/>
        </pc:sldMkLst>
        <pc:spChg chg="mod">
          <ac:chgData name="Andrew Davey (1703309)" userId="af53b49d-866f-475a-bb3c-849f15b9c638" providerId="ADAL" clId="{455C0B00-9F1D-814E-A516-6E55BD55DF00}" dt="2019-11-21T17:26:19.287" v="1547" actId="20577"/>
          <ac:spMkLst>
            <pc:docMk/>
            <pc:sldMk cId="835398017" sldId="282"/>
            <ac:spMk id="2" creationId="{AD9B32E7-7CDB-5A48-AA42-55519E221E77}"/>
          </ac:spMkLst>
        </pc:spChg>
        <pc:spChg chg="mod">
          <ac:chgData name="Andrew Davey (1703309)" userId="af53b49d-866f-475a-bb3c-849f15b9c638" providerId="ADAL" clId="{455C0B00-9F1D-814E-A516-6E55BD55DF00}" dt="2019-11-21T17:32:40.057" v="1809" actId="1076"/>
          <ac:spMkLst>
            <pc:docMk/>
            <pc:sldMk cId="835398017" sldId="282"/>
            <ac:spMk id="3" creationId="{E1DC5488-8D49-074E-88EC-0604DE2A5E63}"/>
          </ac:spMkLst>
        </pc:spChg>
        <pc:spChg chg="add mod">
          <ac:chgData name="Andrew Davey (1703309)" userId="af53b49d-866f-475a-bb3c-849f15b9c638" providerId="ADAL" clId="{455C0B00-9F1D-814E-A516-6E55BD55DF00}" dt="2019-11-21T21:36:51.378" v="2163" actId="20577"/>
          <ac:spMkLst>
            <pc:docMk/>
            <pc:sldMk cId="835398017" sldId="282"/>
            <ac:spMk id="8" creationId="{7766E02D-E16D-CA4A-80B1-6312486CCF0B}"/>
          </ac:spMkLst>
        </pc:spChg>
        <pc:picChg chg="mod">
          <ac:chgData name="Andrew Davey (1703309)" userId="af53b49d-866f-475a-bb3c-849f15b9c638" providerId="ADAL" clId="{455C0B00-9F1D-814E-A516-6E55BD55DF00}" dt="2019-11-21T17:29:33.116" v="1552" actId="1076"/>
          <ac:picMkLst>
            <pc:docMk/>
            <pc:sldMk cId="835398017" sldId="282"/>
            <ac:picMk id="4" creationId="{24E3A582-89B2-5849-8C9E-895C64E68527}"/>
          </ac:picMkLst>
        </pc:picChg>
        <pc:picChg chg="mod">
          <ac:chgData name="Andrew Davey (1703309)" userId="af53b49d-866f-475a-bb3c-849f15b9c638" providerId="ADAL" clId="{455C0B00-9F1D-814E-A516-6E55BD55DF00}" dt="2019-11-21T17:29:36.482" v="1555" actId="1076"/>
          <ac:picMkLst>
            <pc:docMk/>
            <pc:sldMk cId="835398017" sldId="282"/>
            <ac:picMk id="5" creationId="{035FE81C-06B8-5348-8209-05A66992549F}"/>
          </ac:picMkLst>
        </pc:picChg>
        <pc:picChg chg="mod">
          <ac:chgData name="Andrew Davey (1703309)" userId="af53b49d-866f-475a-bb3c-849f15b9c638" providerId="ADAL" clId="{455C0B00-9F1D-814E-A516-6E55BD55DF00}" dt="2019-11-21T17:29:35.377" v="1554" actId="1076"/>
          <ac:picMkLst>
            <pc:docMk/>
            <pc:sldMk cId="835398017" sldId="282"/>
            <ac:picMk id="6" creationId="{F8E63C67-520F-864D-8688-EA910694D6CA}"/>
          </ac:picMkLst>
        </pc:picChg>
        <pc:picChg chg="mod">
          <ac:chgData name="Andrew Davey (1703309)" userId="af53b49d-866f-475a-bb3c-849f15b9c638" providerId="ADAL" clId="{455C0B00-9F1D-814E-A516-6E55BD55DF00}" dt="2019-11-21T17:29:34.342" v="1553" actId="1076"/>
          <ac:picMkLst>
            <pc:docMk/>
            <pc:sldMk cId="835398017" sldId="282"/>
            <ac:picMk id="7" creationId="{882528C7-BCC8-6147-B2E0-730187C68CA3}"/>
          </ac:picMkLst>
        </pc:picChg>
      </pc:sldChg>
      <pc:sldChg chg="addSp delSp modSp add delAnim modAnim">
        <pc:chgData name="Andrew Davey (1703309)" userId="af53b49d-866f-475a-bb3c-849f15b9c638" providerId="ADAL" clId="{455C0B00-9F1D-814E-A516-6E55BD55DF00}" dt="2019-11-24T11:16:13.672" v="2296" actId="1076"/>
        <pc:sldMkLst>
          <pc:docMk/>
          <pc:sldMk cId="2876773204" sldId="283"/>
        </pc:sldMkLst>
        <pc:spChg chg="mod">
          <ac:chgData name="Andrew Davey (1703309)" userId="af53b49d-866f-475a-bb3c-849f15b9c638" providerId="ADAL" clId="{455C0B00-9F1D-814E-A516-6E55BD55DF00}" dt="2019-11-24T11:14:05.755" v="2259" actId="20577"/>
          <ac:spMkLst>
            <pc:docMk/>
            <pc:sldMk cId="2876773204" sldId="283"/>
            <ac:spMk id="2" creationId="{AD9B32E7-7CDB-5A48-AA42-55519E221E77}"/>
          </ac:spMkLst>
        </pc:spChg>
        <pc:spChg chg="add mod">
          <ac:chgData name="Andrew Davey (1703309)" userId="af53b49d-866f-475a-bb3c-849f15b9c638" providerId="ADAL" clId="{455C0B00-9F1D-814E-A516-6E55BD55DF00}" dt="2019-11-24T11:13:43.287" v="2243" actId="255"/>
          <ac:spMkLst>
            <pc:docMk/>
            <pc:sldMk cId="2876773204" sldId="283"/>
            <ac:spMk id="3" creationId="{BCC5CE05-F29F-5845-86FD-90BB6EF55E83}"/>
          </ac:spMkLst>
        </pc:spChg>
        <pc:spChg chg="del">
          <ac:chgData name="Andrew Davey (1703309)" userId="af53b49d-866f-475a-bb3c-849f15b9c638" providerId="ADAL" clId="{455C0B00-9F1D-814E-A516-6E55BD55DF00}" dt="2019-11-21T17:38:12.779" v="1860" actId="478"/>
          <ac:spMkLst>
            <pc:docMk/>
            <pc:sldMk cId="2876773204" sldId="283"/>
            <ac:spMk id="3" creationId="{E1DC5488-8D49-074E-88EC-0604DE2A5E63}"/>
          </ac:spMkLst>
        </pc:spChg>
        <pc:spChg chg="add mod">
          <ac:chgData name="Andrew Davey (1703309)" userId="af53b49d-866f-475a-bb3c-849f15b9c638" providerId="ADAL" clId="{455C0B00-9F1D-814E-A516-6E55BD55DF00}" dt="2019-11-21T17:40:54.240" v="1934" actId="20577"/>
          <ac:spMkLst>
            <pc:docMk/>
            <pc:sldMk cId="2876773204" sldId="283"/>
            <ac:spMk id="6" creationId="{7053B44C-79F8-1442-B6C7-331C7BF38654}"/>
          </ac:spMkLst>
        </pc:spChg>
        <pc:spChg chg="add mod">
          <ac:chgData name="Andrew Davey (1703309)" userId="af53b49d-866f-475a-bb3c-849f15b9c638" providerId="ADAL" clId="{455C0B00-9F1D-814E-A516-6E55BD55DF00}" dt="2019-11-21T17:40:26.147" v="1929" actId="115"/>
          <ac:spMkLst>
            <pc:docMk/>
            <pc:sldMk cId="2876773204" sldId="283"/>
            <ac:spMk id="11" creationId="{9F6AE4C0-ABBD-084C-A17B-2A75A8DE2757}"/>
          </ac:spMkLst>
        </pc:spChg>
        <pc:spChg chg="add mod">
          <ac:chgData name="Andrew Davey (1703309)" userId="af53b49d-866f-475a-bb3c-849f15b9c638" providerId="ADAL" clId="{455C0B00-9F1D-814E-A516-6E55BD55DF00}" dt="2019-11-21T17:40:40.076" v="1931" actId="1076"/>
          <ac:spMkLst>
            <pc:docMk/>
            <pc:sldMk cId="2876773204" sldId="283"/>
            <ac:spMk id="12" creationId="{E443558A-6523-E449-824D-9CEE73AAC3AE}"/>
          </ac:spMkLst>
        </pc:spChg>
        <pc:spChg chg="add mod">
          <ac:chgData name="Andrew Davey (1703309)" userId="af53b49d-866f-475a-bb3c-849f15b9c638" providerId="ADAL" clId="{455C0B00-9F1D-814E-A516-6E55BD55DF00}" dt="2019-11-24T11:14:36.095" v="2283" actId="113"/>
          <ac:spMkLst>
            <pc:docMk/>
            <pc:sldMk cId="2876773204" sldId="283"/>
            <ac:spMk id="13" creationId="{4E92B001-544E-744E-BACE-07AAF0FD14C1}"/>
          </ac:spMkLst>
        </pc:spChg>
        <pc:spChg chg="add mod">
          <ac:chgData name="Andrew Davey (1703309)" userId="af53b49d-866f-475a-bb3c-849f15b9c638" providerId="ADAL" clId="{455C0B00-9F1D-814E-A516-6E55BD55DF00}" dt="2019-11-21T17:46:44.099" v="2125" actId="20577"/>
          <ac:spMkLst>
            <pc:docMk/>
            <pc:sldMk cId="2876773204" sldId="283"/>
            <ac:spMk id="14" creationId="{2E8969EC-4E0E-7844-BD0B-39B85E981171}"/>
          </ac:spMkLst>
        </pc:spChg>
        <pc:spChg chg="add mod">
          <ac:chgData name="Andrew Davey (1703309)" userId="af53b49d-866f-475a-bb3c-849f15b9c638" providerId="ADAL" clId="{455C0B00-9F1D-814E-A516-6E55BD55DF00}" dt="2019-11-21T17:45:07.233" v="2100" actId="20577"/>
          <ac:spMkLst>
            <pc:docMk/>
            <pc:sldMk cId="2876773204" sldId="283"/>
            <ac:spMk id="15" creationId="{FAAE6B01-1DEA-794C-9A50-9D799AAFF330}"/>
          </ac:spMkLst>
        </pc:spChg>
        <pc:spChg chg="add mod">
          <ac:chgData name="Andrew Davey (1703309)" userId="af53b49d-866f-475a-bb3c-849f15b9c638" providerId="ADAL" clId="{455C0B00-9F1D-814E-A516-6E55BD55DF00}" dt="2019-11-24T11:16:13.672" v="2296" actId="1076"/>
          <ac:spMkLst>
            <pc:docMk/>
            <pc:sldMk cId="2876773204" sldId="283"/>
            <ac:spMk id="16" creationId="{2DBB3F9A-EFC3-7547-80B3-BFADF2CAC9F0}"/>
          </ac:spMkLst>
        </pc:spChg>
        <pc:picChg chg="del">
          <ac:chgData name="Andrew Davey (1703309)" userId="af53b49d-866f-475a-bb3c-849f15b9c638" providerId="ADAL" clId="{455C0B00-9F1D-814E-A516-6E55BD55DF00}" dt="2019-11-21T17:38:04.155" v="1854" actId="478"/>
          <ac:picMkLst>
            <pc:docMk/>
            <pc:sldMk cId="2876773204" sldId="283"/>
            <ac:picMk id="4" creationId="{24E3A582-89B2-5849-8C9E-895C64E68527}"/>
          </ac:picMkLst>
        </pc:picChg>
        <pc:picChg chg="add del">
          <ac:chgData name="Andrew Davey (1703309)" userId="af53b49d-866f-475a-bb3c-849f15b9c638" providerId="ADAL" clId="{455C0B00-9F1D-814E-A516-6E55BD55DF00}" dt="2019-11-24T11:14:17.991" v="2261" actId="478"/>
          <ac:picMkLst>
            <pc:docMk/>
            <pc:sldMk cId="2876773204" sldId="283"/>
            <ac:picMk id="4" creationId="{4CCE0CE6-A129-9940-9B44-586298D17627}"/>
          </ac:picMkLst>
        </pc:picChg>
        <pc:picChg chg="del">
          <ac:chgData name="Andrew Davey (1703309)" userId="af53b49d-866f-475a-bb3c-849f15b9c638" providerId="ADAL" clId="{455C0B00-9F1D-814E-A516-6E55BD55DF00}" dt="2019-11-21T17:38:06.963" v="1856" actId="478"/>
          <ac:picMkLst>
            <pc:docMk/>
            <pc:sldMk cId="2876773204" sldId="283"/>
            <ac:picMk id="5" creationId="{035FE81C-06B8-5348-8209-05A66992549F}"/>
          </ac:picMkLst>
        </pc:picChg>
        <pc:picChg chg="del">
          <ac:chgData name="Andrew Davey (1703309)" userId="af53b49d-866f-475a-bb3c-849f15b9c638" providerId="ADAL" clId="{455C0B00-9F1D-814E-A516-6E55BD55DF00}" dt="2019-11-21T17:38:05.674" v="1855" actId="478"/>
          <ac:picMkLst>
            <pc:docMk/>
            <pc:sldMk cId="2876773204" sldId="283"/>
            <ac:picMk id="7" creationId="{882528C7-BCC8-6147-B2E0-730187C68CA3}"/>
          </ac:picMkLst>
        </pc:picChg>
        <pc:picChg chg="mod modCrop">
          <ac:chgData name="Andrew Davey (1703309)" userId="af53b49d-866f-475a-bb3c-849f15b9c638" providerId="ADAL" clId="{455C0B00-9F1D-814E-A516-6E55BD55DF00}" dt="2019-11-21T17:39:08.175" v="1875" actId="1076"/>
          <ac:picMkLst>
            <pc:docMk/>
            <pc:sldMk cId="2876773204" sldId="283"/>
            <ac:picMk id="8" creationId="{ADEB481C-8BE0-F849-B24E-DAAD9063E729}"/>
          </ac:picMkLst>
        </pc:picChg>
        <pc:picChg chg="del">
          <ac:chgData name="Andrew Davey (1703309)" userId="af53b49d-866f-475a-bb3c-849f15b9c638" providerId="ADAL" clId="{455C0B00-9F1D-814E-A516-6E55BD55DF00}" dt="2019-11-21T17:38:10.235" v="1859" actId="478"/>
          <ac:picMkLst>
            <pc:docMk/>
            <pc:sldMk cId="2876773204" sldId="283"/>
            <ac:picMk id="9" creationId="{D56BB297-6A00-AF49-8D8F-FEF80638C76F}"/>
          </ac:picMkLst>
        </pc:picChg>
        <pc:picChg chg="del">
          <ac:chgData name="Andrew Davey (1703309)" userId="af53b49d-866f-475a-bb3c-849f15b9c638" providerId="ADAL" clId="{455C0B00-9F1D-814E-A516-6E55BD55DF00}" dt="2019-11-21T17:38:08.027" v="1857" actId="478"/>
          <ac:picMkLst>
            <pc:docMk/>
            <pc:sldMk cId="2876773204" sldId="283"/>
            <ac:picMk id="10" creationId="{E7407CE9-AE92-5E42-8A53-A10A677CE7CF}"/>
          </ac:picMkLst>
        </pc:picChg>
        <pc:cxnChg chg="add mod">
          <ac:chgData name="Andrew Davey (1703309)" userId="af53b49d-866f-475a-bb3c-849f15b9c638" providerId="ADAL" clId="{455C0B00-9F1D-814E-A516-6E55BD55DF00}" dt="2019-11-21T17:46:08.138" v="2106" actId="14100"/>
          <ac:cxnSpMkLst>
            <pc:docMk/>
            <pc:sldMk cId="2876773204" sldId="283"/>
            <ac:cxnSpMk id="17" creationId="{C5D6F60F-A998-544B-8415-D34F53BE20A0}"/>
          </ac:cxnSpMkLst>
        </pc:cxnChg>
        <pc:cxnChg chg="add mod">
          <ac:chgData name="Andrew Davey (1703309)" userId="af53b49d-866f-475a-bb3c-849f15b9c638" providerId="ADAL" clId="{455C0B00-9F1D-814E-A516-6E55BD55DF00}" dt="2019-11-24T11:15:30.619" v="2286" actId="14100"/>
          <ac:cxnSpMkLst>
            <pc:docMk/>
            <pc:sldMk cId="2876773204" sldId="283"/>
            <ac:cxnSpMk id="18" creationId="{B83B441C-FBAD-C240-AA64-B785D7B549A5}"/>
          </ac:cxnSpMkLst>
        </pc:cxnChg>
        <pc:cxnChg chg="add mod">
          <ac:chgData name="Andrew Davey (1703309)" userId="af53b49d-866f-475a-bb3c-849f15b9c638" providerId="ADAL" clId="{455C0B00-9F1D-814E-A516-6E55BD55DF00}" dt="2019-11-21T17:46:22.355" v="2110" actId="14100"/>
          <ac:cxnSpMkLst>
            <pc:docMk/>
            <pc:sldMk cId="2876773204" sldId="283"/>
            <ac:cxnSpMk id="19" creationId="{0628BD6E-F96F-104B-9E9E-1AC5B7F7574D}"/>
          </ac:cxnSpMkLst>
        </pc:cxnChg>
        <pc:cxnChg chg="add del mod">
          <ac:chgData name="Andrew Davey (1703309)" userId="af53b49d-866f-475a-bb3c-849f15b9c638" providerId="ADAL" clId="{455C0B00-9F1D-814E-A516-6E55BD55DF00}" dt="2019-11-24T11:16:02.786" v="2294" actId="478"/>
          <ac:cxnSpMkLst>
            <pc:docMk/>
            <pc:sldMk cId="2876773204" sldId="283"/>
            <ac:cxnSpMk id="20" creationId="{B0C6B3D8-8C4A-4C41-AB3C-F33FC8EE5B4E}"/>
          </ac:cxnSpMkLst>
        </pc:cxnChg>
        <pc:cxnChg chg="add del mod">
          <ac:chgData name="Andrew Davey (1703309)" userId="af53b49d-866f-475a-bb3c-849f15b9c638" providerId="ADAL" clId="{455C0B00-9F1D-814E-A516-6E55BD55DF00}" dt="2019-11-24T11:16:04.589" v="2295" actId="478"/>
          <ac:cxnSpMkLst>
            <pc:docMk/>
            <pc:sldMk cId="2876773204" sldId="283"/>
            <ac:cxnSpMk id="21" creationId="{2CA618AD-7EA9-684E-BC59-171D492124DB}"/>
          </ac:cxnSpMkLst>
        </pc:cxnChg>
        <pc:cxnChg chg="add mod">
          <ac:chgData name="Andrew Davey (1703309)" userId="af53b49d-866f-475a-bb3c-849f15b9c638" providerId="ADAL" clId="{455C0B00-9F1D-814E-A516-6E55BD55DF00}" dt="2019-11-21T17:46:55.340" v="2127" actId="14100"/>
          <ac:cxnSpMkLst>
            <pc:docMk/>
            <pc:sldMk cId="2876773204" sldId="283"/>
            <ac:cxnSpMk id="22" creationId="{1917B75D-8B5B-9B4E-A3FD-FA3ABF00CBE7}"/>
          </ac:cxnSpMkLst>
        </pc:cxnChg>
      </pc:sldChg>
      <pc:sldChg chg="modSp add">
        <pc:chgData name="Andrew Davey (1703309)" userId="af53b49d-866f-475a-bb3c-849f15b9c638" providerId="ADAL" clId="{455C0B00-9F1D-814E-A516-6E55BD55DF00}" dt="2019-11-21T21:22:01.879" v="2162" actId="20577"/>
        <pc:sldMkLst>
          <pc:docMk/>
          <pc:sldMk cId="1335733955" sldId="284"/>
        </pc:sldMkLst>
        <pc:spChg chg="mod">
          <ac:chgData name="Andrew Davey (1703309)" userId="af53b49d-866f-475a-bb3c-849f15b9c638" providerId="ADAL" clId="{455C0B00-9F1D-814E-A516-6E55BD55DF00}" dt="2019-11-21T17:42:58.043" v="1989" actId="20577"/>
          <ac:spMkLst>
            <pc:docMk/>
            <pc:sldMk cId="1335733955" sldId="284"/>
            <ac:spMk id="6" creationId="{7053B44C-79F8-1442-B6C7-331C7BF38654}"/>
          </ac:spMkLst>
        </pc:spChg>
        <pc:spChg chg="mod">
          <ac:chgData name="Andrew Davey (1703309)" userId="af53b49d-866f-475a-bb3c-849f15b9c638" providerId="ADAL" clId="{455C0B00-9F1D-814E-A516-6E55BD55DF00}" dt="2019-11-21T17:42:44.514" v="1983" actId="20577"/>
          <ac:spMkLst>
            <pc:docMk/>
            <pc:sldMk cId="1335733955" sldId="284"/>
            <ac:spMk id="11" creationId="{9F6AE4C0-ABBD-084C-A17B-2A75A8DE2757}"/>
          </ac:spMkLst>
        </pc:spChg>
        <pc:spChg chg="mod">
          <ac:chgData name="Andrew Davey (1703309)" userId="af53b49d-866f-475a-bb3c-849f15b9c638" providerId="ADAL" clId="{455C0B00-9F1D-814E-A516-6E55BD55DF00}" dt="2019-11-21T21:22:01.879" v="2162" actId="20577"/>
          <ac:spMkLst>
            <pc:docMk/>
            <pc:sldMk cId="1335733955" sldId="284"/>
            <ac:spMk id="12" creationId="{E443558A-6523-E449-824D-9CEE73AAC3A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C79311-EAF1-8D49-BD60-22118307172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CD1C6D-E0E4-4847-86F1-57AEB136D47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B740F7E-7C8A-DC42-AD0E-4F3EEC55D038}" type="datetimeFigureOut">
              <a:rPr lang="en-GB"/>
              <a:pPr>
                <a:defRPr/>
              </a:pPr>
              <a:t>24/11/2019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D3CA57-8707-E446-8A09-184AB288CC9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E40E51-5941-7940-AB2D-16241CA43B5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3809D26-2F31-DD44-BE7F-3443358269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05C70FF-B080-554A-90D9-D981E89DED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94C849-C198-6E46-AEE3-B218CDCF34A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0487C5B-AAEF-7244-93A8-4318CC4CBEC9}" type="datetimeFigureOut">
              <a:rPr lang="en-GB"/>
              <a:pPr>
                <a:defRPr/>
              </a:pPr>
              <a:t>24/11/2019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9FB39BA-ADFD-5543-8873-C69CCCC9B8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FF6124C-F406-8B44-933F-DADB7884A4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7FD79-F416-264A-8B1D-055D37E1987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B3F87-69CD-6A48-B2B3-18EAD0CEA4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EC23117-351F-9B40-9263-98E09A3B2D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F6FA92B1-AC88-4744-A0AC-AB92458FE1D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288" y="6196013"/>
            <a:ext cx="5762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448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BEC8506-6D38-D54E-BC28-83A33A952ECC}"/>
              </a:ext>
            </a:extLst>
          </p:cNvPr>
          <p:cNvSpPr/>
          <p:nvPr userDrawn="1"/>
        </p:nvSpPr>
        <p:spPr bwMode="auto">
          <a:xfrm>
            <a:off x="457200" y="438150"/>
            <a:ext cx="8220075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1A9B22E-4A3B-1242-A572-5A1F12DFFA5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438" y="5734050"/>
            <a:ext cx="5762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436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E0AEC73E-2ED8-E34F-A871-E07FE3B186F6}"/>
              </a:ext>
            </a:extLst>
          </p:cNvPr>
          <p:cNvSpPr/>
          <p:nvPr userDrawn="1"/>
        </p:nvSpPr>
        <p:spPr bwMode="auto">
          <a:xfrm>
            <a:off x="457200" y="438150"/>
            <a:ext cx="8220075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457198" y="478895"/>
            <a:ext cx="8220075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733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BF777C4-5D9F-6B43-8942-9B751E10C839}"/>
              </a:ext>
            </a:extLst>
          </p:cNvPr>
          <p:cNvSpPr/>
          <p:nvPr userDrawn="1"/>
        </p:nvSpPr>
        <p:spPr bwMode="auto">
          <a:xfrm>
            <a:off x="503238" y="2930525"/>
            <a:ext cx="8137525" cy="341471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13C6410-7F14-554E-9C8E-22C1320FA4F8}"/>
              </a:ext>
            </a:extLst>
          </p:cNvPr>
          <p:cNvSpPr/>
          <p:nvPr userDrawn="1"/>
        </p:nvSpPr>
        <p:spPr bwMode="auto">
          <a:xfrm>
            <a:off x="503238" y="512763"/>
            <a:ext cx="8137525" cy="2192337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31FCC6E-FD94-F242-ABF9-B89DE4B06DB0}"/>
              </a:ext>
            </a:extLst>
          </p:cNvPr>
          <p:cNvSpPr txBox="1">
            <a:spLocks/>
          </p:cNvSpPr>
          <p:nvPr userDrawn="1"/>
        </p:nvSpPr>
        <p:spPr>
          <a:xfrm>
            <a:off x="628650" y="30718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" pitchFamily="50" charset="0"/>
              </a:rPr>
              <a:t>Success Criteria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2356961-62E4-2E47-9FCA-D455D8648254}"/>
              </a:ext>
            </a:extLst>
          </p:cNvPr>
          <p:cNvSpPr txBox="1">
            <a:spLocks/>
          </p:cNvSpPr>
          <p:nvPr userDrawn="1"/>
        </p:nvSpPr>
        <p:spPr>
          <a:xfrm>
            <a:off x="628650" y="7350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" pitchFamily="50" charset="0"/>
              </a:rPr>
              <a:t>Aim</a:t>
            </a:r>
          </a:p>
        </p:txBody>
      </p:sp>
      <p:sp>
        <p:nvSpPr>
          <p:cNvPr id="7" name="Content Placeholder 15">
            <a:extLst>
              <a:ext uri="{FF2B5EF4-FFF2-40B4-BE49-F238E27FC236}">
                <a16:creationId xmlns:a16="http://schemas.microsoft.com/office/drawing/2014/main" id="{853726B9-AA1D-3C49-9793-47BC5FE7F731}"/>
              </a:ext>
            </a:extLst>
          </p:cNvPr>
          <p:cNvSpPr txBox="1">
            <a:spLocks/>
          </p:cNvSpPr>
          <p:nvPr userDrawn="1"/>
        </p:nvSpPr>
        <p:spPr>
          <a:xfrm>
            <a:off x="628650" y="3467100"/>
            <a:ext cx="7886700" cy="1409700"/>
          </a:xfrm>
          <a:prstGeom prst="rect">
            <a:avLst/>
          </a:prstGeom>
          <a:noFill/>
          <a:ln w="25400">
            <a:noFill/>
          </a:ln>
        </p:spPr>
        <p:txBody>
          <a:bodyPr lIns="180000" tIns="252000" rIns="252000" bIns="18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2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Sub statement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idx="1"/>
          </p:nvPr>
        </p:nvSpPr>
        <p:spPr>
          <a:xfrm>
            <a:off x="628650" y="1127760"/>
            <a:ext cx="7886700" cy="1409700"/>
          </a:xfrm>
        </p:spPr>
        <p:txBody>
          <a:bodyPr>
            <a:normAutofit fontScale="92500" lnSpcReduction="10000"/>
          </a:bodyPr>
          <a:lstStyle>
            <a:lvl1pPr>
              <a:defRPr>
                <a:latin typeface="Twinkl" pitchFamily="50" charset="0"/>
              </a:defRPr>
            </a:lvl1pPr>
            <a:lvl2pPr>
              <a:defRPr/>
            </a:lvl2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64091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ECCE97D0-2399-344D-8E4D-7B25F85A8ED2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288" y="6196013"/>
            <a:ext cx="5762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49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864F129-6467-5E43-AFF7-2C2D10BCCA0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90538" y="695325"/>
            <a:ext cx="8162925" cy="1150938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D5B9C1C-4C62-7148-AE9B-0DE4C1E2FD7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90538" y="1957388"/>
            <a:ext cx="8162925" cy="4387850"/>
          </a:xfrm>
          <a:prstGeom prst="roundRect">
            <a:avLst>
              <a:gd name="adj" fmla="val 2583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0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77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803050000020003" pitchFamily="2" charset="0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803050000020003" pitchFamily="2" charset="0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803050000020003" pitchFamily="2" charset="0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803050000020003" pitchFamily="2" charset="0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803050000020003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7.png"/><Relationship Id="rId5" Type="http://schemas.openxmlformats.org/officeDocument/2006/relationships/image" Target="../media/image6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30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tiff"/><Relationship Id="rId5" Type="http://schemas.openxmlformats.org/officeDocument/2006/relationships/image" Target="../media/image28.tiff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Tywydd</a:t>
            </a:r>
            <a:r>
              <a:rPr lang="en-US" dirty="0"/>
              <a:t> TASG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C5488-8D49-074E-88EC-0604DE2A5E63}"/>
              </a:ext>
            </a:extLst>
          </p:cNvPr>
          <p:cNvSpPr txBox="1"/>
          <p:nvPr/>
        </p:nvSpPr>
        <p:spPr>
          <a:xfrm>
            <a:off x="1169841" y="1634624"/>
            <a:ext cx="3090788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b="1" dirty="0"/>
              <a:t>Complete a bar graph showing year four’s favorite kinds of weather.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E3A582-89B2-5849-8C9E-895C64E68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5" y="2904976"/>
            <a:ext cx="1893888" cy="30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5FE81C-06B8-5348-8209-05A6699254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116" y="3383363"/>
            <a:ext cx="1539875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E63C67-520F-864D-8688-EA910694D6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61" y="1443210"/>
            <a:ext cx="1884362" cy="138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2528C7-BCC8-6147-B2E0-730187C68C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116" y="1642732"/>
            <a:ext cx="1943100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66E02D-E16D-CA4A-80B1-6312486CCF0B}"/>
              </a:ext>
            </a:extLst>
          </p:cNvPr>
          <p:cNvSpPr txBox="1"/>
          <p:nvPr/>
        </p:nvSpPr>
        <p:spPr>
          <a:xfrm>
            <a:off x="981731" y="2904976"/>
            <a:ext cx="3467008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Success Criteria:</a:t>
            </a:r>
          </a:p>
          <a:p>
            <a:pPr algn="ctr"/>
            <a:endParaRPr lang="en-US" sz="11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Name different types of weather in Welsh and say what my </a:t>
            </a:r>
            <a:r>
              <a:rPr lang="en-US" sz="2000" dirty="0" err="1"/>
              <a:t>favourite</a:t>
            </a:r>
            <a:r>
              <a:rPr lang="en-US" sz="2000" dirty="0"/>
              <a:t> 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Collect data about my classmates' </a:t>
            </a:r>
            <a:r>
              <a:rPr lang="en-US" sz="2000" dirty="0" err="1"/>
              <a:t>favourite</a:t>
            </a:r>
            <a:r>
              <a:rPr lang="en-US" sz="2000" dirty="0"/>
              <a:t> kinds of weather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Create a bar graph and add in the data I have collected </a:t>
            </a:r>
          </a:p>
        </p:txBody>
      </p:sp>
    </p:spTree>
    <p:extLst>
      <p:ext uri="{BB962C8B-B14F-4D97-AF65-F5344CB8AC3E}">
        <p14:creationId xmlns:p14="http://schemas.microsoft.com/office/powerpoint/2010/main" val="83539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9B687C07-D439-3945-BEAC-296545AEC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r>
              <a:rPr lang="en-GB" altLang="en-US">
                <a:solidFill>
                  <a:srgbClr val="0070C0"/>
                </a:solidFill>
              </a:rPr>
              <a:t>Sut mae’r tywydd heddiw?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D03632-6AFA-2643-8F0C-28E4523005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263" y="1473200"/>
            <a:ext cx="6965950" cy="469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587CB38-96BD-0A43-AB09-10AF75B9EB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875" y="2586038"/>
            <a:ext cx="2508250" cy="372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F55F6EE-6054-DC44-9E66-1EC1ED20B282}"/>
              </a:ext>
            </a:extLst>
          </p:cNvPr>
          <p:cNvGrpSpPr>
            <a:grpSpLocks/>
          </p:cNvGrpSpPr>
          <p:nvPr/>
        </p:nvGrpSpPr>
        <p:grpSpPr bwMode="auto">
          <a:xfrm>
            <a:off x="2420938" y="2828925"/>
            <a:ext cx="4302125" cy="1200150"/>
            <a:chOff x="2420983" y="2829594"/>
            <a:chExt cx="4302034" cy="1198811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56E0FEE0-D5F0-2942-8E10-B7248E025231}"/>
                </a:ext>
              </a:extLst>
            </p:cNvPr>
            <p:cNvSpPr/>
            <p:nvPr/>
          </p:nvSpPr>
          <p:spPr>
            <a:xfrm>
              <a:off x="2420983" y="2829594"/>
              <a:ext cx="4302034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0247" name="Rectangle 5">
              <a:extLst>
                <a:ext uri="{FF2B5EF4-FFF2-40B4-BE49-F238E27FC236}">
                  <a16:creationId xmlns:a16="http://schemas.microsoft.com/office/drawing/2014/main" id="{05F8DFC7-475C-7A46-8223-8BFB4CAC1D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4147" y="3044280"/>
              <a:ext cx="3515706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4400" b="1"/>
                <a:t>Mae hi’n oer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D917B6-6065-464E-BCE4-36F6DD657D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163" y="1339850"/>
            <a:ext cx="6365875" cy="494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44FE335E-7C79-1C4C-B38C-1E732FE1B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r>
              <a:rPr lang="en-GB" altLang="en-US">
                <a:solidFill>
                  <a:srgbClr val="DC6A3E"/>
                </a:solidFill>
              </a:rPr>
              <a:t>Sut mae’r tywydd heddiw?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ECFECE-35EC-5746-B85D-5E4E62FCBA41}"/>
              </a:ext>
            </a:extLst>
          </p:cNvPr>
          <p:cNvGrpSpPr>
            <a:grpSpLocks/>
          </p:cNvGrpSpPr>
          <p:nvPr/>
        </p:nvGrpSpPr>
        <p:grpSpPr bwMode="auto">
          <a:xfrm>
            <a:off x="2420938" y="2828925"/>
            <a:ext cx="4302125" cy="1200150"/>
            <a:chOff x="2420983" y="2829594"/>
            <a:chExt cx="4302034" cy="1198811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97DEB0F6-4A9C-B640-B1F7-EFEB26A7FAE7}"/>
                </a:ext>
              </a:extLst>
            </p:cNvPr>
            <p:cNvSpPr/>
            <p:nvPr/>
          </p:nvSpPr>
          <p:spPr>
            <a:xfrm>
              <a:off x="2420983" y="2829594"/>
              <a:ext cx="4302034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1271" name="Rectangle 5">
              <a:extLst>
                <a:ext uri="{FF2B5EF4-FFF2-40B4-BE49-F238E27FC236}">
                  <a16:creationId xmlns:a16="http://schemas.microsoft.com/office/drawing/2014/main" id="{5C002D92-F71A-8249-A2B4-93D75FE874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7554" y="3044280"/>
              <a:ext cx="4148892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4400"/>
                <a:t>Mae hi’n heulog</a:t>
              </a:r>
              <a:endParaRPr lang="en-GB" altLang="en-US" sz="4400" b="1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5581E0-68DC-4C4B-A635-74D8EFE923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863" y="2225675"/>
            <a:ext cx="2182812" cy="408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F9525F-F6B9-C646-AC8F-194518766E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450" y="1473200"/>
            <a:ext cx="7013575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4D891F34-08EE-AF43-9EFE-60C2BCDB7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err="1">
                <a:solidFill>
                  <a:schemeClr val="bg2">
                    <a:lumMod val="50000"/>
                  </a:schemeClr>
                </a:solidFill>
              </a:rPr>
              <a:t>Sut</a:t>
            </a:r>
            <a:r>
              <a:rPr lang="en-GB" altLang="en-US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2">
                    <a:lumMod val="50000"/>
                  </a:schemeClr>
                </a:solidFill>
              </a:rPr>
              <a:t>mae’r</a:t>
            </a:r>
            <a:r>
              <a:rPr lang="en-GB" altLang="en-US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2">
                    <a:lumMod val="50000"/>
                  </a:schemeClr>
                </a:solidFill>
              </a:rPr>
              <a:t>tywydd</a:t>
            </a:r>
            <a:r>
              <a:rPr lang="en-GB" altLang="en-US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2">
                    <a:lumMod val="50000"/>
                  </a:schemeClr>
                </a:solidFill>
              </a:rPr>
              <a:t>heddiw</a:t>
            </a:r>
            <a:r>
              <a:rPr lang="en-GB" altLang="en-US" dirty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14739B-4867-3347-98D6-2B961F44D3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524125"/>
            <a:ext cx="1893888" cy="30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F57FEAA8-5960-F14A-9623-4644BDD3A042}"/>
              </a:ext>
            </a:extLst>
          </p:cNvPr>
          <p:cNvGrpSpPr>
            <a:grpSpLocks/>
          </p:cNvGrpSpPr>
          <p:nvPr/>
        </p:nvGrpSpPr>
        <p:grpSpPr bwMode="auto">
          <a:xfrm>
            <a:off x="2389188" y="2828925"/>
            <a:ext cx="4365625" cy="1200150"/>
            <a:chOff x="2388550" y="2829594"/>
            <a:chExt cx="4366901" cy="1198811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C0DD7529-0FB8-4043-B7C6-8AD80342407E}"/>
                </a:ext>
              </a:extLst>
            </p:cNvPr>
            <p:cNvSpPr/>
            <p:nvPr/>
          </p:nvSpPr>
          <p:spPr>
            <a:xfrm>
              <a:off x="2420309" y="2829594"/>
              <a:ext cx="4303382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296" name="Rectangle 5">
              <a:extLst>
                <a:ext uri="{FF2B5EF4-FFF2-40B4-BE49-F238E27FC236}">
                  <a16:creationId xmlns:a16="http://schemas.microsoft.com/office/drawing/2014/main" id="{61A35CC5-CF3F-EA4A-A187-92C848F7E4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8550" y="3044280"/>
              <a:ext cx="4366901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4400"/>
                <a:t>Mae hi’n wyntog</a:t>
              </a:r>
              <a:endParaRPr lang="en-GB" altLang="en-US" sz="4400" b="1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DC4DACD-24A8-7A48-8EA0-B325B3ECB8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236663"/>
            <a:ext cx="2206625" cy="108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44EE14FB-853B-3146-B073-5D77C9294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9"/>
          <a:stretch>
            <a:fillRect/>
          </a:stretch>
        </p:blipFill>
        <p:spPr bwMode="auto">
          <a:xfrm>
            <a:off x="1049338" y="1335088"/>
            <a:ext cx="6951662" cy="4973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84F8CD8-A521-F649-B757-7C70705DCD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800" y="1598613"/>
            <a:ext cx="6262688" cy="442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itle 20">
            <a:extLst>
              <a:ext uri="{FF2B5EF4-FFF2-40B4-BE49-F238E27FC236}">
                <a16:creationId xmlns:a16="http://schemas.microsoft.com/office/drawing/2014/main" id="{D81E748E-14CA-9046-A4E9-7737AE6A1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r>
              <a:rPr lang="en-GB" altLang="en-US">
                <a:solidFill>
                  <a:srgbClr val="0070C0"/>
                </a:solidFill>
              </a:rPr>
              <a:t>Sut mae’r tywydd heddiw?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B758BB0-F1C0-0044-B610-77CFB9CA9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938" y="1381125"/>
            <a:ext cx="2795587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8A9A4EC-FC0A-6143-991D-C6A6F99D28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07" y="2080418"/>
            <a:ext cx="2193925" cy="408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7A05E5B6-6D52-FF45-B28F-44AC1D83A341}"/>
              </a:ext>
            </a:extLst>
          </p:cNvPr>
          <p:cNvGrpSpPr>
            <a:grpSpLocks/>
          </p:cNvGrpSpPr>
          <p:nvPr/>
        </p:nvGrpSpPr>
        <p:grpSpPr bwMode="auto">
          <a:xfrm>
            <a:off x="1920467" y="2828925"/>
            <a:ext cx="5303066" cy="1200150"/>
            <a:chOff x="1920523" y="2829594"/>
            <a:chExt cx="5302952" cy="1198811"/>
          </a:xfrm>
        </p:grpSpPr>
        <p:sp>
          <p:nvSpPr>
            <p:cNvPr id="26" name="Rounded Rectangle 25">
              <a:extLst>
                <a:ext uri="{FF2B5EF4-FFF2-40B4-BE49-F238E27FC236}">
                  <a16:creationId xmlns:a16="http://schemas.microsoft.com/office/drawing/2014/main" id="{20F64E4A-69FE-3E43-BC5B-137C06054C97}"/>
                </a:ext>
              </a:extLst>
            </p:cNvPr>
            <p:cNvSpPr/>
            <p:nvPr/>
          </p:nvSpPr>
          <p:spPr>
            <a:xfrm>
              <a:off x="1920523" y="2829594"/>
              <a:ext cx="5302941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3321" name="Rectangle 26">
              <a:extLst>
                <a:ext uri="{FF2B5EF4-FFF2-40B4-BE49-F238E27FC236}">
                  <a16:creationId xmlns:a16="http://schemas.microsoft.com/office/drawing/2014/main" id="{BABC268D-3A92-FB46-B341-FD43C2D5C57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534" y="3044280"/>
              <a:ext cx="5302941" cy="7685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4400" dirty="0"/>
                <a:t>Mae </a:t>
              </a:r>
              <a:r>
                <a:rPr lang="en-GB" altLang="en-US" sz="4400" dirty="0" err="1"/>
                <a:t>hi’n</a:t>
              </a:r>
              <a:r>
                <a:rPr lang="en-GB" altLang="en-US" sz="4400" dirty="0"/>
                <a:t> </a:t>
              </a:r>
              <a:r>
                <a:rPr lang="en-GB" altLang="en-US" sz="4400" dirty="0" err="1"/>
                <a:t>bwrw</a:t>
              </a:r>
              <a:r>
                <a:rPr lang="en-GB" altLang="en-US" sz="4400" dirty="0"/>
                <a:t> </a:t>
              </a:r>
              <a:r>
                <a:rPr lang="en-GB" altLang="en-US" sz="4400" dirty="0" err="1"/>
                <a:t>glaw</a:t>
              </a:r>
              <a:endParaRPr lang="en-GB" altLang="en-US" sz="44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BB7DA0-306B-674F-BD09-865B55914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450" y="1395413"/>
            <a:ext cx="683895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7515ECCB-37D4-9444-AC2A-6B3A4FE15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Sut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mae’r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tywydd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heddiw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?</a:t>
            </a:r>
            <a:endParaRPr lang="en-GB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06819A-44AF-1940-B4B3-5548EBD86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401763"/>
            <a:ext cx="2762250" cy="202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BCB30B-5966-934E-B0D6-0C76BE2E09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75" y="1730375"/>
            <a:ext cx="425450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843CE7F-6FBF-6647-87D7-B43A693D99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171700"/>
            <a:ext cx="425450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54C8321-9DD7-E841-833D-3ACED919CB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900" y="3814763"/>
            <a:ext cx="425450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8F45E6C-B853-0444-B338-91F3BDA813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50" y="2019300"/>
            <a:ext cx="425450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07A3B7E-598A-C54A-9A25-64FF5668E3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338" y="4033838"/>
            <a:ext cx="425450" cy="48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54E85F9-87AA-394A-BD66-B591B30158ED}"/>
              </a:ext>
            </a:extLst>
          </p:cNvPr>
          <p:cNvGrpSpPr>
            <a:grpSpLocks/>
          </p:cNvGrpSpPr>
          <p:nvPr/>
        </p:nvGrpSpPr>
        <p:grpSpPr bwMode="auto">
          <a:xfrm>
            <a:off x="2420938" y="2828925"/>
            <a:ext cx="4302125" cy="1200150"/>
            <a:chOff x="2420983" y="2829594"/>
            <a:chExt cx="4302034" cy="1198811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7729FA80-E995-5E44-B6E8-EE89FE355E4B}"/>
                </a:ext>
              </a:extLst>
            </p:cNvPr>
            <p:cNvSpPr/>
            <p:nvPr/>
          </p:nvSpPr>
          <p:spPr>
            <a:xfrm>
              <a:off x="2420983" y="2829594"/>
              <a:ext cx="4302034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6396" name="Rectangle 5">
              <a:extLst>
                <a:ext uri="{FF2B5EF4-FFF2-40B4-BE49-F238E27FC236}">
                  <a16:creationId xmlns:a16="http://schemas.microsoft.com/office/drawing/2014/main" id="{E2D8CE55-A27B-A24D-9B3E-9738961BDB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1147" y="3075453"/>
              <a:ext cx="4161716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3600"/>
                <a:t>Mae hi’n bwrw eria</a:t>
              </a:r>
              <a:endParaRPr lang="en-GB" altLang="en-US" sz="3600" b="1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19" presetID="47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850"/>
                            </p:stCondLst>
                            <p:childTnLst>
                              <p:par>
                                <p:cTn id="25" presetID="47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900"/>
                            </p:stCondLst>
                            <p:childTnLst>
                              <p:par>
                                <p:cTn id="31" presetID="47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950"/>
                            </p:stCondLst>
                            <p:childTnLst>
                              <p:par>
                                <p:cTn id="37" presetID="47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FF1ADF-0424-E94E-AC25-5AEC076BF2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625" y="1473200"/>
            <a:ext cx="6753225" cy="477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A60BA085-64B5-084C-B5A7-03A1B1B43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Sut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mae’r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tywydd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bg1">
                    <a:lumMod val="65000"/>
                  </a:schemeClr>
                </a:solidFill>
              </a:rPr>
              <a:t>heddiw</a:t>
            </a:r>
            <a:r>
              <a:rPr lang="en-GB" altLang="en-US" dirty="0">
                <a:solidFill>
                  <a:schemeClr val="bg1">
                    <a:lumMod val="65000"/>
                  </a:schemeClr>
                </a:solidFill>
              </a:rPr>
              <a:t>?</a:t>
            </a:r>
            <a:endParaRPr lang="en-GB" dirty="0">
              <a:solidFill>
                <a:schemeClr val="bg1">
                  <a:lumMod val="6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87F00D1-71C6-CA45-A979-D34B560EA704}"/>
              </a:ext>
            </a:extLst>
          </p:cNvPr>
          <p:cNvGrpSpPr>
            <a:grpSpLocks/>
          </p:cNvGrpSpPr>
          <p:nvPr/>
        </p:nvGrpSpPr>
        <p:grpSpPr bwMode="auto">
          <a:xfrm>
            <a:off x="2420938" y="2828925"/>
            <a:ext cx="4302125" cy="1200150"/>
            <a:chOff x="2420983" y="2829594"/>
            <a:chExt cx="4302034" cy="1198811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A35B3D72-D492-3041-885C-7190E00C0FB3}"/>
                </a:ext>
              </a:extLst>
            </p:cNvPr>
            <p:cNvSpPr/>
            <p:nvPr/>
          </p:nvSpPr>
          <p:spPr>
            <a:xfrm>
              <a:off x="2420983" y="2829594"/>
              <a:ext cx="4302034" cy="119881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7417" name="Rectangle 5">
              <a:extLst>
                <a:ext uri="{FF2B5EF4-FFF2-40B4-BE49-F238E27FC236}">
                  <a16:creationId xmlns:a16="http://schemas.microsoft.com/office/drawing/2014/main" id="{DC2F4224-E856-2241-A791-ABC9DAA105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7865" y="3075453"/>
              <a:ext cx="4248279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winkl" pitchFamily="2" charset="77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winkl" pitchFamily="2" charset="77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winkl" pitchFamily="2" charset="77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winkl" pitchFamily="2" charset="77"/>
                </a:defRPr>
              </a:lvl9pPr>
            </a:lstStyle>
            <a:p>
              <a:pPr algn="ctr" eaLnBrk="1" hangingPunct="1"/>
              <a:r>
                <a:rPr lang="en-GB" altLang="en-US" sz="4000"/>
                <a:t>Mae hi’n gymylog</a:t>
              </a:r>
              <a:endParaRPr lang="en-GB" altLang="en-US" sz="4000" b="1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47840A03-3CD8-F84D-98FD-71CB721DE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717675"/>
            <a:ext cx="1879600" cy="111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7568B6-BE7B-0048-BE49-5627611C01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1238250"/>
            <a:ext cx="2481263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1A3342E-3913-7E42-B844-2F4345D70C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88" y="1300163"/>
            <a:ext cx="2617787" cy="146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2764C56B-42FD-D842-9E63-43391F84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r>
              <a:rPr lang="en-GB" altLang="en-US">
                <a:solidFill>
                  <a:srgbClr val="0070C0"/>
                </a:solidFill>
              </a:rPr>
              <a:t>Sut mae’r tywydd heddiw?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8C4C9A-404D-414F-AFD1-1536C90B5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950" y="2906713"/>
            <a:ext cx="1943100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D0196D-9DBA-9848-A2DB-960B595C44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055" y="4445795"/>
            <a:ext cx="1884362" cy="138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06333E-18AD-0145-9BC2-34A14BDA01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4" y="2971006"/>
            <a:ext cx="18637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E6FEFAF-9613-8D42-A2B6-5ED00BA932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2563" y="4446588"/>
            <a:ext cx="1539875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CADB2C-75FB-DF4F-A101-A57E8B714F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88" y="4524375"/>
            <a:ext cx="1787525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0B62BE2-7985-7B42-B68C-6CA7125E5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1577975"/>
            <a:ext cx="25130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2000"/>
              <a:t>Mae hi’n bwrw glaw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A3DC612-1891-2F4C-B408-B2219FB8CF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1237" y="1940791"/>
            <a:ext cx="203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2000" dirty="0"/>
              <a:t>Mae </a:t>
            </a:r>
            <a:r>
              <a:rPr lang="en-GB" altLang="en-US" sz="2000" dirty="0" err="1"/>
              <a:t>hi’n</a:t>
            </a:r>
            <a:r>
              <a:rPr lang="en-GB" altLang="en-US" sz="2000" dirty="0"/>
              <a:t> </a:t>
            </a:r>
            <a:r>
              <a:rPr lang="en-GB" altLang="en-US" sz="2000" dirty="0" err="1"/>
              <a:t>heulog</a:t>
            </a:r>
            <a:r>
              <a:rPr lang="en-GB" altLang="en-US" sz="2000" dirty="0"/>
              <a:t>	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60B81A0-4AE9-EA47-9E8C-1754772AF5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6350" y="1577975"/>
            <a:ext cx="2087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2000"/>
              <a:t>Mae hi’n wyntog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D99FB6-D16D-6A47-9ABE-DEDAF084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2314575"/>
            <a:ext cx="2217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2000"/>
              <a:t>Mae hi’n gymylog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932346C-606B-3D4A-B09E-C46533AB11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07113" y="2362200"/>
            <a:ext cx="23907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2000"/>
              <a:t>Mae hi’n bwrw eira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L 0.00156 0.62917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3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94 0.01666 L 0.59896 0.2506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95" y="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L -0.29531 0.3703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1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-0.2875 0.5148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6019 L 0.30174 0.5689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4" y="3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1" grpId="0"/>
      <p:bldP spid="17" grpId="0"/>
      <p:bldP spid="18" grpId="0"/>
      <p:bldP spid="22" grpId="0"/>
      <p:bldP spid="23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DAF82D5-32E5-7B40-B31E-B6D1B5371020}"/>
              </a:ext>
            </a:extLst>
          </p:cNvPr>
          <p:cNvSpPr/>
          <p:nvPr/>
        </p:nvSpPr>
        <p:spPr>
          <a:xfrm>
            <a:off x="6070600" y="4970463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Gymylog</a:t>
            </a:r>
            <a:endParaRPr lang="en-GB" sz="3600" dirty="0"/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FF0C7059-FD12-164B-A79D-FAD1D2E12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9425"/>
            <a:ext cx="8220075" cy="993775"/>
          </a:xfrm>
        </p:spPr>
        <p:txBody>
          <a:bodyPr/>
          <a:lstStyle/>
          <a:p>
            <a:r>
              <a:rPr lang="en-GB" altLang="en-US">
                <a:solidFill>
                  <a:srgbClr val="E84C14"/>
                </a:solidFill>
              </a:rPr>
              <a:t>Sut mae’r tywydd heddiw?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011457-ECA0-3B49-9ACD-A70A3107A2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2357438"/>
            <a:ext cx="7632700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Twinkl" pitchFamily="2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inkl" pitchFamily="2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inkl" pitchFamily="2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inkl" pitchFamily="2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inkl" pitchFamily="2" charset="77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inkl" pitchFamily="2" charset="77"/>
              </a:defRPr>
            </a:lvl9pPr>
          </a:lstStyle>
          <a:p>
            <a:pPr eaLnBrk="1" hangingPunct="1"/>
            <a:r>
              <a:rPr lang="en-GB" altLang="en-US" sz="4000"/>
              <a:t>Mae hi’n </a:t>
            </a:r>
            <a:r>
              <a:rPr lang="en-GB" altLang="en-US" sz="4000" u="sng"/>
              <a:t>			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B45260-8F3C-E644-AB2E-595F6500B9F6}"/>
              </a:ext>
            </a:extLst>
          </p:cNvPr>
          <p:cNvSpPr/>
          <p:nvPr/>
        </p:nvSpPr>
        <p:spPr>
          <a:xfrm>
            <a:off x="755650" y="4692650"/>
            <a:ext cx="2317750" cy="1327150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bwrw</a:t>
            </a:r>
            <a:r>
              <a:rPr lang="en-GB" sz="3600" dirty="0"/>
              <a:t> </a:t>
            </a:r>
            <a:r>
              <a:rPr lang="en-GB" sz="3600" dirty="0" err="1"/>
              <a:t>glaw</a:t>
            </a:r>
            <a:endParaRPr lang="en-GB" sz="3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4E05B0-0E39-AA40-B39B-FA7A57D2DFB2}"/>
              </a:ext>
            </a:extLst>
          </p:cNvPr>
          <p:cNvSpPr/>
          <p:nvPr/>
        </p:nvSpPr>
        <p:spPr>
          <a:xfrm>
            <a:off x="3408363" y="4692650"/>
            <a:ext cx="2317750" cy="1327150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brwr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eira</a:t>
            </a:r>
            <a:endParaRPr lang="en-GB" sz="3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1F7244-BA29-9544-AD36-D612B4E7D90C}"/>
              </a:ext>
            </a:extLst>
          </p:cNvPr>
          <p:cNvSpPr/>
          <p:nvPr/>
        </p:nvSpPr>
        <p:spPr>
          <a:xfrm>
            <a:off x="6075363" y="3289300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wyntog</a:t>
            </a:r>
            <a:endParaRPr lang="en-GB" sz="3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915641-C26A-374C-B801-9DDBBE95B9EE}"/>
              </a:ext>
            </a:extLst>
          </p:cNvPr>
          <p:cNvSpPr/>
          <p:nvPr/>
        </p:nvSpPr>
        <p:spPr>
          <a:xfrm>
            <a:off x="760413" y="3289300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oer</a:t>
            </a:r>
            <a:endParaRPr lang="en-GB" sz="3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0D8771-EB40-CC46-B189-0EB2899D3C80}"/>
              </a:ext>
            </a:extLst>
          </p:cNvPr>
          <p:cNvSpPr/>
          <p:nvPr/>
        </p:nvSpPr>
        <p:spPr>
          <a:xfrm>
            <a:off x="3413125" y="3289300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heulog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23767 -0.1752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75" y="-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34445 -0.1752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22" y="-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0.23629 -0.460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L -0.05087 -0.4608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-0.34393 -0.4203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05" y="-2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05243 -0.1738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2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21" grpId="0"/>
      <p:bldP spid="5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C5488-8D49-074E-88EC-0604DE2A5E63}"/>
              </a:ext>
            </a:extLst>
          </p:cNvPr>
          <p:cNvSpPr txBox="1"/>
          <p:nvPr/>
        </p:nvSpPr>
        <p:spPr>
          <a:xfrm>
            <a:off x="2570648" y="1499148"/>
            <a:ext cx="4017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Complete a bar graph showing year four’s favorite kinds of weather.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E3A582-89B2-5849-8C9E-895C64E68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79" y="3225877"/>
            <a:ext cx="1893888" cy="30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5FE81C-06B8-5348-8209-05A6699254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80" y="3017960"/>
            <a:ext cx="1539875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2528C7-BCC8-6147-B2E0-730187C68C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8" y="4958825"/>
            <a:ext cx="1943100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EB481C-8BE0-F849-B24E-DAAD9063E7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063" y="2212617"/>
            <a:ext cx="2184400" cy="177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6BB297-6A00-AF49-8D8F-FEF80638C7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0063" y="4730034"/>
            <a:ext cx="2529434" cy="14970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407CE9-AE92-5E42-8A53-A10A677CE7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1966" y="2884894"/>
            <a:ext cx="2287827" cy="163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87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B45260-8F3C-E644-AB2E-595F6500B9F6}"/>
              </a:ext>
            </a:extLst>
          </p:cNvPr>
          <p:cNvSpPr/>
          <p:nvPr/>
        </p:nvSpPr>
        <p:spPr>
          <a:xfrm>
            <a:off x="1437542" y="4692650"/>
            <a:ext cx="2317750" cy="1327150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bwrw</a:t>
            </a:r>
            <a:r>
              <a:rPr lang="en-GB" sz="3600" dirty="0"/>
              <a:t> </a:t>
            </a:r>
            <a:r>
              <a:rPr lang="en-GB" sz="3600" dirty="0" err="1"/>
              <a:t>glaw</a:t>
            </a:r>
            <a:endParaRPr lang="en-GB" sz="3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4E05B0-0E39-AA40-B39B-FA7A57D2DFB2}"/>
              </a:ext>
            </a:extLst>
          </p:cNvPr>
          <p:cNvSpPr/>
          <p:nvPr/>
        </p:nvSpPr>
        <p:spPr>
          <a:xfrm>
            <a:off x="5138737" y="4692650"/>
            <a:ext cx="2317750" cy="1327150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brwr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eira</a:t>
            </a:r>
            <a:endParaRPr lang="en-GB" sz="36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1F7244-BA29-9544-AD36-D612B4E7D90C}"/>
              </a:ext>
            </a:extLst>
          </p:cNvPr>
          <p:cNvSpPr/>
          <p:nvPr/>
        </p:nvSpPr>
        <p:spPr>
          <a:xfrm>
            <a:off x="6070600" y="1803172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wyntog</a:t>
            </a:r>
            <a:endParaRPr lang="en-GB" sz="3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915641-C26A-374C-B801-9DDBBE95B9EE}"/>
              </a:ext>
            </a:extLst>
          </p:cNvPr>
          <p:cNvSpPr/>
          <p:nvPr/>
        </p:nvSpPr>
        <p:spPr>
          <a:xfrm>
            <a:off x="755650" y="1779587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oer</a:t>
            </a:r>
            <a:endParaRPr lang="en-GB" sz="3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0D8771-EB40-CC46-B189-0EB2899D3C80}"/>
              </a:ext>
            </a:extLst>
          </p:cNvPr>
          <p:cNvSpPr/>
          <p:nvPr/>
        </p:nvSpPr>
        <p:spPr>
          <a:xfrm>
            <a:off x="3408363" y="1803173"/>
            <a:ext cx="2317750" cy="771525"/>
          </a:xfrm>
          <a:prstGeom prst="rect">
            <a:avLst/>
          </a:prstGeom>
          <a:solidFill>
            <a:srgbClr val="4DB1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8000" tIns="108000" rIns="108000" bIns="108000" anchor="ctr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 err="1"/>
              <a:t>heulog</a:t>
            </a:r>
            <a:endParaRPr lang="en-GB" sz="36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9165CC2-EDC4-4D4A-8501-F3DA1A43EE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855" y="516709"/>
            <a:ext cx="721340" cy="1070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A043FE-A05F-1647-81B5-9E327956AC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3304" y="620430"/>
            <a:ext cx="887867" cy="863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C79E791-5458-D240-A12A-BE7B9D9169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612" y="620430"/>
            <a:ext cx="18637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727D6DB-5588-F94F-91B1-74CE878149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525" y="3211690"/>
            <a:ext cx="1378258" cy="1034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A6EF985-4FB7-184B-8547-65BDDA41F4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555" y="3300133"/>
            <a:ext cx="1386113" cy="1017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834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0.23767 -0.1752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75" y="-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34445 -0.1752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22" y="-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L 0.23629 -0.4608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L -0.05087 -0.46088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2" y="-2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05243 -0.1738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2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7" y="339814"/>
            <a:ext cx="8220075" cy="994306"/>
          </a:xfrm>
        </p:spPr>
        <p:txBody>
          <a:bodyPr/>
          <a:lstStyle/>
          <a:p>
            <a:r>
              <a:rPr lang="en-US" dirty="0"/>
              <a:t>Graph Top Tips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EB481C-8BE0-F849-B24E-DAAD9063E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84"/>
          <a:stretch/>
        </p:blipFill>
        <p:spPr>
          <a:xfrm>
            <a:off x="2372652" y="1676399"/>
            <a:ext cx="4389166" cy="42171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53B44C-79F8-1442-B6C7-331C7BF38654}"/>
              </a:ext>
            </a:extLst>
          </p:cNvPr>
          <p:cNvSpPr txBox="1"/>
          <p:nvPr/>
        </p:nvSpPr>
        <p:spPr>
          <a:xfrm>
            <a:off x="2501900" y="5702300"/>
            <a:ext cx="3975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X AXIS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6AE4C0-ABBD-084C-A17B-2A75A8DE2757}"/>
              </a:ext>
            </a:extLst>
          </p:cNvPr>
          <p:cNvSpPr txBox="1"/>
          <p:nvPr/>
        </p:nvSpPr>
        <p:spPr>
          <a:xfrm>
            <a:off x="723900" y="3584916"/>
            <a:ext cx="149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Y AXIS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43558A-6523-E449-824D-9CEE73AAC3AE}"/>
              </a:ext>
            </a:extLst>
          </p:cNvPr>
          <p:cNvSpPr txBox="1"/>
          <p:nvPr/>
        </p:nvSpPr>
        <p:spPr>
          <a:xfrm>
            <a:off x="3740150" y="1334120"/>
            <a:ext cx="149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Title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92B001-544E-744E-BACE-07AAF0FD14C1}"/>
              </a:ext>
            </a:extLst>
          </p:cNvPr>
          <p:cNvSpPr txBox="1"/>
          <p:nvPr/>
        </p:nvSpPr>
        <p:spPr>
          <a:xfrm>
            <a:off x="600074" y="1107961"/>
            <a:ext cx="1498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Always</a:t>
            </a:r>
            <a:r>
              <a:rPr lang="en-US" sz="2000" dirty="0"/>
              <a:t> use a ruler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8969EC-4E0E-7844-BD0B-39B85E981171}"/>
              </a:ext>
            </a:extLst>
          </p:cNvPr>
          <p:cNvSpPr txBox="1"/>
          <p:nvPr/>
        </p:nvSpPr>
        <p:spPr>
          <a:xfrm>
            <a:off x="6630716" y="1734230"/>
            <a:ext cx="1498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Equal gaps in between each bar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AE6B01-1DEA-794C-9A50-9D799AAFF330}"/>
              </a:ext>
            </a:extLst>
          </p:cNvPr>
          <p:cNvSpPr txBox="1"/>
          <p:nvPr/>
        </p:nvSpPr>
        <p:spPr>
          <a:xfrm>
            <a:off x="6761818" y="4877880"/>
            <a:ext cx="1498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Equal space for each bar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5D6F60F-A998-544B-8415-D34F53BE20A0}"/>
              </a:ext>
            </a:extLst>
          </p:cNvPr>
          <p:cNvCxnSpPr>
            <a:cxnSpLocks/>
          </p:cNvCxnSpPr>
          <p:nvPr/>
        </p:nvCxnSpPr>
        <p:spPr>
          <a:xfrm flipV="1">
            <a:off x="1473200" y="5283200"/>
            <a:ext cx="1130300" cy="26521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628BD6E-F96F-104B-9E9E-1AC5B7F7574D}"/>
              </a:ext>
            </a:extLst>
          </p:cNvPr>
          <p:cNvCxnSpPr>
            <a:cxnSpLocks/>
          </p:cNvCxnSpPr>
          <p:nvPr/>
        </p:nvCxnSpPr>
        <p:spPr>
          <a:xfrm flipH="1">
            <a:off x="6146800" y="5067300"/>
            <a:ext cx="1031873" cy="34850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917B75D-8B5B-9B4E-A3FD-FA3ABF00CBE7}"/>
              </a:ext>
            </a:extLst>
          </p:cNvPr>
          <p:cNvCxnSpPr>
            <a:cxnSpLocks/>
          </p:cNvCxnSpPr>
          <p:nvPr/>
        </p:nvCxnSpPr>
        <p:spPr>
          <a:xfrm flipH="1">
            <a:off x="5537200" y="2392997"/>
            <a:ext cx="1224619" cy="86789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CC5CE05-F29F-5845-86FD-90BB6EF55E83}"/>
              </a:ext>
            </a:extLst>
          </p:cNvPr>
          <p:cNvSpPr txBox="1"/>
          <p:nvPr/>
        </p:nvSpPr>
        <p:spPr>
          <a:xfrm>
            <a:off x="2081485" y="1636880"/>
            <a:ext cx="481445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/>
              <a:t>9</a:t>
            </a:r>
          </a:p>
          <a:p>
            <a:r>
              <a:rPr lang="en-US" sz="2300" dirty="0"/>
              <a:t>8</a:t>
            </a:r>
            <a:endParaRPr lang="en-US" sz="1000" dirty="0"/>
          </a:p>
          <a:p>
            <a:r>
              <a:rPr lang="en-US" sz="2300" dirty="0"/>
              <a:t>7</a:t>
            </a:r>
          </a:p>
          <a:p>
            <a:endParaRPr lang="en-US" sz="500" dirty="0"/>
          </a:p>
          <a:p>
            <a:r>
              <a:rPr lang="en-US" sz="2300" dirty="0"/>
              <a:t>6</a:t>
            </a:r>
          </a:p>
          <a:p>
            <a:endParaRPr lang="en-US" sz="500" dirty="0"/>
          </a:p>
          <a:p>
            <a:r>
              <a:rPr lang="en-US" sz="2300" dirty="0"/>
              <a:t>5</a:t>
            </a:r>
          </a:p>
          <a:p>
            <a:endParaRPr lang="en-US" sz="200" dirty="0"/>
          </a:p>
          <a:p>
            <a:r>
              <a:rPr lang="en-US" sz="2300" dirty="0"/>
              <a:t>4</a:t>
            </a:r>
          </a:p>
          <a:p>
            <a:endParaRPr lang="en-US" sz="300" dirty="0"/>
          </a:p>
          <a:p>
            <a:r>
              <a:rPr lang="en-US" sz="2300" dirty="0"/>
              <a:t>3</a:t>
            </a:r>
          </a:p>
          <a:p>
            <a:endParaRPr lang="en-US" sz="300" dirty="0"/>
          </a:p>
          <a:p>
            <a:r>
              <a:rPr lang="en-US" sz="2300" dirty="0"/>
              <a:t>2</a:t>
            </a:r>
          </a:p>
          <a:p>
            <a:endParaRPr lang="en-US" sz="300" dirty="0"/>
          </a:p>
          <a:p>
            <a:r>
              <a:rPr lang="en-US" sz="2300" dirty="0"/>
              <a:t>1</a:t>
            </a:r>
          </a:p>
          <a:p>
            <a:endParaRPr lang="en-US" sz="300" dirty="0"/>
          </a:p>
          <a:p>
            <a:r>
              <a:rPr lang="en-US" sz="2300" dirty="0"/>
              <a:t>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BB3F9A-EFC3-7547-80B3-BFADF2CAC9F0}"/>
              </a:ext>
            </a:extLst>
          </p:cNvPr>
          <p:cNvSpPr txBox="1"/>
          <p:nvPr/>
        </p:nvSpPr>
        <p:spPr>
          <a:xfrm>
            <a:off x="416391" y="5462167"/>
            <a:ext cx="1498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A gap to start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83B441C-FBAD-C240-AA64-B785D7B549A5}"/>
              </a:ext>
            </a:extLst>
          </p:cNvPr>
          <p:cNvCxnSpPr>
            <a:cxnSpLocks/>
          </p:cNvCxnSpPr>
          <p:nvPr/>
        </p:nvCxnSpPr>
        <p:spPr>
          <a:xfrm flipH="1">
            <a:off x="5065055" y="4996160"/>
            <a:ext cx="2113618" cy="41964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677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7" y="339814"/>
            <a:ext cx="8220075" cy="994306"/>
          </a:xfrm>
        </p:spPr>
        <p:txBody>
          <a:bodyPr/>
          <a:lstStyle/>
          <a:p>
            <a:r>
              <a:rPr lang="en-US" dirty="0"/>
              <a:t>Graff / Graph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EB481C-8BE0-F849-B24E-DAAD9063E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84"/>
          <a:stretch/>
        </p:blipFill>
        <p:spPr>
          <a:xfrm>
            <a:off x="2372652" y="1676399"/>
            <a:ext cx="4389166" cy="42171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53B44C-79F8-1442-B6C7-331C7BF38654}"/>
              </a:ext>
            </a:extLst>
          </p:cNvPr>
          <p:cNvSpPr txBox="1"/>
          <p:nvPr/>
        </p:nvSpPr>
        <p:spPr>
          <a:xfrm>
            <a:off x="2501900" y="5702300"/>
            <a:ext cx="3975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Tywydd</a:t>
            </a:r>
            <a:endParaRPr lang="en-US" sz="2000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6AE4C0-ABBD-084C-A17B-2A75A8DE2757}"/>
              </a:ext>
            </a:extLst>
          </p:cNvPr>
          <p:cNvSpPr txBox="1"/>
          <p:nvPr/>
        </p:nvSpPr>
        <p:spPr>
          <a:xfrm>
            <a:off x="723900" y="3584916"/>
            <a:ext cx="1498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Rhifau</a:t>
            </a:r>
            <a:endParaRPr lang="en-US" sz="2000" b="1" u="sng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43558A-6523-E449-824D-9CEE73AAC3AE}"/>
              </a:ext>
            </a:extLst>
          </p:cNvPr>
          <p:cNvSpPr txBox="1"/>
          <p:nvPr/>
        </p:nvSpPr>
        <p:spPr>
          <a:xfrm>
            <a:off x="2372652" y="1289919"/>
            <a:ext cx="42735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Ein Graff am Y </a:t>
            </a:r>
            <a:r>
              <a:rPr lang="en-US" sz="2000" b="1" u="sng" dirty="0" err="1"/>
              <a:t>Tywydd</a:t>
            </a:r>
            <a:endParaRPr lang="en-US" sz="2000" b="1" u="sng" dirty="0"/>
          </a:p>
        </p:txBody>
      </p:sp>
    </p:spTree>
    <p:extLst>
      <p:ext uri="{BB962C8B-B14F-4D97-AF65-F5344CB8AC3E}">
        <p14:creationId xmlns:p14="http://schemas.microsoft.com/office/powerpoint/2010/main" val="133573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assessment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C5488-8D49-074E-88EC-0604DE2A5E63}"/>
              </a:ext>
            </a:extLst>
          </p:cNvPr>
          <p:cNvSpPr txBox="1"/>
          <p:nvPr/>
        </p:nvSpPr>
        <p:spPr>
          <a:xfrm>
            <a:off x="1315418" y="1905506"/>
            <a:ext cx="73618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I can talk about the weather in Welsh and </a:t>
            </a:r>
            <a:r>
              <a:rPr lang="en-US" sz="2400" dirty="0" err="1"/>
              <a:t>organise</a:t>
            </a:r>
            <a:r>
              <a:rPr lang="en-US" sz="2400" dirty="0"/>
              <a:t> a bar chart.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I need some help talk about the weather in Welsh and to </a:t>
            </a:r>
            <a:r>
              <a:rPr lang="en-US" sz="2400" dirty="0" err="1"/>
              <a:t>organise</a:t>
            </a:r>
            <a:r>
              <a:rPr lang="en-US" sz="2400" dirty="0"/>
              <a:t> a bar chart.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I need help to talk about the weather in Welsh and to </a:t>
            </a:r>
            <a:r>
              <a:rPr lang="en-US" sz="2400" dirty="0" err="1"/>
              <a:t>organise</a:t>
            </a:r>
            <a:r>
              <a:rPr lang="en-US" sz="2400" dirty="0"/>
              <a:t> a bar chart.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4D3C79-23DC-0B4A-BAD5-FE868968B146}"/>
              </a:ext>
            </a:extLst>
          </p:cNvPr>
          <p:cNvSpPr/>
          <p:nvPr/>
        </p:nvSpPr>
        <p:spPr>
          <a:xfrm>
            <a:off x="942193" y="2048066"/>
            <a:ext cx="373225" cy="3732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D4BE23-35B4-3446-AB25-05F5F2FDA2D5}"/>
              </a:ext>
            </a:extLst>
          </p:cNvPr>
          <p:cNvSpPr/>
          <p:nvPr/>
        </p:nvSpPr>
        <p:spPr>
          <a:xfrm>
            <a:off x="942193" y="4245430"/>
            <a:ext cx="373225" cy="37322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7987C7-1C5B-2B4C-BEEB-3663735E08E9}"/>
              </a:ext>
            </a:extLst>
          </p:cNvPr>
          <p:cNvSpPr/>
          <p:nvPr/>
        </p:nvSpPr>
        <p:spPr>
          <a:xfrm>
            <a:off x="932663" y="3110729"/>
            <a:ext cx="373225" cy="3732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4178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C5488-8D49-074E-88EC-0604DE2A5E63}"/>
              </a:ext>
            </a:extLst>
          </p:cNvPr>
          <p:cNvSpPr txBox="1"/>
          <p:nvPr/>
        </p:nvSpPr>
        <p:spPr>
          <a:xfrm>
            <a:off x="1136073" y="1717964"/>
            <a:ext cx="401781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Complete a dialogue between two people about the weather in Welsh.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can be: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weather report for the news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conversation between two friends/family members about the weather where they live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Anything else you can think of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E3A582-89B2-5849-8C9E-895C64E68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622" y="3068411"/>
            <a:ext cx="1893888" cy="30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5FE81C-06B8-5348-8209-05A6699254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204" y="1929112"/>
            <a:ext cx="1539875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E63C67-520F-864D-8688-EA910694D6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891" y="4442928"/>
            <a:ext cx="1884362" cy="138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2528C7-BCC8-6147-B2E0-730187C68C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194" y="702032"/>
            <a:ext cx="1943100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43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B32E7-7CDB-5A48-AA42-55519E221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Deialog</a:t>
            </a:r>
            <a:r>
              <a:rPr lang="en-US" dirty="0"/>
              <a:t> y </a:t>
            </a:r>
            <a:r>
              <a:rPr lang="en-US" dirty="0" err="1"/>
              <a:t>Tywydd</a:t>
            </a:r>
            <a:r>
              <a:rPr lang="en-US" dirty="0"/>
              <a:t> – Top Tips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C5488-8D49-074E-88EC-0604DE2A5E63}"/>
              </a:ext>
            </a:extLst>
          </p:cNvPr>
          <p:cNvSpPr txBox="1"/>
          <p:nvPr/>
        </p:nvSpPr>
        <p:spPr>
          <a:xfrm>
            <a:off x="1172871" y="1473133"/>
            <a:ext cx="678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Bore da – Good morning</a:t>
            </a:r>
          </a:p>
          <a:p>
            <a:r>
              <a:rPr lang="en-US" dirty="0" err="1"/>
              <a:t>Prynhawn</a:t>
            </a:r>
            <a:r>
              <a:rPr lang="en-US" dirty="0"/>
              <a:t> da – Good afternoon</a:t>
            </a:r>
          </a:p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____  - What’s the weather in ____</a:t>
            </a:r>
          </a:p>
          <a:p>
            <a:r>
              <a:rPr lang="en-US" dirty="0"/>
              <a:t>Mae </a:t>
            </a:r>
            <a:r>
              <a:rPr lang="en-US" dirty="0" err="1"/>
              <a:t>hi’n</a:t>
            </a:r>
            <a:r>
              <a:rPr lang="en-US" dirty="0"/>
              <a:t> ____ - It is ____</a:t>
            </a:r>
          </a:p>
          <a:p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____? - is it ____?</a:t>
            </a:r>
          </a:p>
          <a:p>
            <a:r>
              <a:rPr lang="en-US" dirty="0" err="1"/>
              <a:t>Rydw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gwisgo</a:t>
            </a:r>
            <a:r>
              <a:rPr lang="en-US" dirty="0"/>
              <a:t> - I’m wearing</a:t>
            </a:r>
          </a:p>
          <a:p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– because it’s</a:t>
            </a:r>
          </a:p>
          <a:p>
            <a:r>
              <a:rPr lang="en-US" dirty="0" err="1"/>
              <a:t>Heddiw</a:t>
            </a:r>
            <a:r>
              <a:rPr lang="en-US" dirty="0"/>
              <a:t> – today</a:t>
            </a:r>
          </a:p>
          <a:p>
            <a:r>
              <a:rPr lang="en-US" dirty="0" err="1"/>
              <a:t>Yfory</a:t>
            </a:r>
            <a:r>
              <a:rPr lang="en-US" dirty="0"/>
              <a:t> – tomorrow</a:t>
            </a:r>
          </a:p>
          <a:p>
            <a:r>
              <a:rPr lang="en-US" dirty="0" err="1"/>
              <a:t>Ddoe</a:t>
            </a:r>
            <a:r>
              <a:rPr lang="en-US" dirty="0"/>
              <a:t> – yesterday</a:t>
            </a:r>
          </a:p>
          <a:p>
            <a:r>
              <a:rPr lang="en-US" dirty="0"/>
              <a:t>Het – hat</a:t>
            </a:r>
          </a:p>
          <a:p>
            <a:r>
              <a:rPr lang="en-US" dirty="0" err="1"/>
              <a:t>Siwmper</a:t>
            </a:r>
            <a:r>
              <a:rPr lang="en-US" dirty="0"/>
              <a:t> – jumper</a:t>
            </a:r>
          </a:p>
          <a:p>
            <a:r>
              <a:rPr lang="en-US" dirty="0" err="1"/>
              <a:t>Siaced</a:t>
            </a:r>
            <a:r>
              <a:rPr lang="en-US" dirty="0"/>
              <a:t> – Jacket</a:t>
            </a:r>
          </a:p>
          <a:p>
            <a:r>
              <a:rPr lang="en-US" dirty="0" err="1"/>
              <a:t>Sgarff</a:t>
            </a:r>
            <a:r>
              <a:rPr lang="en-US" dirty="0"/>
              <a:t> – scarf</a:t>
            </a:r>
          </a:p>
          <a:p>
            <a:r>
              <a:rPr lang="en-US" dirty="0"/>
              <a:t>Cot – coat </a:t>
            </a:r>
          </a:p>
          <a:p>
            <a:r>
              <a:rPr lang="en-US" dirty="0" err="1"/>
              <a:t>Welis</a:t>
            </a:r>
            <a:r>
              <a:rPr lang="en-US" dirty="0"/>
              <a:t> – Wellingtons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E3A582-89B2-5849-8C9E-895C64E68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477" y="2788307"/>
            <a:ext cx="1893888" cy="30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5FE81C-06B8-5348-8209-05A6699254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961" y="3648135"/>
            <a:ext cx="1539875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E63C67-520F-864D-8688-EA910694D6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911" y="4959273"/>
            <a:ext cx="1884362" cy="1382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2528C7-BCC8-6147-B2E0-730187C68C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911" y="1061380"/>
            <a:ext cx="1943100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9834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Sb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18A0DB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werPoint Guidance [Read-Only]" id="{B29F6C71-AAE0-4B64-A45A-1046B855C9CC}" vid="{8E495050-AD79-41D8-9298-D2CAD14368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Guidance</Template>
  <TotalTime>245</TotalTime>
  <Words>385</Words>
  <Application>Microsoft Macintosh PowerPoint</Application>
  <PresentationFormat>On-screen Show (4:3)</PresentationFormat>
  <Paragraphs>102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Twinkl SemiBold</vt:lpstr>
      <vt:lpstr>Twinkl</vt:lpstr>
      <vt:lpstr>Calibri</vt:lpstr>
      <vt:lpstr>Arial</vt:lpstr>
      <vt:lpstr>Office Theme</vt:lpstr>
      <vt:lpstr>PowerPoint Presentation</vt:lpstr>
      <vt:lpstr>Y Tywydd TASG</vt:lpstr>
      <vt:lpstr>Sut mae’r tywydd heddiw?</vt:lpstr>
      <vt:lpstr>Sut mae’r tywydd heddiw?</vt:lpstr>
      <vt:lpstr>Sut mae’r tywydd heddiw?</vt:lpstr>
      <vt:lpstr>Sut mae’r tywydd heddiw?</vt:lpstr>
      <vt:lpstr>Sut mae’r tywydd heddiw?</vt:lpstr>
      <vt:lpstr>Sut mae’r tywydd heddiw?</vt:lpstr>
      <vt:lpstr>Sut mae’r tywydd heddiw?</vt:lpstr>
      <vt:lpstr>Sut mae’r tywydd heddiw?</vt:lpstr>
      <vt:lpstr>Tasg</vt:lpstr>
      <vt:lpstr>PowerPoint Presentation</vt:lpstr>
      <vt:lpstr>Graph Top Tips</vt:lpstr>
      <vt:lpstr>Graff / Graph</vt:lpstr>
      <vt:lpstr>Self assessment</vt:lpstr>
      <vt:lpstr>Tasg </vt:lpstr>
      <vt:lpstr>Deialog y Tywydd – Top Tips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Sally Naisby</dc:creator>
  <cp:lastModifiedBy>Andrew Davey (1703309)</cp:lastModifiedBy>
  <cp:revision>13</cp:revision>
  <dcterms:created xsi:type="dcterms:W3CDTF">2018-09-18T13:16:20Z</dcterms:created>
  <dcterms:modified xsi:type="dcterms:W3CDTF">2019-11-24T11:16:23Z</dcterms:modified>
</cp:coreProperties>
</file>