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embeddedFontLst>
    <p:embeddedFont>
      <p:font typeface="Roboto" panose="02000000000000000000" pitchFamily="2" charset="0"/>
      <p:regular r:id="rId13"/>
      <p:bold r:id="rId14"/>
      <p:italic r:id="rId15"/>
      <p:boldItalic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1" roundtripDataSignature="AMtx7mg43MF/Rfd7UNRDFdkqC6r4HjRlu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5298AC-0B37-4DE9-A0A3-D95C99437FAA}" v="17" dt="2025-02-23T19:33:24.6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38" d="100"/>
          <a:sy n="138" d="100"/>
        </p:scale>
        <p:origin x="834" y="10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26" Type="http://schemas.microsoft.com/office/2016/11/relationships/changesInfo" Target="changesInfos/changesInfo1.xml"/><Relationship Id="rId3" Type="http://schemas.openxmlformats.org/officeDocument/2006/relationships/slide" Target="slides/slide2.xml"/><Relationship Id="rId21" Type="http://customschemas.google.com/relationships/presentationmetadata" Target="metadata"/><Relationship Id="rId7" Type="http://schemas.openxmlformats.org/officeDocument/2006/relationships/slide" Target="slides/slide6.xml"/><Relationship Id="rId12" Type="http://schemas.openxmlformats.org/officeDocument/2006/relationships/notesMaster" Target="notesMasters/notesMaster1.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 Chiriac" userId="8688f28602d174d8" providerId="LiveId" clId="{965298AC-0B37-4DE9-A0A3-D95C99437FAA}"/>
    <pc:docChg chg="modSld">
      <pc:chgData name="Andreea Chiriac" userId="8688f28602d174d8" providerId="LiveId" clId="{965298AC-0B37-4DE9-A0A3-D95C99437FAA}" dt="2025-02-23T19:36:47.208" v="204" actId="120"/>
      <pc:docMkLst>
        <pc:docMk/>
      </pc:docMkLst>
      <pc:sldChg chg="modSp mod modTransition">
        <pc:chgData name="Andreea Chiriac" userId="8688f28602d174d8" providerId="LiveId" clId="{965298AC-0B37-4DE9-A0A3-D95C99437FAA}" dt="2025-02-23T19:32:02.159" v="180"/>
        <pc:sldMkLst>
          <pc:docMk/>
          <pc:sldMk cId="0" sldId="256"/>
        </pc:sldMkLst>
        <pc:spChg chg="mod">
          <ac:chgData name="Andreea Chiriac" userId="8688f28602d174d8" providerId="LiveId" clId="{965298AC-0B37-4DE9-A0A3-D95C99437FAA}" dt="2025-02-22T21:05:05.298" v="154" actId="20577"/>
          <ac:spMkLst>
            <pc:docMk/>
            <pc:sldMk cId="0" sldId="256"/>
            <ac:spMk id="69" creationId="{00000000-0000-0000-0000-000000000000}"/>
          </ac:spMkLst>
        </pc:spChg>
      </pc:sldChg>
      <pc:sldChg chg="modTransition">
        <pc:chgData name="Andreea Chiriac" userId="8688f28602d174d8" providerId="LiveId" clId="{965298AC-0B37-4DE9-A0A3-D95C99437FAA}" dt="2025-02-23T19:32:12.667" v="181"/>
        <pc:sldMkLst>
          <pc:docMk/>
          <pc:sldMk cId="0" sldId="257"/>
        </pc:sldMkLst>
      </pc:sldChg>
      <pc:sldChg chg="modSp mod modTransition">
        <pc:chgData name="Andreea Chiriac" userId="8688f28602d174d8" providerId="LiveId" clId="{965298AC-0B37-4DE9-A0A3-D95C99437FAA}" dt="2025-02-23T19:32:21.543" v="182"/>
        <pc:sldMkLst>
          <pc:docMk/>
          <pc:sldMk cId="0" sldId="258"/>
        </pc:sldMkLst>
        <pc:picChg chg="mod">
          <ac:chgData name="Andreea Chiriac" userId="8688f28602d174d8" providerId="LiveId" clId="{965298AC-0B37-4DE9-A0A3-D95C99437FAA}" dt="2025-02-22T21:39:54.655" v="179" actId="14100"/>
          <ac:picMkLst>
            <pc:docMk/>
            <pc:sldMk cId="0" sldId="258"/>
            <ac:picMk id="84" creationId="{00000000-0000-0000-0000-000000000000}"/>
          </ac:picMkLst>
        </pc:picChg>
      </pc:sldChg>
      <pc:sldChg chg="modSp mod modTransition">
        <pc:chgData name="Andreea Chiriac" userId="8688f28602d174d8" providerId="LiveId" clId="{965298AC-0B37-4DE9-A0A3-D95C99437FAA}" dt="2025-02-23T19:36:47.208" v="204" actId="120"/>
        <pc:sldMkLst>
          <pc:docMk/>
          <pc:sldMk cId="0" sldId="259"/>
        </pc:sldMkLst>
        <pc:spChg chg="mod">
          <ac:chgData name="Andreea Chiriac" userId="8688f28602d174d8" providerId="LiveId" clId="{965298AC-0B37-4DE9-A0A3-D95C99437FAA}" dt="2025-02-23T19:36:47.208" v="204" actId="120"/>
          <ac:spMkLst>
            <pc:docMk/>
            <pc:sldMk cId="0" sldId="259"/>
            <ac:spMk id="90" creationId="{00000000-0000-0000-0000-000000000000}"/>
          </ac:spMkLst>
        </pc:spChg>
        <pc:picChg chg="mod">
          <ac:chgData name="Andreea Chiriac" userId="8688f28602d174d8" providerId="LiveId" clId="{965298AC-0B37-4DE9-A0A3-D95C99437FAA}" dt="2025-02-22T21:37:44.271" v="163" actId="14100"/>
          <ac:picMkLst>
            <pc:docMk/>
            <pc:sldMk cId="0" sldId="259"/>
            <ac:picMk id="91" creationId="{00000000-0000-0000-0000-000000000000}"/>
          </ac:picMkLst>
        </pc:picChg>
      </pc:sldChg>
      <pc:sldChg chg="modSp mod modTransition">
        <pc:chgData name="Andreea Chiriac" userId="8688f28602d174d8" providerId="LiveId" clId="{965298AC-0B37-4DE9-A0A3-D95C99437FAA}" dt="2025-02-23T19:32:32.872" v="184"/>
        <pc:sldMkLst>
          <pc:docMk/>
          <pc:sldMk cId="0" sldId="260"/>
        </pc:sldMkLst>
        <pc:picChg chg="mod">
          <ac:chgData name="Andreea Chiriac" userId="8688f28602d174d8" providerId="LiveId" clId="{965298AC-0B37-4DE9-A0A3-D95C99437FAA}" dt="2025-02-22T21:37:04.092" v="159" actId="14100"/>
          <ac:picMkLst>
            <pc:docMk/>
            <pc:sldMk cId="0" sldId="260"/>
            <ac:picMk id="98" creationId="{00000000-0000-0000-0000-000000000000}"/>
          </ac:picMkLst>
        </pc:picChg>
      </pc:sldChg>
      <pc:sldChg chg="modSp mod modTransition">
        <pc:chgData name="Andreea Chiriac" userId="8688f28602d174d8" providerId="LiveId" clId="{965298AC-0B37-4DE9-A0A3-D95C99437FAA}" dt="2025-02-23T19:32:44.462" v="185"/>
        <pc:sldMkLst>
          <pc:docMk/>
          <pc:sldMk cId="0" sldId="261"/>
        </pc:sldMkLst>
        <pc:picChg chg="mod">
          <ac:chgData name="Andreea Chiriac" userId="8688f28602d174d8" providerId="LiveId" clId="{965298AC-0B37-4DE9-A0A3-D95C99437FAA}" dt="2025-02-22T21:38:10.978" v="166" actId="14100"/>
          <ac:picMkLst>
            <pc:docMk/>
            <pc:sldMk cId="0" sldId="261"/>
            <ac:picMk id="105" creationId="{00000000-0000-0000-0000-000000000000}"/>
          </ac:picMkLst>
        </pc:picChg>
      </pc:sldChg>
      <pc:sldChg chg="modSp mod modTransition">
        <pc:chgData name="Andreea Chiriac" userId="8688f28602d174d8" providerId="LiveId" clId="{965298AC-0B37-4DE9-A0A3-D95C99437FAA}" dt="2025-02-23T19:32:48.594" v="186"/>
        <pc:sldMkLst>
          <pc:docMk/>
          <pc:sldMk cId="0" sldId="262"/>
        </pc:sldMkLst>
        <pc:spChg chg="mod">
          <ac:chgData name="Andreea Chiriac" userId="8688f28602d174d8" providerId="LiveId" clId="{965298AC-0B37-4DE9-A0A3-D95C99437FAA}" dt="2025-02-22T21:38:27.901" v="168" actId="14100"/>
          <ac:spMkLst>
            <pc:docMk/>
            <pc:sldMk cId="0" sldId="262"/>
            <ac:spMk id="110" creationId="{00000000-0000-0000-0000-000000000000}"/>
          </ac:spMkLst>
        </pc:spChg>
        <pc:picChg chg="mod">
          <ac:chgData name="Andreea Chiriac" userId="8688f28602d174d8" providerId="LiveId" clId="{965298AC-0B37-4DE9-A0A3-D95C99437FAA}" dt="2025-02-22T21:39:39.485" v="178" actId="14100"/>
          <ac:picMkLst>
            <pc:docMk/>
            <pc:sldMk cId="0" sldId="262"/>
            <ac:picMk id="112" creationId="{00000000-0000-0000-0000-000000000000}"/>
          </ac:picMkLst>
        </pc:picChg>
      </pc:sldChg>
      <pc:sldChg chg="modSp mod modTransition">
        <pc:chgData name="Andreea Chiriac" userId="8688f28602d174d8" providerId="LiveId" clId="{965298AC-0B37-4DE9-A0A3-D95C99437FAA}" dt="2025-02-23T19:35:20.134" v="191" actId="14100"/>
        <pc:sldMkLst>
          <pc:docMk/>
          <pc:sldMk cId="0" sldId="263"/>
        </pc:sldMkLst>
        <pc:picChg chg="mod">
          <ac:chgData name="Andreea Chiriac" userId="8688f28602d174d8" providerId="LiveId" clId="{965298AC-0B37-4DE9-A0A3-D95C99437FAA}" dt="2025-02-23T19:35:20.134" v="191" actId="14100"/>
          <ac:picMkLst>
            <pc:docMk/>
            <pc:sldMk cId="0" sldId="263"/>
            <ac:picMk id="119" creationId="{00000000-0000-0000-0000-000000000000}"/>
          </ac:picMkLst>
        </pc:picChg>
      </pc:sldChg>
      <pc:sldChg chg="modSp mod modTransition">
        <pc:chgData name="Andreea Chiriac" userId="8688f28602d174d8" providerId="LiveId" clId="{965298AC-0B37-4DE9-A0A3-D95C99437FAA}" dt="2025-02-23T19:33:20.257" v="188"/>
        <pc:sldMkLst>
          <pc:docMk/>
          <pc:sldMk cId="0" sldId="264"/>
        </pc:sldMkLst>
        <pc:picChg chg="mod">
          <ac:chgData name="Andreea Chiriac" userId="8688f28602d174d8" providerId="LiveId" clId="{965298AC-0B37-4DE9-A0A3-D95C99437FAA}" dt="2025-02-22T21:39:26.509" v="176" actId="14100"/>
          <ac:picMkLst>
            <pc:docMk/>
            <pc:sldMk cId="0" sldId="264"/>
            <ac:picMk id="126" creationId="{00000000-0000-0000-0000-000000000000}"/>
          </ac:picMkLst>
        </pc:picChg>
      </pc:sldChg>
      <pc:sldChg chg="modSp mod modTransition">
        <pc:chgData name="Andreea Chiriac" userId="8688f28602d174d8" providerId="LiveId" clId="{965298AC-0B37-4DE9-A0A3-D95C99437FAA}" dt="2025-02-23T19:35:31.497" v="192" actId="14100"/>
        <pc:sldMkLst>
          <pc:docMk/>
          <pc:sldMk cId="0" sldId="265"/>
        </pc:sldMkLst>
        <pc:picChg chg="mod">
          <ac:chgData name="Andreea Chiriac" userId="8688f28602d174d8" providerId="LiveId" clId="{965298AC-0B37-4DE9-A0A3-D95C99437FAA}" dt="2025-02-23T19:35:31.497" v="192" actId="14100"/>
          <ac:picMkLst>
            <pc:docMk/>
            <pc:sldMk cId="0" sldId="265"/>
            <ac:picMk id="7" creationId="{89B7FAB1-7615-271F-D319-F2A21CF6363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1pPr>
            <a:lvl2pPr marL="914400" marR="0" lvl="1"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2pPr>
            <a:lvl3pPr marL="1371600" marR="0" lvl="2"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3pPr>
            <a:lvl4pPr marL="1828800" marR="0" lvl="3"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4pPr>
            <a:lvl5pPr marL="2286000" marR="0" lvl="4"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5pPr>
            <a:lvl6pPr marL="2743200" marR="0" lvl="5"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6pPr>
            <a:lvl7pPr marL="3200400" marR="0" lvl="6"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7pPr>
            <a:lvl8pPr marL="3657600" marR="0" lvl="7"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8pPr>
            <a:lvl9pPr marL="4114800" marR="0" lvl="8"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6" name="Google Shape;66;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2" name="Google Shape;72;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AI is significantly reshaping the tourism and the hospitality sector of the UK by streamlining operations, improving customer experiences, and by cutting costs (Jamshed, </a:t>
            </a:r>
            <a:r>
              <a:rPr lang="en" sz="1200" i="1" dirty="0">
                <a:solidFill>
                  <a:srgbClr val="222222"/>
                </a:solidFill>
                <a:highlight>
                  <a:srgbClr val="FFFFFF"/>
                </a:highlight>
              </a:rPr>
              <a:t>et al.,</a:t>
            </a:r>
            <a:r>
              <a:rPr lang="en" sz="1200" dirty="0">
                <a:solidFill>
                  <a:srgbClr val="222222"/>
                </a:solidFill>
                <a:highlight>
                  <a:srgbClr val="FFFFFF"/>
                </a:highlight>
              </a:rPr>
              <a:t> 2024). It is very important for every organization to embrace AI for a smooth and effective business operation. The experiences of the customer are considered vital for the operations of any business in the competitive hospitality market of the UK. Additionally, AI helps in enhancing the personalized services, like helps to focus on dynamic pricing and tailored room suggestions in order to address the increasing demand for the travel experiences of the individuals. In addition, AI also focuses on optimizing the resource management mainly from energy and utilizes it to automate check-ins. As one of the key economic contributors, the adoption of AI can be considered vital for the businesses in order to remain competitive in the changing tourism sector.</a:t>
            </a:r>
            <a:endParaRPr sz="1000" dirty="0">
              <a:solidFill>
                <a:srgbClr val="222222"/>
              </a:solidFill>
              <a:highlight>
                <a:srgbClr val="FFFFFF"/>
              </a:highlight>
            </a:endParaRPr>
          </a:p>
          <a:p>
            <a:pPr marL="0" lvl="0" indent="0" algn="l" rtl="0">
              <a:lnSpc>
                <a:spcPct val="100000"/>
              </a:lnSpc>
              <a:spcBef>
                <a:spcPts val="1200"/>
              </a:spcBef>
              <a:spcAft>
                <a:spcPts val="0"/>
              </a:spcAft>
              <a:buSzPts val="1400"/>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0" name="Google Shape;80;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According to Korteling, 2022, AI mainly refers to the expansion of computer systems that are able to perform certain tasks which usually require human intelligence (Korteling, </a:t>
            </a:r>
            <a:r>
              <a:rPr lang="en" sz="1200" i="1" dirty="0">
                <a:solidFill>
                  <a:srgbClr val="222222"/>
                </a:solidFill>
                <a:highlight>
                  <a:srgbClr val="FFFFFF"/>
                </a:highlight>
              </a:rPr>
              <a:t>et al</a:t>
            </a:r>
            <a:r>
              <a:rPr lang="en" sz="1200" dirty="0">
                <a:solidFill>
                  <a:srgbClr val="222222"/>
                </a:solidFill>
                <a:highlight>
                  <a:srgbClr val="FFFFFF"/>
                </a:highlight>
              </a:rPr>
              <a:t>., 2021). All these tasks consist of learning from data, understanding natural language,solving problems, recognizing patterns, along with focusing on making decisions. Additionally, AI can also be divided into two types: Narrow AI and General AI (Ertel, 2024). Narrow AI can be considered as one of the specialists while doing specific tasks, like voice recognition or image classification and is also found in daily applications. Some of the examples are chatbots, virtual assistants, and recommendation systems. General AI, in contrast, portrays a more recent form of AI, which is capable of performing any intellectual task which a human cannot do. On the other hand, General AI mainly remains theoretical at the current situation and is considered as a long-term goal for all the researchers. Machine learning can be considered as one of the key subset of AI that enables systems to focus on enhancing its over time by learning and analyzing from data without the actual requirement for explicit programming (Sarker, 2021).</a:t>
            </a:r>
            <a:endParaRPr sz="1200" dirty="0">
              <a:solidFill>
                <a:srgbClr val="222222"/>
              </a:solidFill>
              <a:highlight>
                <a:srgbClr val="FFFFFF"/>
              </a:highlight>
            </a:endParaRPr>
          </a:p>
          <a:p>
            <a:pPr marL="0" lvl="0" indent="0" algn="l" rtl="0">
              <a:lnSpc>
                <a:spcPct val="100000"/>
              </a:lnSpc>
              <a:spcBef>
                <a:spcPts val="1200"/>
              </a:spcBef>
              <a:spcAft>
                <a:spcPts val="0"/>
              </a:spcAft>
              <a:buSzPts val="1400"/>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7" name="Google Shape;87;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b="1" i="1" u="sng" dirty="0">
                <a:solidFill>
                  <a:srgbClr val="222222"/>
                </a:solidFill>
                <a:highlight>
                  <a:srgbClr val="FFFFFF"/>
                </a:highlight>
              </a:rPr>
              <a:t>Positive Impacts:</a:t>
            </a:r>
            <a:endParaRPr sz="1200" b="1" i="1" u="sng" dirty="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1. To improve the experiences of the customer: AI enables customized services in order to tailor the different preferences of the individual (Sarkar, 2021). For example, all the individual hotels can focus on utilizing the recommendations of the systems which are AI-driven to suggest activities or room preferences which are basically based on the behavior of the customer. </a:t>
            </a:r>
            <a:endParaRPr sz="1200" dirty="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2. Operational Efficiency: AI also enables automating certain routine tasks such as check-ins, check-outs, and bookings that helps in the reduction of wait times and human error (Banu, et al., 2025). This also allows the staff of the management to stay motivated and focused on more complex and dynamic tasks which further helps the organization to improve its operational efficiency. </a:t>
            </a:r>
            <a:endParaRPr sz="1200" dirty="0">
              <a:solidFill>
                <a:srgbClr val="222222"/>
              </a:solidFill>
              <a:highlight>
                <a:srgbClr val="FFFFFF"/>
              </a:highlight>
            </a:endParaRPr>
          </a:p>
          <a:p>
            <a:pPr marL="0" lvl="0" indent="0" algn="l" rtl="0">
              <a:lnSpc>
                <a:spcPct val="100000"/>
              </a:lnSpc>
              <a:spcBef>
                <a:spcPts val="1200"/>
              </a:spcBef>
              <a:spcAft>
                <a:spcPts val="0"/>
              </a:spcAft>
              <a:buSzPts val="1400"/>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4" name="Google Shape;94;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1. Job Displacement: AI enables automation which makes operation of a wide range of tasks easier and more effective but at times there also arrives some kind of risk based on the displacement of jobs specially while maintaining the diverse roles of dealing with the customers (Halim, </a:t>
            </a:r>
            <a:r>
              <a:rPr lang="en" sz="1200" i="1" dirty="0">
                <a:solidFill>
                  <a:srgbClr val="222222"/>
                </a:solidFill>
                <a:highlight>
                  <a:srgbClr val="FFFFFF"/>
                </a:highlight>
              </a:rPr>
              <a:t>et al.,</a:t>
            </a:r>
            <a:r>
              <a:rPr lang="en" sz="1200" dirty="0">
                <a:solidFill>
                  <a:srgbClr val="222222"/>
                </a:solidFill>
                <a:highlight>
                  <a:srgbClr val="FFFFFF"/>
                </a:highlight>
              </a:rPr>
              <a:t> 2021). AI helps in enhancing operational efficiency but at times, some of the employees face redundancy which eventually give rise to common concerns about their wants and security within the sector.</a:t>
            </a:r>
            <a:endParaRPr sz="1200" dirty="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2. High Initial Investment: AI integration is costly which can be quite challenging for small businesses and independent businesses (Amankwah-Amoah and Lu, 2024). This will limit the small and independent businesses to get access to advanced operations which can later turn into a drawback for their business operations. </a:t>
            </a:r>
            <a:endParaRPr sz="1200" dirty="0">
              <a:solidFill>
                <a:srgbClr val="222222"/>
              </a:solidFill>
              <a:highlight>
                <a:srgbClr val="FFFFFF"/>
              </a:highlight>
            </a:endParaRPr>
          </a:p>
          <a:p>
            <a:pPr marL="0" lvl="0" indent="0" algn="l" rtl="0">
              <a:lnSpc>
                <a:spcPct val="100000"/>
              </a:lnSpc>
              <a:spcBef>
                <a:spcPts val="1200"/>
              </a:spcBef>
              <a:spcAft>
                <a:spcPts val="0"/>
              </a:spcAft>
              <a:buSzPts val="1400"/>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1" name="Google Shape;101;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1. Customer-Centric Solutions: one of the first and the foremost steps while introducing AI is the enhancement of the customer experiences (Mortazavi, 2023). Resorts, hotels, and travel agencies can also focus on integrating chatbots and virtual assistants which are AI-powered in order to address the queries of the customer which will further help in easy and real-time bookings. </a:t>
            </a:r>
            <a:endParaRPr sz="1200" dirty="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2. Data-Driven Decision Making: AI is dependent on data, which makes it significant to analyze and collect the data of the customer data (Selvarajan, 2021). The business of hospitality can focus on utilizing AI tools in order to collect information from booking patterns, customer feedback, along with various interactions in  social media. Also, the algorithms of machine learning can help in extracting valuable insights, which will further  enable the businesses to have personalized marketing campaigns which will further help the company to lead to a more authentic decision-making.</a:t>
            </a:r>
            <a:endParaRPr sz="1200" dirty="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3. Operational Automation: AI can also focus on reducing the operational costs by focusing on automating tasks such as check-outs, check-ins, and inventory management (Lina and Talukder, 2025.). For instance, AI can also focus on monitoring the availability of the room in real-time and can also focus on adjusting pricing based on the demand. AI can also help in predicting busy periods and can also focus on optimizing the staffing levels.</a:t>
            </a:r>
            <a:endParaRPr sz="1200" dirty="0">
              <a:solidFill>
                <a:srgbClr val="222222"/>
              </a:solidFill>
              <a:highlight>
                <a:srgbClr val="FFFFFF"/>
              </a:highlight>
            </a:endParaRPr>
          </a:p>
          <a:p>
            <a:pPr marL="0" lvl="0" indent="0" algn="l" rtl="0">
              <a:lnSpc>
                <a:spcPct val="100000"/>
              </a:lnSpc>
              <a:spcBef>
                <a:spcPts val="1200"/>
              </a:spcBef>
              <a:spcAft>
                <a:spcPts val="0"/>
              </a:spcAft>
              <a:buSzPts val="1400"/>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8" name="Google Shape;108;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rgbClr val="222222"/>
                </a:solidFill>
                <a:highlight>
                  <a:srgbClr val="FFFFFF"/>
                </a:highlight>
              </a:rPr>
              <a:t>The research integrates both qualitative and quantitative data collection methods. In this case, primary data was mainly collected with the help of surveys, interviews, along with a focus on groups with industry experts, hotel managers,and tourists (Carlisle, </a:t>
            </a:r>
            <a:r>
              <a:rPr lang="en" sz="1200" i="1" dirty="0">
                <a:solidFill>
                  <a:srgbClr val="222222"/>
                </a:solidFill>
                <a:highlight>
                  <a:srgbClr val="FFFFFF"/>
                </a:highlight>
              </a:rPr>
              <a:t>et al.,</a:t>
            </a:r>
            <a:r>
              <a:rPr lang="en" sz="1200" dirty="0">
                <a:solidFill>
                  <a:srgbClr val="222222"/>
                </a:solidFill>
                <a:highlight>
                  <a:srgbClr val="FFFFFF"/>
                </a:highlight>
              </a:rPr>
              <a:t> 2023). All these methods mainly provide some kind of valuable insights into the utilization of AI in areas like customer service, personalization, booking system and  operational efficiency. On the other hand, secondary data was mainly collected from industry reports, academic articles, case studies and market research, in order to help understand the wider impact of AI.</a:t>
            </a:r>
            <a:endParaRPr sz="1200" dirty="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Additionally, data analysis consists of both statistical and qualitative content analysis techniques. Likewise, the quantitative data were significantly collected from surveys by utilizing software like Excel which helped in identifying trends, correlations, and patterns in AI adoption and customer satisfaction (Belfguira, 2023). In case of qualitative data, there was the utilization of thematic analysis which has helped in interpreting responses from open-ended interviews and surveys which has helped in understanding the business operation of the hospitality industry.</a:t>
            </a:r>
            <a:endParaRPr sz="1200" dirty="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Also, frameworks like  the Technology Acceptance Model (TAM)  and Diffusion of Innovations were significantly utilized to explore some of the factors which have helped in influencing AI adoption. On the other hand, analytical tools such as NVivo have helped in  assisting qualitative data which has helped the organization in collecting the right amount of data from the right sources which has eventually had an impact on creativity and  innovation.</a:t>
            </a:r>
            <a:endParaRPr sz="1200" dirty="0">
              <a:solidFill>
                <a:srgbClr val="222222"/>
              </a:solidFill>
              <a:highlight>
                <a:srgbClr val="FFFFFF"/>
              </a:highlight>
            </a:endParaRPr>
          </a:p>
          <a:p>
            <a:pPr marL="0" lvl="0" indent="0" algn="l" rtl="0">
              <a:lnSpc>
                <a:spcPct val="100000"/>
              </a:lnSpc>
              <a:spcBef>
                <a:spcPts val="1200"/>
              </a:spcBef>
              <a:spcAft>
                <a:spcPts val="0"/>
              </a:spcAft>
              <a:buSzPts val="1400"/>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5" name="Google Shape;115;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dirty="0">
                <a:solidFill>
                  <a:srgbClr val="222222"/>
                </a:solidFill>
                <a:highlight>
                  <a:srgbClr val="FFFFFF"/>
                </a:highlight>
              </a:rPr>
              <a:t>AI is significantly revolving in the tourism and hospitality sector in the UK and is also allowing the industry to focus on optimizing its business operations, improve efficiency and to enhance the experiences of the customer. With various abilities  such as personalized recommendations and predictive analytics, AI allows the businesses to remain competitive in the changing market environment. Also by implementing AI in its business operations, many companies are now able to streamline workflows, and are also allowed to offer tailored services which has eventually allowed the company to focus on the reduction of costs. However, it has also become crucial for the small industries to implement AI in its business operations as it is expensive which is significantly limiting the business to explore in the changing business environment. As the industry adopts these innovations, it’s crucial for businesses to invest in AI-driven Embracing AI advancements will be essential for long-term success in the fast-changing tourism and hospitality sector.</a:t>
            </a:r>
            <a:endParaRPr sz="1200" dirty="0">
              <a:solidFill>
                <a:srgbClr val="222222"/>
              </a:solidFill>
              <a:highlight>
                <a:srgbClr val="FFFFFF"/>
              </a:highlight>
            </a:endParaRPr>
          </a:p>
          <a:p>
            <a:pPr marL="0" lvl="0" indent="0" algn="l" rtl="0">
              <a:lnSpc>
                <a:spcPct val="100000"/>
              </a:lnSpc>
              <a:spcBef>
                <a:spcPts val="1200"/>
              </a:spcBef>
              <a:spcAft>
                <a:spcPts val="0"/>
              </a:spcAft>
              <a:buSzPts val="1400"/>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2" name="Google Shape;122;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The hospitality and the tourism industry in the UK has been evolving continually for which it has become very essential for the organizations to implement AI in its business operations as it significantly plays an important role in expanding the experiences of the customer and also helps in improving the operations efficiently. The following are some of the recommendations: </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1. Customized Customer Experiences: the systems that are AI-powered can help in  analyzing a wide range of data from the customer which will allow the businesses to focus on customizing its services regarding the different preferences of the customers. (Roslan, 2023). For example: the hotels can focus on implementing AI in order to recommend settings, adjust room settings, or create customized offers which are mainly  based on the behavior of the customers, offering a customized experience for each guest.</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2. Operational Efficiency and Cost Reduction: AI-driven automation helps in streamlining tasks of the administration like check-outs, check-ins, booking management, along with inventory control. </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3. Enhanced marketing and Customer Engagement: AI also helps in assisting the   businesses by differentiating their audience in case of diverse behaviours and  preferences (Rahman, </a:t>
            </a:r>
            <a:r>
              <a:rPr lang="en" sz="1200" i="1">
                <a:solidFill>
                  <a:srgbClr val="222222"/>
                </a:solidFill>
                <a:highlight>
                  <a:srgbClr val="FFFFFF"/>
                </a:highlight>
              </a:rPr>
              <a:t>et al.</a:t>
            </a:r>
            <a:r>
              <a:rPr lang="en" sz="1200">
                <a:solidFill>
                  <a:srgbClr val="222222"/>
                </a:solidFill>
                <a:highlight>
                  <a:srgbClr val="FFFFFF"/>
                </a:highlight>
              </a:rPr>
              <a:t>, 2024). Customized marketing and targeted promotions that are driven by AI will also help in increasing the engagement with the customer  by allowing the customers to enable easy bookings. This will allow the business to maintain a smooth relationship with the customers. </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endParaRPr sz="1200">
              <a:solidFill>
                <a:srgbClr val="222222"/>
              </a:solidFill>
              <a:highlight>
                <a:srgbClr val="FFFFFF"/>
              </a:highlight>
            </a:endParaRPr>
          </a:p>
          <a:p>
            <a:pPr marL="0" lvl="0" indent="0" algn="l" rtl="0">
              <a:lnSpc>
                <a:spcPct val="100000"/>
              </a:lnSpc>
              <a:spcBef>
                <a:spcPts val="1200"/>
              </a:spcBef>
              <a:spcAft>
                <a:spcPts val="0"/>
              </a:spcAft>
              <a:buSzPts val="14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9" name="Google Shape;129;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Jamshed, K., Qureshi, M.A., Kishwer, R. and Jamshaid, S., 2024. The Benefits and Challenges of Artificial Intelligence Applications in Tourism Industry: How the Hospitality Industry in Japan Is Transforming. In </a:t>
            </a:r>
            <a:r>
              <a:rPr lang="en" sz="1200" i="1">
                <a:solidFill>
                  <a:srgbClr val="222222"/>
                </a:solidFill>
                <a:highlight>
                  <a:srgbClr val="FFFFFF"/>
                </a:highlight>
              </a:rPr>
              <a:t>The Role of Artificial Intelligence in Regenerative Tourism and Green Destinations</a:t>
            </a:r>
            <a:r>
              <a:rPr lang="en" sz="1200">
                <a:solidFill>
                  <a:srgbClr val="222222"/>
                </a:solidFill>
                <a:highlight>
                  <a:srgbClr val="FFFFFF"/>
                </a:highlight>
              </a:rPr>
              <a:t> (pp. 129-147). Emerald Publishing Limited.</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Korteling, J.H., van de Boer-Visschedijk, G.C., Blankendaal, R.A., Boonekamp, R.C. and Eikelboom, A.R., 2021. Human-versus artificial intelligence. </a:t>
            </a:r>
            <a:r>
              <a:rPr lang="en" sz="1200" i="1">
                <a:solidFill>
                  <a:srgbClr val="222222"/>
                </a:solidFill>
                <a:highlight>
                  <a:srgbClr val="FFFFFF"/>
                </a:highlight>
              </a:rPr>
              <a:t>Frontiers in artificial intelligence</a:t>
            </a:r>
            <a:r>
              <a:rPr lang="en" sz="1200">
                <a:solidFill>
                  <a:srgbClr val="222222"/>
                </a:solidFill>
                <a:highlight>
                  <a:srgbClr val="FFFFFF"/>
                </a:highlight>
              </a:rPr>
              <a:t>, </a:t>
            </a:r>
            <a:r>
              <a:rPr lang="en" sz="1200" i="1">
                <a:solidFill>
                  <a:srgbClr val="222222"/>
                </a:solidFill>
                <a:highlight>
                  <a:srgbClr val="FFFFFF"/>
                </a:highlight>
              </a:rPr>
              <a:t>4</a:t>
            </a:r>
            <a:r>
              <a:rPr lang="en" sz="1200">
                <a:solidFill>
                  <a:srgbClr val="222222"/>
                </a:solidFill>
                <a:highlight>
                  <a:srgbClr val="FFFFFF"/>
                </a:highlight>
              </a:rPr>
              <a:t>, p.622364.</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Ertel, W., 2024. </a:t>
            </a:r>
            <a:r>
              <a:rPr lang="en" sz="1200" i="1">
                <a:solidFill>
                  <a:srgbClr val="222222"/>
                </a:solidFill>
                <a:highlight>
                  <a:srgbClr val="FFFFFF"/>
                </a:highlight>
              </a:rPr>
              <a:t>Introduction to artificial intelligence</a:t>
            </a:r>
            <a:r>
              <a:rPr lang="en" sz="1200">
                <a:solidFill>
                  <a:srgbClr val="222222"/>
                </a:solidFill>
                <a:highlight>
                  <a:srgbClr val="FFFFFF"/>
                </a:highlight>
              </a:rPr>
              <a:t>. Springer Nature.</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Sarker, I.H., 2021. Deep learning: a comprehensive overview on techniques, taxonomy, applications and research directions. </a:t>
            </a:r>
            <a:r>
              <a:rPr lang="en" sz="1200" i="1">
                <a:solidFill>
                  <a:srgbClr val="222222"/>
                </a:solidFill>
                <a:highlight>
                  <a:srgbClr val="FFFFFF"/>
                </a:highlight>
              </a:rPr>
              <a:t>SN computer science</a:t>
            </a:r>
            <a:r>
              <a:rPr lang="en" sz="1200">
                <a:solidFill>
                  <a:srgbClr val="222222"/>
                </a:solidFill>
                <a:highlight>
                  <a:srgbClr val="FFFFFF"/>
                </a:highlight>
              </a:rPr>
              <a:t>, </a:t>
            </a:r>
            <a:r>
              <a:rPr lang="en" sz="1200" i="1">
                <a:solidFill>
                  <a:srgbClr val="222222"/>
                </a:solidFill>
                <a:highlight>
                  <a:srgbClr val="FFFFFF"/>
                </a:highlight>
              </a:rPr>
              <a:t>2</a:t>
            </a:r>
            <a:r>
              <a:rPr lang="en" sz="1200">
                <a:solidFill>
                  <a:srgbClr val="222222"/>
                </a:solidFill>
                <a:highlight>
                  <a:srgbClr val="FFFFFF"/>
                </a:highlight>
              </a:rPr>
              <a:t>(6), p.420.</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Banu, S., Samantaray, R.R., Ayesha, N., Fathima, A. and Tabassum, Z., 2025. Robotics and Automation in Hospitality Services. In </a:t>
            </a:r>
            <a:r>
              <a:rPr lang="en" sz="1200" i="1">
                <a:solidFill>
                  <a:srgbClr val="222222"/>
                </a:solidFill>
                <a:highlight>
                  <a:srgbClr val="FFFFFF"/>
                </a:highlight>
              </a:rPr>
              <a:t>Cutting-Edge Technologies for Business Sectors</a:t>
            </a:r>
            <a:r>
              <a:rPr lang="en" sz="1200">
                <a:solidFill>
                  <a:srgbClr val="222222"/>
                </a:solidFill>
                <a:highlight>
                  <a:srgbClr val="FFFFFF"/>
                </a:highlight>
              </a:rPr>
              <a:t> (pp. 367-400). IGI Global.</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Haleem, A., Javaid, M., Singh, R.P., Rab, S. and Suman, R., 2021. Hyperautomation for the enhancement of automation in industries. </a:t>
            </a:r>
            <a:r>
              <a:rPr lang="en" sz="1200" i="1">
                <a:solidFill>
                  <a:srgbClr val="222222"/>
                </a:solidFill>
                <a:highlight>
                  <a:srgbClr val="FFFFFF"/>
                </a:highlight>
              </a:rPr>
              <a:t>Sensors International</a:t>
            </a:r>
            <a:r>
              <a:rPr lang="en" sz="1200">
                <a:solidFill>
                  <a:srgbClr val="222222"/>
                </a:solidFill>
                <a:highlight>
                  <a:srgbClr val="FFFFFF"/>
                </a:highlight>
              </a:rPr>
              <a:t>, </a:t>
            </a:r>
            <a:r>
              <a:rPr lang="en" sz="1200" i="1">
                <a:solidFill>
                  <a:srgbClr val="222222"/>
                </a:solidFill>
                <a:highlight>
                  <a:srgbClr val="FFFFFF"/>
                </a:highlight>
              </a:rPr>
              <a:t>2</a:t>
            </a:r>
            <a:r>
              <a:rPr lang="en" sz="1200">
                <a:solidFill>
                  <a:srgbClr val="222222"/>
                </a:solidFill>
                <a:highlight>
                  <a:srgbClr val="FFFFFF"/>
                </a:highlight>
              </a:rPr>
              <a:t>, p.100124.</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Amankwah-Amoah, J. and Lu, Y., 2024. Harnessing AI for business development: a review of drivers and challenges in Africa. </a:t>
            </a:r>
            <a:r>
              <a:rPr lang="en" sz="1200" i="1">
                <a:solidFill>
                  <a:srgbClr val="222222"/>
                </a:solidFill>
                <a:highlight>
                  <a:srgbClr val="FFFFFF"/>
                </a:highlight>
              </a:rPr>
              <a:t>Production Planning &amp; Control</a:t>
            </a:r>
            <a:r>
              <a:rPr lang="en" sz="1200">
                <a:solidFill>
                  <a:srgbClr val="222222"/>
                </a:solidFill>
                <a:highlight>
                  <a:srgbClr val="FFFFFF"/>
                </a:highlight>
              </a:rPr>
              <a:t>, </a:t>
            </a:r>
            <a:r>
              <a:rPr lang="en" sz="1200" i="1">
                <a:solidFill>
                  <a:srgbClr val="222222"/>
                </a:solidFill>
                <a:highlight>
                  <a:srgbClr val="FFFFFF"/>
                </a:highlight>
              </a:rPr>
              <a:t>35</a:t>
            </a:r>
            <a:r>
              <a:rPr lang="en" sz="1200">
                <a:solidFill>
                  <a:srgbClr val="222222"/>
                </a:solidFill>
                <a:highlight>
                  <a:srgbClr val="FFFFFF"/>
                </a:highlight>
              </a:rPr>
              <a:t>(13), pp.1551-1560.</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Mortazavi, A., 2023. Enhancing User Experience Design Workflow with Artificial Intelligence Tools.</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Selvarajan, G.P., 2021. Harnessing AI-Driven Data Mining for Predictive Insights: A Framework for Enhancing Decision-Making in Dynamic Data Environments. </a:t>
            </a:r>
            <a:r>
              <a:rPr lang="en" sz="1200" i="1">
                <a:solidFill>
                  <a:srgbClr val="222222"/>
                </a:solidFill>
                <a:highlight>
                  <a:srgbClr val="FFFFFF"/>
                </a:highlight>
              </a:rPr>
              <a:t>International Journal of Creative Research Thoughts</a:t>
            </a:r>
            <a:r>
              <a:rPr lang="en" sz="1200">
                <a:solidFill>
                  <a:srgbClr val="222222"/>
                </a:solidFill>
                <a:highlight>
                  <a:srgbClr val="FFFFFF"/>
                </a:highlight>
              </a:rPr>
              <a:t>, </a:t>
            </a:r>
            <a:r>
              <a:rPr lang="en" sz="1200" i="1">
                <a:solidFill>
                  <a:srgbClr val="222222"/>
                </a:solidFill>
                <a:highlight>
                  <a:srgbClr val="FFFFFF"/>
                </a:highlight>
              </a:rPr>
              <a:t>9</a:t>
            </a:r>
            <a:r>
              <a:rPr lang="en" sz="1200">
                <a:solidFill>
                  <a:srgbClr val="222222"/>
                </a:solidFill>
                <a:highlight>
                  <a:srgbClr val="FFFFFF"/>
                </a:highlight>
              </a:rPr>
              <a:t>(2), pp.5476-5486.</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Lina, F.Y. and Talukder, M.B., 2025. AI in Tourism: Business and Economic Perspectives. In </a:t>
            </a:r>
            <a:r>
              <a:rPr lang="en" sz="1200" i="1">
                <a:solidFill>
                  <a:srgbClr val="222222"/>
                </a:solidFill>
                <a:highlight>
                  <a:srgbClr val="FFFFFF"/>
                </a:highlight>
              </a:rPr>
              <a:t>Innovation Management for a Resilient Digital Economy</a:t>
            </a:r>
            <a:r>
              <a:rPr lang="en" sz="1200">
                <a:solidFill>
                  <a:srgbClr val="222222"/>
                </a:solidFill>
                <a:highlight>
                  <a:srgbClr val="FFFFFF"/>
                </a:highlight>
              </a:rPr>
              <a:t> (pp. 81-104). IGI Global Scientific Publishing.</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Carlisle, S., Ivanov, S. and Dijkmans, C., 2023. The digital skills divide: evidence from the European tourism industry. </a:t>
            </a:r>
            <a:r>
              <a:rPr lang="en" sz="1200" i="1">
                <a:solidFill>
                  <a:srgbClr val="222222"/>
                </a:solidFill>
                <a:highlight>
                  <a:srgbClr val="FFFFFF"/>
                </a:highlight>
              </a:rPr>
              <a:t>Journal of tourism futures</a:t>
            </a:r>
            <a:r>
              <a:rPr lang="en" sz="1200">
                <a:solidFill>
                  <a:srgbClr val="222222"/>
                </a:solidFill>
                <a:highlight>
                  <a:srgbClr val="FFFFFF"/>
                </a:highlight>
              </a:rPr>
              <a:t>, </a:t>
            </a:r>
            <a:r>
              <a:rPr lang="en" sz="1200" i="1">
                <a:solidFill>
                  <a:srgbClr val="222222"/>
                </a:solidFill>
                <a:highlight>
                  <a:srgbClr val="FFFFFF"/>
                </a:highlight>
              </a:rPr>
              <a:t>9</a:t>
            </a:r>
            <a:r>
              <a:rPr lang="en" sz="1200">
                <a:solidFill>
                  <a:srgbClr val="222222"/>
                </a:solidFill>
                <a:highlight>
                  <a:srgbClr val="FFFFFF"/>
                </a:highlight>
              </a:rPr>
              <a:t>(2), pp.240-266.</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Belfguira, R.B., 2023. </a:t>
            </a:r>
            <a:r>
              <a:rPr lang="en" sz="1200" i="1">
                <a:solidFill>
                  <a:srgbClr val="222222"/>
                </a:solidFill>
                <a:highlight>
                  <a:srgbClr val="FFFFFF"/>
                </a:highlight>
              </a:rPr>
              <a:t>Quantitative Correlational Analysis of Artificial Intelligence Integration Into the Banking Industry’s Customer Relationship Management System</a:t>
            </a:r>
            <a:r>
              <a:rPr lang="en" sz="1200">
                <a:solidFill>
                  <a:srgbClr val="222222"/>
                </a:solidFill>
                <a:highlight>
                  <a:srgbClr val="FFFFFF"/>
                </a:highlight>
              </a:rPr>
              <a:t> (Doctoral dissertation, University of Phoenix).</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Roslan, F.A.B.M. and Ahmad, N.B., 2023. The rise of AI-powered voice assistants: Analyzing their transformative impact on modern customer service paradigms and consumer expectations. </a:t>
            </a:r>
            <a:r>
              <a:rPr lang="en" sz="1200" i="1">
                <a:solidFill>
                  <a:srgbClr val="222222"/>
                </a:solidFill>
                <a:highlight>
                  <a:srgbClr val="FFFFFF"/>
                </a:highlight>
              </a:rPr>
              <a:t>Quarterly Journal of Emerging Technologies and Innovations</a:t>
            </a:r>
            <a:r>
              <a:rPr lang="en" sz="1200">
                <a:solidFill>
                  <a:srgbClr val="222222"/>
                </a:solidFill>
                <a:highlight>
                  <a:srgbClr val="FFFFFF"/>
                </a:highlight>
              </a:rPr>
              <a:t>, </a:t>
            </a:r>
            <a:r>
              <a:rPr lang="en" sz="1200" i="1">
                <a:solidFill>
                  <a:srgbClr val="222222"/>
                </a:solidFill>
                <a:highlight>
                  <a:srgbClr val="FFFFFF"/>
                </a:highlight>
              </a:rPr>
              <a:t>8</a:t>
            </a:r>
            <a:r>
              <a:rPr lang="en" sz="1200">
                <a:solidFill>
                  <a:srgbClr val="222222"/>
                </a:solidFill>
                <a:highlight>
                  <a:srgbClr val="FFFFFF"/>
                </a:highlight>
              </a:rPr>
              <a:t>(3), pp.33-64.</a:t>
            </a:r>
            <a:endParaRPr sz="12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 sz="1200">
                <a:solidFill>
                  <a:srgbClr val="222222"/>
                </a:solidFill>
                <a:highlight>
                  <a:srgbClr val="FFFFFF"/>
                </a:highlight>
              </a:rPr>
              <a:t>Rahman, J., Raihan, A., Tanchangya, T. and Ridwan, M., 2024. Optimizing the digital marketing landscape: A comprehensive exploration of artificial intelligence (AI) technologies, applications, advantages, and challenges. </a:t>
            </a:r>
            <a:r>
              <a:rPr lang="en" sz="1200" i="1">
                <a:solidFill>
                  <a:srgbClr val="222222"/>
                </a:solidFill>
                <a:highlight>
                  <a:srgbClr val="FFFFFF"/>
                </a:highlight>
              </a:rPr>
              <a:t>Frontiers of Finance</a:t>
            </a:r>
            <a:r>
              <a:rPr lang="en" sz="1200">
                <a:solidFill>
                  <a:srgbClr val="222222"/>
                </a:solidFill>
                <a:highlight>
                  <a:srgbClr val="FFFFFF"/>
                </a:highlight>
              </a:rPr>
              <a:t>, </a:t>
            </a:r>
            <a:r>
              <a:rPr lang="en" sz="1200" i="1">
                <a:solidFill>
                  <a:srgbClr val="222222"/>
                </a:solidFill>
                <a:highlight>
                  <a:srgbClr val="FFFFFF"/>
                </a:highlight>
              </a:rPr>
              <a:t>2</a:t>
            </a:r>
            <a:r>
              <a:rPr lang="en" sz="1200">
                <a:solidFill>
                  <a:srgbClr val="222222"/>
                </a:solidFill>
                <a:highlight>
                  <a:srgbClr val="FFFFFF"/>
                </a:highlight>
              </a:rPr>
              <a:t>(2), p.6549.</a:t>
            </a:r>
            <a:endParaRPr sz="1200">
              <a:solidFill>
                <a:srgbClr val="222222"/>
              </a:solidFill>
              <a:highlight>
                <a:srgbClr val="FFFFFF"/>
              </a:highlight>
            </a:endParaRPr>
          </a:p>
          <a:p>
            <a:pPr marL="0" lvl="0" indent="0" algn="l" rtl="0">
              <a:lnSpc>
                <a:spcPct val="100000"/>
              </a:lnSpc>
              <a:spcBef>
                <a:spcPts val="1200"/>
              </a:spcBef>
              <a:spcAft>
                <a:spcPts val="0"/>
              </a:spcAft>
              <a:buSzPts val="14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0"/>
        <p:cNvGrpSpPr/>
        <p:nvPr/>
      </p:nvGrpSpPr>
      <p:grpSpPr>
        <a:xfrm>
          <a:off x="0" y="0"/>
          <a:ext cx="0" cy="0"/>
          <a:chOff x="0" y="0"/>
          <a:chExt cx="0" cy="0"/>
        </a:xfrm>
      </p:grpSpPr>
      <p:sp>
        <p:nvSpPr>
          <p:cNvPr id="11" name="Google Shape;11;p12"/>
          <p:cNvSpPr/>
          <p:nvPr/>
        </p:nvSpPr>
        <p:spPr>
          <a:xfrm flipH="1">
            <a:off x="8246400" y="4245925"/>
            <a:ext cx="897600" cy="897600"/>
          </a:xfrm>
          <a:prstGeom prst="rtTriangle">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12"/>
          <p:cNvSpPr/>
          <p:nvPr/>
        </p:nvSpPr>
        <p:spPr>
          <a:xfrm flipH="1">
            <a:off x="8246400" y="4245875"/>
            <a:ext cx="897600" cy="897600"/>
          </a:xfrm>
          <a:prstGeom prst="round1Rect">
            <a:avLst>
              <a:gd name="adj" fmla="val 16667"/>
            </a:avLst>
          </a:prstGeom>
          <a:solidFill>
            <a:schemeClr val="lt1">
              <a:alpha val="67843"/>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2"/>
          <p:cNvSpPr txBox="1">
            <a:spLocks noGrp="1"/>
          </p:cNvSpPr>
          <p:nvPr>
            <p:ph type="ctrTitle"/>
          </p:nvPr>
        </p:nvSpPr>
        <p:spPr>
          <a:xfrm>
            <a:off x="390525" y="1819275"/>
            <a:ext cx="8222100" cy="9336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14" name="Google Shape;14;p12"/>
          <p:cNvSpPr txBox="1">
            <a:spLocks noGrp="1"/>
          </p:cNvSpPr>
          <p:nvPr>
            <p:ph type="subTitle" idx="1"/>
          </p:nvPr>
        </p:nvSpPr>
        <p:spPr>
          <a:xfrm>
            <a:off x="390525" y="2789130"/>
            <a:ext cx="8222100" cy="432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chemeClr val="lt1"/>
              </a:buClr>
              <a:buSzPts val="1800"/>
              <a:buNone/>
              <a:defRPr>
                <a:solidFill>
                  <a:schemeClr val="lt1"/>
                </a:solidFill>
              </a:defRPr>
            </a:lvl1pPr>
            <a:lvl2pPr lvl="1" algn="l">
              <a:lnSpc>
                <a:spcPct val="100000"/>
              </a:lnSpc>
              <a:spcBef>
                <a:spcPts val="0"/>
              </a:spcBef>
              <a:spcAft>
                <a:spcPts val="0"/>
              </a:spcAft>
              <a:buClr>
                <a:schemeClr val="lt1"/>
              </a:buClr>
              <a:buSzPts val="1800"/>
              <a:buNone/>
              <a:defRPr sz="1800">
                <a:solidFill>
                  <a:schemeClr val="lt1"/>
                </a:solidFill>
              </a:defRPr>
            </a:lvl2pPr>
            <a:lvl3pPr lvl="2" algn="l">
              <a:lnSpc>
                <a:spcPct val="100000"/>
              </a:lnSpc>
              <a:spcBef>
                <a:spcPts val="0"/>
              </a:spcBef>
              <a:spcAft>
                <a:spcPts val="0"/>
              </a:spcAft>
              <a:buClr>
                <a:schemeClr val="lt1"/>
              </a:buClr>
              <a:buSzPts val="1800"/>
              <a:buNone/>
              <a:defRPr sz="1800">
                <a:solidFill>
                  <a:schemeClr val="lt1"/>
                </a:solidFill>
              </a:defRPr>
            </a:lvl3pPr>
            <a:lvl4pPr lvl="3" algn="l">
              <a:lnSpc>
                <a:spcPct val="100000"/>
              </a:lnSpc>
              <a:spcBef>
                <a:spcPts val="0"/>
              </a:spcBef>
              <a:spcAft>
                <a:spcPts val="0"/>
              </a:spcAft>
              <a:buClr>
                <a:schemeClr val="lt1"/>
              </a:buClr>
              <a:buSzPts val="1800"/>
              <a:buNone/>
              <a:defRPr sz="1800">
                <a:solidFill>
                  <a:schemeClr val="lt1"/>
                </a:solidFill>
              </a:defRPr>
            </a:lvl4pPr>
            <a:lvl5pPr lvl="4" algn="l">
              <a:lnSpc>
                <a:spcPct val="100000"/>
              </a:lnSpc>
              <a:spcBef>
                <a:spcPts val="0"/>
              </a:spcBef>
              <a:spcAft>
                <a:spcPts val="0"/>
              </a:spcAft>
              <a:buClr>
                <a:schemeClr val="lt1"/>
              </a:buClr>
              <a:buSzPts val="1800"/>
              <a:buNone/>
              <a:defRPr sz="1800">
                <a:solidFill>
                  <a:schemeClr val="lt1"/>
                </a:solidFill>
              </a:defRPr>
            </a:lvl5pPr>
            <a:lvl6pPr lvl="5" algn="l">
              <a:lnSpc>
                <a:spcPct val="100000"/>
              </a:lnSpc>
              <a:spcBef>
                <a:spcPts val="0"/>
              </a:spcBef>
              <a:spcAft>
                <a:spcPts val="0"/>
              </a:spcAft>
              <a:buClr>
                <a:schemeClr val="lt1"/>
              </a:buClr>
              <a:buSzPts val="1800"/>
              <a:buNone/>
              <a:defRPr sz="1800">
                <a:solidFill>
                  <a:schemeClr val="lt1"/>
                </a:solidFill>
              </a:defRPr>
            </a:lvl6pPr>
            <a:lvl7pPr lvl="6" algn="l">
              <a:lnSpc>
                <a:spcPct val="100000"/>
              </a:lnSpc>
              <a:spcBef>
                <a:spcPts val="0"/>
              </a:spcBef>
              <a:spcAft>
                <a:spcPts val="0"/>
              </a:spcAft>
              <a:buClr>
                <a:schemeClr val="lt1"/>
              </a:buClr>
              <a:buSzPts val="1800"/>
              <a:buNone/>
              <a:defRPr sz="1800">
                <a:solidFill>
                  <a:schemeClr val="lt1"/>
                </a:solidFill>
              </a:defRPr>
            </a:lvl7pPr>
            <a:lvl8pPr lvl="7" algn="l">
              <a:lnSpc>
                <a:spcPct val="100000"/>
              </a:lnSpc>
              <a:spcBef>
                <a:spcPts val="0"/>
              </a:spcBef>
              <a:spcAft>
                <a:spcPts val="0"/>
              </a:spcAft>
              <a:buClr>
                <a:schemeClr val="lt1"/>
              </a:buClr>
              <a:buSzPts val="1800"/>
              <a:buNone/>
              <a:defRPr sz="1800">
                <a:solidFill>
                  <a:schemeClr val="lt1"/>
                </a:solidFill>
              </a:defRPr>
            </a:lvl8pPr>
            <a:lvl9pPr lvl="8" algn="l">
              <a:lnSpc>
                <a:spcPct val="100000"/>
              </a:lnSpc>
              <a:spcBef>
                <a:spcPts val="0"/>
              </a:spcBef>
              <a:spcAft>
                <a:spcPts val="0"/>
              </a:spcAft>
              <a:buClr>
                <a:schemeClr val="lt1"/>
              </a:buClr>
              <a:buSzPts val="1800"/>
              <a:buNone/>
              <a:defRPr sz="1800">
                <a:solidFill>
                  <a:schemeClr val="lt1"/>
                </a:solidFill>
              </a:defRPr>
            </a:lvl9pPr>
          </a:lstStyle>
          <a:p>
            <a:endParaRPr/>
          </a:p>
        </p:txBody>
      </p:sp>
      <p:sp>
        <p:nvSpPr>
          <p:cNvPr id="15" name="Google Shape;15;p12"/>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13"/>
          <p:cNvSpPr/>
          <p:nvPr/>
        </p:nvSpPr>
        <p:spPr>
          <a:xfrm rot="10800000" flipH="1">
            <a:off x="0" y="1686000"/>
            <a:ext cx="9144000" cy="34575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 name="Google Shape;18;p13"/>
          <p:cNvSpPr/>
          <p:nvPr/>
        </p:nvSpPr>
        <p:spPr>
          <a:xfrm>
            <a:off x="0" y="168600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 name="Google Shape;19;p13"/>
          <p:cNvSpPr txBox="1">
            <a:spLocks noGrp="1"/>
          </p:cNvSpPr>
          <p:nvPr>
            <p:ph type="title"/>
          </p:nvPr>
        </p:nvSpPr>
        <p:spPr>
          <a:xfrm>
            <a:off x="471900" y="738725"/>
            <a:ext cx="8222100" cy="767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3200"/>
              <a:buNone/>
              <a:defRPr/>
            </a:lvl1pPr>
            <a:lvl2pPr lvl="1" algn="l">
              <a:lnSpc>
                <a:spcPct val="100000"/>
              </a:lnSpc>
              <a:spcBef>
                <a:spcPts val="0"/>
              </a:spcBef>
              <a:spcAft>
                <a:spcPts val="0"/>
              </a:spcAft>
              <a:buSzPts val="3200"/>
              <a:buNone/>
              <a:defRPr/>
            </a:lvl2pPr>
            <a:lvl3pPr lvl="2" algn="l">
              <a:lnSpc>
                <a:spcPct val="100000"/>
              </a:lnSpc>
              <a:spcBef>
                <a:spcPts val="0"/>
              </a:spcBef>
              <a:spcAft>
                <a:spcPts val="0"/>
              </a:spcAft>
              <a:buSzPts val="3200"/>
              <a:buNone/>
              <a:defRPr/>
            </a:lvl3pPr>
            <a:lvl4pPr lvl="3" algn="l">
              <a:lnSpc>
                <a:spcPct val="100000"/>
              </a:lnSpc>
              <a:spcBef>
                <a:spcPts val="0"/>
              </a:spcBef>
              <a:spcAft>
                <a:spcPts val="0"/>
              </a:spcAft>
              <a:buSzPts val="3200"/>
              <a:buNone/>
              <a:defRPr/>
            </a:lvl4pPr>
            <a:lvl5pPr lvl="4" algn="l">
              <a:lnSpc>
                <a:spcPct val="100000"/>
              </a:lnSpc>
              <a:spcBef>
                <a:spcPts val="0"/>
              </a:spcBef>
              <a:spcAft>
                <a:spcPts val="0"/>
              </a:spcAft>
              <a:buSzPts val="3200"/>
              <a:buNone/>
              <a:defRPr/>
            </a:lvl5pPr>
            <a:lvl6pPr lvl="5" algn="l">
              <a:lnSpc>
                <a:spcPct val="100000"/>
              </a:lnSpc>
              <a:spcBef>
                <a:spcPts val="0"/>
              </a:spcBef>
              <a:spcAft>
                <a:spcPts val="0"/>
              </a:spcAft>
              <a:buSzPts val="3200"/>
              <a:buNone/>
              <a:defRPr/>
            </a:lvl6pPr>
            <a:lvl7pPr lvl="6" algn="l">
              <a:lnSpc>
                <a:spcPct val="100000"/>
              </a:lnSpc>
              <a:spcBef>
                <a:spcPts val="0"/>
              </a:spcBef>
              <a:spcAft>
                <a:spcPts val="0"/>
              </a:spcAft>
              <a:buSzPts val="3200"/>
              <a:buNone/>
              <a:defRPr/>
            </a:lvl7pPr>
            <a:lvl8pPr lvl="7" algn="l">
              <a:lnSpc>
                <a:spcPct val="100000"/>
              </a:lnSpc>
              <a:spcBef>
                <a:spcPts val="0"/>
              </a:spcBef>
              <a:spcAft>
                <a:spcPts val="0"/>
              </a:spcAft>
              <a:buSzPts val="3200"/>
              <a:buNone/>
              <a:defRPr/>
            </a:lvl8pPr>
            <a:lvl9pPr lvl="8" algn="l">
              <a:lnSpc>
                <a:spcPct val="100000"/>
              </a:lnSpc>
              <a:spcBef>
                <a:spcPts val="0"/>
              </a:spcBef>
              <a:spcAft>
                <a:spcPts val="0"/>
              </a:spcAft>
              <a:buSzPts val="3200"/>
              <a:buNone/>
              <a:defRPr/>
            </a:lvl9pPr>
          </a:lstStyle>
          <a:p>
            <a:endParaRPr/>
          </a:p>
        </p:txBody>
      </p:sp>
      <p:sp>
        <p:nvSpPr>
          <p:cNvPr id="20" name="Google Shape;20;p13"/>
          <p:cNvSpPr txBox="1">
            <a:spLocks noGrp="1"/>
          </p:cNvSpPr>
          <p:nvPr>
            <p:ph type="body" idx="1"/>
          </p:nvPr>
        </p:nvSpPr>
        <p:spPr>
          <a:xfrm>
            <a:off x="471900" y="1919075"/>
            <a:ext cx="8222100" cy="2710200"/>
          </a:xfrm>
          <a:prstGeom prst="rect">
            <a:avLst/>
          </a:prstGeom>
          <a:noFill/>
          <a:ln>
            <a:noFill/>
          </a:ln>
        </p:spPr>
        <p:txBody>
          <a:bodyPr spcFirstLastPara="1" wrap="square" lIns="91425" tIns="91425" rIns="91425" bIns="91425" anchor="t" anchorCtr="0">
            <a:no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1600"/>
              </a:spcBef>
              <a:spcAft>
                <a:spcPts val="0"/>
              </a:spcAft>
              <a:buSzPts val="1400"/>
              <a:buChar char="○"/>
              <a:defRPr/>
            </a:lvl2pPr>
            <a:lvl3pPr marL="1371600" lvl="2" indent="-317500" algn="l">
              <a:lnSpc>
                <a:spcPct val="115000"/>
              </a:lnSpc>
              <a:spcBef>
                <a:spcPts val="1600"/>
              </a:spcBef>
              <a:spcAft>
                <a:spcPts val="0"/>
              </a:spcAft>
              <a:buSzPts val="1400"/>
              <a:buChar char="■"/>
              <a:defRPr/>
            </a:lvl3pPr>
            <a:lvl4pPr marL="1828800" lvl="3" indent="-317500" algn="l">
              <a:lnSpc>
                <a:spcPct val="115000"/>
              </a:lnSpc>
              <a:spcBef>
                <a:spcPts val="1600"/>
              </a:spcBef>
              <a:spcAft>
                <a:spcPts val="0"/>
              </a:spcAft>
              <a:buSzPts val="1400"/>
              <a:buChar char="●"/>
              <a:defRPr/>
            </a:lvl4pPr>
            <a:lvl5pPr marL="2286000" lvl="4" indent="-317500" algn="l">
              <a:lnSpc>
                <a:spcPct val="115000"/>
              </a:lnSpc>
              <a:spcBef>
                <a:spcPts val="1600"/>
              </a:spcBef>
              <a:spcAft>
                <a:spcPts val="0"/>
              </a:spcAft>
              <a:buSzPts val="1400"/>
              <a:buChar char="○"/>
              <a:defRPr/>
            </a:lvl5pPr>
            <a:lvl6pPr marL="2743200" lvl="5" indent="-317500" algn="l">
              <a:lnSpc>
                <a:spcPct val="115000"/>
              </a:lnSpc>
              <a:spcBef>
                <a:spcPts val="1600"/>
              </a:spcBef>
              <a:spcAft>
                <a:spcPts val="0"/>
              </a:spcAft>
              <a:buSzPts val="1400"/>
              <a:buChar char="■"/>
              <a:defRPr/>
            </a:lvl6pPr>
            <a:lvl7pPr marL="3200400" lvl="6" indent="-317500" algn="l">
              <a:lnSpc>
                <a:spcPct val="115000"/>
              </a:lnSpc>
              <a:spcBef>
                <a:spcPts val="1600"/>
              </a:spcBef>
              <a:spcAft>
                <a:spcPts val="0"/>
              </a:spcAft>
              <a:buSzPts val="1400"/>
              <a:buChar char="●"/>
              <a:defRPr/>
            </a:lvl7pPr>
            <a:lvl8pPr marL="3657600" lvl="7" indent="-317500" algn="l">
              <a:lnSpc>
                <a:spcPct val="115000"/>
              </a:lnSpc>
              <a:spcBef>
                <a:spcPts val="1600"/>
              </a:spcBef>
              <a:spcAft>
                <a:spcPts val="0"/>
              </a:spcAft>
              <a:buSzPts val="1400"/>
              <a:buChar char="○"/>
              <a:defRPr/>
            </a:lvl8pPr>
            <a:lvl9pPr marL="4114800" lvl="8" indent="-317500" algn="l">
              <a:lnSpc>
                <a:spcPct val="115000"/>
              </a:lnSpc>
              <a:spcBef>
                <a:spcPts val="1600"/>
              </a:spcBef>
              <a:spcAft>
                <a:spcPts val="1600"/>
              </a:spcAft>
              <a:buSzPts val="1400"/>
              <a:buChar char="■"/>
              <a:defRPr/>
            </a:lvl9pPr>
          </a:lstStyle>
          <a:p>
            <a:endParaRPr/>
          </a:p>
        </p:txBody>
      </p:sp>
      <p:sp>
        <p:nvSpPr>
          <p:cNvPr id="21" name="Google Shape;21;p13"/>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2"/>
        <p:cNvGrpSpPr/>
        <p:nvPr/>
      </p:nvGrpSpPr>
      <p:grpSpPr>
        <a:xfrm>
          <a:off x="0" y="0"/>
          <a:ext cx="0" cy="0"/>
          <a:chOff x="0" y="0"/>
          <a:chExt cx="0" cy="0"/>
        </a:xfrm>
      </p:grpSpPr>
      <p:sp>
        <p:nvSpPr>
          <p:cNvPr id="23" name="Google Shape;23;p14"/>
          <p:cNvSpPr/>
          <p:nvPr/>
        </p:nvSpPr>
        <p:spPr>
          <a:xfrm rot="10800000" flipH="1">
            <a:off x="0" y="1686000"/>
            <a:ext cx="9144000" cy="34575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 name="Google Shape;24;p14"/>
          <p:cNvSpPr/>
          <p:nvPr/>
        </p:nvSpPr>
        <p:spPr>
          <a:xfrm>
            <a:off x="0" y="168600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5;p14"/>
          <p:cNvSpPr txBox="1">
            <a:spLocks noGrp="1"/>
          </p:cNvSpPr>
          <p:nvPr>
            <p:ph type="title"/>
          </p:nvPr>
        </p:nvSpPr>
        <p:spPr>
          <a:xfrm>
            <a:off x="471900" y="738725"/>
            <a:ext cx="8222100" cy="767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3200"/>
              <a:buNone/>
              <a:defRPr/>
            </a:lvl1pPr>
            <a:lvl2pPr lvl="1" algn="l">
              <a:lnSpc>
                <a:spcPct val="100000"/>
              </a:lnSpc>
              <a:spcBef>
                <a:spcPts val="0"/>
              </a:spcBef>
              <a:spcAft>
                <a:spcPts val="0"/>
              </a:spcAft>
              <a:buSzPts val="3200"/>
              <a:buNone/>
              <a:defRPr/>
            </a:lvl2pPr>
            <a:lvl3pPr lvl="2" algn="l">
              <a:lnSpc>
                <a:spcPct val="100000"/>
              </a:lnSpc>
              <a:spcBef>
                <a:spcPts val="0"/>
              </a:spcBef>
              <a:spcAft>
                <a:spcPts val="0"/>
              </a:spcAft>
              <a:buSzPts val="3200"/>
              <a:buNone/>
              <a:defRPr/>
            </a:lvl3pPr>
            <a:lvl4pPr lvl="3" algn="l">
              <a:lnSpc>
                <a:spcPct val="100000"/>
              </a:lnSpc>
              <a:spcBef>
                <a:spcPts val="0"/>
              </a:spcBef>
              <a:spcAft>
                <a:spcPts val="0"/>
              </a:spcAft>
              <a:buSzPts val="3200"/>
              <a:buNone/>
              <a:defRPr/>
            </a:lvl4pPr>
            <a:lvl5pPr lvl="4" algn="l">
              <a:lnSpc>
                <a:spcPct val="100000"/>
              </a:lnSpc>
              <a:spcBef>
                <a:spcPts val="0"/>
              </a:spcBef>
              <a:spcAft>
                <a:spcPts val="0"/>
              </a:spcAft>
              <a:buSzPts val="3200"/>
              <a:buNone/>
              <a:defRPr/>
            </a:lvl5pPr>
            <a:lvl6pPr lvl="5" algn="l">
              <a:lnSpc>
                <a:spcPct val="100000"/>
              </a:lnSpc>
              <a:spcBef>
                <a:spcPts val="0"/>
              </a:spcBef>
              <a:spcAft>
                <a:spcPts val="0"/>
              </a:spcAft>
              <a:buSzPts val="3200"/>
              <a:buNone/>
              <a:defRPr/>
            </a:lvl6pPr>
            <a:lvl7pPr lvl="6" algn="l">
              <a:lnSpc>
                <a:spcPct val="100000"/>
              </a:lnSpc>
              <a:spcBef>
                <a:spcPts val="0"/>
              </a:spcBef>
              <a:spcAft>
                <a:spcPts val="0"/>
              </a:spcAft>
              <a:buSzPts val="3200"/>
              <a:buNone/>
              <a:defRPr/>
            </a:lvl7pPr>
            <a:lvl8pPr lvl="7" algn="l">
              <a:lnSpc>
                <a:spcPct val="100000"/>
              </a:lnSpc>
              <a:spcBef>
                <a:spcPts val="0"/>
              </a:spcBef>
              <a:spcAft>
                <a:spcPts val="0"/>
              </a:spcAft>
              <a:buSzPts val="3200"/>
              <a:buNone/>
              <a:defRPr/>
            </a:lvl8pPr>
            <a:lvl9pPr lvl="8" algn="l">
              <a:lnSpc>
                <a:spcPct val="100000"/>
              </a:lnSpc>
              <a:spcBef>
                <a:spcPts val="0"/>
              </a:spcBef>
              <a:spcAft>
                <a:spcPts val="0"/>
              </a:spcAft>
              <a:buSzPts val="3200"/>
              <a:buNone/>
              <a:defRPr/>
            </a:lvl9pPr>
          </a:lstStyle>
          <a:p>
            <a:endParaRPr/>
          </a:p>
        </p:txBody>
      </p:sp>
      <p:sp>
        <p:nvSpPr>
          <p:cNvPr id="26" name="Google Shape;26;p14"/>
          <p:cNvSpPr txBox="1">
            <a:spLocks noGrp="1"/>
          </p:cNvSpPr>
          <p:nvPr>
            <p:ph type="body" idx="1"/>
          </p:nvPr>
        </p:nvSpPr>
        <p:spPr>
          <a:xfrm>
            <a:off x="471900" y="1919075"/>
            <a:ext cx="3999900" cy="27102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27" name="Google Shape;27;p14"/>
          <p:cNvSpPr txBox="1">
            <a:spLocks noGrp="1"/>
          </p:cNvSpPr>
          <p:nvPr>
            <p:ph type="body" idx="2"/>
          </p:nvPr>
        </p:nvSpPr>
        <p:spPr>
          <a:xfrm>
            <a:off x="4694250" y="1919075"/>
            <a:ext cx="3999900" cy="27102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28" name="Google Shape;28;p14"/>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9"/>
        <p:cNvGrpSpPr/>
        <p:nvPr/>
      </p:nvGrpSpPr>
      <p:grpSpPr>
        <a:xfrm>
          <a:off x="0" y="0"/>
          <a:ext cx="0" cy="0"/>
          <a:chOff x="0" y="0"/>
          <a:chExt cx="0" cy="0"/>
        </a:xfrm>
      </p:grpSpPr>
      <p:sp>
        <p:nvSpPr>
          <p:cNvPr id="30" name="Google Shape;30;p15"/>
          <p:cNvSpPr txBox="1">
            <a:spLocks noGrp="1"/>
          </p:cNvSpPr>
          <p:nvPr>
            <p:ph type="title"/>
          </p:nvPr>
        </p:nvSpPr>
        <p:spPr>
          <a:xfrm>
            <a:off x="460950" y="2065350"/>
            <a:ext cx="8222100" cy="10128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4200"/>
              <a:buNone/>
              <a:defRPr sz="4200"/>
            </a:lvl1pPr>
            <a:lvl2pPr lvl="1" algn="l">
              <a:lnSpc>
                <a:spcPct val="100000"/>
              </a:lnSpc>
              <a:spcBef>
                <a:spcPts val="0"/>
              </a:spcBef>
              <a:spcAft>
                <a:spcPts val="0"/>
              </a:spcAft>
              <a:buSzPts val="4200"/>
              <a:buNone/>
              <a:defRPr sz="4200"/>
            </a:lvl2pPr>
            <a:lvl3pPr lvl="2" algn="l">
              <a:lnSpc>
                <a:spcPct val="100000"/>
              </a:lnSpc>
              <a:spcBef>
                <a:spcPts val="0"/>
              </a:spcBef>
              <a:spcAft>
                <a:spcPts val="0"/>
              </a:spcAft>
              <a:buSzPts val="4200"/>
              <a:buNone/>
              <a:defRPr sz="4200"/>
            </a:lvl3pPr>
            <a:lvl4pPr lvl="3" algn="l">
              <a:lnSpc>
                <a:spcPct val="100000"/>
              </a:lnSpc>
              <a:spcBef>
                <a:spcPts val="0"/>
              </a:spcBef>
              <a:spcAft>
                <a:spcPts val="0"/>
              </a:spcAft>
              <a:buSzPts val="4200"/>
              <a:buNone/>
              <a:defRPr sz="4200"/>
            </a:lvl4pPr>
            <a:lvl5pPr lvl="4" algn="l">
              <a:lnSpc>
                <a:spcPct val="100000"/>
              </a:lnSpc>
              <a:spcBef>
                <a:spcPts val="0"/>
              </a:spcBef>
              <a:spcAft>
                <a:spcPts val="0"/>
              </a:spcAft>
              <a:buSzPts val="4200"/>
              <a:buNone/>
              <a:defRPr sz="4200"/>
            </a:lvl5pPr>
            <a:lvl6pPr lvl="5" algn="l">
              <a:lnSpc>
                <a:spcPct val="100000"/>
              </a:lnSpc>
              <a:spcBef>
                <a:spcPts val="0"/>
              </a:spcBef>
              <a:spcAft>
                <a:spcPts val="0"/>
              </a:spcAft>
              <a:buSzPts val="4200"/>
              <a:buNone/>
              <a:defRPr sz="4200"/>
            </a:lvl6pPr>
            <a:lvl7pPr lvl="6" algn="l">
              <a:lnSpc>
                <a:spcPct val="100000"/>
              </a:lnSpc>
              <a:spcBef>
                <a:spcPts val="0"/>
              </a:spcBef>
              <a:spcAft>
                <a:spcPts val="0"/>
              </a:spcAft>
              <a:buSzPts val="4200"/>
              <a:buNone/>
              <a:defRPr sz="4200"/>
            </a:lvl7pPr>
            <a:lvl8pPr lvl="7" algn="l">
              <a:lnSpc>
                <a:spcPct val="100000"/>
              </a:lnSpc>
              <a:spcBef>
                <a:spcPts val="0"/>
              </a:spcBef>
              <a:spcAft>
                <a:spcPts val="0"/>
              </a:spcAft>
              <a:buSzPts val="4200"/>
              <a:buNone/>
              <a:defRPr sz="4200"/>
            </a:lvl8pPr>
            <a:lvl9pPr lvl="8" algn="l">
              <a:lnSpc>
                <a:spcPct val="100000"/>
              </a:lnSpc>
              <a:spcBef>
                <a:spcPts val="0"/>
              </a:spcBef>
              <a:spcAft>
                <a:spcPts val="0"/>
              </a:spcAft>
              <a:buSzPts val="4200"/>
              <a:buNone/>
              <a:defRPr sz="4200"/>
            </a:lvl9pPr>
          </a:lstStyle>
          <a:p>
            <a:endParaRPr/>
          </a:p>
        </p:txBody>
      </p:sp>
      <p:sp>
        <p:nvSpPr>
          <p:cNvPr id="31" name="Google Shape;31;p15"/>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2"/>
        <p:cNvGrpSpPr/>
        <p:nvPr/>
      </p:nvGrpSpPr>
      <p:grpSpPr>
        <a:xfrm>
          <a:off x="0" y="0"/>
          <a:ext cx="0" cy="0"/>
          <a:chOff x="0" y="0"/>
          <a:chExt cx="0" cy="0"/>
        </a:xfrm>
      </p:grpSpPr>
      <p:sp>
        <p:nvSpPr>
          <p:cNvPr id="33" name="Google Shape;33;p16"/>
          <p:cNvSpPr/>
          <p:nvPr/>
        </p:nvSpPr>
        <p:spPr>
          <a:xfrm rot="10800000" flipH="1">
            <a:off x="0" y="656400"/>
            <a:ext cx="9144000" cy="44871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 name="Google Shape;34;p16"/>
          <p:cNvSpPr/>
          <p:nvPr/>
        </p:nvSpPr>
        <p:spPr>
          <a:xfrm>
            <a:off x="0" y="65635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 name="Google Shape;35;p16"/>
          <p:cNvSpPr txBox="1">
            <a:spLocks noGrp="1"/>
          </p:cNvSpPr>
          <p:nvPr>
            <p:ph type="title"/>
          </p:nvPr>
        </p:nvSpPr>
        <p:spPr>
          <a:xfrm>
            <a:off x="98250" y="16350"/>
            <a:ext cx="8826600" cy="6027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1800"/>
              <a:buNone/>
              <a:defRPr sz="1800"/>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a:endParaRPr/>
          </a:p>
        </p:txBody>
      </p:sp>
      <p:sp>
        <p:nvSpPr>
          <p:cNvPr id="36" name="Google Shape;36;p16"/>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7"/>
        <p:cNvGrpSpPr/>
        <p:nvPr/>
      </p:nvGrpSpPr>
      <p:grpSpPr>
        <a:xfrm>
          <a:off x="0" y="0"/>
          <a:ext cx="0" cy="0"/>
          <a:chOff x="0" y="0"/>
          <a:chExt cx="0" cy="0"/>
        </a:xfrm>
      </p:grpSpPr>
      <p:sp>
        <p:nvSpPr>
          <p:cNvPr id="38" name="Google Shape;38;p17"/>
          <p:cNvSpPr txBox="1"/>
          <p:nvPr/>
        </p:nvSpPr>
        <p:spPr>
          <a:xfrm rot="10800000" flipH="1">
            <a:off x="3276600" y="25"/>
            <a:ext cx="5867400" cy="51435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p17"/>
          <p:cNvSpPr/>
          <p:nvPr/>
        </p:nvSpPr>
        <p:spPr>
          <a:xfrm rot="-5400000">
            <a:off x="759150" y="2517450"/>
            <a:ext cx="51435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 name="Google Shape;40;p17"/>
          <p:cNvSpPr txBox="1">
            <a:spLocks noGrp="1"/>
          </p:cNvSpPr>
          <p:nvPr>
            <p:ph type="title"/>
          </p:nvPr>
        </p:nvSpPr>
        <p:spPr>
          <a:xfrm>
            <a:off x="226078" y="357800"/>
            <a:ext cx="2808000" cy="953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41" name="Google Shape;41;p17"/>
          <p:cNvSpPr txBox="1">
            <a:spLocks noGrp="1"/>
          </p:cNvSpPr>
          <p:nvPr>
            <p:ph type="body" idx="1"/>
          </p:nvPr>
        </p:nvSpPr>
        <p:spPr>
          <a:xfrm>
            <a:off x="226075" y="1465800"/>
            <a:ext cx="2808000" cy="31635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Clr>
                <a:schemeClr val="lt1"/>
              </a:buClr>
              <a:buSzPts val="1200"/>
              <a:buChar char="●"/>
              <a:defRPr sz="1200">
                <a:solidFill>
                  <a:schemeClr val="lt1"/>
                </a:solidFill>
              </a:defRPr>
            </a:lvl1pPr>
            <a:lvl2pPr marL="914400" lvl="1" indent="-304800" algn="l">
              <a:lnSpc>
                <a:spcPct val="115000"/>
              </a:lnSpc>
              <a:spcBef>
                <a:spcPts val="1600"/>
              </a:spcBef>
              <a:spcAft>
                <a:spcPts val="0"/>
              </a:spcAft>
              <a:buClr>
                <a:schemeClr val="lt1"/>
              </a:buClr>
              <a:buSzPts val="1200"/>
              <a:buChar char="○"/>
              <a:defRPr sz="1200">
                <a:solidFill>
                  <a:schemeClr val="lt1"/>
                </a:solidFill>
              </a:defRPr>
            </a:lvl2pPr>
            <a:lvl3pPr marL="1371600" lvl="2" indent="-304800" algn="l">
              <a:lnSpc>
                <a:spcPct val="115000"/>
              </a:lnSpc>
              <a:spcBef>
                <a:spcPts val="1600"/>
              </a:spcBef>
              <a:spcAft>
                <a:spcPts val="0"/>
              </a:spcAft>
              <a:buClr>
                <a:schemeClr val="lt1"/>
              </a:buClr>
              <a:buSzPts val="1200"/>
              <a:buChar char="■"/>
              <a:defRPr sz="1200">
                <a:solidFill>
                  <a:schemeClr val="lt1"/>
                </a:solidFill>
              </a:defRPr>
            </a:lvl3pPr>
            <a:lvl4pPr marL="1828800" lvl="3" indent="-304800" algn="l">
              <a:lnSpc>
                <a:spcPct val="115000"/>
              </a:lnSpc>
              <a:spcBef>
                <a:spcPts val="1600"/>
              </a:spcBef>
              <a:spcAft>
                <a:spcPts val="0"/>
              </a:spcAft>
              <a:buClr>
                <a:schemeClr val="lt1"/>
              </a:buClr>
              <a:buSzPts val="1200"/>
              <a:buChar char="●"/>
              <a:defRPr sz="1200">
                <a:solidFill>
                  <a:schemeClr val="lt1"/>
                </a:solidFill>
              </a:defRPr>
            </a:lvl4pPr>
            <a:lvl5pPr marL="2286000" lvl="4" indent="-304800" algn="l">
              <a:lnSpc>
                <a:spcPct val="115000"/>
              </a:lnSpc>
              <a:spcBef>
                <a:spcPts val="1600"/>
              </a:spcBef>
              <a:spcAft>
                <a:spcPts val="0"/>
              </a:spcAft>
              <a:buClr>
                <a:schemeClr val="lt1"/>
              </a:buClr>
              <a:buSzPts val="1200"/>
              <a:buChar char="○"/>
              <a:defRPr sz="1200">
                <a:solidFill>
                  <a:schemeClr val="lt1"/>
                </a:solidFill>
              </a:defRPr>
            </a:lvl5pPr>
            <a:lvl6pPr marL="2743200" lvl="5" indent="-304800" algn="l">
              <a:lnSpc>
                <a:spcPct val="115000"/>
              </a:lnSpc>
              <a:spcBef>
                <a:spcPts val="1600"/>
              </a:spcBef>
              <a:spcAft>
                <a:spcPts val="0"/>
              </a:spcAft>
              <a:buClr>
                <a:schemeClr val="lt1"/>
              </a:buClr>
              <a:buSzPts val="1200"/>
              <a:buChar char="■"/>
              <a:defRPr sz="1200">
                <a:solidFill>
                  <a:schemeClr val="lt1"/>
                </a:solidFill>
              </a:defRPr>
            </a:lvl6pPr>
            <a:lvl7pPr marL="3200400" lvl="6" indent="-304800" algn="l">
              <a:lnSpc>
                <a:spcPct val="115000"/>
              </a:lnSpc>
              <a:spcBef>
                <a:spcPts val="1600"/>
              </a:spcBef>
              <a:spcAft>
                <a:spcPts val="0"/>
              </a:spcAft>
              <a:buClr>
                <a:schemeClr val="lt1"/>
              </a:buClr>
              <a:buSzPts val="1200"/>
              <a:buChar char="●"/>
              <a:defRPr sz="1200">
                <a:solidFill>
                  <a:schemeClr val="lt1"/>
                </a:solidFill>
              </a:defRPr>
            </a:lvl7pPr>
            <a:lvl8pPr marL="3657600" lvl="7" indent="-304800" algn="l">
              <a:lnSpc>
                <a:spcPct val="115000"/>
              </a:lnSpc>
              <a:spcBef>
                <a:spcPts val="1600"/>
              </a:spcBef>
              <a:spcAft>
                <a:spcPts val="0"/>
              </a:spcAft>
              <a:buClr>
                <a:schemeClr val="lt1"/>
              </a:buClr>
              <a:buSzPts val="1200"/>
              <a:buChar char="○"/>
              <a:defRPr sz="1200">
                <a:solidFill>
                  <a:schemeClr val="lt1"/>
                </a:solidFill>
              </a:defRPr>
            </a:lvl8pPr>
            <a:lvl9pPr marL="4114800" lvl="8" indent="-304800" algn="l">
              <a:lnSpc>
                <a:spcPct val="115000"/>
              </a:lnSpc>
              <a:spcBef>
                <a:spcPts val="1600"/>
              </a:spcBef>
              <a:spcAft>
                <a:spcPts val="1600"/>
              </a:spcAft>
              <a:buClr>
                <a:schemeClr val="lt1"/>
              </a:buClr>
              <a:buSzPts val="1200"/>
              <a:buChar char="■"/>
              <a:defRPr sz="1200">
                <a:solidFill>
                  <a:schemeClr val="lt1"/>
                </a:solidFill>
              </a:defRPr>
            </a:lvl9pPr>
          </a:lstStyle>
          <a:p>
            <a:endParaRPr/>
          </a:p>
        </p:txBody>
      </p:sp>
      <p:sp>
        <p:nvSpPr>
          <p:cNvPr id="42" name="Google Shape;42;p17"/>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3"/>
        <p:cNvGrpSpPr/>
        <p:nvPr/>
      </p:nvGrpSpPr>
      <p:grpSpPr>
        <a:xfrm>
          <a:off x="0" y="0"/>
          <a:ext cx="0" cy="0"/>
          <a:chOff x="0" y="0"/>
          <a:chExt cx="0" cy="0"/>
        </a:xfrm>
      </p:grpSpPr>
      <p:sp>
        <p:nvSpPr>
          <p:cNvPr id="44" name="Google Shape;44;p18"/>
          <p:cNvSpPr txBox="1">
            <a:spLocks noGrp="1"/>
          </p:cNvSpPr>
          <p:nvPr>
            <p:ph type="title"/>
          </p:nvPr>
        </p:nvSpPr>
        <p:spPr>
          <a:xfrm>
            <a:off x="490250" y="488250"/>
            <a:ext cx="6227100" cy="40908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6000"/>
              <a:buNone/>
              <a:defRPr sz="6000"/>
            </a:lvl1pPr>
            <a:lvl2pPr lvl="1" algn="l">
              <a:lnSpc>
                <a:spcPct val="100000"/>
              </a:lnSpc>
              <a:spcBef>
                <a:spcPts val="0"/>
              </a:spcBef>
              <a:spcAft>
                <a:spcPts val="0"/>
              </a:spcAft>
              <a:buSzPts val="6000"/>
              <a:buNone/>
              <a:defRPr sz="6000"/>
            </a:lvl2pPr>
            <a:lvl3pPr lvl="2" algn="l">
              <a:lnSpc>
                <a:spcPct val="100000"/>
              </a:lnSpc>
              <a:spcBef>
                <a:spcPts val="0"/>
              </a:spcBef>
              <a:spcAft>
                <a:spcPts val="0"/>
              </a:spcAft>
              <a:buSzPts val="6000"/>
              <a:buNone/>
              <a:defRPr sz="6000"/>
            </a:lvl3pPr>
            <a:lvl4pPr lvl="3" algn="l">
              <a:lnSpc>
                <a:spcPct val="100000"/>
              </a:lnSpc>
              <a:spcBef>
                <a:spcPts val="0"/>
              </a:spcBef>
              <a:spcAft>
                <a:spcPts val="0"/>
              </a:spcAft>
              <a:buSzPts val="6000"/>
              <a:buNone/>
              <a:defRPr sz="6000"/>
            </a:lvl4pPr>
            <a:lvl5pPr lvl="4" algn="l">
              <a:lnSpc>
                <a:spcPct val="100000"/>
              </a:lnSpc>
              <a:spcBef>
                <a:spcPts val="0"/>
              </a:spcBef>
              <a:spcAft>
                <a:spcPts val="0"/>
              </a:spcAft>
              <a:buSzPts val="6000"/>
              <a:buNone/>
              <a:defRPr sz="6000"/>
            </a:lvl5pPr>
            <a:lvl6pPr lvl="5" algn="l">
              <a:lnSpc>
                <a:spcPct val="100000"/>
              </a:lnSpc>
              <a:spcBef>
                <a:spcPts val="0"/>
              </a:spcBef>
              <a:spcAft>
                <a:spcPts val="0"/>
              </a:spcAft>
              <a:buSzPts val="6000"/>
              <a:buNone/>
              <a:defRPr sz="6000"/>
            </a:lvl6pPr>
            <a:lvl7pPr lvl="6" algn="l">
              <a:lnSpc>
                <a:spcPct val="100000"/>
              </a:lnSpc>
              <a:spcBef>
                <a:spcPts val="0"/>
              </a:spcBef>
              <a:spcAft>
                <a:spcPts val="0"/>
              </a:spcAft>
              <a:buSzPts val="6000"/>
              <a:buNone/>
              <a:defRPr sz="6000"/>
            </a:lvl7pPr>
            <a:lvl8pPr lvl="7" algn="l">
              <a:lnSpc>
                <a:spcPct val="100000"/>
              </a:lnSpc>
              <a:spcBef>
                <a:spcPts val="0"/>
              </a:spcBef>
              <a:spcAft>
                <a:spcPts val="0"/>
              </a:spcAft>
              <a:buSzPts val="6000"/>
              <a:buNone/>
              <a:defRPr sz="6000"/>
            </a:lvl8pPr>
            <a:lvl9pPr lvl="8" algn="l">
              <a:lnSpc>
                <a:spcPct val="100000"/>
              </a:lnSpc>
              <a:spcBef>
                <a:spcPts val="0"/>
              </a:spcBef>
              <a:spcAft>
                <a:spcPts val="0"/>
              </a:spcAft>
              <a:buSzPts val="6000"/>
              <a:buNone/>
              <a:defRPr sz="6000"/>
            </a:lvl9pPr>
          </a:lstStyle>
          <a:p>
            <a:endParaRPr/>
          </a:p>
        </p:txBody>
      </p:sp>
      <p:sp>
        <p:nvSpPr>
          <p:cNvPr id="45" name="Google Shape;45;p18"/>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6"/>
        <p:cNvGrpSpPr/>
        <p:nvPr/>
      </p:nvGrpSpPr>
      <p:grpSpPr>
        <a:xfrm>
          <a:off x="0" y="0"/>
          <a:ext cx="0" cy="0"/>
          <a:chOff x="0" y="0"/>
          <a:chExt cx="0" cy="0"/>
        </a:xfrm>
      </p:grpSpPr>
      <p:sp>
        <p:nvSpPr>
          <p:cNvPr id="47" name="Google Shape;47;p19"/>
          <p:cNvSpPr/>
          <p:nvPr/>
        </p:nvSpPr>
        <p:spPr>
          <a:xfrm flipH="1">
            <a:off x="0" y="0"/>
            <a:ext cx="4572000" cy="51435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 name="Google Shape;48;p19"/>
          <p:cNvSpPr/>
          <p:nvPr/>
        </p:nvSpPr>
        <p:spPr>
          <a:xfrm rot="5400000">
            <a:off x="1946425" y="2517750"/>
            <a:ext cx="51429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 name="Google Shape;49;p19"/>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Clr>
                <a:schemeClr val="dk2"/>
              </a:buClr>
              <a:buSzPts val="4200"/>
              <a:buNone/>
              <a:defRPr sz="4200">
                <a:solidFill>
                  <a:schemeClr val="dk2"/>
                </a:solidFill>
              </a:defRPr>
            </a:lvl1pPr>
            <a:lvl2pPr lvl="1" algn="ctr">
              <a:lnSpc>
                <a:spcPct val="100000"/>
              </a:lnSpc>
              <a:spcBef>
                <a:spcPts val="0"/>
              </a:spcBef>
              <a:spcAft>
                <a:spcPts val="0"/>
              </a:spcAft>
              <a:buClr>
                <a:schemeClr val="dk2"/>
              </a:buClr>
              <a:buSzPts val="4200"/>
              <a:buNone/>
              <a:defRPr sz="4200">
                <a:solidFill>
                  <a:schemeClr val="dk2"/>
                </a:solidFill>
              </a:defRPr>
            </a:lvl2pPr>
            <a:lvl3pPr lvl="2" algn="ctr">
              <a:lnSpc>
                <a:spcPct val="100000"/>
              </a:lnSpc>
              <a:spcBef>
                <a:spcPts val="0"/>
              </a:spcBef>
              <a:spcAft>
                <a:spcPts val="0"/>
              </a:spcAft>
              <a:buClr>
                <a:schemeClr val="dk2"/>
              </a:buClr>
              <a:buSzPts val="4200"/>
              <a:buNone/>
              <a:defRPr sz="4200">
                <a:solidFill>
                  <a:schemeClr val="dk2"/>
                </a:solidFill>
              </a:defRPr>
            </a:lvl3pPr>
            <a:lvl4pPr lvl="3" algn="ctr">
              <a:lnSpc>
                <a:spcPct val="100000"/>
              </a:lnSpc>
              <a:spcBef>
                <a:spcPts val="0"/>
              </a:spcBef>
              <a:spcAft>
                <a:spcPts val="0"/>
              </a:spcAft>
              <a:buClr>
                <a:schemeClr val="dk2"/>
              </a:buClr>
              <a:buSzPts val="4200"/>
              <a:buNone/>
              <a:defRPr sz="4200">
                <a:solidFill>
                  <a:schemeClr val="dk2"/>
                </a:solidFill>
              </a:defRPr>
            </a:lvl4pPr>
            <a:lvl5pPr lvl="4" algn="ctr">
              <a:lnSpc>
                <a:spcPct val="100000"/>
              </a:lnSpc>
              <a:spcBef>
                <a:spcPts val="0"/>
              </a:spcBef>
              <a:spcAft>
                <a:spcPts val="0"/>
              </a:spcAft>
              <a:buClr>
                <a:schemeClr val="dk2"/>
              </a:buClr>
              <a:buSzPts val="4200"/>
              <a:buNone/>
              <a:defRPr sz="4200">
                <a:solidFill>
                  <a:schemeClr val="dk2"/>
                </a:solidFill>
              </a:defRPr>
            </a:lvl5pPr>
            <a:lvl6pPr lvl="5" algn="ctr">
              <a:lnSpc>
                <a:spcPct val="100000"/>
              </a:lnSpc>
              <a:spcBef>
                <a:spcPts val="0"/>
              </a:spcBef>
              <a:spcAft>
                <a:spcPts val="0"/>
              </a:spcAft>
              <a:buClr>
                <a:schemeClr val="dk2"/>
              </a:buClr>
              <a:buSzPts val="4200"/>
              <a:buNone/>
              <a:defRPr sz="4200">
                <a:solidFill>
                  <a:schemeClr val="dk2"/>
                </a:solidFill>
              </a:defRPr>
            </a:lvl6pPr>
            <a:lvl7pPr lvl="6" algn="ctr">
              <a:lnSpc>
                <a:spcPct val="100000"/>
              </a:lnSpc>
              <a:spcBef>
                <a:spcPts val="0"/>
              </a:spcBef>
              <a:spcAft>
                <a:spcPts val="0"/>
              </a:spcAft>
              <a:buClr>
                <a:schemeClr val="dk2"/>
              </a:buClr>
              <a:buSzPts val="4200"/>
              <a:buNone/>
              <a:defRPr sz="4200">
                <a:solidFill>
                  <a:schemeClr val="dk2"/>
                </a:solidFill>
              </a:defRPr>
            </a:lvl7pPr>
            <a:lvl8pPr lvl="7" algn="ctr">
              <a:lnSpc>
                <a:spcPct val="100000"/>
              </a:lnSpc>
              <a:spcBef>
                <a:spcPts val="0"/>
              </a:spcBef>
              <a:spcAft>
                <a:spcPts val="0"/>
              </a:spcAft>
              <a:buClr>
                <a:schemeClr val="dk2"/>
              </a:buClr>
              <a:buSzPts val="4200"/>
              <a:buNone/>
              <a:defRPr sz="4200">
                <a:solidFill>
                  <a:schemeClr val="dk2"/>
                </a:solidFill>
              </a:defRPr>
            </a:lvl8pPr>
            <a:lvl9pPr lvl="8" algn="ctr">
              <a:lnSpc>
                <a:spcPct val="100000"/>
              </a:lnSpc>
              <a:spcBef>
                <a:spcPts val="0"/>
              </a:spcBef>
              <a:spcAft>
                <a:spcPts val="0"/>
              </a:spcAft>
              <a:buClr>
                <a:schemeClr val="dk2"/>
              </a:buClr>
              <a:buSzPts val="4200"/>
              <a:buNone/>
              <a:defRPr sz="4200">
                <a:solidFill>
                  <a:schemeClr val="dk2"/>
                </a:solidFill>
              </a:defRPr>
            </a:lvl9pPr>
          </a:lstStyle>
          <a:p>
            <a:endParaRPr/>
          </a:p>
        </p:txBody>
      </p:sp>
      <p:sp>
        <p:nvSpPr>
          <p:cNvPr id="50" name="Google Shape;50;p19"/>
          <p:cNvSpPr txBox="1">
            <a:spLocks noGrp="1"/>
          </p:cNvSpPr>
          <p:nvPr>
            <p:ph type="subTitle" idx="1"/>
          </p:nvPr>
        </p:nvSpPr>
        <p:spPr>
          <a:xfrm>
            <a:off x="265500" y="2779467"/>
            <a:ext cx="4045200" cy="1235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51" name="Google Shape;51;p19"/>
          <p:cNvSpPr txBox="1">
            <a:spLocks noGrp="1"/>
          </p:cNvSpPr>
          <p:nvPr>
            <p:ph type="body" idx="2"/>
          </p:nvPr>
        </p:nvSpPr>
        <p:spPr>
          <a:xfrm>
            <a:off x="4939500" y="724200"/>
            <a:ext cx="3837000" cy="3695100"/>
          </a:xfrm>
          <a:prstGeom prst="rect">
            <a:avLst/>
          </a:prstGeom>
          <a:noFill/>
          <a:ln>
            <a:noFill/>
          </a:ln>
        </p:spPr>
        <p:txBody>
          <a:bodyPr spcFirstLastPara="1" wrap="square" lIns="91425" tIns="91425" rIns="91425" bIns="91425" anchor="ctr" anchorCtr="0">
            <a:noAutofit/>
          </a:bodyPr>
          <a:lstStyle>
            <a:lvl1pPr marL="457200" lvl="0" indent="-342900" algn="l">
              <a:lnSpc>
                <a:spcPct val="115000"/>
              </a:lnSpc>
              <a:spcBef>
                <a:spcPts val="0"/>
              </a:spcBef>
              <a:spcAft>
                <a:spcPts val="0"/>
              </a:spcAft>
              <a:buClr>
                <a:schemeClr val="lt1"/>
              </a:buClr>
              <a:buSzPts val="1800"/>
              <a:buChar char="●"/>
              <a:defRPr>
                <a:solidFill>
                  <a:schemeClr val="lt1"/>
                </a:solidFill>
              </a:defRPr>
            </a:lvl1pPr>
            <a:lvl2pPr marL="914400" lvl="1" indent="-317500" algn="l">
              <a:lnSpc>
                <a:spcPct val="115000"/>
              </a:lnSpc>
              <a:spcBef>
                <a:spcPts val="1600"/>
              </a:spcBef>
              <a:spcAft>
                <a:spcPts val="0"/>
              </a:spcAft>
              <a:buClr>
                <a:schemeClr val="lt1"/>
              </a:buClr>
              <a:buSzPts val="1400"/>
              <a:buChar char="○"/>
              <a:defRPr>
                <a:solidFill>
                  <a:schemeClr val="lt1"/>
                </a:solidFill>
              </a:defRPr>
            </a:lvl2pPr>
            <a:lvl3pPr marL="1371600" lvl="2" indent="-317500" algn="l">
              <a:lnSpc>
                <a:spcPct val="115000"/>
              </a:lnSpc>
              <a:spcBef>
                <a:spcPts val="1600"/>
              </a:spcBef>
              <a:spcAft>
                <a:spcPts val="0"/>
              </a:spcAft>
              <a:buClr>
                <a:schemeClr val="lt1"/>
              </a:buClr>
              <a:buSzPts val="1400"/>
              <a:buChar char="■"/>
              <a:defRPr>
                <a:solidFill>
                  <a:schemeClr val="lt1"/>
                </a:solidFill>
              </a:defRPr>
            </a:lvl3pPr>
            <a:lvl4pPr marL="1828800" lvl="3" indent="-317500" algn="l">
              <a:lnSpc>
                <a:spcPct val="115000"/>
              </a:lnSpc>
              <a:spcBef>
                <a:spcPts val="1600"/>
              </a:spcBef>
              <a:spcAft>
                <a:spcPts val="0"/>
              </a:spcAft>
              <a:buClr>
                <a:schemeClr val="lt1"/>
              </a:buClr>
              <a:buSzPts val="1400"/>
              <a:buChar char="●"/>
              <a:defRPr>
                <a:solidFill>
                  <a:schemeClr val="lt1"/>
                </a:solidFill>
              </a:defRPr>
            </a:lvl4pPr>
            <a:lvl5pPr marL="2286000" lvl="4" indent="-317500" algn="l">
              <a:lnSpc>
                <a:spcPct val="115000"/>
              </a:lnSpc>
              <a:spcBef>
                <a:spcPts val="1600"/>
              </a:spcBef>
              <a:spcAft>
                <a:spcPts val="0"/>
              </a:spcAft>
              <a:buClr>
                <a:schemeClr val="lt1"/>
              </a:buClr>
              <a:buSzPts val="1400"/>
              <a:buChar char="○"/>
              <a:defRPr>
                <a:solidFill>
                  <a:schemeClr val="lt1"/>
                </a:solidFill>
              </a:defRPr>
            </a:lvl5pPr>
            <a:lvl6pPr marL="2743200" lvl="5" indent="-317500" algn="l">
              <a:lnSpc>
                <a:spcPct val="115000"/>
              </a:lnSpc>
              <a:spcBef>
                <a:spcPts val="1600"/>
              </a:spcBef>
              <a:spcAft>
                <a:spcPts val="0"/>
              </a:spcAft>
              <a:buClr>
                <a:schemeClr val="lt1"/>
              </a:buClr>
              <a:buSzPts val="1400"/>
              <a:buChar char="■"/>
              <a:defRPr>
                <a:solidFill>
                  <a:schemeClr val="lt1"/>
                </a:solidFill>
              </a:defRPr>
            </a:lvl6pPr>
            <a:lvl7pPr marL="3200400" lvl="6" indent="-317500" algn="l">
              <a:lnSpc>
                <a:spcPct val="115000"/>
              </a:lnSpc>
              <a:spcBef>
                <a:spcPts val="1600"/>
              </a:spcBef>
              <a:spcAft>
                <a:spcPts val="0"/>
              </a:spcAft>
              <a:buClr>
                <a:schemeClr val="lt1"/>
              </a:buClr>
              <a:buSzPts val="1400"/>
              <a:buChar char="●"/>
              <a:defRPr>
                <a:solidFill>
                  <a:schemeClr val="lt1"/>
                </a:solidFill>
              </a:defRPr>
            </a:lvl7pPr>
            <a:lvl8pPr marL="3657600" lvl="7" indent="-317500" algn="l">
              <a:lnSpc>
                <a:spcPct val="115000"/>
              </a:lnSpc>
              <a:spcBef>
                <a:spcPts val="1600"/>
              </a:spcBef>
              <a:spcAft>
                <a:spcPts val="0"/>
              </a:spcAft>
              <a:buClr>
                <a:schemeClr val="lt1"/>
              </a:buClr>
              <a:buSzPts val="1400"/>
              <a:buChar char="○"/>
              <a:defRPr>
                <a:solidFill>
                  <a:schemeClr val="lt1"/>
                </a:solidFill>
              </a:defRPr>
            </a:lvl8pPr>
            <a:lvl9pPr marL="4114800" lvl="8" indent="-317500" algn="l">
              <a:lnSpc>
                <a:spcPct val="115000"/>
              </a:lnSpc>
              <a:spcBef>
                <a:spcPts val="1600"/>
              </a:spcBef>
              <a:spcAft>
                <a:spcPts val="1600"/>
              </a:spcAft>
              <a:buClr>
                <a:schemeClr val="lt1"/>
              </a:buClr>
              <a:buSzPts val="1400"/>
              <a:buChar char="■"/>
              <a:defRPr>
                <a:solidFill>
                  <a:schemeClr val="lt1"/>
                </a:solidFill>
              </a:defRPr>
            </a:lvl9pPr>
          </a:lstStyle>
          <a:p>
            <a:endParaRPr/>
          </a:p>
        </p:txBody>
      </p:sp>
      <p:sp>
        <p:nvSpPr>
          <p:cNvPr id="52" name="Google Shape;52;p19"/>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3"/>
        <p:cNvGrpSpPr/>
        <p:nvPr/>
      </p:nvGrpSpPr>
      <p:grpSpPr>
        <a:xfrm>
          <a:off x="0" y="0"/>
          <a:ext cx="0" cy="0"/>
          <a:chOff x="0" y="0"/>
          <a:chExt cx="0" cy="0"/>
        </a:xfrm>
      </p:grpSpPr>
      <p:sp>
        <p:nvSpPr>
          <p:cNvPr id="54" name="Google Shape;54;p20"/>
          <p:cNvSpPr txBox="1"/>
          <p:nvPr/>
        </p:nvSpPr>
        <p:spPr>
          <a:xfrm rot="10800000" flipH="1">
            <a:off x="0" y="0"/>
            <a:ext cx="9144000" cy="46959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 name="Google Shape;55;p20"/>
          <p:cNvSpPr/>
          <p:nvPr/>
        </p:nvSpPr>
        <p:spPr>
          <a:xfrm rot="10800000" flipH="1">
            <a:off x="0" y="4622725"/>
            <a:ext cx="9144000" cy="741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 name="Google Shape;56;p20"/>
          <p:cNvSpPr txBox="1">
            <a:spLocks noGrp="1"/>
          </p:cNvSpPr>
          <p:nvPr>
            <p:ph type="body" idx="1"/>
          </p:nvPr>
        </p:nvSpPr>
        <p:spPr>
          <a:xfrm>
            <a:off x="57150" y="4696825"/>
            <a:ext cx="8382000" cy="446700"/>
          </a:xfrm>
          <a:prstGeom prst="rect">
            <a:avLst/>
          </a:prstGeom>
          <a:noFill/>
          <a:ln>
            <a:noFill/>
          </a:ln>
        </p:spPr>
        <p:txBody>
          <a:bodyPr spcFirstLastPara="1" wrap="square" lIns="91425" tIns="91425" rIns="91425" bIns="91425" anchor="ctr" anchorCtr="0">
            <a:noAutofit/>
          </a:bodyPr>
          <a:lstStyle>
            <a:lvl1pPr marL="457200" lvl="0" indent="-228600" algn="l">
              <a:lnSpc>
                <a:spcPct val="100000"/>
              </a:lnSpc>
              <a:spcBef>
                <a:spcPts val="0"/>
              </a:spcBef>
              <a:spcAft>
                <a:spcPts val="0"/>
              </a:spcAft>
              <a:buClr>
                <a:schemeClr val="lt1"/>
              </a:buClr>
              <a:buSzPts val="1200"/>
              <a:buNone/>
              <a:defRPr sz="1200">
                <a:solidFill>
                  <a:schemeClr val="lt1"/>
                </a:solidFill>
              </a:defRPr>
            </a:lvl1pPr>
          </a:lstStyle>
          <a:p>
            <a:endParaRPr/>
          </a:p>
        </p:txBody>
      </p:sp>
      <p:sp>
        <p:nvSpPr>
          <p:cNvPr id="57" name="Google Shape;57;p20"/>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4"/>
        </a:solidFill>
        <a:effectLst/>
      </p:bgPr>
    </p:bg>
    <p:spTree>
      <p:nvGrpSpPr>
        <p:cNvPr id="1" name="Shape 58"/>
        <p:cNvGrpSpPr/>
        <p:nvPr/>
      </p:nvGrpSpPr>
      <p:grpSpPr>
        <a:xfrm>
          <a:off x="0" y="0"/>
          <a:ext cx="0" cy="0"/>
          <a:chOff x="0" y="0"/>
          <a:chExt cx="0" cy="0"/>
        </a:xfrm>
      </p:grpSpPr>
      <p:sp>
        <p:nvSpPr>
          <p:cNvPr id="59" name="Google Shape;59;p21"/>
          <p:cNvSpPr txBox="1">
            <a:spLocks noGrp="1"/>
          </p:cNvSpPr>
          <p:nvPr>
            <p:ph type="title" hasCustomPrompt="1"/>
          </p:nvPr>
        </p:nvSpPr>
        <p:spPr>
          <a:xfrm>
            <a:off x="475500" y="1258525"/>
            <a:ext cx="8222100" cy="19635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Clr>
                <a:schemeClr val="dk2"/>
              </a:buClr>
              <a:buSzPts val="12000"/>
              <a:buNone/>
              <a:defRPr sz="12000">
                <a:solidFill>
                  <a:schemeClr val="dk2"/>
                </a:solidFill>
              </a:defRPr>
            </a:lvl1pPr>
            <a:lvl2pPr lvl="1" algn="ctr">
              <a:lnSpc>
                <a:spcPct val="100000"/>
              </a:lnSpc>
              <a:spcBef>
                <a:spcPts val="0"/>
              </a:spcBef>
              <a:spcAft>
                <a:spcPts val="0"/>
              </a:spcAft>
              <a:buClr>
                <a:schemeClr val="dk2"/>
              </a:buClr>
              <a:buSzPts val="12000"/>
              <a:buNone/>
              <a:defRPr sz="12000">
                <a:solidFill>
                  <a:schemeClr val="dk2"/>
                </a:solidFill>
              </a:defRPr>
            </a:lvl2pPr>
            <a:lvl3pPr lvl="2" algn="ctr">
              <a:lnSpc>
                <a:spcPct val="100000"/>
              </a:lnSpc>
              <a:spcBef>
                <a:spcPts val="0"/>
              </a:spcBef>
              <a:spcAft>
                <a:spcPts val="0"/>
              </a:spcAft>
              <a:buClr>
                <a:schemeClr val="dk2"/>
              </a:buClr>
              <a:buSzPts val="12000"/>
              <a:buNone/>
              <a:defRPr sz="12000">
                <a:solidFill>
                  <a:schemeClr val="dk2"/>
                </a:solidFill>
              </a:defRPr>
            </a:lvl3pPr>
            <a:lvl4pPr lvl="3" algn="ctr">
              <a:lnSpc>
                <a:spcPct val="100000"/>
              </a:lnSpc>
              <a:spcBef>
                <a:spcPts val="0"/>
              </a:spcBef>
              <a:spcAft>
                <a:spcPts val="0"/>
              </a:spcAft>
              <a:buClr>
                <a:schemeClr val="dk2"/>
              </a:buClr>
              <a:buSzPts val="12000"/>
              <a:buNone/>
              <a:defRPr sz="12000">
                <a:solidFill>
                  <a:schemeClr val="dk2"/>
                </a:solidFill>
              </a:defRPr>
            </a:lvl4pPr>
            <a:lvl5pPr lvl="4" algn="ctr">
              <a:lnSpc>
                <a:spcPct val="100000"/>
              </a:lnSpc>
              <a:spcBef>
                <a:spcPts val="0"/>
              </a:spcBef>
              <a:spcAft>
                <a:spcPts val="0"/>
              </a:spcAft>
              <a:buClr>
                <a:schemeClr val="dk2"/>
              </a:buClr>
              <a:buSzPts val="12000"/>
              <a:buNone/>
              <a:defRPr sz="12000">
                <a:solidFill>
                  <a:schemeClr val="dk2"/>
                </a:solidFill>
              </a:defRPr>
            </a:lvl5pPr>
            <a:lvl6pPr lvl="5" algn="ctr">
              <a:lnSpc>
                <a:spcPct val="100000"/>
              </a:lnSpc>
              <a:spcBef>
                <a:spcPts val="0"/>
              </a:spcBef>
              <a:spcAft>
                <a:spcPts val="0"/>
              </a:spcAft>
              <a:buClr>
                <a:schemeClr val="dk2"/>
              </a:buClr>
              <a:buSzPts val="12000"/>
              <a:buNone/>
              <a:defRPr sz="12000">
                <a:solidFill>
                  <a:schemeClr val="dk2"/>
                </a:solidFill>
              </a:defRPr>
            </a:lvl6pPr>
            <a:lvl7pPr lvl="6" algn="ctr">
              <a:lnSpc>
                <a:spcPct val="100000"/>
              </a:lnSpc>
              <a:spcBef>
                <a:spcPts val="0"/>
              </a:spcBef>
              <a:spcAft>
                <a:spcPts val="0"/>
              </a:spcAft>
              <a:buClr>
                <a:schemeClr val="dk2"/>
              </a:buClr>
              <a:buSzPts val="12000"/>
              <a:buNone/>
              <a:defRPr sz="12000">
                <a:solidFill>
                  <a:schemeClr val="dk2"/>
                </a:solidFill>
              </a:defRPr>
            </a:lvl7pPr>
            <a:lvl8pPr lvl="7" algn="ctr">
              <a:lnSpc>
                <a:spcPct val="100000"/>
              </a:lnSpc>
              <a:spcBef>
                <a:spcPts val="0"/>
              </a:spcBef>
              <a:spcAft>
                <a:spcPts val="0"/>
              </a:spcAft>
              <a:buClr>
                <a:schemeClr val="dk2"/>
              </a:buClr>
              <a:buSzPts val="12000"/>
              <a:buNone/>
              <a:defRPr sz="12000">
                <a:solidFill>
                  <a:schemeClr val="dk2"/>
                </a:solidFill>
              </a:defRPr>
            </a:lvl8pPr>
            <a:lvl9pPr lvl="8" algn="ctr">
              <a:lnSpc>
                <a:spcPct val="100000"/>
              </a:lnSpc>
              <a:spcBef>
                <a:spcPts val="0"/>
              </a:spcBef>
              <a:spcAft>
                <a:spcPts val="0"/>
              </a:spcAft>
              <a:buClr>
                <a:schemeClr val="dk2"/>
              </a:buClr>
              <a:buSzPts val="12000"/>
              <a:buNone/>
              <a:defRPr sz="12000">
                <a:solidFill>
                  <a:schemeClr val="dk2"/>
                </a:solidFill>
              </a:defRPr>
            </a:lvl9pPr>
          </a:lstStyle>
          <a:p>
            <a:r>
              <a:t>xx%</a:t>
            </a:r>
          </a:p>
        </p:txBody>
      </p:sp>
      <p:sp>
        <p:nvSpPr>
          <p:cNvPr id="60" name="Google Shape;60;p21"/>
          <p:cNvSpPr txBox="1">
            <a:spLocks noGrp="1"/>
          </p:cNvSpPr>
          <p:nvPr>
            <p:ph type="body" idx="1"/>
          </p:nvPr>
        </p:nvSpPr>
        <p:spPr>
          <a:xfrm>
            <a:off x="475500" y="3304625"/>
            <a:ext cx="8222100" cy="1300800"/>
          </a:xfrm>
          <a:prstGeom prst="rect">
            <a:avLst/>
          </a:prstGeom>
          <a:noFill/>
          <a:ln>
            <a:noFill/>
          </a:ln>
        </p:spPr>
        <p:txBody>
          <a:bodyPr spcFirstLastPara="1" wrap="square" lIns="91425" tIns="91425" rIns="91425" bIns="91425" anchor="t" anchorCtr="0">
            <a:no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1600"/>
              </a:spcBef>
              <a:spcAft>
                <a:spcPts val="0"/>
              </a:spcAft>
              <a:buSzPts val="1400"/>
              <a:buChar char="○"/>
              <a:defRPr/>
            </a:lvl2pPr>
            <a:lvl3pPr marL="1371600" lvl="2" indent="-317500" algn="ctr">
              <a:lnSpc>
                <a:spcPct val="115000"/>
              </a:lnSpc>
              <a:spcBef>
                <a:spcPts val="1600"/>
              </a:spcBef>
              <a:spcAft>
                <a:spcPts val="0"/>
              </a:spcAft>
              <a:buSzPts val="1400"/>
              <a:buChar char="■"/>
              <a:defRPr/>
            </a:lvl3pPr>
            <a:lvl4pPr marL="1828800" lvl="3" indent="-317500" algn="ctr">
              <a:lnSpc>
                <a:spcPct val="115000"/>
              </a:lnSpc>
              <a:spcBef>
                <a:spcPts val="1600"/>
              </a:spcBef>
              <a:spcAft>
                <a:spcPts val="0"/>
              </a:spcAft>
              <a:buSzPts val="1400"/>
              <a:buChar char="●"/>
              <a:defRPr/>
            </a:lvl4pPr>
            <a:lvl5pPr marL="2286000" lvl="4" indent="-317500" algn="ctr">
              <a:lnSpc>
                <a:spcPct val="115000"/>
              </a:lnSpc>
              <a:spcBef>
                <a:spcPts val="1600"/>
              </a:spcBef>
              <a:spcAft>
                <a:spcPts val="0"/>
              </a:spcAft>
              <a:buSzPts val="1400"/>
              <a:buChar char="○"/>
              <a:defRPr/>
            </a:lvl5pPr>
            <a:lvl6pPr marL="2743200" lvl="5" indent="-317500" algn="ctr">
              <a:lnSpc>
                <a:spcPct val="115000"/>
              </a:lnSpc>
              <a:spcBef>
                <a:spcPts val="1600"/>
              </a:spcBef>
              <a:spcAft>
                <a:spcPts val="0"/>
              </a:spcAft>
              <a:buSzPts val="1400"/>
              <a:buChar char="■"/>
              <a:defRPr/>
            </a:lvl6pPr>
            <a:lvl7pPr marL="3200400" lvl="6" indent="-317500" algn="ctr">
              <a:lnSpc>
                <a:spcPct val="115000"/>
              </a:lnSpc>
              <a:spcBef>
                <a:spcPts val="1600"/>
              </a:spcBef>
              <a:spcAft>
                <a:spcPts val="0"/>
              </a:spcAft>
              <a:buSzPts val="1400"/>
              <a:buChar char="●"/>
              <a:defRPr/>
            </a:lvl7pPr>
            <a:lvl8pPr marL="3657600" lvl="7" indent="-317500" algn="ctr">
              <a:lnSpc>
                <a:spcPct val="115000"/>
              </a:lnSpc>
              <a:spcBef>
                <a:spcPts val="1600"/>
              </a:spcBef>
              <a:spcAft>
                <a:spcPts val="0"/>
              </a:spcAft>
              <a:buSzPts val="1400"/>
              <a:buChar char="○"/>
              <a:defRPr/>
            </a:lvl8pPr>
            <a:lvl9pPr marL="4114800" lvl="8" indent="-317500" algn="ctr">
              <a:lnSpc>
                <a:spcPct val="115000"/>
              </a:lnSpc>
              <a:spcBef>
                <a:spcPts val="1600"/>
              </a:spcBef>
              <a:spcAft>
                <a:spcPts val="1600"/>
              </a:spcAft>
              <a:buSzPts val="1400"/>
              <a:buChar char="■"/>
              <a:defRPr/>
            </a:lvl9pPr>
          </a:lstStyle>
          <a:p>
            <a:endParaRPr/>
          </a:p>
        </p:txBody>
      </p:sp>
      <p:sp>
        <p:nvSpPr>
          <p:cNvPr id="61" name="Google Shape;61;p21"/>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4"/>
        </a:solidFill>
        <a:effectLst/>
      </p:bgPr>
    </p:bg>
    <p:spTree>
      <p:nvGrpSpPr>
        <p:cNvPr id="1" name="Shape 62"/>
        <p:cNvGrpSpPr/>
        <p:nvPr/>
      </p:nvGrpSpPr>
      <p:grpSpPr>
        <a:xfrm>
          <a:off x="0" y="0"/>
          <a:ext cx="0" cy="0"/>
          <a:chOff x="0" y="0"/>
          <a:chExt cx="0" cy="0"/>
        </a:xfrm>
      </p:grpSpPr>
      <p:sp>
        <p:nvSpPr>
          <p:cNvPr id="63" name="Google Shape;63;p22"/>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terial">
    <p:bg>
      <p:bgPr>
        <a:solidFill>
          <a:schemeClr val="dk1"/>
        </a:solidFill>
        <a:effectLst/>
      </p:bgPr>
    </p:bg>
    <p:spTree>
      <p:nvGrpSpPr>
        <p:cNvPr id="1" name="Shape 5"/>
        <p:cNvGrpSpPr/>
        <p:nvPr/>
      </p:nvGrpSpPr>
      <p:grpSpPr>
        <a:xfrm>
          <a:off x="0" y="0"/>
          <a:ext cx="0" cy="0"/>
          <a:chOff x="0" y="0"/>
          <a:chExt cx="0" cy="0"/>
        </a:xfrm>
      </p:grpSpPr>
      <p:sp>
        <p:nvSpPr>
          <p:cNvPr id="6" name="Google Shape;6;p11"/>
          <p:cNvSpPr txBox="1">
            <a:spLocks noGrp="1"/>
          </p:cNvSpPr>
          <p:nvPr>
            <p:ph type="title"/>
          </p:nvPr>
        </p:nvSpPr>
        <p:spPr>
          <a:xfrm>
            <a:off x="471900" y="738725"/>
            <a:ext cx="8222100" cy="76770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chemeClr val="lt1"/>
              </a:buClr>
              <a:buSzPts val="3200"/>
              <a:buFont typeface="Roboto"/>
              <a:buNone/>
              <a:defRPr sz="3200" b="0" i="0" u="none" strike="noStrike" cap="none">
                <a:solidFill>
                  <a:schemeClr val="lt1"/>
                </a:solidFill>
                <a:latin typeface="Roboto"/>
                <a:ea typeface="Roboto"/>
                <a:cs typeface="Roboto"/>
                <a:sym typeface="Roboto"/>
              </a:defRPr>
            </a:lvl1pPr>
            <a:lvl2pPr marR="0" lvl="1" algn="l" rtl="0">
              <a:lnSpc>
                <a:spcPct val="100000"/>
              </a:lnSpc>
              <a:spcBef>
                <a:spcPts val="0"/>
              </a:spcBef>
              <a:spcAft>
                <a:spcPts val="0"/>
              </a:spcAft>
              <a:buClr>
                <a:schemeClr val="lt1"/>
              </a:buClr>
              <a:buSzPts val="3200"/>
              <a:buFont typeface="Roboto"/>
              <a:buNone/>
              <a:defRPr sz="3200" b="0" i="0" u="none" strike="noStrike" cap="none">
                <a:solidFill>
                  <a:schemeClr val="lt1"/>
                </a:solidFill>
                <a:latin typeface="Roboto"/>
                <a:ea typeface="Roboto"/>
                <a:cs typeface="Roboto"/>
                <a:sym typeface="Roboto"/>
              </a:defRPr>
            </a:lvl2pPr>
            <a:lvl3pPr marR="0" lvl="2" algn="l" rtl="0">
              <a:lnSpc>
                <a:spcPct val="100000"/>
              </a:lnSpc>
              <a:spcBef>
                <a:spcPts val="0"/>
              </a:spcBef>
              <a:spcAft>
                <a:spcPts val="0"/>
              </a:spcAft>
              <a:buClr>
                <a:schemeClr val="lt1"/>
              </a:buClr>
              <a:buSzPts val="3200"/>
              <a:buFont typeface="Roboto"/>
              <a:buNone/>
              <a:defRPr sz="3200" b="0" i="0" u="none" strike="noStrike" cap="none">
                <a:solidFill>
                  <a:schemeClr val="lt1"/>
                </a:solidFill>
                <a:latin typeface="Roboto"/>
                <a:ea typeface="Roboto"/>
                <a:cs typeface="Roboto"/>
                <a:sym typeface="Roboto"/>
              </a:defRPr>
            </a:lvl3pPr>
            <a:lvl4pPr marR="0" lvl="3" algn="l" rtl="0">
              <a:lnSpc>
                <a:spcPct val="100000"/>
              </a:lnSpc>
              <a:spcBef>
                <a:spcPts val="0"/>
              </a:spcBef>
              <a:spcAft>
                <a:spcPts val="0"/>
              </a:spcAft>
              <a:buClr>
                <a:schemeClr val="lt1"/>
              </a:buClr>
              <a:buSzPts val="3200"/>
              <a:buFont typeface="Roboto"/>
              <a:buNone/>
              <a:defRPr sz="3200" b="0" i="0" u="none" strike="noStrike" cap="none">
                <a:solidFill>
                  <a:schemeClr val="lt1"/>
                </a:solidFill>
                <a:latin typeface="Roboto"/>
                <a:ea typeface="Roboto"/>
                <a:cs typeface="Roboto"/>
                <a:sym typeface="Roboto"/>
              </a:defRPr>
            </a:lvl4pPr>
            <a:lvl5pPr marR="0" lvl="4" algn="l" rtl="0">
              <a:lnSpc>
                <a:spcPct val="100000"/>
              </a:lnSpc>
              <a:spcBef>
                <a:spcPts val="0"/>
              </a:spcBef>
              <a:spcAft>
                <a:spcPts val="0"/>
              </a:spcAft>
              <a:buClr>
                <a:schemeClr val="lt1"/>
              </a:buClr>
              <a:buSzPts val="3200"/>
              <a:buFont typeface="Roboto"/>
              <a:buNone/>
              <a:defRPr sz="3200" b="0" i="0" u="none" strike="noStrike" cap="none">
                <a:solidFill>
                  <a:schemeClr val="lt1"/>
                </a:solidFill>
                <a:latin typeface="Roboto"/>
                <a:ea typeface="Roboto"/>
                <a:cs typeface="Roboto"/>
                <a:sym typeface="Roboto"/>
              </a:defRPr>
            </a:lvl5pPr>
            <a:lvl6pPr marR="0" lvl="5" algn="l" rtl="0">
              <a:lnSpc>
                <a:spcPct val="100000"/>
              </a:lnSpc>
              <a:spcBef>
                <a:spcPts val="0"/>
              </a:spcBef>
              <a:spcAft>
                <a:spcPts val="0"/>
              </a:spcAft>
              <a:buClr>
                <a:schemeClr val="lt1"/>
              </a:buClr>
              <a:buSzPts val="3200"/>
              <a:buFont typeface="Roboto"/>
              <a:buNone/>
              <a:defRPr sz="3200" b="0" i="0" u="none" strike="noStrike" cap="none">
                <a:solidFill>
                  <a:schemeClr val="lt1"/>
                </a:solidFill>
                <a:latin typeface="Roboto"/>
                <a:ea typeface="Roboto"/>
                <a:cs typeface="Roboto"/>
                <a:sym typeface="Roboto"/>
              </a:defRPr>
            </a:lvl6pPr>
            <a:lvl7pPr marR="0" lvl="6" algn="l" rtl="0">
              <a:lnSpc>
                <a:spcPct val="100000"/>
              </a:lnSpc>
              <a:spcBef>
                <a:spcPts val="0"/>
              </a:spcBef>
              <a:spcAft>
                <a:spcPts val="0"/>
              </a:spcAft>
              <a:buClr>
                <a:schemeClr val="lt1"/>
              </a:buClr>
              <a:buSzPts val="3200"/>
              <a:buFont typeface="Roboto"/>
              <a:buNone/>
              <a:defRPr sz="3200" b="0" i="0" u="none" strike="noStrike" cap="none">
                <a:solidFill>
                  <a:schemeClr val="lt1"/>
                </a:solidFill>
                <a:latin typeface="Roboto"/>
                <a:ea typeface="Roboto"/>
                <a:cs typeface="Roboto"/>
                <a:sym typeface="Roboto"/>
              </a:defRPr>
            </a:lvl7pPr>
            <a:lvl8pPr marR="0" lvl="7" algn="l" rtl="0">
              <a:lnSpc>
                <a:spcPct val="100000"/>
              </a:lnSpc>
              <a:spcBef>
                <a:spcPts val="0"/>
              </a:spcBef>
              <a:spcAft>
                <a:spcPts val="0"/>
              </a:spcAft>
              <a:buClr>
                <a:schemeClr val="lt1"/>
              </a:buClr>
              <a:buSzPts val="3200"/>
              <a:buFont typeface="Roboto"/>
              <a:buNone/>
              <a:defRPr sz="3200" b="0" i="0" u="none" strike="noStrike" cap="none">
                <a:solidFill>
                  <a:schemeClr val="lt1"/>
                </a:solidFill>
                <a:latin typeface="Roboto"/>
                <a:ea typeface="Roboto"/>
                <a:cs typeface="Roboto"/>
                <a:sym typeface="Roboto"/>
              </a:defRPr>
            </a:lvl8pPr>
            <a:lvl9pPr marR="0" lvl="8" algn="l" rtl="0">
              <a:lnSpc>
                <a:spcPct val="100000"/>
              </a:lnSpc>
              <a:spcBef>
                <a:spcPts val="0"/>
              </a:spcBef>
              <a:spcAft>
                <a:spcPts val="0"/>
              </a:spcAft>
              <a:buClr>
                <a:schemeClr val="lt1"/>
              </a:buClr>
              <a:buSzPts val="3200"/>
              <a:buFont typeface="Roboto"/>
              <a:buNone/>
              <a:defRPr sz="3200" b="0" i="0" u="none" strike="noStrike" cap="none">
                <a:solidFill>
                  <a:schemeClr val="lt1"/>
                </a:solidFill>
                <a:latin typeface="Roboto"/>
                <a:ea typeface="Roboto"/>
                <a:cs typeface="Roboto"/>
                <a:sym typeface="Roboto"/>
              </a:defRPr>
            </a:lvl9pPr>
          </a:lstStyle>
          <a:p>
            <a:endParaRPr/>
          </a:p>
        </p:txBody>
      </p:sp>
      <p:sp>
        <p:nvSpPr>
          <p:cNvPr id="7" name="Google Shape;7;p11"/>
          <p:cNvSpPr txBox="1">
            <a:spLocks noGrp="1"/>
          </p:cNvSpPr>
          <p:nvPr>
            <p:ph type="body" idx="1"/>
          </p:nvPr>
        </p:nvSpPr>
        <p:spPr>
          <a:xfrm>
            <a:off x="471900" y="1919075"/>
            <a:ext cx="8222100" cy="2710200"/>
          </a:xfrm>
          <a:prstGeom prst="rect">
            <a:avLst/>
          </a:prstGeom>
          <a:noFill/>
          <a:ln>
            <a:noFill/>
          </a:ln>
        </p:spPr>
        <p:txBody>
          <a:bodyPr spcFirstLastPara="1" wrap="square" lIns="91425" tIns="91425" rIns="91425" bIns="91425" anchor="t" anchorCtr="0">
            <a:noAutofit/>
          </a:bodyPr>
          <a:lstStyle>
            <a:lvl1pPr marL="457200" marR="0" lvl="0" indent="-342900" algn="l" rtl="0">
              <a:lnSpc>
                <a:spcPct val="115000"/>
              </a:lnSpc>
              <a:spcBef>
                <a:spcPts val="0"/>
              </a:spcBef>
              <a:spcAft>
                <a:spcPts val="0"/>
              </a:spcAft>
              <a:buClr>
                <a:schemeClr val="lt2"/>
              </a:buClr>
              <a:buSzPts val="1800"/>
              <a:buFont typeface="Roboto"/>
              <a:buChar char="●"/>
              <a:defRPr sz="1800" b="0" i="0" u="none" strike="noStrike" cap="none">
                <a:solidFill>
                  <a:schemeClr val="lt2"/>
                </a:solidFill>
                <a:latin typeface="Roboto"/>
                <a:ea typeface="Roboto"/>
                <a:cs typeface="Roboto"/>
                <a:sym typeface="Roboto"/>
              </a:defRPr>
            </a:lvl1pPr>
            <a:lvl2pPr marL="914400" marR="0" lvl="1" indent="-317500" algn="l" rtl="0">
              <a:lnSpc>
                <a:spcPct val="115000"/>
              </a:lnSpc>
              <a:spcBef>
                <a:spcPts val="1600"/>
              </a:spcBef>
              <a:spcAft>
                <a:spcPts val="0"/>
              </a:spcAft>
              <a:buClr>
                <a:schemeClr val="lt2"/>
              </a:buClr>
              <a:buSzPts val="1400"/>
              <a:buFont typeface="Roboto"/>
              <a:buChar char="○"/>
              <a:defRPr sz="1400" b="0" i="0" u="none" strike="noStrike" cap="none">
                <a:solidFill>
                  <a:schemeClr val="lt2"/>
                </a:solidFill>
                <a:latin typeface="Roboto"/>
                <a:ea typeface="Roboto"/>
                <a:cs typeface="Roboto"/>
                <a:sym typeface="Roboto"/>
              </a:defRPr>
            </a:lvl2pPr>
            <a:lvl3pPr marL="1371600" marR="0" lvl="2" indent="-317500" algn="l" rtl="0">
              <a:lnSpc>
                <a:spcPct val="115000"/>
              </a:lnSpc>
              <a:spcBef>
                <a:spcPts val="1600"/>
              </a:spcBef>
              <a:spcAft>
                <a:spcPts val="0"/>
              </a:spcAft>
              <a:buClr>
                <a:schemeClr val="lt2"/>
              </a:buClr>
              <a:buSzPts val="1400"/>
              <a:buFont typeface="Roboto"/>
              <a:buChar char="■"/>
              <a:defRPr sz="1400" b="0" i="0" u="none" strike="noStrike" cap="none">
                <a:solidFill>
                  <a:schemeClr val="lt2"/>
                </a:solidFill>
                <a:latin typeface="Roboto"/>
                <a:ea typeface="Roboto"/>
                <a:cs typeface="Roboto"/>
                <a:sym typeface="Roboto"/>
              </a:defRPr>
            </a:lvl3pPr>
            <a:lvl4pPr marL="1828800" marR="0" lvl="3" indent="-317500" algn="l" rtl="0">
              <a:lnSpc>
                <a:spcPct val="115000"/>
              </a:lnSpc>
              <a:spcBef>
                <a:spcPts val="1600"/>
              </a:spcBef>
              <a:spcAft>
                <a:spcPts val="0"/>
              </a:spcAft>
              <a:buClr>
                <a:schemeClr val="lt2"/>
              </a:buClr>
              <a:buSzPts val="1400"/>
              <a:buFont typeface="Roboto"/>
              <a:buChar char="●"/>
              <a:defRPr sz="1400" b="0" i="0" u="none" strike="noStrike" cap="none">
                <a:solidFill>
                  <a:schemeClr val="lt2"/>
                </a:solidFill>
                <a:latin typeface="Roboto"/>
                <a:ea typeface="Roboto"/>
                <a:cs typeface="Roboto"/>
                <a:sym typeface="Roboto"/>
              </a:defRPr>
            </a:lvl4pPr>
            <a:lvl5pPr marL="2286000" marR="0" lvl="4" indent="-317500" algn="l" rtl="0">
              <a:lnSpc>
                <a:spcPct val="115000"/>
              </a:lnSpc>
              <a:spcBef>
                <a:spcPts val="1600"/>
              </a:spcBef>
              <a:spcAft>
                <a:spcPts val="0"/>
              </a:spcAft>
              <a:buClr>
                <a:schemeClr val="lt2"/>
              </a:buClr>
              <a:buSzPts val="1400"/>
              <a:buFont typeface="Roboto"/>
              <a:buChar char="○"/>
              <a:defRPr sz="1400" b="0" i="0" u="none" strike="noStrike" cap="none">
                <a:solidFill>
                  <a:schemeClr val="lt2"/>
                </a:solidFill>
                <a:latin typeface="Roboto"/>
                <a:ea typeface="Roboto"/>
                <a:cs typeface="Roboto"/>
                <a:sym typeface="Roboto"/>
              </a:defRPr>
            </a:lvl5pPr>
            <a:lvl6pPr marL="2743200" marR="0" lvl="5" indent="-317500" algn="l" rtl="0">
              <a:lnSpc>
                <a:spcPct val="115000"/>
              </a:lnSpc>
              <a:spcBef>
                <a:spcPts val="1600"/>
              </a:spcBef>
              <a:spcAft>
                <a:spcPts val="0"/>
              </a:spcAft>
              <a:buClr>
                <a:schemeClr val="lt2"/>
              </a:buClr>
              <a:buSzPts val="1400"/>
              <a:buFont typeface="Roboto"/>
              <a:buChar char="■"/>
              <a:defRPr sz="1400" b="0" i="0" u="none" strike="noStrike" cap="none">
                <a:solidFill>
                  <a:schemeClr val="lt2"/>
                </a:solidFill>
                <a:latin typeface="Roboto"/>
                <a:ea typeface="Roboto"/>
                <a:cs typeface="Roboto"/>
                <a:sym typeface="Roboto"/>
              </a:defRPr>
            </a:lvl6pPr>
            <a:lvl7pPr marL="3200400" marR="0" lvl="6" indent="-317500" algn="l" rtl="0">
              <a:lnSpc>
                <a:spcPct val="115000"/>
              </a:lnSpc>
              <a:spcBef>
                <a:spcPts val="1600"/>
              </a:spcBef>
              <a:spcAft>
                <a:spcPts val="0"/>
              </a:spcAft>
              <a:buClr>
                <a:schemeClr val="lt2"/>
              </a:buClr>
              <a:buSzPts val="1400"/>
              <a:buFont typeface="Roboto"/>
              <a:buChar char="●"/>
              <a:defRPr sz="1400" b="0" i="0" u="none" strike="noStrike" cap="none">
                <a:solidFill>
                  <a:schemeClr val="lt2"/>
                </a:solidFill>
                <a:latin typeface="Roboto"/>
                <a:ea typeface="Roboto"/>
                <a:cs typeface="Roboto"/>
                <a:sym typeface="Roboto"/>
              </a:defRPr>
            </a:lvl7pPr>
            <a:lvl8pPr marL="3657600" marR="0" lvl="7" indent="-317500" algn="l" rtl="0">
              <a:lnSpc>
                <a:spcPct val="115000"/>
              </a:lnSpc>
              <a:spcBef>
                <a:spcPts val="1600"/>
              </a:spcBef>
              <a:spcAft>
                <a:spcPts val="0"/>
              </a:spcAft>
              <a:buClr>
                <a:schemeClr val="lt2"/>
              </a:buClr>
              <a:buSzPts val="1400"/>
              <a:buFont typeface="Roboto"/>
              <a:buChar char="○"/>
              <a:defRPr sz="1400" b="0" i="0" u="none" strike="noStrike" cap="none">
                <a:solidFill>
                  <a:schemeClr val="lt2"/>
                </a:solidFill>
                <a:latin typeface="Roboto"/>
                <a:ea typeface="Roboto"/>
                <a:cs typeface="Roboto"/>
                <a:sym typeface="Roboto"/>
              </a:defRPr>
            </a:lvl8pPr>
            <a:lvl9pPr marL="4114800" marR="0" lvl="8" indent="-317500" algn="l" rtl="0">
              <a:lnSpc>
                <a:spcPct val="115000"/>
              </a:lnSpc>
              <a:spcBef>
                <a:spcPts val="1600"/>
              </a:spcBef>
              <a:spcAft>
                <a:spcPts val="1600"/>
              </a:spcAft>
              <a:buClr>
                <a:schemeClr val="lt2"/>
              </a:buClr>
              <a:buSzPts val="1400"/>
              <a:buFont typeface="Roboto"/>
              <a:buChar char="■"/>
              <a:defRPr sz="1400" b="0" i="0" u="none" strike="noStrike" cap="none">
                <a:solidFill>
                  <a:schemeClr val="lt2"/>
                </a:solidFill>
                <a:latin typeface="Roboto"/>
                <a:ea typeface="Roboto"/>
                <a:cs typeface="Roboto"/>
                <a:sym typeface="Roboto"/>
              </a:defRPr>
            </a:lvl9pPr>
          </a:lstStyle>
          <a:p>
            <a:endParaRPr/>
          </a:p>
        </p:txBody>
      </p:sp>
      <p:sp>
        <p:nvSpPr>
          <p:cNvPr id="8" name="Google Shape;8;p11"/>
          <p:cNvSpPr txBox="1">
            <a:spLocks noGrp="1"/>
          </p:cNvSpPr>
          <p:nvPr>
            <p:ph type="sldNum" idx="12"/>
          </p:nvPr>
        </p:nvSpPr>
        <p:spPr>
          <a:xfrm>
            <a:off x="8523541" y="4695623"/>
            <a:ext cx="548700" cy="393600"/>
          </a:xfrm>
          <a:prstGeom prst="rect">
            <a:avLst/>
          </a:prstGeom>
          <a:noFill/>
          <a:ln>
            <a:noFill/>
          </a:ln>
        </p:spPr>
        <p:txBody>
          <a:bodyPr spcFirstLastPara="1" wrap="square" lIns="91425" tIns="91425" rIns="91425" bIns="91425"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lt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pic>
        <p:nvPicPr>
          <p:cNvPr id="9" name="Google Shape;9;p11"/>
          <p:cNvPicPr preferRelativeResize="0"/>
          <p:nvPr/>
        </p:nvPicPr>
        <p:blipFill rotWithShape="1">
          <a:blip r:embed="rId13">
            <a:alphaModFix/>
          </a:blip>
          <a:srcRect/>
          <a:stretch/>
        </p:blipFill>
        <p:spPr>
          <a:xfrm>
            <a:off x="0" y="0"/>
            <a:ext cx="9144000" cy="5143500"/>
          </a:xfrm>
          <a:prstGeom prst="rect">
            <a:avLst/>
          </a:prstGeom>
          <a:noFill/>
          <a:ln>
            <a:noFill/>
          </a:ln>
        </p:spPr>
      </p:pic>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1"/>
          <p:cNvSpPr txBox="1">
            <a:spLocks noGrp="1"/>
          </p:cNvSpPr>
          <p:nvPr>
            <p:ph type="ctrTitle"/>
          </p:nvPr>
        </p:nvSpPr>
        <p:spPr>
          <a:xfrm>
            <a:off x="695325" y="0"/>
            <a:ext cx="8222100" cy="1965900"/>
          </a:xfrm>
          <a:prstGeom prst="rect">
            <a:avLst/>
          </a:prstGeom>
          <a:noFill/>
          <a:ln>
            <a:noFill/>
          </a:ln>
        </p:spPr>
        <p:txBody>
          <a:bodyPr spcFirstLastPara="1" wrap="square" lIns="91425" tIns="91425" rIns="91425" bIns="91425" anchor="b" anchorCtr="0">
            <a:noAutofit/>
          </a:bodyPr>
          <a:lstStyle/>
          <a:p>
            <a:pPr marL="0" lvl="0" indent="0" algn="ctr" rtl="0">
              <a:lnSpc>
                <a:spcPct val="100000"/>
              </a:lnSpc>
              <a:spcBef>
                <a:spcPts val="0"/>
              </a:spcBef>
              <a:spcAft>
                <a:spcPts val="0"/>
              </a:spcAft>
              <a:buSzPts val="4800"/>
              <a:buNone/>
            </a:pPr>
            <a:r>
              <a:rPr lang="en" dirty="0">
                <a:latin typeface="Calibri"/>
                <a:ea typeface="Calibri"/>
                <a:cs typeface="Calibri"/>
                <a:sym typeface="Calibri"/>
              </a:rPr>
              <a:t>Contemporary Themes in the Hotel and Hospitality Sector</a:t>
            </a:r>
            <a:endParaRPr dirty="0">
              <a:latin typeface="Calibri"/>
              <a:ea typeface="Calibri"/>
              <a:cs typeface="Calibri"/>
              <a:sym typeface="Calibri"/>
            </a:endParaRPr>
          </a:p>
        </p:txBody>
      </p:sp>
      <p:sp>
        <p:nvSpPr>
          <p:cNvPr id="69" name="Google Shape;69;p1"/>
          <p:cNvSpPr txBox="1">
            <a:spLocks noGrp="1"/>
          </p:cNvSpPr>
          <p:nvPr>
            <p:ph type="subTitle" idx="1"/>
          </p:nvPr>
        </p:nvSpPr>
        <p:spPr>
          <a:xfrm>
            <a:off x="646834" y="2193385"/>
            <a:ext cx="8222100" cy="432900"/>
          </a:xfrm>
          <a:prstGeom prst="rect">
            <a:avLst/>
          </a:prstGeom>
          <a:noFill/>
          <a:ln>
            <a:noFill/>
          </a:ln>
        </p:spPr>
        <p:txBody>
          <a:bodyPr spcFirstLastPara="1" wrap="square" lIns="91425" tIns="91425" rIns="91425" bIns="91425" anchor="t" anchorCtr="0">
            <a:noAutofit/>
          </a:bodyPr>
          <a:lstStyle/>
          <a:p>
            <a:pPr marL="0" lvl="0" indent="0" algn="just" rtl="0">
              <a:lnSpc>
                <a:spcPct val="100000"/>
              </a:lnSpc>
              <a:spcBef>
                <a:spcPts val="0"/>
              </a:spcBef>
              <a:spcAft>
                <a:spcPts val="0"/>
              </a:spcAft>
              <a:buSzPts val="1800"/>
              <a:buNone/>
            </a:pPr>
            <a:r>
              <a:rPr lang="en" sz="2400" b="1" i="1" u="sng" dirty="0">
                <a:latin typeface="Calibri"/>
                <a:ea typeface="Calibri"/>
                <a:cs typeface="Calibri"/>
                <a:sym typeface="Calibri"/>
              </a:rPr>
              <a:t>Artificial Intelligence in Hospitality and Tourism industry in UK</a:t>
            </a:r>
          </a:p>
          <a:p>
            <a:pPr marL="0" lvl="0" indent="0" algn="just" rtl="0">
              <a:lnSpc>
                <a:spcPct val="100000"/>
              </a:lnSpc>
              <a:spcBef>
                <a:spcPts val="0"/>
              </a:spcBef>
              <a:spcAft>
                <a:spcPts val="0"/>
              </a:spcAft>
              <a:buSzPts val="1800"/>
              <a:buNone/>
            </a:pPr>
            <a:endParaRPr lang="en" sz="2500" i="1" dirty="0">
              <a:latin typeface="Calibri"/>
              <a:ea typeface="Calibri"/>
              <a:cs typeface="Calibri"/>
              <a:sym typeface="Calibri"/>
            </a:endParaRPr>
          </a:p>
          <a:p>
            <a:pPr marL="0" lvl="0" indent="0" algn="just" rtl="0">
              <a:lnSpc>
                <a:spcPct val="100000"/>
              </a:lnSpc>
              <a:spcBef>
                <a:spcPts val="0"/>
              </a:spcBef>
              <a:spcAft>
                <a:spcPts val="0"/>
              </a:spcAft>
              <a:buSzPts val="1800"/>
              <a:buNone/>
            </a:pPr>
            <a:r>
              <a:rPr lang="en" sz="2500" i="1" dirty="0">
                <a:latin typeface="Calibri"/>
                <a:ea typeface="Calibri"/>
                <a:cs typeface="Calibri"/>
                <a:sym typeface="Calibri"/>
              </a:rPr>
              <a:t>                                          </a:t>
            </a:r>
            <a:r>
              <a:rPr lang="en" i="1" dirty="0">
                <a:latin typeface="Calibri"/>
                <a:ea typeface="Calibri"/>
                <a:cs typeface="Calibri"/>
                <a:sym typeface="Calibri"/>
              </a:rPr>
              <a:t>Student name: Andreea-Florina Chiriac</a:t>
            </a:r>
          </a:p>
          <a:p>
            <a:pPr marL="0" lvl="0" indent="0" algn="just" rtl="0">
              <a:lnSpc>
                <a:spcPct val="100000"/>
              </a:lnSpc>
              <a:spcBef>
                <a:spcPts val="0"/>
              </a:spcBef>
              <a:spcAft>
                <a:spcPts val="0"/>
              </a:spcAft>
              <a:buSzPts val="1800"/>
              <a:buNone/>
            </a:pPr>
            <a:r>
              <a:rPr lang="en" i="1" dirty="0">
                <a:latin typeface="Calibri"/>
                <a:ea typeface="Calibri"/>
                <a:cs typeface="Calibri"/>
                <a:sym typeface="Calibri"/>
              </a:rPr>
              <a:t>                                                         Student ID: 2126260 </a:t>
            </a:r>
            <a:endParaRPr i="1" dirty="0">
              <a:latin typeface="Calibri"/>
              <a:ea typeface="Calibri"/>
              <a:cs typeface="Calibri"/>
              <a:sym typeface="Calibri"/>
            </a:endParaRPr>
          </a:p>
          <a:p>
            <a:pPr marL="0" lvl="0" indent="0" algn="l" rtl="0">
              <a:lnSpc>
                <a:spcPct val="100000"/>
              </a:lnSpc>
              <a:spcBef>
                <a:spcPts val="0"/>
              </a:spcBef>
              <a:spcAft>
                <a:spcPts val="0"/>
              </a:spcAft>
              <a:buSzPts val="1800"/>
              <a:buNone/>
            </a:pPr>
            <a:endParaRPr sz="2400"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2"/>
          <p:cNvSpPr txBox="1">
            <a:spLocks noGrp="1"/>
          </p:cNvSpPr>
          <p:nvPr>
            <p:ph type="title"/>
          </p:nvPr>
        </p:nvSpPr>
        <p:spPr>
          <a:xfrm>
            <a:off x="471900" y="738725"/>
            <a:ext cx="8222100" cy="7677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200"/>
              <a:buNone/>
            </a:pPr>
            <a:r>
              <a:rPr lang="en" sz="4000">
                <a:latin typeface="Calibri"/>
                <a:ea typeface="Calibri"/>
                <a:cs typeface="Calibri"/>
                <a:sym typeface="Calibri"/>
              </a:rPr>
              <a:t>Introduction</a:t>
            </a:r>
            <a:endParaRPr sz="4000">
              <a:latin typeface="Calibri"/>
              <a:ea typeface="Calibri"/>
              <a:cs typeface="Calibri"/>
              <a:sym typeface="Calibri"/>
            </a:endParaRPr>
          </a:p>
        </p:txBody>
      </p:sp>
      <p:pic>
        <p:nvPicPr>
          <p:cNvPr id="75" name="Google Shape;75;p2"/>
          <p:cNvPicPr preferRelativeResize="0"/>
          <p:nvPr/>
        </p:nvPicPr>
        <p:blipFill rotWithShape="1">
          <a:blip r:embed="rId3">
            <a:alphaModFix/>
          </a:blip>
          <a:srcRect/>
          <a:stretch/>
        </p:blipFill>
        <p:spPr>
          <a:xfrm>
            <a:off x="7286075" y="3460975"/>
            <a:ext cx="1796242" cy="1533701"/>
          </a:xfrm>
          <a:prstGeom prst="rect">
            <a:avLst/>
          </a:prstGeom>
          <a:noFill/>
          <a:ln>
            <a:noFill/>
          </a:ln>
        </p:spPr>
      </p:pic>
      <p:sp>
        <p:nvSpPr>
          <p:cNvPr id="76" name="Google Shape;76;p2"/>
          <p:cNvSpPr txBox="1">
            <a:spLocks noGrp="1"/>
          </p:cNvSpPr>
          <p:nvPr>
            <p:ph type="body" idx="1"/>
          </p:nvPr>
        </p:nvSpPr>
        <p:spPr>
          <a:xfrm>
            <a:off x="460950" y="1864225"/>
            <a:ext cx="8222100" cy="1646100"/>
          </a:xfrm>
          <a:prstGeom prst="rect">
            <a:avLst/>
          </a:prstGeom>
          <a:noFill/>
          <a:ln>
            <a:noFill/>
          </a:ln>
        </p:spPr>
        <p:txBody>
          <a:bodyPr spcFirstLastPara="1" wrap="square" lIns="91425" tIns="91425" rIns="91425" bIns="91425" anchor="t" anchorCtr="0">
            <a:noAutofit/>
          </a:bodyPr>
          <a:lstStyle/>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AI is significantly reshaping the tourism and the hospitality sector of the UK by streamlining operations, improving customer experiences, and by cutting costs (Jamshed, et al., 2024)</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AI helps in enhancing the personalized services, like helps to focus on dynamic pricing.</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AI also focuses on optimizing the resource management.</a:t>
            </a:r>
            <a:endParaRPr sz="2000" dirty="0">
              <a:solidFill>
                <a:schemeClr val="bg2">
                  <a:lumMod val="50000"/>
                </a:schemeClr>
              </a:solidFill>
              <a:latin typeface="Calibri"/>
              <a:ea typeface="Calibri"/>
              <a:cs typeface="Calibri"/>
              <a:sym typeface="Calibri"/>
            </a:endParaRPr>
          </a:p>
        </p:txBody>
      </p:sp>
      <p:pic>
        <p:nvPicPr>
          <p:cNvPr id="77" name="Google Shape;77;p2"/>
          <p:cNvPicPr preferRelativeResize="0"/>
          <p:nvPr/>
        </p:nvPicPr>
        <p:blipFill rotWithShape="1">
          <a:blip r:embed="rId4">
            <a:alphaModFix/>
          </a:blip>
          <a:srcRect/>
          <a:stretch/>
        </p:blipFill>
        <p:spPr>
          <a:xfrm>
            <a:off x="0" y="3868125"/>
            <a:ext cx="1175900" cy="1175900"/>
          </a:xfrm>
          <a:prstGeom prst="rect">
            <a:avLst/>
          </a:prstGeom>
          <a:noFill/>
          <a:ln>
            <a:noFill/>
          </a:ln>
        </p:spPr>
      </p:pic>
      <p:pic>
        <p:nvPicPr>
          <p:cNvPr id="3" name="Picture 2" descr="A screenshot of a web page&#10;&#10;AI-generated content may be incorrect.">
            <a:extLst>
              <a:ext uri="{FF2B5EF4-FFF2-40B4-BE49-F238E27FC236}">
                <a16:creationId xmlns:a16="http://schemas.microsoft.com/office/drawing/2014/main" id="{92B00987-11C2-31B6-3368-34BF7BA74619}"/>
              </a:ext>
            </a:extLst>
          </p:cNvPr>
          <p:cNvPicPr>
            <a:picLocks noChangeAspect="1"/>
          </p:cNvPicPr>
          <p:nvPr/>
        </p:nvPicPr>
        <p:blipFill>
          <a:blip r:embed="rId5"/>
          <a:stretch>
            <a:fillRect/>
          </a:stretch>
        </p:blipFill>
        <p:spPr>
          <a:xfrm>
            <a:off x="4963886" y="0"/>
            <a:ext cx="4180115" cy="168252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Google Shape;82;p3"/>
          <p:cNvSpPr txBox="1">
            <a:spLocks noGrp="1"/>
          </p:cNvSpPr>
          <p:nvPr>
            <p:ph type="title"/>
          </p:nvPr>
        </p:nvSpPr>
        <p:spPr>
          <a:xfrm>
            <a:off x="233650" y="280825"/>
            <a:ext cx="5126100" cy="11982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200"/>
              <a:buNone/>
            </a:pPr>
            <a:r>
              <a:rPr lang="en" sz="4000">
                <a:latin typeface="Calibri"/>
                <a:ea typeface="Calibri"/>
                <a:cs typeface="Calibri"/>
                <a:sym typeface="Calibri"/>
              </a:rPr>
              <a:t>Concept of Artificial Intelligence </a:t>
            </a:r>
            <a:endParaRPr sz="4000">
              <a:latin typeface="Calibri"/>
              <a:ea typeface="Calibri"/>
              <a:cs typeface="Calibri"/>
              <a:sym typeface="Calibri"/>
            </a:endParaRPr>
          </a:p>
        </p:txBody>
      </p:sp>
      <p:sp>
        <p:nvSpPr>
          <p:cNvPr id="83" name="Google Shape;83;p3"/>
          <p:cNvSpPr txBox="1">
            <a:spLocks noGrp="1"/>
          </p:cNvSpPr>
          <p:nvPr>
            <p:ph type="body" idx="1"/>
          </p:nvPr>
        </p:nvSpPr>
        <p:spPr>
          <a:xfrm>
            <a:off x="233650" y="1803425"/>
            <a:ext cx="8910300" cy="3340200"/>
          </a:xfrm>
          <a:prstGeom prst="rect">
            <a:avLst/>
          </a:prstGeom>
          <a:noFill/>
          <a:ln>
            <a:noFill/>
          </a:ln>
        </p:spPr>
        <p:txBody>
          <a:bodyPr spcFirstLastPara="1" wrap="square" lIns="91425" tIns="91425" rIns="91425" bIns="91425" anchor="t" anchorCtr="0">
            <a:noAutofit/>
          </a:bodyPr>
          <a:lstStyle/>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According to Korteling, 2022, AI mainly refers to the expansion of computer systems that are able to perform certain tasks which usually require human intelligence (Korteling, et al., 2021).</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All these tasks consist of learning from data, understanding natural language,solving problems, recognizing patterns and others.</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AI can also be divided into two types: Narrow AI and General AI like chatbots, virtual assistants, and recommendation systems (Ertel, 2024).</a:t>
            </a:r>
            <a:endParaRPr sz="2000" dirty="0">
              <a:solidFill>
                <a:schemeClr val="bg2">
                  <a:lumMod val="50000"/>
                </a:schemeClr>
              </a:solidFill>
              <a:latin typeface="Calibri"/>
              <a:ea typeface="Calibri"/>
              <a:cs typeface="Calibri"/>
              <a:sym typeface="Calibri"/>
            </a:endParaRPr>
          </a:p>
        </p:txBody>
      </p:sp>
      <p:pic>
        <p:nvPicPr>
          <p:cNvPr id="84" name="Google Shape;84;p3"/>
          <p:cNvPicPr preferRelativeResize="0"/>
          <p:nvPr/>
        </p:nvPicPr>
        <p:blipFill rotWithShape="1">
          <a:blip r:embed="rId3">
            <a:alphaModFix/>
          </a:blip>
          <a:srcRect/>
          <a:stretch/>
        </p:blipFill>
        <p:spPr>
          <a:xfrm>
            <a:off x="5140037" y="1"/>
            <a:ext cx="4003914" cy="1697182"/>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4"/>
          <p:cNvSpPr txBox="1">
            <a:spLocks noGrp="1"/>
          </p:cNvSpPr>
          <p:nvPr>
            <p:ph type="title"/>
          </p:nvPr>
        </p:nvSpPr>
        <p:spPr>
          <a:xfrm>
            <a:off x="471900" y="738725"/>
            <a:ext cx="8222100" cy="7677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200"/>
              <a:buNone/>
            </a:pPr>
            <a:r>
              <a:rPr lang="en" sz="4000">
                <a:latin typeface="Calibri"/>
                <a:ea typeface="Calibri"/>
                <a:cs typeface="Calibri"/>
                <a:sym typeface="Calibri"/>
              </a:rPr>
              <a:t>Positive impacts</a:t>
            </a:r>
            <a:endParaRPr sz="4000">
              <a:latin typeface="Calibri"/>
              <a:ea typeface="Calibri"/>
              <a:cs typeface="Calibri"/>
              <a:sym typeface="Calibri"/>
            </a:endParaRPr>
          </a:p>
        </p:txBody>
      </p:sp>
      <p:sp>
        <p:nvSpPr>
          <p:cNvPr id="90" name="Google Shape;90;p4"/>
          <p:cNvSpPr txBox="1">
            <a:spLocks noGrp="1"/>
          </p:cNvSpPr>
          <p:nvPr>
            <p:ph type="body" idx="1"/>
          </p:nvPr>
        </p:nvSpPr>
        <p:spPr>
          <a:xfrm>
            <a:off x="471900" y="1832750"/>
            <a:ext cx="8222100" cy="3074100"/>
          </a:xfrm>
          <a:prstGeom prst="rect">
            <a:avLst/>
          </a:prstGeom>
          <a:noFill/>
          <a:ln>
            <a:noFill/>
          </a:ln>
        </p:spPr>
        <p:txBody>
          <a:bodyPr spcFirstLastPara="1" wrap="square" lIns="91425" tIns="91425" rIns="91425" bIns="91425" anchor="t" anchorCtr="0">
            <a:noAutofit/>
          </a:bodyPr>
          <a:lstStyle/>
          <a:p>
            <a:pPr marL="342900" indent="-342900">
              <a:lnSpc>
                <a:spcPct val="150000"/>
              </a:lnSpc>
            </a:pPr>
            <a:r>
              <a:rPr lang="en" sz="2000" dirty="0">
                <a:solidFill>
                  <a:schemeClr val="bg2">
                    <a:lumMod val="50000"/>
                  </a:schemeClr>
                </a:solidFill>
                <a:latin typeface="Calibri"/>
                <a:ea typeface="Calibri"/>
                <a:cs typeface="Calibri"/>
                <a:sym typeface="Calibri"/>
              </a:rPr>
              <a:t> AI enables customized services in order to tailor the different preferences (Sarkar, 2021).</a:t>
            </a:r>
            <a:endParaRPr sz="2000" dirty="0">
              <a:solidFill>
                <a:schemeClr val="bg2">
                  <a:lumMod val="50000"/>
                </a:schemeClr>
              </a:solidFill>
              <a:latin typeface="Calibri"/>
              <a:ea typeface="Calibri"/>
              <a:cs typeface="Calibri"/>
              <a:sym typeface="Calibri"/>
            </a:endParaRPr>
          </a:p>
          <a:p>
            <a:pPr marL="342900" indent="-342900">
              <a:lnSpc>
                <a:spcPct val="150000"/>
              </a:lnSpc>
            </a:pPr>
            <a:r>
              <a:rPr lang="en" sz="2000" dirty="0">
                <a:solidFill>
                  <a:schemeClr val="bg2">
                    <a:lumMod val="50000"/>
                  </a:schemeClr>
                </a:solidFill>
                <a:latin typeface="Calibri"/>
                <a:ea typeface="Calibri"/>
                <a:cs typeface="Calibri"/>
                <a:sym typeface="Calibri"/>
              </a:rPr>
              <a:t> AI also enables automating certain routine tasks such as check-ins, check-outs, and bookings that helps in the reduction of wait times and human error (Banu, et al., 2025).</a:t>
            </a:r>
            <a:endParaRPr sz="2000" dirty="0">
              <a:solidFill>
                <a:schemeClr val="bg2">
                  <a:lumMod val="50000"/>
                </a:schemeClr>
              </a:solidFill>
              <a:latin typeface="Calibri"/>
              <a:ea typeface="Calibri"/>
              <a:cs typeface="Calibri"/>
              <a:sym typeface="Calibri"/>
            </a:endParaRPr>
          </a:p>
          <a:p>
            <a:pPr marL="342900" indent="-342900">
              <a:lnSpc>
                <a:spcPct val="150000"/>
              </a:lnSpc>
            </a:pPr>
            <a:r>
              <a:rPr lang="en" sz="2000" dirty="0">
                <a:solidFill>
                  <a:schemeClr val="bg2">
                    <a:lumMod val="50000"/>
                  </a:schemeClr>
                </a:solidFill>
                <a:latin typeface="Calibri"/>
                <a:ea typeface="Calibri"/>
                <a:cs typeface="Calibri"/>
                <a:sym typeface="Calibri"/>
              </a:rPr>
              <a:t> This also allows the staff of the management to stay motivated and focused on more complex and dynamic tasks.</a:t>
            </a:r>
            <a:endParaRPr sz="2000" dirty="0">
              <a:solidFill>
                <a:schemeClr val="bg2">
                  <a:lumMod val="50000"/>
                </a:schemeClr>
              </a:solidFill>
              <a:latin typeface="Calibri"/>
              <a:ea typeface="Calibri"/>
              <a:cs typeface="Calibri"/>
              <a:sym typeface="Calibri"/>
            </a:endParaRPr>
          </a:p>
          <a:p>
            <a:pPr marL="0" lvl="0" indent="0" algn="just" rtl="0">
              <a:lnSpc>
                <a:spcPct val="150000"/>
              </a:lnSpc>
              <a:spcBef>
                <a:spcPts val="0"/>
              </a:spcBef>
              <a:spcAft>
                <a:spcPts val="0"/>
              </a:spcAft>
              <a:buSzPts val="1400"/>
              <a:buNone/>
            </a:pPr>
            <a:endParaRPr sz="2000" dirty="0">
              <a:solidFill>
                <a:schemeClr val="bg2">
                  <a:lumMod val="50000"/>
                </a:schemeClr>
              </a:solidFill>
              <a:latin typeface="Calibri"/>
              <a:ea typeface="Calibri"/>
              <a:cs typeface="Calibri"/>
              <a:sym typeface="Calibri"/>
            </a:endParaRPr>
          </a:p>
        </p:txBody>
      </p:sp>
      <p:pic>
        <p:nvPicPr>
          <p:cNvPr id="91" name="Google Shape;91;p4"/>
          <p:cNvPicPr preferRelativeResize="0"/>
          <p:nvPr/>
        </p:nvPicPr>
        <p:blipFill rotWithShape="1">
          <a:blip r:embed="rId3">
            <a:alphaModFix/>
          </a:blip>
          <a:srcRect/>
          <a:stretch/>
        </p:blipFill>
        <p:spPr>
          <a:xfrm>
            <a:off x="5257800" y="0"/>
            <a:ext cx="3886199" cy="1697182"/>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5"/>
          <p:cNvSpPr txBox="1">
            <a:spLocks noGrp="1"/>
          </p:cNvSpPr>
          <p:nvPr>
            <p:ph type="title"/>
          </p:nvPr>
        </p:nvSpPr>
        <p:spPr>
          <a:xfrm>
            <a:off x="471900" y="738725"/>
            <a:ext cx="8222100" cy="7677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200"/>
              <a:buNone/>
            </a:pPr>
            <a:r>
              <a:rPr lang="en" sz="4000">
                <a:latin typeface="Calibri"/>
                <a:ea typeface="Calibri"/>
                <a:cs typeface="Calibri"/>
                <a:sym typeface="Calibri"/>
              </a:rPr>
              <a:t>Negative Impacts</a:t>
            </a:r>
            <a:endParaRPr sz="4000">
              <a:latin typeface="Calibri"/>
              <a:ea typeface="Calibri"/>
              <a:cs typeface="Calibri"/>
              <a:sym typeface="Calibri"/>
            </a:endParaRPr>
          </a:p>
        </p:txBody>
      </p:sp>
      <p:sp>
        <p:nvSpPr>
          <p:cNvPr id="97" name="Google Shape;97;p5"/>
          <p:cNvSpPr txBox="1">
            <a:spLocks noGrp="1"/>
          </p:cNvSpPr>
          <p:nvPr>
            <p:ph type="body" idx="1"/>
          </p:nvPr>
        </p:nvSpPr>
        <p:spPr>
          <a:xfrm>
            <a:off x="257650" y="1980750"/>
            <a:ext cx="7992900" cy="2849400"/>
          </a:xfrm>
          <a:prstGeom prst="rect">
            <a:avLst/>
          </a:prstGeom>
          <a:noFill/>
          <a:ln>
            <a:noFill/>
          </a:ln>
        </p:spPr>
        <p:txBody>
          <a:bodyPr spcFirstLastPara="1" wrap="square" lIns="91425" tIns="91425" rIns="91425" bIns="91425" anchor="t" anchorCtr="0">
            <a:noAutofit/>
          </a:bodyPr>
          <a:lstStyle/>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AI enables automation (Halim, et al., 2021).</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AI makes employees face redundancy.</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AI integration is costly which can be quite challenging for small businesses (Amankwah-Amoah and Lu, 2024).</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This will limit the small and independent businesses to get access to advanced operations.</a:t>
            </a:r>
            <a:endParaRPr sz="2000" dirty="0">
              <a:solidFill>
                <a:schemeClr val="bg2">
                  <a:lumMod val="50000"/>
                </a:schemeClr>
              </a:solidFill>
              <a:latin typeface="Calibri"/>
              <a:ea typeface="Calibri"/>
              <a:cs typeface="Calibri"/>
              <a:sym typeface="Calibri"/>
            </a:endParaRPr>
          </a:p>
        </p:txBody>
      </p:sp>
      <p:pic>
        <p:nvPicPr>
          <p:cNvPr id="98" name="Google Shape;98;p5"/>
          <p:cNvPicPr preferRelativeResize="0"/>
          <p:nvPr/>
        </p:nvPicPr>
        <p:blipFill rotWithShape="1">
          <a:blip r:embed="rId3">
            <a:alphaModFix/>
          </a:blip>
          <a:srcRect/>
          <a:stretch/>
        </p:blipFill>
        <p:spPr>
          <a:xfrm>
            <a:off x="5396345" y="0"/>
            <a:ext cx="3747655" cy="1697181"/>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6"/>
          <p:cNvSpPr txBox="1">
            <a:spLocks noGrp="1"/>
          </p:cNvSpPr>
          <p:nvPr>
            <p:ph type="title"/>
          </p:nvPr>
        </p:nvSpPr>
        <p:spPr>
          <a:xfrm>
            <a:off x="0" y="0"/>
            <a:ext cx="5823300" cy="17067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3200"/>
              <a:buNone/>
            </a:pPr>
            <a:r>
              <a:rPr lang="en" sz="4000">
                <a:latin typeface="Calibri"/>
                <a:ea typeface="Calibri"/>
                <a:cs typeface="Calibri"/>
                <a:sym typeface="Calibri"/>
              </a:rPr>
              <a:t>Strategies of implementing the AI in the industry </a:t>
            </a:r>
            <a:endParaRPr sz="4000">
              <a:latin typeface="Calibri"/>
              <a:ea typeface="Calibri"/>
              <a:cs typeface="Calibri"/>
              <a:sym typeface="Calibri"/>
            </a:endParaRPr>
          </a:p>
          <a:p>
            <a:pPr marL="0" lvl="0" indent="0" algn="l" rtl="0">
              <a:lnSpc>
                <a:spcPct val="100000"/>
              </a:lnSpc>
              <a:spcBef>
                <a:spcPts val="0"/>
              </a:spcBef>
              <a:spcAft>
                <a:spcPts val="0"/>
              </a:spcAft>
              <a:buSzPts val="3200"/>
              <a:buNone/>
            </a:pPr>
            <a:endParaRPr/>
          </a:p>
        </p:txBody>
      </p:sp>
      <p:sp>
        <p:nvSpPr>
          <p:cNvPr id="104" name="Google Shape;104;p6"/>
          <p:cNvSpPr txBox="1">
            <a:spLocks noGrp="1"/>
          </p:cNvSpPr>
          <p:nvPr>
            <p:ph type="body" idx="1"/>
          </p:nvPr>
        </p:nvSpPr>
        <p:spPr>
          <a:xfrm>
            <a:off x="471900" y="1919075"/>
            <a:ext cx="8456700" cy="1706700"/>
          </a:xfrm>
          <a:prstGeom prst="rect">
            <a:avLst/>
          </a:prstGeom>
          <a:noFill/>
          <a:ln>
            <a:noFill/>
          </a:ln>
        </p:spPr>
        <p:txBody>
          <a:bodyPr spcFirstLastPara="1" wrap="square" lIns="91425" tIns="91425" rIns="91425" bIns="91425" anchor="t" anchorCtr="0">
            <a:noAutofit/>
          </a:bodyPr>
          <a:lstStyle/>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One of the first and the foremost steps while introducing AI is the enhancement of the customer experiences (Mortazavi, 2023).</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AI is dependent on data, which makes it significant to analyze and collect the data of the customer data (Selvarajan, 2021).</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AI can also focus on reducing the operational costs by focusing on automating tasks such as check-outs, check-ins, and inventory management (Lina and Talukder, 2025).</a:t>
            </a:r>
            <a:endParaRPr sz="2000" dirty="0">
              <a:solidFill>
                <a:schemeClr val="bg2">
                  <a:lumMod val="50000"/>
                </a:schemeClr>
              </a:solidFill>
              <a:latin typeface="Calibri"/>
              <a:ea typeface="Calibri"/>
              <a:cs typeface="Calibri"/>
              <a:sym typeface="Calibri"/>
            </a:endParaRPr>
          </a:p>
        </p:txBody>
      </p:sp>
      <p:pic>
        <p:nvPicPr>
          <p:cNvPr id="105" name="Google Shape;105;p6"/>
          <p:cNvPicPr preferRelativeResize="0"/>
          <p:nvPr/>
        </p:nvPicPr>
        <p:blipFill rotWithShape="1">
          <a:blip r:embed="rId3">
            <a:alphaModFix/>
          </a:blip>
          <a:srcRect/>
          <a:stretch/>
        </p:blipFill>
        <p:spPr>
          <a:xfrm>
            <a:off x="5660850" y="0"/>
            <a:ext cx="3483150" cy="170670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7"/>
          <p:cNvSpPr txBox="1">
            <a:spLocks noGrp="1"/>
          </p:cNvSpPr>
          <p:nvPr>
            <p:ph type="title"/>
          </p:nvPr>
        </p:nvSpPr>
        <p:spPr>
          <a:xfrm>
            <a:off x="286875" y="143050"/>
            <a:ext cx="5587452" cy="13635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200"/>
              <a:buNone/>
            </a:pPr>
            <a:r>
              <a:rPr lang="en" sz="4000" dirty="0">
                <a:latin typeface="Calibri"/>
                <a:ea typeface="Calibri"/>
                <a:cs typeface="Calibri"/>
                <a:sym typeface="Calibri"/>
              </a:rPr>
              <a:t>Method and Theme</a:t>
            </a:r>
            <a:br>
              <a:rPr lang="en" sz="4000" dirty="0">
                <a:latin typeface="Calibri"/>
                <a:ea typeface="Calibri"/>
                <a:cs typeface="Calibri"/>
                <a:sym typeface="Calibri"/>
              </a:rPr>
            </a:br>
            <a:r>
              <a:rPr lang="en" sz="4000" dirty="0">
                <a:latin typeface="Calibri"/>
                <a:ea typeface="Calibri"/>
                <a:cs typeface="Calibri"/>
                <a:sym typeface="Calibri"/>
              </a:rPr>
              <a:t> Impact Analysis</a:t>
            </a:r>
            <a:endParaRPr sz="4000" dirty="0">
              <a:latin typeface="Calibri"/>
              <a:ea typeface="Calibri"/>
              <a:cs typeface="Calibri"/>
              <a:sym typeface="Calibri"/>
            </a:endParaRPr>
          </a:p>
        </p:txBody>
      </p:sp>
      <p:sp>
        <p:nvSpPr>
          <p:cNvPr id="111" name="Google Shape;111;p7"/>
          <p:cNvSpPr txBox="1">
            <a:spLocks noGrp="1"/>
          </p:cNvSpPr>
          <p:nvPr>
            <p:ph type="body" idx="1"/>
          </p:nvPr>
        </p:nvSpPr>
        <p:spPr>
          <a:xfrm>
            <a:off x="361650" y="1857400"/>
            <a:ext cx="8420700" cy="3224400"/>
          </a:xfrm>
          <a:prstGeom prst="rect">
            <a:avLst/>
          </a:prstGeom>
          <a:noFill/>
          <a:ln>
            <a:noFill/>
          </a:ln>
        </p:spPr>
        <p:txBody>
          <a:bodyPr spcFirstLastPara="1" wrap="square" lIns="91425" tIns="91425" rIns="91425" bIns="91425" anchor="t" anchorCtr="0">
            <a:noAutofit/>
          </a:bodyPr>
          <a:lstStyle/>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Uses qualitative and quantitative data collection methods.</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Primary data - surveys and interviews (Carlisle, et al., 2023).</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Secondary data - industry reports, academic articles, case studies and market research</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The quantitative data were significantly collected from surveys</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Utilised software like Excel which helped in identifying trends, (Belfguira, 2023).</a:t>
            </a:r>
            <a:endParaRPr sz="2000" dirty="0">
              <a:solidFill>
                <a:schemeClr val="bg2">
                  <a:lumMod val="50000"/>
                </a:schemeClr>
              </a:solidFill>
              <a:latin typeface="Calibri"/>
              <a:ea typeface="Calibri"/>
              <a:cs typeface="Calibri"/>
              <a:sym typeface="Calibri"/>
            </a:endParaRPr>
          </a:p>
        </p:txBody>
      </p:sp>
      <p:pic>
        <p:nvPicPr>
          <p:cNvPr id="112" name="Google Shape;112;p7"/>
          <p:cNvPicPr preferRelativeResize="0"/>
          <p:nvPr/>
        </p:nvPicPr>
        <p:blipFill rotWithShape="1">
          <a:blip r:embed="rId3">
            <a:alphaModFix/>
          </a:blip>
          <a:srcRect/>
          <a:stretch/>
        </p:blipFill>
        <p:spPr>
          <a:xfrm>
            <a:off x="5036127" y="0"/>
            <a:ext cx="4107873" cy="1697182"/>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8"/>
          <p:cNvSpPr txBox="1">
            <a:spLocks noGrp="1"/>
          </p:cNvSpPr>
          <p:nvPr>
            <p:ph type="title"/>
          </p:nvPr>
        </p:nvSpPr>
        <p:spPr>
          <a:xfrm>
            <a:off x="530725" y="359650"/>
            <a:ext cx="2852700" cy="7677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200"/>
              <a:buNone/>
            </a:pPr>
            <a:r>
              <a:rPr lang="en" sz="4000">
                <a:latin typeface="Calibri"/>
                <a:ea typeface="Calibri"/>
                <a:cs typeface="Calibri"/>
                <a:sym typeface="Calibri"/>
              </a:rPr>
              <a:t>Conclusion </a:t>
            </a:r>
            <a:endParaRPr sz="4000">
              <a:latin typeface="Calibri"/>
              <a:ea typeface="Calibri"/>
              <a:cs typeface="Calibri"/>
              <a:sym typeface="Calibri"/>
            </a:endParaRPr>
          </a:p>
        </p:txBody>
      </p:sp>
      <p:sp>
        <p:nvSpPr>
          <p:cNvPr id="118" name="Google Shape;118;p8"/>
          <p:cNvSpPr txBox="1">
            <a:spLocks noGrp="1"/>
          </p:cNvSpPr>
          <p:nvPr>
            <p:ph type="body" idx="1"/>
          </p:nvPr>
        </p:nvSpPr>
        <p:spPr>
          <a:xfrm>
            <a:off x="59100" y="1820400"/>
            <a:ext cx="9084900" cy="3258900"/>
          </a:xfrm>
          <a:prstGeom prst="rect">
            <a:avLst/>
          </a:prstGeom>
          <a:noFill/>
          <a:ln>
            <a:noFill/>
          </a:ln>
        </p:spPr>
        <p:txBody>
          <a:bodyPr spcFirstLastPara="1" wrap="square" lIns="91425" tIns="91425" rIns="91425" bIns="91425" anchor="t" anchorCtr="0">
            <a:noAutofit/>
          </a:bodyPr>
          <a:lstStyle/>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AI is significantly revolving in the tourism and hospitality sector in the UK.</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With various ability AI allows the businesses to remain competitive in the changing market environment.</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Also by implementing AI in its business operations, many companies are now able to streamline workflows.</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As the industry adopts these innovations, it’s crucial for businesses to invest in AI-driven Embracing AI advancements.</a:t>
            </a:r>
            <a:endParaRPr sz="2000" dirty="0">
              <a:solidFill>
                <a:schemeClr val="bg2">
                  <a:lumMod val="50000"/>
                </a:schemeClr>
              </a:solidFill>
              <a:latin typeface="Calibri"/>
              <a:ea typeface="Calibri"/>
              <a:cs typeface="Calibri"/>
              <a:sym typeface="Calibri"/>
            </a:endParaRPr>
          </a:p>
        </p:txBody>
      </p:sp>
      <p:pic>
        <p:nvPicPr>
          <p:cNvPr id="119" name="Google Shape;119;p8"/>
          <p:cNvPicPr preferRelativeResize="0"/>
          <p:nvPr/>
        </p:nvPicPr>
        <p:blipFill rotWithShape="1">
          <a:blip r:embed="rId3">
            <a:alphaModFix/>
          </a:blip>
          <a:srcRect/>
          <a:stretch/>
        </p:blipFill>
        <p:spPr>
          <a:xfrm>
            <a:off x="4468091" y="1"/>
            <a:ext cx="4675911" cy="1690254"/>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9"/>
          <p:cNvSpPr txBox="1">
            <a:spLocks noGrp="1"/>
          </p:cNvSpPr>
          <p:nvPr>
            <p:ph type="title"/>
          </p:nvPr>
        </p:nvSpPr>
        <p:spPr>
          <a:xfrm>
            <a:off x="471900" y="738725"/>
            <a:ext cx="8222100" cy="7677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200"/>
              <a:buNone/>
            </a:pPr>
            <a:r>
              <a:rPr lang="en" sz="4000">
                <a:latin typeface="Calibri"/>
                <a:ea typeface="Calibri"/>
                <a:cs typeface="Calibri"/>
                <a:sym typeface="Calibri"/>
              </a:rPr>
              <a:t>Recommendations </a:t>
            </a:r>
            <a:endParaRPr sz="4000">
              <a:latin typeface="Calibri"/>
              <a:ea typeface="Calibri"/>
              <a:cs typeface="Calibri"/>
              <a:sym typeface="Calibri"/>
            </a:endParaRPr>
          </a:p>
        </p:txBody>
      </p:sp>
      <p:sp>
        <p:nvSpPr>
          <p:cNvPr id="125" name="Google Shape;125;p9"/>
          <p:cNvSpPr txBox="1">
            <a:spLocks noGrp="1"/>
          </p:cNvSpPr>
          <p:nvPr>
            <p:ph type="body" idx="1"/>
          </p:nvPr>
        </p:nvSpPr>
        <p:spPr>
          <a:xfrm>
            <a:off x="397875" y="1980750"/>
            <a:ext cx="8148600" cy="2541000"/>
          </a:xfrm>
          <a:prstGeom prst="rect">
            <a:avLst/>
          </a:prstGeom>
          <a:noFill/>
          <a:ln>
            <a:noFill/>
          </a:ln>
        </p:spPr>
        <p:txBody>
          <a:bodyPr spcFirstLastPara="1" wrap="square" lIns="91425" tIns="91425" rIns="91425" bIns="91425" anchor="t" anchorCtr="0">
            <a:noAutofit/>
          </a:bodyPr>
          <a:lstStyle/>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The systems that are AI-powered can help in  analyzing a wide range of data from the customer (Roslan, 2023).</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AI-driven automation helps in streamlining tasks of the administration</a:t>
            </a:r>
            <a:endParaRPr sz="2000" dirty="0">
              <a:solidFill>
                <a:schemeClr val="bg2">
                  <a:lumMod val="50000"/>
                </a:schemeClr>
              </a:solidFill>
              <a:latin typeface="Calibri"/>
              <a:ea typeface="Calibri"/>
              <a:cs typeface="Calibri"/>
              <a:sym typeface="Calibri"/>
            </a:endParaRPr>
          </a:p>
          <a:p>
            <a:pPr marL="457200" lvl="0" indent="-355600" algn="just" rtl="0">
              <a:lnSpc>
                <a:spcPct val="150000"/>
              </a:lnSpc>
              <a:spcBef>
                <a:spcPts val="0"/>
              </a:spcBef>
              <a:spcAft>
                <a:spcPts val="0"/>
              </a:spcAft>
              <a:buSzPts val="2000"/>
              <a:buFont typeface="Calibri"/>
              <a:buChar char="●"/>
            </a:pPr>
            <a:r>
              <a:rPr lang="en" sz="2000" dirty="0">
                <a:solidFill>
                  <a:schemeClr val="bg2">
                    <a:lumMod val="50000"/>
                  </a:schemeClr>
                </a:solidFill>
                <a:latin typeface="Calibri"/>
                <a:ea typeface="Calibri"/>
                <a:cs typeface="Calibri"/>
                <a:sym typeface="Calibri"/>
              </a:rPr>
              <a:t>AI also helps in assisting the   businesses by differentiating their audience (Rahman, et al., 2024).</a:t>
            </a:r>
            <a:endParaRPr sz="2000" dirty="0">
              <a:solidFill>
                <a:schemeClr val="bg2">
                  <a:lumMod val="50000"/>
                </a:schemeClr>
              </a:solidFill>
              <a:latin typeface="Calibri"/>
              <a:ea typeface="Calibri"/>
              <a:cs typeface="Calibri"/>
              <a:sym typeface="Calibri"/>
            </a:endParaRPr>
          </a:p>
        </p:txBody>
      </p:sp>
      <p:pic>
        <p:nvPicPr>
          <p:cNvPr id="126" name="Google Shape;126;p9"/>
          <p:cNvPicPr preferRelativeResize="0"/>
          <p:nvPr/>
        </p:nvPicPr>
        <p:blipFill rotWithShape="1">
          <a:blip r:embed="rId3">
            <a:alphaModFix/>
          </a:blip>
          <a:srcRect/>
          <a:stretch/>
        </p:blipFill>
        <p:spPr>
          <a:xfrm>
            <a:off x="5174673" y="-1"/>
            <a:ext cx="3969327" cy="1690255"/>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10"/>
          <p:cNvSpPr txBox="1">
            <a:spLocks noGrp="1"/>
          </p:cNvSpPr>
          <p:nvPr>
            <p:ph type="body" idx="1"/>
          </p:nvPr>
        </p:nvSpPr>
        <p:spPr>
          <a:xfrm>
            <a:off x="134300" y="1795925"/>
            <a:ext cx="8930100" cy="3059100"/>
          </a:xfrm>
          <a:prstGeom prst="rect">
            <a:avLst/>
          </a:prstGeom>
          <a:noFill/>
          <a:ln>
            <a:noFill/>
          </a:ln>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SzPts val="1500"/>
              <a:buFont typeface="Calibri"/>
              <a:buChar char="●"/>
            </a:pPr>
            <a:r>
              <a:rPr lang="en-GB" sz="1600" dirty="0">
                <a:solidFill>
                  <a:schemeClr val="bg2">
                    <a:lumMod val="50000"/>
                  </a:schemeClr>
                </a:solidFill>
                <a:latin typeface="Calibri"/>
                <a:ea typeface="Calibri"/>
                <a:cs typeface="Calibri"/>
                <a:sym typeface="Calibri"/>
              </a:rPr>
              <a:t>Jamshed, K., Qureshi, M.A., </a:t>
            </a:r>
            <a:r>
              <a:rPr lang="en-GB" sz="1600" dirty="0" err="1">
                <a:solidFill>
                  <a:schemeClr val="bg2">
                    <a:lumMod val="50000"/>
                  </a:schemeClr>
                </a:solidFill>
                <a:latin typeface="Calibri"/>
                <a:ea typeface="Calibri"/>
                <a:cs typeface="Calibri"/>
                <a:sym typeface="Calibri"/>
              </a:rPr>
              <a:t>Kishwer</a:t>
            </a:r>
            <a:r>
              <a:rPr lang="en-GB" sz="1600" dirty="0">
                <a:solidFill>
                  <a:schemeClr val="bg2">
                    <a:lumMod val="50000"/>
                  </a:schemeClr>
                </a:solidFill>
                <a:latin typeface="Calibri"/>
                <a:ea typeface="Calibri"/>
                <a:cs typeface="Calibri"/>
                <a:sym typeface="Calibri"/>
              </a:rPr>
              <a:t>, R. and </a:t>
            </a:r>
            <a:r>
              <a:rPr lang="en-GB" sz="1600" dirty="0" err="1">
                <a:solidFill>
                  <a:schemeClr val="bg2">
                    <a:lumMod val="50000"/>
                  </a:schemeClr>
                </a:solidFill>
                <a:latin typeface="Calibri"/>
                <a:ea typeface="Calibri"/>
                <a:cs typeface="Calibri"/>
                <a:sym typeface="Calibri"/>
              </a:rPr>
              <a:t>Jamshaid</a:t>
            </a:r>
            <a:r>
              <a:rPr lang="en-GB" sz="1600" dirty="0">
                <a:solidFill>
                  <a:schemeClr val="bg2">
                    <a:lumMod val="50000"/>
                  </a:schemeClr>
                </a:solidFill>
                <a:latin typeface="Calibri"/>
                <a:ea typeface="Calibri"/>
                <a:cs typeface="Calibri"/>
                <a:sym typeface="Calibri"/>
              </a:rPr>
              <a:t>, S., 2024. The Benefits and Challenges of Artificial Intelligence Applications in Tourism Industry: How the Hospitality Industry in Japan Is Transforming. In The Role of Artificial Intelligence in Regenerative Tourism and Green Destinations (pp. 129-147). Emerald Publishing Limited.</a:t>
            </a:r>
          </a:p>
          <a:p>
            <a:pPr marL="457200" lvl="0" indent="-323850" algn="just" rtl="0">
              <a:lnSpc>
                <a:spcPct val="150000"/>
              </a:lnSpc>
              <a:spcBef>
                <a:spcPts val="0"/>
              </a:spcBef>
              <a:spcAft>
                <a:spcPts val="0"/>
              </a:spcAft>
              <a:buSzPts val="1500"/>
              <a:buFont typeface="Calibri"/>
              <a:buChar char="●"/>
            </a:pPr>
            <a:r>
              <a:rPr lang="en-GB" sz="1600" dirty="0" err="1">
                <a:solidFill>
                  <a:schemeClr val="bg2">
                    <a:lumMod val="50000"/>
                  </a:schemeClr>
                </a:solidFill>
                <a:latin typeface="Calibri"/>
                <a:ea typeface="Calibri"/>
                <a:cs typeface="Calibri"/>
                <a:sym typeface="Calibri"/>
              </a:rPr>
              <a:t>Korteling</a:t>
            </a:r>
            <a:r>
              <a:rPr lang="en-GB" sz="1600" dirty="0">
                <a:solidFill>
                  <a:schemeClr val="bg2">
                    <a:lumMod val="50000"/>
                  </a:schemeClr>
                </a:solidFill>
                <a:latin typeface="Calibri"/>
                <a:ea typeface="Calibri"/>
                <a:cs typeface="Calibri"/>
                <a:sym typeface="Calibri"/>
              </a:rPr>
              <a:t>, J.H., van de Boer-</a:t>
            </a:r>
            <a:r>
              <a:rPr lang="en-GB" sz="1600" dirty="0" err="1">
                <a:solidFill>
                  <a:schemeClr val="bg2">
                    <a:lumMod val="50000"/>
                  </a:schemeClr>
                </a:solidFill>
                <a:latin typeface="Calibri"/>
                <a:ea typeface="Calibri"/>
                <a:cs typeface="Calibri"/>
                <a:sym typeface="Calibri"/>
              </a:rPr>
              <a:t>Visschedijk</a:t>
            </a:r>
            <a:r>
              <a:rPr lang="en-GB" sz="1600" dirty="0">
                <a:solidFill>
                  <a:schemeClr val="bg2">
                    <a:lumMod val="50000"/>
                  </a:schemeClr>
                </a:solidFill>
                <a:latin typeface="Calibri"/>
                <a:ea typeface="Calibri"/>
                <a:cs typeface="Calibri"/>
                <a:sym typeface="Calibri"/>
              </a:rPr>
              <a:t>, G.C., </a:t>
            </a:r>
            <a:r>
              <a:rPr lang="en-GB" sz="1600" dirty="0" err="1">
                <a:solidFill>
                  <a:schemeClr val="bg2">
                    <a:lumMod val="50000"/>
                  </a:schemeClr>
                </a:solidFill>
                <a:latin typeface="Calibri"/>
                <a:ea typeface="Calibri"/>
                <a:cs typeface="Calibri"/>
                <a:sym typeface="Calibri"/>
              </a:rPr>
              <a:t>Blankendaal</a:t>
            </a:r>
            <a:r>
              <a:rPr lang="en-GB" sz="1600" dirty="0">
                <a:solidFill>
                  <a:schemeClr val="bg2">
                    <a:lumMod val="50000"/>
                  </a:schemeClr>
                </a:solidFill>
                <a:latin typeface="Calibri"/>
                <a:ea typeface="Calibri"/>
                <a:cs typeface="Calibri"/>
                <a:sym typeface="Calibri"/>
              </a:rPr>
              <a:t>, R.A., </a:t>
            </a:r>
            <a:r>
              <a:rPr lang="en-GB" sz="1600" dirty="0" err="1">
                <a:solidFill>
                  <a:schemeClr val="bg2">
                    <a:lumMod val="50000"/>
                  </a:schemeClr>
                </a:solidFill>
                <a:latin typeface="Calibri"/>
                <a:ea typeface="Calibri"/>
                <a:cs typeface="Calibri"/>
                <a:sym typeface="Calibri"/>
              </a:rPr>
              <a:t>Boonekamp</a:t>
            </a:r>
            <a:r>
              <a:rPr lang="en-GB" sz="1600" dirty="0">
                <a:solidFill>
                  <a:schemeClr val="bg2">
                    <a:lumMod val="50000"/>
                  </a:schemeClr>
                </a:solidFill>
                <a:latin typeface="Calibri"/>
                <a:ea typeface="Calibri"/>
                <a:cs typeface="Calibri"/>
                <a:sym typeface="Calibri"/>
              </a:rPr>
              <a:t>, R.C. and </a:t>
            </a:r>
            <a:r>
              <a:rPr lang="en-GB" sz="1600" dirty="0" err="1">
                <a:solidFill>
                  <a:schemeClr val="bg2">
                    <a:lumMod val="50000"/>
                  </a:schemeClr>
                </a:solidFill>
                <a:latin typeface="Calibri"/>
                <a:ea typeface="Calibri"/>
                <a:cs typeface="Calibri"/>
                <a:sym typeface="Calibri"/>
              </a:rPr>
              <a:t>Eikelboom</a:t>
            </a:r>
            <a:r>
              <a:rPr lang="en-GB" sz="1600" dirty="0">
                <a:solidFill>
                  <a:schemeClr val="bg2">
                    <a:lumMod val="50000"/>
                  </a:schemeClr>
                </a:solidFill>
                <a:latin typeface="Calibri"/>
                <a:ea typeface="Calibri"/>
                <a:cs typeface="Calibri"/>
                <a:sym typeface="Calibri"/>
              </a:rPr>
              <a:t>, A.R., 2021. Human-versus artificial intelligence. Frontiers in artificial intelligence, 4, p.622364.</a:t>
            </a:r>
          </a:p>
          <a:p>
            <a:pPr marL="457200" lvl="0" indent="-323850" algn="just" rtl="0">
              <a:lnSpc>
                <a:spcPct val="150000"/>
              </a:lnSpc>
              <a:spcBef>
                <a:spcPts val="0"/>
              </a:spcBef>
              <a:spcAft>
                <a:spcPts val="0"/>
              </a:spcAft>
              <a:buSzPts val="1500"/>
              <a:buFont typeface="Calibri"/>
              <a:buChar char="●"/>
            </a:pPr>
            <a:r>
              <a:rPr lang="en-GB" sz="1600" dirty="0">
                <a:solidFill>
                  <a:schemeClr val="bg2">
                    <a:lumMod val="50000"/>
                  </a:schemeClr>
                </a:solidFill>
                <a:latin typeface="Calibri"/>
                <a:ea typeface="Calibri"/>
                <a:cs typeface="Calibri"/>
                <a:sym typeface="Calibri"/>
              </a:rPr>
              <a:t>Ertel, W., 2024. Introduction to artificial intelligence. Springer Nature.</a:t>
            </a:r>
          </a:p>
          <a:p>
            <a:pPr marL="457200" lvl="0" indent="-323850" algn="just" rtl="0">
              <a:lnSpc>
                <a:spcPct val="150000"/>
              </a:lnSpc>
              <a:spcBef>
                <a:spcPts val="0"/>
              </a:spcBef>
              <a:spcAft>
                <a:spcPts val="0"/>
              </a:spcAft>
              <a:buSzPts val="1500"/>
              <a:buFont typeface="Calibri"/>
              <a:buChar char="●"/>
            </a:pPr>
            <a:r>
              <a:rPr lang="en-GB" sz="1600" dirty="0">
                <a:solidFill>
                  <a:schemeClr val="bg2">
                    <a:lumMod val="50000"/>
                  </a:schemeClr>
                </a:solidFill>
                <a:latin typeface="Calibri"/>
                <a:ea typeface="Calibri"/>
                <a:cs typeface="Calibri"/>
                <a:sym typeface="Calibri"/>
              </a:rPr>
              <a:t>Sarker, I.H., 2021. Deep learning: a comprehensive overview on techniques, taxonomy, applications and research directions. SN computer science, 2(6), p.420.</a:t>
            </a:r>
          </a:p>
        </p:txBody>
      </p:sp>
      <p:sp>
        <p:nvSpPr>
          <p:cNvPr id="132" name="Google Shape;132;p10"/>
          <p:cNvSpPr txBox="1">
            <a:spLocks noGrp="1"/>
          </p:cNvSpPr>
          <p:nvPr>
            <p:ph type="title"/>
          </p:nvPr>
        </p:nvSpPr>
        <p:spPr>
          <a:xfrm>
            <a:off x="471900" y="738725"/>
            <a:ext cx="8222100" cy="7677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3200"/>
              <a:buNone/>
            </a:pPr>
            <a:r>
              <a:rPr lang="en-GB">
                <a:latin typeface="Calibri"/>
                <a:ea typeface="Calibri"/>
                <a:cs typeface="Calibri"/>
                <a:sym typeface="Calibri"/>
              </a:rPr>
              <a:t>References </a:t>
            </a:r>
          </a:p>
        </p:txBody>
      </p:sp>
      <p:pic>
        <p:nvPicPr>
          <p:cNvPr id="7" name="Picture 6" descr="A robot standing on a table&#10;&#10;AI-generated content may be incorrect.">
            <a:extLst>
              <a:ext uri="{FF2B5EF4-FFF2-40B4-BE49-F238E27FC236}">
                <a16:creationId xmlns:a16="http://schemas.microsoft.com/office/drawing/2014/main" id="{89B7FAB1-7615-271F-D319-F2A21CF6363E}"/>
              </a:ext>
            </a:extLst>
          </p:cNvPr>
          <p:cNvPicPr>
            <a:picLocks noChangeAspect="1"/>
          </p:cNvPicPr>
          <p:nvPr/>
        </p:nvPicPr>
        <p:blipFill>
          <a:blip r:embed="rId3"/>
          <a:stretch>
            <a:fillRect/>
          </a:stretch>
        </p:blipFill>
        <p:spPr>
          <a:xfrm>
            <a:off x="4572000" y="7620"/>
            <a:ext cx="4571999" cy="1675707"/>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Material">
  <a:themeElements>
    <a:clrScheme name="Material">
      <a:dk1>
        <a:srgbClr val="4285F4"/>
      </a:dk1>
      <a:lt1>
        <a:srgbClr val="FFFFFF"/>
      </a:lt1>
      <a:dk2>
        <a:srgbClr val="424242"/>
      </a:dk2>
      <a:lt2>
        <a:srgbClr val="737373"/>
      </a:lt2>
      <a:accent1>
        <a:srgbClr val="0277BD"/>
      </a:accent1>
      <a:accent2>
        <a:srgbClr val="0F9D58"/>
      </a:accent2>
      <a:accent3>
        <a:srgbClr val="DB4437"/>
      </a:accent3>
      <a:accent4>
        <a:srgbClr val="FAFAFA"/>
      </a:accent4>
      <a:accent5>
        <a:srgbClr val="4FC3F7"/>
      </a:accent5>
      <a:accent6>
        <a:srgbClr val="F4B400"/>
      </a:accent6>
      <a:hlink>
        <a:srgbClr val="4FC3F7"/>
      </a:hlink>
      <a:folHlink>
        <a:srgbClr val="4FC3F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69</TotalTime>
  <Words>2906</Words>
  <Application>Microsoft Office PowerPoint</Application>
  <PresentationFormat>On-screen Show (16:9)</PresentationFormat>
  <Paragraphs>78</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Roboto</vt:lpstr>
      <vt:lpstr>Arial</vt:lpstr>
      <vt:lpstr>Calibri</vt:lpstr>
      <vt:lpstr>Material</vt:lpstr>
      <vt:lpstr>Contemporary Themes in the Hotel and Hospitality Sector</vt:lpstr>
      <vt:lpstr>Introduction</vt:lpstr>
      <vt:lpstr>Concept of Artificial Intelligence </vt:lpstr>
      <vt:lpstr>Positive impacts</vt:lpstr>
      <vt:lpstr>Negative Impacts</vt:lpstr>
      <vt:lpstr>Strategies of implementing the AI in the industry  </vt:lpstr>
      <vt:lpstr>Method and Theme  Impact Analysis</vt:lpstr>
      <vt:lpstr>Conclusion </vt:lpstr>
      <vt:lpstr>Recommendations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Themes in the Hotel and Hospitality Sector</dc:title>
  <cp:lastModifiedBy>Andreea Chiriac</cp:lastModifiedBy>
  <cp:revision>6</cp:revision>
  <dcterms:modified xsi:type="dcterms:W3CDTF">2025-02-23T19:36:52Z</dcterms:modified>
</cp:coreProperties>
</file>