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62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69"/>
  </p:normalViewPr>
  <p:slideViewPr>
    <p:cSldViewPr snapToGrid="0" snapToObjects="1">
      <p:cViewPr varScale="1">
        <p:scale>
          <a:sx n="89" d="100"/>
          <a:sy n="89" d="100"/>
        </p:scale>
        <p:origin x="168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BF30A5-05BE-4D56-B9D3-9CDC3C45048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3D6A1CB-F773-46F4-8070-604CC265F74F}">
      <dgm:prSet/>
      <dgm:spPr/>
      <dgm:t>
        <a:bodyPr/>
        <a:lstStyle/>
        <a:p>
          <a:pPr>
            <a:defRPr cap="all"/>
          </a:pPr>
          <a:r>
            <a:rPr lang="en-US" dirty="0"/>
            <a:t>System training </a:t>
          </a:r>
        </a:p>
      </dgm:t>
    </dgm:pt>
    <dgm:pt modelId="{7D8A5024-0FFE-4C42-BCC5-09B1BD02EBB4}" type="parTrans" cxnId="{28D4AD19-AEDF-4C16-B804-1F45DD3307CA}">
      <dgm:prSet/>
      <dgm:spPr/>
      <dgm:t>
        <a:bodyPr/>
        <a:lstStyle/>
        <a:p>
          <a:endParaRPr lang="en-US"/>
        </a:p>
      </dgm:t>
    </dgm:pt>
    <dgm:pt modelId="{CD93F523-F656-4A1F-963A-B017F248C110}" type="sibTrans" cxnId="{28D4AD19-AEDF-4C16-B804-1F45DD3307CA}">
      <dgm:prSet/>
      <dgm:spPr/>
      <dgm:t>
        <a:bodyPr/>
        <a:lstStyle/>
        <a:p>
          <a:endParaRPr lang="en-US"/>
        </a:p>
      </dgm:t>
    </dgm:pt>
    <dgm:pt modelId="{A8E53EDC-9BC4-4A70-AFEB-3CCA4620688C}">
      <dgm:prSet/>
      <dgm:spPr/>
      <dgm:t>
        <a:bodyPr/>
        <a:lstStyle/>
        <a:p>
          <a:pPr>
            <a:defRPr cap="all"/>
          </a:pPr>
          <a:r>
            <a:rPr lang="en-US"/>
            <a:t>Commitment from staff </a:t>
          </a:r>
        </a:p>
      </dgm:t>
    </dgm:pt>
    <dgm:pt modelId="{633C74FF-71A0-4E07-A418-02BCD782ED47}" type="parTrans" cxnId="{6098867F-629A-4754-B8AA-BBE77DBE7406}">
      <dgm:prSet/>
      <dgm:spPr/>
      <dgm:t>
        <a:bodyPr/>
        <a:lstStyle/>
        <a:p>
          <a:endParaRPr lang="en-US"/>
        </a:p>
      </dgm:t>
    </dgm:pt>
    <dgm:pt modelId="{48BDDF92-632B-43C8-B2BD-D28B6532966E}" type="sibTrans" cxnId="{6098867F-629A-4754-B8AA-BBE77DBE7406}">
      <dgm:prSet/>
      <dgm:spPr/>
      <dgm:t>
        <a:bodyPr/>
        <a:lstStyle/>
        <a:p>
          <a:endParaRPr lang="en-US"/>
        </a:p>
      </dgm:t>
    </dgm:pt>
    <dgm:pt modelId="{F74D94C6-4AFE-44ED-B498-83BDDE856C34}">
      <dgm:prSet/>
      <dgm:spPr/>
      <dgm:t>
        <a:bodyPr/>
        <a:lstStyle/>
        <a:p>
          <a:pPr>
            <a:defRPr cap="all"/>
          </a:pPr>
          <a:r>
            <a:rPr lang="en-US"/>
            <a:t>Resistance to change </a:t>
          </a:r>
        </a:p>
      </dgm:t>
    </dgm:pt>
    <dgm:pt modelId="{CD0A78FC-2DB7-49A0-9951-E952DF6FE604}" type="parTrans" cxnId="{7FC9CA2E-00BA-4BA3-8311-486F73836A54}">
      <dgm:prSet/>
      <dgm:spPr/>
      <dgm:t>
        <a:bodyPr/>
        <a:lstStyle/>
        <a:p>
          <a:endParaRPr lang="en-US"/>
        </a:p>
      </dgm:t>
    </dgm:pt>
    <dgm:pt modelId="{3400E9CB-D55F-4FE5-9923-DC7B9450B4D4}" type="sibTrans" cxnId="{7FC9CA2E-00BA-4BA3-8311-486F73836A54}">
      <dgm:prSet/>
      <dgm:spPr/>
      <dgm:t>
        <a:bodyPr/>
        <a:lstStyle/>
        <a:p>
          <a:endParaRPr lang="en-US"/>
        </a:p>
      </dgm:t>
    </dgm:pt>
    <dgm:pt modelId="{E5C5EBE4-F97D-4146-A534-EEDB40602B20}" type="pres">
      <dgm:prSet presAssocID="{17BF30A5-05BE-4D56-B9D3-9CDC3C45048E}" presName="root" presStyleCnt="0">
        <dgm:presLayoutVars>
          <dgm:dir/>
          <dgm:resizeHandles val="exact"/>
        </dgm:presLayoutVars>
      </dgm:prSet>
      <dgm:spPr/>
    </dgm:pt>
    <dgm:pt modelId="{62BB6BD6-314C-480F-A08B-645DDA5D1145}" type="pres">
      <dgm:prSet presAssocID="{B3D6A1CB-F773-46F4-8070-604CC265F74F}" presName="compNode" presStyleCnt="0"/>
      <dgm:spPr/>
    </dgm:pt>
    <dgm:pt modelId="{E8901040-8674-48C0-B797-C57767CDABA5}" type="pres">
      <dgm:prSet presAssocID="{B3D6A1CB-F773-46F4-8070-604CC265F74F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89FDF74-D676-43C0-87C5-5BBBB7BDA4C6}" type="pres">
      <dgm:prSet presAssocID="{B3D6A1CB-F773-46F4-8070-604CC265F74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97F1083-E3E8-48CC-A0D7-27FF0B1986BB}" type="pres">
      <dgm:prSet presAssocID="{B3D6A1CB-F773-46F4-8070-604CC265F74F}" presName="spaceRect" presStyleCnt="0"/>
      <dgm:spPr/>
    </dgm:pt>
    <dgm:pt modelId="{A62F690B-8E20-40C4-A330-5B27C5AAC090}" type="pres">
      <dgm:prSet presAssocID="{B3D6A1CB-F773-46F4-8070-604CC265F74F}" presName="textRect" presStyleLbl="revTx" presStyleIdx="0" presStyleCnt="3">
        <dgm:presLayoutVars>
          <dgm:chMax val="1"/>
          <dgm:chPref val="1"/>
        </dgm:presLayoutVars>
      </dgm:prSet>
      <dgm:spPr/>
    </dgm:pt>
    <dgm:pt modelId="{3006085A-F18A-4D8F-9F3F-D7EC8B2DFF3F}" type="pres">
      <dgm:prSet presAssocID="{CD93F523-F656-4A1F-963A-B017F248C110}" presName="sibTrans" presStyleCnt="0"/>
      <dgm:spPr/>
    </dgm:pt>
    <dgm:pt modelId="{C19BDD9D-6B7B-4BDD-867F-FAC65F6E492A}" type="pres">
      <dgm:prSet presAssocID="{A8E53EDC-9BC4-4A70-AFEB-3CCA4620688C}" presName="compNode" presStyleCnt="0"/>
      <dgm:spPr/>
    </dgm:pt>
    <dgm:pt modelId="{345A6CA8-82FF-4B75-BC11-B20D366766D0}" type="pres">
      <dgm:prSet presAssocID="{A8E53EDC-9BC4-4A70-AFEB-3CCA4620688C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02D77F8-7397-491D-8331-5670F678A1AE}" type="pres">
      <dgm:prSet presAssocID="{A8E53EDC-9BC4-4A70-AFEB-3CCA4620688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48B827E-2897-4142-ACAF-DF569F39F1FB}" type="pres">
      <dgm:prSet presAssocID="{A8E53EDC-9BC4-4A70-AFEB-3CCA4620688C}" presName="spaceRect" presStyleCnt="0"/>
      <dgm:spPr/>
    </dgm:pt>
    <dgm:pt modelId="{BD8AD250-1ED0-4F85-B48B-F7BB181B8FEA}" type="pres">
      <dgm:prSet presAssocID="{A8E53EDC-9BC4-4A70-AFEB-3CCA4620688C}" presName="textRect" presStyleLbl="revTx" presStyleIdx="1" presStyleCnt="3">
        <dgm:presLayoutVars>
          <dgm:chMax val="1"/>
          <dgm:chPref val="1"/>
        </dgm:presLayoutVars>
      </dgm:prSet>
      <dgm:spPr/>
    </dgm:pt>
    <dgm:pt modelId="{33B7840C-83BC-4D53-A768-98E362B90632}" type="pres">
      <dgm:prSet presAssocID="{48BDDF92-632B-43C8-B2BD-D28B6532966E}" presName="sibTrans" presStyleCnt="0"/>
      <dgm:spPr/>
    </dgm:pt>
    <dgm:pt modelId="{F5872E80-9412-497D-B331-22FB9D64DC17}" type="pres">
      <dgm:prSet presAssocID="{F74D94C6-4AFE-44ED-B498-83BDDE856C34}" presName="compNode" presStyleCnt="0"/>
      <dgm:spPr/>
    </dgm:pt>
    <dgm:pt modelId="{FA942D00-66EF-4ECB-AA8D-EA7CCA0DF11F}" type="pres">
      <dgm:prSet presAssocID="{F74D94C6-4AFE-44ED-B498-83BDDE856C34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08F9410-33AC-4AB9-824D-92770D237476}" type="pres">
      <dgm:prSet presAssocID="{F74D94C6-4AFE-44ED-B498-83BDDE856C3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se"/>
        </a:ext>
      </dgm:extLst>
    </dgm:pt>
    <dgm:pt modelId="{63B88F80-22E7-4D46-A98B-EDF6CC3E5FEE}" type="pres">
      <dgm:prSet presAssocID="{F74D94C6-4AFE-44ED-B498-83BDDE856C34}" presName="spaceRect" presStyleCnt="0"/>
      <dgm:spPr/>
    </dgm:pt>
    <dgm:pt modelId="{FD57BF84-3DA8-40A8-BA3D-F87A289416DC}" type="pres">
      <dgm:prSet presAssocID="{F74D94C6-4AFE-44ED-B498-83BDDE856C3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8D4AD19-AEDF-4C16-B804-1F45DD3307CA}" srcId="{17BF30A5-05BE-4D56-B9D3-9CDC3C45048E}" destId="{B3D6A1CB-F773-46F4-8070-604CC265F74F}" srcOrd="0" destOrd="0" parTransId="{7D8A5024-0FFE-4C42-BCC5-09B1BD02EBB4}" sibTransId="{CD93F523-F656-4A1F-963A-B017F248C110}"/>
    <dgm:cxn modelId="{643EE71A-D7CA-4401-8DCD-78DCD9B6DD7C}" type="presOf" srcId="{F74D94C6-4AFE-44ED-B498-83BDDE856C34}" destId="{FD57BF84-3DA8-40A8-BA3D-F87A289416DC}" srcOrd="0" destOrd="0" presId="urn:microsoft.com/office/officeart/2018/5/layout/IconLeafLabelList"/>
    <dgm:cxn modelId="{4A918828-21D1-4FFD-AC0F-457545BCDA44}" type="presOf" srcId="{B3D6A1CB-F773-46F4-8070-604CC265F74F}" destId="{A62F690B-8E20-40C4-A330-5B27C5AAC090}" srcOrd="0" destOrd="0" presId="urn:microsoft.com/office/officeart/2018/5/layout/IconLeafLabelList"/>
    <dgm:cxn modelId="{7FC9CA2E-00BA-4BA3-8311-486F73836A54}" srcId="{17BF30A5-05BE-4D56-B9D3-9CDC3C45048E}" destId="{F74D94C6-4AFE-44ED-B498-83BDDE856C34}" srcOrd="2" destOrd="0" parTransId="{CD0A78FC-2DB7-49A0-9951-E952DF6FE604}" sibTransId="{3400E9CB-D55F-4FE5-9923-DC7B9450B4D4}"/>
    <dgm:cxn modelId="{B596C941-A7C9-4693-A230-BC31206075B6}" type="presOf" srcId="{17BF30A5-05BE-4D56-B9D3-9CDC3C45048E}" destId="{E5C5EBE4-F97D-4146-A534-EEDB40602B20}" srcOrd="0" destOrd="0" presId="urn:microsoft.com/office/officeart/2018/5/layout/IconLeafLabelList"/>
    <dgm:cxn modelId="{6098867F-629A-4754-B8AA-BBE77DBE7406}" srcId="{17BF30A5-05BE-4D56-B9D3-9CDC3C45048E}" destId="{A8E53EDC-9BC4-4A70-AFEB-3CCA4620688C}" srcOrd="1" destOrd="0" parTransId="{633C74FF-71A0-4E07-A418-02BCD782ED47}" sibTransId="{48BDDF92-632B-43C8-B2BD-D28B6532966E}"/>
    <dgm:cxn modelId="{F4B841F2-E138-4C6E-9737-42023510E187}" type="presOf" srcId="{A8E53EDC-9BC4-4A70-AFEB-3CCA4620688C}" destId="{BD8AD250-1ED0-4F85-B48B-F7BB181B8FEA}" srcOrd="0" destOrd="0" presId="urn:microsoft.com/office/officeart/2018/5/layout/IconLeafLabelList"/>
    <dgm:cxn modelId="{69F6A99B-6EDD-42CD-B6DA-5C5FDC8ECC8B}" type="presParOf" srcId="{E5C5EBE4-F97D-4146-A534-EEDB40602B20}" destId="{62BB6BD6-314C-480F-A08B-645DDA5D1145}" srcOrd="0" destOrd="0" presId="urn:microsoft.com/office/officeart/2018/5/layout/IconLeafLabelList"/>
    <dgm:cxn modelId="{21286811-129A-4DFB-A0B1-FB5E58B091E3}" type="presParOf" srcId="{62BB6BD6-314C-480F-A08B-645DDA5D1145}" destId="{E8901040-8674-48C0-B797-C57767CDABA5}" srcOrd="0" destOrd="0" presId="urn:microsoft.com/office/officeart/2018/5/layout/IconLeafLabelList"/>
    <dgm:cxn modelId="{60424CC1-136F-400F-92D4-32EFDD3A88FB}" type="presParOf" srcId="{62BB6BD6-314C-480F-A08B-645DDA5D1145}" destId="{889FDF74-D676-43C0-87C5-5BBBB7BDA4C6}" srcOrd="1" destOrd="0" presId="urn:microsoft.com/office/officeart/2018/5/layout/IconLeafLabelList"/>
    <dgm:cxn modelId="{285C1141-D011-4B94-AD50-F216AFCBFBB5}" type="presParOf" srcId="{62BB6BD6-314C-480F-A08B-645DDA5D1145}" destId="{A97F1083-E3E8-48CC-A0D7-27FF0B1986BB}" srcOrd="2" destOrd="0" presId="urn:microsoft.com/office/officeart/2018/5/layout/IconLeafLabelList"/>
    <dgm:cxn modelId="{E53FD704-1E4A-4FEE-8D5F-B7A0E517BF23}" type="presParOf" srcId="{62BB6BD6-314C-480F-A08B-645DDA5D1145}" destId="{A62F690B-8E20-40C4-A330-5B27C5AAC090}" srcOrd="3" destOrd="0" presId="urn:microsoft.com/office/officeart/2018/5/layout/IconLeafLabelList"/>
    <dgm:cxn modelId="{09B69EA8-E88A-429F-9FCD-47C45178C3B4}" type="presParOf" srcId="{E5C5EBE4-F97D-4146-A534-EEDB40602B20}" destId="{3006085A-F18A-4D8F-9F3F-D7EC8B2DFF3F}" srcOrd="1" destOrd="0" presId="urn:microsoft.com/office/officeart/2018/5/layout/IconLeafLabelList"/>
    <dgm:cxn modelId="{E78598C0-7DBA-4171-A658-F5D5F7229EB9}" type="presParOf" srcId="{E5C5EBE4-F97D-4146-A534-EEDB40602B20}" destId="{C19BDD9D-6B7B-4BDD-867F-FAC65F6E492A}" srcOrd="2" destOrd="0" presId="urn:microsoft.com/office/officeart/2018/5/layout/IconLeafLabelList"/>
    <dgm:cxn modelId="{E342BDE5-2D36-4954-90AE-09B2383BEEA8}" type="presParOf" srcId="{C19BDD9D-6B7B-4BDD-867F-FAC65F6E492A}" destId="{345A6CA8-82FF-4B75-BC11-B20D366766D0}" srcOrd="0" destOrd="0" presId="urn:microsoft.com/office/officeart/2018/5/layout/IconLeafLabelList"/>
    <dgm:cxn modelId="{6346B22A-91E5-42EA-A55A-4DA3976530E9}" type="presParOf" srcId="{C19BDD9D-6B7B-4BDD-867F-FAC65F6E492A}" destId="{302D77F8-7397-491D-8331-5670F678A1AE}" srcOrd="1" destOrd="0" presId="urn:microsoft.com/office/officeart/2018/5/layout/IconLeafLabelList"/>
    <dgm:cxn modelId="{55DB15C0-47BE-47BF-B1BB-541ECA8FCDD1}" type="presParOf" srcId="{C19BDD9D-6B7B-4BDD-867F-FAC65F6E492A}" destId="{A48B827E-2897-4142-ACAF-DF569F39F1FB}" srcOrd="2" destOrd="0" presId="urn:microsoft.com/office/officeart/2018/5/layout/IconLeafLabelList"/>
    <dgm:cxn modelId="{C3E96760-68F7-47DD-A508-CDD66832B9DB}" type="presParOf" srcId="{C19BDD9D-6B7B-4BDD-867F-FAC65F6E492A}" destId="{BD8AD250-1ED0-4F85-B48B-F7BB181B8FEA}" srcOrd="3" destOrd="0" presId="urn:microsoft.com/office/officeart/2018/5/layout/IconLeafLabelList"/>
    <dgm:cxn modelId="{EF6F9C37-A45C-453E-BBCA-8FE6207542FC}" type="presParOf" srcId="{E5C5EBE4-F97D-4146-A534-EEDB40602B20}" destId="{33B7840C-83BC-4D53-A768-98E362B90632}" srcOrd="3" destOrd="0" presId="urn:microsoft.com/office/officeart/2018/5/layout/IconLeafLabelList"/>
    <dgm:cxn modelId="{0559A017-806E-4125-8625-446E4283E55A}" type="presParOf" srcId="{E5C5EBE4-F97D-4146-A534-EEDB40602B20}" destId="{F5872E80-9412-497D-B331-22FB9D64DC17}" srcOrd="4" destOrd="0" presId="urn:microsoft.com/office/officeart/2018/5/layout/IconLeafLabelList"/>
    <dgm:cxn modelId="{03DBAD20-BBE3-4807-97A9-94CDA9C9F7E3}" type="presParOf" srcId="{F5872E80-9412-497D-B331-22FB9D64DC17}" destId="{FA942D00-66EF-4ECB-AA8D-EA7CCA0DF11F}" srcOrd="0" destOrd="0" presId="urn:microsoft.com/office/officeart/2018/5/layout/IconLeafLabelList"/>
    <dgm:cxn modelId="{8BE0C126-1AE4-4AE5-BBEF-672E0B254BC5}" type="presParOf" srcId="{F5872E80-9412-497D-B331-22FB9D64DC17}" destId="{308F9410-33AC-4AB9-824D-92770D237476}" srcOrd="1" destOrd="0" presId="urn:microsoft.com/office/officeart/2018/5/layout/IconLeafLabelList"/>
    <dgm:cxn modelId="{608B4BAB-17B8-4904-BCD1-A862F114B6AA}" type="presParOf" srcId="{F5872E80-9412-497D-B331-22FB9D64DC17}" destId="{63B88F80-22E7-4D46-A98B-EDF6CC3E5FEE}" srcOrd="2" destOrd="0" presId="urn:microsoft.com/office/officeart/2018/5/layout/IconLeafLabelList"/>
    <dgm:cxn modelId="{E4E68CDF-377B-461C-ADF2-014A0AECF1AB}" type="presParOf" srcId="{F5872E80-9412-497D-B331-22FB9D64DC17}" destId="{FD57BF84-3DA8-40A8-BA3D-F87A289416D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901040-8674-48C0-B797-C57767CDABA5}">
      <dsp:nvSpPr>
        <dsp:cNvPr id="0" name=""/>
        <dsp:cNvSpPr/>
      </dsp:nvSpPr>
      <dsp:spPr>
        <a:xfrm>
          <a:off x="1281530" y="1429"/>
          <a:ext cx="1087277" cy="108727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9FDF74-D676-43C0-87C5-5BBBB7BDA4C6}">
      <dsp:nvSpPr>
        <dsp:cNvPr id="0" name=""/>
        <dsp:cNvSpPr/>
      </dsp:nvSpPr>
      <dsp:spPr>
        <a:xfrm>
          <a:off x="1513245" y="233143"/>
          <a:ext cx="623847" cy="6238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2F690B-8E20-40C4-A330-5B27C5AAC090}">
      <dsp:nvSpPr>
        <dsp:cNvPr id="0" name=""/>
        <dsp:cNvSpPr/>
      </dsp:nvSpPr>
      <dsp:spPr>
        <a:xfrm>
          <a:off x="933958" y="1427366"/>
          <a:ext cx="1782421" cy="71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dirty="0"/>
            <a:t>System training </a:t>
          </a:r>
        </a:p>
      </dsp:txBody>
      <dsp:txXfrm>
        <a:off x="933958" y="1427366"/>
        <a:ext cx="1782421" cy="712968"/>
      </dsp:txXfrm>
    </dsp:sp>
    <dsp:sp modelId="{345A6CA8-82FF-4B75-BC11-B20D366766D0}">
      <dsp:nvSpPr>
        <dsp:cNvPr id="0" name=""/>
        <dsp:cNvSpPr/>
      </dsp:nvSpPr>
      <dsp:spPr>
        <a:xfrm>
          <a:off x="3375876" y="1429"/>
          <a:ext cx="1087277" cy="108727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2D77F8-7397-491D-8331-5670F678A1AE}">
      <dsp:nvSpPr>
        <dsp:cNvPr id="0" name=""/>
        <dsp:cNvSpPr/>
      </dsp:nvSpPr>
      <dsp:spPr>
        <a:xfrm>
          <a:off x="3607591" y="233143"/>
          <a:ext cx="623847" cy="6238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AD250-1ED0-4F85-B48B-F7BB181B8FEA}">
      <dsp:nvSpPr>
        <dsp:cNvPr id="0" name=""/>
        <dsp:cNvSpPr/>
      </dsp:nvSpPr>
      <dsp:spPr>
        <a:xfrm>
          <a:off x="3028304" y="1427366"/>
          <a:ext cx="1782421" cy="71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Commitment from staff </a:t>
          </a:r>
        </a:p>
      </dsp:txBody>
      <dsp:txXfrm>
        <a:off x="3028304" y="1427366"/>
        <a:ext cx="1782421" cy="712968"/>
      </dsp:txXfrm>
    </dsp:sp>
    <dsp:sp modelId="{FA942D00-66EF-4ECB-AA8D-EA7CCA0DF11F}">
      <dsp:nvSpPr>
        <dsp:cNvPr id="0" name=""/>
        <dsp:cNvSpPr/>
      </dsp:nvSpPr>
      <dsp:spPr>
        <a:xfrm>
          <a:off x="2328703" y="2585940"/>
          <a:ext cx="1087277" cy="108727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8F9410-33AC-4AB9-824D-92770D237476}">
      <dsp:nvSpPr>
        <dsp:cNvPr id="0" name=""/>
        <dsp:cNvSpPr/>
      </dsp:nvSpPr>
      <dsp:spPr>
        <a:xfrm>
          <a:off x="2560418" y="2817655"/>
          <a:ext cx="623847" cy="6238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7BF84-3DA8-40A8-BA3D-F87A289416DC}">
      <dsp:nvSpPr>
        <dsp:cNvPr id="0" name=""/>
        <dsp:cNvSpPr/>
      </dsp:nvSpPr>
      <dsp:spPr>
        <a:xfrm>
          <a:off x="1981131" y="4011878"/>
          <a:ext cx="1782421" cy="71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Resistance to change </a:t>
          </a:r>
        </a:p>
      </dsp:txBody>
      <dsp:txXfrm>
        <a:off x="1981131" y="4011878"/>
        <a:ext cx="1782421" cy="712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EF1BC-DA02-4448-9AAB-18C98682FF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0DFC9-AD61-E740-99E1-B2942CFE18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0E791-7A8A-3B45-9878-2D32BC71F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B6876-A1C1-7640-82A9-4CDEE1589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29FA8A-4E9A-954F-AB19-5E3B72A26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4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45A8C-893F-1448-8164-2F78B602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D1E9F-9426-1B46-87D6-BB16B11EF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B62844-D52F-7240-B7F2-012B1090E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CAA17-2DAC-B54E-87D5-7C1671DBA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3FE5C-5FE1-A74C-9C33-826F92D5C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76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353D1-C03B-BC45-A056-1A775D7E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61C4A6-C993-224E-8173-A97A183520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6C15C-A57B-E742-9A96-75FD27149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E0539-238D-7A48-BED5-92D974C59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580BD-165B-F148-A53F-14C124E88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634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7B913-971A-9040-8CE2-561F3DED6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B19C1-275C-E541-92EB-F7ADF6B0C1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2070CA-B448-6D4E-A50E-C23CBB20AD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4B4B47-82A3-B44C-9562-E4D23AE71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C5F927-3FC3-D043-AEC7-EC21879A1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8E9C4D-9CF6-7647-A799-61DA7A44E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269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46F88-B970-F243-87F7-93FF1E64F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772EAC-42CE-1A4B-B46B-45B8F23DBD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681115-FE53-2844-B73B-1474372E71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708C9-E1DE-F045-803B-41489E7AA4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978869-5D18-0D47-9BE1-05607C7F02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7BD84A-15C3-5149-B280-FBA805ECB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23A7B-2E53-094D-94E4-CDD630BCA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CA6589-1543-344F-A9B7-FB47AABE1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838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3E385-0A21-B04B-8DFC-36279219E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BD19BE-342B-A54A-B16A-2E99D7576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2E93F9-8FA0-3747-B69C-C461A377F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496BD0-1F97-E440-8B11-D653521CA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928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F28BA5-12FE-9943-BEAC-A084A8294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EA0E98-EEB8-3243-A723-ADB7F9807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CD81C-51B7-504D-909B-3BF41817D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386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429EF-E2BB-E34B-BA2C-9F024E14E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C9E4C-5FC3-9649-8576-137829DC6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65CA41-5425-0043-8829-EC5AE9EAA2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1744D1-64FD-E646-BC1D-8F22F5B33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BDA0D-A751-B446-9D78-2852D2565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5C8560-9301-914D-975B-337117C9C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108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45AA2-0D64-5B45-8A71-EB7F944B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D70C6C-F2C8-FB45-86BC-9599E8C8E7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347AF3-2491-3C47-A45C-95689953FF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44B3CA-5445-8E44-BFC2-10DEF618E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95BCA0-D216-B541-A538-D0C0E88E6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EB58AD-CC6D-7F4E-8940-A5F36ADA6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643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90F12-845A-D94E-9EC1-F83EB2EF4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48E3B6-9CC5-CF4A-B3FE-2A5F2C9EA3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D800F-D041-BE4E-98B2-D98B37446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8413E-3015-A14E-B3AC-243157859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CEA12-C85C-904F-831D-676642E88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25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86BFF8-E1A1-4E42-AF46-E4B86E341B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B0F293-FE37-744E-81A1-F1A9EE3FB6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8EAD75-6F02-0A41-95C4-E661A7A5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8C2A5D-AF44-8A46-B32C-C9AC3891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73C127-BDEC-B44A-B414-0F26412E9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637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AACB48-5D51-084D-86CC-01CFA72E3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71078-A63C-A645-ACBC-6028DD921A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0360F8-B4FD-7E4F-9F4F-3E03F5FC74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B775A3-3226-664B-AC39-6369691489AF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7B0ED-A101-9540-ABCA-1198F3EDF0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2152E-13D3-C141-84C2-769EC15A49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A61406-6842-A04A-9FE9-5AB36FA39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493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7049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invertebrate&#10;&#10;Description automatically generated">
            <a:extLst>
              <a:ext uri="{FF2B5EF4-FFF2-40B4-BE49-F238E27FC236}">
                <a16:creationId xmlns:a16="http://schemas.microsoft.com/office/drawing/2014/main" id="{82FCB7CE-29DB-1045-A8C3-80135C8F18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9" r="24483" b="909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2DEF49-96E9-0E42-BBD2-5CC604688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2"/>
            <a:ext cx="5237019" cy="4364037"/>
          </a:xfrm>
        </p:spPr>
        <p:txBody>
          <a:bodyPr anchor="b">
            <a:normAutofit/>
          </a:bodyPr>
          <a:lstStyle/>
          <a:p>
            <a:pPr algn="l"/>
            <a:r>
              <a:rPr lang="en-GB" sz="3000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https://web.microsoftstream.com/video/034d2226-4238-4ae8-9c40-a009cdd55b77</a:t>
            </a:r>
            <a:br>
              <a:rPr lang="en-GB" sz="3000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br>
              <a:rPr lang="en-GB" sz="3000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GB" sz="3000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Knowledge and Information Management Skills for the Workplace </a:t>
            </a:r>
            <a:br>
              <a:rPr lang="en-GB" sz="3000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br>
              <a:rPr lang="en-GB" sz="3000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GB" sz="3000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(BMSW5106_BIRM)</a:t>
            </a:r>
            <a:br>
              <a:rPr lang="en-GB" sz="3000" dirty="0"/>
            </a:br>
            <a:endParaRPr lang="en-US" sz="3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ABF1AC-B4D4-4C4D-8F85-B363A8973D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 fontScale="77500" lnSpcReduction="20000"/>
          </a:bodyPr>
          <a:lstStyle/>
          <a:p>
            <a:pPr algn="l"/>
            <a:endParaRPr lang="en-US" sz="1000" dirty="0"/>
          </a:p>
          <a:p>
            <a:pPr algn="l"/>
            <a:endParaRPr lang="en-US" sz="1000" dirty="0"/>
          </a:p>
          <a:p>
            <a:pPr algn="l"/>
            <a:endParaRPr lang="en-US" sz="1000" dirty="0"/>
          </a:p>
          <a:p>
            <a:pPr algn="l"/>
            <a:r>
              <a:rPr lang="en-US" sz="2100" dirty="0"/>
              <a:t>                                                                                              </a:t>
            </a:r>
            <a:r>
              <a:rPr lang="en-US" sz="2100" dirty="0" err="1"/>
              <a:t>Rares</a:t>
            </a:r>
            <a:r>
              <a:rPr lang="en-US" sz="2100" dirty="0"/>
              <a:t> </a:t>
            </a:r>
            <a:r>
              <a:rPr lang="en-US" sz="2100" dirty="0" err="1"/>
              <a:t>Albei</a:t>
            </a:r>
            <a:r>
              <a:rPr lang="en-US" sz="2100" dirty="0"/>
              <a:t> 1913799@student.uwtsd.ac.uk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2013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screen, laser, light&#10;&#10;Description automatically generated">
            <a:extLst>
              <a:ext uri="{FF2B5EF4-FFF2-40B4-BE49-F238E27FC236}">
                <a16:creationId xmlns:a16="http://schemas.microsoft.com/office/drawing/2014/main" id="{FF2F8C99-1DF2-B94F-983B-2E61ECD693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005" b="4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B851E9-C9A7-5C4A-A5B4-1CFE090ED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100" dirty="0"/>
              <a:t>John Deere Core values:</a:t>
            </a:r>
            <a:br>
              <a:rPr lang="en-US" sz="3100" dirty="0"/>
            </a:br>
            <a:br>
              <a:rPr lang="en-US" sz="3100" dirty="0"/>
            </a:br>
            <a:endParaRPr lang="en-US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AD45D-BA20-7D43-8FCD-54EA326AB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 dirty="0"/>
              <a:t>The company strive to create new ways of thinking and to  develop new ways of doing business.</a:t>
            </a:r>
          </a:p>
          <a:p>
            <a:r>
              <a:rPr lang="en-US" sz="2000" dirty="0"/>
              <a:t>Integrity </a:t>
            </a:r>
          </a:p>
          <a:p>
            <a:r>
              <a:rPr lang="en-US" sz="2000" dirty="0"/>
              <a:t>Quality </a:t>
            </a:r>
          </a:p>
          <a:p>
            <a:r>
              <a:rPr lang="en-US" sz="2000" dirty="0"/>
              <a:t>Commitment </a:t>
            </a:r>
          </a:p>
          <a:p>
            <a:r>
              <a:rPr lang="en-US" sz="2000" dirty="0"/>
              <a:t>Innovation 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26087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1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D83E8-F48B-664D-B3C9-42209574F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641752"/>
            <a:ext cx="4394200" cy="1323439"/>
          </a:xfrm>
        </p:spPr>
        <p:txBody>
          <a:bodyPr anchor="t">
            <a:normAutofit/>
          </a:bodyPr>
          <a:lstStyle/>
          <a:p>
            <a:r>
              <a:rPr lang="en-US" sz="3100" dirty="0">
                <a:solidFill>
                  <a:schemeClr val="bg1"/>
                </a:solidFill>
              </a:rPr>
              <a:t>Knowledge management challenges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641B70F-5CB1-4E3E-8A78-E9DD9C93D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3146400"/>
            <a:ext cx="4394200" cy="245430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Easy access for customers to information 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Encouraging customer to share their knowledge 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Updating and adaptation of new technologies</a:t>
            </a:r>
          </a:p>
        </p:txBody>
      </p:sp>
      <p:pic>
        <p:nvPicPr>
          <p:cNvPr id="5" name="Content Placeholder 4" descr="A person standing next to a machine&#10;&#10;Description automatically generated with medium confidence">
            <a:extLst>
              <a:ext uri="{FF2B5EF4-FFF2-40B4-BE49-F238E27FC236}">
                <a16:creationId xmlns:a16="http://schemas.microsoft.com/office/drawing/2014/main" id="{23EF3957-EAA3-8740-8620-8476577824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09" r="14910" b="-1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19" name="Group 13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5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840659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4FCA581F-B13E-47B9-915C-4FE35335FE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69" r="586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A61A9-4518-C245-8D8C-8E2E2D53B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/>
              <a:t>Strategic decisions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1B6EB-2390-A342-B0B8-16C69BCFA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 dirty="0"/>
              <a:t>One that has long-term organizational implications for the future success and sustainability of an organization </a:t>
            </a:r>
          </a:p>
          <a:p>
            <a:r>
              <a:rPr lang="en-US" sz="1700" dirty="0"/>
              <a:t>Explore options </a:t>
            </a:r>
          </a:p>
          <a:p>
            <a:r>
              <a:rPr lang="en-GB" sz="1700" dirty="0"/>
              <a:t>Investigate the situation in detail.</a:t>
            </a:r>
          </a:p>
          <a:p>
            <a:endParaRPr lang="en-US" sz="1700" dirty="0"/>
          </a:p>
          <a:p>
            <a:r>
              <a:rPr lang="en-US" sz="1700" dirty="0"/>
              <a:t>Evaluate  the plan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8934429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C3B918-A10E-42B0-9009-BB585D37D1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343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197375-76BE-8948-8A1B-12D5B10E4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Key challenges to adopt Enterprise system </a:t>
            </a:r>
            <a:br>
              <a:rPr lang="en-US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64553E-75E6-4795-AD53-26F89F7C5E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895320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87456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E23FCB-7A5E-944C-8C09-FEF1C316D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Product differentiation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53B3D-7D55-7946-9AD1-B3E001127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diversify products and services for customers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Using data base information to create or concept of new products or services for customers </a:t>
            </a:r>
          </a:p>
          <a:p>
            <a:r>
              <a:rPr lang="en-US" sz="2000" dirty="0">
                <a:solidFill>
                  <a:schemeClr val="bg1"/>
                </a:solidFill>
              </a:rPr>
              <a:t>Invest in research and development to create new </a:t>
            </a:r>
            <a:r>
              <a:rPr lang="en-US" sz="2000" dirty="0" err="1">
                <a:solidFill>
                  <a:schemeClr val="bg1"/>
                </a:solidFill>
              </a:rPr>
              <a:t>machinerys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A group of tractors in a field&#10;&#10;Description automatically generated with medium confidence">
            <a:extLst>
              <a:ext uri="{FF2B5EF4-FFF2-40B4-BE49-F238E27FC236}">
                <a16:creationId xmlns:a16="http://schemas.microsoft.com/office/drawing/2014/main" id="{BBA99C7D-6CCB-7549-A76D-C2A671E3B5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4717" y="1909192"/>
            <a:ext cx="6347283" cy="274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010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achine on the field&#10;&#10;Description automatically generated with low confidence">
            <a:extLst>
              <a:ext uri="{FF2B5EF4-FFF2-40B4-BE49-F238E27FC236}">
                <a16:creationId xmlns:a16="http://schemas.microsoft.com/office/drawing/2014/main" id="{442A067E-D1CF-3A4B-A1C1-73CAC7164D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35356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CB504D-7DB6-684C-99BE-BD4FF7BF0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Autonomus vehicles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3DEEC-72D6-1C40-8CE4-EA7872C55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700" dirty="0"/>
              <a:t>Eco-fuel </a:t>
            </a:r>
          </a:p>
          <a:p>
            <a:pPr marL="0" indent="0">
              <a:buNone/>
            </a:pPr>
            <a:r>
              <a:rPr lang="en-US" sz="1700" dirty="0"/>
              <a:t>Cheaper than an ordinary John Deere tractor </a:t>
            </a:r>
          </a:p>
          <a:p>
            <a:pPr marL="0" indent="0">
              <a:buNone/>
            </a:pPr>
            <a:r>
              <a:rPr lang="en-US" sz="1700" dirty="0"/>
              <a:t>No harming the environment  </a:t>
            </a:r>
          </a:p>
        </p:txBody>
      </p:sp>
    </p:spTree>
    <p:extLst>
      <p:ext uri="{BB962C8B-B14F-4D97-AF65-F5344CB8AC3E}">
        <p14:creationId xmlns:p14="http://schemas.microsoft.com/office/powerpoint/2010/main" val="12053902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180</Words>
  <Application>Microsoft Macintosh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https://web.microsoftstream.com/video/034d2226-4238-4ae8-9c40-a009cdd55b77  Knowledge and Information Management Skills for the Workplace   (BMSW5106_BIRM) </vt:lpstr>
      <vt:lpstr>John Deere Core values:  </vt:lpstr>
      <vt:lpstr>Knowledge management challenges </vt:lpstr>
      <vt:lpstr>Strategic decisions </vt:lpstr>
      <vt:lpstr>Key challenges to adopt Enterprise system  </vt:lpstr>
      <vt:lpstr>Product differentiation </vt:lpstr>
      <vt:lpstr>Autonomus vehicles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chaba_rares chaba_rares</dc:creator>
  <cp:lastModifiedBy>chaba_rares chaba_rares</cp:lastModifiedBy>
  <cp:revision>14</cp:revision>
  <dcterms:created xsi:type="dcterms:W3CDTF">2021-07-25T20:19:20Z</dcterms:created>
  <dcterms:modified xsi:type="dcterms:W3CDTF">2021-07-26T02:23:33Z</dcterms:modified>
</cp:coreProperties>
</file>