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4"/>
  </p:sldMasterIdLst>
  <p:notesMasterIdLst>
    <p:notesMasterId r:id="rId10"/>
  </p:notes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Peter Aitcheson (1900858)" userId="bd50a680-39b2-4072-8cb6-fc64242732fb" providerId="ADAL" clId="{D504238C-5820-4249-8716-D31A105CB767}"/>
    <pc:docChg chg="undo custSel addSld modSld">
      <pc:chgData name="Mike Peter Aitcheson (1900858)" userId="bd50a680-39b2-4072-8cb6-fc64242732fb" providerId="ADAL" clId="{D504238C-5820-4249-8716-D31A105CB767}" dt="2020-11-17T11:16:21.744" v="1550" actId="20577"/>
      <pc:docMkLst>
        <pc:docMk/>
      </pc:docMkLst>
      <pc:sldChg chg="addSp delSp modSp mod delAnim delDesignElem">
        <pc:chgData name="Mike Peter Aitcheson (1900858)" userId="bd50a680-39b2-4072-8cb6-fc64242732fb" providerId="ADAL" clId="{D504238C-5820-4249-8716-D31A105CB767}" dt="2020-11-15T16:28:14.187" v="1406" actId="22"/>
        <pc:sldMkLst>
          <pc:docMk/>
          <pc:sldMk cId="3596672569" sldId="256"/>
        </pc:sldMkLst>
        <pc:spChg chg="mod">
          <ac:chgData name="Mike Peter Aitcheson (1900858)" userId="bd50a680-39b2-4072-8cb6-fc64242732fb" providerId="ADAL" clId="{D504238C-5820-4249-8716-D31A105CB767}" dt="2020-11-15T14:49:32.130" v="49" actId="6549"/>
          <ac:spMkLst>
            <pc:docMk/>
            <pc:sldMk cId="3596672569" sldId="256"/>
            <ac:spMk id="2" creationId="{D17E2CDB-3785-447A-974B-EEE7AB497846}"/>
          </ac:spMkLst>
        </pc:spChg>
        <pc:spChg chg="mod">
          <ac:chgData name="Mike Peter Aitcheson (1900858)" userId="bd50a680-39b2-4072-8cb6-fc64242732fb" providerId="ADAL" clId="{D504238C-5820-4249-8716-D31A105CB767}" dt="2020-11-15T15:37:01.721" v="1106" actId="20577"/>
          <ac:spMkLst>
            <pc:docMk/>
            <pc:sldMk cId="3596672569" sldId="256"/>
            <ac:spMk id="4" creationId="{7531B86C-8BBB-4386-AF0C-211781A8A230}"/>
          </ac:spMkLst>
        </pc:spChg>
        <pc:spChg chg="mod">
          <ac:chgData name="Mike Peter Aitcheson (1900858)" userId="bd50a680-39b2-4072-8cb6-fc64242732fb" providerId="ADAL" clId="{D504238C-5820-4249-8716-D31A105CB767}" dt="2020-11-15T16:27:21.405" v="1401"/>
          <ac:spMkLst>
            <pc:docMk/>
            <pc:sldMk cId="3596672569" sldId="256"/>
            <ac:spMk id="9" creationId="{130A4FE5-E649-4CD3-AEE5-1732E30AA834}"/>
          </ac:spMkLst>
        </pc:spChg>
        <pc:spChg chg="del">
          <ac:chgData name="Mike Peter Aitcheson (1900858)" userId="bd50a680-39b2-4072-8cb6-fc64242732fb" providerId="ADAL" clId="{D504238C-5820-4249-8716-D31A105CB767}" dt="2020-11-15T16:05:40.967" v="1150"/>
          <ac:spMkLst>
            <pc:docMk/>
            <pc:sldMk cId="3596672569" sldId="256"/>
            <ac:spMk id="12" creationId="{6B695AA2-4B70-477F-AF90-536B720A1343}"/>
          </ac:spMkLst>
        </pc:spChg>
        <pc:spChg chg="add">
          <ac:chgData name="Mike Peter Aitcheson (1900858)" userId="bd50a680-39b2-4072-8cb6-fc64242732fb" providerId="ADAL" clId="{D504238C-5820-4249-8716-D31A105CB767}" dt="2020-11-15T16:28:14.187" v="1406" actId="22"/>
          <ac:spMkLst>
            <pc:docMk/>
            <pc:sldMk cId="3596672569" sldId="256"/>
            <ac:spMk id="15" creationId="{0653394E-C3EF-4631-A158-152A86E2FE08}"/>
          </ac:spMkLst>
        </pc:spChg>
        <pc:picChg chg="del mod">
          <ac:chgData name="Mike Peter Aitcheson (1900858)" userId="bd50a680-39b2-4072-8cb6-fc64242732fb" providerId="ADAL" clId="{D504238C-5820-4249-8716-D31A105CB767}" dt="2020-11-15T15:36:46.266" v="1067" actId="478"/>
          <ac:picMkLst>
            <pc:docMk/>
            <pc:sldMk cId="3596672569" sldId="256"/>
            <ac:picMk id="8" creationId="{34589559-39F2-46C9-A243-1C16BCCB8D71}"/>
          </ac:picMkLst>
        </pc:picChg>
        <pc:picChg chg="mod">
          <ac:chgData name="Mike Peter Aitcheson (1900858)" userId="bd50a680-39b2-4072-8cb6-fc64242732fb" providerId="ADAL" clId="{D504238C-5820-4249-8716-D31A105CB767}" dt="2020-11-15T16:19:29.928" v="1393" actId="1076"/>
          <ac:picMkLst>
            <pc:docMk/>
            <pc:sldMk cId="3596672569" sldId="256"/>
            <ac:picMk id="11" creationId="{45C39131-DF4C-41F0-8480-57C206EC301B}"/>
          </ac:picMkLst>
        </pc:picChg>
        <pc:picChg chg="mod">
          <ac:chgData name="Mike Peter Aitcheson (1900858)" userId="bd50a680-39b2-4072-8cb6-fc64242732fb" providerId="ADAL" clId="{D504238C-5820-4249-8716-D31A105CB767}" dt="2020-11-15T15:24:38.725" v="1019" actId="1076"/>
          <ac:picMkLst>
            <pc:docMk/>
            <pc:sldMk cId="3596672569" sldId="256"/>
            <ac:picMk id="13" creationId="{E04BC2E4-A13F-45BE-B256-987E504E40CF}"/>
          </ac:picMkLst>
        </pc:picChg>
      </pc:sldChg>
      <pc:sldChg chg="addSp delSp modSp mod modNotesTx">
        <pc:chgData name="Mike Peter Aitcheson (1900858)" userId="bd50a680-39b2-4072-8cb6-fc64242732fb" providerId="ADAL" clId="{D504238C-5820-4249-8716-D31A105CB767}" dt="2020-11-17T11:08:08.546" v="1536" actId="20577"/>
        <pc:sldMkLst>
          <pc:docMk/>
          <pc:sldMk cId="3583621571" sldId="257"/>
        </pc:sldMkLst>
        <pc:spChg chg="del mod">
          <ac:chgData name="Mike Peter Aitcheson (1900858)" userId="bd50a680-39b2-4072-8cb6-fc64242732fb" providerId="ADAL" clId="{D504238C-5820-4249-8716-D31A105CB767}" dt="2020-11-15T15:25:13.580" v="1021" actId="478"/>
          <ac:spMkLst>
            <pc:docMk/>
            <pc:sldMk cId="3583621571" sldId="257"/>
            <ac:spMk id="2" creationId="{138E88D0-CEF5-44F5-ADC6-45FA4F328AE0}"/>
          </ac:spMkLst>
        </pc:spChg>
        <pc:spChg chg="del">
          <ac:chgData name="Mike Peter Aitcheson (1900858)" userId="bd50a680-39b2-4072-8cb6-fc64242732fb" providerId="ADAL" clId="{D504238C-5820-4249-8716-D31A105CB767}" dt="2020-11-15T15:25:16.459" v="1022" actId="478"/>
          <ac:spMkLst>
            <pc:docMk/>
            <pc:sldMk cId="3583621571" sldId="257"/>
            <ac:spMk id="3" creationId="{9504DCA6-6E8D-43A8-91C9-8F63627B1419}"/>
          </ac:spMkLst>
        </pc:spChg>
        <pc:spChg chg="mod">
          <ac:chgData name="Mike Peter Aitcheson (1900858)" userId="bd50a680-39b2-4072-8cb6-fc64242732fb" providerId="ADAL" clId="{D504238C-5820-4249-8716-D31A105CB767}" dt="2020-11-15T16:05:40.967" v="1150"/>
          <ac:spMkLst>
            <pc:docMk/>
            <pc:sldMk cId="3583621571" sldId="257"/>
            <ac:spMk id="4" creationId="{E548DC8F-D413-4E2B-B5D1-2C2FFDF4378A}"/>
          </ac:spMkLst>
        </pc:spChg>
        <pc:spChg chg="add mod">
          <ac:chgData name="Mike Peter Aitcheson (1900858)" userId="bd50a680-39b2-4072-8cb6-fc64242732fb" providerId="ADAL" clId="{D504238C-5820-4249-8716-D31A105CB767}" dt="2020-11-17T11:08:00.392" v="1535"/>
          <ac:spMkLst>
            <pc:docMk/>
            <pc:sldMk cId="3583621571" sldId="257"/>
            <ac:spMk id="5" creationId="{E5AC7218-0FB0-40A5-A7F9-5E56904DF333}"/>
          </ac:spMkLst>
        </pc:spChg>
        <pc:spChg chg="add del mod">
          <ac:chgData name="Mike Peter Aitcheson (1900858)" userId="bd50a680-39b2-4072-8cb6-fc64242732fb" providerId="ADAL" clId="{D504238C-5820-4249-8716-D31A105CB767}" dt="2020-11-15T16:16:43.516" v="1359" actId="478"/>
          <ac:spMkLst>
            <pc:docMk/>
            <pc:sldMk cId="3583621571" sldId="257"/>
            <ac:spMk id="6" creationId="{AD748703-CD60-4D2E-8579-63F632BBE0F2}"/>
          </ac:spMkLst>
        </pc:spChg>
        <pc:spChg chg="add del">
          <ac:chgData name="Mike Peter Aitcheson (1900858)" userId="bd50a680-39b2-4072-8cb6-fc64242732fb" providerId="ADAL" clId="{D504238C-5820-4249-8716-D31A105CB767}" dt="2020-11-15T16:03:54.064" v="1144" actId="22"/>
          <ac:spMkLst>
            <pc:docMk/>
            <pc:sldMk cId="3583621571" sldId="257"/>
            <ac:spMk id="8" creationId="{26960F0D-74AE-43B7-9633-7AB4F0E2ACF4}"/>
          </ac:spMkLst>
        </pc:spChg>
        <pc:spChg chg="add mod">
          <ac:chgData name="Mike Peter Aitcheson (1900858)" userId="bd50a680-39b2-4072-8cb6-fc64242732fb" providerId="ADAL" clId="{D504238C-5820-4249-8716-D31A105CB767}" dt="2020-11-15T16:18:35.673" v="1379" actId="1076"/>
          <ac:spMkLst>
            <pc:docMk/>
            <pc:sldMk cId="3583621571" sldId="257"/>
            <ac:spMk id="10" creationId="{DD661411-C47F-4DE4-A686-2E25623A8F1C}"/>
          </ac:spMkLst>
        </pc:spChg>
        <pc:spChg chg="add mod">
          <ac:chgData name="Mike Peter Aitcheson (1900858)" userId="bd50a680-39b2-4072-8cb6-fc64242732fb" providerId="ADAL" clId="{D504238C-5820-4249-8716-D31A105CB767}" dt="2020-11-15T16:17:19.825" v="1367" actId="255"/>
          <ac:spMkLst>
            <pc:docMk/>
            <pc:sldMk cId="3583621571" sldId="257"/>
            <ac:spMk id="12" creationId="{D152BCCC-D492-4924-8EC1-777D8F85AFAE}"/>
          </ac:spMkLst>
        </pc:spChg>
        <pc:picChg chg="add del mod">
          <ac:chgData name="Mike Peter Aitcheson (1900858)" userId="bd50a680-39b2-4072-8cb6-fc64242732fb" providerId="ADAL" clId="{D504238C-5820-4249-8716-D31A105CB767}" dt="2020-11-15T16:16:46.502" v="1360" actId="478"/>
          <ac:picMkLst>
            <pc:docMk/>
            <pc:sldMk cId="3583621571" sldId="257"/>
            <ac:picMk id="9" creationId="{73CFF06C-1CFA-495B-9F8C-AD3458EF2629}"/>
          </ac:picMkLst>
        </pc:picChg>
        <pc:picChg chg="mod">
          <ac:chgData name="Mike Peter Aitcheson (1900858)" userId="bd50a680-39b2-4072-8cb6-fc64242732fb" providerId="ADAL" clId="{D504238C-5820-4249-8716-D31A105CB767}" dt="2020-11-15T16:19:26.288" v="1392" actId="1076"/>
          <ac:picMkLst>
            <pc:docMk/>
            <pc:sldMk cId="3583621571" sldId="257"/>
            <ac:picMk id="11" creationId="{0F1A7C61-7EAB-4437-A05C-9FD13405756C}"/>
          </ac:picMkLst>
        </pc:picChg>
        <pc:picChg chg="add mod">
          <ac:chgData name="Mike Peter Aitcheson (1900858)" userId="bd50a680-39b2-4072-8cb6-fc64242732fb" providerId="ADAL" clId="{D504238C-5820-4249-8716-D31A105CB767}" dt="2020-11-15T16:19:23.700" v="1391" actId="1076"/>
          <ac:picMkLst>
            <pc:docMk/>
            <pc:sldMk cId="3583621571" sldId="257"/>
            <ac:picMk id="13" creationId="{A6AB86DE-8C82-41F3-881D-4918266501B7}"/>
          </ac:picMkLst>
        </pc:picChg>
      </pc:sldChg>
      <pc:sldChg chg="addSp delSp modSp new mod delAnim modAnim">
        <pc:chgData name="Mike Peter Aitcheson (1900858)" userId="bd50a680-39b2-4072-8cb6-fc64242732fb" providerId="ADAL" clId="{D504238C-5820-4249-8716-D31A105CB767}" dt="2020-11-17T11:12:15.967" v="1541" actId="255"/>
        <pc:sldMkLst>
          <pc:docMk/>
          <pc:sldMk cId="1944482794" sldId="258"/>
        </pc:sldMkLst>
        <pc:spChg chg="mod">
          <ac:chgData name="Mike Peter Aitcheson (1900858)" userId="bd50a680-39b2-4072-8cb6-fc64242732fb" providerId="ADAL" clId="{D504238C-5820-4249-8716-D31A105CB767}" dt="2020-11-15T16:27:21.405" v="1401"/>
          <ac:spMkLst>
            <pc:docMk/>
            <pc:sldMk cId="1944482794" sldId="258"/>
            <ac:spMk id="2" creationId="{E407FA77-14F7-405F-94BD-E7BBC7EC9A8E}"/>
          </ac:spMkLst>
        </pc:spChg>
        <pc:spChg chg="mod">
          <ac:chgData name="Mike Peter Aitcheson (1900858)" userId="bd50a680-39b2-4072-8cb6-fc64242732fb" providerId="ADAL" clId="{D504238C-5820-4249-8716-D31A105CB767}" dt="2020-11-17T11:12:15.967" v="1541" actId="255"/>
          <ac:spMkLst>
            <pc:docMk/>
            <pc:sldMk cId="1944482794" sldId="258"/>
            <ac:spMk id="3" creationId="{E56B12EA-C514-451A-BA5E-287699BA6FFC}"/>
          </ac:spMkLst>
        </pc:spChg>
        <pc:spChg chg="del">
          <ac:chgData name="Mike Peter Aitcheson (1900858)" userId="bd50a680-39b2-4072-8cb6-fc64242732fb" providerId="ADAL" clId="{D504238C-5820-4249-8716-D31A105CB767}" dt="2020-11-15T16:16:01.237" v="1350" actId="478"/>
          <ac:spMkLst>
            <pc:docMk/>
            <pc:sldMk cId="1944482794" sldId="258"/>
            <ac:spMk id="4" creationId="{1E60987B-722E-4D45-929F-91FCF92FC0F8}"/>
          </ac:spMkLst>
        </pc:spChg>
        <pc:spChg chg="add del mod">
          <ac:chgData name="Mike Peter Aitcheson (1900858)" userId="bd50a680-39b2-4072-8cb6-fc64242732fb" providerId="ADAL" clId="{D504238C-5820-4249-8716-D31A105CB767}" dt="2020-11-15T16:15:59.064" v="1349"/>
          <ac:spMkLst>
            <pc:docMk/>
            <pc:sldMk cId="1944482794" sldId="258"/>
            <ac:spMk id="5" creationId="{73ACC474-6375-47B5-B829-1206605F6CF1}"/>
          </ac:spMkLst>
        </pc:spChg>
        <pc:spChg chg="add mod">
          <ac:chgData name="Mike Peter Aitcheson (1900858)" userId="bd50a680-39b2-4072-8cb6-fc64242732fb" providerId="ADAL" clId="{D504238C-5820-4249-8716-D31A105CB767}" dt="2020-11-15T16:16:09.713" v="1352" actId="1076"/>
          <ac:spMkLst>
            <pc:docMk/>
            <pc:sldMk cId="1944482794" sldId="258"/>
            <ac:spMk id="7" creationId="{E7207BF7-C734-4A54-9E2C-D73E2F407CD3}"/>
          </ac:spMkLst>
        </pc:spChg>
        <pc:picChg chg="add mod">
          <ac:chgData name="Mike Peter Aitcheson (1900858)" userId="bd50a680-39b2-4072-8cb6-fc64242732fb" providerId="ADAL" clId="{D504238C-5820-4249-8716-D31A105CB767}" dt="2020-11-15T16:16:21.782" v="1354" actId="1076"/>
          <ac:picMkLst>
            <pc:docMk/>
            <pc:sldMk cId="1944482794" sldId="258"/>
            <ac:picMk id="6" creationId="{07A7EEEE-14F2-40C2-A1B7-AA2AE93BA82D}"/>
          </ac:picMkLst>
        </pc:picChg>
        <pc:picChg chg="add del mod">
          <ac:chgData name="Mike Peter Aitcheson (1900858)" userId="bd50a680-39b2-4072-8cb6-fc64242732fb" providerId="ADAL" clId="{D504238C-5820-4249-8716-D31A105CB767}" dt="2020-11-15T16:19:36.420" v="1394" actId="478"/>
          <ac:picMkLst>
            <pc:docMk/>
            <pc:sldMk cId="1944482794" sldId="258"/>
            <ac:picMk id="8" creationId="{6EAE7B87-158E-4C4A-9D57-792C44620275}"/>
          </ac:picMkLst>
        </pc:picChg>
        <pc:picChg chg="mod">
          <ac:chgData name="Mike Peter Aitcheson (1900858)" userId="bd50a680-39b2-4072-8cb6-fc64242732fb" providerId="ADAL" clId="{D504238C-5820-4249-8716-D31A105CB767}" dt="2020-11-15T16:23:36.056" v="1395" actId="1076"/>
          <ac:picMkLst>
            <pc:docMk/>
            <pc:sldMk cId="1944482794" sldId="258"/>
            <ac:picMk id="9" creationId="{2609F67D-2C3D-4B1A-A096-E067745774A3}"/>
          </ac:picMkLst>
        </pc:picChg>
      </pc:sldChg>
      <pc:sldChg chg="addSp delSp modSp new mod modNotesTx">
        <pc:chgData name="Mike Peter Aitcheson (1900858)" userId="bd50a680-39b2-4072-8cb6-fc64242732fb" providerId="ADAL" clId="{D504238C-5820-4249-8716-D31A105CB767}" dt="2020-11-17T11:04:59.257" v="1502" actId="1076"/>
        <pc:sldMkLst>
          <pc:docMk/>
          <pc:sldMk cId="64878942" sldId="259"/>
        </pc:sldMkLst>
        <pc:spChg chg="mod">
          <ac:chgData name="Mike Peter Aitcheson (1900858)" userId="bd50a680-39b2-4072-8cb6-fc64242732fb" providerId="ADAL" clId="{D504238C-5820-4249-8716-D31A105CB767}" dt="2020-11-17T10:40:10.736" v="1448" actId="313"/>
          <ac:spMkLst>
            <pc:docMk/>
            <pc:sldMk cId="64878942" sldId="259"/>
            <ac:spMk id="2" creationId="{2E8A8B93-FCED-4653-B49A-912A32967B6A}"/>
          </ac:spMkLst>
        </pc:spChg>
        <pc:spChg chg="mod">
          <ac:chgData name="Mike Peter Aitcheson (1900858)" userId="bd50a680-39b2-4072-8cb6-fc64242732fb" providerId="ADAL" clId="{D504238C-5820-4249-8716-D31A105CB767}" dt="2020-11-17T10:58:55.704" v="1495" actId="108"/>
          <ac:spMkLst>
            <pc:docMk/>
            <pc:sldMk cId="64878942" sldId="259"/>
            <ac:spMk id="3" creationId="{7CE662FF-9D89-49E1-AF97-BBE6E859FEBB}"/>
          </ac:spMkLst>
        </pc:spChg>
        <pc:spChg chg="del">
          <ac:chgData name="Mike Peter Aitcheson (1900858)" userId="bd50a680-39b2-4072-8cb6-fc64242732fb" providerId="ADAL" clId="{D504238C-5820-4249-8716-D31A105CB767}" dt="2020-11-17T10:58:26.685" v="1491" actId="478"/>
          <ac:spMkLst>
            <pc:docMk/>
            <pc:sldMk cId="64878942" sldId="259"/>
            <ac:spMk id="4" creationId="{9A891CA1-C7B4-4CEF-BD25-918647E6052A}"/>
          </ac:spMkLst>
        </pc:spChg>
        <pc:spChg chg="add mod">
          <ac:chgData name="Mike Peter Aitcheson (1900858)" userId="bd50a680-39b2-4072-8cb6-fc64242732fb" providerId="ADAL" clId="{D504238C-5820-4249-8716-D31A105CB767}" dt="2020-11-17T11:00:17.800" v="1501" actId="14100"/>
          <ac:spMkLst>
            <pc:docMk/>
            <pc:sldMk cId="64878942" sldId="259"/>
            <ac:spMk id="6" creationId="{B5747F03-AACE-4B91-8AF2-EF1F18A09047}"/>
          </ac:spMkLst>
        </pc:spChg>
        <pc:picChg chg="add mod">
          <ac:chgData name="Mike Peter Aitcheson (1900858)" userId="bd50a680-39b2-4072-8cb6-fc64242732fb" providerId="ADAL" clId="{D504238C-5820-4249-8716-D31A105CB767}" dt="2020-11-17T10:59:48.615" v="1497" actId="1076"/>
          <ac:picMkLst>
            <pc:docMk/>
            <pc:sldMk cId="64878942" sldId="259"/>
            <ac:picMk id="5" creationId="{718BB025-D97E-4CFF-A075-2C09718C4C4C}"/>
          </ac:picMkLst>
        </pc:picChg>
        <pc:picChg chg="mod">
          <ac:chgData name="Mike Peter Aitcheson (1900858)" userId="bd50a680-39b2-4072-8cb6-fc64242732fb" providerId="ADAL" clId="{D504238C-5820-4249-8716-D31A105CB767}" dt="2020-11-17T11:04:59.257" v="1502" actId="1076"/>
          <ac:picMkLst>
            <pc:docMk/>
            <pc:sldMk cId="64878942" sldId="259"/>
            <ac:picMk id="8" creationId="{03A47F9F-055C-4B70-847E-37AC4CB1C4F5}"/>
          </ac:picMkLst>
        </pc:picChg>
        <pc:picChg chg="add del">
          <ac:chgData name="Mike Peter Aitcheson (1900858)" userId="bd50a680-39b2-4072-8cb6-fc64242732fb" providerId="ADAL" clId="{D504238C-5820-4249-8716-D31A105CB767}" dt="2020-11-17T11:00:08.859" v="1499"/>
          <ac:picMkLst>
            <pc:docMk/>
            <pc:sldMk cId="64878942" sldId="259"/>
            <ac:picMk id="1026" creationId="{8845552E-A21D-42FD-AAE2-4D26A02A47BA}"/>
          </ac:picMkLst>
        </pc:picChg>
      </pc:sldChg>
      <pc:sldChg chg="modSp new mod">
        <pc:chgData name="Mike Peter Aitcheson (1900858)" userId="bd50a680-39b2-4072-8cb6-fc64242732fb" providerId="ADAL" clId="{D504238C-5820-4249-8716-D31A105CB767}" dt="2020-11-17T11:16:21.744" v="1550" actId="20577"/>
        <pc:sldMkLst>
          <pc:docMk/>
          <pc:sldMk cId="2717284451" sldId="260"/>
        </pc:sldMkLst>
        <pc:spChg chg="mod">
          <ac:chgData name="Mike Peter Aitcheson (1900858)" userId="bd50a680-39b2-4072-8cb6-fc64242732fb" providerId="ADAL" clId="{D504238C-5820-4249-8716-D31A105CB767}" dt="2020-11-17T11:05:58.094" v="1534" actId="115"/>
          <ac:spMkLst>
            <pc:docMk/>
            <pc:sldMk cId="2717284451" sldId="260"/>
            <ac:spMk id="2" creationId="{F5273000-B4C9-4A03-AD93-550E5FAD10D1}"/>
          </ac:spMkLst>
        </pc:spChg>
        <pc:spChg chg="mod">
          <ac:chgData name="Mike Peter Aitcheson (1900858)" userId="bd50a680-39b2-4072-8cb6-fc64242732fb" providerId="ADAL" clId="{D504238C-5820-4249-8716-D31A105CB767}" dt="2020-11-17T11:16:21.744" v="1550" actId="20577"/>
          <ac:spMkLst>
            <pc:docMk/>
            <pc:sldMk cId="2717284451" sldId="260"/>
            <ac:spMk id="3" creationId="{C52771E4-16EF-452C-80E2-E7875DF165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78503-2EC3-41AB-B0EC-CF30039B0AA9}" type="datetimeFigureOut">
              <a:rPr lang="en-GB" smtClean="0"/>
              <a:t>17/11/2020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64F118-FFF7-4572-912D-EE01FE63DD84}" type="slidenum">
              <a:rPr lang="en-GB" smtClean="0"/>
              <a:t>‹#›</a:t>
            </a:fld>
            <a:endParaRPr lang="en-GB"/>
          </a:p>
        </p:txBody>
      </p:sp>
    </p:spTree>
    <p:extLst>
      <p:ext uri="{BB962C8B-B14F-4D97-AF65-F5344CB8AC3E}">
        <p14:creationId xmlns:p14="http://schemas.microsoft.com/office/powerpoint/2010/main" val="2770673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64F118-FFF7-4572-912D-EE01FE63DD84}" type="slidenum">
              <a:rPr lang="en-GB" smtClean="0"/>
              <a:t>2</a:t>
            </a:fld>
            <a:endParaRPr lang="en-GB"/>
          </a:p>
        </p:txBody>
      </p:sp>
    </p:spTree>
    <p:extLst>
      <p:ext uri="{BB962C8B-B14F-4D97-AF65-F5344CB8AC3E}">
        <p14:creationId xmlns:p14="http://schemas.microsoft.com/office/powerpoint/2010/main" val="3987915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64F118-FFF7-4572-912D-EE01FE63DD84}" type="slidenum">
              <a:rPr lang="en-GB" smtClean="0"/>
              <a:t>3</a:t>
            </a:fld>
            <a:endParaRPr lang="en-GB"/>
          </a:p>
        </p:txBody>
      </p:sp>
    </p:spTree>
    <p:extLst>
      <p:ext uri="{BB962C8B-B14F-4D97-AF65-F5344CB8AC3E}">
        <p14:creationId xmlns:p14="http://schemas.microsoft.com/office/powerpoint/2010/main" val="2792503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Mangla</a:t>
            </a:r>
            <a:r>
              <a:rPr lang="en-GB" dirty="0"/>
              <a:t>, K. (2020). Psychopharmacology (Medication Management) | </a:t>
            </a:r>
            <a:r>
              <a:rPr lang="en-GB" dirty="0" err="1"/>
              <a:t>ColumbiaDoctors</a:t>
            </a:r>
            <a:r>
              <a:rPr lang="en-GB" dirty="0"/>
              <a:t> - New York. </a:t>
            </a:r>
            <a:r>
              <a:rPr lang="en-GB" dirty="0" err="1"/>
              <a:t>ColumbiaDoctors</a:t>
            </a:r>
            <a:r>
              <a:rPr lang="en-GB" dirty="0"/>
              <a:t>. Retrieved 17 November 2020, from https://www.columbiadoctors.org/treatment/psychopharmacology-medication-management.</a:t>
            </a:r>
          </a:p>
        </p:txBody>
      </p:sp>
      <p:sp>
        <p:nvSpPr>
          <p:cNvPr id="4" name="Slide Number Placeholder 3"/>
          <p:cNvSpPr>
            <a:spLocks noGrp="1"/>
          </p:cNvSpPr>
          <p:nvPr>
            <p:ph type="sldNum" sz="quarter" idx="5"/>
          </p:nvPr>
        </p:nvSpPr>
        <p:spPr/>
        <p:txBody>
          <a:bodyPr/>
          <a:lstStyle/>
          <a:p>
            <a:fld id="{5B64F118-FFF7-4572-912D-EE01FE63DD84}" type="slidenum">
              <a:rPr lang="en-GB" smtClean="0"/>
              <a:t>4</a:t>
            </a:fld>
            <a:endParaRPr lang="en-GB"/>
          </a:p>
        </p:txBody>
      </p:sp>
    </p:spTree>
    <p:extLst>
      <p:ext uri="{BB962C8B-B14F-4D97-AF65-F5344CB8AC3E}">
        <p14:creationId xmlns:p14="http://schemas.microsoft.com/office/powerpoint/2010/main" val="1201628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B2779D-BB20-4D36-A313-A24D92E618BE}"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0688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907D57F-BF54-4C7D-8B44-ECA83667339D}"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65100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F17385-64B5-44E0-942F-0DDC3B54AC3F}"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7154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887BD7-83B4-4277-A0F2-2963A2A4D22F}" type="datetime1">
              <a:rPr lang="en-US" smtClean="0"/>
              <a:t>11/17/2020</a:t>
            </a:fld>
            <a:endParaRPr lang="en-US" dirty="0"/>
          </a:p>
        </p:txBody>
      </p:sp>
      <p:sp>
        <p:nvSpPr>
          <p:cNvPr id="6" name="Footer Placeholder 5"/>
          <p:cNvSpPr>
            <a:spLocks noGrp="1"/>
          </p:cNvSpPr>
          <p:nvPr>
            <p:ph type="ftr" sz="quarter" idx="11"/>
          </p:nvPr>
        </p:nvSpPr>
        <p:spPr/>
        <p:txBody>
          <a:bodyPr/>
          <a:lstStyle/>
          <a:p>
            <a:r>
              <a:rPr lang="en-US"/>
              <a:t>Michael Aitcheson</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3984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613E37-941A-4C40-A7B9-B57CC8EFE681}" type="datetime1">
              <a:rPr lang="en-US" smtClean="0"/>
              <a:t>11/17/2020</a:t>
            </a:fld>
            <a:endParaRPr lang="en-US" dirty="0"/>
          </a:p>
        </p:txBody>
      </p:sp>
      <p:sp>
        <p:nvSpPr>
          <p:cNvPr id="8" name="Footer Placeholder 7"/>
          <p:cNvSpPr>
            <a:spLocks noGrp="1"/>
          </p:cNvSpPr>
          <p:nvPr>
            <p:ph type="ftr" sz="quarter" idx="11"/>
          </p:nvPr>
        </p:nvSpPr>
        <p:spPr/>
        <p:txBody>
          <a:bodyPr/>
          <a:lstStyle/>
          <a:p>
            <a:r>
              <a:rPr lang="en-US"/>
              <a:t>Michael Aitcheson</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4124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7059CB4-6BE2-465B-82B4-4A8CCD109510}" type="datetime1">
              <a:rPr lang="en-US" smtClean="0"/>
              <a:t>11/17/2020</a:t>
            </a:fld>
            <a:endParaRPr lang="en-US" dirty="0"/>
          </a:p>
        </p:txBody>
      </p:sp>
      <p:sp>
        <p:nvSpPr>
          <p:cNvPr id="5" name="Footer Placeholder 3"/>
          <p:cNvSpPr>
            <a:spLocks noGrp="1"/>
          </p:cNvSpPr>
          <p:nvPr>
            <p:ph type="ftr" sz="quarter" idx="11"/>
          </p:nvPr>
        </p:nvSpPr>
        <p:spPr/>
        <p:txBody>
          <a:bodyPr/>
          <a:lstStyle/>
          <a:p>
            <a:r>
              <a:rPr lang="en-US"/>
              <a:t>Michael Aitcheson</a:t>
            </a:r>
            <a:endParaRPr lang="en-US" dirty="0"/>
          </a:p>
        </p:txBody>
      </p:sp>
      <p:sp>
        <p:nvSpPr>
          <p:cNvPr id="6"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692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CD08F50-2F60-43FD-9A73-4447D444329C}" type="datetime1">
              <a:rPr lang="en-US" smtClean="0"/>
              <a:t>11/17/2020</a:t>
            </a:fld>
            <a:endParaRPr lang="en-US" dirty="0"/>
          </a:p>
        </p:txBody>
      </p:sp>
      <p:sp>
        <p:nvSpPr>
          <p:cNvPr id="5" name="Footer Placeholder 2"/>
          <p:cNvSpPr>
            <a:spLocks noGrp="1"/>
          </p:cNvSpPr>
          <p:nvPr>
            <p:ph type="ftr" sz="quarter" idx="11"/>
          </p:nvPr>
        </p:nvSpPr>
        <p:spPr/>
        <p:txBody>
          <a:bodyPr/>
          <a:lstStyle/>
          <a:p>
            <a:r>
              <a:rPr lang="en-US"/>
              <a:t>Michael Aitcheson</a:t>
            </a:r>
            <a:endParaRPr lang="en-US" dirty="0"/>
          </a:p>
        </p:txBody>
      </p:sp>
      <p:sp>
        <p:nvSpPr>
          <p:cNvPr id="6"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5564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16C107B-1C3A-4552-B7F4-73E9608FF39A}" type="datetime1">
              <a:rPr lang="en-US" smtClean="0"/>
              <a:t>11/17/2020</a:t>
            </a:fld>
            <a:endParaRPr lang="en-US" dirty="0"/>
          </a:p>
        </p:txBody>
      </p:sp>
      <p:sp>
        <p:nvSpPr>
          <p:cNvPr id="5" name="Footer Placeholder 5"/>
          <p:cNvSpPr>
            <a:spLocks noGrp="1"/>
          </p:cNvSpPr>
          <p:nvPr>
            <p:ph type="ftr" sz="quarter" idx="11"/>
          </p:nvPr>
        </p:nvSpPr>
        <p:spPr/>
        <p:txBody>
          <a:bodyPr/>
          <a:lstStyle/>
          <a:p>
            <a:r>
              <a:rPr lang="en-US"/>
              <a:t>Michael Aitcheson</a:t>
            </a:r>
            <a:endParaRPr lang="en-US" dirty="0"/>
          </a:p>
        </p:txBody>
      </p:sp>
      <p:sp>
        <p:nvSpPr>
          <p:cNvPr id="6"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2157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30E256-BD43-4F02-A9FF-B87AB2141276}" type="datetime1">
              <a:rPr lang="en-US" smtClean="0"/>
              <a:t>11/17/2020</a:t>
            </a:fld>
            <a:endParaRPr lang="en-US" dirty="0"/>
          </a:p>
        </p:txBody>
      </p:sp>
      <p:sp>
        <p:nvSpPr>
          <p:cNvPr id="6" name="Footer Placeholder 5"/>
          <p:cNvSpPr>
            <a:spLocks noGrp="1"/>
          </p:cNvSpPr>
          <p:nvPr>
            <p:ph type="ftr" sz="quarter" idx="11"/>
          </p:nvPr>
        </p:nvSpPr>
        <p:spPr/>
        <p:txBody>
          <a:bodyPr/>
          <a:lstStyle/>
          <a:p>
            <a:pPr algn="l"/>
            <a:r>
              <a:rPr lang="en-US"/>
              <a:t>Michael Aitcheson</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0857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9CF65F-A8AC-4D90-9E72-89FD39C0E6EC}" type="datetime1">
              <a:rPr lang="en-US" smtClean="0"/>
              <a:t>11/17/2020</a:t>
            </a:fld>
            <a:endParaRPr lang="en-US" dirty="0"/>
          </a:p>
        </p:txBody>
      </p:sp>
      <p:sp>
        <p:nvSpPr>
          <p:cNvPr id="6" name="Footer Placeholder 5"/>
          <p:cNvSpPr>
            <a:spLocks noGrp="1"/>
          </p:cNvSpPr>
          <p:nvPr>
            <p:ph type="ftr" sz="quarter" idx="11"/>
          </p:nvPr>
        </p:nvSpPr>
        <p:spPr/>
        <p:txBody>
          <a:bodyPr/>
          <a:lstStyle/>
          <a:p>
            <a:r>
              <a:rPr lang="en-US"/>
              <a:t>Michael Aitcheson</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5470383"/>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9CF65F-A8AC-4D90-9E72-89FD39C0E6EC}"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5854731"/>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9CF65F-A8AC-4D90-9E72-89FD39C0E6EC}"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0561673"/>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9CF65F-A8AC-4D90-9E72-89FD39C0E6EC}"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76054695"/>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99CF65F-A8AC-4D90-9E72-89FD39C0E6EC}" type="datetime1">
              <a:rPr lang="en-US" smtClean="0"/>
              <a:t>11/17/2020</a:t>
            </a:fld>
            <a:endParaRPr lang="en-US" dirty="0"/>
          </a:p>
        </p:txBody>
      </p:sp>
      <p:sp>
        <p:nvSpPr>
          <p:cNvPr id="4"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3595608"/>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99CF65F-A8AC-4D90-9E72-89FD39C0E6EC}" type="datetime1">
              <a:rPr lang="en-US" smtClean="0"/>
              <a:t>11/17/2020</a:t>
            </a:fld>
            <a:endParaRPr lang="en-US" dirty="0"/>
          </a:p>
        </p:txBody>
      </p:sp>
      <p:sp>
        <p:nvSpPr>
          <p:cNvPr id="4"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1512538"/>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061FEC-4C46-47E8-ACE2-14DBDFE56729}"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859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C2291F-7C39-4195-B02E-10F407DDCB18}" type="datetime1">
              <a:rPr lang="en-US" smtClean="0"/>
              <a:t>11/17/2020</a:t>
            </a:fld>
            <a:endParaRPr lang="en-US" dirty="0"/>
          </a:p>
        </p:txBody>
      </p:sp>
      <p:sp>
        <p:nvSpPr>
          <p:cNvPr id="5" name="Footer Placeholder 4"/>
          <p:cNvSpPr>
            <a:spLocks noGrp="1"/>
          </p:cNvSpPr>
          <p:nvPr>
            <p:ph type="ftr" sz="quarter" idx="11"/>
          </p:nvPr>
        </p:nvSpPr>
        <p:spPr/>
        <p:txBody>
          <a:bodyPr/>
          <a:lstStyle/>
          <a:p>
            <a:r>
              <a:rPr lang="en-US"/>
              <a:t>Michael Aitcheson</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6459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99CF65F-A8AC-4D90-9E72-89FD39C0E6EC}" type="datetime1">
              <a:rPr lang="en-US" smtClean="0"/>
              <a:t>11/17/2020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Michael Aitcheson</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448499290"/>
      </p:ext>
    </p:extLst>
  </p:cSld>
  <p:clrMap bg1="dk1" tx1="lt1" bg2="dk2" tx2="lt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Lst>
  <p:hf sldNum="0"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hyperlink" Target="https://psychologyhub.co.uk/the-cognitive-approach-to-explaining-depression-becks-negative-triad-and-ellis-abc-model/" TargetMode="External"/><Relationship Id="rId2" Type="http://schemas.openxmlformats.org/officeDocument/2006/relationships/hyperlink" Target="https://www.counselling-directory.org.uk/psychodynamic-therapy.html" TargetMode="External"/><Relationship Id="rId1" Type="http://schemas.openxmlformats.org/officeDocument/2006/relationships/slideLayout" Target="../slideLayouts/slideLayout2.xml"/><Relationship Id="rId4" Type="http://schemas.openxmlformats.org/officeDocument/2006/relationships/hyperlink" Target="https://www.columbiadoctors.org/treatment/psychopharmacology-medication-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a:extLst>
              <a:ext uri="{FF2B5EF4-FFF2-40B4-BE49-F238E27FC236}">
                <a16:creationId xmlns:a16="http://schemas.microsoft.com/office/drawing/2014/main" id="{E04BC2E4-A13F-45BE-B256-987E504E40CF}"/>
              </a:ext>
            </a:extLst>
          </p:cNvPr>
          <p:cNvPicPr>
            <a:picLocks noChangeAspect="1"/>
          </p:cNvPicPr>
          <p:nvPr/>
        </p:nvPicPr>
        <p:blipFill rotWithShape="1">
          <a:blip r:embed="rId4">
            <a:alphaModFix amt="40000"/>
          </a:blip>
          <a:srcRect t="7704" b="459"/>
          <a:stretch/>
        </p:blipFill>
        <p:spPr>
          <a:xfrm>
            <a:off x="20" y="0"/>
            <a:ext cx="12191980" cy="6857990"/>
          </a:xfrm>
          <a:prstGeom prst="rect">
            <a:avLst/>
          </a:prstGeom>
        </p:spPr>
      </p:pic>
      <p:sp>
        <p:nvSpPr>
          <p:cNvPr id="2" name="Title 1">
            <a:extLst>
              <a:ext uri="{FF2B5EF4-FFF2-40B4-BE49-F238E27FC236}">
                <a16:creationId xmlns:a16="http://schemas.microsoft.com/office/drawing/2014/main" id="{D17E2CDB-3785-447A-974B-EEE7AB497846}"/>
              </a:ext>
            </a:extLst>
          </p:cNvPr>
          <p:cNvSpPr>
            <a:spLocks noGrp="1"/>
          </p:cNvSpPr>
          <p:nvPr>
            <p:ph type="ctrTitle"/>
          </p:nvPr>
        </p:nvSpPr>
        <p:spPr>
          <a:xfrm>
            <a:off x="983235" y="362434"/>
            <a:ext cx="10225530" cy="1475013"/>
          </a:xfrm>
        </p:spPr>
        <p:txBody>
          <a:bodyPr>
            <a:normAutofit/>
          </a:bodyPr>
          <a:lstStyle/>
          <a:p>
            <a:pPr algn="ctr"/>
            <a:r>
              <a:rPr lang="en-GB" sz="2600" dirty="0">
                <a:solidFill>
                  <a:schemeClr val="tx1"/>
                </a:solidFill>
              </a:rPr>
              <a:t>Types of Treatment for metal health illness</a:t>
            </a:r>
            <a:br>
              <a:rPr lang="en-GB" sz="2600" dirty="0">
                <a:solidFill>
                  <a:schemeClr val="tx1"/>
                </a:solidFill>
              </a:rPr>
            </a:br>
            <a:endParaRPr lang="en-GB" sz="2600" dirty="0">
              <a:solidFill>
                <a:schemeClr val="tx1"/>
              </a:solidFill>
            </a:endParaRPr>
          </a:p>
        </p:txBody>
      </p:sp>
      <p:sp>
        <p:nvSpPr>
          <p:cNvPr id="9" name="Footer Placeholder 8">
            <a:extLst>
              <a:ext uri="{FF2B5EF4-FFF2-40B4-BE49-F238E27FC236}">
                <a16:creationId xmlns:a16="http://schemas.microsoft.com/office/drawing/2014/main" id="{130A4FE5-E649-4CD3-AEE5-1732E30AA834}"/>
              </a:ext>
            </a:extLst>
          </p:cNvPr>
          <p:cNvSpPr>
            <a:spLocks noGrp="1"/>
          </p:cNvSpPr>
          <p:nvPr>
            <p:ph type="ftr" sz="quarter" idx="11"/>
          </p:nvPr>
        </p:nvSpPr>
        <p:spPr/>
        <p:txBody>
          <a:bodyPr/>
          <a:lstStyle/>
          <a:p>
            <a:r>
              <a:rPr lang="en-US"/>
              <a:t>Michael Aitcheson</a:t>
            </a:r>
            <a:endParaRPr lang="en-US" dirty="0"/>
          </a:p>
        </p:txBody>
      </p:sp>
      <p:sp>
        <p:nvSpPr>
          <p:cNvPr id="4" name="TextBox 3">
            <a:extLst>
              <a:ext uri="{FF2B5EF4-FFF2-40B4-BE49-F238E27FC236}">
                <a16:creationId xmlns:a16="http://schemas.microsoft.com/office/drawing/2014/main" id="{7531B86C-8BBB-4386-AF0C-211781A8A230}"/>
              </a:ext>
            </a:extLst>
          </p:cNvPr>
          <p:cNvSpPr txBox="1"/>
          <p:nvPr/>
        </p:nvSpPr>
        <p:spPr>
          <a:xfrm>
            <a:off x="792470" y="1546956"/>
            <a:ext cx="10607040" cy="3139321"/>
          </a:xfrm>
          <a:prstGeom prst="rect">
            <a:avLst/>
          </a:prstGeom>
          <a:noFill/>
        </p:spPr>
        <p:txBody>
          <a:bodyPr wrap="square" rtlCol="0">
            <a:spAutoFit/>
          </a:bodyPr>
          <a:lstStyle/>
          <a:p>
            <a:r>
              <a:rPr lang="en-GB" sz="2200" dirty="0">
                <a:latin typeface="Times New Roman" panose="02020603050405020304" pitchFamily="18" charset="0"/>
                <a:cs typeface="Times New Roman" panose="02020603050405020304" pitchFamily="18" charset="0"/>
              </a:rPr>
              <a:t>There are a large variety of treatments and therapies available which are designed to help alleviate some of the effects of mental health illnesses whether it be through counselling or the use of drug treatment. They all have varying levels of success when it comes to treating the symptoms of mental health illness. They all aim to in one way or another relieve the distress which can be caused by MHI’s. They provide a practical insight for the patient to help understand their problems. They provide patients with ways in which to acquire problem solving techniques and provide coping mechanisms but the main cause is to help identify and eventually resolve the root causes of their problems. The next slide will look at some of the approaches of treatment that is available.</a:t>
            </a:r>
          </a:p>
        </p:txBody>
      </p:sp>
      <p:pic>
        <p:nvPicPr>
          <p:cNvPr id="11" name="Recorded Sound">
            <a:hlinkClick r:id="" action="ppaction://media"/>
            <a:extLst>
              <a:ext uri="{FF2B5EF4-FFF2-40B4-BE49-F238E27FC236}">
                <a16:creationId xmlns:a16="http://schemas.microsoft.com/office/drawing/2014/main" id="{45C39131-DF4C-41F0-8480-57C206EC30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3235" y="451339"/>
            <a:ext cx="609600" cy="609600"/>
          </a:xfrm>
          <a:prstGeom prst="rect">
            <a:avLst/>
          </a:prstGeom>
        </p:spPr>
      </p:pic>
      <p:sp>
        <p:nvSpPr>
          <p:cNvPr id="15" name="TextBox 14">
            <a:extLst>
              <a:ext uri="{FF2B5EF4-FFF2-40B4-BE49-F238E27FC236}">
                <a16:creationId xmlns:a16="http://schemas.microsoft.com/office/drawing/2014/main" id="{0653394E-C3EF-4631-A158-152A86E2FE08}"/>
              </a:ext>
            </a:extLst>
          </p:cNvPr>
          <p:cNvSpPr txBox="1"/>
          <p:nvPr/>
        </p:nvSpPr>
        <p:spPr>
          <a:xfrm>
            <a:off x="9638714" y="6010366"/>
            <a:ext cx="2431366" cy="369332"/>
          </a:xfrm>
          <a:prstGeom prst="rect">
            <a:avLst/>
          </a:prstGeom>
          <a:noFill/>
        </p:spPr>
        <p:txBody>
          <a:bodyPr wrap="square" rtlCol="0">
            <a:spAutoFit/>
          </a:bodyPr>
          <a:lstStyle/>
          <a:p>
            <a:r>
              <a:rPr lang="en-GB" dirty="0"/>
              <a:t>Michael Aitcheson</a:t>
            </a:r>
          </a:p>
        </p:txBody>
      </p:sp>
    </p:spTree>
    <p:extLst>
      <p:ext uri="{BB962C8B-B14F-4D97-AF65-F5344CB8AC3E}">
        <p14:creationId xmlns:p14="http://schemas.microsoft.com/office/powerpoint/2010/main" val="35966725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94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AC7218-0FB0-40A5-A7F9-5E56904DF333}"/>
              </a:ext>
            </a:extLst>
          </p:cNvPr>
          <p:cNvSpPr txBox="1"/>
          <p:nvPr/>
        </p:nvSpPr>
        <p:spPr>
          <a:xfrm>
            <a:off x="121920" y="1078465"/>
            <a:ext cx="8147437" cy="5509200"/>
          </a:xfrm>
          <a:prstGeom prst="rect">
            <a:avLst/>
          </a:prstGeom>
          <a:noFill/>
        </p:spPr>
        <p:txBody>
          <a:bodyPr wrap="square" rtlCol="0">
            <a:spAutoFit/>
          </a:bodyPr>
          <a:lstStyle/>
          <a:p>
            <a:pPr algn="ctr"/>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Psychodynamic therapy (also known as psychodynamic counselling) is a therapeutic approach that embraces the work of all analytic therapies. While the roots of psychodynamic therapy lie predominantly in Freud’s approach of psychoanalysis, Carl Jung, Alfred Adler, Otto Rank and Melanie Klein are all widely recognised for their involvement in further developing the concept and application of psychodynamics. </a:t>
            </a:r>
            <a:r>
              <a:rPr lang="en-GB" sz="2200" b="0" i="0" dirty="0">
                <a:effectLst/>
                <a:latin typeface="Times New Roman" panose="02020603050405020304" pitchFamily="18" charset="0"/>
                <a:cs typeface="Times New Roman" panose="02020603050405020304" pitchFamily="18" charset="0"/>
              </a:rPr>
              <a:t>The psychodynamic approach is guided by the core principle that the unconscious mind harbours deep-rooted feelings and memories that can affect our behaviour. Psychodynamic therapists will work using this, in specific ways in order to create techniques and to manage the therapy style for the client. There is always an equal relationship with the client. This encourages the client to ‘open up’ in order to explore any unresolves issues and to work around this in order to help solve these issues. ("Psychodynamic therapy - Counselling Directory", 2020)</a:t>
            </a:r>
            <a:endParaRPr lang="en-GB" sz="2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D661411-C47F-4DE4-A686-2E25623A8F1C}"/>
              </a:ext>
            </a:extLst>
          </p:cNvPr>
          <p:cNvSpPr txBox="1"/>
          <p:nvPr/>
        </p:nvSpPr>
        <p:spPr>
          <a:xfrm>
            <a:off x="9638714" y="6010366"/>
            <a:ext cx="2431366" cy="369332"/>
          </a:xfrm>
          <a:prstGeom prst="rect">
            <a:avLst/>
          </a:prstGeom>
          <a:noFill/>
        </p:spPr>
        <p:txBody>
          <a:bodyPr wrap="square" rtlCol="0">
            <a:spAutoFit/>
          </a:bodyPr>
          <a:lstStyle/>
          <a:p>
            <a:r>
              <a:rPr lang="en-GB" dirty="0"/>
              <a:t>Michael Aitcheson</a:t>
            </a:r>
          </a:p>
        </p:txBody>
      </p:sp>
      <p:pic>
        <p:nvPicPr>
          <p:cNvPr id="11" name="Slide 2">
            <a:hlinkClick r:id="" action="ppaction://media"/>
            <a:extLst>
              <a:ext uri="{FF2B5EF4-FFF2-40B4-BE49-F238E27FC236}">
                <a16:creationId xmlns:a16="http://schemas.microsoft.com/office/drawing/2014/main" id="{0F1A7C61-7EAB-4437-A05C-9FD1340575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9154" y="468865"/>
            <a:ext cx="609600" cy="609600"/>
          </a:xfrm>
          <a:prstGeom prst="rect">
            <a:avLst/>
          </a:prstGeom>
        </p:spPr>
      </p:pic>
      <p:sp>
        <p:nvSpPr>
          <p:cNvPr id="12" name="TextBox 11">
            <a:extLst>
              <a:ext uri="{FF2B5EF4-FFF2-40B4-BE49-F238E27FC236}">
                <a16:creationId xmlns:a16="http://schemas.microsoft.com/office/drawing/2014/main" id="{D152BCCC-D492-4924-8EC1-777D8F85AFAE}"/>
              </a:ext>
            </a:extLst>
          </p:cNvPr>
          <p:cNvSpPr txBox="1"/>
          <p:nvPr/>
        </p:nvSpPr>
        <p:spPr>
          <a:xfrm>
            <a:off x="3221502" y="478302"/>
            <a:ext cx="6710289" cy="1200329"/>
          </a:xfrm>
          <a:prstGeom prst="rect">
            <a:avLst/>
          </a:prstGeom>
          <a:noFill/>
        </p:spPr>
        <p:txBody>
          <a:bodyPr wrap="square" rtlCol="0">
            <a:spAutoFit/>
          </a:bodyPr>
          <a:lstStyle/>
          <a:p>
            <a:r>
              <a:rPr lang="en-GB" sz="3600" b="1" u="sng" dirty="0">
                <a:latin typeface="Times New Roman" panose="02020603050405020304" pitchFamily="18" charset="0"/>
                <a:cs typeface="Times New Roman" panose="02020603050405020304" pitchFamily="18" charset="0"/>
              </a:rPr>
              <a:t>Psychodynamic Therapy.</a:t>
            </a:r>
          </a:p>
          <a:p>
            <a:endParaRPr lang="en-GB" sz="36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A6AB86DE-8C82-41F3-881D-4918266501B7}"/>
              </a:ext>
            </a:extLst>
          </p:cNvPr>
          <p:cNvPicPr>
            <a:picLocks noChangeAspect="1"/>
          </p:cNvPicPr>
          <p:nvPr/>
        </p:nvPicPr>
        <p:blipFill>
          <a:blip r:embed="rId6"/>
          <a:stretch>
            <a:fillRect/>
          </a:stretch>
        </p:blipFill>
        <p:spPr>
          <a:xfrm>
            <a:off x="8269357" y="1478341"/>
            <a:ext cx="3800723" cy="4422224"/>
          </a:xfrm>
          <a:prstGeom prst="rect">
            <a:avLst/>
          </a:prstGeom>
        </p:spPr>
      </p:pic>
    </p:spTree>
    <p:extLst>
      <p:ext uri="{BB962C8B-B14F-4D97-AF65-F5344CB8AC3E}">
        <p14:creationId xmlns:p14="http://schemas.microsoft.com/office/powerpoint/2010/main" val="358362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82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7FA77-14F7-405F-94BD-E7BBC7EC9A8E}"/>
              </a:ext>
            </a:extLst>
          </p:cNvPr>
          <p:cNvSpPr>
            <a:spLocks noGrp="1"/>
          </p:cNvSpPr>
          <p:nvPr>
            <p:ph type="title"/>
          </p:nvPr>
        </p:nvSpPr>
        <p:spPr/>
        <p:txBody>
          <a:bodyPr/>
          <a:lstStyle/>
          <a:p>
            <a:pPr algn="ctr"/>
            <a:r>
              <a:rPr lang="en-GB" sz="4400" b="1" u="sng" dirty="0">
                <a:latin typeface="Times New Roman" panose="02020603050405020304" pitchFamily="18" charset="0"/>
                <a:cs typeface="Times New Roman" panose="02020603050405020304" pitchFamily="18" charset="0"/>
              </a:rPr>
              <a:t>Cognitive Therapy.</a:t>
            </a:r>
            <a:br>
              <a:rPr lang="en-GB" sz="4400" b="1" u="sng" dirty="0">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56B12EA-C514-451A-BA5E-287699BA6FFC}"/>
              </a:ext>
            </a:extLst>
          </p:cNvPr>
          <p:cNvSpPr>
            <a:spLocks noGrp="1"/>
          </p:cNvSpPr>
          <p:nvPr>
            <p:ph idx="1"/>
          </p:nvPr>
        </p:nvSpPr>
        <p:spPr>
          <a:xfrm>
            <a:off x="512469" y="1447800"/>
            <a:ext cx="6465106" cy="4588150"/>
          </a:xfrm>
        </p:spPr>
        <p:txBody>
          <a:bodyPr>
            <a:noAutofit/>
          </a:bodyPr>
          <a:lstStyle/>
          <a:p>
            <a:r>
              <a:rPr lang="en-GB" sz="1800" dirty="0">
                <a:latin typeface="Times New Roman" panose="02020603050405020304" pitchFamily="18" charset="0"/>
                <a:cs typeface="Times New Roman" panose="02020603050405020304" pitchFamily="18" charset="0"/>
              </a:rPr>
              <a:t>Cognitive Behavioural Therapy is a method of therapy which aims to essentially change the way you think and behave. It helps to alleviate the patients issues by breaking the patients issues down into smaller parts. The patient is then shown ways in which they can change the negative patterns to eventually improve the way that they feel about the situation. A.T. Beck believed that depressed people think as they do because their thinking is biased towards negative interpretations of the world and they lack a perceived sense of control. He created the ‘Becks Triad’ – Self (I am worthless), The world ( life experiences, Everything is against me) and The future (Nothing will ever change). Beck also created a system to measure the level of depression that a patient may be experiencing. This is known as the ‘Beck Depression Inventory’. ("The Cognitive Approach to Explaining Depression (Beck’s Negative Triad and Ellis’ ABC Model) - Psychology Hub", 2020)</a:t>
            </a:r>
          </a:p>
          <a:p>
            <a:endParaRPr lang="en-GB" sz="1800" dirty="0"/>
          </a:p>
        </p:txBody>
      </p:sp>
      <p:pic>
        <p:nvPicPr>
          <p:cNvPr id="6" name="Picture 5">
            <a:extLst>
              <a:ext uri="{FF2B5EF4-FFF2-40B4-BE49-F238E27FC236}">
                <a16:creationId xmlns:a16="http://schemas.microsoft.com/office/drawing/2014/main" id="{07A7EEEE-14F2-40C2-A1B7-AA2AE93BA82D}"/>
              </a:ext>
            </a:extLst>
          </p:cNvPr>
          <p:cNvPicPr>
            <a:picLocks noChangeAspect="1"/>
          </p:cNvPicPr>
          <p:nvPr/>
        </p:nvPicPr>
        <p:blipFill>
          <a:blip r:embed="rId5"/>
          <a:stretch>
            <a:fillRect/>
          </a:stretch>
        </p:blipFill>
        <p:spPr>
          <a:xfrm>
            <a:off x="7209691" y="1475368"/>
            <a:ext cx="4207340" cy="2639096"/>
          </a:xfrm>
          <a:prstGeom prst="rect">
            <a:avLst/>
          </a:prstGeom>
        </p:spPr>
      </p:pic>
      <p:sp>
        <p:nvSpPr>
          <p:cNvPr id="7" name="TextBox 6">
            <a:extLst>
              <a:ext uri="{FF2B5EF4-FFF2-40B4-BE49-F238E27FC236}">
                <a16:creationId xmlns:a16="http://schemas.microsoft.com/office/drawing/2014/main" id="{E7207BF7-C734-4A54-9E2C-D73E2F407CD3}"/>
              </a:ext>
            </a:extLst>
          </p:cNvPr>
          <p:cNvSpPr txBox="1"/>
          <p:nvPr/>
        </p:nvSpPr>
        <p:spPr>
          <a:xfrm>
            <a:off x="7578487" y="6035950"/>
            <a:ext cx="4491591" cy="369332"/>
          </a:xfrm>
          <a:prstGeom prst="rect">
            <a:avLst/>
          </a:prstGeom>
          <a:noFill/>
        </p:spPr>
        <p:txBody>
          <a:bodyPr wrap="square" rtlCol="0">
            <a:spAutoFit/>
          </a:bodyPr>
          <a:lstStyle/>
          <a:p>
            <a:r>
              <a:rPr lang="en-GB" dirty="0"/>
              <a:t>Michael Aitcheson</a:t>
            </a:r>
          </a:p>
        </p:txBody>
      </p:sp>
      <p:pic>
        <p:nvPicPr>
          <p:cNvPr id="9" name="Slide 3">
            <a:hlinkClick r:id="" action="ppaction://media"/>
            <a:extLst>
              <a:ext uri="{FF2B5EF4-FFF2-40B4-BE49-F238E27FC236}">
                <a16:creationId xmlns:a16="http://schemas.microsoft.com/office/drawing/2014/main" id="{2609F67D-2C3D-4B1A-A096-E067745774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45705" y="340659"/>
            <a:ext cx="609600" cy="609600"/>
          </a:xfrm>
          <a:prstGeom prst="rect">
            <a:avLst/>
          </a:prstGeom>
        </p:spPr>
      </p:pic>
    </p:spTree>
    <p:extLst>
      <p:ext uri="{BB962C8B-B14F-4D97-AF65-F5344CB8AC3E}">
        <p14:creationId xmlns:p14="http://schemas.microsoft.com/office/powerpoint/2010/main" val="194448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39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A8B93-FCED-4653-B49A-912A32967B6A}"/>
              </a:ext>
            </a:extLst>
          </p:cNvPr>
          <p:cNvSpPr>
            <a:spLocks noGrp="1"/>
          </p:cNvSpPr>
          <p:nvPr>
            <p:ph type="title"/>
          </p:nvPr>
        </p:nvSpPr>
        <p:spPr/>
        <p:txBody>
          <a:bodyPr/>
          <a:lstStyle/>
          <a:p>
            <a:pPr algn="ctr"/>
            <a:r>
              <a:rPr lang="en-GB" b="1" u="sng" dirty="0"/>
              <a:t>Drug Therapy (Psychopharmacology)</a:t>
            </a:r>
          </a:p>
        </p:txBody>
      </p:sp>
      <p:sp>
        <p:nvSpPr>
          <p:cNvPr id="3" name="Content Placeholder 2">
            <a:extLst>
              <a:ext uri="{FF2B5EF4-FFF2-40B4-BE49-F238E27FC236}">
                <a16:creationId xmlns:a16="http://schemas.microsoft.com/office/drawing/2014/main" id="{7CE662FF-9D89-49E1-AF97-BBE6E859FEBB}"/>
              </a:ext>
            </a:extLst>
          </p:cNvPr>
          <p:cNvSpPr>
            <a:spLocks noGrp="1"/>
          </p:cNvSpPr>
          <p:nvPr>
            <p:ph idx="1"/>
          </p:nvPr>
        </p:nvSpPr>
        <p:spPr>
          <a:xfrm>
            <a:off x="1103312" y="2052918"/>
            <a:ext cx="7435777" cy="4352364"/>
          </a:xfrm>
        </p:spPr>
        <p:txBody>
          <a:bodyPr>
            <a:normAutofit fontScale="85000" lnSpcReduction="20000"/>
          </a:bodyPr>
          <a:lstStyle/>
          <a:p>
            <a:r>
              <a:rPr lang="en-GB" sz="2200" dirty="0">
                <a:latin typeface="Times New Roman" panose="02020603050405020304" pitchFamily="18" charset="0"/>
                <a:ea typeface="+mn-ea"/>
                <a:cs typeface="Times New Roman" panose="02020603050405020304" pitchFamily="18" charset="0"/>
              </a:rPr>
              <a:t>Psychopharmacology is the field of psychology and psychiatry dedicated to the study of drugs’ effects on mood and behaviour. Psychopharmacology refers to the use of medication in treating mental health conditions. Medications can play a role in improving most mental health conditions. Some patients are treated with medication alone, while others are treated in combination with therapy or other treatments. Generally speaking, research shows that the most effective treatments for most mental health conditions involve a combination of medications and psychotherapy. Some conditions require the use of multiple medications. (</a:t>
            </a:r>
            <a:r>
              <a:rPr lang="en-GB" sz="2200" dirty="0" err="1">
                <a:latin typeface="Times New Roman" panose="02020603050405020304" pitchFamily="18" charset="0"/>
                <a:ea typeface="+mn-ea"/>
                <a:cs typeface="Times New Roman" panose="02020603050405020304" pitchFamily="18" charset="0"/>
              </a:rPr>
              <a:t>Mangla</a:t>
            </a:r>
            <a:r>
              <a:rPr lang="en-GB" sz="2200" dirty="0">
                <a:latin typeface="Times New Roman" panose="02020603050405020304" pitchFamily="18" charset="0"/>
                <a:ea typeface="+mn-ea"/>
                <a:cs typeface="Times New Roman" panose="02020603050405020304" pitchFamily="18" charset="0"/>
              </a:rPr>
              <a:t>, 2020) Medication is often recommended when symptoms are moderate to severe or symptoms have not improved with therapy alone. At times, a therapist will recommend a consultation with a psychiatrist based on their clinical judgment. Anyone who wants to learn if medication may be helpful can meet with a psychiatrist for an evaluation and discussion of what role medications may play in their treatment. Psychiatric medications can only be prescribed by a licensed medical professional such as a psychiatrist or nurse practitioner. (</a:t>
            </a:r>
            <a:r>
              <a:rPr lang="en-GB" sz="2200" dirty="0" err="1">
                <a:latin typeface="Times New Roman" panose="02020603050405020304" pitchFamily="18" charset="0"/>
                <a:ea typeface="+mn-ea"/>
                <a:cs typeface="Times New Roman" panose="02020603050405020304" pitchFamily="18" charset="0"/>
              </a:rPr>
              <a:t>Mangla</a:t>
            </a:r>
            <a:r>
              <a:rPr lang="en-GB" sz="2200" dirty="0">
                <a:latin typeface="Times New Roman" panose="02020603050405020304" pitchFamily="18" charset="0"/>
                <a:ea typeface="+mn-ea"/>
                <a:cs typeface="Times New Roman" panose="02020603050405020304" pitchFamily="18" charset="0"/>
              </a:rPr>
              <a:t>, 2020)</a:t>
            </a:r>
          </a:p>
        </p:txBody>
      </p:sp>
      <p:pic>
        <p:nvPicPr>
          <p:cNvPr id="5" name="Picture 4">
            <a:extLst>
              <a:ext uri="{FF2B5EF4-FFF2-40B4-BE49-F238E27FC236}">
                <a16:creationId xmlns:a16="http://schemas.microsoft.com/office/drawing/2014/main" id="{718BB025-D97E-4CFF-A075-2C09718C4C4C}"/>
              </a:ext>
            </a:extLst>
          </p:cNvPr>
          <p:cNvPicPr>
            <a:picLocks noChangeAspect="1"/>
          </p:cNvPicPr>
          <p:nvPr/>
        </p:nvPicPr>
        <p:blipFill>
          <a:blip r:embed="rId5"/>
          <a:stretch>
            <a:fillRect/>
          </a:stretch>
        </p:blipFill>
        <p:spPr>
          <a:xfrm>
            <a:off x="8929761" y="2052918"/>
            <a:ext cx="2857500" cy="1905000"/>
          </a:xfrm>
          <a:prstGeom prst="rect">
            <a:avLst/>
          </a:prstGeom>
        </p:spPr>
      </p:pic>
      <p:sp>
        <p:nvSpPr>
          <p:cNvPr id="6" name="TextBox 5">
            <a:extLst>
              <a:ext uri="{FF2B5EF4-FFF2-40B4-BE49-F238E27FC236}">
                <a16:creationId xmlns:a16="http://schemas.microsoft.com/office/drawing/2014/main" id="{B5747F03-AACE-4B91-8AF2-EF1F18A09047}"/>
              </a:ext>
            </a:extLst>
          </p:cNvPr>
          <p:cNvSpPr txBox="1"/>
          <p:nvPr/>
        </p:nvSpPr>
        <p:spPr>
          <a:xfrm>
            <a:off x="9212578" y="6035950"/>
            <a:ext cx="2857500" cy="369332"/>
          </a:xfrm>
          <a:prstGeom prst="rect">
            <a:avLst/>
          </a:prstGeom>
          <a:noFill/>
        </p:spPr>
        <p:txBody>
          <a:bodyPr wrap="square" rtlCol="0">
            <a:spAutoFit/>
          </a:bodyPr>
          <a:lstStyle/>
          <a:p>
            <a:r>
              <a:rPr lang="en-GB" dirty="0"/>
              <a:t>Michael Aitcheson</a:t>
            </a:r>
          </a:p>
        </p:txBody>
      </p:sp>
      <p:pic>
        <p:nvPicPr>
          <p:cNvPr id="8" name="Slide 4">
            <a:hlinkClick r:id="" action="ppaction://media"/>
            <a:extLst>
              <a:ext uri="{FF2B5EF4-FFF2-40B4-BE49-F238E27FC236}">
                <a16:creationId xmlns:a16="http://schemas.microsoft.com/office/drawing/2014/main" id="{03A47F9F-055C-4B70-847E-37AC4CB1C4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59877" y="348005"/>
            <a:ext cx="609600" cy="609600"/>
          </a:xfrm>
          <a:prstGeom prst="rect">
            <a:avLst/>
          </a:prstGeom>
        </p:spPr>
      </p:pic>
    </p:spTree>
    <p:extLst>
      <p:ext uri="{BB962C8B-B14F-4D97-AF65-F5344CB8AC3E}">
        <p14:creationId xmlns:p14="http://schemas.microsoft.com/office/powerpoint/2010/main" val="6487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08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3000-B4C9-4A03-AD93-550E5FAD10D1}"/>
              </a:ext>
            </a:extLst>
          </p:cNvPr>
          <p:cNvSpPr>
            <a:spLocks noGrp="1"/>
          </p:cNvSpPr>
          <p:nvPr>
            <p:ph type="title"/>
          </p:nvPr>
        </p:nvSpPr>
        <p:spPr/>
        <p:txBody>
          <a:bodyPr/>
          <a:lstStyle/>
          <a:p>
            <a:pPr algn="ctr"/>
            <a:r>
              <a:rPr lang="en-GB" b="1" u="sng" dirty="0"/>
              <a:t>References</a:t>
            </a:r>
          </a:p>
        </p:txBody>
      </p:sp>
      <p:sp>
        <p:nvSpPr>
          <p:cNvPr id="3" name="Content Placeholder 2">
            <a:extLst>
              <a:ext uri="{FF2B5EF4-FFF2-40B4-BE49-F238E27FC236}">
                <a16:creationId xmlns:a16="http://schemas.microsoft.com/office/drawing/2014/main" id="{C52771E4-16EF-452C-80E2-E7875DF16552}"/>
              </a:ext>
            </a:extLst>
          </p:cNvPr>
          <p:cNvSpPr>
            <a:spLocks noGrp="1"/>
          </p:cNvSpPr>
          <p:nvPr>
            <p:ph idx="1"/>
          </p:nvPr>
        </p:nvSpPr>
        <p:spPr/>
        <p:txBody>
          <a:bodyPr>
            <a:normAutofit lnSpcReduction="10000"/>
          </a:bodyPr>
          <a:lstStyle/>
          <a:p>
            <a:r>
              <a:rPr lang="en-GB" b="0" i="1" dirty="0">
                <a:solidFill>
                  <a:srgbClr val="000000"/>
                </a:solidFill>
                <a:effectLst/>
                <a:latin typeface="Open Sans"/>
              </a:rPr>
              <a:t>Psychodynamic therapy - Counselling Directory</a:t>
            </a:r>
            <a:r>
              <a:rPr lang="en-GB" b="0" i="0" dirty="0">
                <a:solidFill>
                  <a:srgbClr val="000000"/>
                </a:solidFill>
                <a:effectLst/>
                <a:latin typeface="Open Sans"/>
              </a:rPr>
              <a:t>. Counselling-directory.org.uk. (2020). Retrieved 17 November 2020, from </a:t>
            </a:r>
            <a:r>
              <a:rPr lang="en-GB" b="0" i="0" dirty="0">
                <a:solidFill>
                  <a:srgbClr val="000000"/>
                </a:solidFill>
                <a:effectLst/>
                <a:latin typeface="Open Sans"/>
                <a:hlinkClick r:id="rId2"/>
              </a:rPr>
              <a:t>https://www.counselling-directory.org.uk/psychodynamic-therapy.html</a:t>
            </a:r>
            <a:r>
              <a:rPr lang="en-GB" b="0" i="0" dirty="0">
                <a:solidFill>
                  <a:srgbClr val="000000"/>
                </a:solidFill>
                <a:effectLst/>
                <a:latin typeface="Open Sans"/>
              </a:rPr>
              <a:t>.</a:t>
            </a:r>
          </a:p>
          <a:p>
            <a:r>
              <a:rPr lang="en-GB" b="0" i="1" dirty="0">
                <a:solidFill>
                  <a:srgbClr val="000000"/>
                </a:solidFill>
                <a:effectLst/>
                <a:latin typeface="Open Sans"/>
              </a:rPr>
              <a:t>The Cognitive Approach to Explaining Depression (Beck’s Negative Triad and Ellis’ ABC Model) - Psychology Hub</a:t>
            </a:r>
            <a:r>
              <a:rPr lang="en-GB" b="0" i="0" dirty="0">
                <a:solidFill>
                  <a:srgbClr val="000000"/>
                </a:solidFill>
                <a:effectLst/>
                <a:latin typeface="Open Sans"/>
              </a:rPr>
              <a:t>. Psychology Hub. (2020). Retrieved 17 November 2020, from </a:t>
            </a:r>
            <a:r>
              <a:rPr lang="en-GB" b="0" i="0" dirty="0">
                <a:solidFill>
                  <a:srgbClr val="000000"/>
                </a:solidFill>
                <a:effectLst/>
                <a:latin typeface="Open Sans"/>
                <a:hlinkClick r:id="rId3"/>
              </a:rPr>
              <a:t>https://psychologyhub.co.uk/the-cognitive-approach-to-explaining-depression-becks-negative-triad-and-ellis-abc-model/</a:t>
            </a:r>
            <a:r>
              <a:rPr lang="en-GB" b="0" i="0" dirty="0">
                <a:solidFill>
                  <a:srgbClr val="000000"/>
                </a:solidFill>
                <a:effectLst/>
                <a:latin typeface="Open Sans"/>
              </a:rPr>
              <a:t>.</a:t>
            </a:r>
            <a:endParaRPr lang="en-GB" dirty="0">
              <a:solidFill>
                <a:srgbClr val="000000"/>
              </a:solidFill>
              <a:latin typeface="Open Sans"/>
            </a:endParaRPr>
          </a:p>
          <a:p>
            <a:r>
              <a:rPr lang="en-GB" i="1" dirty="0" err="1">
                <a:solidFill>
                  <a:srgbClr val="000000"/>
                </a:solidFill>
                <a:latin typeface="Open Sans"/>
              </a:rPr>
              <a:t>Mangla</a:t>
            </a:r>
            <a:r>
              <a:rPr lang="en-GB" i="1" dirty="0">
                <a:solidFill>
                  <a:srgbClr val="000000"/>
                </a:solidFill>
                <a:latin typeface="Open Sans"/>
              </a:rPr>
              <a:t>, K. (2020). Psychopharmacology (Medication Management) | </a:t>
            </a:r>
            <a:r>
              <a:rPr lang="en-GB" i="1" dirty="0" err="1">
                <a:solidFill>
                  <a:srgbClr val="000000"/>
                </a:solidFill>
                <a:latin typeface="Open Sans"/>
              </a:rPr>
              <a:t>ColumbiaDoctors</a:t>
            </a:r>
            <a:r>
              <a:rPr lang="en-GB" i="1" dirty="0">
                <a:solidFill>
                  <a:srgbClr val="000000"/>
                </a:solidFill>
                <a:latin typeface="Open Sans"/>
              </a:rPr>
              <a:t> - New York. </a:t>
            </a:r>
            <a:r>
              <a:rPr lang="en-GB" i="1" dirty="0" err="1">
                <a:solidFill>
                  <a:srgbClr val="000000"/>
                </a:solidFill>
                <a:latin typeface="Open Sans"/>
              </a:rPr>
              <a:t>ColumbiaDoctors</a:t>
            </a:r>
            <a:r>
              <a:rPr lang="en-GB" i="1" dirty="0">
                <a:solidFill>
                  <a:srgbClr val="000000"/>
                </a:solidFill>
                <a:latin typeface="Open Sans"/>
              </a:rPr>
              <a:t>. Retrieved 17 November 2020, from </a:t>
            </a:r>
            <a:r>
              <a:rPr lang="en-GB" dirty="0">
                <a:hlinkClick r:id="rId4"/>
              </a:rPr>
              <a:t>https://www.columbiadoctors.org/treatment/psychopharmacology-medication-management</a:t>
            </a:r>
            <a:r>
              <a:rPr lang="en-GB" dirty="0"/>
              <a:t>.</a:t>
            </a:r>
          </a:p>
          <a:p>
            <a:endParaRPr lang="en-GB" b="0" i="0" dirty="0">
              <a:solidFill>
                <a:srgbClr val="000000"/>
              </a:solidFill>
              <a:effectLst/>
              <a:latin typeface="Open Sans"/>
            </a:endParaRPr>
          </a:p>
          <a:p>
            <a:endParaRPr lang="en-GB" dirty="0"/>
          </a:p>
        </p:txBody>
      </p:sp>
      <p:sp>
        <p:nvSpPr>
          <p:cNvPr id="4" name="Footer Placeholder 3">
            <a:extLst>
              <a:ext uri="{FF2B5EF4-FFF2-40B4-BE49-F238E27FC236}">
                <a16:creationId xmlns:a16="http://schemas.microsoft.com/office/drawing/2014/main" id="{D3019DBB-4825-43DC-A8D3-2B976828F3F9}"/>
              </a:ext>
            </a:extLst>
          </p:cNvPr>
          <p:cNvSpPr>
            <a:spLocks noGrp="1"/>
          </p:cNvSpPr>
          <p:nvPr>
            <p:ph type="ftr" sz="quarter" idx="11"/>
          </p:nvPr>
        </p:nvSpPr>
        <p:spPr/>
        <p:txBody>
          <a:bodyPr/>
          <a:lstStyle/>
          <a:p>
            <a:r>
              <a:rPr lang="en-US"/>
              <a:t>Michael Aitcheson</a:t>
            </a:r>
            <a:endParaRPr lang="en-US" dirty="0"/>
          </a:p>
        </p:txBody>
      </p:sp>
    </p:spTree>
    <p:extLst>
      <p:ext uri="{BB962C8B-B14F-4D97-AF65-F5344CB8AC3E}">
        <p14:creationId xmlns:p14="http://schemas.microsoft.com/office/powerpoint/2010/main" val="27172844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E93D56-A8E9-4E94-A06B-C25D65106B3F}">
  <ds:schemaRefs>
    <ds:schemaRef ds:uri="http://schemas.microsoft.com/office/infopath/2007/PartnerControls"/>
    <ds:schemaRef ds:uri="http://purl.org/dc/elements/1.1/"/>
    <ds:schemaRef ds:uri="http://schemas.microsoft.com/office/2006/metadata/properties"/>
    <ds:schemaRef ds:uri="7b23fa32-4003-4364-bee1-595462966394"/>
    <ds:schemaRef ds:uri="http://purl.org/dc/terms/"/>
    <ds:schemaRef ds:uri="http://schemas.microsoft.com/office/2006/documentManagement/types"/>
    <ds:schemaRef ds:uri="http://purl.org/dc/dcmitype/"/>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AB593F8-DED3-4D13-9BFA-3803B2934A6B}">
  <ds:schemaRefs>
    <ds:schemaRef ds:uri="http://schemas.microsoft.com/sharepoint/v3/contenttype/forms"/>
  </ds:schemaRefs>
</ds:datastoreItem>
</file>

<file path=customXml/itemProps3.xml><?xml version="1.0" encoding="utf-8"?>
<ds:datastoreItem xmlns:ds="http://schemas.openxmlformats.org/officeDocument/2006/customXml" ds:itemID="{587DD60E-4E0E-4056-92BF-7E7E048B02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4762</TotalTime>
  <Words>863</Words>
  <Application>Microsoft Office PowerPoint</Application>
  <PresentationFormat>Widescreen</PresentationFormat>
  <Paragraphs>23</Paragraphs>
  <Slides>5</Slides>
  <Notes>3</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Century Gothic</vt:lpstr>
      <vt:lpstr>Open Sans</vt:lpstr>
      <vt:lpstr>Times New Roman</vt:lpstr>
      <vt:lpstr>Wingdings 3</vt:lpstr>
      <vt:lpstr>Ion</vt:lpstr>
      <vt:lpstr>Types of Treatment for metal health illness </vt:lpstr>
      <vt:lpstr>PowerPoint Presentation</vt:lpstr>
      <vt:lpstr>Cognitive Therapy. </vt:lpstr>
      <vt:lpstr>Drug Therapy (Psychopharmacology)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 and Mental Health. Michael aitcheson.</dc:title>
  <dc:creator>Mike Peter Aitcheson (1900858)</dc:creator>
  <cp:lastModifiedBy>Mike Peter Aitcheson (1900858)</cp:lastModifiedBy>
  <cp:revision>17</cp:revision>
  <dcterms:created xsi:type="dcterms:W3CDTF">2020-11-12T10:45:54Z</dcterms:created>
  <dcterms:modified xsi:type="dcterms:W3CDTF">2020-11-17T11:16:24Z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