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88" r:id="rId4"/>
  </p:sldMasterIdLst>
  <p:notesMasterIdLst>
    <p:notesMasterId r:id="rId18"/>
  </p:notesMasterIdLst>
  <p:handoutMasterIdLst>
    <p:handoutMasterId r:id="rId19"/>
  </p:handoutMasterIdLst>
  <p:sldIdLst>
    <p:sldId id="360" r:id="rId5"/>
    <p:sldId id="265" r:id="rId6"/>
    <p:sldId id="261" r:id="rId7"/>
    <p:sldId id="373" r:id="rId8"/>
    <p:sldId id="365" r:id="rId9"/>
    <p:sldId id="363" r:id="rId10"/>
    <p:sldId id="371" r:id="rId11"/>
    <p:sldId id="374" r:id="rId12"/>
    <p:sldId id="372" r:id="rId13"/>
    <p:sldId id="364" r:id="rId14"/>
    <p:sldId id="367" r:id="rId15"/>
    <p:sldId id="362" r:id="rId16"/>
    <p:sldId id="35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01CEB27E-2865-4501-B122-AA28FC80D846}">
          <p14:sldIdLst>
            <p14:sldId id="360"/>
            <p14:sldId id="265"/>
            <p14:sldId id="261"/>
            <p14:sldId id="373"/>
            <p14:sldId id="365"/>
            <p14:sldId id="363"/>
            <p14:sldId id="371"/>
            <p14:sldId id="374"/>
            <p14:sldId id="372"/>
            <p14:sldId id="364"/>
            <p14:sldId id="367"/>
            <p14:sldId id="362"/>
            <p14:sldId id="356"/>
          </p14:sldIdLst>
        </p14:section>
      </p14:section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071BFB-2CB5-8E73-F0D8-E38A9E5AA3A8}" v="1215" dt="2026-01-28T15:26:22.365"/>
    <p1510:client id="{5DA899E0-8C5C-974F-45CF-E9F40DF2A488}" v="11" dt="2026-01-28T15:27:40.762"/>
    <p1510:client id="{993F7159-C7B2-64ED-AF08-F493561F93A3}" v="1" dt="2026-01-26T16:55:49.639"/>
    <p1510:client id="{9E6FB490-9E1C-0EC1-F140-A6B058CD2E22}" v="16" dt="2026-01-28T15:36:39.965"/>
  </p1510:revLst>
</p1510:revInfo>
</file>

<file path=ppt/tableStyles.xml><?xml version="1.0" encoding="utf-8"?>
<a:tblStyleLst xmlns:a="http://schemas.openxmlformats.org/drawingml/2006/main" def="{912C8C85-51F0-491E-9774-3900AFEF0F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nesia Panaghita (2420807)" userId="S::2420807@student.uwtsd.ac.uk::7617b438-2aa6-46fa-9e3a-b78aa98983c8" providerId="AD" clId="Web-{33354D45-A1A3-23E3-73C5-E4A23CE271A5}"/>
    <pc:docChg chg="delSld modSld modSection">
      <pc:chgData name="Vanesia Panaghita (2420807)" userId="S::2420807@student.uwtsd.ac.uk::7617b438-2aa6-46fa-9e3a-b78aa98983c8" providerId="AD" clId="Web-{33354D45-A1A3-23E3-73C5-E4A23CE271A5}" dt="2026-01-24T23:47:29.115" v="125" actId="1076"/>
      <pc:docMkLst>
        <pc:docMk/>
      </pc:docMkLst>
      <pc:sldChg chg="addSp delSp modSp">
        <pc:chgData name="Vanesia Panaghita (2420807)" userId="S::2420807@student.uwtsd.ac.uk::7617b438-2aa6-46fa-9e3a-b78aa98983c8" providerId="AD" clId="Web-{33354D45-A1A3-23E3-73C5-E4A23CE271A5}" dt="2026-01-24T23:33:23.352" v="54"/>
        <pc:sldMkLst>
          <pc:docMk/>
          <pc:sldMk cId="3789343957" sldId="261"/>
        </pc:sldMkLst>
        <pc:picChg chg="add mod ord">
          <ac:chgData name="Vanesia Panaghita (2420807)" userId="S::2420807@student.uwtsd.ac.uk::7617b438-2aa6-46fa-9e3a-b78aa98983c8" providerId="AD" clId="Web-{33354D45-A1A3-23E3-73C5-E4A23CE271A5}" dt="2026-01-24T23:33:23.352" v="54"/>
          <ac:picMkLst>
            <pc:docMk/>
            <pc:sldMk cId="3789343957" sldId="261"/>
            <ac:picMk id="6" creationId="{67BC81E1-4E91-D564-0FD2-738BFFD6DB32}"/>
          </ac:picMkLst>
        </pc:picChg>
      </pc:sldChg>
      <pc:sldChg chg="modSp">
        <pc:chgData name="Vanesia Panaghita (2420807)" userId="S::2420807@student.uwtsd.ac.uk::7617b438-2aa6-46fa-9e3a-b78aa98983c8" providerId="AD" clId="Web-{33354D45-A1A3-23E3-73C5-E4A23CE271A5}" dt="2026-01-24T23:30:22.100" v="52" actId="20577"/>
        <pc:sldMkLst>
          <pc:docMk/>
          <pc:sldMk cId="1282301281" sldId="265"/>
        </pc:sldMkLst>
        <pc:spChg chg="mod">
          <ac:chgData name="Vanesia Panaghita (2420807)" userId="S::2420807@student.uwtsd.ac.uk::7617b438-2aa6-46fa-9e3a-b78aa98983c8" providerId="AD" clId="Web-{33354D45-A1A3-23E3-73C5-E4A23CE271A5}" dt="2026-01-24T23:30:22.100" v="52" actId="20577"/>
          <ac:spMkLst>
            <pc:docMk/>
            <pc:sldMk cId="1282301281" sldId="265"/>
            <ac:spMk id="3" creationId="{69CF77C5-9F6B-451C-B03D-A5E55E0DAC90}"/>
          </ac:spMkLst>
        </pc:spChg>
      </pc:sldChg>
      <pc:sldChg chg="addSp delSp modSp">
        <pc:chgData name="Vanesia Panaghita (2420807)" userId="S::2420807@student.uwtsd.ac.uk::7617b438-2aa6-46fa-9e3a-b78aa98983c8" providerId="AD" clId="Web-{33354D45-A1A3-23E3-73C5-E4A23CE271A5}" dt="2026-01-24T23:35:01.223" v="62"/>
        <pc:sldMkLst>
          <pc:docMk/>
          <pc:sldMk cId="466565947" sldId="360"/>
        </pc:sldMkLst>
        <pc:spChg chg="mod">
          <ac:chgData name="Vanesia Panaghita (2420807)" userId="S::2420807@student.uwtsd.ac.uk::7617b438-2aa6-46fa-9e3a-b78aa98983c8" providerId="AD" clId="Web-{33354D45-A1A3-23E3-73C5-E4A23CE271A5}" dt="2026-01-24T23:34:45.143" v="59" actId="1076"/>
          <ac:spMkLst>
            <pc:docMk/>
            <pc:sldMk cId="466565947" sldId="360"/>
            <ac:spMk id="2" creationId="{34086996-3F9C-48D9-9B0A-0A2614B992C5}"/>
          </ac:spMkLst>
        </pc:spChg>
      </pc:sldChg>
      <pc:sldChg chg="addSp delSp modSp">
        <pc:chgData name="Vanesia Panaghita (2420807)" userId="S::2420807@student.uwtsd.ac.uk::7617b438-2aa6-46fa-9e3a-b78aa98983c8" providerId="AD" clId="Web-{33354D45-A1A3-23E3-73C5-E4A23CE271A5}" dt="2026-01-24T23:37:56.376" v="74" actId="14100"/>
        <pc:sldMkLst>
          <pc:docMk/>
          <pc:sldMk cId="1222042166" sldId="363"/>
        </pc:sldMkLst>
        <pc:picChg chg="add mod">
          <ac:chgData name="Vanesia Panaghita (2420807)" userId="S::2420807@student.uwtsd.ac.uk::7617b438-2aa6-46fa-9e3a-b78aa98983c8" providerId="AD" clId="Web-{33354D45-A1A3-23E3-73C5-E4A23CE271A5}" dt="2026-01-24T23:37:56.376" v="74" actId="14100"/>
          <ac:picMkLst>
            <pc:docMk/>
            <pc:sldMk cId="1222042166" sldId="363"/>
            <ac:picMk id="3" creationId="{FDC33B4C-8214-DDE5-7D24-B0BC90C141CA}"/>
          </ac:picMkLst>
        </pc:picChg>
      </pc:sldChg>
      <pc:sldChg chg="addSp modSp">
        <pc:chgData name="Vanesia Panaghita (2420807)" userId="S::2420807@student.uwtsd.ac.uk::7617b438-2aa6-46fa-9e3a-b78aa98983c8" providerId="AD" clId="Web-{33354D45-A1A3-23E3-73C5-E4A23CE271A5}" dt="2026-01-24T23:35:50.694" v="66" actId="14100"/>
        <pc:sldMkLst>
          <pc:docMk/>
          <pc:sldMk cId="3594869403" sldId="365"/>
        </pc:sldMkLst>
        <pc:spChg chg="mod">
          <ac:chgData name="Vanesia Panaghita (2420807)" userId="S::2420807@student.uwtsd.ac.uk::7617b438-2aa6-46fa-9e3a-b78aa98983c8" providerId="AD" clId="Web-{33354D45-A1A3-23E3-73C5-E4A23CE271A5}" dt="2026-01-24T23:28:37.174" v="39" actId="1076"/>
          <ac:spMkLst>
            <pc:docMk/>
            <pc:sldMk cId="3594869403" sldId="365"/>
            <ac:spMk id="8" creationId="{E8C7AD9D-7511-7C93-CA76-9BAA8D79BED7}"/>
          </ac:spMkLst>
        </pc:spChg>
        <pc:picChg chg="add mod">
          <ac:chgData name="Vanesia Panaghita (2420807)" userId="S::2420807@student.uwtsd.ac.uk::7617b438-2aa6-46fa-9e3a-b78aa98983c8" providerId="AD" clId="Web-{33354D45-A1A3-23E3-73C5-E4A23CE271A5}" dt="2026-01-24T23:35:50.694" v="66" actId="14100"/>
          <ac:picMkLst>
            <pc:docMk/>
            <pc:sldMk cId="3594869403" sldId="365"/>
            <ac:picMk id="2" creationId="{9D2D0BEC-800E-8037-322B-5036C1C5C44C}"/>
          </ac:picMkLst>
        </pc:picChg>
      </pc:sldChg>
      <pc:sldChg chg="modSp">
        <pc:chgData name="Vanesia Panaghita (2420807)" userId="S::2420807@student.uwtsd.ac.uk::7617b438-2aa6-46fa-9e3a-b78aa98983c8" providerId="AD" clId="Web-{33354D45-A1A3-23E3-73C5-E4A23CE271A5}" dt="2026-01-24T23:47:29.115" v="125" actId="1076"/>
        <pc:sldMkLst>
          <pc:docMk/>
          <pc:sldMk cId="1088464934" sldId="367"/>
        </pc:sldMkLst>
        <pc:spChg chg="mod">
          <ac:chgData name="Vanesia Panaghita (2420807)" userId="S::2420807@student.uwtsd.ac.uk::7617b438-2aa6-46fa-9e3a-b78aa98983c8" providerId="AD" clId="Web-{33354D45-A1A3-23E3-73C5-E4A23CE271A5}" dt="2026-01-24T23:47:29.115" v="125" actId="1076"/>
          <ac:spMkLst>
            <pc:docMk/>
            <pc:sldMk cId="1088464934" sldId="367"/>
            <ac:spMk id="12" creationId="{8E3DB0B9-BD0B-182B-CBFE-1811FBB2D472}"/>
          </ac:spMkLst>
        </pc:spChg>
      </pc:sldChg>
      <pc:sldChg chg="modSp">
        <pc:chgData name="Vanesia Panaghita (2420807)" userId="S::2420807@student.uwtsd.ac.uk::7617b438-2aa6-46fa-9e3a-b78aa98983c8" providerId="AD" clId="Web-{33354D45-A1A3-23E3-73C5-E4A23CE271A5}" dt="2026-01-24T23:43:37.080" v="124" actId="1076"/>
        <pc:sldMkLst>
          <pc:docMk/>
          <pc:sldMk cId="3155014022" sldId="372"/>
        </pc:sldMkLst>
        <pc:spChg chg="mod">
          <ac:chgData name="Vanesia Panaghita (2420807)" userId="S::2420807@student.uwtsd.ac.uk::7617b438-2aa6-46fa-9e3a-b78aa98983c8" providerId="AD" clId="Web-{33354D45-A1A3-23E3-73C5-E4A23CE271A5}" dt="2026-01-24T23:43:37.080" v="124" actId="1076"/>
          <ac:spMkLst>
            <pc:docMk/>
            <pc:sldMk cId="3155014022" sldId="372"/>
            <ac:spMk id="6" creationId="{670018E8-1846-3E77-5ECA-D39C2E64EB64}"/>
          </ac:spMkLst>
        </pc:spChg>
        <pc:spChg chg="mod">
          <ac:chgData name="Vanesia Panaghita (2420807)" userId="S::2420807@student.uwtsd.ac.uk::7617b438-2aa6-46fa-9e3a-b78aa98983c8" providerId="AD" clId="Web-{33354D45-A1A3-23E3-73C5-E4A23CE271A5}" dt="2026-01-24T23:41:57.719" v="107" actId="1076"/>
          <ac:spMkLst>
            <pc:docMk/>
            <pc:sldMk cId="3155014022" sldId="372"/>
            <ac:spMk id="8" creationId="{F06106E5-3F24-CAC3-CD94-FC8A41842F59}"/>
          </ac:spMkLst>
        </pc:spChg>
      </pc:sldChg>
    </pc:docChg>
  </pc:docChgLst>
  <pc:docChgLst>
    <pc:chgData name="Vanesia Panaghita (2420807)" userId="S::2420807@student.uwtsd.ac.uk::7617b438-2aa6-46fa-9e3a-b78aa98983c8" providerId="AD" clId="Web-{5DA899E0-8C5C-974F-45CF-E9F40DF2A488}"/>
    <pc:docChg chg="modSld">
      <pc:chgData name="Vanesia Panaghita (2420807)" userId="S::2420807@student.uwtsd.ac.uk::7617b438-2aa6-46fa-9e3a-b78aa98983c8" providerId="AD" clId="Web-{5DA899E0-8C5C-974F-45CF-E9F40DF2A488}" dt="2026-01-28T15:27:38.230" v="11" actId="20577"/>
      <pc:docMkLst>
        <pc:docMk/>
      </pc:docMkLst>
      <pc:sldChg chg="modSp">
        <pc:chgData name="Vanesia Panaghita (2420807)" userId="S::2420807@student.uwtsd.ac.uk::7617b438-2aa6-46fa-9e3a-b78aa98983c8" providerId="AD" clId="Web-{5DA899E0-8C5C-974F-45CF-E9F40DF2A488}" dt="2026-01-28T15:27:38.230" v="11" actId="20577"/>
        <pc:sldMkLst>
          <pc:docMk/>
          <pc:sldMk cId="1282301281" sldId="265"/>
        </pc:sldMkLst>
        <pc:spChg chg="mod">
          <ac:chgData name="Vanesia Panaghita (2420807)" userId="S::2420807@student.uwtsd.ac.uk::7617b438-2aa6-46fa-9e3a-b78aa98983c8" providerId="AD" clId="Web-{5DA899E0-8C5C-974F-45CF-E9F40DF2A488}" dt="2026-01-28T15:27:38.230" v="11" actId="20577"/>
          <ac:spMkLst>
            <pc:docMk/>
            <pc:sldMk cId="1282301281" sldId="265"/>
            <ac:spMk id="3" creationId="{69CF77C5-9F6B-451C-B03D-A5E55E0DAC90}"/>
          </ac:spMkLst>
        </pc:spChg>
      </pc:sldChg>
    </pc:docChg>
  </pc:docChgLst>
  <pc:docChgLst>
    <pc:chgData name="Vanesia Panaghita (2420807)" userId="S::2420807@student.uwtsd.ac.uk::7617b438-2aa6-46fa-9e3a-b78aa98983c8" providerId="AD" clId="Web-{9E6FB490-9E1C-0EC1-F140-A6B058CD2E22}"/>
    <pc:docChg chg="modSld sldOrd">
      <pc:chgData name="Vanesia Panaghita (2420807)" userId="S::2420807@student.uwtsd.ac.uk::7617b438-2aa6-46fa-9e3a-b78aa98983c8" providerId="AD" clId="Web-{9E6FB490-9E1C-0EC1-F140-A6B058CD2E22}" dt="2026-01-28T15:36:37.496" v="12" actId="20577"/>
      <pc:docMkLst>
        <pc:docMk/>
      </pc:docMkLst>
      <pc:sldChg chg="modSp ord">
        <pc:chgData name="Vanesia Panaghita (2420807)" userId="S::2420807@student.uwtsd.ac.uk::7617b438-2aa6-46fa-9e3a-b78aa98983c8" providerId="AD" clId="Web-{9E6FB490-9E1C-0EC1-F140-A6B058CD2E22}" dt="2026-01-28T15:36:37.496" v="12" actId="20577"/>
        <pc:sldMkLst>
          <pc:docMk/>
          <pc:sldMk cId="3789343957" sldId="261"/>
        </pc:sldMkLst>
        <pc:spChg chg="mod">
          <ac:chgData name="Vanesia Panaghita (2420807)" userId="S::2420807@student.uwtsd.ac.uk::7617b438-2aa6-46fa-9e3a-b78aa98983c8" providerId="AD" clId="Web-{9E6FB490-9E1C-0EC1-F140-A6B058CD2E22}" dt="2026-01-28T15:36:37.496" v="12" actId="20577"/>
          <ac:spMkLst>
            <pc:docMk/>
            <pc:sldMk cId="3789343957" sldId="261"/>
            <ac:spMk id="2" creationId="{3C3D335A-5ECE-43C8-B81D-FB11A0598038}"/>
          </ac:spMkLst>
        </pc:spChg>
      </pc:sldChg>
    </pc:docChg>
  </pc:docChgLst>
  <pc:docChgLst>
    <pc:chgData name="Vanesia Panaghita (2420807)" userId="7617b438-2aa6-46fa-9e3a-b78aa98983c8" providerId="ADAL" clId="{812B08A1-156D-47DC-9276-58A1CE93397E}"/>
    <pc:docChg chg="custSel addSld modSld modSection">
      <pc:chgData name="Vanesia Panaghita (2420807)" userId="7617b438-2aa6-46fa-9e3a-b78aa98983c8" providerId="ADAL" clId="{812B08A1-156D-47DC-9276-58A1CE93397E}" dt="2026-01-14T17:11:14.415" v="1179" actId="962"/>
      <pc:docMkLst>
        <pc:docMk/>
      </pc:docMkLst>
      <pc:sldChg chg="addSp modSp mod modAnim">
        <pc:chgData name="Vanesia Panaghita (2420807)" userId="7617b438-2aa6-46fa-9e3a-b78aa98983c8" providerId="ADAL" clId="{812B08A1-156D-47DC-9276-58A1CE93397E}" dt="2026-01-14T15:22:04.761" v="19"/>
        <pc:sldMkLst>
          <pc:docMk/>
          <pc:sldMk cId="3789343957" sldId="261"/>
        </pc:sldMkLst>
        <pc:spChg chg="add mod">
          <ac:chgData name="Vanesia Panaghita (2420807)" userId="7617b438-2aa6-46fa-9e3a-b78aa98983c8" providerId="ADAL" clId="{812B08A1-156D-47DC-9276-58A1CE93397E}" dt="2026-01-14T15:20:59.822" v="17" actId="255"/>
          <ac:spMkLst>
            <pc:docMk/>
            <pc:sldMk cId="3789343957" sldId="261"/>
            <ac:spMk id="3" creationId="{9923FB30-2DBD-F1FB-A166-C99BC3F311D1}"/>
          </ac:spMkLst>
        </pc:spChg>
      </pc:sldChg>
      <pc:sldChg chg="modSp mod modAnim">
        <pc:chgData name="Vanesia Panaghita (2420807)" userId="7617b438-2aa6-46fa-9e3a-b78aa98983c8" providerId="ADAL" clId="{812B08A1-156D-47DC-9276-58A1CE93397E}" dt="2026-01-14T15:29:05.292" v="297" actId="5793"/>
        <pc:sldMkLst>
          <pc:docMk/>
          <pc:sldMk cId="1282301281" sldId="265"/>
        </pc:sldMkLst>
        <pc:spChg chg="mod">
          <ac:chgData name="Vanesia Panaghita (2420807)" userId="7617b438-2aa6-46fa-9e3a-b78aa98983c8" providerId="ADAL" clId="{812B08A1-156D-47DC-9276-58A1CE93397E}" dt="2026-01-14T15:29:05.292" v="297" actId="5793"/>
          <ac:spMkLst>
            <pc:docMk/>
            <pc:sldMk cId="1282301281" sldId="265"/>
            <ac:spMk id="3" creationId="{69CF77C5-9F6B-451C-B03D-A5E55E0DAC90}"/>
          </ac:spMkLst>
        </pc:spChg>
      </pc:sldChg>
      <pc:sldChg chg="addSp delSp modSp mod setBg">
        <pc:chgData name="Vanesia Panaghita (2420807)" userId="7617b438-2aa6-46fa-9e3a-b78aa98983c8" providerId="ADAL" clId="{812B08A1-156D-47DC-9276-58A1CE93397E}" dt="2026-01-14T17:11:14.415" v="1179" actId="962"/>
        <pc:sldMkLst>
          <pc:docMk/>
          <pc:sldMk cId="1933658748" sldId="356"/>
        </pc:sldMkLst>
        <pc:spChg chg="add">
          <ac:chgData name="Vanesia Panaghita (2420807)" userId="7617b438-2aa6-46fa-9e3a-b78aa98983c8" providerId="ADAL" clId="{812B08A1-156D-47DC-9276-58A1CE93397E}" dt="2026-01-14T17:11:11.939" v="1177" actId="26606"/>
          <ac:spMkLst>
            <pc:docMk/>
            <pc:sldMk cId="1933658748" sldId="356"/>
            <ac:spMk id="11" creationId="{8950AD4C-6AF3-49F8-94E1-DBCAFB39478B}"/>
          </ac:spMkLst>
        </pc:spChg>
        <pc:picChg chg="add mod">
          <ac:chgData name="Vanesia Panaghita (2420807)" userId="7617b438-2aa6-46fa-9e3a-b78aa98983c8" providerId="ADAL" clId="{812B08A1-156D-47DC-9276-58A1CE93397E}" dt="2026-01-14T17:11:14.415" v="1179" actId="962"/>
          <ac:picMkLst>
            <pc:docMk/>
            <pc:sldMk cId="1933658748" sldId="356"/>
            <ac:picMk id="6" creationId="{74858621-D9E9-5016-E558-CC3148B45D29}"/>
          </ac:picMkLst>
        </pc:picChg>
      </pc:sldChg>
      <pc:sldChg chg="addSp delSp modSp mod">
        <pc:chgData name="Vanesia Panaghita (2420807)" userId="7617b438-2aa6-46fa-9e3a-b78aa98983c8" providerId="ADAL" clId="{812B08A1-156D-47DC-9276-58A1CE93397E}" dt="2026-01-14T17:08:54.406" v="1175" actId="1076"/>
        <pc:sldMkLst>
          <pc:docMk/>
          <pc:sldMk cId="3109606758" sldId="362"/>
        </pc:sldMkLst>
        <pc:spChg chg="add mod">
          <ac:chgData name="Vanesia Panaghita (2420807)" userId="7617b438-2aa6-46fa-9e3a-b78aa98983c8" providerId="ADAL" clId="{812B08A1-156D-47DC-9276-58A1CE93397E}" dt="2026-01-14T17:08:45.855" v="1174" actId="20577"/>
          <ac:spMkLst>
            <pc:docMk/>
            <pc:sldMk cId="3109606758" sldId="362"/>
            <ac:spMk id="13" creationId="{68B3C532-1416-B875-D58E-BA2688707D6A}"/>
          </ac:spMkLst>
        </pc:spChg>
        <pc:spChg chg="add mod">
          <ac:chgData name="Vanesia Panaghita (2420807)" userId="7617b438-2aa6-46fa-9e3a-b78aa98983c8" providerId="ADAL" clId="{812B08A1-156D-47DC-9276-58A1CE93397E}" dt="2026-01-14T17:08:54.406" v="1175" actId="1076"/>
          <ac:spMkLst>
            <pc:docMk/>
            <pc:sldMk cId="3109606758" sldId="362"/>
            <ac:spMk id="15" creationId="{5F063923-1B78-8B63-8840-4F63CB83D798}"/>
          </ac:spMkLst>
        </pc:spChg>
      </pc:sldChg>
      <pc:sldChg chg="addSp delSp modSp mod modAnim">
        <pc:chgData name="Vanesia Panaghita (2420807)" userId="7617b438-2aa6-46fa-9e3a-b78aa98983c8" providerId="ADAL" clId="{812B08A1-156D-47DC-9276-58A1CE93397E}" dt="2026-01-14T15:40:26.700" v="448" actId="1076"/>
        <pc:sldMkLst>
          <pc:docMk/>
          <pc:sldMk cId="1222042166" sldId="363"/>
        </pc:sldMkLst>
        <pc:spChg chg="add mod">
          <ac:chgData name="Vanesia Panaghita (2420807)" userId="7617b438-2aa6-46fa-9e3a-b78aa98983c8" providerId="ADAL" clId="{812B08A1-156D-47DC-9276-58A1CE93397E}" dt="2026-01-14T15:37:39.083" v="435" actId="20577"/>
          <ac:spMkLst>
            <pc:docMk/>
            <pc:sldMk cId="1222042166" sldId="363"/>
            <ac:spMk id="7" creationId="{9B7454DE-2BED-1D76-AA20-DAEE8F8380F1}"/>
          </ac:spMkLst>
        </pc:spChg>
        <pc:spChg chg="add mod">
          <ac:chgData name="Vanesia Panaghita (2420807)" userId="7617b438-2aa6-46fa-9e3a-b78aa98983c8" providerId="ADAL" clId="{812B08A1-156D-47DC-9276-58A1CE93397E}" dt="2026-01-14T15:40:26.700" v="448" actId="1076"/>
          <ac:spMkLst>
            <pc:docMk/>
            <pc:sldMk cId="1222042166" sldId="363"/>
            <ac:spMk id="9" creationId="{75864C4A-96AB-586D-0405-10F7A8204A7F}"/>
          </ac:spMkLst>
        </pc:spChg>
      </pc:sldChg>
      <pc:sldChg chg="addSp delSp modSp mod">
        <pc:chgData name="Vanesia Panaghita (2420807)" userId="7617b438-2aa6-46fa-9e3a-b78aa98983c8" providerId="ADAL" clId="{812B08A1-156D-47DC-9276-58A1CE93397E}" dt="2026-01-14T16:59:39.970" v="1072" actId="1076"/>
        <pc:sldMkLst>
          <pc:docMk/>
          <pc:sldMk cId="4053215334" sldId="364"/>
        </pc:sldMkLst>
        <pc:spChg chg="add mod">
          <ac:chgData name="Vanesia Panaghita (2420807)" userId="7617b438-2aa6-46fa-9e3a-b78aa98983c8" providerId="ADAL" clId="{812B08A1-156D-47DC-9276-58A1CE93397E}" dt="2026-01-14T16:12:50.863" v="769" actId="12"/>
          <ac:spMkLst>
            <pc:docMk/>
            <pc:sldMk cId="4053215334" sldId="364"/>
            <ac:spMk id="12" creationId="{64E9467C-632D-6A88-830F-66763D346C3C}"/>
          </ac:spMkLst>
        </pc:spChg>
        <pc:spChg chg="add mod">
          <ac:chgData name="Vanesia Panaghita (2420807)" userId="7617b438-2aa6-46fa-9e3a-b78aa98983c8" providerId="ADAL" clId="{812B08A1-156D-47DC-9276-58A1CE93397E}" dt="2026-01-14T16:59:34.183" v="1071" actId="20577"/>
          <ac:spMkLst>
            <pc:docMk/>
            <pc:sldMk cId="4053215334" sldId="364"/>
            <ac:spMk id="14" creationId="{57411F2D-CEB4-31FA-D221-9E9F50086EC2}"/>
          </ac:spMkLst>
        </pc:spChg>
        <pc:spChg chg="add mod">
          <ac:chgData name="Vanesia Panaghita (2420807)" userId="7617b438-2aa6-46fa-9e3a-b78aa98983c8" providerId="ADAL" clId="{812B08A1-156D-47DC-9276-58A1CE93397E}" dt="2026-01-14T16:15:58.512" v="779" actId="20577"/>
          <ac:spMkLst>
            <pc:docMk/>
            <pc:sldMk cId="4053215334" sldId="364"/>
            <ac:spMk id="16" creationId="{99D3B100-51CF-704F-A07F-F159740E89E4}"/>
          </ac:spMkLst>
        </pc:spChg>
        <pc:spChg chg="add mod">
          <ac:chgData name="Vanesia Panaghita (2420807)" userId="7617b438-2aa6-46fa-9e3a-b78aa98983c8" providerId="ADAL" clId="{812B08A1-156D-47DC-9276-58A1CE93397E}" dt="2026-01-14T16:59:39.970" v="1072" actId="1076"/>
          <ac:spMkLst>
            <pc:docMk/>
            <pc:sldMk cId="4053215334" sldId="364"/>
            <ac:spMk id="18" creationId="{73F57F6F-D4C2-8DFB-C006-654FD9B32B32}"/>
          </ac:spMkLst>
        </pc:spChg>
      </pc:sldChg>
      <pc:sldChg chg="addSp delSp modSp mod modAnim">
        <pc:chgData name="Vanesia Panaghita (2420807)" userId="7617b438-2aa6-46fa-9e3a-b78aa98983c8" providerId="ADAL" clId="{812B08A1-156D-47DC-9276-58A1CE93397E}" dt="2026-01-14T15:34:54.374" v="389"/>
        <pc:sldMkLst>
          <pc:docMk/>
          <pc:sldMk cId="3594869403" sldId="365"/>
        </pc:sldMkLst>
        <pc:spChg chg="add mod">
          <ac:chgData name="Vanesia Panaghita (2420807)" userId="7617b438-2aa6-46fa-9e3a-b78aa98983c8" providerId="ADAL" clId="{812B08A1-156D-47DC-9276-58A1CE93397E}" dt="2026-01-14T15:29:42.906" v="318" actId="114"/>
          <ac:spMkLst>
            <pc:docMk/>
            <pc:sldMk cId="3594869403" sldId="365"/>
            <ac:spMk id="6" creationId="{713E499B-2607-BAB6-BECC-AAEE28995E9C}"/>
          </ac:spMkLst>
        </pc:spChg>
        <pc:spChg chg="add mod">
          <ac:chgData name="Vanesia Panaghita (2420807)" userId="7617b438-2aa6-46fa-9e3a-b78aa98983c8" providerId="ADAL" clId="{812B08A1-156D-47DC-9276-58A1CE93397E}" dt="2026-01-14T15:34:45.086" v="387" actId="1076"/>
          <ac:spMkLst>
            <pc:docMk/>
            <pc:sldMk cId="3594869403" sldId="365"/>
            <ac:spMk id="8" creationId="{E8C7AD9D-7511-7C93-CA76-9BAA8D79BED7}"/>
          </ac:spMkLst>
        </pc:spChg>
        <pc:spChg chg="add mod">
          <ac:chgData name="Vanesia Panaghita (2420807)" userId="7617b438-2aa6-46fa-9e3a-b78aa98983c8" providerId="ADAL" clId="{812B08A1-156D-47DC-9276-58A1CE93397E}" dt="2026-01-14T15:34:50.184" v="388" actId="1076"/>
          <ac:spMkLst>
            <pc:docMk/>
            <pc:sldMk cId="3594869403" sldId="365"/>
            <ac:spMk id="10" creationId="{C643D0A0-62C5-DD5C-C05B-A44E214FA28D}"/>
          </ac:spMkLst>
        </pc:spChg>
      </pc:sldChg>
      <pc:sldChg chg="addSp delSp modSp mod">
        <pc:chgData name="Vanesia Panaghita (2420807)" userId="7617b438-2aa6-46fa-9e3a-b78aa98983c8" providerId="ADAL" clId="{812B08A1-156D-47DC-9276-58A1CE93397E}" dt="2026-01-14T17:03:11.225" v="1078" actId="115"/>
        <pc:sldMkLst>
          <pc:docMk/>
          <pc:sldMk cId="1088464934" sldId="367"/>
        </pc:sldMkLst>
        <pc:spChg chg="add mod">
          <ac:chgData name="Vanesia Panaghita (2420807)" userId="7617b438-2aa6-46fa-9e3a-b78aa98983c8" providerId="ADAL" clId="{812B08A1-156D-47DC-9276-58A1CE93397E}" dt="2026-01-14T17:03:11.225" v="1078" actId="115"/>
          <ac:spMkLst>
            <pc:docMk/>
            <pc:sldMk cId="1088464934" sldId="367"/>
            <ac:spMk id="12" creationId="{8E3DB0B9-BD0B-182B-CBFE-1811FBB2D472}"/>
          </ac:spMkLst>
        </pc:spChg>
      </pc:sldChg>
      <pc:sldChg chg="addSp delSp modSp new mod">
        <pc:chgData name="Vanesia Panaghita (2420807)" userId="7617b438-2aa6-46fa-9e3a-b78aa98983c8" providerId="ADAL" clId="{812B08A1-156D-47DC-9276-58A1CE93397E}" dt="2026-01-14T16:41:21.104" v="1006" actId="20577"/>
        <pc:sldMkLst>
          <pc:docMk/>
          <pc:sldMk cId="2745483326" sldId="371"/>
        </pc:sldMkLst>
        <pc:spChg chg="add mod">
          <ac:chgData name="Vanesia Panaghita (2420807)" userId="7617b438-2aa6-46fa-9e3a-b78aa98983c8" providerId="ADAL" clId="{812B08A1-156D-47DC-9276-58A1CE93397E}" dt="2026-01-14T16:41:21.104" v="1006" actId="20577"/>
          <ac:spMkLst>
            <pc:docMk/>
            <pc:sldMk cId="2745483326" sldId="371"/>
            <ac:spMk id="6" creationId="{0F4EDF3C-84D0-4130-508C-4843CDC96368}"/>
          </ac:spMkLst>
        </pc:spChg>
      </pc:sldChg>
      <pc:sldChg chg="addSp delSp modSp new mod">
        <pc:chgData name="Vanesia Panaghita (2420807)" userId="7617b438-2aa6-46fa-9e3a-b78aa98983c8" providerId="ADAL" clId="{812B08A1-156D-47DC-9276-58A1CE93397E}" dt="2026-01-14T16:51:32.608" v="1054" actId="1076"/>
        <pc:sldMkLst>
          <pc:docMk/>
          <pc:sldMk cId="3155014022" sldId="372"/>
        </pc:sldMkLst>
        <pc:spChg chg="add mod">
          <ac:chgData name="Vanesia Panaghita (2420807)" userId="7617b438-2aa6-46fa-9e3a-b78aa98983c8" providerId="ADAL" clId="{812B08A1-156D-47DC-9276-58A1CE93397E}" dt="2026-01-14T16:51:04.180" v="1052" actId="1076"/>
          <ac:spMkLst>
            <pc:docMk/>
            <pc:sldMk cId="3155014022" sldId="372"/>
            <ac:spMk id="6" creationId="{670018E8-1846-3E77-5ECA-D39C2E64EB64}"/>
          </ac:spMkLst>
        </pc:spChg>
        <pc:spChg chg="add mod">
          <ac:chgData name="Vanesia Panaghita (2420807)" userId="7617b438-2aa6-46fa-9e3a-b78aa98983c8" providerId="ADAL" clId="{812B08A1-156D-47DC-9276-58A1CE93397E}" dt="2026-01-14T16:51:32.608" v="1054" actId="1076"/>
          <ac:spMkLst>
            <pc:docMk/>
            <pc:sldMk cId="3155014022" sldId="372"/>
            <ac:spMk id="8" creationId="{F06106E5-3F24-CAC3-CD94-FC8A41842F59}"/>
          </ac:spMkLst>
        </pc:spChg>
      </pc:sldChg>
    </pc:docChg>
  </pc:docChgLst>
  <pc:docChgLst>
    <pc:chgData name="Vanesia Panaghita (2420807)" userId="S::2420807@student.uwtsd.ac.uk::7617b438-2aa6-46fa-9e3a-b78aa98983c8" providerId="AD" clId="Web-{993F7159-C7B2-64ED-AF08-F493561F93A3}"/>
    <pc:docChg chg="addSld modSection">
      <pc:chgData name="Vanesia Panaghita (2420807)" userId="S::2420807@student.uwtsd.ac.uk::7617b438-2aa6-46fa-9e3a-b78aa98983c8" providerId="AD" clId="Web-{993F7159-C7B2-64ED-AF08-F493561F93A3}" dt="2026-01-26T16:55:49.639" v="0"/>
      <pc:docMkLst>
        <pc:docMk/>
      </pc:docMkLst>
    </pc:docChg>
  </pc:docChgLst>
  <pc:docChgLst>
    <pc:chgData name="Vanesia Panaghita (2420807)" userId="S::2420807@student.uwtsd.ac.uk::7617b438-2aa6-46fa-9e3a-b78aa98983c8" providerId="AD" clId="Web-{53071BFB-2CB5-8E73-F0D8-E38A9E5AA3A8}"/>
    <pc:docChg chg="addSld delSld modSld sldOrd modSection">
      <pc:chgData name="Vanesia Panaghita (2420807)" userId="S::2420807@student.uwtsd.ac.uk::7617b438-2aa6-46fa-9e3a-b78aa98983c8" providerId="AD" clId="Web-{53071BFB-2CB5-8E73-F0D8-E38A9E5AA3A8}" dt="2026-01-28T15:26:22.365" v="705" actId="1076"/>
      <pc:docMkLst>
        <pc:docMk/>
      </pc:docMkLst>
      <pc:sldChg chg="ord">
        <pc:chgData name="Vanesia Panaghita (2420807)" userId="S::2420807@student.uwtsd.ac.uk::7617b438-2aa6-46fa-9e3a-b78aa98983c8" providerId="AD" clId="Web-{53071BFB-2CB5-8E73-F0D8-E38A9E5AA3A8}" dt="2026-01-28T14:45:24.907" v="193"/>
        <pc:sldMkLst>
          <pc:docMk/>
          <pc:sldMk cId="3789343957" sldId="261"/>
        </pc:sldMkLst>
      </pc:sldChg>
      <pc:sldChg chg="modSp">
        <pc:chgData name="Vanesia Panaghita (2420807)" userId="S::2420807@student.uwtsd.ac.uk::7617b438-2aa6-46fa-9e3a-b78aa98983c8" providerId="AD" clId="Web-{53071BFB-2CB5-8E73-F0D8-E38A9E5AA3A8}" dt="2026-01-28T15:24:10.473" v="703" actId="20577"/>
        <pc:sldMkLst>
          <pc:docMk/>
          <pc:sldMk cId="1282301281" sldId="265"/>
        </pc:sldMkLst>
        <pc:spChg chg="mod">
          <ac:chgData name="Vanesia Panaghita (2420807)" userId="S::2420807@student.uwtsd.ac.uk::7617b438-2aa6-46fa-9e3a-b78aa98983c8" providerId="AD" clId="Web-{53071BFB-2CB5-8E73-F0D8-E38A9E5AA3A8}" dt="2026-01-28T15:24:10.473" v="703" actId="20577"/>
          <ac:spMkLst>
            <pc:docMk/>
            <pc:sldMk cId="1282301281" sldId="265"/>
            <ac:spMk id="3" creationId="{69CF77C5-9F6B-451C-B03D-A5E55E0DAC90}"/>
          </ac:spMkLst>
        </pc:spChg>
      </pc:sldChg>
      <pc:sldChg chg="modSp">
        <pc:chgData name="Vanesia Panaghita (2420807)" userId="S::2420807@student.uwtsd.ac.uk::7617b438-2aa6-46fa-9e3a-b78aa98983c8" providerId="AD" clId="Web-{53071BFB-2CB5-8E73-F0D8-E38A9E5AA3A8}" dt="2026-01-28T14:29:48.250" v="33" actId="20577"/>
        <pc:sldMkLst>
          <pc:docMk/>
          <pc:sldMk cId="3594869403" sldId="365"/>
        </pc:sldMkLst>
        <pc:spChg chg="mod">
          <ac:chgData name="Vanesia Panaghita (2420807)" userId="S::2420807@student.uwtsd.ac.uk::7617b438-2aa6-46fa-9e3a-b78aa98983c8" providerId="AD" clId="Web-{53071BFB-2CB5-8E73-F0D8-E38A9E5AA3A8}" dt="2026-01-28T14:29:48.250" v="33" actId="20577"/>
          <ac:spMkLst>
            <pc:docMk/>
            <pc:sldMk cId="3594869403" sldId="365"/>
            <ac:spMk id="10" creationId="{C643D0A0-62C5-DD5C-C05B-A44E214FA28D}"/>
          </ac:spMkLst>
        </pc:spChg>
      </pc:sldChg>
      <pc:sldChg chg="addSp modSp ord">
        <pc:chgData name="Vanesia Panaghita (2420807)" userId="S::2420807@student.uwtsd.ac.uk::7617b438-2aa6-46fa-9e3a-b78aa98983c8" providerId="AD" clId="Web-{53071BFB-2CB5-8E73-F0D8-E38A9E5AA3A8}" dt="2026-01-28T14:32:43.472" v="74" actId="20577"/>
        <pc:sldMkLst>
          <pc:docMk/>
          <pc:sldMk cId="2745483326" sldId="371"/>
        </pc:sldMkLst>
        <pc:spChg chg="add mod">
          <ac:chgData name="Vanesia Panaghita (2420807)" userId="S::2420807@student.uwtsd.ac.uk::7617b438-2aa6-46fa-9e3a-b78aa98983c8" providerId="AD" clId="Web-{53071BFB-2CB5-8E73-F0D8-E38A9E5AA3A8}" dt="2026-01-28T14:32:43.472" v="74" actId="20577"/>
          <ac:spMkLst>
            <pc:docMk/>
            <pc:sldMk cId="2745483326" sldId="371"/>
            <ac:spMk id="2" creationId="{90159CD8-A3E0-262F-9E5B-045B4C3DA1CB}"/>
          </ac:spMkLst>
        </pc:spChg>
        <pc:spChg chg="mod">
          <ac:chgData name="Vanesia Panaghita (2420807)" userId="S::2420807@student.uwtsd.ac.uk::7617b438-2aa6-46fa-9e3a-b78aa98983c8" providerId="AD" clId="Web-{53071BFB-2CB5-8E73-F0D8-E38A9E5AA3A8}" dt="2026-01-28T14:32:33.456" v="73" actId="1076"/>
          <ac:spMkLst>
            <pc:docMk/>
            <pc:sldMk cId="2745483326" sldId="371"/>
            <ac:spMk id="6" creationId="{0F4EDF3C-84D0-4130-508C-4843CDC96368}"/>
          </ac:spMkLst>
        </pc:spChg>
      </pc:sldChg>
      <pc:sldChg chg="addSp modSp ord">
        <pc:chgData name="Vanesia Panaghita (2420807)" userId="S::2420807@student.uwtsd.ac.uk::7617b438-2aa6-46fa-9e3a-b78aa98983c8" providerId="AD" clId="Web-{53071BFB-2CB5-8E73-F0D8-E38A9E5AA3A8}" dt="2026-01-28T15:23:27.144" v="653"/>
        <pc:sldMkLst>
          <pc:docMk/>
          <pc:sldMk cId="3155014022" sldId="372"/>
        </pc:sldMkLst>
        <pc:spChg chg="add mod">
          <ac:chgData name="Vanesia Panaghita (2420807)" userId="S::2420807@student.uwtsd.ac.uk::7617b438-2aa6-46fa-9e3a-b78aa98983c8" providerId="AD" clId="Web-{53071BFB-2CB5-8E73-F0D8-E38A9E5AA3A8}" dt="2026-01-28T14:30:56.470" v="47" actId="20577"/>
          <ac:spMkLst>
            <pc:docMk/>
            <pc:sldMk cId="3155014022" sldId="372"/>
            <ac:spMk id="2" creationId="{FE7A085B-311C-7ED4-3028-AAFA718D2D4C}"/>
          </ac:spMkLst>
        </pc:spChg>
        <pc:spChg chg="mod">
          <ac:chgData name="Vanesia Panaghita (2420807)" userId="S::2420807@student.uwtsd.ac.uk::7617b438-2aa6-46fa-9e3a-b78aa98983c8" providerId="AD" clId="Web-{53071BFB-2CB5-8E73-F0D8-E38A9E5AA3A8}" dt="2026-01-28T14:30:05.688" v="35" actId="20577"/>
          <ac:spMkLst>
            <pc:docMk/>
            <pc:sldMk cId="3155014022" sldId="372"/>
            <ac:spMk id="6" creationId="{670018E8-1846-3E77-5ECA-D39C2E64EB64}"/>
          </ac:spMkLst>
        </pc:spChg>
      </pc:sldChg>
      <pc:sldChg chg="addSp delSp modSp new">
        <pc:chgData name="Vanesia Panaghita (2420807)" userId="S::2420807@student.uwtsd.ac.uk::7617b438-2aa6-46fa-9e3a-b78aa98983c8" providerId="AD" clId="Web-{53071BFB-2CB5-8E73-F0D8-E38A9E5AA3A8}" dt="2026-01-28T15:26:22.365" v="705" actId="1076"/>
        <pc:sldMkLst>
          <pc:docMk/>
          <pc:sldMk cId="1885265101" sldId="373"/>
        </pc:sldMkLst>
        <pc:spChg chg="del mod">
          <ac:chgData name="Vanesia Panaghita (2420807)" userId="S::2420807@student.uwtsd.ac.uk::7617b438-2aa6-46fa-9e3a-b78aa98983c8" providerId="AD" clId="Web-{53071BFB-2CB5-8E73-F0D8-E38A9E5AA3A8}" dt="2026-01-28T14:45:45.954" v="199"/>
          <ac:spMkLst>
            <pc:docMk/>
            <pc:sldMk cId="1885265101" sldId="373"/>
            <ac:spMk id="2" creationId="{1BF0D982-238E-20F5-7C23-45B9EE11ABE9}"/>
          </ac:spMkLst>
        </pc:spChg>
        <pc:spChg chg="del mod">
          <ac:chgData name="Vanesia Panaghita (2420807)" userId="S::2420807@student.uwtsd.ac.uk::7617b438-2aa6-46fa-9e3a-b78aa98983c8" providerId="AD" clId="Web-{53071BFB-2CB5-8E73-F0D8-E38A9E5AA3A8}" dt="2026-01-28T14:45:41.376" v="197"/>
          <ac:spMkLst>
            <pc:docMk/>
            <pc:sldMk cId="1885265101" sldId="373"/>
            <ac:spMk id="3" creationId="{236D6D7F-32B0-A12C-98C4-55074A6B5668}"/>
          </ac:spMkLst>
        </pc:spChg>
        <pc:spChg chg="add mod">
          <ac:chgData name="Vanesia Panaghita (2420807)" userId="S::2420807@student.uwtsd.ac.uk::7617b438-2aa6-46fa-9e3a-b78aa98983c8" providerId="AD" clId="Web-{53071BFB-2CB5-8E73-F0D8-E38A9E5AA3A8}" dt="2026-01-28T14:46:22.970" v="215" actId="20577"/>
          <ac:spMkLst>
            <pc:docMk/>
            <pc:sldMk cId="1885265101" sldId="373"/>
            <ac:spMk id="4" creationId="{B9B5198B-1E0A-7DAE-FB60-78A5C294B84F}"/>
          </ac:spMkLst>
        </pc:spChg>
        <pc:spChg chg="add del mod">
          <ac:chgData name="Vanesia Panaghita (2420807)" userId="S::2420807@student.uwtsd.ac.uk::7617b438-2aa6-46fa-9e3a-b78aa98983c8" providerId="AD" clId="Web-{53071BFB-2CB5-8E73-F0D8-E38A9E5AA3A8}" dt="2026-01-28T14:46:35.064" v="218"/>
          <ac:spMkLst>
            <pc:docMk/>
            <pc:sldMk cId="1885265101" sldId="373"/>
            <ac:spMk id="5" creationId="{1A30FF90-9833-C41A-FCF4-0F2FD9CF9437}"/>
          </ac:spMkLst>
        </pc:spChg>
        <pc:spChg chg="add mod">
          <ac:chgData name="Vanesia Panaghita (2420807)" userId="S::2420807@student.uwtsd.ac.uk::7617b438-2aa6-46fa-9e3a-b78aa98983c8" providerId="AD" clId="Web-{53071BFB-2CB5-8E73-F0D8-E38A9E5AA3A8}" dt="2026-01-28T15:02:48.793" v="376" actId="1076"/>
          <ac:spMkLst>
            <pc:docMk/>
            <pc:sldMk cId="1885265101" sldId="373"/>
            <ac:spMk id="6" creationId="{5F8FFF46-D841-BEF6-54B2-67DD00612FFF}"/>
          </ac:spMkLst>
        </pc:spChg>
        <pc:spChg chg="add mod">
          <ac:chgData name="Vanesia Panaghita (2420807)" userId="S::2420807@student.uwtsd.ac.uk::7617b438-2aa6-46fa-9e3a-b78aa98983c8" providerId="AD" clId="Web-{53071BFB-2CB5-8E73-F0D8-E38A9E5AA3A8}" dt="2026-01-28T15:03:05.794" v="379" actId="1076"/>
          <ac:spMkLst>
            <pc:docMk/>
            <pc:sldMk cId="1885265101" sldId="373"/>
            <ac:spMk id="7" creationId="{F22D2A76-2A72-4665-CF98-B6EC7B718810}"/>
          </ac:spMkLst>
        </pc:spChg>
        <pc:spChg chg="add mod">
          <ac:chgData name="Vanesia Panaghita (2420807)" userId="S::2420807@student.uwtsd.ac.uk::7617b438-2aa6-46fa-9e3a-b78aa98983c8" providerId="AD" clId="Web-{53071BFB-2CB5-8E73-F0D8-E38A9E5AA3A8}" dt="2026-01-28T15:02:59.731" v="378" actId="1076"/>
          <ac:spMkLst>
            <pc:docMk/>
            <pc:sldMk cId="1885265101" sldId="373"/>
            <ac:spMk id="8" creationId="{E683B3ED-E28C-7DBA-749A-6B2B4C94A695}"/>
          </ac:spMkLst>
        </pc:spChg>
        <pc:spChg chg="add mod">
          <ac:chgData name="Vanesia Panaghita (2420807)" userId="S::2420807@student.uwtsd.ac.uk::7617b438-2aa6-46fa-9e3a-b78aa98983c8" providerId="AD" clId="Web-{53071BFB-2CB5-8E73-F0D8-E38A9E5AA3A8}" dt="2026-01-28T15:26:22.365" v="705" actId="1076"/>
          <ac:spMkLst>
            <pc:docMk/>
            <pc:sldMk cId="1885265101" sldId="373"/>
            <ac:spMk id="9" creationId="{C2AAB8E8-8F7A-00D9-F52D-F8AC06A428AC}"/>
          </ac:spMkLst>
        </pc:spChg>
        <pc:spChg chg="add mod">
          <ac:chgData name="Vanesia Panaghita (2420807)" userId="S::2420807@student.uwtsd.ac.uk::7617b438-2aa6-46fa-9e3a-b78aa98983c8" providerId="AD" clId="Web-{53071BFB-2CB5-8E73-F0D8-E38A9E5AA3A8}" dt="2026-01-28T15:26:18.146" v="704" actId="1076"/>
          <ac:spMkLst>
            <pc:docMk/>
            <pc:sldMk cId="1885265101" sldId="373"/>
            <ac:spMk id="10" creationId="{C446A9B4-0764-C131-69A3-B77EAE2C58DB}"/>
          </ac:spMkLst>
        </pc:spChg>
      </pc:sldChg>
      <pc:sldChg chg="addSp delSp modSp del">
        <pc:chgData name="Vanesia Panaghita (2420807)" userId="S::2420807@student.uwtsd.ac.uk::7617b438-2aa6-46fa-9e3a-b78aa98983c8" providerId="AD" clId="Web-{53071BFB-2CB5-8E73-F0D8-E38A9E5AA3A8}" dt="2026-01-28T14:45:17.610" v="192"/>
        <pc:sldMkLst>
          <pc:docMk/>
          <pc:sldMk cId="3347392717" sldId="373"/>
        </pc:sldMkLst>
        <pc:spChg chg="del mod">
          <ac:chgData name="Vanesia Panaghita (2420807)" userId="S::2420807@student.uwtsd.ac.uk::7617b438-2aa6-46fa-9e3a-b78aa98983c8" providerId="AD" clId="Web-{53071BFB-2CB5-8E73-F0D8-E38A9E5AA3A8}" dt="2026-01-28T14:25:15.955" v="2"/>
          <ac:spMkLst>
            <pc:docMk/>
            <pc:sldMk cId="3347392717" sldId="373"/>
            <ac:spMk id="2" creationId="{6E2DB5E3-5A96-E005-B00B-F8DE5C23A81D}"/>
          </ac:spMkLst>
        </pc:spChg>
        <pc:spChg chg="del mod">
          <ac:chgData name="Vanesia Panaghita (2420807)" userId="S::2420807@student.uwtsd.ac.uk::7617b438-2aa6-46fa-9e3a-b78aa98983c8" providerId="AD" clId="Web-{53071BFB-2CB5-8E73-F0D8-E38A9E5AA3A8}" dt="2026-01-28T14:25:19.924" v="4"/>
          <ac:spMkLst>
            <pc:docMk/>
            <pc:sldMk cId="3347392717" sldId="373"/>
            <ac:spMk id="3" creationId="{0BE13F2C-84D6-6001-3E4C-ABBDDF67976B}"/>
          </ac:spMkLst>
        </pc:spChg>
        <pc:spChg chg="add del mod">
          <ac:chgData name="Vanesia Panaghita (2420807)" userId="S::2420807@student.uwtsd.ac.uk::7617b438-2aa6-46fa-9e3a-b78aa98983c8" providerId="AD" clId="Web-{53071BFB-2CB5-8E73-F0D8-E38A9E5AA3A8}" dt="2026-01-28T14:34:24.504" v="86"/>
          <ac:spMkLst>
            <pc:docMk/>
            <pc:sldMk cId="3347392717" sldId="373"/>
            <ac:spMk id="4" creationId="{6D47AB94-04D1-B386-9E64-C58CF576002C}"/>
          </ac:spMkLst>
        </pc:spChg>
        <pc:spChg chg="add del">
          <ac:chgData name="Vanesia Panaghita (2420807)" userId="S::2420807@student.uwtsd.ac.uk::7617b438-2aa6-46fa-9e3a-b78aa98983c8" providerId="AD" clId="Web-{53071BFB-2CB5-8E73-F0D8-E38A9E5AA3A8}" dt="2026-01-28T14:37:02.643" v="88"/>
          <ac:spMkLst>
            <pc:docMk/>
            <pc:sldMk cId="3347392717" sldId="373"/>
            <ac:spMk id="5" creationId="{E33245F8-A814-7FB0-3F14-43B182321479}"/>
          </ac:spMkLst>
        </pc:spChg>
        <pc:spChg chg="add mod">
          <ac:chgData name="Vanesia Panaghita (2420807)" userId="S::2420807@student.uwtsd.ac.uk::7617b438-2aa6-46fa-9e3a-b78aa98983c8" providerId="AD" clId="Web-{53071BFB-2CB5-8E73-F0D8-E38A9E5AA3A8}" dt="2026-01-28T14:37:30.442" v="108" actId="20577"/>
          <ac:spMkLst>
            <pc:docMk/>
            <pc:sldMk cId="3347392717" sldId="373"/>
            <ac:spMk id="6" creationId="{A330DA9F-EB3D-84BB-1888-2532E1033F25}"/>
          </ac:spMkLst>
        </pc:spChg>
        <pc:spChg chg="add mod">
          <ac:chgData name="Vanesia Panaghita (2420807)" userId="S::2420807@student.uwtsd.ac.uk::7617b438-2aa6-46fa-9e3a-b78aa98983c8" providerId="AD" clId="Web-{53071BFB-2CB5-8E73-F0D8-E38A9E5AA3A8}" dt="2026-01-28T14:45:03.094" v="191" actId="20577"/>
          <ac:spMkLst>
            <pc:docMk/>
            <pc:sldMk cId="3347392717" sldId="373"/>
            <ac:spMk id="7" creationId="{DB344300-0F0F-F6F1-F2FE-D7326ADF267C}"/>
          </ac:spMkLst>
        </pc:spChg>
      </pc:sldChg>
      <pc:sldChg chg="addSp delSp modSp new">
        <pc:chgData name="Vanesia Panaghita (2420807)" userId="S::2420807@student.uwtsd.ac.uk::7617b438-2aa6-46fa-9e3a-b78aa98983c8" providerId="AD" clId="Web-{53071BFB-2CB5-8E73-F0D8-E38A9E5AA3A8}" dt="2026-01-28T15:23:17.268" v="652" actId="1076"/>
        <pc:sldMkLst>
          <pc:docMk/>
          <pc:sldMk cId="828628249" sldId="374"/>
        </pc:sldMkLst>
        <pc:spChg chg="del mod">
          <ac:chgData name="Vanesia Panaghita (2420807)" userId="S::2420807@student.uwtsd.ac.uk::7617b438-2aa6-46fa-9e3a-b78aa98983c8" providerId="AD" clId="Web-{53071BFB-2CB5-8E73-F0D8-E38A9E5AA3A8}" dt="2026-01-28T15:21:05.125" v="617"/>
          <ac:spMkLst>
            <pc:docMk/>
            <pc:sldMk cId="828628249" sldId="374"/>
            <ac:spMk id="2" creationId="{BB3B2962-AFD4-AD55-FE27-A69F52ED4F07}"/>
          </ac:spMkLst>
        </pc:spChg>
        <pc:spChg chg="mod">
          <ac:chgData name="Vanesia Panaghita (2420807)" userId="S::2420807@student.uwtsd.ac.uk::7617b438-2aa6-46fa-9e3a-b78aa98983c8" providerId="AD" clId="Web-{53071BFB-2CB5-8E73-F0D8-E38A9E5AA3A8}" dt="2026-01-28T15:23:10.112" v="651" actId="1076"/>
          <ac:spMkLst>
            <pc:docMk/>
            <pc:sldMk cId="828628249" sldId="374"/>
            <ac:spMk id="3" creationId="{22F1884A-4A9B-CA13-3E7B-2E982ED98F56}"/>
          </ac:spMkLst>
        </pc:spChg>
        <pc:spChg chg="mod">
          <ac:chgData name="Vanesia Panaghita (2420807)" userId="S::2420807@student.uwtsd.ac.uk::7617b438-2aa6-46fa-9e3a-b78aa98983c8" providerId="AD" clId="Web-{53071BFB-2CB5-8E73-F0D8-E38A9E5AA3A8}" dt="2026-01-28T15:23:17.268" v="652" actId="1076"/>
          <ac:spMkLst>
            <pc:docMk/>
            <pc:sldMk cId="828628249" sldId="374"/>
            <ac:spMk id="4" creationId="{8C37C297-C255-3BA5-8B20-A83A4CE28DAD}"/>
          </ac:spMkLst>
        </pc:spChg>
        <pc:spChg chg="add mod">
          <ac:chgData name="Vanesia Panaghita (2420807)" userId="S::2420807@student.uwtsd.ac.uk::7617b438-2aa6-46fa-9e3a-b78aa98983c8" providerId="AD" clId="Web-{53071BFB-2CB5-8E73-F0D8-E38A9E5AA3A8}" dt="2026-01-28T15:23:06.190" v="650" actId="20577"/>
          <ac:spMkLst>
            <pc:docMk/>
            <pc:sldMk cId="828628249" sldId="374"/>
            <ac:spMk id="5" creationId="{F9FE25B3-1C6E-05AB-0938-8982956A0BE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D12254D-5759-4EB3-BF8D-D68E90DC2D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81A69FF-7820-4FCC-B849-D3678A21A4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0D95BA-7ABD-45D4-B691-9F58B13542F8}" type="datetimeFigureOut">
              <a:rPr lang="en-US" smtClean="0"/>
              <a:t>1/28/2026</a:t>
            </a:fld>
            <a:endParaRPr lang="en-US"/>
          </a:p>
        </p:txBody>
      </p:sp>
      <p:sp>
        <p:nvSpPr>
          <p:cNvPr id="4" name="Footer Placeholder 3">
            <a:extLst>
              <a:ext uri="{FF2B5EF4-FFF2-40B4-BE49-F238E27FC236}">
                <a16:creationId xmlns:a16="http://schemas.microsoft.com/office/drawing/2014/main" id="{D4FAC37F-43E8-47E4-A8D1-19743C11367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7D279E6-0ADC-4707-A0E5-8B8058228FF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03308A-A8B4-43FF-8C57-7C15CEEAA8C3}" type="slidenum">
              <a:rPr lang="en-US" smtClean="0"/>
              <a:t>‹#›</a:t>
            </a:fld>
            <a:endParaRPr lang="en-US"/>
          </a:p>
        </p:txBody>
      </p:sp>
    </p:spTree>
    <p:extLst>
      <p:ext uri="{BB962C8B-B14F-4D97-AF65-F5344CB8AC3E}">
        <p14:creationId xmlns:p14="http://schemas.microsoft.com/office/powerpoint/2010/main" val="15633272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9D14A6-BAC8-4A71-919C-314181CF34EF}" type="datetimeFigureOut">
              <a:rPr lang="en-US" smtClean="0"/>
              <a:t>1/28/2026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2F9892-4FA8-4E47-8751-DA9332AF5A19}" type="slidenum">
              <a:rPr lang="en-US" smtClean="0"/>
              <a:t>‹#›</a:t>
            </a:fld>
            <a:endParaRPr lang="en-US"/>
          </a:p>
        </p:txBody>
      </p:sp>
    </p:spTree>
    <p:extLst>
      <p:ext uri="{BB962C8B-B14F-4D97-AF65-F5344CB8AC3E}">
        <p14:creationId xmlns:p14="http://schemas.microsoft.com/office/powerpoint/2010/main" val="4267596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2F9892-4FA8-4E47-8751-DA9332AF5A19}" type="slidenum">
              <a:rPr lang="en-US" smtClean="0"/>
              <a:t>1</a:t>
            </a:fld>
            <a:endParaRPr lang="en-US"/>
          </a:p>
        </p:txBody>
      </p:sp>
    </p:spTree>
    <p:extLst>
      <p:ext uri="{BB962C8B-B14F-4D97-AF65-F5344CB8AC3E}">
        <p14:creationId xmlns:p14="http://schemas.microsoft.com/office/powerpoint/2010/main" val="183667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24D99E-06C2-4ACA-84FC-8F6740F111CE}" type="slidenum">
              <a:rPr lang="en-US" smtClean="0"/>
              <a:t>2</a:t>
            </a:fld>
            <a:endParaRPr lang="en-US"/>
          </a:p>
        </p:txBody>
      </p:sp>
    </p:spTree>
    <p:extLst>
      <p:ext uri="{BB962C8B-B14F-4D97-AF65-F5344CB8AC3E}">
        <p14:creationId xmlns:p14="http://schemas.microsoft.com/office/powerpoint/2010/main" val="1970145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6524D99E-06C2-4ACA-84FC-8F6740F111CE}" type="slidenum">
              <a:rPr lang="en-US" smtClean="0"/>
              <a:t>3</a:t>
            </a:fld>
            <a:endParaRPr lang="en-US"/>
          </a:p>
        </p:txBody>
      </p:sp>
    </p:spTree>
    <p:extLst>
      <p:ext uri="{BB962C8B-B14F-4D97-AF65-F5344CB8AC3E}">
        <p14:creationId xmlns:p14="http://schemas.microsoft.com/office/powerpoint/2010/main" val="3857336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6524D99E-06C2-4ACA-84FC-8F6740F111CE}" type="slidenum">
              <a:rPr lang="en-US" smtClean="0"/>
              <a:t>5</a:t>
            </a:fld>
            <a:endParaRPr lang="en-US"/>
          </a:p>
        </p:txBody>
      </p:sp>
    </p:spTree>
    <p:extLst>
      <p:ext uri="{BB962C8B-B14F-4D97-AF65-F5344CB8AC3E}">
        <p14:creationId xmlns:p14="http://schemas.microsoft.com/office/powerpoint/2010/main" val="889366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2F9892-4FA8-4E47-8751-DA9332AF5A19}" type="slidenum">
              <a:rPr lang="en-US" smtClean="0"/>
              <a:t>6</a:t>
            </a:fld>
            <a:endParaRPr lang="en-US"/>
          </a:p>
        </p:txBody>
      </p:sp>
    </p:spTree>
    <p:extLst>
      <p:ext uri="{BB962C8B-B14F-4D97-AF65-F5344CB8AC3E}">
        <p14:creationId xmlns:p14="http://schemas.microsoft.com/office/powerpoint/2010/main" val="3045017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2F9892-4FA8-4E47-8751-DA9332AF5A19}" type="slidenum">
              <a:rPr lang="en-US" smtClean="0"/>
              <a:t>10</a:t>
            </a:fld>
            <a:endParaRPr lang="en-US"/>
          </a:p>
        </p:txBody>
      </p:sp>
    </p:spTree>
    <p:extLst>
      <p:ext uri="{BB962C8B-B14F-4D97-AF65-F5344CB8AC3E}">
        <p14:creationId xmlns:p14="http://schemas.microsoft.com/office/powerpoint/2010/main" val="7795125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2F9892-4FA8-4E47-8751-DA9332AF5A19}" type="slidenum">
              <a:rPr lang="en-US" smtClean="0"/>
              <a:t>11</a:t>
            </a:fld>
            <a:endParaRPr lang="en-US"/>
          </a:p>
        </p:txBody>
      </p:sp>
    </p:spTree>
    <p:extLst>
      <p:ext uri="{BB962C8B-B14F-4D97-AF65-F5344CB8AC3E}">
        <p14:creationId xmlns:p14="http://schemas.microsoft.com/office/powerpoint/2010/main" val="3231932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2F9892-4FA8-4E47-8751-DA9332AF5A19}" type="slidenum">
              <a:rPr lang="en-US" smtClean="0"/>
              <a:t>12</a:t>
            </a:fld>
            <a:endParaRPr lang="en-US"/>
          </a:p>
        </p:txBody>
      </p:sp>
    </p:spTree>
    <p:extLst>
      <p:ext uri="{BB962C8B-B14F-4D97-AF65-F5344CB8AC3E}">
        <p14:creationId xmlns:p14="http://schemas.microsoft.com/office/powerpoint/2010/main" val="3974151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2F9892-4FA8-4E47-8751-DA9332AF5A19}" type="slidenum">
              <a:rPr lang="en-US" smtClean="0"/>
              <a:t>13</a:t>
            </a:fld>
            <a:endParaRPr lang="en-US"/>
          </a:p>
        </p:txBody>
      </p:sp>
    </p:spTree>
    <p:extLst>
      <p:ext uri="{BB962C8B-B14F-4D97-AF65-F5344CB8AC3E}">
        <p14:creationId xmlns:p14="http://schemas.microsoft.com/office/powerpoint/2010/main" val="3129053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5" Type="http://schemas.openxmlformats.org/officeDocument/2006/relationships/image" Target="../media/image3.jpeg"/><Relationship Id="rId4" Type="http://schemas.microsoft.com/office/2007/relationships/hdphoto" Target="../media/hdphoto1.wdp"/></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6.jpeg"/><Relationship Id="rId2" Type="http://schemas.openxmlformats.org/officeDocument/2006/relationships/image" Target="../media/image12.jpeg"/><Relationship Id="rId1" Type="http://schemas.openxmlformats.org/officeDocument/2006/relationships/slideMaster" Target="../slideMasters/slideMaster1.xml"/><Relationship Id="rId6" Type="http://schemas.microsoft.com/office/2007/relationships/hdphoto" Target="../media/hdphoto3.wdp"/><Relationship Id="rId5" Type="http://schemas.openxmlformats.org/officeDocument/2006/relationships/image" Target="../media/image15.png"/><Relationship Id="rId4" Type="http://schemas.openxmlformats.org/officeDocument/2006/relationships/image" Target="../media/image14.jpe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r>
              <a:rPr lang="en-US"/>
              <a:t>2/3/20XX</a:t>
            </a:r>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pPr algn="ctr"/>
            <a:r>
              <a:rPr lang="en-US"/>
              <a:t>Presentation Title</a:t>
            </a:r>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58414176"/>
      </p:ext>
    </p:extLst>
  </p:cSld>
  <p:clrMapOvr>
    <a:masterClrMapping/>
  </p:clrMapOvr>
  <p:hf sldNum="0" hdr="0" ftr="0" dt="0"/>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r>
              <a:rPr lang="en-US"/>
              <a:t>2/3/20XX</a:t>
            </a:r>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pPr algn="ctr"/>
            <a:r>
              <a:rPr lang="en-US"/>
              <a:t>Presentation Title</a:t>
            </a:r>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68543851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pPr algn="ctr"/>
            <a:r>
              <a:rPr lang="en-US"/>
              <a:t>Presentation Title</a:t>
            </a:r>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fld id="{FAEF9944-A4F6-4C59-AEBD-678D6480B8EA}" type="slidenum">
              <a:rPr lang="en-US" smtClean="0"/>
              <a:pPr/>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r>
              <a:rPr lang="en-US"/>
              <a:t>2/3/20XX</a:t>
            </a:r>
          </a:p>
        </p:txBody>
      </p:sp>
    </p:spTree>
    <p:extLst>
      <p:ext uri="{BB962C8B-B14F-4D97-AF65-F5344CB8AC3E}">
        <p14:creationId xmlns:p14="http://schemas.microsoft.com/office/powerpoint/2010/main" val="65879553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r>
              <a:rPr lang="en-US"/>
              <a:t>2/3/20XX</a:t>
            </a:r>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pPr algn="ctr"/>
            <a:r>
              <a:rPr lang="en-US"/>
              <a:t>Presentation Title</a:t>
            </a:r>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138124929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r>
              <a:rPr lang="en-US"/>
              <a:t>2/3/20XX</a:t>
            </a:r>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pPr algn="ctr"/>
            <a:r>
              <a:rPr lang="en-US"/>
              <a:t>Presentation Title</a:t>
            </a:r>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fld id="{FAEF9944-A4F6-4C59-AEBD-678D6480B8EA}" type="slidenum">
              <a:rPr lang="en-US" smtClean="0"/>
              <a:pPr/>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2079201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r>
              <a:rPr lang="en-US"/>
              <a:t>2/3/20XX</a:t>
            </a:r>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pPr algn="ctr"/>
            <a:r>
              <a:rPr lang="en-US"/>
              <a:t>Presentation Title</a:t>
            </a:r>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3665131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r>
              <a:rPr lang="en-US"/>
              <a:t>2/3/20XX</a:t>
            </a:r>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pPr algn="ctr"/>
            <a:r>
              <a:rPr lang="en-US"/>
              <a:t>Presentation Title</a:t>
            </a:r>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1654047089"/>
      </p:ext>
    </p:extLst>
  </p:cSld>
  <p:clrMapOvr>
    <a:masterClrMapping/>
  </p:clrMapOvr>
  <p:extLst>
    <p:ext uri="{DCECCB84-F9BA-43D5-87BE-67443E8EF086}">
      <p15:sldGuideLst xmlns:p15="http://schemas.microsoft.com/office/powerpoint/2012/main">
        <p15:guide id="1" pos="5400">
          <p15:clr>
            <a:srgbClr val="FBAE40"/>
          </p15:clr>
        </p15:guide>
        <p15:guide id="2" pos="1272" userDrawn="1">
          <p15:clr>
            <a:srgbClr val="FBAE40"/>
          </p15:clr>
        </p15:guide>
        <p15:guide id="3" pos="2928" userDrawn="1">
          <p15:clr>
            <a:srgbClr val="FBAE40"/>
          </p15:clr>
        </p15:guide>
        <p15:guide id="4" pos="4584" userDrawn="1">
          <p15:clr>
            <a:srgbClr val="FBAE40"/>
          </p15:clr>
        </p15:guide>
        <p15:guide id="5" pos="6264"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r>
              <a:rPr lang="en-US"/>
              <a:t>2/3/20XX</a:t>
            </a:r>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pPr algn="ctr"/>
            <a:r>
              <a:rPr lang="en-US"/>
              <a:t>Presentation Title</a:t>
            </a:r>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3205596824"/>
      </p:ext>
    </p:extLst>
  </p:cSld>
  <p:clrMapOvr>
    <a:masterClrMapping/>
  </p:clrMapOvr>
  <p:hf sldNum="0" hdr="0" ftr="0" dt="0"/>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r>
              <a:rPr lang="en-US"/>
              <a:t>2/3/20XX</a:t>
            </a:r>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pPr algn="ctr"/>
            <a:r>
              <a:rPr lang="en-US"/>
              <a:t>Presentation Title</a:t>
            </a:r>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186434024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r>
              <a:rPr lang="en-US"/>
              <a:t>2/3/20XX</a:t>
            </a:r>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pPr algn="ctr"/>
            <a:r>
              <a:rPr lang="en-US"/>
              <a:t>Presentation Title</a:t>
            </a:r>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19145100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r>
              <a:rPr lang="en-US"/>
              <a:t>2/3/20XX</a:t>
            </a:r>
          </a:p>
        </p:txBody>
      </p:sp>
      <p:sp>
        <p:nvSpPr>
          <p:cNvPr id="5" name="Footer Placeholder 4"/>
          <p:cNvSpPr>
            <a:spLocks noGrp="1"/>
          </p:cNvSpPr>
          <p:nvPr>
            <p:ph type="ftr" sz="quarter" idx="11"/>
          </p:nvPr>
        </p:nvSpPr>
        <p:spPr>
          <a:xfrm>
            <a:off x="2933699" y="6296615"/>
            <a:ext cx="5959577" cy="365125"/>
          </a:xfrm>
        </p:spPr>
        <p:txBody>
          <a:bodyPr/>
          <a:lstStyle/>
          <a:p>
            <a:pPr algn="ctr"/>
            <a:r>
              <a:rPr lang="en-US"/>
              <a:t>Presentation Title</a:t>
            </a:r>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278450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tl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5AED7D4B-97B3-4766-A7B9-D67E5D26120B}"/>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88952" h="6858000">
                <a:moveTo>
                  <a:pt x="0" y="0"/>
                </a:moveTo>
                <a:lnTo>
                  <a:pt x="12188952" y="0"/>
                </a:lnTo>
                <a:lnTo>
                  <a:pt x="12188952" y="6858000"/>
                </a:lnTo>
                <a:lnTo>
                  <a:pt x="0" y="6858000"/>
                </a:lnTo>
                <a:close/>
              </a:path>
            </a:pathLst>
          </a:custGeom>
          <a:solidFill>
            <a:schemeClr val="accent4"/>
          </a:solidFill>
        </p:spPr>
        <p:txBody>
          <a:bodyPr wrap="square">
            <a:noAutofit/>
          </a:bodyPr>
          <a:lstStyle>
            <a:lvl1pPr algn="ctr">
              <a:defRPr sz="1600"/>
            </a:lvl1pPr>
          </a:lstStyle>
          <a:p>
            <a:r>
              <a:rPr lang="en-US"/>
              <a:t>Click icon to add picture</a:t>
            </a:r>
          </a:p>
        </p:txBody>
      </p:sp>
      <p:sp>
        <p:nvSpPr>
          <p:cNvPr id="43" name="Title 42">
            <a:extLst>
              <a:ext uri="{FF2B5EF4-FFF2-40B4-BE49-F238E27FC236}">
                <a16:creationId xmlns:a16="http://schemas.microsoft.com/office/drawing/2014/main" id="{F6B9C4AD-0A5C-4CF8-8BBB-04DDB63051A9}"/>
              </a:ext>
            </a:extLst>
          </p:cNvPr>
          <p:cNvSpPr>
            <a:spLocks noGrp="1"/>
          </p:cNvSpPr>
          <p:nvPr>
            <p:ph type="ctrTitle" hasCustomPrompt="1"/>
          </p:nvPr>
        </p:nvSpPr>
        <p:spPr>
          <a:xfrm>
            <a:off x="1393372" y="982436"/>
            <a:ext cx="9405257" cy="4893128"/>
          </a:xfrm>
          <a:custGeom>
            <a:avLst/>
            <a:gdLst>
              <a:gd name="connsiteX0" fmla="*/ 1904725 w 4453151"/>
              <a:gd name="connsiteY0" fmla="*/ 0 h 4028034"/>
              <a:gd name="connsiteX1" fmla="*/ 2839696 w 4453151"/>
              <a:gd name="connsiteY1" fmla="*/ 173112 h 4028034"/>
              <a:gd name="connsiteX2" fmla="*/ 3670313 w 4453151"/>
              <a:gd name="connsiteY2" fmla="*/ 648665 h 4028034"/>
              <a:gd name="connsiteX3" fmla="*/ 4244827 w 4453151"/>
              <a:gd name="connsiteY3" fmla="*/ 1334400 h 4028034"/>
              <a:gd name="connsiteX4" fmla="*/ 4453151 w 4453151"/>
              <a:gd name="connsiteY4" fmla="*/ 2132445 h 4028034"/>
              <a:gd name="connsiteX5" fmla="*/ 4108366 w 4453151"/>
              <a:gd name="connsiteY5" fmla="*/ 2873461 h 4028034"/>
              <a:gd name="connsiteX6" fmla="*/ 3934636 w 4453151"/>
              <a:gd name="connsiteY6" fmla="*/ 3108662 h 4028034"/>
              <a:gd name="connsiteX7" fmla="*/ 2304458 w 4453151"/>
              <a:gd name="connsiteY7" fmla="*/ 4028034 h 4028034"/>
              <a:gd name="connsiteX8" fmla="*/ 1066940 w 4453151"/>
              <a:gd name="connsiteY8" fmla="*/ 3462430 h 4028034"/>
              <a:gd name="connsiteX9" fmla="*/ 916336 w 4453151"/>
              <a:gd name="connsiteY9" fmla="*/ 3350118 h 4028034"/>
              <a:gd name="connsiteX10" fmla="*/ 231353 w 4453151"/>
              <a:gd name="connsiteY10" fmla="*/ 2762989 h 4028034"/>
              <a:gd name="connsiteX11" fmla="*/ 0 w 4453151"/>
              <a:gd name="connsiteY11" fmla="*/ 2132445 h 4028034"/>
              <a:gd name="connsiteX12" fmla="*/ 519376 w 4453151"/>
              <a:gd name="connsiteY12" fmla="*/ 594947 h 4028034"/>
              <a:gd name="connsiteX13" fmla="*/ 1103636 w 4453151"/>
              <a:gd name="connsiteY13" fmla="*/ 160879 h 4028034"/>
              <a:gd name="connsiteX14" fmla="*/ 1904725 w 4453151"/>
              <a:gd name="connsiteY14" fmla="*/ 0 h 402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3151" h="4028034">
                <a:moveTo>
                  <a:pt x="1904725" y="0"/>
                </a:moveTo>
                <a:cubicBezTo>
                  <a:pt x="2215204" y="0"/>
                  <a:pt x="2529887" y="58226"/>
                  <a:pt x="2839696" y="173112"/>
                </a:cubicBezTo>
                <a:cubicBezTo>
                  <a:pt x="3141383" y="284780"/>
                  <a:pt x="3428543" y="449245"/>
                  <a:pt x="3670313" y="648665"/>
                </a:cubicBezTo>
                <a:cubicBezTo>
                  <a:pt x="3916289" y="851489"/>
                  <a:pt x="4109608" y="1082273"/>
                  <a:pt x="4244827" y="1334400"/>
                </a:cubicBezTo>
                <a:cubicBezTo>
                  <a:pt x="4383010" y="1592136"/>
                  <a:pt x="4453151" y="1860636"/>
                  <a:pt x="4453151" y="2132445"/>
                </a:cubicBezTo>
                <a:cubicBezTo>
                  <a:pt x="4453151" y="2406187"/>
                  <a:pt x="4341249" y="2566053"/>
                  <a:pt x="4108366" y="2873461"/>
                </a:cubicBezTo>
                <a:cubicBezTo>
                  <a:pt x="4052176" y="2947600"/>
                  <a:pt x="3994075" y="3024314"/>
                  <a:pt x="3934636" y="3108662"/>
                </a:cubicBezTo>
                <a:cubicBezTo>
                  <a:pt x="3480433" y="3753096"/>
                  <a:pt x="2992881" y="4028034"/>
                  <a:pt x="2304458" y="4028034"/>
                </a:cubicBezTo>
                <a:cubicBezTo>
                  <a:pt x="1852645" y="4028034"/>
                  <a:pt x="1521143" y="3804056"/>
                  <a:pt x="1066940" y="3462430"/>
                </a:cubicBezTo>
                <a:cubicBezTo>
                  <a:pt x="1016198" y="3424258"/>
                  <a:pt x="965455" y="3386544"/>
                  <a:pt x="916336" y="3350118"/>
                </a:cubicBezTo>
                <a:cubicBezTo>
                  <a:pt x="650103" y="3152447"/>
                  <a:pt x="398681" y="2965721"/>
                  <a:pt x="231353" y="2762989"/>
                </a:cubicBezTo>
                <a:cubicBezTo>
                  <a:pt x="71384" y="2569182"/>
                  <a:pt x="0" y="2374730"/>
                  <a:pt x="0" y="2132445"/>
                </a:cubicBezTo>
                <a:cubicBezTo>
                  <a:pt x="0" y="1525172"/>
                  <a:pt x="184432" y="979159"/>
                  <a:pt x="519376" y="594947"/>
                </a:cubicBezTo>
                <a:cubicBezTo>
                  <a:pt x="683262" y="407026"/>
                  <a:pt x="879831" y="260956"/>
                  <a:pt x="1103636" y="160879"/>
                </a:cubicBezTo>
                <a:cubicBezTo>
                  <a:pt x="1342444" y="54178"/>
                  <a:pt x="1611926" y="0"/>
                  <a:pt x="1904725" y="0"/>
                </a:cubicBezTo>
                <a:close/>
              </a:path>
            </a:pathLst>
          </a:custGeom>
          <a:solidFill>
            <a:schemeClr val="bg1">
              <a:alpha val="90000"/>
            </a:schemeClr>
          </a:solidFill>
          <a:ln w="317500">
            <a:noFill/>
          </a:ln>
          <a:effectLst>
            <a:outerShdw sx="107000" sy="107000" algn="ctr" rotWithShape="0">
              <a:schemeClr val="bg1">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bIns="365760" rtlCol="0" anchor="ctr">
            <a:noAutofit/>
          </a:bodyPr>
          <a:lstStyle>
            <a:lvl1pPr algn="ctr">
              <a:lnSpc>
                <a:spcPct val="100000"/>
              </a:lnSpc>
              <a:defRPr lang="en-US" sz="4800" b="1" spc="0" baseline="0" dirty="0">
                <a:solidFill>
                  <a:schemeClr val="tx1">
                    <a:lumMod val="75000"/>
                    <a:lumOff val="25000"/>
                  </a:schemeClr>
                </a:solidFill>
                <a:latin typeface="+mn-lt"/>
                <a:ea typeface="+mn-ea"/>
                <a:cs typeface="+mn-cs"/>
              </a:defRPr>
            </a:lvl1pPr>
          </a:lstStyle>
          <a:p>
            <a:pPr marL="0" lvl="0" algn="ctr"/>
            <a:r>
              <a:rPr lang="en-US" sz="4000">
                <a:solidFill>
                  <a:schemeClr val="tx1">
                    <a:lumMod val="75000"/>
                    <a:lumOff val="25000"/>
                  </a:schemeClr>
                </a:solidFill>
              </a:rPr>
              <a:t>Click to add title</a:t>
            </a:r>
          </a:p>
        </p:txBody>
      </p:sp>
      <p:sp>
        <p:nvSpPr>
          <p:cNvPr id="2" name="Freeform: Shape 1">
            <a:extLst>
              <a:ext uri="{FF2B5EF4-FFF2-40B4-BE49-F238E27FC236}">
                <a16:creationId xmlns:a16="http://schemas.microsoft.com/office/drawing/2014/main" id="{6DC62D05-8038-E141-9539-6BB79F592B5D}"/>
              </a:ext>
              <a:ext uri="{C183D7F6-B498-43B3-948B-1728B52AA6E4}">
                <adec:decorative xmlns:adec="http://schemas.microsoft.com/office/drawing/2017/decorative" val="1"/>
              </a:ext>
            </a:extLst>
          </p:cNvPr>
          <p:cNvSpPr/>
          <p:nvPr userDrawn="1"/>
        </p:nvSpPr>
        <p:spPr>
          <a:xfrm rot="21300000" flipH="1">
            <a:off x="825194" y="576713"/>
            <a:ext cx="10456673" cy="577242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73387076"/>
      </p:ext>
    </p:extLst>
  </p:cSld>
  <p:clrMapOvr>
    <a:masterClrMapping/>
  </p:clrMapOvr>
  <p:extLst>
    <p:ext uri="{DCECCB84-F9BA-43D5-87BE-67443E8EF086}">
      <p15:sldGuideLst xmlns:p15="http://schemas.microsoft.com/office/powerpoint/2012/main">
        <p15:guide id="1" pos="5400">
          <p15:clr>
            <a:srgbClr val="FBAE40"/>
          </p15:clr>
        </p15:guide>
        <p15:guide id="2" pos="1272">
          <p15:clr>
            <a:srgbClr val="FBAE40"/>
          </p15:clr>
        </p15:guide>
        <p15:guide id="3" pos="2928">
          <p15:clr>
            <a:srgbClr val="FBAE40"/>
          </p15:clr>
        </p15:guide>
        <p15:guide id="4" pos="4584">
          <p15:clr>
            <a:srgbClr val="FBAE40"/>
          </p15:clr>
        </p15:guide>
        <p15:guide id="5" pos="626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Agenda">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6818CF2B-9954-660F-DC90-3C71AD230F0F}"/>
              </a:ext>
              <a:ext uri="{C183D7F6-B498-43B3-948B-1728B52AA6E4}">
                <adec:decorative xmlns:adec="http://schemas.microsoft.com/office/drawing/2017/decorative" val="1"/>
              </a:ext>
            </a:extLst>
          </p:cNvPr>
          <p:cNvSpPr/>
          <p:nvPr userDrawn="1"/>
        </p:nvSpPr>
        <p:spPr>
          <a:xfrm>
            <a:off x="6381961" y="3374038"/>
            <a:ext cx="5810040" cy="3483963"/>
          </a:xfrm>
          <a:custGeom>
            <a:avLst/>
            <a:gdLst>
              <a:gd name="connsiteX0" fmla="*/ 2850823 w 5810040"/>
              <a:gd name="connsiteY0" fmla="*/ 209 h 3483963"/>
              <a:gd name="connsiteX1" fmla="*/ 4466116 w 5810040"/>
              <a:gd name="connsiteY1" fmla="*/ 613235 h 3483963"/>
              <a:gd name="connsiteX2" fmla="*/ 4816577 w 5810040"/>
              <a:gd name="connsiteY2" fmla="*/ 845572 h 3483963"/>
              <a:gd name="connsiteX3" fmla="*/ 5668539 w 5810040"/>
              <a:gd name="connsiteY3" fmla="*/ 1681636 h 3483963"/>
              <a:gd name="connsiteX4" fmla="*/ 5768074 w 5810040"/>
              <a:gd name="connsiteY4" fmla="*/ 1966105 h 3483963"/>
              <a:gd name="connsiteX5" fmla="*/ 5810040 w 5810040"/>
              <a:gd name="connsiteY5" fmla="*/ 2154042 h 3483963"/>
              <a:gd name="connsiteX6" fmla="*/ 5810040 w 5810040"/>
              <a:gd name="connsiteY6" fmla="*/ 3285715 h 3483963"/>
              <a:gd name="connsiteX7" fmla="*/ 5768053 w 5810040"/>
              <a:gd name="connsiteY7" fmla="*/ 3483963 h 3483963"/>
              <a:gd name="connsiteX8" fmla="*/ 3449 w 5810040"/>
              <a:gd name="connsiteY8" fmla="*/ 3483963 h 3483963"/>
              <a:gd name="connsiteX9" fmla="*/ 0 w 5810040"/>
              <a:gd name="connsiteY9" fmla="*/ 3364144 h 3483963"/>
              <a:gd name="connsiteX10" fmla="*/ 52711 w 5810040"/>
              <a:gd name="connsiteY10" fmla="*/ 2988522 h 3483963"/>
              <a:gd name="connsiteX11" fmla="*/ 570593 w 5810040"/>
              <a:gd name="connsiteY11" fmla="*/ 1833807 h 3483963"/>
              <a:gd name="connsiteX12" fmla="*/ 694028 w 5810040"/>
              <a:gd name="connsiteY12" fmla="*/ 1602864 h 3483963"/>
              <a:gd name="connsiteX13" fmla="*/ 1912097 w 5810040"/>
              <a:gd name="connsiteY13" fmla="*/ 193702 h 3483963"/>
              <a:gd name="connsiteX14" fmla="*/ 2850823 w 5810040"/>
              <a:gd name="connsiteY14" fmla="*/ 209 h 3483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10040" h="3483963">
                <a:moveTo>
                  <a:pt x="2850823" y="209"/>
                </a:moveTo>
                <a:cubicBezTo>
                  <a:pt x="3365864" y="7542"/>
                  <a:pt x="3882931" y="208367"/>
                  <a:pt x="4466116" y="613235"/>
                </a:cubicBezTo>
                <a:cubicBezTo>
                  <a:pt x="4588233" y="698029"/>
                  <a:pt x="4704329" y="773069"/>
                  <a:pt x="4816577" y="845572"/>
                </a:cubicBezTo>
                <a:cubicBezTo>
                  <a:pt x="5281873" y="1146248"/>
                  <a:pt x="5512386" y="1307343"/>
                  <a:pt x="5668539" y="1681636"/>
                </a:cubicBezTo>
                <a:cubicBezTo>
                  <a:pt x="5707301" y="1774548"/>
                  <a:pt x="5740487" y="1869430"/>
                  <a:pt x="5768074" y="1966105"/>
                </a:cubicBezTo>
                <a:lnTo>
                  <a:pt x="5810040" y="2154042"/>
                </a:lnTo>
                <a:lnTo>
                  <a:pt x="5810040" y="3285715"/>
                </a:lnTo>
                <a:lnTo>
                  <a:pt x="5768053" y="3483963"/>
                </a:lnTo>
                <a:lnTo>
                  <a:pt x="3449" y="3483963"/>
                </a:lnTo>
                <a:lnTo>
                  <a:pt x="0" y="3364144"/>
                </a:lnTo>
                <a:cubicBezTo>
                  <a:pt x="1816" y="3242634"/>
                  <a:pt x="19482" y="3118716"/>
                  <a:pt x="52711" y="2988522"/>
                </a:cubicBezTo>
                <a:cubicBezTo>
                  <a:pt x="145386" y="2625354"/>
                  <a:pt x="351891" y="2240869"/>
                  <a:pt x="570593" y="1833807"/>
                </a:cubicBezTo>
                <a:cubicBezTo>
                  <a:pt x="610966" y="1758766"/>
                  <a:pt x="652628" y="1681129"/>
                  <a:pt x="694028" y="1602864"/>
                </a:cubicBezTo>
                <a:cubicBezTo>
                  <a:pt x="1064636" y="902397"/>
                  <a:pt x="1349589" y="425830"/>
                  <a:pt x="1912097" y="193702"/>
                </a:cubicBezTo>
                <a:cubicBezTo>
                  <a:pt x="2233505" y="61067"/>
                  <a:pt x="2541799" y="-4191"/>
                  <a:pt x="2850823" y="209"/>
                </a:cubicBezTo>
                <a:close/>
              </a:path>
            </a:pathLst>
          </a:custGeom>
          <a:blipFill dpi="0" rotWithShape="1">
            <a:blip r:embed="rId2" cstate="print">
              <a:duotone>
                <a:prstClr val="black"/>
                <a:schemeClr val="accent3">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Title 1">
            <a:extLst>
              <a:ext uri="{FF2B5EF4-FFF2-40B4-BE49-F238E27FC236}">
                <a16:creationId xmlns:a16="http://schemas.microsoft.com/office/drawing/2014/main" id="{1259330E-45A9-4294-A077-3852502CCBBB}"/>
              </a:ext>
            </a:extLst>
          </p:cNvPr>
          <p:cNvSpPr>
            <a:spLocks noGrp="1"/>
          </p:cNvSpPr>
          <p:nvPr>
            <p:ph type="title" hasCustomPrompt="1"/>
          </p:nvPr>
        </p:nvSpPr>
        <p:spPr>
          <a:xfrm>
            <a:off x="681038" y="442913"/>
            <a:ext cx="5143500" cy="2300299"/>
          </a:xfrm>
        </p:spPr>
        <p:txBody>
          <a:bodyPr anchor="b"/>
          <a:lstStyle/>
          <a:p>
            <a:r>
              <a:rPr lang="en-US" sz="3200">
                <a:solidFill>
                  <a:schemeClr val="tx1">
                    <a:lumMod val="75000"/>
                    <a:lumOff val="25000"/>
                  </a:schemeClr>
                </a:solidFill>
              </a:rPr>
              <a:t>Click to add title</a:t>
            </a:r>
            <a:endParaRPr lang="en-US"/>
          </a:p>
        </p:txBody>
      </p:sp>
      <p:sp>
        <p:nvSpPr>
          <p:cNvPr id="4" name="Content Placeholder 2">
            <a:extLst>
              <a:ext uri="{FF2B5EF4-FFF2-40B4-BE49-F238E27FC236}">
                <a16:creationId xmlns:a16="http://schemas.microsoft.com/office/drawing/2014/main" id="{C42C62FA-1489-8944-BFA6-37143436D1EB}"/>
              </a:ext>
            </a:extLst>
          </p:cNvPr>
          <p:cNvSpPr>
            <a:spLocks noGrp="1"/>
          </p:cNvSpPr>
          <p:nvPr>
            <p:ph sz="quarter" idx="15" hasCustomPrompt="1"/>
          </p:nvPr>
        </p:nvSpPr>
        <p:spPr>
          <a:xfrm>
            <a:off x="681037" y="2929358"/>
            <a:ext cx="5143500" cy="3034880"/>
          </a:xfrm>
        </p:spPr>
        <p:txBody>
          <a:bodyPr/>
          <a:lstStyle>
            <a:lvl1pPr>
              <a:defRPr/>
            </a:lvl1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4" name="Freeform: Shape 13">
            <a:extLst>
              <a:ext uri="{FF2B5EF4-FFF2-40B4-BE49-F238E27FC236}">
                <a16:creationId xmlns:a16="http://schemas.microsoft.com/office/drawing/2014/main" id="{6292C5C6-6AF9-4248-B2DA-ACA4A1BD3929}"/>
              </a:ext>
              <a:ext uri="{C183D7F6-B498-43B3-948B-1728B52AA6E4}">
                <adec:decorative xmlns:adec="http://schemas.microsoft.com/office/drawing/2017/decorative" val="1"/>
              </a:ext>
            </a:extLst>
          </p:cNvPr>
          <p:cNvSpPr/>
          <p:nvPr userDrawn="1"/>
        </p:nvSpPr>
        <p:spPr>
          <a:xfrm>
            <a:off x="8787255" y="-15240"/>
            <a:ext cx="3418080" cy="2896208"/>
          </a:xfrm>
          <a:custGeom>
            <a:avLst/>
            <a:gdLst>
              <a:gd name="connsiteX0" fmla="*/ 30625 w 3404592"/>
              <a:gd name="connsiteY0" fmla="*/ 0 h 2880968"/>
              <a:gd name="connsiteX1" fmla="*/ 3404591 w 3404592"/>
              <a:gd name="connsiteY1" fmla="*/ 0 h 2880968"/>
              <a:gd name="connsiteX2" fmla="*/ 3404592 w 3404592"/>
              <a:gd name="connsiteY2" fmla="*/ 2363677 h 2880968"/>
              <a:gd name="connsiteX3" fmla="*/ 3368234 w 3404592"/>
              <a:gd name="connsiteY3" fmla="*/ 2400463 h 2880968"/>
              <a:gd name="connsiteX4" fmla="*/ 2673169 w 3404592"/>
              <a:gd name="connsiteY4" fmla="*/ 2691710 h 2880968"/>
              <a:gd name="connsiteX5" fmla="*/ 2383908 w 3404592"/>
              <a:gd name="connsiteY5" fmla="*/ 2766733 h 2880968"/>
              <a:gd name="connsiteX6" fmla="*/ 580011 w 3404592"/>
              <a:gd name="connsiteY6" fmla="*/ 2455996 h 2880968"/>
              <a:gd name="connsiteX7" fmla="*/ 103935 w 3404592"/>
              <a:gd name="connsiteY7" fmla="*/ 1224395 h 2880968"/>
              <a:gd name="connsiteX8" fmla="*/ 76737 w 3404592"/>
              <a:gd name="connsiteY8" fmla="*/ 1040246 h 2880968"/>
              <a:gd name="connsiteX9" fmla="*/ 6986 w 3404592"/>
              <a:gd name="connsiteY9" fmla="*/ 142569 h 2880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4592" h="2880968">
                <a:moveTo>
                  <a:pt x="30625" y="0"/>
                </a:moveTo>
                <a:lnTo>
                  <a:pt x="3404591" y="0"/>
                </a:lnTo>
                <a:lnTo>
                  <a:pt x="3404592" y="2363677"/>
                </a:lnTo>
                <a:lnTo>
                  <a:pt x="3368234" y="2400463"/>
                </a:lnTo>
                <a:cubicBezTo>
                  <a:pt x="3196560" y="2556781"/>
                  <a:pt x="3007578" y="2609148"/>
                  <a:pt x="2673169" y="2691710"/>
                </a:cubicBezTo>
                <a:cubicBezTo>
                  <a:pt x="2580978" y="2714454"/>
                  <a:pt x="2485617" y="2738008"/>
                  <a:pt x="2383908" y="2766733"/>
                </a:cubicBezTo>
                <a:cubicBezTo>
                  <a:pt x="1606788" y="2986132"/>
                  <a:pt x="1067300" y="2893177"/>
                  <a:pt x="580011" y="2455996"/>
                </a:cubicBezTo>
                <a:cubicBezTo>
                  <a:pt x="260201" y="2169073"/>
                  <a:pt x="183906" y="1782048"/>
                  <a:pt x="103935" y="1224395"/>
                </a:cubicBezTo>
                <a:cubicBezTo>
                  <a:pt x="95007" y="1162089"/>
                  <a:pt x="85753" y="1100145"/>
                  <a:pt x="76737" y="1040246"/>
                </a:cubicBezTo>
                <a:cubicBezTo>
                  <a:pt x="28042" y="715402"/>
                  <a:pt x="-17905" y="408591"/>
                  <a:pt x="6986" y="142569"/>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A499CB4-9592-40E3-B804-ECCA6B240336}"/>
              </a:ext>
              <a:ext uri="{C183D7F6-B498-43B3-948B-1728B52AA6E4}">
                <adec:decorative xmlns:adec="http://schemas.microsoft.com/office/drawing/2017/decorative" val="1"/>
              </a:ext>
            </a:extLst>
          </p:cNvPr>
          <p:cNvSpPr/>
          <p:nvPr userDrawn="1"/>
        </p:nvSpPr>
        <p:spPr>
          <a:xfrm>
            <a:off x="8611772" y="-15240"/>
            <a:ext cx="3593564" cy="3044504"/>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A3A06B29-0534-404B-BF1A-C3EBA8B3EEB3}"/>
              </a:ext>
              <a:ext uri="{C183D7F6-B498-43B3-948B-1728B52AA6E4}">
                <adec:decorative xmlns:adec="http://schemas.microsoft.com/office/drawing/2017/decorative" val="1"/>
              </a:ext>
            </a:extLst>
          </p:cNvPr>
          <p:cNvSpPr/>
          <p:nvPr userDrawn="1"/>
        </p:nvSpPr>
        <p:spPr>
          <a:xfrm>
            <a:off x="6184771" y="3247617"/>
            <a:ext cx="6020564" cy="3631340"/>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D10AF802-8BEE-4DC7-8296-B52D4BE43FB9}"/>
              </a:ext>
              <a:ext uri="{C183D7F6-B498-43B3-948B-1728B52AA6E4}">
                <adec:decorative xmlns:adec="http://schemas.microsoft.com/office/drawing/2017/decorative" val="1"/>
              </a:ext>
            </a:extLst>
          </p:cNvPr>
          <p:cNvSpPr/>
          <p:nvPr userDrawn="1"/>
        </p:nvSpPr>
        <p:spPr>
          <a:xfrm>
            <a:off x="5956294" y="3065460"/>
            <a:ext cx="6249041" cy="3813498"/>
          </a:xfrm>
          <a:custGeom>
            <a:avLst/>
            <a:gdLst>
              <a:gd name="connsiteX0" fmla="*/ 3215595 w 6141507"/>
              <a:gd name="connsiteY0" fmla="*/ 37 h 3752389"/>
              <a:gd name="connsiteX1" fmla="*/ 5025810 w 6141507"/>
              <a:gd name="connsiteY1" fmla="*/ 667544 h 3752389"/>
              <a:gd name="connsiteX2" fmla="*/ 5418068 w 6141507"/>
              <a:gd name="connsiteY2" fmla="*/ 923043 h 3752389"/>
              <a:gd name="connsiteX3" fmla="*/ 6130109 w 6141507"/>
              <a:gd name="connsiteY3" fmla="*/ 1458777 h 3752389"/>
              <a:gd name="connsiteX4" fmla="*/ 6141506 w 6141507"/>
              <a:gd name="connsiteY4" fmla="*/ 1473047 h 3752389"/>
              <a:gd name="connsiteX5" fmla="*/ 6141507 w 6141507"/>
              <a:gd name="connsiteY5" fmla="*/ 3752389 h 3752389"/>
              <a:gd name="connsiteX6" fmla="*/ 0 w 6141507"/>
              <a:gd name="connsiteY6" fmla="*/ 3752389 h 3752389"/>
              <a:gd name="connsiteX7" fmla="*/ 7127 w 6141507"/>
              <a:gd name="connsiteY7" fmla="*/ 3638865 h 3752389"/>
              <a:gd name="connsiteX8" fmla="*/ 59603 w 6141507"/>
              <a:gd name="connsiteY8" fmla="*/ 3356358 h 3752389"/>
              <a:gd name="connsiteX9" fmla="*/ 646726 w 6141507"/>
              <a:gd name="connsiteY9" fmla="*/ 2064848 h 3752389"/>
              <a:gd name="connsiteX10" fmla="*/ 786444 w 6141507"/>
              <a:gd name="connsiteY10" fmla="*/ 1806355 h 3752389"/>
              <a:gd name="connsiteX11" fmla="*/ 2160845 w 6141507"/>
              <a:gd name="connsiteY11" fmla="*/ 224629 h 3752389"/>
              <a:gd name="connsiteX12" fmla="*/ 3215595 w 6141507"/>
              <a:gd name="connsiteY12" fmla="*/ 37 h 375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41507" h="3752389">
                <a:moveTo>
                  <a:pt x="3215595" y="37"/>
                </a:moveTo>
                <a:cubicBezTo>
                  <a:pt x="3793727" y="3265"/>
                  <a:pt x="4373168" y="222053"/>
                  <a:pt x="5025810" y="667544"/>
                </a:cubicBezTo>
                <a:cubicBezTo>
                  <a:pt x="5162471" y="760846"/>
                  <a:pt x="5292423" y="843339"/>
                  <a:pt x="5418068" y="923043"/>
                </a:cubicBezTo>
                <a:cubicBezTo>
                  <a:pt x="5743584" y="1129628"/>
                  <a:pt x="5966418" y="1276344"/>
                  <a:pt x="6130109" y="1458777"/>
                </a:cubicBezTo>
                <a:lnTo>
                  <a:pt x="6141506" y="1473047"/>
                </a:lnTo>
                <a:lnTo>
                  <a:pt x="6141507" y="3752389"/>
                </a:lnTo>
                <a:lnTo>
                  <a:pt x="0" y="3752389"/>
                </a:lnTo>
                <a:lnTo>
                  <a:pt x="7127" y="3638865"/>
                </a:lnTo>
                <a:cubicBezTo>
                  <a:pt x="16780" y="3547020"/>
                  <a:pt x="34303" y="3453276"/>
                  <a:pt x="59603" y="3356358"/>
                </a:cubicBezTo>
                <a:cubicBezTo>
                  <a:pt x="165452" y="2950843"/>
                  <a:pt x="399187" y="2520480"/>
                  <a:pt x="646726" y="2064848"/>
                </a:cubicBezTo>
                <a:cubicBezTo>
                  <a:pt x="692424" y="1980851"/>
                  <a:pt x="739580" y="1893951"/>
                  <a:pt x="786444" y="1806355"/>
                </a:cubicBezTo>
                <a:cubicBezTo>
                  <a:pt x="1205972" y="1022363"/>
                  <a:pt x="1528233" y="488656"/>
                  <a:pt x="2160845" y="224629"/>
                </a:cubicBezTo>
                <a:cubicBezTo>
                  <a:pt x="2522310" y="73767"/>
                  <a:pt x="2868717" y="-1899"/>
                  <a:pt x="3215595" y="37"/>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Freeform: Shape 2">
            <a:extLst>
              <a:ext uri="{FF2B5EF4-FFF2-40B4-BE49-F238E27FC236}">
                <a16:creationId xmlns:a16="http://schemas.microsoft.com/office/drawing/2014/main" id="{F59FA625-5F65-C0FD-B6ED-B869ABF21C11}"/>
              </a:ext>
              <a:ext uri="{C183D7F6-B498-43B3-948B-1728B52AA6E4}">
                <adec:decorative xmlns:adec="http://schemas.microsoft.com/office/drawing/2017/decorative" val="1"/>
              </a:ext>
            </a:extLst>
          </p:cNvPr>
          <p:cNvSpPr/>
          <p:nvPr userDrawn="1"/>
        </p:nvSpPr>
        <p:spPr>
          <a:xfrm>
            <a:off x="8897971" y="0"/>
            <a:ext cx="3293877" cy="2743212"/>
          </a:xfrm>
          <a:custGeom>
            <a:avLst/>
            <a:gdLst>
              <a:gd name="connsiteX0" fmla="*/ 37772 w 3293877"/>
              <a:gd name="connsiteY0" fmla="*/ 0 h 2743212"/>
              <a:gd name="connsiteX1" fmla="*/ 3293877 w 3293877"/>
              <a:gd name="connsiteY1" fmla="*/ 0 h 2743212"/>
              <a:gd name="connsiteX2" fmla="*/ 3293877 w 3293877"/>
              <a:gd name="connsiteY2" fmla="*/ 2133887 h 2743212"/>
              <a:gd name="connsiteX3" fmla="*/ 3222757 w 3293877"/>
              <a:gd name="connsiteY3" fmla="*/ 2223039 h 2743212"/>
              <a:gd name="connsiteX4" fmla="*/ 2503136 w 3293877"/>
              <a:gd name="connsiteY4" fmla="*/ 2565392 h 2743212"/>
              <a:gd name="connsiteX5" fmla="*/ 2232111 w 3293877"/>
              <a:gd name="connsiteY5" fmla="*/ 2635826 h 2743212"/>
              <a:gd name="connsiteX6" fmla="*/ 542319 w 3293877"/>
              <a:gd name="connsiteY6" fmla="*/ 2345567 h 2743212"/>
              <a:gd name="connsiteX7" fmla="*/ 96920 w 3293877"/>
              <a:gd name="connsiteY7" fmla="*/ 1191868 h 2743212"/>
              <a:gd name="connsiteX8" fmla="*/ 71529 w 3293877"/>
              <a:gd name="connsiteY8" fmla="*/ 1019346 h 2743212"/>
              <a:gd name="connsiteX9" fmla="*/ 6623 w 3293877"/>
              <a:gd name="connsiteY9" fmla="*/ 178315 h 2743212"/>
              <a:gd name="connsiteX10" fmla="*/ 34833 w 3293877"/>
              <a:gd name="connsiteY10" fmla="*/ 8680 h 2743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3877" h="2743212">
                <a:moveTo>
                  <a:pt x="37772" y="0"/>
                </a:moveTo>
                <a:lnTo>
                  <a:pt x="3293877" y="0"/>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a:blipFill dpi="0" rotWithShape="1">
            <a:blip r:embed="rId3" cstate="print">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75455470-69E0-4C53-92B5-567520DB7A46}"/>
              </a:ext>
              <a:ext uri="{C183D7F6-B498-43B3-948B-1728B52AA6E4}">
                <adec:decorative xmlns:adec="http://schemas.microsoft.com/office/drawing/2017/decorative" val="1"/>
              </a:ext>
            </a:extLst>
          </p:cNvPr>
          <p:cNvSpPr/>
          <p:nvPr userDrawn="1"/>
        </p:nvSpPr>
        <p:spPr>
          <a:xfrm>
            <a:off x="6144016" y="1018170"/>
            <a:ext cx="2225720" cy="2117510"/>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 name="Freeform: Shape 7">
            <a:extLst>
              <a:ext uri="{FF2B5EF4-FFF2-40B4-BE49-F238E27FC236}">
                <a16:creationId xmlns:a16="http://schemas.microsoft.com/office/drawing/2014/main" id="{6EE10528-FE2A-6B18-A5A2-249E27A15E35}"/>
              </a:ext>
              <a:ext uri="{C183D7F6-B498-43B3-948B-1728B52AA6E4}">
                <adec:decorative xmlns:adec="http://schemas.microsoft.com/office/drawing/2017/decorative" val="1"/>
              </a:ext>
            </a:extLst>
          </p:cNvPr>
          <p:cNvSpPr/>
          <p:nvPr userDrawn="1"/>
        </p:nvSpPr>
        <p:spPr>
          <a:xfrm>
            <a:off x="6059351" y="933328"/>
            <a:ext cx="2395051" cy="2287194"/>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 name="Freeform: Shape 8">
            <a:extLst>
              <a:ext uri="{FF2B5EF4-FFF2-40B4-BE49-F238E27FC236}">
                <a16:creationId xmlns:a16="http://schemas.microsoft.com/office/drawing/2014/main" id="{4FDDC9FB-2D2D-EC17-E3F8-653ACC33F672}"/>
              </a:ext>
              <a:ext uri="{C183D7F6-B498-43B3-948B-1728B52AA6E4}">
                <adec:decorative xmlns:adec="http://schemas.microsoft.com/office/drawing/2017/decorative" val="1"/>
              </a:ext>
            </a:extLst>
          </p:cNvPr>
          <p:cNvSpPr/>
          <p:nvPr userDrawn="1"/>
        </p:nvSpPr>
        <p:spPr>
          <a:xfrm>
            <a:off x="6241267" y="1131006"/>
            <a:ext cx="2031219" cy="1891838"/>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id="{29395833-3138-13F2-0A56-3FA6E8DA945B}"/>
              </a:ext>
              <a:ext uri="{C183D7F6-B498-43B3-948B-1728B52AA6E4}">
                <adec:decorative xmlns:adec="http://schemas.microsoft.com/office/drawing/2017/decorative" val="1"/>
              </a:ext>
            </a:extLst>
          </p:cNvPr>
          <p:cNvSpPr/>
          <p:nvPr userDrawn="1"/>
        </p:nvSpPr>
        <p:spPr>
          <a:xfrm>
            <a:off x="6377111" y="1224492"/>
            <a:ext cx="1759531" cy="1704866"/>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dpi="0" rotWithShape="1">
            <a:blip r:embed="rId5" cstate="print">
              <a:duotone>
                <a:prstClr val="black"/>
                <a:schemeClr val="accent5">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Date Placeholder 3">
            <a:extLst>
              <a:ext uri="{FF2B5EF4-FFF2-40B4-BE49-F238E27FC236}">
                <a16:creationId xmlns:a16="http://schemas.microsoft.com/office/drawing/2014/main" id="{44111C59-5CC2-B416-FC4B-92B87198CDDF}"/>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a:t>2/3/20XX</a:t>
            </a:r>
          </a:p>
        </p:txBody>
      </p:sp>
      <p:sp>
        <p:nvSpPr>
          <p:cNvPr id="20" name="Footer Placeholder 4">
            <a:extLst>
              <a:ext uri="{FF2B5EF4-FFF2-40B4-BE49-F238E27FC236}">
                <a16:creationId xmlns:a16="http://schemas.microsoft.com/office/drawing/2014/main" id="{9A795D99-6218-9099-4FC3-AE053D9C9D24}"/>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a:t>Presentation Title</a:t>
            </a:r>
          </a:p>
        </p:txBody>
      </p:sp>
      <p:sp>
        <p:nvSpPr>
          <p:cNvPr id="22" name="Slide Number Placeholder 5">
            <a:extLst>
              <a:ext uri="{FF2B5EF4-FFF2-40B4-BE49-F238E27FC236}">
                <a16:creationId xmlns:a16="http://schemas.microsoft.com/office/drawing/2014/main" id="{12D38409-1BAF-438C-419F-EE23AAC3A62F}"/>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a:p>
        </p:txBody>
      </p:sp>
    </p:spTree>
    <p:extLst>
      <p:ext uri="{BB962C8B-B14F-4D97-AF65-F5344CB8AC3E}">
        <p14:creationId xmlns:p14="http://schemas.microsoft.com/office/powerpoint/2010/main" val="295462705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Section Break 3">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35F199FA-581E-485F-8470-9B9F10DBBD26}"/>
              </a:ext>
              <a:ext uri="{C183D7F6-B498-43B3-948B-1728B52AA6E4}">
                <adec:decorative xmlns:adec="http://schemas.microsoft.com/office/drawing/2017/decorative" val="1"/>
              </a:ext>
            </a:extLst>
          </p:cNvPr>
          <p:cNvSpPr/>
          <p:nvPr userDrawn="1"/>
        </p:nvSpPr>
        <p:spPr>
          <a:xfrm>
            <a:off x="664628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7" name="Title 1">
            <a:extLst>
              <a:ext uri="{FF2B5EF4-FFF2-40B4-BE49-F238E27FC236}">
                <a16:creationId xmlns:a16="http://schemas.microsoft.com/office/drawing/2014/main" id="{9DFE2504-DE79-4AC0-BD70-A3F274715C1B}"/>
              </a:ext>
            </a:extLst>
          </p:cNvPr>
          <p:cNvSpPr>
            <a:spLocks noGrp="1"/>
          </p:cNvSpPr>
          <p:nvPr>
            <p:ph type="ctrTitle" hasCustomPrompt="1"/>
          </p:nvPr>
        </p:nvSpPr>
        <p:spPr>
          <a:xfrm>
            <a:off x="681038" y="880110"/>
            <a:ext cx="6596062" cy="5097780"/>
          </a:xfrm>
        </p:spPr>
        <p:txBody>
          <a:bodyPr anchor="ctr">
            <a:normAutofit/>
          </a:bodyPr>
          <a:lstStyle>
            <a:lvl1pPr>
              <a:lnSpc>
                <a:spcPct val="100000"/>
              </a:lnSpc>
              <a:defRPr sz="4000" spc="0"/>
            </a:lvl1pPr>
          </a:lstStyle>
          <a:p>
            <a:r>
              <a:rPr lang="en-US" sz="6000">
                <a:solidFill>
                  <a:schemeClr val="tx1">
                    <a:lumMod val="75000"/>
                    <a:lumOff val="25000"/>
                  </a:schemeClr>
                </a:solidFill>
              </a:rPr>
              <a:t>Click to add title</a:t>
            </a:r>
            <a:endParaRPr lang="en-US" sz="6000"/>
          </a:p>
        </p:txBody>
      </p:sp>
      <p:sp>
        <p:nvSpPr>
          <p:cNvPr id="3" name="Picture Placeholder 2">
            <a:extLst>
              <a:ext uri="{FF2B5EF4-FFF2-40B4-BE49-F238E27FC236}">
                <a16:creationId xmlns:a16="http://schemas.microsoft.com/office/drawing/2014/main" id="{33F3F0C0-1147-413B-1687-1F15BE24F628}"/>
              </a:ext>
            </a:extLst>
          </p:cNvPr>
          <p:cNvSpPr>
            <a:spLocks noGrp="1"/>
          </p:cNvSpPr>
          <p:nvPr>
            <p:ph type="pic" sz="quarter" idx="14"/>
          </p:nvPr>
        </p:nvSpPr>
        <p:spPr>
          <a:xfrm>
            <a:off x="6427508" y="0"/>
            <a:ext cx="5764493" cy="6858000"/>
          </a:xfrm>
          <a:custGeom>
            <a:avLst/>
            <a:gdLst>
              <a:gd name="connsiteX0" fmla="*/ 1494409 w 5764493"/>
              <a:gd name="connsiteY0" fmla="*/ 0 h 6858000"/>
              <a:gd name="connsiteX1" fmla="*/ 5764493 w 5764493"/>
              <a:gd name="connsiteY1" fmla="*/ 0 h 6858000"/>
              <a:gd name="connsiteX2" fmla="*/ 5764493 w 5764493"/>
              <a:gd name="connsiteY2" fmla="*/ 6858000 h 6858000"/>
              <a:gd name="connsiteX3" fmla="*/ 238313 w 5764493"/>
              <a:gd name="connsiteY3" fmla="*/ 6858000 h 6858000"/>
              <a:gd name="connsiteX4" fmla="*/ 251264 w 5764493"/>
              <a:gd name="connsiteY4" fmla="*/ 6849373 h 6858000"/>
              <a:gd name="connsiteX5" fmla="*/ 776282 w 5764493"/>
              <a:gd name="connsiteY5" fmla="*/ 6451411 h 6858000"/>
              <a:gd name="connsiteX6" fmla="*/ 2741607 w 5764493"/>
              <a:gd name="connsiteY6" fmla="*/ 3678515 h 6858000"/>
              <a:gd name="connsiteX7" fmla="*/ 1521342 w 5764493"/>
              <a:gd name="connsiteY7" fmla="*/ 24338 h 6858000"/>
              <a:gd name="connsiteX8" fmla="*/ 879874 w 5764493"/>
              <a:gd name="connsiteY8" fmla="*/ 0 h 6858000"/>
              <a:gd name="connsiteX9" fmla="*/ 1477051 w 5764493"/>
              <a:gd name="connsiteY9" fmla="*/ 0 h 6858000"/>
              <a:gd name="connsiteX10" fmla="*/ 1503062 w 5764493"/>
              <a:gd name="connsiteY10" fmla="*/ 23504 h 6858000"/>
              <a:gd name="connsiteX11" fmla="*/ 2723328 w 5764493"/>
              <a:gd name="connsiteY11" fmla="*/ 3677682 h 6858000"/>
              <a:gd name="connsiteX12" fmla="*/ 758003 w 5764493"/>
              <a:gd name="connsiteY12" fmla="*/ 6450578 h 6858000"/>
              <a:gd name="connsiteX13" fmla="*/ 232984 w 5764493"/>
              <a:gd name="connsiteY13" fmla="*/ 6848540 h 6858000"/>
              <a:gd name="connsiteX14" fmla="*/ 218782 w 5764493"/>
              <a:gd name="connsiteY14" fmla="*/ 6858000 h 6858000"/>
              <a:gd name="connsiteX15" fmla="*/ 0 w 5764493"/>
              <a:gd name="connsiteY15" fmla="*/ 6858000 h 6858000"/>
              <a:gd name="connsiteX16" fmla="*/ 105163 w 5764493"/>
              <a:gd name="connsiteY16" fmla="*/ 6785068 h 6858000"/>
              <a:gd name="connsiteX17" fmla="*/ 621812 w 5764493"/>
              <a:gd name="connsiteY17" fmla="*/ 6378742 h 6858000"/>
              <a:gd name="connsiteX18" fmla="*/ 2496161 w 5764493"/>
              <a:gd name="connsiteY18" fmla="*/ 3621913 h 6858000"/>
              <a:gd name="connsiteX19" fmla="*/ 895263 w 5764493"/>
              <a:gd name="connsiteY19" fmla="*/ 10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64493" h="6858000">
                <a:moveTo>
                  <a:pt x="1494409" y="0"/>
                </a:moveTo>
                <a:lnTo>
                  <a:pt x="5764493" y="0"/>
                </a:lnTo>
                <a:lnTo>
                  <a:pt x="5764493" y="6858000"/>
                </a:lnTo>
                <a:lnTo>
                  <a:pt x="238313" y="6858000"/>
                </a:lnTo>
                <a:lnTo>
                  <a:pt x="251264" y="6849373"/>
                </a:lnTo>
                <a:cubicBezTo>
                  <a:pt x="427471" y="6724853"/>
                  <a:pt x="601037" y="6589587"/>
                  <a:pt x="776282" y="6451411"/>
                </a:cubicBezTo>
                <a:cubicBezTo>
                  <a:pt x="1738612" y="5692656"/>
                  <a:pt x="2677854" y="5076606"/>
                  <a:pt x="2741607" y="3678515"/>
                </a:cubicBezTo>
                <a:cubicBezTo>
                  <a:pt x="2809404" y="2191755"/>
                  <a:pt x="2375613" y="855667"/>
                  <a:pt x="1521342" y="24338"/>
                </a:cubicBezTo>
                <a:close/>
                <a:moveTo>
                  <a:pt x="879874" y="0"/>
                </a:moveTo>
                <a:lnTo>
                  <a:pt x="1477051" y="0"/>
                </a:lnTo>
                <a:lnTo>
                  <a:pt x="1503062" y="23504"/>
                </a:lnTo>
                <a:cubicBezTo>
                  <a:pt x="2357333" y="854834"/>
                  <a:pt x="2791125" y="2190921"/>
                  <a:pt x="2723328" y="3677682"/>
                </a:cubicBezTo>
                <a:cubicBezTo>
                  <a:pt x="2659574" y="5075773"/>
                  <a:pt x="1720332" y="5691822"/>
                  <a:pt x="758003" y="6450578"/>
                </a:cubicBezTo>
                <a:cubicBezTo>
                  <a:pt x="582758" y="6588754"/>
                  <a:pt x="409191" y="6724020"/>
                  <a:pt x="232984" y="6848540"/>
                </a:cubicBezTo>
                <a:lnTo>
                  <a:pt x="218782" y="6858000"/>
                </a:lnTo>
                <a:lnTo>
                  <a:pt x="0" y="6858000"/>
                </a:lnTo>
                <a:lnTo>
                  <a:pt x="105163" y="6785068"/>
                </a:lnTo>
                <a:cubicBezTo>
                  <a:pt x="278981" y="6657407"/>
                  <a:pt x="449608" y="6519512"/>
                  <a:pt x="621812" y="6378742"/>
                </a:cubicBezTo>
                <a:cubicBezTo>
                  <a:pt x="1567436" y="5605738"/>
                  <a:pt x="2496161" y="4971185"/>
                  <a:pt x="2496161" y="3621913"/>
                </a:cubicBezTo>
                <a:cubicBezTo>
                  <a:pt x="2496161" y="2091411"/>
                  <a:pt x="1922425" y="751075"/>
                  <a:pt x="895263" y="10445"/>
                </a:cubicBezTo>
                <a:close/>
              </a:path>
            </a:pathLst>
          </a:custGeom>
          <a:solidFill>
            <a:schemeClr val="accent4"/>
          </a:solidFill>
        </p:spPr>
        <p:txBody>
          <a:bodyPr wrap="square">
            <a:noAutofit/>
          </a:bodyPr>
          <a:lstStyle>
            <a:lvl1pPr algn="ctr">
              <a:defRPr sz="1400"/>
            </a:lvl1pPr>
          </a:lstStyle>
          <a:p>
            <a:r>
              <a:rPr lang="en-US"/>
              <a:t>Click icon to add picture</a:t>
            </a:r>
          </a:p>
        </p:txBody>
      </p:sp>
      <p:sp>
        <p:nvSpPr>
          <p:cNvPr id="8" name="Freeform: Shape 7">
            <a:extLst>
              <a:ext uri="{FF2B5EF4-FFF2-40B4-BE49-F238E27FC236}">
                <a16:creationId xmlns:a16="http://schemas.microsoft.com/office/drawing/2014/main" id="{FDD4E4E3-A06F-4EA0-9228-3B72D4CE6A1B}"/>
              </a:ext>
              <a:ext uri="{C183D7F6-B498-43B3-948B-1728B52AA6E4}">
                <adec:decorative xmlns:adec="http://schemas.microsoft.com/office/drawing/2017/decorative" val="1"/>
              </a:ext>
            </a:extLst>
          </p:cNvPr>
          <p:cNvSpPr/>
          <p:nvPr userDrawn="1"/>
        </p:nvSpPr>
        <p:spPr>
          <a:xfrm>
            <a:off x="6096000" y="0"/>
            <a:ext cx="2827669" cy="6858000"/>
          </a:xfrm>
          <a:custGeom>
            <a:avLst/>
            <a:gdLst>
              <a:gd name="connsiteX0" fmla="*/ 952351 w 2827669"/>
              <a:gd name="connsiteY0" fmla="*/ 0 h 6858000"/>
              <a:gd name="connsiteX1" fmla="*/ 1298165 w 2827669"/>
              <a:gd name="connsiteY1" fmla="*/ 0 h 6858000"/>
              <a:gd name="connsiteX2" fmla="*/ 1414021 w 2827669"/>
              <a:gd name="connsiteY2" fmla="*/ 91085 h 6858000"/>
              <a:gd name="connsiteX3" fmla="*/ 2827669 w 2827669"/>
              <a:gd name="connsiteY3" fmla="*/ 3590451 h 6858000"/>
              <a:gd name="connsiteX4" fmla="*/ 953320 w 2827669"/>
              <a:gd name="connsiteY4" fmla="*/ 6374083 h 6858000"/>
              <a:gd name="connsiteX5" fmla="*/ 436671 w 2827669"/>
              <a:gd name="connsiteY5" fmla="*/ 6784359 h 6858000"/>
              <a:gd name="connsiteX6" fmla="*/ 331508 w 2827669"/>
              <a:gd name="connsiteY6" fmla="*/ 6858000 h 6858000"/>
              <a:gd name="connsiteX7" fmla="*/ 0 w 2827669"/>
              <a:gd name="connsiteY7" fmla="*/ 6858000 h 6858000"/>
              <a:gd name="connsiteX8" fmla="*/ 92067 w 2827669"/>
              <a:gd name="connsiteY8" fmla="*/ 6794395 h 6858000"/>
              <a:gd name="connsiteX9" fmla="*/ 615750 w 2827669"/>
              <a:gd name="connsiteY9" fmla="*/ 6384118 h 6858000"/>
              <a:gd name="connsiteX10" fmla="*/ 2515617 w 2827669"/>
              <a:gd name="connsiteY10" fmla="*/ 3600487 h 6858000"/>
              <a:gd name="connsiteX11" fmla="*/ 1082723 w 2827669"/>
              <a:gd name="connsiteY11" fmla="*/ 1011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7669" h="6858000">
                <a:moveTo>
                  <a:pt x="952351" y="0"/>
                </a:moveTo>
                <a:lnTo>
                  <a:pt x="1298165" y="0"/>
                </a:lnTo>
                <a:lnTo>
                  <a:pt x="1414021" y="91085"/>
                </a:lnTo>
                <a:cubicBezTo>
                  <a:pt x="2323409" y="861623"/>
                  <a:pt x="2827669" y="2141656"/>
                  <a:pt x="2827669" y="3590451"/>
                </a:cubicBezTo>
                <a:cubicBezTo>
                  <a:pt x="2827669" y="4952841"/>
                  <a:pt x="1898944" y="5593563"/>
                  <a:pt x="953320" y="6374083"/>
                </a:cubicBezTo>
                <a:cubicBezTo>
                  <a:pt x="781116" y="6516221"/>
                  <a:pt x="610489" y="6655457"/>
                  <a:pt x="436671" y="6784359"/>
                </a:cubicBezTo>
                <a:lnTo>
                  <a:pt x="331508" y="6858000"/>
                </a:lnTo>
                <a:lnTo>
                  <a:pt x="0" y="6858000"/>
                </a:lnTo>
                <a:lnTo>
                  <a:pt x="92067" y="6794395"/>
                </a:lnTo>
                <a:cubicBezTo>
                  <a:pt x="268252" y="6665493"/>
                  <a:pt x="441202" y="6526257"/>
                  <a:pt x="615750" y="6384118"/>
                </a:cubicBezTo>
                <a:cubicBezTo>
                  <a:pt x="1574248" y="5603599"/>
                  <a:pt x="2515617" y="4962877"/>
                  <a:pt x="2515617" y="3600487"/>
                </a:cubicBezTo>
                <a:cubicBezTo>
                  <a:pt x="2515617" y="2151691"/>
                  <a:pt x="2004492" y="871659"/>
                  <a:pt x="1082723" y="10112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2560043100"/>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Section Break 1">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4391F53A-43E8-35E3-5ACA-D7A42EB730CC}"/>
              </a:ext>
              <a:ext uri="{C183D7F6-B498-43B3-948B-1728B52AA6E4}">
                <adec:decorative xmlns:adec="http://schemas.microsoft.com/office/drawing/2017/decorative" val="1"/>
              </a:ext>
            </a:extLst>
          </p:cNvPr>
          <p:cNvSpPr/>
          <p:nvPr userDrawn="1"/>
        </p:nvSpPr>
        <p:spPr>
          <a:xfrm>
            <a:off x="4979586" y="0"/>
            <a:ext cx="7212414" cy="6858000"/>
          </a:xfrm>
          <a:custGeom>
            <a:avLst/>
            <a:gdLst>
              <a:gd name="connsiteX0" fmla="*/ 1494409 w 7212414"/>
              <a:gd name="connsiteY0" fmla="*/ 0 h 6858000"/>
              <a:gd name="connsiteX1" fmla="*/ 7212414 w 7212414"/>
              <a:gd name="connsiteY1" fmla="*/ 0 h 6858000"/>
              <a:gd name="connsiteX2" fmla="*/ 7212414 w 7212414"/>
              <a:gd name="connsiteY2" fmla="*/ 6858000 h 6858000"/>
              <a:gd name="connsiteX3" fmla="*/ 238313 w 7212414"/>
              <a:gd name="connsiteY3" fmla="*/ 6858000 h 6858000"/>
              <a:gd name="connsiteX4" fmla="*/ 251264 w 7212414"/>
              <a:gd name="connsiteY4" fmla="*/ 6849373 h 6858000"/>
              <a:gd name="connsiteX5" fmla="*/ 776282 w 7212414"/>
              <a:gd name="connsiteY5" fmla="*/ 6451411 h 6858000"/>
              <a:gd name="connsiteX6" fmla="*/ 2741607 w 7212414"/>
              <a:gd name="connsiteY6" fmla="*/ 3678515 h 6858000"/>
              <a:gd name="connsiteX7" fmla="*/ 1521342 w 7212414"/>
              <a:gd name="connsiteY7" fmla="*/ 24338 h 6858000"/>
              <a:gd name="connsiteX8" fmla="*/ 879874 w 7212414"/>
              <a:gd name="connsiteY8" fmla="*/ 0 h 6858000"/>
              <a:gd name="connsiteX9" fmla="*/ 1477051 w 7212414"/>
              <a:gd name="connsiteY9" fmla="*/ 0 h 6858000"/>
              <a:gd name="connsiteX10" fmla="*/ 1503062 w 7212414"/>
              <a:gd name="connsiteY10" fmla="*/ 23504 h 6858000"/>
              <a:gd name="connsiteX11" fmla="*/ 2723328 w 7212414"/>
              <a:gd name="connsiteY11" fmla="*/ 3677682 h 6858000"/>
              <a:gd name="connsiteX12" fmla="*/ 758003 w 7212414"/>
              <a:gd name="connsiteY12" fmla="*/ 6450578 h 6858000"/>
              <a:gd name="connsiteX13" fmla="*/ 232984 w 7212414"/>
              <a:gd name="connsiteY13" fmla="*/ 6848540 h 6858000"/>
              <a:gd name="connsiteX14" fmla="*/ 218782 w 7212414"/>
              <a:gd name="connsiteY14" fmla="*/ 6858000 h 6858000"/>
              <a:gd name="connsiteX15" fmla="*/ 0 w 7212414"/>
              <a:gd name="connsiteY15" fmla="*/ 6858000 h 6858000"/>
              <a:gd name="connsiteX16" fmla="*/ 105163 w 7212414"/>
              <a:gd name="connsiteY16" fmla="*/ 6785068 h 6858000"/>
              <a:gd name="connsiteX17" fmla="*/ 621812 w 7212414"/>
              <a:gd name="connsiteY17" fmla="*/ 6378742 h 6858000"/>
              <a:gd name="connsiteX18" fmla="*/ 2496161 w 7212414"/>
              <a:gd name="connsiteY18" fmla="*/ 3621913 h 6858000"/>
              <a:gd name="connsiteX19" fmla="*/ 895263 w 7212414"/>
              <a:gd name="connsiteY19" fmla="*/ 10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212414" h="6858000">
                <a:moveTo>
                  <a:pt x="1494409" y="0"/>
                </a:moveTo>
                <a:lnTo>
                  <a:pt x="7212414" y="0"/>
                </a:lnTo>
                <a:lnTo>
                  <a:pt x="7212414" y="6858000"/>
                </a:lnTo>
                <a:lnTo>
                  <a:pt x="238313" y="6858000"/>
                </a:lnTo>
                <a:lnTo>
                  <a:pt x="251264" y="6849373"/>
                </a:lnTo>
                <a:cubicBezTo>
                  <a:pt x="427471" y="6724853"/>
                  <a:pt x="601037" y="6589587"/>
                  <a:pt x="776282" y="6451411"/>
                </a:cubicBezTo>
                <a:cubicBezTo>
                  <a:pt x="1738612" y="5692656"/>
                  <a:pt x="2677854" y="5076606"/>
                  <a:pt x="2741607" y="3678515"/>
                </a:cubicBezTo>
                <a:cubicBezTo>
                  <a:pt x="2809404" y="2191755"/>
                  <a:pt x="2375613" y="855667"/>
                  <a:pt x="1521342" y="24338"/>
                </a:cubicBezTo>
                <a:close/>
                <a:moveTo>
                  <a:pt x="879874" y="0"/>
                </a:moveTo>
                <a:lnTo>
                  <a:pt x="1477051" y="0"/>
                </a:lnTo>
                <a:lnTo>
                  <a:pt x="1503062" y="23504"/>
                </a:lnTo>
                <a:cubicBezTo>
                  <a:pt x="2357333" y="854834"/>
                  <a:pt x="2791125" y="2190921"/>
                  <a:pt x="2723328" y="3677682"/>
                </a:cubicBezTo>
                <a:cubicBezTo>
                  <a:pt x="2659574" y="5075773"/>
                  <a:pt x="1720332" y="5691822"/>
                  <a:pt x="758003" y="6450578"/>
                </a:cubicBezTo>
                <a:cubicBezTo>
                  <a:pt x="582758" y="6588754"/>
                  <a:pt x="409191" y="6724020"/>
                  <a:pt x="232984" y="6848540"/>
                </a:cubicBezTo>
                <a:lnTo>
                  <a:pt x="218782" y="6858000"/>
                </a:lnTo>
                <a:lnTo>
                  <a:pt x="0" y="6858000"/>
                </a:lnTo>
                <a:lnTo>
                  <a:pt x="105163" y="6785068"/>
                </a:lnTo>
                <a:cubicBezTo>
                  <a:pt x="278981" y="6657407"/>
                  <a:pt x="449608" y="6519512"/>
                  <a:pt x="621812" y="6378742"/>
                </a:cubicBezTo>
                <a:cubicBezTo>
                  <a:pt x="1567436" y="5605738"/>
                  <a:pt x="2496161" y="4971185"/>
                  <a:pt x="2496161" y="3621913"/>
                </a:cubicBezTo>
                <a:cubicBezTo>
                  <a:pt x="2496161" y="2091411"/>
                  <a:pt x="1922425" y="751075"/>
                  <a:pt x="895263" y="10445"/>
                </a:cubicBezTo>
                <a:close/>
              </a:path>
            </a:pathLst>
          </a:custGeom>
          <a:blipFill dpi="0" rotWithShape="1">
            <a:blip r:embed="rId2" cstate="print">
              <a:duotone>
                <a:prstClr val="black"/>
                <a:schemeClr val="accent3">
                  <a:tint val="45000"/>
                  <a:satMod val="400000"/>
                </a:schemeClr>
              </a:duotone>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35F199FA-581E-485F-8470-9B9F10DBBD26}"/>
              </a:ext>
              <a:ext uri="{C183D7F6-B498-43B3-948B-1728B52AA6E4}">
                <adec:decorative xmlns:adec="http://schemas.microsoft.com/office/drawing/2017/decorative" val="1"/>
              </a:ext>
            </a:extLst>
          </p:cNvPr>
          <p:cNvSpPr/>
          <p:nvPr userDrawn="1"/>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7" name="Title 1">
            <a:extLst>
              <a:ext uri="{FF2B5EF4-FFF2-40B4-BE49-F238E27FC236}">
                <a16:creationId xmlns:a16="http://schemas.microsoft.com/office/drawing/2014/main" id="{9DFE2504-DE79-4AC0-BD70-A3F274715C1B}"/>
              </a:ext>
            </a:extLst>
          </p:cNvPr>
          <p:cNvSpPr>
            <a:spLocks noGrp="1"/>
          </p:cNvSpPr>
          <p:nvPr>
            <p:ph type="ctrTitle" hasCustomPrompt="1"/>
          </p:nvPr>
        </p:nvSpPr>
        <p:spPr>
          <a:xfrm>
            <a:off x="681038" y="718457"/>
            <a:ext cx="5718534" cy="3391581"/>
          </a:xfrm>
        </p:spPr>
        <p:txBody>
          <a:bodyPr anchor="b">
            <a:normAutofit/>
          </a:bodyPr>
          <a:lstStyle>
            <a:lvl1pPr>
              <a:lnSpc>
                <a:spcPct val="100000"/>
              </a:lnSpc>
              <a:defRPr sz="4000" spc="0"/>
            </a:lvl1pPr>
          </a:lstStyle>
          <a:p>
            <a:r>
              <a:rPr lang="en-US" sz="6000">
                <a:solidFill>
                  <a:schemeClr val="tx1">
                    <a:lumMod val="75000"/>
                    <a:lumOff val="25000"/>
                  </a:schemeClr>
                </a:solidFill>
              </a:rPr>
              <a:t>Click to add title</a:t>
            </a:r>
            <a:endParaRPr lang="en-US" sz="6000"/>
          </a:p>
        </p:txBody>
      </p:sp>
      <p:sp>
        <p:nvSpPr>
          <p:cNvPr id="68" name="Subtitle 2">
            <a:extLst>
              <a:ext uri="{FF2B5EF4-FFF2-40B4-BE49-F238E27FC236}">
                <a16:creationId xmlns:a16="http://schemas.microsoft.com/office/drawing/2014/main" id="{F51F0DB4-631C-4CFA-B7CD-271E701A3722}"/>
              </a:ext>
            </a:extLst>
          </p:cNvPr>
          <p:cNvSpPr>
            <a:spLocks noGrp="1"/>
          </p:cNvSpPr>
          <p:nvPr>
            <p:ph type="subTitle" idx="1" hasCustomPrompt="1"/>
          </p:nvPr>
        </p:nvSpPr>
        <p:spPr>
          <a:xfrm>
            <a:off x="681038" y="4110038"/>
            <a:ext cx="4598328" cy="1879124"/>
          </a:xfrm>
        </p:spPr>
        <p:txBody>
          <a:bodyPr anchor="t"/>
          <a:lstStyle>
            <a:lvl1pPr marL="0" indent="0">
              <a:buFont typeface="Arial" panose="020B0604020202020204" pitchFamily="34" charset="0"/>
              <a:buNone/>
              <a:defRPr strike="noStrike"/>
            </a:lvl1pPr>
          </a:lstStyle>
          <a:p>
            <a:pPr lvl="0"/>
            <a:r>
              <a:rPr lang="en-US"/>
              <a:t>Click to add subtitle</a:t>
            </a:r>
          </a:p>
        </p:txBody>
      </p:sp>
      <p:sp>
        <p:nvSpPr>
          <p:cNvPr id="8" name="Freeform: Shape 7">
            <a:extLst>
              <a:ext uri="{FF2B5EF4-FFF2-40B4-BE49-F238E27FC236}">
                <a16:creationId xmlns:a16="http://schemas.microsoft.com/office/drawing/2014/main" id="{FDD4E4E3-A06F-4EA0-9228-3B72D4CE6A1B}"/>
              </a:ext>
              <a:ext uri="{C183D7F6-B498-43B3-948B-1728B52AA6E4}">
                <adec:decorative xmlns:adec="http://schemas.microsoft.com/office/drawing/2017/decorative" val="1"/>
              </a:ext>
            </a:extLst>
          </p:cNvPr>
          <p:cNvSpPr/>
          <p:nvPr userDrawn="1"/>
        </p:nvSpPr>
        <p:spPr>
          <a:xfrm>
            <a:off x="4648079" y="0"/>
            <a:ext cx="2827669" cy="6858000"/>
          </a:xfrm>
          <a:custGeom>
            <a:avLst/>
            <a:gdLst>
              <a:gd name="connsiteX0" fmla="*/ 952351 w 2827669"/>
              <a:gd name="connsiteY0" fmla="*/ 0 h 6858000"/>
              <a:gd name="connsiteX1" fmla="*/ 1298165 w 2827669"/>
              <a:gd name="connsiteY1" fmla="*/ 0 h 6858000"/>
              <a:gd name="connsiteX2" fmla="*/ 1414021 w 2827669"/>
              <a:gd name="connsiteY2" fmla="*/ 91085 h 6858000"/>
              <a:gd name="connsiteX3" fmla="*/ 2827669 w 2827669"/>
              <a:gd name="connsiteY3" fmla="*/ 3590451 h 6858000"/>
              <a:gd name="connsiteX4" fmla="*/ 953320 w 2827669"/>
              <a:gd name="connsiteY4" fmla="*/ 6374083 h 6858000"/>
              <a:gd name="connsiteX5" fmla="*/ 436671 w 2827669"/>
              <a:gd name="connsiteY5" fmla="*/ 6784359 h 6858000"/>
              <a:gd name="connsiteX6" fmla="*/ 331508 w 2827669"/>
              <a:gd name="connsiteY6" fmla="*/ 6858000 h 6858000"/>
              <a:gd name="connsiteX7" fmla="*/ 0 w 2827669"/>
              <a:gd name="connsiteY7" fmla="*/ 6858000 h 6858000"/>
              <a:gd name="connsiteX8" fmla="*/ 92067 w 2827669"/>
              <a:gd name="connsiteY8" fmla="*/ 6794395 h 6858000"/>
              <a:gd name="connsiteX9" fmla="*/ 615750 w 2827669"/>
              <a:gd name="connsiteY9" fmla="*/ 6384118 h 6858000"/>
              <a:gd name="connsiteX10" fmla="*/ 2515617 w 2827669"/>
              <a:gd name="connsiteY10" fmla="*/ 3600487 h 6858000"/>
              <a:gd name="connsiteX11" fmla="*/ 1082723 w 2827669"/>
              <a:gd name="connsiteY11" fmla="*/ 1011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7669" h="6858000">
                <a:moveTo>
                  <a:pt x="952351" y="0"/>
                </a:moveTo>
                <a:lnTo>
                  <a:pt x="1298165" y="0"/>
                </a:lnTo>
                <a:lnTo>
                  <a:pt x="1414021" y="91085"/>
                </a:lnTo>
                <a:cubicBezTo>
                  <a:pt x="2323409" y="861623"/>
                  <a:pt x="2827669" y="2141656"/>
                  <a:pt x="2827669" y="3590451"/>
                </a:cubicBezTo>
                <a:cubicBezTo>
                  <a:pt x="2827669" y="4952841"/>
                  <a:pt x="1898944" y="5593563"/>
                  <a:pt x="953320" y="6374083"/>
                </a:cubicBezTo>
                <a:cubicBezTo>
                  <a:pt x="781116" y="6516221"/>
                  <a:pt x="610489" y="6655457"/>
                  <a:pt x="436671" y="6784359"/>
                </a:cubicBezTo>
                <a:lnTo>
                  <a:pt x="331508" y="6858000"/>
                </a:lnTo>
                <a:lnTo>
                  <a:pt x="0" y="6858000"/>
                </a:lnTo>
                <a:lnTo>
                  <a:pt x="92067" y="6794395"/>
                </a:lnTo>
                <a:cubicBezTo>
                  <a:pt x="268252" y="6665493"/>
                  <a:pt x="441202" y="6526257"/>
                  <a:pt x="615750" y="6384118"/>
                </a:cubicBezTo>
                <a:cubicBezTo>
                  <a:pt x="1574248" y="5603599"/>
                  <a:pt x="2515617" y="4962877"/>
                  <a:pt x="2515617" y="3600487"/>
                </a:cubicBezTo>
                <a:cubicBezTo>
                  <a:pt x="2515617" y="2151691"/>
                  <a:pt x="2004492" y="871659"/>
                  <a:pt x="1082723" y="10112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1069553411"/>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Agenda 2">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1259330E-45A9-4294-A077-3852502CCBBB}"/>
              </a:ext>
            </a:extLst>
          </p:cNvPr>
          <p:cNvSpPr>
            <a:spLocks noGrp="1"/>
          </p:cNvSpPr>
          <p:nvPr>
            <p:ph type="title" hasCustomPrompt="1"/>
          </p:nvPr>
        </p:nvSpPr>
        <p:spPr>
          <a:xfrm>
            <a:off x="681038" y="442913"/>
            <a:ext cx="6901699" cy="1843087"/>
          </a:xfrm>
        </p:spPr>
        <p:txBody>
          <a:bodyPr anchor="b"/>
          <a:lstStyle>
            <a:lvl1pPr>
              <a:lnSpc>
                <a:spcPct val="100000"/>
              </a:lnSpc>
              <a:defRPr/>
            </a:lvl1pPr>
          </a:lstStyle>
          <a:p>
            <a:r>
              <a:rPr lang="en-US" sz="3200">
                <a:solidFill>
                  <a:schemeClr val="tx1">
                    <a:lumMod val="75000"/>
                    <a:lumOff val="25000"/>
                  </a:schemeClr>
                </a:solidFill>
              </a:rPr>
              <a:t>Click to add title</a:t>
            </a:r>
            <a:endParaRPr lang="en-US"/>
          </a:p>
        </p:txBody>
      </p:sp>
      <p:sp>
        <p:nvSpPr>
          <p:cNvPr id="6" name="Content Placeholder 2">
            <a:extLst>
              <a:ext uri="{FF2B5EF4-FFF2-40B4-BE49-F238E27FC236}">
                <a16:creationId xmlns:a16="http://schemas.microsoft.com/office/drawing/2014/main" id="{30D8EB0F-A394-8CB7-7D17-84C42178FD3B}"/>
              </a:ext>
            </a:extLst>
          </p:cNvPr>
          <p:cNvSpPr>
            <a:spLocks noGrp="1"/>
          </p:cNvSpPr>
          <p:nvPr>
            <p:ph sz="quarter" idx="15" hasCustomPrompt="1"/>
          </p:nvPr>
        </p:nvSpPr>
        <p:spPr>
          <a:xfrm>
            <a:off x="681037" y="2645229"/>
            <a:ext cx="10829925" cy="3319603"/>
          </a:xfrm>
        </p:spPr>
        <p:txBody>
          <a:bodyPr>
            <a:normAutofit/>
          </a:bodyPr>
          <a:lstStyle>
            <a:lvl1pPr marL="285750" indent="-285750">
              <a:buFont typeface="Arial" panose="020B0604020202020204" pitchFamily="34" charset="0"/>
              <a:buChar char="•"/>
              <a:defRPr sz="1800"/>
            </a:lvl1pPr>
            <a:lvl2pPr marL="548640" indent="-285750">
              <a:buFont typeface="Arial" panose="020B0604020202020204" pitchFamily="34" charset="0"/>
              <a:buChar char="•"/>
              <a:defRPr sz="1800"/>
            </a:lvl2pPr>
            <a:lvl3pPr>
              <a:defRPr sz="1800"/>
            </a:lvl3pPr>
            <a:lvl4pPr>
              <a:defRPr sz="1800"/>
            </a:lvl4pPr>
            <a:lvl5pPr>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 name="Freeform: Shape 1">
            <a:extLst>
              <a:ext uri="{FF2B5EF4-FFF2-40B4-BE49-F238E27FC236}">
                <a16:creationId xmlns:a16="http://schemas.microsoft.com/office/drawing/2014/main" id="{9624CDB3-40DA-BA45-194C-0EF1E9C57D26}"/>
              </a:ext>
              <a:ext uri="{C183D7F6-B498-43B3-948B-1728B52AA6E4}">
                <adec:decorative xmlns:adec="http://schemas.microsoft.com/office/drawing/2017/decorative" val="1"/>
              </a:ext>
            </a:extLst>
          </p:cNvPr>
          <p:cNvSpPr/>
          <p:nvPr userDrawn="1"/>
        </p:nvSpPr>
        <p:spPr>
          <a:xfrm rot="10800000" flipV="1">
            <a:off x="7703216" y="0"/>
            <a:ext cx="4288839" cy="2239437"/>
          </a:xfrm>
          <a:custGeom>
            <a:avLst/>
            <a:gdLst>
              <a:gd name="connsiteX0" fmla="*/ 2347485 w 4865144"/>
              <a:gd name="connsiteY0" fmla="*/ 2540357 h 2540357"/>
              <a:gd name="connsiteX1" fmla="*/ 566486 w 4865144"/>
              <a:gd name="connsiteY1" fmla="*/ 1558284 h 2540357"/>
              <a:gd name="connsiteX2" fmla="*/ 376684 w 4865144"/>
              <a:gd name="connsiteY2" fmla="*/ 1307041 h 2540357"/>
              <a:gd name="connsiteX3" fmla="*/ 0 w 4865144"/>
              <a:gd name="connsiteY3" fmla="*/ 515488 h 2540357"/>
              <a:gd name="connsiteX4" fmla="*/ 57187 w 4865144"/>
              <a:gd name="connsiteY4" fmla="*/ 83613 h 2540357"/>
              <a:gd name="connsiteX5" fmla="*/ 85241 w 4865144"/>
              <a:gd name="connsiteY5" fmla="*/ 0 h 2540357"/>
              <a:gd name="connsiteX6" fmla="*/ 4819156 w 4865144"/>
              <a:gd name="connsiteY6" fmla="*/ 0 h 2540357"/>
              <a:gd name="connsiteX7" fmla="*/ 4827943 w 4865144"/>
              <a:gd name="connsiteY7" fmla="*/ 42917 h 2540357"/>
              <a:gd name="connsiteX8" fmla="*/ 4865144 w 4865144"/>
              <a:gd name="connsiteY8" fmla="*/ 515488 h 2540357"/>
              <a:gd name="connsiteX9" fmla="*/ 4612386 w 4865144"/>
              <a:gd name="connsiteY9" fmla="*/ 1189035 h 2540357"/>
              <a:gd name="connsiteX10" fmla="*/ 3864031 w 4865144"/>
              <a:gd name="connsiteY10" fmla="*/ 1816207 h 2540357"/>
              <a:gd name="connsiteX11" fmla="*/ 3699494 w 4865144"/>
              <a:gd name="connsiteY11" fmla="*/ 1936178 h 2540357"/>
              <a:gd name="connsiteX12" fmla="*/ 2347485 w 4865144"/>
              <a:gd name="connsiteY12" fmla="*/ 2540357 h 254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65144" h="2540357">
                <a:moveTo>
                  <a:pt x="2347485" y="2540357"/>
                </a:moveTo>
                <a:cubicBezTo>
                  <a:pt x="1595370" y="2540357"/>
                  <a:pt x="1062712" y="2246669"/>
                  <a:pt x="566486" y="1558284"/>
                </a:cubicBezTo>
                <a:cubicBezTo>
                  <a:pt x="501550" y="1468181"/>
                  <a:pt x="438072" y="1386236"/>
                  <a:pt x="376684" y="1307041"/>
                </a:cubicBezTo>
                <a:cubicBezTo>
                  <a:pt x="122255" y="978668"/>
                  <a:pt x="0" y="807898"/>
                  <a:pt x="0" y="515488"/>
                </a:cubicBezTo>
                <a:cubicBezTo>
                  <a:pt x="0" y="370314"/>
                  <a:pt x="19158" y="226024"/>
                  <a:pt x="57187" y="83613"/>
                </a:cubicBezTo>
                <a:lnTo>
                  <a:pt x="85241" y="0"/>
                </a:lnTo>
                <a:lnTo>
                  <a:pt x="4819156" y="0"/>
                </a:lnTo>
                <a:lnTo>
                  <a:pt x="4827943" y="42917"/>
                </a:lnTo>
                <a:cubicBezTo>
                  <a:pt x="4852551" y="195232"/>
                  <a:pt x="4865144" y="353315"/>
                  <a:pt x="4865144" y="515488"/>
                </a:cubicBezTo>
                <a:cubicBezTo>
                  <a:pt x="4865144" y="774296"/>
                  <a:pt x="4787155" y="982010"/>
                  <a:pt x="4612386" y="1189035"/>
                </a:cubicBezTo>
                <a:cubicBezTo>
                  <a:pt x="4429578" y="1405594"/>
                  <a:pt x="4154895" y="1605055"/>
                  <a:pt x="3864031" y="1816207"/>
                </a:cubicBezTo>
                <a:cubicBezTo>
                  <a:pt x="3810369" y="1855117"/>
                  <a:pt x="3754930" y="1895402"/>
                  <a:pt x="3699494" y="1936178"/>
                </a:cubicBezTo>
                <a:cubicBezTo>
                  <a:pt x="3203269" y="2301103"/>
                  <a:pt x="2841097" y="2540357"/>
                  <a:pt x="2347485" y="254035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Freeform: Shape 2">
            <a:extLst>
              <a:ext uri="{FF2B5EF4-FFF2-40B4-BE49-F238E27FC236}">
                <a16:creationId xmlns:a16="http://schemas.microsoft.com/office/drawing/2014/main" id="{42D2A668-8DEF-24A0-5BA2-B006075A4AC1}"/>
              </a:ext>
              <a:ext uri="{C183D7F6-B498-43B3-948B-1728B52AA6E4}">
                <adec:decorative xmlns:adec="http://schemas.microsoft.com/office/drawing/2017/decorative" val="1"/>
              </a:ext>
            </a:extLst>
          </p:cNvPr>
          <p:cNvSpPr/>
          <p:nvPr userDrawn="1"/>
        </p:nvSpPr>
        <p:spPr>
          <a:xfrm rot="10800000" flipV="1">
            <a:off x="7482785" y="-13335"/>
            <a:ext cx="4629749" cy="2423160"/>
          </a:xfrm>
          <a:custGeom>
            <a:avLst/>
            <a:gdLst>
              <a:gd name="connsiteX0" fmla="*/ 2534081 w 5251863"/>
              <a:gd name="connsiteY0" fmla="*/ 2733640 h 2733640"/>
              <a:gd name="connsiteX1" fmla="*/ 611515 w 5251863"/>
              <a:gd name="connsiteY1" fmla="*/ 1637197 h 2733640"/>
              <a:gd name="connsiteX2" fmla="*/ 406625 w 5251863"/>
              <a:gd name="connsiteY2" fmla="*/ 1356697 h 2733640"/>
              <a:gd name="connsiteX3" fmla="*/ 0 w 5251863"/>
              <a:gd name="connsiteY3" fmla="*/ 472961 h 2733640"/>
              <a:gd name="connsiteX4" fmla="*/ 15472 w 5251863"/>
              <a:gd name="connsiteY4" fmla="*/ 230720 h 2733640"/>
              <a:gd name="connsiteX5" fmla="*/ 59957 w 5251863"/>
              <a:gd name="connsiteY5" fmla="*/ 0 h 2733640"/>
              <a:gd name="connsiteX6" fmla="*/ 5218026 w 5251863"/>
              <a:gd name="connsiteY6" fmla="*/ 0 h 2733640"/>
              <a:gd name="connsiteX7" fmla="*/ 5241745 w 5251863"/>
              <a:gd name="connsiteY7" fmla="*/ 205032 h 2733640"/>
              <a:gd name="connsiteX8" fmla="*/ 5251863 w 5251863"/>
              <a:gd name="connsiteY8" fmla="*/ 472961 h 2733640"/>
              <a:gd name="connsiteX9" fmla="*/ 4979014 w 5251863"/>
              <a:gd name="connsiteY9" fmla="*/ 1224949 h 2733640"/>
              <a:gd name="connsiteX10" fmla="*/ 4171175 w 5251863"/>
              <a:gd name="connsiteY10" fmla="*/ 1925157 h 2733640"/>
              <a:gd name="connsiteX11" fmla="*/ 3993558 w 5251863"/>
              <a:gd name="connsiteY11" fmla="*/ 2059101 h 2733640"/>
              <a:gd name="connsiteX12" fmla="*/ 2534081 w 5251863"/>
              <a:gd name="connsiteY12" fmla="*/ 2733640 h 273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51863" h="2733640">
                <a:moveTo>
                  <a:pt x="2534081" y="2733640"/>
                </a:moveTo>
                <a:cubicBezTo>
                  <a:pt x="1722182" y="2733640"/>
                  <a:pt x="1147184" y="2405750"/>
                  <a:pt x="611515" y="1637197"/>
                </a:cubicBezTo>
                <a:cubicBezTo>
                  <a:pt x="541416" y="1536604"/>
                  <a:pt x="472894" y="1445115"/>
                  <a:pt x="406625" y="1356697"/>
                </a:cubicBezTo>
                <a:cubicBezTo>
                  <a:pt x="131973" y="990082"/>
                  <a:pt x="0" y="799426"/>
                  <a:pt x="0" y="472961"/>
                </a:cubicBezTo>
                <a:cubicBezTo>
                  <a:pt x="0" y="391921"/>
                  <a:pt x="5170" y="311128"/>
                  <a:pt x="15472" y="230720"/>
                </a:cubicBezTo>
                <a:lnTo>
                  <a:pt x="59957" y="0"/>
                </a:lnTo>
                <a:lnTo>
                  <a:pt x="5218026" y="0"/>
                </a:lnTo>
                <a:lnTo>
                  <a:pt x="5241745" y="205032"/>
                </a:lnTo>
                <a:cubicBezTo>
                  <a:pt x="5248464" y="293044"/>
                  <a:pt x="5251863" y="382432"/>
                  <a:pt x="5251863" y="472961"/>
                </a:cubicBezTo>
                <a:cubicBezTo>
                  <a:pt x="5251863" y="761910"/>
                  <a:pt x="5167674" y="993814"/>
                  <a:pt x="4979014" y="1224949"/>
                </a:cubicBezTo>
                <a:cubicBezTo>
                  <a:pt x="4781676" y="1466726"/>
                  <a:pt x="4485157" y="1689416"/>
                  <a:pt x="4171175" y="1925157"/>
                </a:cubicBezTo>
                <a:cubicBezTo>
                  <a:pt x="4113246" y="1968599"/>
                  <a:pt x="4053402" y="2013577"/>
                  <a:pt x="3993558" y="2059101"/>
                </a:cubicBezTo>
                <a:cubicBezTo>
                  <a:pt x="3457890" y="2466524"/>
                  <a:pt x="3066929" y="2733640"/>
                  <a:pt x="2534081" y="273364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 name="Freeform: Shape 6">
            <a:extLst>
              <a:ext uri="{FF2B5EF4-FFF2-40B4-BE49-F238E27FC236}">
                <a16:creationId xmlns:a16="http://schemas.microsoft.com/office/drawing/2014/main" id="{E3BDF149-6527-9883-E5AD-5AECD69DE588}"/>
              </a:ext>
              <a:ext uri="{C183D7F6-B498-43B3-948B-1728B52AA6E4}">
                <adec:decorative xmlns:adec="http://schemas.microsoft.com/office/drawing/2017/decorative" val="1"/>
              </a:ext>
            </a:extLst>
          </p:cNvPr>
          <p:cNvSpPr/>
          <p:nvPr userDrawn="1"/>
        </p:nvSpPr>
        <p:spPr>
          <a:xfrm>
            <a:off x="7892954" y="1"/>
            <a:ext cx="3828033" cy="2051003"/>
          </a:xfrm>
          <a:custGeom>
            <a:avLst/>
            <a:gdLst>
              <a:gd name="connsiteX0" fmla="*/ 48561 w 3828033"/>
              <a:gd name="connsiteY0" fmla="*/ 0 h 2051003"/>
              <a:gd name="connsiteX1" fmla="*/ 3738569 w 3828033"/>
              <a:gd name="connsiteY1" fmla="*/ 0 h 2051003"/>
              <a:gd name="connsiteX2" fmla="*/ 3783037 w 3828033"/>
              <a:gd name="connsiteY2" fmla="*/ 131595 h 2051003"/>
              <a:gd name="connsiteX3" fmla="*/ 3828033 w 3828033"/>
              <a:gd name="connsiteY3" fmla="*/ 469010 h 2051003"/>
              <a:gd name="connsiteX4" fmla="*/ 3531647 w 3828033"/>
              <a:gd name="connsiteY4" fmla="*/ 1087435 h 2051003"/>
              <a:gd name="connsiteX5" fmla="*/ 3382306 w 3828033"/>
              <a:gd name="connsiteY5" fmla="*/ 1283727 h 2051003"/>
              <a:gd name="connsiteX6" fmla="*/ 1980966 w 3828033"/>
              <a:gd name="connsiteY6" fmla="*/ 2051003 h 2051003"/>
              <a:gd name="connsiteX7" fmla="*/ 917167 w 3828033"/>
              <a:gd name="connsiteY7" fmla="*/ 1578970 h 2051003"/>
              <a:gd name="connsiteX8" fmla="*/ 787704 w 3828033"/>
              <a:gd name="connsiteY8" fmla="*/ 1485237 h 2051003"/>
              <a:gd name="connsiteX9" fmla="*/ 198877 w 3828033"/>
              <a:gd name="connsiteY9" fmla="*/ 995240 h 2051003"/>
              <a:gd name="connsiteX10" fmla="*/ 0 w 3828033"/>
              <a:gd name="connsiteY10" fmla="*/ 469010 h 2051003"/>
              <a:gd name="connsiteX11" fmla="*/ 45559 w 3828033"/>
              <a:gd name="connsiteY11" fmla="*/ 11416 h 2051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28033" h="2051003">
                <a:moveTo>
                  <a:pt x="48561" y="0"/>
                </a:moveTo>
                <a:lnTo>
                  <a:pt x="3738569" y="0"/>
                </a:lnTo>
                <a:lnTo>
                  <a:pt x="3783037" y="131595"/>
                </a:lnTo>
                <a:cubicBezTo>
                  <a:pt x="3812959" y="242859"/>
                  <a:pt x="3828033" y="355590"/>
                  <a:pt x="3828033" y="469010"/>
                </a:cubicBezTo>
                <a:cubicBezTo>
                  <a:pt x="3828033" y="697465"/>
                  <a:pt x="3731840" y="830884"/>
                  <a:pt x="3531647" y="1087435"/>
                </a:cubicBezTo>
                <a:cubicBezTo>
                  <a:pt x="3483347" y="1149310"/>
                  <a:pt x="3433400" y="1213332"/>
                  <a:pt x="3382306" y="1283727"/>
                </a:cubicBezTo>
                <a:cubicBezTo>
                  <a:pt x="2991862" y="1821551"/>
                  <a:pt x="2572752" y="2051003"/>
                  <a:pt x="1980966" y="2051003"/>
                </a:cubicBezTo>
                <a:cubicBezTo>
                  <a:pt x="1592577" y="2051003"/>
                  <a:pt x="1307610" y="1864080"/>
                  <a:pt x="917167" y="1578970"/>
                </a:cubicBezTo>
                <a:cubicBezTo>
                  <a:pt x="873548" y="1547112"/>
                  <a:pt x="829927" y="1515637"/>
                  <a:pt x="787704" y="1485237"/>
                </a:cubicBezTo>
                <a:cubicBezTo>
                  <a:pt x="558844" y="1320269"/>
                  <a:pt x="342715" y="1164433"/>
                  <a:pt x="198877" y="995240"/>
                </a:cubicBezTo>
                <a:cubicBezTo>
                  <a:pt x="61365" y="833495"/>
                  <a:pt x="0" y="671213"/>
                  <a:pt x="0" y="469010"/>
                </a:cubicBezTo>
                <a:cubicBezTo>
                  <a:pt x="0" y="310633"/>
                  <a:pt x="15484" y="157247"/>
                  <a:pt x="45559" y="11416"/>
                </a:cubicBezTo>
                <a:close/>
              </a:path>
            </a:pathLst>
          </a:custGeom>
          <a:blipFill dpi="0" rotWithShape="1">
            <a:blip r:embed="rId2" cstate="print">
              <a:duotone>
                <a:prstClr val="black"/>
                <a:schemeClr val="accent4">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Date Placeholder 3">
            <a:extLst>
              <a:ext uri="{FF2B5EF4-FFF2-40B4-BE49-F238E27FC236}">
                <a16:creationId xmlns:a16="http://schemas.microsoft.com/office/drawing/2014/main" id="{75471925-F840-BF0B-4DCE-A806EA3D137A}"/>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a:t>2/3/20XX</a:t>
            </a:r>
          </a:p>
        </p:txBody>
      </p:sp>
      <p:sp>
        <p:nvSpPr>
          <p:cNvPr id="15" name="Footer Placeholder 4">
            <a:extLst>
              <a:ext uri="{FF2B5EF4-FFF2-40B4-BE49-F238E27FC236}">
                <a16:creationId xmlns:a16="http://schemas.microsoft.com/office/drawing/2014/main" id="{83F9556F-DAA8-7F4B-6338-FF7878F58AF3}"/>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a:t>Presentation Title</a:t>
            </a:r>
          </a:p>
        </p:txBody>
      </p:sp>
      <p:sp>
        <p:nvSpPr>
          <p:cNvPr id="16" name="Slide Number Placeholder 5">
            <a:extLst>
              <a:ext uri="{FF2B5EF4-FFF2-40B4-BE49-F238E27FC236}">
                <a16:creationId xmlns:a16="http://schemas.microsoft.com/office/drawing/2014/main" id="{61D350D2-28D7-3BAD-6A43-0D8B85042736}"/>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a:p>
        </p:txBody>
      </p:sp>
    </p:spTree>
    <p:extLst>
      <p:ext uri="{BB962C8B-B14F-4D97-AF65-F5344CB8AC3E}">
        <p14:creationId xmlns:p14="http://schemas.microsoft.com/office/powerpoint/2010/main" val="196011972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Section Break 2">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35F199FA-581E-485F-8470-9B9F10DBBD26}"/>
              </a:ext>
              <a:ext uri="{C183D7F6-B498-43B3-948B-1728B52AA6E4}">
                <adec:decorative xmlns:adec="http://schemas.microsoft.com/office/drawing/2017/decorative" val="1"/>
              </a:ext>
            </a:extLst>
          </p:cNvPr>
          <p:cNvSpPr/>
          <p:nvPr userDrawn="1"/>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 name="Freeform: Shape 7">
            <a:extLst>
              <a:ext uri="{FF2B5EF4-FFF2-40B4-BE49-F238E27FC236}">
                <a16:creationId xmlns:a16="http://schemas.microsoft.com/office/drawing/2014/main" id="{FDD4E4E3-A06F-4EA0-9228-3B72D4CE6A1B}"/>
              </a:ext>
              <a:ext uri="{C183D7F6-B498-43B3-948B-1728B52AA6E4}">
                <adec:decorative xmlns:adec="http://schemas.microsoft.com/office/drawing/2017/decorative" val="1"/>
              </a:ext>
            </a:extLst>
          </p:cNvPr>
          <p:cNvSpPr/>
          <p:nvPr userDrawn="1"/>
        </p:nvSpPr>
        <p:spPr>
          <a:xfrm>
            <a:off x="4648079" y="0"/>
            <a:ext cx="2827669" cy="6858000"/>
          </a:xfrm>
          <a:custGeom>
            <a:avLst/>
            <a:gdLst>
              <a:gd name="connsiteX0" fmla="*/ 952351 w 2827669"/>
              <a:gd name="connsiteY0" fmla="*/ 0 h 6858000"/>
              <a:gd name="connsiteX1" fmla="*/ 1298165 w 2827669"/>
              <a:gd name="connsiteY1" fmla="*/ 0 h 6858000"/>
              <a:gd name="connsiteX2" fmla="*/ 1414021 w 2827669"/>
              <a:gd name="connsiteY2" fmla="*/ 91085 h 6858000"/>
              <a:gd name="connsiteX3" fmla="*/ 2827669 w 2827669"/>
              <a:gd name="connsiteY3" fmla="*/ 3590451 h 6858000"/>
              <a:gd name="connsiteX4" fmla="*/ 953320 w 2827669"/>
              <a:gd name="connsiteY4" fmla="*/ 6374083 h 6858000"/>
              <a:gd name="connsiteX5" fmla="*/ 436671 w 2827669"/>
              <a:gd name="connsiteY5" fmla="*/ 6784359 h 6858000"/>
              <a:gd name="connsiteX6" fmla="*/ 331508 w 2827669"/>
              <a:gd name="connsiteY6" fmla="*/ 6858000 h 6858000"/>
              <a:gd name="connsiteX7" fmla="*/ 0 w 2827669"/>
              <a:gd name="connsiteY7" fmla="*/ 6858000 h 6858000"/>
              <a:gd name="connsiteX8" fmla="*/ 92067 w 2827669"/>
              <a:gd name="connsiteY8" fmla="*/ 6794395 h 6858000"/>
              <a:gd name="connsiteX9" fmla="*/ 615750 w 2827669"/>
              <a:gd name="connsiteY9" fmla="*/ 6384118 h 6858000"/>
              <a:gd name="connsiteX10" fmla="*/ 2515617 w 2827669"/>
              <a:gd name="connsiteY10" fmla="*/ 3600487 h 6858000"/>
              <a:gd name="connsiteX11" fmla="*/ 1082723 w 2827669"/>
              <a:gd name="connsiteY11" fmla="*/ 1011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7669" h="6858000">
                <a:moveTo>
                  <a:pt x="952351" y="0"/>
                </a:moveTo>
                <a:lnTo>
                  <a:pt x="1298165" y="0"/>
                </a:lnTo>
                <a:lnTo>
                  <a:pt x="1414021" y="91085"/>
                </a:lnTo>
                <a:cubicBezTo>
                  <a:pt x="2323409" y="861623"/>
                  <a:pt x="2827669" y="2141656"/>
                  <a:pt x="2827669" y="3590451"/>
                </a:cubicBezTo>
                <a:cubicBezTo>
                  <a:pt x="2827669" y="4952841"/>
                  <a:pt x="1898944" y="5593563"/>
                  <a:pt x="953320" y="6374083"/>
                </a:cubicBezTo>
                <a:cubicBezTo>
                  <a:pt x="781116" y="6516221"/>
                  <a:pt x="610489" y="6655457"/>
                  <a:pt x="436671" y="6784359"/>
                </a:cubicBezTo>
                <a:lnTo>
                  <a:pt x="331508" y="6858000"/>
                </a:lnTo>
                <a:lnTo>
                  <a:pt x="0" y="6858000"/>
                </a:lnTo>
                <a:lnTo>
                  <a:pt x="92067" y="6794395"/>
                </a:lnTo>
                <a:cubicBezTo>
                  <a:pt x="268252" y="6665493"/>
                  <a:pt x="441202" y="6526257"/>
                  <a:pt x="615750" y="6384118"/>
                </a:cubicBezTo>
                <a:cubicBezTo>
                  <a:pt x="1574248" y="5603599"/>
                  <a:pt x="2515617" y="4962877"/>
                  <a:pt x="2515617" y="3600487"/>
                </a:cubicBezTo>
                <a:cubicBezTo>
                  <a:pt x="2515617" y="2151691"/>
                  <a:pt x="2004492" y="871659"/>
                  <a:pt x="1082723" y="10112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6" name="Title 1">
            <a:extLst>
              <a:ext uri="{FF2B5EF4-FFF2-40B4-BE49-F238E27FC236}">
                <a16:creationId xmlns:a16="http://schemas.microsoft.com/office/drawing/2014/main" id="{450A4F2B-CA9C-2019-E84C-7C17DFD9812E}"/>
              </a:ext>
            </a:extLst>
          </p:cNvPr>
          <p:cNvSpPr>
            <a:spLocks noGrp="1"/>
          </p:cNvSpPr>
          <p:nvPr>
            <p:ph type="ctrTitle" hasCustomPrompt="1"/>
          </p:nvPr>
        </p:nvSpPr>
        <p:spPr>
          <a:xfrm>
            <a:off x="681038" y="718457"/>
            <a:ext cx="5718534" cy="3391581"/>
          </a:xfrm>
        </p:spPr>
        <p:txBody>
          <a:bodyPr anchor="b">
            <a:normAutofit/>
          </a:bodyPr>
          <a:lstStyle>
            <a:lvl1pPr>
              <a:lnSpc>
                <a:spcPct val="100000"/>
              </a:lnSpc>
              <a:defRPr sz="4000" spc="0"/>
            </a:lvl1pPr>
          </a:lstStyle>
          <a:p>
            <a:r>
              <a:rPr lang="en-US" sz="6000">
                <a:solidFill>
                  <a:schemeClr val="tx1">
                    <a:lumMod val="75000"/>
                    <a:lumOff val="25000"/>
                  </a:schemeClr>
                </a:solidFill>
              </a:rPr>
              <a:t>Click to add title</a:t>
            </a:r>
            <a:endParaRPr lang="en-US" sz="6000"/>
          </a:p>
        </p:txBody>
      </p:sp>
      <p:sp>
        <p:nvSpPr>
          <p:cNvPr id="7" name="Subtitle 2">
            <a:extLst>
              <a:ext uri="{FF2B5EF4-FFF2-40B4-BE49-F238E27FC236}">
                <a16:creationId xmlns:a16="http://schemas.microsoft.com/office/drawing/2014/main" id="{1E191378-FF48-4A6B-70C2-CFB4A267A00D}"/>
              </a:ext>
            </a:extLst>
          </p:cNvPr>
          <p:cNvSpPr>
            <a:spLocks noGrp="1"/>
          </p:cNvSpPr>
          <p:nvPr>
            <p:ph type="subTitle" idx="1" hasCustomPrompt="1"/>
          </p:nvPr>
        </p:nvSpPr>
        <p:spPr>
          <a:xfrm>
            <a:off x="681038" y="4110038"/>
            <a:ext cx="4598328" cy="1879124"/>
          </a:xfrm>
        </p:spPr>
        <p:txBody>
          <a:bodyPr anchor="t"/>
          <a:lstStyle>
            <a:lvl1pPr marL="0" indent="0">
              <a:buFont typeface="Arial" panose="020B0604020202020204" pitchFamily="34" charset="0"/>
              <a:buNone/>
              <a:defRPr strike="noStrike"/>
            </a:lvl1pPr>
          </a:lstStyle>
          <a:p>
            <a:pPr lvl="0"/>
            <a:r>
              <a:rPr lang="en-US"/>
              <a:t>Click to add subtitle</a:t>
            </a:r>
          </a:p>
        </p:txBody>
      </p:sp>
      <p:sp>
        <p:nvSpPr>
          <p:cNvPr id="5" name="Picture Placeholder 4">
            <a:extLst>
              <a:ext uri="{FF2B5EF4-FFF2-40B4-BE49-F238E27FC236}">
                <a16:creationId xmlns:a16="http://schemas.microsoft.com/office/drawing/2014/main" id="{675A0127-ED9F-6E5C-4014-5E75D6C58E16}"/>
              </a:ext>
            </a:extLst>
          </p:cNvPr>
          <p:cNvSpPr>
            <a:spLocks noGrp="1"/>
          </p:cNvSpPr>
          <p:nvPr>
            <p:ph type="pic" sz="quarter" idx="14"/>
          </p:nvPr>
        </p:nvSpPr>
        <p:spPr>
          <a:xfrm>
            <a:off x="4974143" y="0"/>
            <a:ext cx="7217857" cy="6858000"/>
          </a:xfrm>
          <a:custGeom>
            <a:avLst/>
            <a:gdLst>
              <a:gd name="connsiteX0" fmla="*/ 1494409 w 7217857"/>
              <a:gd name="connsiteY0" fmla="*/ 0 h 6858000"/>
              <a:gd name="connsiteX1" fmla="*/ 4632500 w 7217857"/>
              <a:gd name="connsiteY1" fmla="*/ 0 h 6858000"/>
              <a:gd name="connsiteX2" fmla="*/ 5764493 w 7217857"/>
              <a:gd name="connsiteY2" fmla="*/ 0 h 6858000"/>
              <a:gd name="connsiteX3" fmla="*/ 7217857 w 7217857"/>
              <a:gd name="connsiteY3" fmla="*/ 0 h 6858000"/>
              <a:gd name="connsiteX4" fmla="*/ 7217857 w 7217857"/>
              <a:gd name="connsiteY4" fmla="*/ 6858000 h 6858000"/>
              <a:gd name="connsiteX5" fmla="*/ 5764493 w 7217857"/>
              <a:gd name="connsiteY5" fmla="*/ 6858000 h 6858000"/>
              <a:gd name="connsiteX6" fmla="*/ 4632500 w 7217857"/>
              <a:gd name="connsiteY6" fmla="*/ 6858000 h 6858000"/>
              <a:gd name="connsiteX7" fmla="*/ 238313 w 7217857"/>
              <a:gd name="connsiteY7" fmla="*/ 6858000 h 6858000"/>
              <a:gd name="connsiteX8" fmla="*/ 251264 w 7217857"/>
              <a:gd name="connsiteY8" fmla="*/ 6849373 h 6858000"/>
              <a:gd name="connsiteX9" fmla="*/ 776282 w 7217857"/>
              <a:gd name="connsiteY9" fmla="*/ 6451411 h 6858000"/>
              <a:gd name="connsiteX10" fmla="*/ 2741607 w 7217857"/>
              <a:gd name="connsiteY10" fmla="*/ 3678515 h 6858000"/>
              <a:gd name="connsiteX11" fmla="*/ 1521342 w 7217857"/>
              <a:gd name="connsiteY11" fmla="*/ 24338 h 6858000"/>
              <a:gd name="connsiteX12" fmla="*/ 879874 w 7217857"/>
              <a:gd name="connsiteY12" fmla="*/ 0 h 6858000"/>
              <a:gd name="connsiteX13" fmla="*/ 1477051 w 7217857"/>
              <a:gd name="connsiteY13" fmla="*/ 0 h 6858000"/>
              <a:gd name="connsiteX14" fmla="*/ 1503062 w 7217857"/>
              <a:gd name="connsiteY14" fmla="*/ 23504 h 6858000"/>
              <a:gd name="connsiteX15" fmla="*/ 2723328 w 7217857"/>
              <a:gd name="connsiteY15" fmla="*/ 3677682 h 6858000"/>
              <a:gd name="connsiteX16" fmla="*/ 758003 w 7217857"/>
              <a:gd name="connsiteY16" fmla="*/ 6450578 h 6858000"/>
              <a:gd name="connsiteX17" fmla="*/ 232984 w 7217857"/>
              <a:gd name="connsiteY17" fmla="*/ 6848540 h 6858000"/>
              <a:gd name="connsiteX18" fmla="*/ 218782 w 7217857"/>
              <a:gd name="connsiteY18" fmla="*/ 6858000 h 6858000"/>
              <a:gd name="connsiteX19" fmla="*/ 0 w 7217857"/>
              <a:gd name="connsiteY19" fmla="*/ 6858000 h 6858000"/>
              <a:gd name="connsiteX20" fmla="*/ 105163 w 7217857"/>
              <a:gd name="connsiteY20" fmla="*/ 6785068 h 6858000"/>
              <a:gd name="connsiteX21" fmla="*/ 621812 w 7217857"/>
              <a:gd name="connsiteY21" fmla="*/ 6378742 h 6858000"/>
              <a:gd name="connsiteX22" fmla="*/ 2496161 w 7217857"/>
              <a:gd name="connsiteY22" fmla="*/ 3621913 h 6858000"/>
              <a:gd name="connsiteX23" fmla="*/ 895263 w 7217857"/>
              <a:gd name="connsiteY23" fmla="*/ 10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17857" h="6858000">
                <a:moveTo>
                  <a:pt x="1494409" y="0"/>
                </a:moveTo>
                <a:lnTo>
                  <a:pt x="4632500" y="0"/>
                </a:lnTo>
                <a:lnTo>
                  <a:pt x="5764493" y="0"/>
                </a:lnTo>
                <a:lnTo>
                  <a:pt x="7217857" y="0"/>
                </a:lnTo>
                <a:lnTo>
                  <a:pt x="7217857" y="6858000"/>
                </a:lnTo>
                <a:lnTo>
                  <a:pt x="5764493" y="6858000"/>
                </a:lnTo>
                <a:lnTo>
                  <a:pt x="4632500" y="6858000"/>
                </a:lnTo>
                <a:lnTo>
                  <a:pt x="238313" y="6858000"/>
                </a:lnTo>
                <a:lnTo>
                  <a:pt x="251264" y="6849373"/>
                </a:lnTo>
                <a:cubicBezTo>
                  <a:pt x="427471" y="6724853"/>
                  <a:pt x="601037" y="6589587"/>
                  <a:pt x="776282" y="6451411"/>
                </a:cubicBezTo>
                <a:cubicBezTo>
                  <a:pt x="1738612" y="5692656"/>
                  <a:pt x="2677854" y="5076606"/>
                  <a:pt x="2741607" y="3678515"/>
                </a:cubicBezTo>
                <a:cubicBezTo>
                  <a:pt x="2809404" y="2191755"/>
                  <a:pt x="2375613" y="855667"/>
                  <a:pt x="1521342" y="24338"/>
                </a:cubicBezTo>
                <a:close/>
                <a:moveTo>
                  <a:pt x="879874" y="0"/>
                </a:moveTo>
                <a:lnTo>
                  <a:pt x="1477051" y="0"/>
                </a:lnTo>
                <a:lnTo>
                  <a:pt x="1503062" y="23504"/>
                </a:lnTo>
                <a:cubicBezTo>
                  <a:pt x="2357333" y="854834"/>
                  <a:pt x="2791125" y="2190921"/>
                  <a:pt x="2723328" y="3677682"/>
                </a:cubicBezTo>
                <a:cubicBezTo>
                  <a:pt x="2659574" y="5075773"/>
                  <a:pt x="1720332" y="5691822"/>
                  <a:pt x="758003" y="6450578"/>
                </a:cubicBezTo>
                <a:cubicBezTo>
                  <a:pt x="582758" y="6588754"/>
                  <a:pt x="409191" y="6724020"/>
                  <a:pt x="232984" y="6848540"/>
                </a:cubicBezTo>
                <a:lnTo>
                  <a:pt x="218782" y="6858000"/>
                </a:lnTo>
                <a:lnTo>
                  <a:pt x="0" y="6858000"/>
                </a:lnTo>
                <a:lnTo>
                  <a:pt x="105163" y="6785068"/>
                </a:lnTo>
                <a:cubicBezTo>
                  <a:pt x="278981" y="6657407"/>
                  <a:pt x="449608" y="6519512"/>
                  <a:pt x="621812" y="6378742"/>
                </a:cubicBezTo>
                <a:cubicBezTo>
                  <a:pt x="1567436" y="5605738"/>
                  <a:pt x="2496161" y="4971185"/>
                  <a:pt x="2496161" y="3621913"/>
                </a:cubicBezTo>
                <a:cubicBezTo>
                  <a:pt x="2496161" y="2091411"/>
                  <a:pt x="1922425" y="751075"/>
                  <a:pt x="895263" y="10445"/>
                </a:cubicBezTo>
                <a:close/>
              </a:path>
            </a:pathLst>
          </a:custGeom>
          <a:solidFill>
            <a:schemeClr val="accent4"/>
          </a:solidFill>
        </p:spPr>
        <p:txBody>
          <a:bodyPr wrap="square">
            <a:noAutofit/>
          </a:bodyPr>
          <a:lstStyle>
            <a:lvl1pPr algn="ctr">
              <a:defRPr sz="1400"/>
            </a:lvl1pPr>
          </a:lstStyle>
          <a:p>
            <a:r>
              <a:rPr lang="en-US"/>
              <a:t>Click icon to add picture</a:t>
            </a:r>
          </a:p>
        </p:txBody>
      </p:sp>
    </p:spTree>
    <p:extLst>
      <p:ext uri="{BB962C8B-B14F-4D97-AF65-F5344CB8AC3E}">
        <p14:creationId xmlns:p14="http://schemas.microsoft.com/office/powerpoint/2010/main" val="361648180"/>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mparison 2">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90EAB665-9090-4940-9CBD-04BE9264B440}"/>
              </a:ext>
              <a:ext uri="{C183D7F6-B498-43B3-948B-1728B52AA6E4}">
                <adec:decorative xmlns:adec="http://schemas.microsoft.com/office/drawing/2017/decorative" val="1"/>
              </a:ext>
            </a:extLst>
          </p:cNvPr>
          <p:cNvSpPr/>
          <p:nvPr/>
        </p:nvSpPr>
        <p:spPr>
          <a:xfrm rot="10800000" flipV="1">
            <a:off x="7660988" y="-9590"/>
            <a:ext cx="4288839" cy="2239437"/>
          </a:xfrm>
          <a:custGeom>
            <a:avLst/>
            <a:gdLst>
              <a:gd name="connsiteX0" fmla="*/ 2347485 w 4865144"/>
              <a:gd name="connsiteY0" fmla="*/ 2540357 h 2540357"/>
              <a:gd name="connsiteX1" fmla="*/ 566486 w 4865144"/>
              <a:gd name="connsiteY1" fmla="*/ 1558284 h 2540357"/>
              <a:gd name="connsiteX2" fmla="*/ 376684 w 4865144"/>
              <a:gd name="connsiteY2" fmla="*/ 1307041 h 2540357"/>
              <a:gd name="connsiteX3" fmla="*/ 0 w 4865144"/>
              <a:gd name="connsiteY3" fmla="*/ 515488 h 2540357"/>
              <a:gd name="connsiteX4" fmla="*/ 57187 w 4865144"/>
              <a:gd name="connsiteY4" fmla="*/ 83613 h 2540357"/>
              <a:gd name="connsiteX5" fmla="*/ 85241 w 4865144"/>
              <a:gd name="connsiteY5" fmla="*/ 0 h 2540357"/>
              <a:gd name="connsiteX6" fmla="*/ 4819156 w 4865144"/>
              <a:gd name="connsiteY6" fmla="*/ 0 h 2540357"/>
              <a:gd name="connsiteX7" fmla="*/ 4827943 w 4865144"/>
              <a:gd name="connsiteY7" fmla="*/ 42917 h 2540357"/>
              <a:gd name="connsiteX8" fmla="*/ 4865144 w 4865144"/>
              <a:gd name="connsiteY8" fmla="*/ 515488 h 2540357"/>
              <a:gd name="connsiteX9" fmla="*/ 4612386 w 4865144"/>
              <a:gd name="connsiteY9" fmla="*/ 1189035 h 2540357"/>
              <a:gd name="connsiteX10" fmla="*/ 3864031 w 4865144"/>
              <a:gd name="connsiteY10" fmla="*/ 1816207 h 2540357"/>
              <a:gd name="connsiteX11" fmla="*/ 3699494 w 4865144"/>
              <a:gd name="connsiteY11" fmla="*/ 1936178 h 2540357"/>
              <a:gd name="connsiteX12" fmla="*/ 2347485 w 4865144"/>
              <a:gd name="connsiteY12" fmla="*/ 2540357 h 254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65144" h="2540357">
                <a:moveTo>
                  <a:pt x="2347485" y="2540357"/>
                </a:moveTo>
                <a:cubicBezTo>
                  <a:pt x="1595370" y="2540357"/>
                  <a:pt x="1062712" y="2246669"/>
                  <a:pt x="566486" y="1558284"/>
                </a:cubicBezTo>
                <a:cubicBezTo>
                  <a:pt x="501550" y="1468181"/>
                  <a:pt x="438072" y="1386236"/>
                  <a:pt x="376684" y="1307041"/>
                </a:cubicBezTo>
                <a:cubicBezTo>
                  <a:pt x="122255" y="978668"/>
                  <a:pt x="0" y="807898"/>
                  <a:pt x="0" y="515488"/>
                </a:cubicBezTo>
                <a:cubicBezTo>
                  <a:pt x="0" y="370314"/>
                  <a:pt x="19158" y="226024"/>
                  <a:pt x="57187" y="83613"/>
                </a:cubicBezTo>
                <a:lnTo>
                  <a:pt x="85241" y="0"/>
                </a:lnTo>
                <a:lnTo>
                  <a:pt x="4819156" y="0"/>
                </a:lnTo>
                <a:lnTo>
                  <a:pt x="4827943" y="42917"/>
                </a:lnTo>
                <a:cubicBezTo>
                  <a:pt x="4852551" y="195232"/>
                  <a:pt x="4865144" y="353315"/>
                  <a:pt x="4865144" y="515488"/>
                </a:cubicBezTo>
                <a:cubicBezTo>
                  <a:pt x="4865144" y="774296"/>
                  <a:pt x="4787155" y="982010"/>
                  <a:pt x="4612386" y="1189035"/>
                </a:cubicBezTo>
                <a:cubicBezTo>
                  <a:pt x="4429578" y="1405594"/>
                  <a:pt x="4154895" y="1605055"/>
                  <a:pt x="3864031" y="1816207"/>
                </a:cubicBezTo>
                <a:cubicBezTo>
                  <a:pt x="3810369" y="1855117"/>
                  <a:pt x="3754930" y="1895402"/>
                  <a:pt x="3699494" y="1936178"/>
                </a:cubicBezTo>
                <a:cubicBezTo>
                  <a:pt x="3203269" y="2301103"/>
                  <a:pt x="2841097" y="2540357"/>
                  <a:pt x="2347485" y="254035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21154322-7D00-4603-927A-E5310265789B}"/>
              </a:ext>
              <a:ext uri="{C183D7F6-B498-43B3-948B-1728B52AA6E4}">
                <adec:decorative xmlns:adec="http://schemas.microsoft.com/office/drawing/2017/decorative" val="1"/>
              </a:ext>
            </a:extLst>
          </p:cNvPr>
          <p:cNvSpPr/>
          <p:nvPr/>
        </p:nvSpPr>
        <p:spPr>
          <a:xfrm rot="10800000" flipV="1">
            <a:off x="7440557" y="-22925"/>
            <a:ext cx="4629749" cy="2423160"/>
          </a:xfrm>
          <a:custGeom>
            <a:avLst/>
            <a:gdLst>
              <a:gd name="connsiteX0" fmla="*/ 2534081 w 5251863"/>
              <a:gd name="connsiteY0" fmla="*/ 2733640 h 2733640"/>
              <a:gd name="connsiteX1" fmla="*/ 611515 w 5251863"/>
              <a:gd name="connsiteY1" fmla="*/ 1637197 h 2733640"/>
              <a:gd name="connsiteX2" fmla="*/ 406625 w 5251863"/>
              <a:gd name="connsiteY2" fmla="*/ 1356697 h 2733640"/>
              <a:gd name="connsiteX3" fmla="*/ 0 w 5251863"/>
              <a:gd name="connsiteY3" fmla="*/ 472961 h 2733640"/>
              <a:gd name="connsiteX4" fmla="*/ 15472 w 5251863"/>
              <a:gd name="connsiteY4" fmla="*/ 230720 h 2733640"/>
              <a:gd name="connsiteX5" fmla="*/ 59957 w 5251863"/>
              <a:gd name="connsiteY5" fmla="*/ 0 h 2733640"/>
              <a:gd name="connsiteX6" fmla="*/ 5218026 w 5251863"/>
              <a:gd name="connsiteY6" fmla="*/ 0 h 2733640"/>
              <a:gd name="connsiteX7" fmla="*/ 5241745 w 5251863"/>
              <a:gd name="connsiteY7" fmla="*/ 205032 h 2733640"/>
              <a:gd name="connsiteX8" fmla="*/ 5251863 w 5251863"/>
              <a:gd name="connsiteY8" fmla="*/ 472961 h 2733640"/>
              <a:gd name="connsiteX9" fmla="*/ 4979014 w 5251863"/>
              <a:gd name="connsiteY9" fmla="*/ 1224949 h 2733640"/>
              <a:gd name="connsiteX10" fmla="*/ 4171175 w 5251863"/>
              <a:gd name="connsiteY10" fmla="*/ 1925157 h 2733640"/>
              <a:gd name="connsiteX11" fmla="*/ 3993558 w 5251863"/>
              <a:gd name="connsiteY11" fmla="*/ 2059101 h 2733640"/>
              <a:gd name="connsiteX12" fmla="*/ 2534081 w 5251863"/>
              <a:gd name="connsiteY12" fmla="*/ 2733640 h 273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51863" h="2733640">
                <a:moveTo>
                  <a:pt x="2534081" y="2733640"/>
                </a:moveTo>
                <a:cubicBezTo>
                  <a:pt x="1722182" y="2733640"/>
                  <a:pt x="1147184" y="2405750"/>
                  <a:pt x="611515" y="1637197"/>
                </a:cubicBezTo>
                <a:cubicBezTo>
                  <a:pt x="541416" y="1536604"/>
                  <a:pt x="472894" y="1445115"/>
                  <a:pt x="406625" y="1356697"/>
                </a:cubicBezTo>
                <a:cubicBezTo>
                  <a:pt x="131973" y="990082"/>
                  <a:pt x="0" y="799426"/>
                  <a:pt x="0" y="472961"/>
                </a:cubicBezTo>
                <a:cubicBezTo>
                  <a:pt x="0" y="391921"/>
                  <a:pt x="5170" y="311128"/>
                  <a:pt x="15472" y="230720"/>
                </a:cubicBezTo>
                <a:lnTo>
                  <a:pt x="59957" y="0"/>
                </a:lnTo>
                <a:lnTo>
                  <a:pt x="5218026" y="0"/>
                </a:lnTo>
                <a:lnTo>
                  <a:pt x="5241745" y="205032"/>
                </a:lnTo>
                <a:cubicBezTo>
                  <a:pt x="5248464" y="293044"/>
                  <a:pt x="5251863" y="382432"/>
                  <a:pt x="5251863" y="472961"/>
                </a:cubicBezTo>
                <a:cubicBezTo>
                  <a:pt x="5251863" y="761910"/>
                  <a:pt x="5167674" y="993814"/>
                  <a:pt x="4979014" y="1224949"/>
                </a:cubicBezTo>
                <a:cubicBezTo>
                  <a:pt x="4781676" y="1466726"/>
                  <a:pt x="4485157" y="1689416"/>
                  <a:pt x="4171175" y="1925157"/>
                </a:cubicBezTo>
                <a:cubicBezTo>
                  <a:pt x="4113246" y="1968599"/>
                  <a:pt x="4053402" y="2013577"/>
                  <a:pt x="3993558" y="2059101"/>
                </a:cubicBezTo>
                <a:cubicBezTo>
                  <a:pt x="3457890" y="2466524"/>
                  <a:pt x="3066929" y="2733640"/>
                  <a:pt x="2534081" y="273364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Title 1">
            <a:extLst>
              <a:ext uri="{FF2B5EF4-FFF2-40B4-BE49-F238E27FC236}">
                <a16:creationId xmlns:a16="http://schemas.microsoft.com/office/drawing/2014/main" id="{570CB6C4-9B58-9A3F-9D5D-12C0B58A442A}"/>
              </a:ext>
            </a:extLst>
          </p:cNvPr>
          <p:cNvSpPr>
            <a:spLocks noGrp="1"/>
          </p:cNvSpPr>
          <p:nvPr>
            <p:ph type="title" hasCustomPrompt="1"/>
          </p:nvPr>
        </p:nvSpPr>
        <p:spPr>
          <a:xfrm>
            <a:off x="681038" y="442913"/>
            <a:ext cx="6901699" cy="1843087"/>
          </a:xfrm>
        </p:spPr>
        <p:txBody>
          <a:bodyPr anchor="b"/>
          <a:lstStyle>
            <a:lvl1pPr>
              <a:lnSpc>
                <a:spcPct val="100000"/>
              </a:lnSpc>
              <a:defRPr/>
            </a:lvl1pPr>
          </a:lstStyle>
          <a:p>
            <a:r>
              <a:rPr lang="en-US" sz="3200">
                <a:solidFill>
                  <a:schemeClr val="tx1">
                    <a:lumMod val="75000"/>
                    <a:lumOff val="25000"/>
                  </a:schemeClr>
                </a:solidFill>
              </a:rPr>
              <a:t>Click to add title</a:t>
            </a:r>
            <a:endParaRPr lang="en-US"/>
          </a:p>
        </p:txBody>
      </p:sp>
      <p:sp>
        <p:nvSpPr>
          <p:cNvPr id="4" name="Content Placeholder 3"/>
          <p:cNvSpPr>
            <a:spLocks noGrp="1"/>
          </p:cNvSpPr>
          <p:nvPr>
            <p:ph sz="half" idx="2" hasCustomPrompt="1"/>
          </p:nvPr>
        </p:nvSpPr>
        <p:spPr>
          <a:xfrm>
            <a:off x="681039" y="2606040"/>
            <a:ext cx="5276480" cy="3394062"/>
          </a:xfrm>
        </p:spPr>
        <p:txBody>
          <a:bodyPr>
            <a:normAutofit/>
          </a:bodyPr>
          <a:lstStyle>
            <a:lvl1pPr marL="283464" indent="-283464">
              <a:buFont typeface="Arial" panose="020B0604020202020204" pitchFamily="34" charset="0"/>
              <a:buChar char="•"/>
              <a:defRPr sz="1800"/>
            </a:lvl1pPr>
            <a:lvl2pPr marL="548640" indent="-283464">
              <a:buFont typeface="Arial" panose="020B0604020202020204" pitchFamily="34" charset="0"/>
              <a:buChar char="•"/>
              <a:defRPr sz="1800"/>
            </a:lvl2pPr>
            <a:lvl3pPr marL="914400" indent="-283464">
              <a:defRPr sz="1800"/>
            </a:lvl3pPr>
            <a:lvl4pPr marL="1371600" indent="-283464">
              <a:defRPr sz="1800"/>
            </a:lvl4pPr>
            <a:lvl5pPr marL="1828800" indent="-283464">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hasCustomPrompt="1"/>
          </p:nvPr>
        </p:nvSpPr>
        <p:spPr>
          <a:xfrm>
            <a:off x="6236159" y="2606040"/>
            <a:ext cx="5274802" cy="3394062"/>
          </a:xfrm>
        </p:spPr>
        <p:txBody>
          <a:bodyPr>
            <a:normAutofit/>
          </a:bodyPr>
          <a:lstStyle>
            <a:lvl1pPr marL="283464" indent="-283464">
              <a:buFont typeface="Arial" panose="020B0604020202020204" pitchFamily="34" charset="0"/>
              <a:buChar char="•"/>
              <a:defRPr sz="1800"/>
            </a:lvl1pPr>
            <a:lvl2pPr marL="548640" indent="-283464">
              <a:buFont typeface="Arial" panose="020B0604020202020204" pitchFamily="34" charset="0"/>
              <a:buChar char="•"/>
              <a:defRPr sz="1800"/>
            </a:lvl2pPr>
            <a:lvl3pPr marL="914400" indent="-283464">
              <a:defRPr sz="1800"/>
            </a:lvl3pPr>
            <a:lvl4pPr marL="1371600" indent="-283464">
              <a:defRPr sz="1800"/>
            </a:lvl4pPr>
            <a:lvl5pPr marL="1828800" indent="-283464">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Freeform: Shape 6">
            <a:extLst>
              <a:ext uri="{FF2B5EF4-FFF2-40B4-BE49-F238E27FC236}">
                <a16:creationId xmlns:a16="http://schemas.microsoft.com/office/drawing/2014/main" id="{66DDA6B1-6025-FEA3-B8BB-05F6EBA55A93}"/>
              </a:ext>
              <a:ext uri="{C183D7F6-B498-43B3-948B-1728B52AA6E4}">
                <adec:decorative xmlns:adec="http://schemas.microsoft.com/office/drawing/2017/decorative" val="1"/>
              </a:ext>
            </a:extLst>
          </p:cNvPr>
          <p:cNvSpPr/>
          <p:nvPr userDrawn="1"/>
        </p:nvSpPr>
        <p:spPr>
          <a:xfrm>
            <a:off x="7850727" y="-9589"/>
            <a:ext cx="3828033" cy="2051003"/>
          </a:xfrm>
          <a:custGeom>
            <a:avLst/>
            <a:gdLst>
              <a:gd name="connsiteX0" fmla="*/ 48561 w 3828033"/>
              <a:gd name="connsiteY0" fmla="*/ 0 h 2051003"/>
              <a:gd name="connsiteX1" fmla="*/ 3738569 w 3828033"/>
              <a:gd name="connsiteY1" fmla="*/ 0 h 2051003"/>
              <a:gd name="connsiteX2" fmla="*/ 3783037 w 3828033"/>
              <a:gd name="connsiteY2" fmla="*/ 131595 h 2051003"/>
              <a:gd name="connsiteX3" fmla="*/ 3828033 w 3828033"/>
              <a:gd name="connsiteY3" fmla="*/ 469010 h 2051003"/>
              <a:gd name="connsiteX4" fmla="*/ 3531647 w 3828033"/>
              <a:gd name="connsiteY4" fmla="*/ 1087435 h 2051003"/>
              <a:gd name="connsiteX5" fmla="*/ 3382306 w 3828033"/>
              <a:gd name="connsiteY5" fmla="*/ 1283727 h 2051003"/>
              <a:gd name="connsiteX6" fmla="*/ 1980966 w 3828033"/>
              <a:gd name="connsiteY6" fmla="*/ 2051003 h 2051003"/>
              <a:gd name="connsiteX7" fmla="*/ 917167 w 3828033"/>
              <a:gd name="connsiteY7" fmla="*/ 1578970 h 2051003"/>
              <a:gd name="connsiteX8" fmla="*/ 787704 w 3828033"/>
              <a:gd name="connsiteY8" fmla="*/ 1485237 h 2051003"/>
              <a:gd name="connsiteX9" fmla="*/ 198877 w 3828033"/>
              <a:gd name="connsiteY9" fmla="*/ 995240 h 2051003"/>
              <a:gd name="connsiteX10" fmla="*/ 0 w 3828033"/>
              <a:gd name="connsiteY10" fmla="*/ 469010 h 2051003"/>
              <a:gd name="connsiteX11" fmla="*/ 45559 w 3828033"/>
              <a:gd name="connsiteY11" fmla="*/ 11416 h 2051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28033" h="2051003">
                <a:moveTo>
                  <a:pt x="48561" y="0"/>
                </a:moveTo>
                <a:lnTo>
                  <a:pt x="3738569" y="0"/>
                </a:lnTo>
                <a:lnTo>
                  <a:pt x="3783037" y="131595"/>
                </a:lnTo>
                <a:cubicBezTo>
                  <a:pt x="3812959" y="242859"/>
                  <a:pt x="3828033" y="355590"/>
                  <a:pt x="3828033" y="469010"/>
                </a:cubicBezTo>
                <a:cubicBezTo>
                  <a:pt x="3828033" y="697465"/>
                  <a:pt x="3731840" y="830884"/>
                  <a:pt x="3531647" y="1087435"/>
                </a:cubicBezTo>
                <a:cubicBezTo>
                  <a:pt x="3483347" y="1149310"/>
                  <a:pt x="3433400" y="1213332"/>
                  <a:pt x="3382306" y="1283727"/>
                </a:cubicBezTo>
                <a:cubicBezTo>
                  <a:pt x="2991862" y="1821551"/>
                  <a:pt x="2572752" y="2051003"/>
                  <a:pt x="1980966" y="2051003"/>
                </a:cubicBezTo>
                <a:cubicBezTo>
                  <a:pt x="1592577" y="2051003"/>
                  <a:pt x="1307610" y="1864080"/>
                  <a:pt x="917167" y="1578970"/>
                </a:cubicBezTo>
                <a:cubicBezTo>
                  <a:pt x="873548" y="1547112"/>
                  <a:pt x="829927" y="1515637"/>
                  <a:pt x="787704" y="1485237"/>
                </a:cubicBezTo>
                <a:cubicBezTo>
                  <a:pt x="558844" y="1320269"/>
                  <a:pt x="342715" y="1164433"/>
                  <a:pt x="198877" y="995240"/>
                </a:cubicBezTo>
                <a:cubicBezTo>
                  <a:pt x="61365" y="833495"/>
                  <a:pt x="0" y="671213"/>
                  <a:pt x="0" y="469010"/>
                </a:cubicBezTo>
                <a:cubicBezTo>
                  <a:pt x="0" y="310633"/>
                  <a:pt x="15484" y="157247"/>
                  <a:pt x="45559" y="11416"/>
                </a:cubicBezTo>
                <a:close/>
              </a:path>
            </a:pathLst>
          </a:custGeom>
          <a:blipFill dpi="0" rotWithShape="1">
            <a:blip r:embed="rId2" cstate="print">
              <a:duotone>
                <a:prstClr val="black"/>
                <a:schemeClr val="accent5">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Date Placeholder 3">
            <a:extLst>
              <a:ext uri="{FF2B5EF4-FFF2-40B4-BE49-F238E27FC236}">
                <a16:creationId xmlns:a16="http://schemas.microsoft.com/office/drawing/2014/main" id="{6EE14614-7B6B-2144-6181-C2C516D0580E}"/>
              </a:ext>
            </a:extLst>
          </p:cNvPr>
          <p:cNvSpPr>
            <a:spLocks noGrp="1"/>
          </p:cNvSpPr>
          <p:nvPr>
            <p:ph type="dt" sz="half" idx="10"/>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a:t>2/3/20XX</a:t>
            </a:r>
          </a:p>
        </p:txBody>
      </p:sp>
      <p:sp>
        <p:nvSpPr>
          <p:cNvPr id="9" name="Footer Placeholder 4">
            <a:extLst>
              <a:ext uri="{FF2B5EF4-FFF2-40B4-BE49-F238E27FC236}">
                <a16:creationId xmlns:a16="http://schemas.microsoft.com/office/drawing/2014/main" id="{0B15B36F-FBDF-DF28-B03B-6D512C4C017F}"/>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a:t>Presentation Title</a:t>
            </a:r>
          </a:p>
        </p:txBody>
      </p:sp>
      <p:sp>
        <p:nvSpPr>
          <p:cNvPr id="10" name="Slide Number Placeholder 5">
            <a:extLst>
              <a:ext uri="{FF2B5EF4-FFF2-40B4-BE49-F238E27FC236}">
                <a16:creationId xmlns:a16="http://schemas.microsoft.com/office/drawing/2014/main" id="{9F1BC0A8-A262-DF6C-DB53-DBB7E73BA9BA}"/>
              </a:ext>
            </a:extLst>
          </p:cNvPr>
          <p:cNvSpPr>
            <a:spLocks noGrp="1"/>
          </p:cNvSpPr>
          <p:nvPr>
            <p:ph type="sldNum" sz="quarter" idx="11"/>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a:p>
        </p:txBody>
      </p:sp>
    </p:spTree>
    <p:extLst>
      <p:ext uri="{BB962C8B-B14F-4D97-AF65-F5344CB8AC3E}">
        <p14:creationId xmlns:p14="http://schemas.microsoft.com/office/powerpoint/2010/main" val="28883300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Table 2">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9EA5B394-E87D-497D-F9F2-0977C39B52C6}"/>
              </a:ext>
              <a:ext uri="{C183D7F6-B498-43B3-948B-1728B52AA6E4}">
                <adec:decorative xmlns:adec="http://schemas.microsoft.com/office/drawing/2017/decorative" val="1"/>
              </a:ext>
            </a:extLst>
          </p:cNvPr>
          <p:cNvSpPr/>
          <p:nvPr userDrawn="1"/>
        </p:nvSpPr>
        <p:spPr>
          <a:xfrm>
            <a:off x="9909598" y="-1"/>
            <a:ext cx="2578595" cy="1851608"/>
          </a:xfrm>
          <a:custGeom>
            <a:avLst/>
            <a:gdLst>
              <a:gd name="connsiteX0" fmla="*/ 262216 w 2578595"/>
              <a:gd name="connsiteY0" fmla="*/ 0 h 1851608"/>
              <a:gd name="connsiteX1" fmla="*/ 2431284 w 2578595"/>
              <a:gd name="connsiteY1" fmla="*/ 0 h 1851608"/>
              <a:gd name="connsiteX2" fmla="*/ 2440505 w 2578595"/>
              <a:gd name="connsiteY2" fmla="*/ 12968 h 1851608"/>
              <a:gd name="connsiteX3" fmla="*/ 2563567 w 2578595"/>
              <a:gd name="connsiteY3" fmla="*/ 327887 h 1851608"/>
              <a:gd name="connsiteX4" fmla="*/ 2542798 w 2578595"/>
              <a:gd name="connsiteY4" fmla="*/ 767011 h 1851608"/>
              <a:gd name="connsiteX5" fmla="*/ 2245889 w 2578595"/>
              <a:gd name="connsiteY5" fmla="*/ 1345436 h 1851608"/>
              <a:gd name="connsiteX6" fmla="*/ 1942073 w 2578595"/>
              <a:gd name="connsiteY6" fmla="*/ 1665183 h 1851608"/>
              <a:gd name="connsiteX7" fmla="*/ 1544592 w 2578595"/>
              <a:gd name="connsiteY7" fmla="*/ 1845132 h 1851608"/>
              <a:gd name="connsiteX8" fmla="*/ 1014793 w 2578595"/>
              <a:gd name="connsiteY8" fmla="*/ 1813603 h 1851608"/>
              <a:gd name="connsiteX9" fmla="*/ 906791 w 2578595"/>
              <a:gd name="connsiteY9" fmla="*/ 1799274 h 1851608"/>
              <a:gd name="connsiteX10" fmla="*/ 199968 w 2578595"/>
              <a:gd name="connsiteY10" fmla="*/ 1523985 h 1851608"/>
              <a:gd name="connsiteX11" fmla="*/ 110410 w 2578595"/>
              <a:gd name="connsiteY11" fmla="*/ 427409 h 1851608"/>
              <a:gd name="connsiteX12" fmla="*/ 170245 w 2578595"/>
              <a:gd name="connsiteY12" fmla="*/ 250037 h 1851608"/>
              <a:gd name="connsiteX13" fmla="*/ 248693 w 2578595"/>
              <a:gd name="connsiteY13" fmla="*/ 29263 h 1851608"/>
              <a:gd name="connsiteX14" fmla="*/ 262216 w 2578595"/>
              <a:gd name="connsiteY14" fmla="*/ 0 h 1851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78595" h="1851608">
                <a:moveTo>
                  <a:pt x="262216" y="0"/>
                </a:moveTo>
                <a:lnTo>
                  <a:pt x="2431284" y="0"/>
                </a:lnTo>
                <a:lnTo>
                  <a:pt x="2440505" y="12968"/>
                </a:lnTo>
                <a:cubicBezTo>
                  <a:pt x="2501863" y="111147"/>
                  <a:pt x="2543117" y="216661"/>
                  <a:pt x="2563567" y="327887"/>
                </a:cubicBezTo>
                <a:cubicBezTo>
                  <a:pt x="2589080" y="466907"/>
                  <a:pt x="2582077" y="614661"/>
                  <a:pt x="2542798" y="767011"/>
                </a:cubicBezTo>
                <a:cubicBezTo>
                  <a:pt x="2492581" y="961654"/>
                  <a:pt x="2390412" y="1159241"/>
                  <a:pt x="2245889" y="1345436"/>
                </a:cubicBezTo>
                <a:cubicBezTo>
                  <a:pt x="2159174" y="1457151"/>
                  <a:pt x="2057212" y="1564767"/>
                  <a:pt x="1942073" y="1665183"/>
                </a:cubicBezTo>
                <a:cubicBezTo>
                  <a:pt x="1819575" y="1772020"/>
                  <a:pt x="1696983" y="1827497"/>
                  <a:pt x="1544592" y="1845132"/>
                </a:cubicBezTo>
                <a:cubicBezTo>
                  <a:pt x="1385186" y="1863583"/>
                  <a:pt x="1205276" y="1839320"/>
                  <a:pt x="1014793" y="1813603"/>
                </a:cubicBezTo>
                <a:cubicBezTo>
                  <a:pt x="979671" y="1808839"/>
                  <a:pt x="943347" y="1803955"/>
                  <a:pt x="906791" y="1799274"/>
                </a:cubicBezTo>
                <a:cubicBezTo>
                  <a:pt x="579600" y="1757338"/>
                  <a:pt x="353621" y="1715549"/>
                  <a:pt x="199968" y="1523985"/>
                </a:cubicBezTo>
                <a:cubicBezTo>
                  <a:pt x="-34150" y="1232101"/>
                  <a:pt x="-60950" y="904151"/>
                  <a:pt x="110410" y="427409"/>
                </a:cubicBezTo>
                <a:cubicBezTo>
                  <a:pt x="132842" y="365014"/>
                  <a:pt x="151869" y="306553"/>
                  <a:pt x="170245" y="250037"/>
                </a:cubicBezTo>
                <a:cubicBezTo>
                  <a:pt x="198829" y="162177"/>
                  <a:pt x="222710" y="90680"/>
                  <a:pt x="248693" y="29263"/>
                </a:cubicBezTo>
                <a:lnTo>
                  <a:pt x="262216"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Title 1">
            <a:extLst>
              <a:ext uri="{FF2B5EF4-FFF2-40B4-BE49-F238E27FC236}">
                <a16:creationId xmlns:a16="http://schemas.microsoft.com/office/drawing/2014/main" id="{9972EB80-2481-76DF-C059-1F8EF9D3EEAF}"/>
              </a:ext>
            </a:extLst>
          </p:cNvPr>
          <p:cNvSpPr>
            <a:spLocks noGrp="1"/>
          </p:cNvSpPr>
          <p:nvPr>
            <p:ph type="title" hasCustomPrompt="1"/>
          </p:nvPr>
        </p:nvSpPr>
        <p:spPr>
          <a:xfrm>
            <a:off x="681038" y="442220"/>
            <a:ext cx="7294563" cy="1345269"/>
          </a:xfrm>
        </p:spPr>
        <p:txBody>
          <a:bodyPr/>
          <a:lstStyle>
            <a:lvl1pPr>
              <a:lnSpc>
                <a:spcPct val="100000"/>
              </a:lnSpc>
              <a:defRPr/>
            </a:lvl1pPr>
          </a:lstStyle>
          <a:p>
            <a:r>
              <a:rPr lang="en-US" sz="3200">
                <a:solidFill>
                  <a:schemeClr val="tx1">
                    <a:lumMod val="75000"/>
                    <a:lumOff val="25000"/>
                  </a:schemeClr>
                </a:solidFill>
              </a:rPr>
              <a:t>Click to add title</a:t>
            </a:r>
            <a:endParaRPr lang="en-US"/>
          </a:p>
        </p:txBody>
      </p:sp>
      <p:sp>
        <p:nvSpPr>
          <p:cNvPr id="12" name="Content Placeholder 2">
            <a:extLst>
              <a:ext uri="{FF2B5EF4-FFF2-40B4-BE49-F238E27FC236}">
                <a16:creationId xmlns:a16="http://schemas.microsoft.com/office/drawing/2014/main" id="{E2E2B5D6-C4F5-E91B-0613-B52752FD9440}"/>
              </a:ext>
            </a:extLst>
          </p:cNvPr>
          <p:cNvSpPr>
            <a:spLocks noGrp="1"/>
          </p:cNvSpPr>
          <p:nvPr>
            <p:ph sz="quarter" idx="17" hasCustomPrompt="1"/>
          </p:nvPr>
        </p:nvSpPr>
        <p:spPr>
          <a:xfrm>
            <a:off x="681039" y="2429436"/>
            <a:ext cx="3283684" cy="3742764"/>
          </a:xfrm>
        </p:spPr>
        <p:txBody>
          <a:bodyPr>
            <a:normAutofit/>
          </a:bodyPr>
          <a:lstStyle>
            <a:lvl1pPr marL="342900" indent="-342900">
              <a:buFont typeface="+mj-lt"/>
              <a:buAutoNum type="arabicPeriod"/>
              <a:defRPr sz="1800"/>
            </a:lvl1pPr>
            <a:lvl2pPr marL="548640" indent="-342900">
              <a:buFont typeface="+mj-lt"/>
              <a:buAutoNum type="alphaLcPeriod"/>
              <a:defRPr sz="1800"/>
            </a:lvl2pPr>
            <a:lvl3pPr marL="914400" indent="-342900">
              <a:buFont typeface="+mj-lt"/>
              <a:buAutoNum type="arabicParenR"/>
              <a:defRPr sz="1800"/>
            </a:lvl3pPr>
            <a:lvl4pPr marL="1371600" indent="-342900">
              <a:buFont typeface="+mj-lt"/>
              <a:buAutoNum type="alphaLcParenR"/>
              <a:defRPr sz="1800"/>
            </a:lvl4pPr>
            <a:lvl5pPr marL="1828800" indent="-342900">
              <a:buFont typeface="+mj-lt"/>
              <a:buAutoNum type="romanLcPeriod"/>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38" name="Freeform: Shape 37">
            <a:extLst>
              <a:ext uri="{FF2B5EF4-FFF2-40B4-BE49-F238E27FC236}">
                <a16:creationId xmlns:a16="http://schemas.microsoft.com/office/drawing/2014/main" id="{5CE7AAEC-DF78-EE6D-5B4C-F2842196B7E6}"/>
              </a:ext>
              <a:ext uri="{C183D7F6-B498-43B3-948B-1728B52AA6E4}">
                <adec:decorative xmlns:adec="http://schemas.microsoft.com/office/drawing/2017/decorative" val="1"/>
              </a:ext>
            </a:extLst>
          </p:cNvPr>
          <p:cNvSpPr/>
          <p:nvPr userDrawn="1"/>
        </p:nvSpPr>
        <p:spPr>
          <a:xfrm>
            <a:off x="9806231" y="-115242"/>
            <a:ext cx="2825510" cy="2125877"/>
          </a:xfrm>
          <a:custGeom>
            <a:avLst/>
            <a:gdLst>
              <a:gd name="connsiteX0" fmla="*/ 289451 w 2825510"/>
              <a:gd name="connsiteY0" fmla="*/ 0 h 2125877"/>
              <a:gd name="connsiteX1" fmla="*/ 2605319 w 2825510"/>
              <a:gd name="connsiteY1" fmla="*/ 0 h 2125877"/>
              <a:gd name="connsiteX2" fmla="*/ 2666466 w 2825510"/>
              <a:gd name="connsiteY2" fmla="*/ 86842 h 2125877"/>
              <a:gd name="connsiteX3" fmla="*/ 2806379 w 2825510"/>
              <a:gd name="connsiteY3" fmla="*/ 441175 h 2125877"/>
              <a:gd name="connsiteX4" fmla="*/ 2790174 w 2825510"/>
              <a:gd name="connsiteY4" fmla="*/ 931943 h 2125877"/>
              <a:gd name="connsiteX5" fmla="*/ 2373655 w 2825510"/>
              <a:gd name="connsiteY5" fmla="*/ 1695462 h 2125877"/>
              <a:gd name="connsiteX6" fmla="*/ 2143838 w 2825510"/>
              <a:gd name="connsiteY6" fmla="*/ 1926132 h 2125877"/>
              <a:gd name="connsiteX7" fmla="*/ 1709942 w 2825510"/>
              <a:gd name="connsiteY7" fmla="*/ 2120544 h 2125877"/>
              <a:gd name="connsiteX8" fmla="*/ 1127522 w 2825510"/>
              <a:gd name="connsiteY8" fmla="*/ 2076154 h 2125877"/>
              <a:gd name="connsiteX9" fmla="*/ 1008674 w 2825510"/>
              <a:gd name="connsiteY9" fmla="*/ 2058267 h 2125877"/>
              <a:gd name="connsiteX10" fmla="*/ 228139 w 2825510"/>
              <a:gd name="connsiteY10" fmla="*/ 1738200 h 2125877"/>
              <a:gd name="connsiteX11" fmla="*/ 113264 w 2825510"/>
              <a:gd name="connsiteY11" fmla="*/ 510222 h 2125877"/>
              <a:gd name="connsiteX12" fmla="*/ 176321 w 2825510"/>
              <a:gd name="connsiteY12" fmla="*/ 312875 h 2125877"/>
              <a:gd name="connsiteX13" fmla="*/ 287878 w 2825510"/>
              <a:gd name="connsiteY13" fmla="*/ 2580 h 2125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25510" h="2125877">
                <a:moveTo>
                  <a:pt x="289451" y="0"/>
                </a:moveTo>
                <a:lnTo>
                  <a:pt x="2605319" y="0"/>
                </a:lnTo>
                <a:lnTo>
                  <a:pt x="2666466" y="86842"/>
                </a:lnTo>
                <a:cubicBezTo>
                  <a:pt x="2735340" y="197705"/>
                  <a:pt x="2782244" y="316424"/>
                  <a:pt x="2806379" y="441175"/>
                </a:cubicBezTo>
                <a:cubicBezTo>
                  <a:pt x="2836495" y="597099"/>
                  <a:pt x="2831027" y="762227"/>
                  <a:pt x="2790174" y="931943"/>
                </a:cubicBezTo>
                <a:cubicBezTo>
                  <a:pt x="2727495" y="1192140"/>
                  <a:pt x="2582711" y="1455785"/>
                  <a:pt x="2373655" y="1695462"/>
                </a:cubicBezTo>
                <a:cubicBezTo>
                  <a:pt x="2303969" y="1775353"/>
                  <a:pt x="2227143" y="1852582"/>
                  <a:pt x="2143838" y="1926132"/>
                </a:cubicBezTo>
                <a:cubicBezTo>
                  <a:pt x="2010889" y="2043510"/>
                  <a:pt x="1877067" y="2103445"/>
                  <a:pt x="1709942" y="2120544"/>
                </a:cubicBezTo>
                <a:cubicBezTo>
                  <a:pt x="1535125" y="2138433"/>
                  <a:pt x="1337140" y="2108198"/>
                  <a:pt x="1127522" y="2076154"/>
                </a:cubicBezTo>
                <a:cubicBezTo>
                  <a:pt x="1088872" y="2070223"/>
                  <a:pt x="1048899" y="2064133"/>
                  <a:pt x="1008674" y="2058267"/>
                </a:cubicBezTo>
                <a:cubicBezTo>
                  <a:pt x="648648" y="2005728"/>
                  <a:pt x="399797" y="1955097"/>
                  <a:pt x="228139" y="1738200"/>
                </a:cubicBezTo>
                <a:cubicBezTo>
                  <a:pt x="-33415" y="1407718"/>
                  <a:pt x="-67786" y="1040469"/>
                  <a:pt x="113264" y="510222"/>
                </a:cubicBezTo>
                <a:cubicBezTo>
                  <a:pt x="136966" y="440824"/>
                  <a:pt x="156987" y="375768"/>
                  <a:pt x="176321" y="312875"/>
                </a:cubicBezTo>
                <a:cubicBezTo>
                  <a:pt x="216423" y="182513"/>
                  <a:pt x="247775" y="84540"/>
                  <a:pt x="287878" y="258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81BED6B2-2B6A-D83E-5C36-F6D71FA9E2EE}"/>
              </a:ext>
              <a:ext uri="{C183D7F6-B498-43B3-948B-1728B52AA6E4}">
                <adec:decorative xmlns:adec="http://schemas.microsoft.com/office/drawing/2017/decorative" val="1"/>
              </a:ext>
            </a:extLst>
          </p:cNvPr>
          <p:cNvSpPr/>
          <p:nvPr userDrawn="1"/>
        </p:nvSpPr>
        <p:spPr>
          <a:xfrm>
            <a:off x="9700104" y="-115244"/>
            <a:ext cx="3040473" cy="2241120"/>
          </a:xfrm>
          <a:custGeom>
            <a:avLst/>
            <a:gdLst>
              <a:gd name="connsiteX0" fmla="*/ 294180 w 3040473"/>
              <a:gd name="connsiteY0" fmla="*/ 0 h 2241120"/>
              <a:gd name="connsiteX1" fmla="*/ 2849300 w 3040473"/>
              <a:gd name="connsiteY1" fmla="*/ 0 h 2241120"/>
              <a:gd name="connsiteX2" fmla="*/ 2872181 w 3040473"/>
              <a:gd name="connsiteY2" fmla="*/ 32760 h 2241120"/>
              <a:gd name="connsiteX3" fmla="*/ 3020886 w 3040473"/>
              <a:gd name="connsiteY3" fmla="*/ 414920 h 2241120"/>
              <a:gd name="connsiteX4" fmla="*/ 3001050 w 3040473"/>
              <a:gd name="connsiteY4" fmla="*/ 945260 h 2241120"/>
              <a:gd name="connsiteX5" fmla="*/ 2549423 w 3040473"/>
              <a:gd name="connsiteY5" fmla="*/ 1772259 h 2241120"/>
              <a:gd name="connsiteX6" fmla="*/ 2301170 w 3040473"/>
              <a:gd name="connsiteY6" fmla="*/ 2022617 h 2241120"/>
              <a:gd name="connsiteX7" fmla="*/ 1833654 w 3040473"/>
              <a:gd name="connsiteY7" fmla="*/ 2234799 h 2241120"/>
              <a:gd name="connsiteX8" fmla="*/ 1207605 w 3040473"/>
              <a:gd name="connsiteY8" fmla="*/ 2189690 h 2241120"/>
              <a:gd name="connsiteX9" fmla="*/ 1079897 w 3040473"/>
              <a:gd name="connsiteY9" fmla="*/ 2170945 h 2241120"/>
              <a:gd name="connsiteX10" fmla="*/ 242172 w 3040473"/>
              <a:gd name="connsiteY10" fmla="*/ 1828946 h 2241120"/>
              <a:gd name="connsiteX11" fmla="*/ 124682 w 3040473"/>
              <a:gd name="connsiteY11" fmla="*/ 502715 h 2241120"/>
              <a:gd name="connsiteX12" fmla="*/ 193455 w 3040473"/>
              <a:gd name="connsiteY12" fmla="*/ 289178 h 2241120"/>
              <a:gd name="connsiteX13" fmla="*/ 283745 w 3040473"/>
              <a:gd name="connsiteY13" fmla="*/ 23445 h 224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40473" h="2241120">
                <a:moveTo>
                  <a:pt x="294180" y="0"/>
                </a:moveTo>
                <a:lnTo>
                  <a:pt x="2849300" y="0"/>
                </a:lnTo>
                <a:lnTo>
                  <a:pt x="2872181" y="32760"/>
                </a:lnTo>
                <a:cubicBezTo>
                  <a:pt x="2945695" y="152206"/>
                  <a:pt x="2995546" y="280250"/>
                  <a:pt x="3020886" y="414920"/>
                </a:cubicBezTo>
                <a:cubicBezTo>
                  <a:pt x="3052503" y="583244"/>
                  <a:pt x="3045812" y="761687"/>
                  <a:pt x="3001050" y="945260"/>
                </a:cubicBezTo>
                <a:cubicBezTo>
                  <a:pt x="2932375" y="1226701"/>
                  <a:pt x="2775394" y="1512271"/>
                  <a:pt x="2549423" y="1772259"/>
                </a:cubicBezTo>
                <a:cubicBezTo>
                  <a:pt x="2474098" y="1858921"/>
                  <a:pt x="2391109" y="1942740"/>
                  <a:pt x="2301170" y="2022617"/>
                </a:cubicBezTo>
                <a:cubicBezTo>
                  <a:pt x="2157636" y="2150092"/>
                  <a:pt x="2013445" y="2215506"/>
                  <a:pt x="1833654" y="2234799"/>
                </a:cubicBezTo>
                <a:cubicBezTo>
                  <a:pt x="1645588" y="2254983"/>
                  <a:pt x="1432846" y="2223285"/>
                  <a:pt x="1207605" y="2189690"/>
                </a:cubicBezTo>
                <a:cubicBezTo>
                  <a:pt x="1166075" y="2183470"/>
                  <a:pt x="1123122" y="2177087"/>
                  <a:pt x="1079897" y="2170945"/>
                </a:cubicBezTo>
                <a:cubicBezTo>
                  <a:pt x="693025" y="2115942"/>
                  <a:pt x="425689" y="2062455"/>
                  <a:pt x="242172" y="1828946"/>
                </a:cubicBezTo>
                <a:cubicBezTo>
                  <a:pt x="-37449" y="1473151"/>
                  <a:pt x="-72603" y="1076517"/>
                  <a:pt x="124682" y="502715"/>
                </a:cubicBezTo>
                <a:cubicBezTo>
                  <a:pt x="150509" y="427616"/>
                  <a:pt x="172357" y="357226"/>
                  <a:pt x="193455" y="289178"/>
                </a:cubicBezTo>
                <a:cubicBezTo>
                  <a:pt x="226275" y="183392"/>
                  <a:pt x="253715" y="97314"/>
                  <a:pt x="283745" y="2344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A5817F3C-7A01-E551-7970-8E0764D01EC1}"/>
              </a:ext>
              <a:ext uri="{C183D7F6-B498-43B3-948B-1728B52AA6E4}">
                <adec:decorative xmlns:adec="http://schemas.microsoft.com/office/drawing/2017/decorative" val="1"/>
              </a:ext>
            </a:extLst>
          </p:cNvPr>
          <p:cNvSpPr/>
          <p:nvPr userDrawn="1"/>
        </p:nvSpPr>
        <p:spPr>
          <a:xfrm>
            <a:off x="10090269" y="0"/>
            <a:ext cx="2233692" cy="1738835"/>
          </a:xfrm>
          <a:custGeom>
            <a:avLst/>
            <a:gdLst>
              <a:gd name="connsiteX0" fmla="*/ 265392 w 2233692"/>
              <a:gd name="connsiteY0" fmla="*/ 0 h 1738835"/>
              <a:gd name="connsiteX1" fmla="*/ 2058083 w 2233692"/>
              <a:gd name="connsiteY1" fmla="*/ 0 h 1738835"/>
              <a:gd name="connsiteX2" fmla="*/ 2114073 w 2233692"/>
              <a:gd name="connsiteY2" fmla="*/ 81911 h 1738835"/>
              <a:gd name="connsiteX3" fmla="*/ 2220675 w 2233692"/>
              <a:gd name="connsiteY3" fmla="*/ 365706 h 1738835"/>
              <a:gd name="connsiteX4" fmla="*/ 2202684 w 2233692"/>
              <a:gd name="connsiteY4" fmla="*/ 761429 h 1738835"/>
              <a:gd name="connsiteX5" fmla="*/ 1866035 w 2233692"/>
              <a:gd name="connsiteY5" fmla="*/ 1382028 h 1738835"/>
              <a:gd name="connsiteX6" fmla="*/ 1682309 w 2233692"/>
              <a:gd name="connsiteY6" fmla="*/ 1570835 h 1738835"/>
              <a:gd name="connsiteX7" fmla="*/ 1337994 w 2233692"/>
              <a:gd name="connsiteY7" fmla="*/ 1733000 h 1738835"/>
              <a:gd name="connsiteX8" fmla="*/ 879058 w 2233692"/>
              <a:gd name="connsiteY8" fmla="*/ 1704588 h 1738835"/>
              <a:gd name="connsiteX9" fmla="*/ 785502 w 2233692"/>
              <a:gd name="connsiteY9" fmla="*/ 1691674 h 1738835"/>
              <a:gd name="connsiteX10" fmla="*/ 173222 w 2233692"/>
              <a:gd name="connsiteY10" fmla="*/ 1443591 h 1738835"/>
              <a:gd name="connsiteX11" fmla="*/ 95641 w 2233692"/>
              <a:gd name="connsiteY11" fmla="*/ 455391 h 1738835"/>
              <a:gd name="connsiteX12" fmla="*/ 147474 w 2233692"/>
              <a:gd name="connsiteY12" fmla="*/ 295550 h 1738835"/>
              <a:gd name="connsiteX13" fmla="*/ 238761 w 2233692"/>
              <a:gd name="connsiteY13" fmla="*/ 44066 h 1738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33692" h="1738835">
                <a:moveTo>
                  <a:pt x="265392" y="0"/>
                </a:moveTo>
                <a:lnTo>
                  <a:pt x="2058083" y="0"/>
                </a:lnTo>
                <a:lnTo>
                  <a:pt x="2114073" y="81911"/>
                </a:lnTo>
                <a:cubicBezTo>
                  <a:pt x="2167224" y="170386"/>
                  <a:pt x="2202960" y="265472"/>
                  <a:pt x="2220675" y="365706"/>
                </a:cubicBezTo>
                <a:cubicBezTo>
                  <a:pt x="2242774" y="490987"/>
                  <a:pt x="2236710" y="624135"/>
                  <a:pt x="2202684" y="761429"/>
                </a:cubicBezTo>
                <a:cubicBezTo>
                  <a:pt x="2150482" y="971920"/>
                  <a:pt x="2033479" y="1186226"/>
                  <a:pt x="1866035" y="1382028"/>
                </a:cubicBezTo>
                <a:cubicBezTo>
                  <a:pt x="1810219" y="1447296"/>
                  <a:pt x="1748801" y="1510507"/>
                  <a:pt x="1682309" y="1570835"/>
                </a:cubicBezTo>
                <a:cubicBezTo>
                  <a:pt x="1576194" y="1667113"/>
                  <a:pt x="1470001" y="1717107"/>
                  <a:pt x="1337994" y="1733000"/>
                </a:cubicBezTo>
                <a:cubicBezTo>
                  <a:pt x="1199910" y="1749626"/>
                  <a:pt x="1044062" y="1727762"/>
                  <a:pt x="879058" y="1704588"/>
                </a:cubicBezTo>
                <a:cubicBezTo>
                  <a:pt x="848634" y="1700293"/>
                  <a:pt x="817168" y="1695892"/>
                  <a:pt x="785502" y="1691674"/>
                </a:cubicBezTo>
                <a:cubicBezTo>
                  <a:pt x="502076" y="1653883"/>
                  <a:pt x="306322" y="1616222"/>
                  <a:pt x="173222" y="1443591"/>
                </a:cubicBezTo>
                <a:cubicBezTo>
                  <a:pt x="-29583" y="1180556"/>
                  <a:pt x="-52797" y="885016"/>
                  <a:pt x="95641" y="455391"/>
                </a:cubicBezTo>
                <a:cubicBezTo>
                  <a:pt x="115073" y="399164"/>
                  <a:pt x="131555" y="346480"/>
                  <a:pt x="147474" y="295550"/>
                </a:cubicBezTo>
                <a:cubicBezTo>
                  <a:pt x="180489" y="189982"/>
                  <a:pt x="206259" y="110627"/>
                  <a:pt x="238761" y="44066"/>
                </a:cubicBezTo>
                <a:close/>
              </a:path>
            </a:pathLst>
          </a:custGeom>
          <a:blipFill>
            <a:blip r:embed="rId2" cstate="print">
              <a:duotone>
                <a:prstClr val="black"/>
                <a:schemeClr val="accent2">
                  <a:tint val="45000"/>
                  <a:satMod val="400000"/>
                </a:schemeClr>
              </a:duotone>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B2E168A8-B8D1-E9B2-00BA-6BDE015AF10C}"/>
              </a:ext>
              <a:ext uri="{C183D7F6-B498-43B3-948B-1728B52AA6E4}">
                <adec:decorative xmlns:adec="http://schemas.microsoft.com/office/drawing/2017/decorative" val="1"/>
              </a:ext>
            </a:extLst>
          </p:cNvPr>
          <p:cNvSpPr/>
          <p:nvPr userDrawn="1"/>
        </p:nvSpPr>
        <p:spPr>
          <a:xfrm>
            <a:off x="8236094" y="874310"/>
            <a:ext cx="1323335" cy="1258997"/>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2AD14604-7155-33F1-8769-9D16006A08E3}"/>
              </a:ext>
              <a:ext uri="{C183D7F6-B498-43B3-948B-1728B52AA6E4}">
                <adec:decorative xmlns:adec="http://schemas.microsoft.com/office/drawing/2017/decorative" val="1"/>
              </a:ext>
            </a:extLst>
          </p:cNvPr>
          <p:cNvSpPr/>
          <p:nvPr userDrawn="1"/>
        </p:nvSpPr>
        <p:spPr>
          <a:xfrm>
            <a:off x="8185755" y="823866"/>
            <a:ext cx="1424013" cy="1359885"/>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7" name="Freeform: Shape 46">
            <a:extLst>
              <a:ext uri="{FF2B5EF4-FFF2-40B4-BE49-F238E27FC236}">
                <a16:creationId xmlns:a16="http://schemas.microsoft.com/office/drawing/2014/main" id="{04E605F2-BDF1-3ADA-342B-7FA4537419E7}"/>
              </a:ext>
              <a:ext uri="{C183D7F6-B498-43B3-948B-1728B52AA6E4}">
                <adec:decorative xmlns:adec="http://schemas.microsoft.com/office/drawing/2017/decorative" val="1"/>
              </a:ext>
            </a:extLst>
          </p:cNvPr>
          <p:cNvSpPr/>
          <p:nvPr userDrawn="1"/>
        </p:nvSpPr>
        <p:spPr>
          <a:xfrm>
            <a:off x="8293916" y="941398"/>
            <a:ext cx="1207691" cy="1124820"/>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8044EBD1-C32A-97AF-9AF3-D320537CC814}"/>
              </a:ext>
              <a:ext uri="{C183D7F6-B498-43B3-948B-1728B52AA6E4}">
                <adec:decorative xmlns:adec="http://schemas.microsoft.com/office/drawing/2017/decorative" val="1"/>
              </a:ext>
            </a:extLst>
          </p:cNvPr>
          <p:cNvSpPr/>
          <p:nvPr userDrawn="1"/>
        </p:nvSpPr>
        <p:spPr>
          <a:xfrm>
            <a:off x="8374684" y="996982"/>
            <a:ext cx="1046155" cy="1013653"/>
          </a:xfrm>
          <a:custGeom>
            <a:avLst/>
            <a:gdLst>
              <a:gd name="connsiteX0" fmla="*/ 529533 w 1046155"/>
              <a:gd name="connsiteY0" fmla="*/ 55 h 1013653"/>
              <a:gd name="connsiteX1" fmla="*/ 585870 w 1046155"/>
              <a:gd name="connsiteY1" fmla="*/ 2019 h 1013653"/>
              <a:gd name="connsiteX2" fmla="*/ 798020 w 1046155"/>
              <a:gd name="connsiteY2" fmla="*/ 62153 h 1013653"/>
              <a:gd name="connsiteX3" fmla="*/ 889077 w 1046155"/>
              <a:gd name="connsiteY3" fmla="*/ 121638 h 1013653"/>
              <a:gd name="connsiteX4" fmla="*/ 962529 w 1046155"/>
              <a:gd name="connsiteY4" fmla="*/ 197248 h 1013653"/>
              <a:gd name="connsiteX5" fmla="*/ 1040059 w 1046155"/>
              <a:gd name="connsiteY5" fmla="*/ 370545 h 1013653"/>
              <a:gd name="connsiteX6" fmla="*/ 1031633 w 1046155"/>
              <a:gd name="connsiteY6" fmla="*/ 555883 h 1013653"/>
              <a:gd name="connsiteX7" fmla="*/ 873962 w 1046155"/>
              <a:gd name="connsiteY7" fmla="*/ 846542 h 1013653"/>
              <a:gd name="connsiteX8" fmla="*/ 787914 w 1046155"/>
              <a:gd name="connsiteY8" fmla="*/ 934970 h 1013653"/>
              <a:gd name="connsiteX9" fmla="*/ 626653 w 1046155"/>
              <a:gd name="connsiteY9" fmla="*/ 1010920 h 1013653"/>
              <a:gd name="connsiteX10" fmla="*/ 411709 w 1046155"/>
              <a:gd name="connsiteY10" fmla="*/ 997613 h 1013653"/>
              <a:gd name="connsiteX11" fmla="*/ 367892 w 1046155"/>
              <a:gd name="connsiteY11" fmla="*/ 991565 h 1013653"/>
              <a:gd name="connsiteX12" fmla="*/ 81129 w 1046155"/>
              <a:gd name="connsiteY12" fmla="*/ 875375 h 1013653"/>
              <a:gd name="connsiteX13" fmla="*/ 44794 w 1046155"/>
              <a:gd name="connsiteY13" fmla="*/ 412549 h 1013653"/>
              <a:gd name="connsiteX14" fmla="*/ 69070 w 1046155"/>
              <a:gd name="connsiteY14" fmla="*/ 337687 h 1013653"/>
              <a:gd name="connsiteX15" fmla="*/ 173500 w 1046155"/>
              <a:gd name="connsiteY15" fmla="*/ 138076 h 1013653"/>
              <a:gd name="connsiteX16" fmla="*/ 365941 w 1046155"/>
              <a:gd name="connsiteY16" fmla="*/ 26832 h 1013653"/>
              <a:gd name="connsiteX17" fmla="*/ 529533 w 1046155"/>
              <a:gd name="connsiteY17" fmla="*/ 55 h 101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46155" h="1013653">
                <a:moveTo>
                  <a:pt x="529533" y="55"/>
                </a:moveTo>
                <a:cubicBezTo>
                  <a:pt x="548195" y="-202"/>
                  <a:pt x="566984" y="451"/>
                  <a:pt x="585870" y="2019"/>
                </a:cubicBezTo>
                <a:cubicBezTo>
                  <a:pt x="660133" y="8170"/>
                  <a:pt x="733490" y="28948"/>
                  <a:pt x="798020" y="62153"/>
                </a:cubicBezTo>
                <a:cubicBezTo>
                  <a:pt x="831175" y="79182"/>
                  <a:pt x="861594" y="99066"/>
                  <a:pt x="889077" y="121638"/>
                </a:cubicBezTo>
                <a:cubicBezTo>
                  <a:pt x="916562" y="144209"/>
                  <a:pt x="941112" y="169469"/>
                  <a:pt x="962529" y="197248"/>
                </a:cubicBezTo>
                <a:cubicBezTo>
                  <a:pt x="1002929" y="249645"/>
                  <a:pt x="1028996" y="307952"/>
                  <a:pt x="1040059" y="370545"/>
                </a:cubicBezTo>
                <a:cubicBezTo>
                  <a:pt x="1050409" y="429221"/>
                  <a:pt x="1047569" y="491581"/>
                  <a:pt x="1031633" y="555883"/>
                </a:cubicBezTo>
                <a:cubicBezTo>
                  <a:pt x="1007184" y="654467"/>
                  <a:pt x="952385" y="754837"/>
                  <a:pt x="873962" y="846542"/>
                </a:cubicBezTo>
                <a:cubicBezTo>
                  <a:pt x="847821" y="877110"/>
                  <a:pt x="819055" y="906715"/>
                  <a:pt x="787914" y="934970"/>
                </a:cubicBezTo>
                <a:cubicBezTo>
                  <a:pt x="738214" y="980062"/>
                  <a:pt x="688479" y="1003477"/>
                  <a:pt x="626653" y="1010920"/>
                </a:cubicBezTo>
                <a:cubicBezTo>
                  <a:pt x="561981" y="1018707"/>
                  <a:pt x="488989" y="1008467"/>
                  <a:pt x="411709" y="997613"/>
                </a:cubicBezTo>
                <a:cubicBezTo>
                  <a:pt x="397460" y="995602"/>
                  <a:pt x="382723" y="993541"/>
                  <a:pt x="367892" y="991565"/>
                </a:cubicBezTo>
                <a:cubicBezTo>
                  <a:pt x="235149" y="973866"/>
                  <a:pt x="143467" y="956227"/>
                  <a:pt x="81129" y="875375"/>
                </a:cubicBezTo>
                <a:cubicBezTo>
                  <a:pt x="-13855" y="752182"/>
                  <a:pt x="-24727" y="613765"/>
                  <a:pt x="44794" y="412549"/>
                </a:cubicBezTo>
                <a:cubicBezTo>
                  <a:pt x="53895" y="386215"/>
                  <a:pt x="61614" y="361540"/>
                  <a:pt x="69070" y="337687"/>
                </a:cubicBezTo>
                <a:cubicBezTo>
                  <a:pt x="99995" y="238801"/>
                  <a:pt x="117348" y="189023"/>
                  <a:pt x="173500" y="138076"/>
                </a:cubicBezTo>
                <a:cubicBezTo>
                  <a:pt x="229254" y="87490"/>
                  <a:pt x="294008" y="50071"/>
                  <a:pt x="365941" y="26832"/>
                </a:cubicBezTo>
                <a:cubicBezTo>
                  <a:pt x="418722" y="9787"/>
                  <a:pt x="473549" y="825"/>
                  <a:pt x="529533" y="55"/>
                </a:cubicBezTo>
                <a:close/>
              </a:path>
            </a:pathLst>
          </a:custGeom>
          <a:blipFill dpi="0" rotWithShape="1">
            <a:blip r:embed="rId3" cstate="print">
              <a:duotone>
                <a:prstClr val="black"/>
                <a:schemeClr val="accent5">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2">
            <a:extLst>
              <a:ext uri="{FF2B5EF4-FFF2-40B4-BE49-F238E27FC236}">
                <a16:creationId xmlns:a16="http://schemas.microsoft.com/office/drawing/2014/main" id="{77164CD6-CBC4-7AC6-C929-63C3FA69130B}"/>
              </a:ext>
            </a:extLst>
          </p:cNvPr>
          <p:cNvSpPr>
            <a:spLocks noGrp="1"/>
          </p:cNvSpPr>
          <p:nvPr>
            <p:ph type="body" sz="quarter" idx="18" hasCustomPrompt="1"/>
          </p:nvPr>
        </p:nvSpPr>
        <p:spPr>
          <a:xfrm>
            <a:off x="4259263" y="2428875"/>
            <a:ext cx="7228576" cy="3743325"/>
          </a:xfrm>
        </p:spPr>
        <p:txBody>
          <a:bodyPr>
            <a:normAutofit/>
          </a:bodyPr>
          <a:lstStyle>
            <a:lvl1pPr>
              <a:defRPr sz="1800"/>
            </a:lvl1pPr>
            <a:lvl2pPr marL="285750" indent="-285750">
              <a:buFont typeface="Arial" panose="020B0604020202020204" pitchFamily="34" charset="0"/>
              <a:buChar char="•"/>
              <a:defRPr sz="1800"/>
            </a:lvl2pPr>
            <a:lvl3pPr>
              <a:defRPr sz="1800"/>
            </a:lvl3pPr>
            <a:lvl4pPr>
              <a:defRPr sz="1800"/>
            </a:lvl4pPr>
            <a:lvl5pPr marL="1828800">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B9126BD7-FA78-021A-88A6-8125F226A9FF}"/>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a:t>2/3/20XX</a:t>
            </a:r>
          </a:p>
        </p:txBody>
      </p:sp>
      <p:sp>
        <p:nvSpPr>
          <p:cNvPr id="6" name="Footer Placeholder 4">
            <a:extLst>
              <a:ext uri="{FF2B5EF4-FFF2-40B4-BE49-F238E27FC236}">
                <a16:creationId xmlns:a16="http://schemas.microsoft.com/office/drawing/2014/main" id="{64AB8D6D-8446-28BA-5303-9CAC699EEEB6}"/>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a:t>Presentation Title</a:t>
            </a:r>
          </a:p>
        </p:txBody>
      </p:sp>
      <p:sp>
        <p:nvSpPr>
          <p:cNvPr id="7" name="Slide Number Placeholder 5">
            <a:extLst>
              <a:ext uri="{FF2B5EF4-FFF2-40B4-BE49-F238E27FC236}">
                <a16:creationId xmlns:a16="http://schemas.microsoft.com/office/drawing/2014/main" id="{D6265813-9153-0723-D330-6861790EB5F5}"/>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a:p>
        </p:txBody>
      </p:sp>
    </p:spTree>
    <p:extLst>
      <p:ext uri="{BB962C8B-B14F-4D97-AF65-F5344CB8AC3E}">
        <p14:creationId xmlns:p14="http://schemas.microsoft.com/office/powerpoint/2010/main" val="3956859503"/>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Chart 2">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DCE10AF-EFC7-450A-8AB0-0BDC36897B8B}"/>
              </a:ext>
            </a:extLst>
          </p:cNvPr>
          <p:cNvSpPr>
            <a:spLocks noGrp="1"/>
          </p:cNvSpPr>
          <p:nvPr>
            <p:ph type="title" hasCustomPrompt="1"/>
          </p:nvPr>
        </p:nvSpPr>
        <p:spPr>
          <a:xfrm>
            <a:off x="681038" y="442913"/>
            <a:ext cx="10829923" cy="1344612"/>
          </a:xfrm>
        </p:spPr>
        <p:txBody>
          <a:bodyPr anchor="b"/>
          <a:lstStyle>
            <a:lvl1pPr>
              <a:lnSpc>
                <a:spcPct val="100000"/>
              </a:lnSpc>
              <a:defRPr spc="0">
                <a:solidFill>
                  <a:schemeClr val="tx1">
                    <a:lumMod val="75000"/>
                    <a:lumOff val="25000"/>
                  </a:schemeClr>
                </a:solidFill>
              </a:defRPr>
            </a:lvl1pPr>
          </a:lstStyle>
          <a:p>
            <a:r>
              <a:rPr lang="en-US" sz="3200">
                <a:solidFill>
                  <a:schemeClr val="tx1">
                    <a:lumMod val="75000"/>
                    <a:lumOff val="25000"/>
                  </a:schemeClr>
                </a:solidFill>
              </a:rPr>
              <a:t>Click to add title</a:t>
            </a:r>
            <a:endParaRPr lang="en-US"/>
          </a:p>
        </p:txBody>
      </p:sp>
      <p:sp>
        <p:nvSpPr>
          <p:cNvPr id="2" name="Content Placeholder 2">
            <a:extLst>
              <a:ext uri="{FF2B5EF4-FFF2-40B4-BE49-F238E27FC236}">
                <a16:creationId xmlns:a16="http://schemas.microsoft.com/office/drawing/2014/main" id="{7361F1FA-3EF1-7343-5C8E-028D0C938955}"/>
              </a:ext>
            </a:extLst>
          </p:cNvPr>
          <p:cNvSpPr>
            <a:spLocks noGrp="1"/>
          </p:cNvSpPr>
          <p:nvPr>
            <p:ph sz="quarter" idx="15" hasCustomPrompt="1"/>
          </p:nvPr>
        </p:nvSpPr>
        <p:spPr>
          <a:xfrm>
            <a:off x="681038" y="2107096"/>
            <a:ext cx="10829923" cy="2846567"/>
          </a:xfrm>
        </p:spPr>
        <p:txBody>
          <a:bodyPr>
            <a:normAutofit/>
          </a:bodyPr>
          <a:lstStyle>
            <a:lvl1pPr marL="285750" indent="-285750">
              <a:buFont typeface="Arial" panose="020B0604020202020204" pitchFamily="34" charset="0"/>
              <a:buChar char="•"/>
              <a:defRPr sz="1800"/>
            </a:lvl1pPr>
            <a:lvl2pPr marL="548640" indent="-285750">
              <a:buFont typeface="Arial" panose="020B0604020202020204" pitchFamily="34" charset="0"/>
              <a:buChar char="•"/>
              <a:defRPr sz="1800"/>
            </a:lvl2pPr>
            <a:lvl3pPr>
              <a:defRPr sz="1800"/>
            </a:lvl3pPr>
            <a:lvl4pPr>
              <a:defRPr sz="1800"/>
            </a:lvl4pPr>
            <a:lvl5pPr>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3" name="Picture Placeholder 12">
            <a:extLst>
              <a:ext uri="{FF2B5EF4-FFF2-40B4-BE49-F238E27FC236}">
                <a16:creationId xmlns:a16="http://schemas.microsoft.com/office/drawing/2014/main" id="{7CBB1601-97BD-4C51-82D2-26EA206278D2}"/>
              </a:ext>
            </a:extLst>
          </p:cNvPr>
          <p:cNvSpPr>
            <a:spLocks noGrp="1"/>
          </p:cNvSpPr>
          <p:nvPr>
            <p:ph type="pic" sz="quarter" idx="13"/>
          </p:nvPr>
        </p:nvSpPr>
        <p:spPr>
          <a:xfrm>
            <a:off x="3353" y="3978381"/>
            <a:ext cx="12188647" cy="2879619"/>
          </a:xfrm>
          <a:custGeom>
            <a:avLst/>
            <a:gdLst>
              <a:gd name="connsiteX0" fmla="*/ 0 w 12188647"/>
              <a:gd name="connsiteY0" fmla="*/ 0 h 2879619"/>
              <a:gd name="connsiteX1" fmla="*/ 136072 w 12188647"/>
              <a:gd name="connsiteY1" fmla="*/ 82968 h 2879619"/>
              <a:gd name="connsiteX2" fmla="*/ 857450 w 12188647"/>
              <a:gd name="connsiteY2" fmla="*/ 470830 h 2879619"/>
              <a:gd name="connsiteX3" fmla="*/ 5751832 w 12188647"/>
              <a:gd name="connsiteY3" fmla="*/ 1877960 h 2879619"/>
              <a:gd name="connsiteX4" fmla="*/ 12163508 w 12188647"/>
              <a:gd name="connsiteY4" fmla="*/ 676118 h 2879619"/>
              <a:gd name="connsiteX5" fmla="*/ 12188647 w 12188647"/>
              <a:gd name="connsiteY5" fmla="*/ 660457 h 2879619"/>
              <a:gd name="connsiteX6" fmla="*/ 12188647 w 12188647"/>
              <a:gd name="connsiteY6" fmla="*/ 2879619 h 2879619"/>
              <a:gd name="connsiteX7" fmla="*/ 0 w 12188647"/>
              <a:gd name="connsiteY7" fmla="*/ 2879619 h 2879619"/>
              <a:gd name="connsiteX8" fmla="*/ 0 w 12188647"/>
              <a:gd name="connsiteY8" fmla="*/ 309760 h 2879619"/>
              <a:gd name="connsiteX9" fmla="*/ 11983 w 12188647"/>
              <a:gd name="connsiteY9" fmla="*/ 317356 h 2879619"/>
              <a:gd name="connsiteX10" fmla="*/ 719453 w 12188647"/>
              <a:gd name="connsiteY10" fmla="*/ 711503 h 2879619"/>
              <a:gd name="connsiteX11" fmla="*/ 5648922 w 12188647"/>
              <a:gd name="connsiteY11" fmla="*/ 2186930 h 2879619"/>
              <a:gd name="connsiteX12" fmla="*/ 12145074 w 12188647"/>
              <a:gd name="connsiteY12" fmla="*/ 1270841 h 2879619"/>
              <a:gd name="connsiteX13" fmla="*/ 12188341 w 12188647"/>
              <a:gd name="connsiteY13" fmla="*/ 1250622 h 2879619"/>
              <a:gd name="connsiteX14" fmla="*/ 12188341 w 12188647"/>
              <a:gd name="connsiteY14" fmla="*/ 1237591 h 2879619"/>
              <a:gd name="connsiteX15" fmla="*/ 12146557 w 12188647"/>
              <a:gd name="connsiteY15" fmla="*/ 1257118 h 2879619"/>
              <a:gd name="connsiteX16" fmla="*/ 5650403 w 12188647"/>
              <a:gd name="connsiteY16" fmla="*/ 2173208 h 2879619"/>
              <a:gd name="connsiteX17" fmla="*/ 720934 w 12188647"/>
              <a:gd name="connsiteY17" fmla="*/ 697780 h 2879619"/>
              <a:gd name="connsiteX18" fmla="*/ 13463 w 12188647"/>
              <a:gd name="connsiteY18" fmla="*/ 303633 h 2879619"/>
              <a:gd name="connsiteX19" fmla="*/ 0 w 12188647"/>
              <a:gd name="connsiteY19" fmla="*/ 295098 h 2879619"/>
              <a:gd name="connsiteX20" fmla="*/ 0 w 12188647"/>
              <a:gd name="connsiteY20" fmla="*/ 155134 h 2879619"/>
              <a:gd name="connsiteX21" fmla="*/ 134244 w 12188647"/>
              <a:gd name="connsiteY21" fmla="*/ 236988 h 2879619"/>
              <a:gd name="connsiteX22" fmla="*/ 855622 w 12188647"/>
              <a:gd name="connsiteY22" fmla="*/ 624851 h 2879619"/>
              <a:gd name="connsiteX23" fmla="*/ 5750002 w 12188647"/>
              <a:gd name="connsiteY23" fmla="*/ 2031981 h 2879619"/>
              <a:gd name="connsiteX24" fmla="*/ 12161680 w 12188647"/>
              <a:gd name="connsiteY24" fmla="*/ 830139 h 2879619"/>
              <a:gd name="connsiteX25" fmla="*/ 12188341 w 12188647"/>
              <a:gd name="connsiteY25" fmla="*/ 813529 h 2879619"/>
              <a:gd name="connsiteX26" fmla="*/ 12188341 w 12188647"/>
              <a:gd name="connsiteY26" fmla="*/ 788245 h 2879619"/>
              <a:gd name="connsiteX27" fmla="*/ 12161680 w 12188647"/>
              <a:gd name="connsiteY27" fmla="*/ 804854 h 2879619"/>
              <a:gd name="connsiteX28" fmla="*/ 5750002 w 12188647"/>
              <a:gd name="connsiteY28" fmla="*/ 2006696 h 2879619"/>
              <a:gd name="connsiteX29" fmla="*/ 855622 w 12188647"/>
              <a:gd name="connsiteY29" fmla="*/ 599566 h 2879619"/>
              <a:gd name="connsiteX30" fmla="*/ 134244 w 12188647"/>
              <a:gd name="connsiteY30" fmla="*/ 211703 h 2879619"/>
              <a:gd name="connsiteX31" fmla="*/ 0 w 12188647"/>
              <a:gd name="connsiteY31" fmla="*/ 129850 h 2879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188647" h="2879619">
                <a:moveTo>
                  <a:pt x="0" y="0"/>
                </a:moveTo>
                <a:lnTo>
                  <a:pt x="136072" y="82968"/>
                </a:lnTo>
                <a:cubicBezTo>
                  <a:pt x="362717" y="213458"/>
                  <a:pt x="607531" y="341553"/>
                  <a:pt x="857450" y="470830"/>
                </a:cubicBezTo>
                <a:cubicBezTo>
                  <a:pt x="2229816" y="1180739"/>
                  <a:pt x="3356379" y="1877960"/>
                  <a:pt x="5751832" y="1877960"/>
                </a:cubicBezTo>
                <a:cubicBezTo>
                  <a:pt x="8469032" y="1877960"/>
                  <a:pt x="10848618" y="1447240"/>
                  <a:pt x="12163508" y="676118"/>
                </a:cubicBezTo>
                <a:lnTo>
                  <a:pt x="12188647" y="660457"/>
                </a:lnTo>
                <a:lnTo>
                  <a:pt x="12188647" y="2879619"/>
                </a:lnTo>
                <a:lnTo>
                  <a:pt x="0" y="2879619"/>
                </a:lnTo>
                <a:lnTo>
                  <a:pt x="0" y="309760"/>
                </a:lnTo>
                <a:lnTo>
                  <a:pt x="11983" y="317356"/>
                </a:lnTo>
                <a:cubicBezTo>
                  <a:pt x="233346" y="449640"/>
                  <a:pt x="473813" y="579941"/>
                  <a:pt x="719453" y="711503"/>
                </a:cubicBezTo>
                <a:cubicBezTo>
                  <a:pt x="2068317" y="1433952"/>
                  <a:pt x="3163489" y="2139069"/>
                  <a:pt x="5648922" y="2186930"/>
                </a:cubicBezTo>
                <a:cubicBezTo>
                  <a:pt x="8291985" y="2237827"/>
                  <a:pt x="10667193" y="1912168"/>
                  <a:pt x="12145074" y="1270841"/>
                </a:cubicBezTo>
                <a:lnTo>
                  <a:pt x="12188341" y="1250622"/>
                </a:lnTo>
                <a:lnTo>
                  <a:pt x="12188341" y="1237591"/>
                </a:lnTo>
                <a:lnTo>
                  <a:pt x="12146557" y="1257118"/>
                </a:lnTo>
                <a:cubicBezTo>
                  <a:pt x="10668674" y="1898444"/>
                  <a:pt x="8293467" y="2224105"/>
                  <a:pt x="5650403" y="2173208"/>
                </a:cubicBezTo>
                <a:cubicBezTo>
                  <a:pt x="3164970" y="2125346"/>
                  <a:pt x="2069799" y="1420229"/>
                  <a:pt x="720934" y="697780"/>
                </a:cubicBezTo>
                <a:cubicBezTo>
                  <a:pt x="475294" y="566218"/>
                  <a:pt x="234827" y="435916"/>
                  <a:pt x="13463" y="303633"/>
                </a:cubicBezTo>
                <a:lnTo>
                  <a:pt x="0" y="295098"/>
                </a:lnTo>
                <a:lnTo>
                  <a:pt x="0" y="155134"/>
                </a:lnTo>
                <a:lnTo>
                  <a:pt x="134244" y="236988"/>
                </a:lnTo>
                <a:cubicBezTo>
                  <a:pt x="360889" y="367478"/>
                  <a:pt x="605703" y="495573"/>
                  <a:pt x="855622" y="624851"/>
                </a:cubicBezTo>
                <a:cubicBezTo>
                  <a:pt x="2227988" y="1334759"/>
                  <a:pt x="3354551" y="2031981"/>
                  <a:pt x="5750002" y="2031981"/>
                </a:cubicBezTo>
                <a:cubicBezTo>
                  <a:pt x="8467203" y="2031981"/>
                  <a:pt x="10846790" y="1601260"/>
                  <a:pt x="12161680" y="830139"/>
                </a:cubicBezTo>
                <a:lnTo>
                  <a:pt x="12188341" y="813529"/>
                </a:lnTo>
                <a:lnTo>
                  <a:pt x="12188341" y="788245"/>
                </a:lnTo>
                <a:lnTo>
                  <a:pt x="12161680" y="804854"/>
                </a:lnTo>
                <a:cubicBezTo>
                  <a:pt x="10846790" y="1575976"/>
                  <a:pt x="8467203" y="2006696"/>
                  <a:pt x="5750002" y="2006696"/>
                </a:cubicBezTo>
                <a:cubicBezTo>
                  <a:pt x="3354551" y="2006696"/>
                  <a:pt x="2227988" y="1309475"/>
                  <a:pt x="855622" y="599566"/>
                </a:cubicBezTo>
                <a:cubicBezTo>
                  <a:pt x="605703" y="470288"/>
                  <a:pt x="360889" y="342194"/>
                  <a:pt x="134244" y="211703"/>
                </a:cubicBezTo>
                <a:lnTo>
                  <a:pt x="0" y="129850"/>
                </a:lnTo>
                <a:close/>
              </a:path>
            </a:pathLst>
          </a:custGeom>
          <a:solidFill>
            <a:schemeClr val="accent4"/>
          </a:solidFill>
        </p:spPr>
        <p:txBody>
          <a:bodyPr wrap="square" bIns="365760" anchor="b" anchorCtr="0">
            <a:noAutofit/>
          </a:bodyPr>
          <a:lstStyle>
            <a:lvl1pPr algn="ctr">
              <a:defRPr sz="1600"/>
            </a:lvl1pPr>
          </a:lstStyle>
          <a:p>
            <a:r>
              <a:rPr lang="en-US"/>
              <a:t>Click icon to add picture</a:t>
            </a:r>
          </a:p>
        </p:txBody>
      </p:sp>
      <p:sp>
        <p:nvSpPr>
          <p:cNvPr id="16" name="Freeform: Shape 15">
            <a:extLst>
              <a:ext uri="{FF2B5EF4-FFF2-40B4-BE49-F238E27FC236}">
                <a16:creationId xmlns:a16="http://schemas.microsoft.com/office/drawing/2014/main" id="{62A35DFC-52A3-4FE0-BDBA-E78DB63F8DBC}"/>
              </a:ext>
              <a:ext uri="{C183D7F6-B498-43B3-948B-1728B52AA6E4}">
                <adec:decorative xmlns:adec="http://schemas.microsoft.com/office/drawing/2017/decorative" val="1"/>
              </a:ext>
            </a:extLst>
          </p:cNvPr>
          <p:cNvSpPr/>
          <p:nvPr userDrawn="1"/>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E88E3CC0-16AD-416F-828A-7989A8733454}"/>
              </a:ext>
              <a:ext uri="{C183D7F6-B498-43B3-948B-1728B52AA6E4}">
                <adec:decorative xmlns:adec="http://schemas.microsoft.com/office/drawing/2017/decorative" val="1"/>
              </a:ext>
            </a:extLst>
          </p:cNvPr>
          <p:cNvSpPr/>
          <p:nvPr userDrawn="1"/>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 name="Date Placeholder 3">
            <a:extLst>
              <a:ext uri="{FF2B5EF4-FFF2-40B4-BE49-F238E27FC236}">
                <a16:creationId xmlns:a16="http://schemas.microsoft.com/office/drawing/2014/main" id="{ABBE0BC0-8CFF-9006-BCE2-B27555C801A0}"/>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a:t>2/3/20XX</a:t>
            </a:r>
          </a:p>
        </p:txBody>
      </p:sp>
      <p:sp>
        <p:nvSpPr>
          <p:cNvPr id="5" name="Footer Placeholder 4">
            <a:extLst>
              <a:ext uri="{FF2B5EF4-FFF2-40B4-BE49-F238E27FC236}">
                <a16:creationId xmlns:a16="http://schemas.microsoft.com/office/drawing/2014/main" id="{B4067B64-9834-4793-C74A-9E224E269BB5}"/>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a:t>Presentation Title</a:t>
            </a:r>
          </a:p>
        </p:txBody>
      </p:sp>
      <p:sp>
        <p:nvSpPr>
          <p:cNvPr id="6" name="Slide Number Placeholder 5">
            <a:extLst>
              <a:ext uri="{FF2B5EF4-FFF2-40B4-BE49-F238E27FC236}">
                <a16:creationId xmlns:a16="http://schemas.microsoft.com/office/drawing/2014/main" id="{A1FD2662-F042-E765-3EFC-8E764577E950}"/>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a:p>
        </p:txBody>
      </p:sp>
    </p:spTree>
    <p:extLst>
      <p:ext uri="{BB962C8B-B14F-4D97-AF65-F5344CB8AC3E}">
        <p14:creationId xmlns:p14="http://schemas.microsoft.com/office/powerpoint/2010/main" val="3597523079"/>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userDrawn="1">
  <p:cSld name="Content and Table 1">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9972EB80-2481-76DF-C059-1F8EF9D3EEAF}"/>
              </a:ext>
            </a:extLst>
          </p:cNvPr>
          <p:cNvSpPr>
            <a:spLocks noGrp="1"/>
          </p:cNvSpPr>
          <p:nvPr>
            <p:ph type="title" hasCustomPrompt="1"/>
          </p:nvPr>
        </p:nvSpPr>
        <p:spPr>
          <a:xfrm>
            <a:off x="681038" y="442220"/>
            <a:ext cx="7294563" cy="1345269"/>
          </a:xfrm>
        </p:spPr>
        <p:txBody>
          <a:bodyPr/>
          <a:lstStyle>
            <a:lvl1pPr>
              <a:lnSpc>
                <a:spcPct val="100000"/>
              </a:lnSpc>
              <a:defRPr/>
            </a:lvl1pPr>
          </a:lstStyle>
          <a:p>
            <a:r>
              <a:rPr lang="en-US" sz="3200">
                <a:solidFill>
                  <a:schemeClr val="tx1">
                    <a:lumMod val="75000"/>
                    <a:lumOff val="25000"/>
                  </a:schemeClr>
                </a:solidFill>
              </a:rPr>
              <a:t>Click to add title</a:t>
            </a:r>
            <a:endParaRPr lang="en-US"/>
          </a:p>
        </p:txBody>
      </p:sp>
      <p:sp>
        <p:nvSpPr>
          <p:cNvPr id="34" name="Freeform: Shape 33">
            <a:extLst>
              <a:ext uri="{FF2B5EF4-FFF2-40B4-BE49-F238E27FC236}">
                <a16:creationId xmlns:a16="http://schemas.microsoft.com/office/drawing/2014/main" id="{9EA5B394-E87D-497D-F9F2-0977C39B52C6}"/>
              </a:ext>
              <a:ext uri="{C183D7F6-B498-43B3-948B-1728B52AA6E4}">
                <adec:decorative xmlns:adec="http://schemas.microsoft.com/office/drawing/2017/decorative" val="1"/>
              </a:ext>
            </a:extLst>
          </p:cNvPr>
          <p:cNvSpPr/>
          <p:nvPr userDrawn="1"/>
        </p:nvSpPr>
        <p:spPr>
          <a:xfrm>
            <a:off x="9909598" y="-1"/>
            <a:ext cx="2578595" cy="1851608"/>
          </a:xfrm>
          <a:custGeom>
            <a:avLst/>
            <a:gdLst>
              <a:gd name="connsiteX0" fmla="*/ 262216 w 2578595"/>
              <a:gd name="connsiteY0" fmla="*/ 0 h 1851608"/>
              <a:gd name="connsiteX1" fmla="*/ 2431284 w 2578595"/>
              <a:gd name="connsiteY1" fmla="*/ 0 h 1851608"/>
              <a:gd name="connsiteX2" fmla="*/ 2440505 w 2578595"/>
              <a:gd name="connsiteY2" fmla="*/ 12968 h 1851608"/>
              <a:gd name="connsiteX3" fmla="*/ 2563567 w 2578595"/>
              <a:gd name="connsiteY3" fmla="*/ 327887 h 1851608"/>
              <a:gd name="connsiteX4" fmla="*/ 2542798 w 2578595"/>
              <a:gd name="connsiteY4" fmla="*/ 767011 h 1851608"/>
              <a:gd name="connsiteX5" fmla="*/ 2245889 w 2578595"/>
              <a:gd name="connsiteY5" fmla="*/ 1345436 h 1851608"/>
              <a:gd name="connsiteX6" fmla="*/ 1942073 w 2578595"/>
              <a:gd name="connsiteY6" fmla="*/ 1665183 h 1851608"/>
              <a:gd name="connsiteX7" fmla="*/ 1544592 w 2578595"/>
              <a:gd name="connsiteY7" fmla="*/ 1845132 h 1851608"/>
              <a:gd name="connsiteX8" fmla="*/ 1014793 w 2578595"/>
              <a:gd name="connsiteY8" fmla="*/ 1813603 h 1851608"/>
              <a:gd name="connsiteX9" fmla="*/ 906791 w 2578595"/>
              <a:gd name="connsiteY9" fmla="*/ 1799274 h 1851608"/>
              <a:gd name="connsiteX10" fmla="*/ 199968 w 2578595"/>
              <a:gd name="connsiteY10" fmla="*/ 1523985 h 1851608"/>
              <a:gd name="connsiteX11" fmla="*/ 110410 w 2578595"/>
              <a:gd name="connsiteY11" fmla="*/ 427409 h 1851608"/>
              <a:gd name="connsiteX12" fmla="*/ 170245 w 2578595"/>
              <a:gd name="connsiteY12" fmla="*/ 250037 h 1851608"/>
              <a:gd name="connsiteX13" fmla="*/ 248693 w 2578595"/>
              <a:gd name="connsiteY13" fmla="*/ 29263 h 1851608"/>
              <a:gd name="connsiteX14" fmla="*/ 262216 w 2578595"/>
              <a:gd name="connsiteY14" fmla="*/ 0 h 1851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78595" h="1851608">
                <a:moveTo>
                  <a:pt x="262216" y="0"/>
                </a:moveTo>
                <a:lnTo>
                  <a:pt x="2431284" y="0"/>
                </a:lnTo>
                <a:lnTo>
                  <a:pt x="2440505" y="12968"/>
                </a:lnTo>
                <a:cubicBezTo>
                  <a:pt x="2501863" y="111147"/>
                  <a:pt x="2543117" y="216661"/>
                  <a:pt x="2563567" y="327887"/>
                </a:cubicBezTo>
                <a:cubicBezTo>
                  <a:pt x="2589080" y="466907"/>
                  <a:pt x="2582077" y="614661"/>
                  <a:pt x="2542798" y="767011"/>
                </a:cubicBezTo>
                <a:cubicBezTo>
                  <a:pt x="2492581" y="961654"/>
                  <a:pt x="2390412" y="1159241"/>
                  <a:pt x="2245889" y="1345436"/>
                </a:cubicBezTo>
                <a:cubicBezTo>
                  <a:pt x="2159174" y="1457151"/>
                  <a:pt x="2057212" y="1564767"/>
                  <a:pt x="1942073" y="1665183"/>
                </a:cubicBezTo>
                <a:cubicBezTo>
                  <a:pt x="1819575" y="1772020"/>
                  <a:pt x="1696983" y="1827497"/>
                  <a:pt x="1544592" y="1845132"/>
                </a:cubicBezTo>
                <a:cubicBezTo>
                  <a:pt x="1385186" y="1863583"/>
                  <a:pt x="1205276" y="1839320"/>
                  <a:pt x="1014793" y="1813603"/>
                </a:cubicBezTo>
                <a:cubicBezTo>
                  <a:pt x="979671" y="1808839"/>
                  <a:pt x="943347" y="1803955"/>
                  <a:pt x="906791" y="1799274"/>
                </a:cubicBezTo>
                <a:cubicBezTo>
                  <a:pt x="579600" y="1757338"/>
                  <a:pt x="353621" y="1715549"/>
                  <a:pt x="199968" y="1523985"/>
                </a:cubicBezTo>
                <a:cubicBezTo>
                  <a:pt x="-34150" y="1232101"/>
                  <a:pt x="-60950" y="904151"/>
                  <a:pt x="110410" y="427409"/>
                </a:cubicBezTo>
                <a:cubicBezTo>
                  <a:pt x="132842" y="365014"/>
                  <a:pt x="151869" y="306553"/>
                  <a:pt x="170245" y="250037"/>
                </a:cubicBezTo>
                <a:cubicBezTo>
                  <a:pt x="198829" y="162177"/>
                  <a:pt x="222710" y="90680"/>
                  <a:pt x="248693" y="29263"/>
                </a:cubicBezTo>
                <a:lnTo>
                  <a:pt x="262216"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Content Placeholder 2">
            <a:extLst>
              <a:ext uri="{FF2B5EF4-FFF2-40B4-BE49-F238E27FC236}">
                <a16:creationId xmlns:a16="http://schemas.microsoft.com/office/drawing/2014/main" id="{E2E2B5D6-C4F5-E91B-0613-B52752FD9440}"/>
              </a:ext>
            </a:extLst>
          </p:cNvPr>
          <p:cNvSpPr>
            <a:spLocks noGrp="1"/>
          </p:cNvSpPr>
          <p:nvPr>
            <p:ph sz="quarter" idx="17" hasCustomPrompt="1"/>
          </p:nvPr>
        </p:nvSpPr>
        <p:spPr>
          <a:xfrm>
            <a:off x="681039" y="2429436"/>
            <a:ext cx="3086099" cy="3742764"/>
          </a:xfrm>
        </p:spPr>
        <p:txBody>
          <a:bodyPr>
            <a:normAutofit/>
          </a:bodyPr>
          <a:lstStyle>
            <a:lvl1pPr marL="0" indent="0">
              <a:buFont typeface="Arial" panose="020B0604020202020204" pitchFamily="34" charset="0"/>
              <a:buNone/>
              <a:defRPr sz="1800"/>
            </a:lvl1pPr>
            <a:lvl2pPr marL="0" indent="0">
              <a:buFont typeface="Arial" panose="020B0604020202020204" pitchFamily="34" charset="0"/>
              <a:buNone/>
              <a:defRPr sz="1800"/>
            </a:lvl2pPr>
            <a:lvl3pPr marL="1200150" indent="-285750">
              <a:buFont typeface="Meiryo" panose="020B0604030504040204" pitchFamily="34" charset="-128"/>
              <a:buChar char="–"/>
              <a:defRPr sz="1800"/>
            </a:lvl3pPr>
            <a:lvl4pPr marL="1657350" indent="-285750">
              <a:buFont typeface="Meiryo" panose="020B0604030504040204" pitchFamily="34" charset="-128"/>
              <a:buChar char="–"/>
              <a:defRPr sz="1800"/>
            </a:lvl4pPr>
            <a:lvl5pPr marL="2114550" indent="-285750">
              <a:buFont typeface="Meiryo" panose="020B0604030504040204" pitchFamily="34" charset="-128"/>
              <a:buChar char="–"/>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4" name="Table Placeholder 3">
            <a:extLst>
              <a:ext uri="{FF2B5EF4-FFF2-40B4-BE49-F238E27FC236}">
                <a16:creationId xmlns:a16="http://schemas.microsoft.com/office/drawing/2014/main" id="{CC9E1D9A-7E48-B202-63B7-B1F7E5741F28}"/>
              </a:ext>
            </a:extLst>
          </p:cNvPr>
          <p:cNvSpPr>
            <a:spLocks noGrp="1"/>
          </p:cNvSpPr>
          <p:nvPr>
            <p:ph type="tbl" sz="quarter" idx="16" hasCustomPrompt="1"/>
          </p:nvPr>
        </p:nvSpPr>
        <p:spPr>
          <a:xfrm>
            <a:off x="4259581" y="2652713"/>
            <a:ext cx="7228258" cy="3381421"/>
          </a:xfrm>
        </p:spPr>
        <p:txBody>
          <a:bodyPr/>
          <a:lstStyle>
            <a:lvl1pPr>
              <a:defRPr/>
            </a:lvl1pPr>
          </a:lstStyle>
          <a:p>
            <a:r>
              <a:rPr lang="en-US"/>
              <a:t>Click icon to insert table</a:t>
            </a:r>
          </a:p>
        </p:txBody>
      </p:sp>
      <p:sp>
        <p:nvSpPr>
          <p:cNvPr id="38" name="Freeform: Shape 37">
            <a:extLst>
              <a:ext uri="{FF2B5EF4-FFF2-40B4-BE49-F238E27FC236}">
                <a16:creationId xmlns:a16="http://schemas.microsoft.com/office/drawing/2014/main" id="{5CE7AAEC-DF78-EE6D-5B4C-F2842196B7E6}"/>
              </a:ext>
              <a:ext uri="{C183D7F6-B498-43B3-948B-1728B52AA6E4}">
                <adec:decorative xmlns:adec="http://schemas.microsoft.com/office/drawing/2017/decorative" val="1"/>
              </a:ext>
            </a:extLst>
          </p:cNvPr>
          <p:cNvSpPr/>
          <p:nvPr userDrawn="1"/>
        </p:nvSpPr>
        <p:spPr>
          <a:xfrm>
            <a:off x="9806231" y="-115242"/>
            <a:ext cx="2825510" cy="2125877"/>
          </a:xfrm>
          <a:custGeom>
            <a:avLst/>
            <a:gdLst>
              <a:gd name="connsiteX0" fmla="*/ 289451 w 2825510"/>
              <a:gd name="connsiteY0" fmla="*/ 0 h 2125877"/>
              <a:gd name="connsiteX1" fmla="*/ 2605319 w 2825510"/>
              <a:gd name="connsiteY1" fmla="*/ 0 h 2125877"/>
              <a:gd name="connsiteX2" fmla="*/ 2666466 w 2825510"/>
              <a:gd name="connsiteY2" fmla="*/ 86842 h 2125877"/>
              <a:gd name="connsiteX3" fmla="*/ 2806379 w 2825510"/>
              <a:gd name="connsiteY3" fmla="*/ 441175 h 2125877"/>
              <a:gd name="connsiteX4" fmla="*/ 2790174 w 2825510"/>
              <a:gd name="connsiteY4" fmla="*/ 931943 h 2125877"/>
              <a:gd name="connsiteX5" fmla="*/ 2373655 w 2825510"/>
              <a:gd name="connsiteY5" fmla="*/ 1695462 h 2125877"/>
              <a:gd name="connsiteX6" fmla="*/ 2143838 w 2825510"/>
              <a:gd name="connsiteY6" fmla="*/ 1926132 h 2125877"/>
              <a:gd name="connsiteX7" fmla="*/ 1709942 w 2825510"/>
              <a:gd name="connsiteY7" fmla="*/ 2120544 h 2125877"/>
              <a:gd name="connsiteX8" fmla="*/ 1127522 w 2825510"/>
              <a:gd name="connsiteY8" fmla="*/ 2076154 h 2125877"/>
              <a:gd name="connsiteX9" fmla="*/ 1008674 w 2825510"/>
              <a:gd name="connsiteY9" fmla="*/ 2058267 h 2125877"/>
              <a:gd name="connsiteX10" fmla="*/ 228139 w 2825510"/>
              <a:gd name="connsiteY10" fmla="*/ 1738200 h 2125877"/>
              <a:gd name="connsiteX11" fmla="*/ 113264 w 2825510"/>
              <a:gd name="connsiteY11" fmla="*/ 510222 h 2125877"/>
              <a:gd name="connsiteX12" fmla="*/ 176321 w 2825510"/>
              <a:gd name="connsiteY12" fmla="*/ 312875 h 2125877"/>
              <a:gd name="connsiteX13" fmla="*/ 287878 w 2825510"/>
              <a:gd name="connsiteY13" fmla="*/ 2580 h 2125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25510" h="2125877">
                <a:moveTo>
                  <a:pt x="289451" y="0"/>
                </a:moveTo>
                <a:lnTo>
                  <a:pt x="2605319" y="0"/>
                </a:lnTo>
                <a:lnTo>
                  <a:pt x="2666466" y="86842"/>
                </a:lnTo>
                <a:cubicBezTo>
                  <a:pt x="2735340" y="197705"/>
                  <a:pt x="2782244" y="316424"/>
                  <a:pt x="2806379" y="441175"/>
                </a:cubicBezTo>
                <a:cubicBezTo>
                  <a:pt x="2836495" y="597099"/>
                  <a:pt x="2831027" y="762227"/>
                  <a:pt x="2790174" y="931943"/>
                </a:cubicBezTo>
                <a:cubicBezTo>
                  <a:pt x="2727495" y="1192140"/>
                  <a:pt x="2582711" y="1455785"/>
                  <a:pt x="2373655" y="1695462"/>
                </a:cubicBezTo>
                <a:cubicBezTo>
                  <a:pt x="2303969" y="1775353"/>
                  <a:pt x="2227143" y="1852582"/>
                  <a:pt x="2143838" y="1926132"/>
                </a:cubicBezTo>
                <a:cubicBezTo>
                  <a:pt x="2010889" y="2043510"/>
                  <a:pt x="1877067" y="2103445"/>
                  <a:pt x="1709942" y="2120544"/>
                </a:cubicBezTo>
                <a:cubicBezTo>
                  <a:pt x="1535125" y="2138433"/>
                  <a:pt x="1337140" y="2108198"/>
                  <a:pt x="1127522" y="2076154"/>
                </a:cubicBezTo>
                <a:cubicBezTo>
                  <a:pt x="1088872" y="2070223"/>
                  <a:pt x="1048899" y="2064133"/>
                  <a:pt x="1008674" y="2058267"/>
                </a:cubicBezTo>
                <a:cubicBezTo>
                  <a:pt x="648648" y="2005728"/>
                  <a:pt x="399797" y="1955097"/>
                  <a:pt x="228139" y="1738200"/>
                </a:cubicBezTo>
                <a:cubicBezTo>
                  <a:pt x="-33415" y="1407718"/>
                  <a:pt x="-67786" y="1040469"/>
                  <a:pt x="113264" y="510222"/>
                </a:cubicBezTo>
                <a:cubicBezTo>
                  <a:pt x="136966" y="440824"/>
                  <a:pt x="156987" y="375768"/>
                  <a:pt x="176321" y="312875"/>
                </a:cubicBezTo>
                <a:cubicBezTo>
                  <a:pt x="216423" y="182513"/>
                  <a:pt x="247775" y="84540"/>
                  <a:pt x="287878" y="258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81BED6B2-2B6A-D83E-5C36-F6D71FA9E2EE}"/>
              </a:ext>
              <a:ext uri="{C183D7F6-B498-43B3-948B-1728B52AA6E4}">
                <adec:decorative xmlns:adec="http://schemas.microsoft.com/office/drawing/2017/decorative" val="1"/>
              </a:ext>
            </a:extLst>
          </p:cNvPr>
          <p:cNvSpPr/>
          <p:nvPr userDrawn="1"/>
        </p:nvSpPr>
        <p:spPr>
          <a:xfrm>
            <a:off x="9700104" y="-115244"/>
            <a:ext cx="3040473" cy="2241120"/>
          </a:xfrm>
          <a:custGeom>
            <a:avLst/>
            <a:gdLst>
              <a:gd name="connsiteX0" fmla="*/ 294180 w 3040473"/>
              <a:gd name="connsiteY0" fmla="*/ 0 h 2241120"/>
              <a:gd name="connsiteX1" fmla="*/ 2849300 w 3040473"/>
              <a:gd name="connsiteY1" fmla="*/ 0 h 2241120"/>
              <a:gd name="connsiteX2" fmla="*/ 2872181 w 3040473"/>
              <a:gd name="connsiteY2" fmla="*/ 32760 h 2241120"/>
              <a:gd name="connsiteX3" fmla="*/ 3020886 w 3040473"/>
              <a:gd name="connsiteY3" fmla="*/ 414920 h 2241120"/>
              <a:gd name="connsiteX4" fmla="*/ 3001050 w 3040473"/>
              <a:gd name="connsiteY4" fmla="*/ 945260 h 2241120"/>
              <a:gd name="connsiteX5" fmla="*/ 2549423 w 3040473"/>
              <a:gd name="connsiteY5" fmla="*/ 1772259 h 2241120"/>
              <a:gd name="connsiteX6" fmla="*/ 2301170 w 3040473"/>
              <a:gd name="connsiteY6" fmla="*/ 2022617 h 2241120"/>
              <a:gd name="connsiteX7" fmla="*/ 1833654 w 3040473"/>
              <a:gd name="connsiteY7" fmla="*/ 2234799 h 2241120"/>
              <a:gd name="connsiteX8" fmla="*/ 1207605 w 3040473"/>
              <a:gd name="connsiteY8" fmla="*/ 2189690 h 2241120"/>
              <a:gd name="connsiteX9" fmla="*/ 1079897 w 3040473"/>
              <a:gd name="connsiteY9" fmla="*/ 2170945 h 2241120"/>
              <a:gd name="connsiteX10" fmla="*/ 242172 w 3040473"/>
              <a:gd name="connsiteY10" fmla="*/ 1828946 h 2241120"/>
              <a:gd name="connsiteX11" fmla="*/ 124682 w 3040473"/>
              <a:gd name="connsiteY11" fmla="*/ 502715 h 2241120"/>
              <a:gd name="connsiteX12" fmla="*/ 193455 w 3040473"/>
              <a:gd name="connsiteY12" fmla="*/ 289178 h 2241120"/>
              <a:gd name="connsiteX13" fmla="*/ 283745 w 3040473"/>
              <a:gd name="connsiteY13" fmla="*/ 23445 h 224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40473" h="2241120">
                <a:moveTo>
                  <a:pt x="294180" y="0"/>
                </a:moveTo>
                <a:lnTo>
                  <a:pt x="2849300" y="0"/>
                </a:lnTo>
                <a:lnTo>
                  <a:pt x="2872181" y="32760"/>
                </a:lnTo>
                <a:cubicBezTo>
                  <a:pt x="2945695" y="152206"/>
                  <a:pt x="2995546" y="280250"/>
                  <a:pt x="3020886" y="414920"/>
                </a:cubicBezTo>
                <a:cubicBezTo>
                  <a:pt x="3052503" y="583244"/>
                  <a:pt x="3045812" y="761687"/>
                  <a:pt x="3001050" y="945260"/>
                </a:cubicBezTo>
                <a:cubicBezTo>
                  <a:pt x="2932375" y="1226701"/>
                  <a:pt x="2775394" y="1512271"/>
                  <a:pt x="2549423" y="1772259"/>
                </a:cubicBezTo>
                <a:cubicBezTo>
                  <a:pt x="2474098" y="1858921"/>
                  <a:pt x="2391109" y="1942740"/>
                  <a:pt x="2301170" y="2022617"/>
                </a:cubicBezTo>
                <a:cubicBezTo>
                  <a:pt x="2157636" y="2150092"/>
                  <a:pt x="2013445" y="2215506"/>
                  <a:pt x="1833654" y="2234799"/>
                </a:cubicBezTo>
                <a:cubicBezTo>
                  <a:pt x="1645588" y="2254983"/>
                  <a:pt x="1432846" y="2223285"/>
                  <a:pt x="1207605" y="2189690"/>
                </a:cubicBezTo>
                <a:cubicBezTo>
                  <a:pt x="1166075" y="2183470"/>
                  <a:pt x="1123122" y="2177087"/>
                  <a:pt x="1079897" y="2170945"/>
                </a:cubicBezTo>
                <a:cubicBezTo>
                  <a:pt x="693025" y="2115942"/>
                  <a:pt x="425689" y="2062455"/>
                  <a:pt x="242172" y="1828946"/>
                </a:cubicBezTo>
                <a:cubicBezTo>
                  <a:pt x="-37449" y="1473151"/>
                  <a:pt x="-72603" y="1076517"/>
                  <a:pt x="124682" y="502715"/>
                </a:cubicBezTo>
                <a:cubicBezTo>
                  <a:pt x="150509" y="427616"/>
                  <a:pt x="172357" y="357226"/>
                  <a:pt x="193455" y="289178"/>
                </a:cubicBezTo>
                <a:cubicBezTo>
                  <a:pt x="226275" y="183392"/>
                  <a:pt x="253715" y="97314"/>
                  <a:pt x="283745" y="2344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A5817F3C-7A01-E551-7970-8E0764D01EC1}"/>
              </a:ext>
              <a:ext uri="{C183D7F6-B498-43B3-948B-1728B52AA6E4}">
                <adec:decorative xmlns:adec="http://schemas.microsoft.com/office/drawing/2017/decorative" val="1"/>
              </a:ext>
            </a:extLst>
          </p:cNvPr>
          <p:cNvSpPr/>
          <p:nvPr userDrawn="1"/>
        </p:nvSpPr>
        <p:spPr>
          <a:xfrm>
            <a:off x="10090269" y="0"/>
            <a:ext cx="2233692" cy="1738835"/>
          </a:xfrm>
          <a:custGeom>
            <a:avLst/>
            <a:gdLst>
              <a:gd name="connsiteX0" fmla="*/ 265392 w 2233692"/>
              <a:gd name="connsiteY0" fmla="*/ 0 h 1738835"/>
              <a:gd name="connsiteX1" fmla="*/ 2058083 w 2233692"/>
              <a:gd name="connsiteY1" fmla="*/ 0 h 1738835"/>
              <a:gd name="connsiteX2" fmla="*/ 2114073 w 2233692"/>
              <a:gd name="connsiteY2" fmla="*/ 81911 h 1738835"/>
              <a:gd name="connsiteX3" fmla="*/ 2220675 w 2233692"/>
              <a:gd name="connsiteY3" fmla="*/ 365706 h 1738835"/>
              <a:gd name="connsiteX4" fmla="*/ 2202684 w 2233692"/>
              <a:gd name="connsiteY4" fmla="*/ 761429 h 1738835"/>
              <a:gd name="connsiteX5" fmla="*/ 1866035 w 2233692"/>
              <a:gd name="connsiteY5" fmla="*/ 1382028 h 1738835"/>
              <a:gd name="connsiteX6" fmla="*/ 1682309 w 2233692"/>
              <a:gd name="connsiteY6" fmla="*/ 1570835 h 1738835"/>
              <a:gd name="connsiteX7" fmla="*/ 1337994 w 2233692"/>
              <a:gd name="connsiteY7" fmla="*/ 1733000 h 1738835"/>
              <a:gd name="connsiteX8" fmla="*/ 879058 w 2233692"/>
              <a:gd name="connsiteY8" fmla="*/ 1704588 h 1738835"/>
              <a:gd name="connsiteX9" fmla="*/ 785502 w 2233692"/>
              <a:gd name="connsiteY9" fmla="*/ 1691674 h 1738835"/>
              <a:gd name="connsiteX10" fmla="*/ 173222 w 2233692"/>
              <a:gd name="connsiteY10" fmla="*/ 1443591 h 1738835"/>
              <a:gd name="connsiteX11" fmla="*/ 95641 w 2233692"/>
              <a:gd name="connsiteY11" fmla="*/ 455391 h 1738835"/>
              <a:gd name="connsiteX12" fmla="*/ 147474 w 2233692"/>
              <a:gd name="connsiteY12" fmla="*/ 295550 h 1738835"/>
              <a:gd name="connsiteX13" fmla="*/ 238761 w 2233692"/>
              <a:gd name="connsiteY13" fmla="*/ 44066 h 1738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33692" h="1738835">
                <a:moveTo>
                  <a:pt x="265392" y="0"/>
                </a:moveTo>
                <a:lnTo>
                  <a:pt x="2058083" y="0"/>
                </a:lnTo>
                <a:lnTo>
                  <a:pt x="2114073" y="81911"/>
                </a:lnTo>
                <a:cubicBezTo>
                  <a:pt x="2167224" y="170386"/>
                  <a:pt x="2202960" y="265472"/>
                  <a:pt x="2220675" y="365706"/>
                </a:cubicBezTo>
                <a:cubicBezTo>
                  <a:pt x="2242774" y="490987"/>
                  <a:pt x="2236710" y="624135"/>
                  <a:pt x="2202684" y="761429"/>
                </a:cubicBezTo>
                <a:cubicBezTo>
                  <a:pt x="2150482" y="971920"/>
                  <a:pt x="2033479" y="1186226"/>
                  <a:pt x="1866035" y="1382028"/>
                </a:cubicBezTo>
                <a:cubicBezTo>
                  <a:pt x="1810219" y="1447296"/>
                  <a:pt x="1748801" y="1510507"/>
                  <a:pt x="1682309" y="1570835"/>
                </a:cubicBezTo>
                <a:cubicBezTo>
                  <a:pt x="1576194" y="1667113"/>
                  <a:pt x="1470001" y="1717107"/>
                  <a:pt x="1337994" y="1733000"/>
                </a:cubicBezTo>
                <a:cubicBezTo>
                  <a:pt x="1199910" y="1749626"/>
                  <a:pt x="1044062" y="1727762"/>
                  <a:pt x="879058" y="1704588"/>
                </a:cubicBezTo>
                <a:cubicBezTo>
                  <a:pt x="848634" y="1700293"/>
                  <a:pt x="817168" y="1695892"/>
                  <a:pt x="785502" y="1691674"/>
                </a:cubicBezTo>
                <a:cubicBezTo>
                  <a:pt x="502076" y="1653883"/>
                  <a:pt x="306322" y="1616222"/>
                  <a:pt x="173222" y="1443591"/>
                </a:cubicBezTo>
                <a:cubicBezTo>
                  <a:pt x="-29583" y="1180556"/>
                  <a:pt x="-52797" y="885016"/>
                  <a:pt x="95641" y="455391"/>
                </a:cubicBezTo>
                <a:cubicBezTo>
                  <a:pt x="115073" y="399164"/>
                  <a:pt x="131555" y="346480"/>
                  <a:pt x="147474" y="295550"/>
                </a:cubicBezTo>
                <a:cubicBezTo>
                  <a:pt x="180489" y="189982"/>
                  <a:pt x="206259" y="110627"/>
                  <a:pt x="238761" y="44066"/>
                </a:cubicBezTo>
                <a:close/>
              </a:path>
            </a:pathLst>
          </a:custGeom>
          <a:blipFill dpi="0" rotWithShape="1">
            <a:blip r:embed="rId2" cstate="print">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B2E168A8-B8D1-E9B2-00BA-6BDE015AF10C}"/>
              </a:ext>
              <a:ext uri="{C183D7F6-B498-43B3-948B-1728B52AA6E4}">
                <adec:decorative xmlns:adec="http://schemas.microsoft.com/office/drawing/2017/decorative" val="1"/>
              </a:ext>
            </a:extLst>
          </p:cNvPr>
          <p:cNvSpPr/>
          <p:nvPr userDrawn="1"/>
        </p:nvSpPr>
        <p:spPr>
          <a:xfrm>
            <a:off x="8236094" y="874310"/>
            <a:ext cx="1323335" cy="1258997"/>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2AD14604-7155-33F1-8769-9D16006A08E3}"/>
              </a:ext>
              <a:ext uri="{C183D7F6-B498-43B3-948B-1728B52AA6E4}">
                <adec:decorative xmlns:adec="http://schemas.microsoft.com/office/drawing/2017/decorative" val="1"/>
              </a:ext>
            </a:extLst>
          </p:cNvPr>
          <p:cNvSpPr/>
          <p:nvPr userDrawn="1"/>
        </p:nvSpPr>
        <p:spPr>
          <a:xfrm>
            <a:off x="8185755" y="823866"/>
            <a:ext cx="1424013" cy="1359885"/>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7" name="Freeform: Shape 46">
            <a:extLst>
              <a:ext uri="{FF2B5EF4-FFF2-40B4-BE49-F238E27FC236}">
                <a16:creationId xmlns:a16="http://schemas.microsoft.com/office/drawing/2014/main" id="{04E605F2-BDF1-3ADA-342B-7FA4537419E7}"/>
              </a:ext>
              <a:ext uri="{C183D7F6-B498-43B3-948B-1728B52AA6E4}">
                <adec:decorative xmlns:adec="http://schemas.microsoft.com/office/drawing/2017/decorative" val="1"/>
              </a:ext>
            </a:extLst>
          </p:cNvPr>
          <p:cNvSpPr/>
          <p:nvPr userDrawn="1"/>
        </p:nvSpPr>
        <p:spPr>
          <a:xfrm>
            <a:off x="8293916" y="941398"/>
            <a:ext cx="1207691" cy="1124820"/>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8044EBD1-C32A-97AF-9AF3-D320537CC814}"/>
              </a:ext>
              <a:ext uri="{C183D7F6-B498-43B3-948B-1728B52AA6E4}">
                <adec:decorative xmlns:adec="http://schemas.microsoft.com/office/drawing/2017/decorative" val="1"/>
              </a:ext>
            </a:extLst>
          </p:cNvPr>
          <p:cNvSpPr/>
          <p:nvPr userDrawn="1"/>
        </p:nvSpPr>
        <p:spPr>
          <a:xfrm>
            <a:off x="8374684" y="996982"/>
            <a:ext cx="1046155" cy="1013653"/>
          </a:xfrm>
          <a:custGeom>
            <a:avLst/>
            <a:gdLst>
              <a:gd name="connsiteX0" fmla="*/ 529533 w 1046155"/>
              <a:gd name="connsiteY0" fmla="*/ 55 h 1013653"/>
              <a:gd name="connsiteX1" fmla="*/ 585870 w 1046155"/>
              <a:gd name="connsiteY1" fmla="*/ 2019 h 1013653"/>
              <a:gd name="connsiteX2" fmla="*/ 798020 w 1046155"/>
              <a:gd name="connsiteY2" fmla="*/ 62153 h 1013653"/>
              <a:gd name="connsiteX3" fmla="*/ 889077 w 1046155"/>
              <a:gd name="connsiteY3" fmla="*/ 121638 h 1013653"/>
              <a:gd name="connsiteX4" fmla="*/ 962529 w 1046155"/>
              <a:gd name="connsiteY4" fmla="*/ 197248 h 1013653"/>
              <a:gd name="connsiteX5" fmla="*/ 1040059 w 1046155"/>
              <a:gd name="connsiteY5" fmla="*/ 370545 h 1013653"/>
              <a:gd name="connsiteX6" fmla="*/ 1031633 w 1046155"/>
              <a:gd name="connsiteY6" fmla="*/ 555883 h 1013653"/>
              <a:gd name="connsiteX7" fmla="*/ 873962 w 1046155"/>
              <a:gd name="connsiteY7" fmla="*/ 846542 h 1013653"/>
              <a:gd name="connsiteX8" fmla="*/ 787914 w 1046155"/>
              <a:gd name="connsiteY8" fmla="*/ 934970 h 1013653"/>
              <a:gd name="connsiteX9" fmla="*/ 626653 w 1046155"/>
              <a:gd name="connsiteY9" fmla="*/ 1010920 h 1013653"/>
              <a:gd name="connsiteX10" fmla="*/ 411709 w 1046155"/>
              <a:gd name="connsiteY10" fmla="*/ 997613 h 1013653"/>
              <a:gd name="connsiteX11" fmla="*/ 367892 w 1046155"/>
              <a:gd name="connsiteY11" fmla="*/ 991565 h 1013653"/>
              <a:gd name="connsiteX12" fmla="*/ 81129 w 1046155"/>
              <a:gd name="connsiteY12" fmla="*/ 875375 h 1013653"/>
              <a:gd name="connsiteX13" fmla="*/ 44794 w 1046155"/>
              <a:gd name="connsiteY13" fmla="*/ 412549 h 1013653"/>
              <a:gd name="connsiteX14" fmla="*/ 69070 w 1046155"/>
              <a:gd name="connsiteY14" fmla="*/ 337687 h 1013653"/>
              <a:gd name="connsiteX15" fmla="*/ 173500 w 1046155"/>
              <a:gd name="connsiteY15" fmla="*/ 138076 h 1013653"/>
              <a:gd name="connsiteX16" fmla="*/ 365941 w 1046155"/>
              <a:gd name="connsiteY16" fmla="*/ 26832 h 1013653"/>
              <a:gd name="connsiteX17" fmla="*/ 529533 w 1046155"/>
              <a:gd name="connsiteY17" fmla="*/ 55 h 101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46155" h="1013653">
                <a:moveTo>
                  <a:pt x="529533" y="55"/>
                </a:moveTo>
                <a:cubicBezTo>
                  <a:pt x="548195" y="-202"/>
                  <a:pt x="566984" y="451"/>
                  <a:pt x="585870" y="2019"/>
                </a:cubicBezTo>
                <a:cubicBezTo>
                  <a:pt x="660133" y="8170"/>
                  <a:pt x="733490" y="28948"/>
                  <a:pt x="798020" y="62153"/>
                </a:cubicBezTo>
                <a:cubicBezTo>
                  <a:pt x="831175" y="79182"/>
                  <a:pt x="861594" y="99066"/>
                  <a:pt x="889077" y="121638"/>
                </a:cubicBezTo>
                <a:cubicBezTo>
                  <a:pt x="916562" y="144209"/>
                  <a:pt x="941112" y="169469"/>
                  <a:pt x="962529" y="197248"/>
                </a:cubicBezTo>
                <a:cubicBezTo>
                  <a:pt x="1002929" y="249645"/>
                  <a:pt x="1028996" y="307952"/>
                  <a:pt x="1040059" y="370545"/>
                </a:cubicBezTo>
                <a:cubicBezTo>
                  <a:pt x="1050409" y="429221"/>
                  <a:pt x="1047569" y="491581"/>
                  <a:pt x="1031633" y="555883"/>
                </a:cubicBezTo>
                <a:cubicBezTo>
                  <a:pt x="1007184" y="654467"/>
                  <a:pt x="952385" y="754837"/>
                  <a:pt x="873962" y="846542"/>
                </a:cubicBezTo>
                <a:cubicBezTo>
                  <a:pt x="847821" y="877110"/>
                  <a:pt x="819055" y="906715"/>
                  <a:pt x="787914" y="934970"/>
                </a:cubicBezTo>
                <a:cubicBezTo>
                  <a:pt x="738214" y="980062"/>
                  <a:pt x="688479" y="1003477"/>
                  <a:pt x="626653" y="1010920"/>
                </a:cubicBezTo>
                <a:cubicBezTo>
                  <a:pt x="561981" y="1018707"/>
                  <a:pt x="488989" y="1008467"/>
                  <a:pt x="411709" y="997613"/>
                </a:cubicBezTo>
                <a:cubicBezTo>
                  <a:pt x="397460" y="995602"/>
                  <a:pt x="382723" y="993541"/>
                  <a:pt x="367892" y="991565"/>
                </a:cubicBezTo>
                <a:cubicBezTo>
                  <a:pt x="235149" y="973866"/>
                  <a:pt x="143467" y="956227"/>
                  <a:pt x="81129" y="875375"/>
                </a:cubicBezTo>
                <a:cubicBezTo>
                  <a:pt x="-13855" y="752182"/>
                  <a:pt x="-24727" y="613765"/>
                  <a:pt x="44794" y="412549"/>
                </a:cubicBezTo>
                <a:cubicBezTo>
                  <a:pt x="53895" y="386215"/>
                  <a:pt x="61614" y="361540"/>
                  <a:pt x="69070" y="337687"/>
                </a:cubicBezTo>
                <a:cubicBezTo>
                  <a:pt x="99995" y="238801"/>
                  <a:pt x="117348" y="189023"/>
                  <a:pt x="173500" y="138076"/>
                </a:cubicBezTo>
                <a:cubicBezTo>
                  <a:pt x="229254" y="87490"/>
                  <a:pt x="294008" y="50071"/>
                  <a:pt x="365941" y="26832"/>
                </a:cubicBezTo>
                <a:cubicBezTo>
                  <a:pt x="418722" y="9787"/>
                  <a:pt x="473549" y="825"/>
                  <a:pt x="529533" y="55"/>
                </a:cubicBezTo>
                <a:close/>
              </a:path>
            </a:pathLst>
          </a:custGeom>
          <a:blipFill dpi="0" rotWithShape="1">
            <a:blip r:embed="rId3" cstate="print">
              <a:duotone>
                <a:prstClr val="black"/>
                <a:schemeClr val="accent5">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Date Placeholder 3">
            <a:extLst>
              <a:ext uri="{FF2B5EF4-FFF2-40B4-BE49-F238E27FC236}">
                <a16:creationId xmlns:a16="http://schemas.microsoft.com/office/drawing/2014/main" id="{74694E80-5B95-215C-4CA1-E509E9C84F23}"/>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a:t>2/3/20XX</a:t>
            </a:r>
          </a:p>
        </p:txBody>
      </p:sp>
      <p:sp>
        <p:nvSpPr>
          <p:cNvPr id="54" name="Footer Placeholder 4">
            <a:extLst>
              <a:ext uri="{FF2B5EF4-FFF2-40B4-BE49-F238E27FC236}">
                <a16:creationId xmlns:a16="http://schemas.microsoft.com/office/drawing/2014/main" id="{68C5CB4D-310E-C226-BEED-15BC3F044A36}"/>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a:t>Presentation Title</a:t>
            </a:r>
          </a:p>
        </p:txBody>
      </p:sp>
      <p:sp>
        <p:nvSpPr>
          <p:cNvPr id="55" name="Slide Number Placeholder 5">
            <a:extLst>
              <a:ext uri="{FF2B5EF4-FFF2-40B4-BE49-F238E27FC236}">
                <a16:creationId xmlns:a16="http://schemas.microsoft.com/office/drawing/2014/main" id="{44BAF0CA-BC3C-AD99-5851-4C29606C5F9A}"/>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a:p>
        </p:txBody>
      </p:sp>
    </p:spTree>
    <p:extLst>
      <p:ext uri="{BB962C8B-B14F-4D97-AF65-F5344CB8AC3E}">
        <p14:creationId xmlns:p14="http://schemas.microsoft.com/office/powerpoint/2010/main" val="4013188335"/>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29" name="Title 12">
            <a:extLst>
              <a:ext uri="{FF2B5EF4-FFF2-40B4-BE49-F238E27FC236}">
                <a16:creationId xmlns:a16="http://schemas.microsoft.com/office/drawing/2014/main" id="{13E521F8-83B3-D46A-1B27-32CCFD64FE19}"/>
              </a:ext>
            </a:extLst>
          </p:cNvPr>
          <p:cNvSpPr>
            <a:spLocks noGrp="1"/>
          </p:cNvSpPr>
          <p:nvPr>
            <p:ph type="title" hasCustomPrompt="1"/>
          </p:nvPr>
        </p:nvSpPr>
        <p:spPr>
          <a:xfrm>
            <a:off x="681038" y="1014288"/>
            <a:ext cx="4980672" cy="2267614"/>
          </a:xfrm>
        </p:spPr>
        <p:txBody>
          <a:bodyPr anchor="t"/>
          <a:lstStyle>
            <a:lvl1pPr>
              <a:lnSpc>
                <a:spcPct val="100000"/>
              </a:lnSpc>
              <a:defRPr/>
            </a:lvl1pPr>
          </a:lstStyle>
          <a:p>
            <a:r>
              <a:rPr lang="en-US" sz="3200">
                <a:solidFill>
                  <a:schemeClr val="tx1">
                    <a:lumMod val="75000"/>
                    <a:lumOff val="25000"/>
                  </a:schemeClr>
                </a:solidFill>
              </a:rPr>
              <a:t>Click to add title</a:t>
            </a:r>
            <a:endParaRPr lang="en-US"/>
          </a:p>
        </p:txBody>
      </p:sp>
      <p:sp>
        <p:nvSpPr>
          <p:cNvPr id="13" name="Content Placeholder 3">
            <a:extLst>
              <a:ext uri="{FF2B5EF4-FFF2-40B4-BE49-F238E27FC236}">
                <a16:creationId xmlns:a16="http://schemas.microsoft.com/office/drawing/2014/main" id="{17A1D8F1-CFCC-49C3-4874-06E9B176FF30}"/>
              </a:ext>
            </a:extLst>
          </p:cNvPr>
          <p:cNvSpPr>
            <a:spLocks noGrp="1"/>
          </p:cNvSpPr>
          <p:nvPr>
            <p:ph sz="half" idx="2" hasCustomPrompt="1"/>
          </p:nvPr>
        </p:nvSpPr>
        <p:spPr>
          <a:xfrm>
            <a:off x="681038" y="3499346"/>
            <a:ext cx="4980672" cy="2453700"/>
          </a:xfrm>
        </p:spPr>
        <p:txBody>
          <a:bodyPr>
            <a:noAutofit/>
          </a:bodyPr>
          <a:lstStyle>
            <a:lvl1pPr marL="342900" indent="-342900">
              <a:buFont typeface="+mj-lt"/>
              <a:buAutoNum type="arabicPeriod"/>
              <a:defRPr sz="1800"/>
            </a:lvl1pPr>
            <a:lvl2pPr marL="342900" indent="-342900">
              <a:buFont typeface="+mj-lt"/>
              <a:buAutoNum type="alphaLcPeriod"/>
              <a:defRPr sz="1800"/>
            </a:lvl2pPr>
            <a:lvl3pPr marL="914400" indent="-342900">
              <a:buFont typeface="+mj-lt"/>
              <a:buAutoNum type="arabicParenR"/>
              <a:defRPr sz="1800"/>
            </a:lvl3pPr>
            <a:lvl4pPr marL="1371600" indent="-342900">
              <a:buFont typeface="+mj-lt"/>
              <a:buAutoNum type="alphaLcParenR"/>
              <a:defRPr sz="1800"/>
            </a:lvl4pPr>
            <a:lvl5pPr marL="1828800" indent="-342900">
              <a:buFont typeface="+mj-lt"/>
              <a:buAutoNum type="romanLcPeriod"/>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4" name="Content Placeholder 5">
            <a:extLst>
              <a:ext uri="{FF2B5EF4-FFF2-40B4-BE49-F238E27FC236}">
                <a16:creationId xmlns:a16="http://schemas.microsoft.com/office/drawing/2014/main" id="{E31E947A-6261-6154-651C-64D04F442074}"/>
              </a:ext>
            </a:extLst>
          </p:cNvPr>
          <p:cNvSpPr>
            <a:spLocks noGrp="1"/>
          </p:cNvSpPr>
          <p:nvPr>
            <p:ph sz="quarter" idx="4" hasCustomPrompt="1"/>
          </p:nvPr>
        </p:nvSpPr>
        <p:spPr>
          <a:xfrm>
            <a:off x="5859780" y="1014288"/>
            <a:ext cx="5651181" cy="4938758"/>
          </a:xfrm>
        </p:spPr>
        <p:txBody>
          <a:bodyPr anchor="b">
            <a:normAutofit/>
          </a:bodyPr>
          <a:lstStyle>
            <a:lvl1pPr marL="0" indent="0">
              <a:buFont typeface="Arial" panose="020B0604020202020204" pitchFamily="34" charset="0"/>
              <a:buNone/>
              <a:defRPr sz="1800"/>
            </a:lvl1pPr>
            <a:lvl2pPr marL="285750" indent="-285750">
              <a:buFont typeface="Arial" panose="020B0604020202020204" pitchFamily="34" charset="0"/>
              <a:buChar char="•"/>
              <a:defRPr sz="1800"/>
            </a:lvl2pPr>
            <a:lvl3pPr marL="914400" indent="-285750">
              <a:buFont typeface="Meiryo" panose="020B0604030504040204" pitchFamily="34" charset="-128"/>
              <a:buChar char="–"/>
              <a:defRPr sz="1800"/>
            </a:lvl3pPr>
            <a:lvl4pPr marL="1371600" indent="-285750">
              <a:buFont typeface="Meiryo" panose="020B0604030504040204" pitchFamily="34" charset="-128"/>
              <a:buChar char="–"/>
              <a:defRPr sz="1800"/>
            </a:lvl4pPr>
            <a:lvl5pPr marL="1828800" indent="-285750">
              <a:buFont typeface="Meiryo" panose="020B0604030504040204" pitchFamily="34" charset="-128"/>
              <a:buChar char="–"/>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6" name="Freeform: Shape 15">
            <a:extLst>
              <a:ext uri="{FF2B5EF4-FFF2-40B4-BE49-F238E27FC236}">
                <a16:creationId xmlns:a16="http://schemas.microsoft.com/office/drawing/2014/main" id="{5F8EE83F-071C-ABC6-0507-321397495B53}"/>
              </a:ext>
              <a:ext uri="{C183D7F6-B498-43B3-948B-1728B52AA6E4}">
                <adec:decorative xmlns:adec="http://schemas.microsoft.com/office/drawing/2017/decorative" val="1"/>
              </a:ext>
            </a:extLst>
          </p:cNvPr>
          <p:cNvSpPr/>
          <p:nvPr userDrawn="1"/>
        </p:nvSpPr>
        <p:spPr>
          <a:xfrm rot="7684585">
            <a:off x="10477325" y="-112329"/>
            <a:ext cx="888696" cy="845489"/>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DC945BD7-A7FF-B8CB-BEE0-6B700765EB04}"/>
              </a:ext>
              <a:ext uri="{C183D7F6-B498-43B3-948B-1728B52AA6E4}">
                <adec:decorative xmlns:adec="http://schemas.microsoft.com/office/drawing/2017/decorative" val="1"/>
              </a:ext>
            </a:extLst>
          </p:cNvPr>
          <p:cNvSpPr/>
          <p:nvPr userDrawn="1"/>
        </p:nvSpPr>
        <p:spPr>
          <a:xfrm rot="7684585">
            <a:off x="10443520" y="-146205"/>
            <a:ext cx="956307" cy="913241"/>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E618DFAC-77B9-BC08-65E0-69740384CE95}"/>
              </a:ext>
              <a:ext uri="{C183D7F6-B498-43B3-948B-1728B52AA6E4}">
                <adec:decorative xmlns:adec="http://schemas.microsoft.com/office/drawing/2017/decorative" val="1"/>
              </a:ext>
            </a:extLst>
          </p:cNvPr>
          <p:cNvSpPr/>
          <p:nvPr userDrawn="1"/>
        </p:nvSpPr>
        <p:spPr>
          <a:xfrm rot="7684585">
            <a:off x="10516156" y="-67275"/>
            <a:ext cx="811034" cy="755381"/>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48296844-8339-EDA7-19BF-2C357711C093}"/>
              </a:ext>
              <a:ext uri="{C183D7F6-B498-43B3-948B-1728B52AA6E4}">
                <adec:decorative xmlns:adec="http://schemas.microsoft.com/office/drawing/2017/decorative" val="1"/>
              </a:ext>
            </a:extLst>
          </p:cNvPr>
          <p:cNvSpPr/>
          <p:nvPr userDrawn="1"/>
        </p:nvSpPr>
        <p:spPr>
          <a:xfrm rot="7684585">
            <a:off x="10570396" y="-29948"/>
            <a:ext cx="702554" cy="680727"/>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a:blip r:embed="rId2" cstate="print">
              <a:duotone>
                <a:prstClr val="black"/>
                <a:schemeClr val="accent6">
                  <a:tint val="45000"/>
                  <a:satMod val="400000"/>
                </a:schemeClr>
              </a:duotone>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DAB07B07-F645-F92C-3826-8B5C34AB4F53}"/>
              </a:ext>
              <a:ext uri="{C183D7F6-B498-43B3-948B-1728B52AA6E4}">
                <adec:decorative xmlns:adec="http://schemas.microsoft.com/office/drawing/2017/decorative" val="1"/>
              </a:ext>
            </a:extLst>
          </p:cNvPr>
          <p:cNvSpPr/>
          <p:nvPr userDrawn="1"/>
        </p:nvSpPr>
        <p:spPr>
          <a:xfrm rot="1841628">
            <a:off x="11354252" y="431135"/>
            <a:ext cx="1212988" cy="1154015"/>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A0D9CF31-0B63-851F-5AE7-DA8F677592C0}"/>
              </a:ext>
              <a:ext uri="{C183D7F6-B498-43B3-948B-1728B52AA6E4}">
                <adec:decorative xmlns:adec="http://schemas.microsoft.com/office/drawing/2017/decorative" val="1"/>
              </a:ext>
            </a:extLst>
          </p:cNvPr>
          <p:cNvSpPr/>
          <p:nvPr userDrawn="1"/>
        </p:nvSpPr>
        <p:spPr>
          <a:xfrm rot="1841628">
            <a:off x="11308110" y="384897"/>
            <a:ext cx="1305272" cy="1246491"/>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5" name="Freeform: Shape 24">
            <a:extLst>
              <a:ext uri="{FF2B5EF4-FFF2-40B4-BE49-F238E27FC236}">
                <a16:creationId xmlns:a16="http://schemas.microsoft.com/office/drawing/2014/main" id="{A3FD6EFE-9F27-4298-EE90-5C5E6E955BDC}"/>
              </a:ext>
              <a:ext uri="{C183D7F6-B498-43B3-948B-1728B52AA6E4}">
                <adec:decorative xmlns:adec="http://schemas.microsoft.com/office/drawing/2017/decorative" val="1"/>
              </a:ext>
            </a:extLst>
          </p:cNvPr>
          <p:cNvSpPr/>
          <p:nvPr userDrawn="1"/>
        </p:nvSpPr>
        <p:spPr>
          <a:xfrm rot="1841628">
            <a:off x="11407252" y="492629"/>
            <a:ext cx="1106988" cy="1031027"/>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A3965657-4507-63A6-DADF-85647E699670}"/>
              </a:ext>
              <a:ext uri="{C183D7F6-B498-43B3-948B-1728B52AA6E4}">
                <adec:decorative xmlns:adec="http://schemas.microsoft.com/office/drawing/2017/decorative" val="1"/>
              </a:ext>
            </a:extLst>
          </p:cNvPr>
          <p:cNvSpPr/>
          <p:nvPr userDrawn="1"/>
        </p:nvSpPr>
        <p:spPr>
          <a:xfrm rot="1841628">
            <a:off x="11481286" y="543577"/>
            <a:ext cx="958921" cy="929130"/>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a:blip r:embed="rId3" cstate="print">
              <a:duotone>
                <a:prstClr val="black"/>
                <a:schemeClr val="accent4">
                  <a:tint val="45000"/>
                  <a:satMod val="400000"/>
                </a:schemeClr>
              </a:duotone>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BCC376E7-CED4-8E4E-6D65-A5F9C033EDF8}"/>
              </a:ext>
              <a:ext uri="{C183D7F6-B498-43B3-948B-1728B52AA6E4}">
                <adec:decorative xmlns:adec="http://schemas.microsoft.com/office/drawing/2017/decorative" val="1"/>
              </a:ext>
            </a:extLst>
          </p:cNvPr>
          <p:cNvSpPr/>
          <p:nvPr userDrawn="1"/>
        </p:nvSpPr>
        <p:spPr>
          <a:xfrm rot="7684585">
            <a:off x="-437675" y="653223"/>
            <a:ext cx="888696" cy="845489"/>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3D5B913C-C9F4-F4FA-638D-CDA51FF3F615}"/>
              </a:ext>
              <a:ext uri="{C183D7F6-B498-43B3-948B-1728B52AA6E4}">
                <adec:decorative xmlns:adec="http://schemas.microsoft.com/office/drawing/2017/decorative" val="1"/>
              </a:ext>
            </a:extLst>
          </p:cNvPr>
          <p:cNvSpPr/>
          <p:nvPr userDrawn="1"/>
        </p:nvSpPr>
        <p:spPr>
          <a:xfrm rot="7684585">
            <a:off x="-471480" y="619347"/>
            <a:ext cx="956307" cy="913241"/>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64C67F56-A32D-3E7A-E0B7-6A4B01FDBBAA}"/>
              </a:ext>
              <a:ext uri="{C183D7F6-B498-43B3-948B-1728B52AA6E4}">
                <adec:decorative xmlns:adec="http://schemas.microsoft.com/office/drawing/2017/decorative" val="1"/>
              </a:ext>
            </a:extLst>
          </p:cNvPr>
          <p:cNvSpPr/>
          <p:nvPr userDrawn="1"/>
        </p:nvSpPr>
        <p:spPr>
          <a:xfrm rot="7684585">
            <a:off x="-398844" y="698277"/>
            <a:ext cx="811034" cy="755381"/>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31">
            <a:extLst>
              <a:ext uri="{FF2B5EF4-FFF2-40B4-BE49-F238E27FC236}">
                <a16:creationId xmlns:a16="http://schemas.microsoft.com/office/drawing/2014/main" id="{42B9A980-0889-05D0-3467-4F6C9F6911DF}"/>
              </a:ext>
              <a:ext uri="{C183D7F6-B498-43B3-948B-1728B52AA6E4}">
                <adec:decorative xmlns:adec="http://schemas.microsoft.com/office/drawing/2017/decorative" val="1"/>
              </a:ext>
            </a:extLst>
          </p:cNvPr>
          <p:cNvSpPr/>
          <p:nvPr userDrawn="1"/>
        </p:nvSpPr>
        <p:spPr>
          <a:xfrm rot="7684585">
            <a:off x="-344604" y="735604"/>
            <a:ext cx="702554" cy="680727"/>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a:blip r:embed="rId2" cstate="print">
              <a:duotone>
                <a:schemeClr val="accent3">
                  <a:shade val="45000"/>
                  <a:satMod val="135000"/>
                </a:schemeClr>
                <a:prstClr val="white"/>
              </a:duotone>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Date Placeholder 3">
            <a:extLst>
              <a:ext uri="{FF2B5EF4-FFF2-40B4-BE49-F238E27FC236}">
                <a16:creationId xmlns:a16="http://schemas.microsoft.com/office/drawing/2014/main" id="{ACBE71E2-3146-CE7B-E143-C9A55ABDF2B9}"/>
              </a:ext>
            </a:extLst>
          </p:cNvPr>
          <p:cNvSpPr>
            <a:spLocks noGrp="1"/>
          </p:cNvSpPr>
          <p:nvPr>
            <p:ph type="dt" sz="half" idx="10"/>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a:t>2/3/20XX</a:t>
            </a:r>
          </a:p>
        </p:txBody>
      </p:sp>
      <p:sp>
        <p:nvSpPr>
          <p:cNvPr id="34" name="Footer Placeholder 4">
            <a:extLst>
              <a:ext uri="{FF2B5EF4-FFF2-40B4-BE49-F238E27FC236}">
                <a16:creationId xmlns:a16="http://schemas.microsoft.com/office/drawing/2014/main" id="{87E67E76-FFB5-50C5-FF6A-E58B5C5E9CD0}"/>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a:t>Presentation Title</a:t>
            </a:r>
          </a:p>
        </p:txBody>
      </p:sp>
      <p:sp>
        <p:nvSpPr>
          <p:cNvPr id="35" name="Slide Number Placeholder 5">
            <a:extLst>
              <a:ext uri="{FF2B5EF4-FFF2-40B4-BE49-F238E27FC236}">
                <a16:creationId xmlns:a16="http://schemas.microsoft.com/office/drawing/2014/main" id="{98410436-9061-8BE1-1DB8-6FB357957092}"/>
              </a:ext>
            </a:extLst>
          </p:cNvPr>
          <p:cNvSpPr>
            <a:spLocks noGrp="1"/>
          </p:cNvSpPr>
          <p:nvPr>
            <p:ph type="sldNum" sz="quarter" idx="11"/>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a:p>
        </p:txBody>
      </p:sp>
      <p:sp>
        <p:nvSpPr>
          <p:cNvPr id="36" name="Freeform: Shape 35">
            <a:extLst>
              <a:ext uri="{FF2B5EF4-FFF2-40B4-BE49-F238E27FC236}">
                <a16:creationId xmlns:a16="http://schemas.microsoft.com/office/drawing/2014/main" id="{F35E0A7A-102F-55C8-7283-8F09BF36C28B}"/>
              </a:ext>
              <a:ext uri="{C183D7F6-B498-43B3-948B-1728B52AA6E4}">
                <adec:decorative xmlns:adec="http://schemas.microsoft.com/office/drawing/2017/decorative" val="1"/>
              </a:ext>
            </a:extLst>
          </p:cNvPr>
          <p:cNvSpPr/>
          <p:nvPr userDrawn="1"/>
        </p:nvSpPr>
        <p:spPr>
          <a:xfrm rot="1841628">
            <a:off x="3504643" y="-541126"/>
            <a:ext cx="1212988" cy="1154015"/>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7" name="Freeform: Shape 36">
            <a:extLst>
              <a:ext uri="{FF2B5EF4-FFF2-40B4-BE49-F238E27FC236}">
                <a16:creationId xmlns:a16="http://schemas.microsoft.com/office/drawing/2014/main" id="{C4B8D0F3-E033-9691-B7E1-8D5D45A71479}"/>
              </a:ext>
              <a:ext uri="{C183D7F6-B498-43B3-948B-1728B52AA6E4}">
                <adec:decorative xmlns:adec="http://schemas.microsoft.com/office/drawing/2017/decorative" val="1"/>
              </a:ext>
            </a:extLst>
          </p:cNvPr>
          <p:cNvSpPr/>
          <p:nvPr userDrawn="1"/>
        </p:nvSpPr>
        <p:spPr>
          <a:xfrm rot="1841628">
            <a:off x="3458501" y="-587364"/>
            <a:ext cx="1305272" cy="1246491"/>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8" name="Freeform: Shape 37">
            <a:extLst>
              <a:ext uri="{FF2B5EF4-FFF2-40B4-BE49-F238E27FC236}">
                <a16:creationId xmlns:a16="http://schemas.microsoft.com/office/drawing/2014/main" id="{362131FA-FC90-4A47-187E-64BCE443882D}"/>
              </a:ext>
              <a:ext uri="{C183D7F6-B498-43B3-948B-1728B52AA6E4}">
                <adec:decorative xmlns:adec="http://schemas.microsoft.com/office/drawing/2017/decorative" val="1"/>
              </a:ext>
            </a:extLst>
          </p:cNvPr>
          <p:cNvSpPr/>
          <p:nvPr userDrawn="1"/>
        </p:nvSpPr>
        <p:spPr>
          <a:xfrm rot="1841628">
            <a:off x="3557643" y="-479632"/>
            <a:ext cx="1106988" cy="1031027"/>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9" name="Freeform: Shape 38">
            <a:extLst>
              <a:ext uri="{FF2B5EF4-FFF2-40B4-BE49-F238E27FC236}">
                <a16:creationId xmlns:a16="http://schemas.microsoft.com/office/drawing/2014/main" id="{B3416236-7985-B152-0924-0AC79CD101C5}"/>
              </a:ext>
              <a:ext uri="{C183D7F6-B498-43B3-948B-1728B52AA6E4}">
                <adec:decorative xmlns:adec="http://schemas.microsoft.com/office/drawing/2017/decorative" val="1"/>
              </a:ext>
            </a:extLst>
          </p:cNvPr>
          <p:cNvSpPr/>
          <p:nvPr userDrawn="1"/>
        </p:nvSpPr>
        <p:spPr>
          <a:xfrm rot="1841628">
            <a:off x="3631677" y="-428684"/>
            <a:ext cx="958921" cy="929130"/>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a:blip r:embed="rId3" cstate="print">
              <a:duotone>
                <a:prstClr val="black"/>
                <a:schemeClr val="accent3">
                  <a:tint val="45000"/>
                  <a:satMod val="400000"/>
                </a:schemeClr>
              </a:duotone>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140483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Table">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F25F2974-09FA-985C-0646-9F3EF933F2CD}"/>
              </a:ext>
            </a:extLst>
          </p:cNvPr>
          <p:cNvSpPr>
            <a:spLocks noGrp="1"/>
          </p:cNvSpPr>
          <p:nvPr>
            <p:ph type="title" hasCustomPrompt="1"/>
          </p:nvPr>
        </p:nvSpPr>
        <p:spPr>
          <a:xfrm>
            <a:off x="681038" y="442220"/>
            <a:ext cx="10829924" cy="1345269"/>
          </a:xfrm>
        </p:spPr>
        <p:txBody>
          <a:bodyPr/>
          <a:lstStyle>
            <a:lvl1pPr>
              <a:lnSpc>
                <a:spcPct val="100000"/>
              </a:lnSpc>
              <a:defRPr/>
            </a:lvl1pPr>
          </a:lstStyle>
          <a:p>
            <a:r>
              <a:rPr lang="en-US" sz="3200">
                <a:solidFill>
                  <a:schemeClr val="tx1">
                    <a:lumMod val="75000"/>
                    <a:lumOff val="25000"/>
                  </a:schemeClr>
                </a:solidFill>
              </a:rPr>
              <a:t>Click to add title</a:t>
            </a:r>
            <a:endParaRPr lang="en-US"/>
          </a:p>
        </p:txBody>
      </p:sp>
      <p:sp>
        <p:nvSpPr>
          <p:cNvPr id="15" name="Table Placeholder 14">
            <a:extLst>
              <a:ext uri="{FF2B5EF4-FFF2-40B4-BE49-F238E27FC236}">
                <a16:creationId xmlns:a16="http://schemas.microsoft.com/office/drawing/2014/main" id="{741D46E7-9AFE-C7AA-C554-297F06FC5CB4}"/>
              </a:ext>
            </a:extLst>
          </p:cNvPr>
          <p:cNvSpPr>
            <a:spLocks noGrp="1"/>
          </p:cNvSpPr>
          <p:nvPr>
            <p:ph type="tbl" sz="quarter" idx="10" hasCustomPrompt="1"/>
          </p:nvPr>
        </p:nvSpPr>
        <p:spPr>
          <a:xfrm>
            <a:off x="681038" y="2409826"/>
            <a:ext cx="10829926" cy="3652842"/>
          </a:xfrm>
        </p:spPr>
        <p:txBody>
          <a:bodyPr/>
          <a:lstStyle>
            <a:lvl1pPr>
              <a:defRPr/>
            </a:lvl1pPr>
          </a:lstStyle>
          <a:p>
            <a:r>
              <a:rPr lang="en-US"/>
              <a:t>Click icon to insert table</a:t>
            </a:r>
          </a:p>
        </p:txBody>
      </p:sp>
      <p:sp>
        <p:nvSpPr>
          <p:cNvPr id="10" name="Date Placeholder 3">
            <a:extLst>
              <a:ext uri="{FF2B5EF4-FFF2-40B4-BE49-F238E27FC236}">
                <a16:creationId xmlns:a16="http://schemas.microsoft.com/office/drawing/2014/main" id="{C325C0E4-3B69-C16C-62E7-8C67C7CE9A81}"/>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a:t>2/3/20XX</a:t>
            </a:r>
          </a:p>
        </p:txBody>
      </p:sp>
      <p:sp>
        <p:nvSpPr>
          <p:cNvPr id="11" name="Footer Placeholder 4">
            <a:extLst>
              <a:ext uri="{FF2B5EF4-FFF2-40B4-BE49-F238E27FC236}">
                <a16:creationId xmlns:a16="http://schemas.microsoft.com/office/drawing/2014/main" id="{45F59AE3-BC6C-DBED-13C0-4BF24DD43F21}"/>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a:t>Presentation Title</a:t>
            </a:r>
          </a:p>
        </p:txBody>
      </p:sp>
      <p:sp>
        <p:nvSpPr>
          <p:cNvPr id="12" name="Slide Number Placeholder 5">
            <a:extLst>
              <a:ext uri="{FF2B5EF4-FFF2-40B4-BE49-F238E27FC236}">
                <a16:creationId xmlns:a16="http://schemas.microsoft.com/office/drawing/2014/main" id="{02AF48DB-CAED-D72A-BF65-6F85D572B69A}"/>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a:p>
        </p:txBody>
      </p:sp>
    </p:spTree>
    <p:extLst>
      <p:ext uri="{BB962C8B-B14F-4D97-AF65-F5344CB8AC3E}">
        <p14:creationId xmlns:p14="http://schemas.microsoft.com/office/powerpoint/2010/main" val="341472113"/>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Introduction 2">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C3501222-3F13-4879-ABD3-E175AC9CE89A}"/>
              </a:ext>
            </a:extLst>
          </p:cNvPr>
          <p:cNvSpPr>
            <a:spLocks noGrp="1"/>
          </p:cNvSpPr>
          <p:nvPr>
            <p:ph type="title" hasCustomPrompt="1"/>
          </p:nvPr>
        </p:nvSpPr>
        <p:spPr>
          <a:xfrm>
            <a:off x="6642099" y="1085366"/>
            <a:ext cx="4855375" cy="2809766"/>
          </a:xfrm>
        </p:spPr>
        <p:txBody>
          <a:bodyPr anchor="b"/>
          <a:lstStyle>
            <a:lvl1pPr>
              <a:lnSpc>
                <a:spcPct val="100000"/>
              </a:lnSpc>
              <a:defRPr/>
            </a:lvl1pPr>
          </a:lstStyle>
          <a:p>
            <a:r>
              <a:rPr lang="en-US" sz="3200">
                <a:solidFill>
                  <a:schemeClr val="tx1">
                    <a:lumMod val="75000"/>
                    <a:lumOff val="25000"/>
                  </a:schemeClr>
                </a:solidFill>
              </a:rPr>
              <a:t>Click to add title</a:t>
            </a:r>
            <a:endParaRPr lang="en-US"/>
          </a:p>
        </p:txBody>
      </p:sp>
      <p:sp>
        <p:nvSpPr>
          <p:cNvPr id="71" name="Freeform: Shape 70">
            <a:extLst>
              <a:ext uri="{FF2B5EF4-FFF2-40B4-BE49-F238E27FC236}">
                <a16:creationId xmlns:a16="http://schemas.microsoft.com/office/drawing/2014/main" id="{D130A797-4ADE-4B76-A524-71E3EFEFD9BA}"/>
              </a:ext>
              <a:ext uri="{C183D7F6-B498-43B3-948B-1728B52AA6E4}">
                <adec:decorative xmlns:adec="http://schemas.microsoft.com/office/drawing/2017/decorative" val="1"/>
              </a:ext>
            </a:extLst>
          </p:cNvPr>
          <p:cNvSpPr/>
          <p:nvPr userDrawn="1"/>
        </p:nvSpPr>
        <p:spPr>
          <a:xfrm>
            <a:off x="389616" y="3699058"/>
            <a:ext cx="3957664" cy="3172277"/>
          </a:xfrm>
          <a:custGeom>
            <a:avLst/>
            <a:gdLst>
              <a:gd name="connsiteX0" fmla="*/ 2048049 w 3957664"/>
              <a:gd name="connsiteY0" fmla="*/ 0 h 3189422"/>
              <a:gd name="connsiteX1" fmla="*/ 3496843 w 3957664"/>
              <a:gd name="connsiteY1" fmla="*/ 893975 h 3189422"/>
              <a:gd name="connsiteX2" fmla="*/ 3651243 w 3957664"/>
              <a:gd name="connsiteY2" fmla="*/ 1122679 h 3189422"/>
              <a:gd name="connsiteX3" fmla="*/ 3957664 w 3957664"/>
              <a:gd name="connsiteY3" fmla="*/ 1843225 h 3189422"/>
              <a:gd name="connsiteX4" fmla="*/ 3772520 w 3957664"/>
              <a:gd name="connsiteY4" fmla="*/ 2619224 h 3189422"/>
              <a:gd name="connsiteX5" fmla="*/ 3417035 w 3957664"/>
              <a:gd name="connsiteY5" fmla="*/ 3133103 h 3189422"/>
              <a:gd name="connsiteX6" fmla="*/ 3359909 w 3957664"/>
              <a:gd name="connsiteY6" fmla="*/ 3189422 h 3189422"/>
              <a:gd name="connsiteX7" fmla="*/ 355401 w 3957664"/>
              <a:gd name="connsiteY7" fmla="*/ 3189422 h 3189422"/>
              <a:gd name="connsiteX8" fmla="*/ 263882 w 3957664"/>
              <a:gd name="connsiteY8" fmla="*/ 3030079 h 3189422"/>
              <a:gd name="connsiteX9" fmla="*/ 0 w 3957664"/>
              <a:gd name="connsiteY9" fmla="*/ 1843225 h 3189422"/>
              <a:gd name="connsiteX10" fmla="*/ 205612 w 3957664"/>
              <a:gd name="connsiteY10" fmla="*/ 1230099 h 3189422"/>
              <a:gd name="connsiteX11" fmla="*/ 814378 w 3957664"/>
              <a:gd name="connsiteY11" fmla="*/ 659189 h 3189422"/>
              <a:gd name="connsiteX12" fmla="*/ 948225 w 3957664"/>
              <a:gd name="connsiteY12" fmla="*/ 549980 h 3189422"/>
              <a:gd name="connsiteX13" fmla="*/ 2048049 w 3957664"/>
              <a:gd name="connsiteY13" fmla="*/ 0 h 3189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7664" h="3189422">
                <a:moveTo>
                  <a:pt x="2048049" y="0"/>
                </a:moveTo>
                <a:cubicBezTo>
                  <a:pt x="2659874" y="0"/>
                  <a:pt x="3093177" y="267343"/>
                  <a:pt x="3496843" y="893975"/>
                </a:cubicBezTo>
                <a:cubicBezTo>
                  <a:pt x="3549668" y="975994"/>
                  <a:pt x="3601305" y="1050587"/>
                  <a:pt x="3651243" y="1122679"/>
                </a:cubicBezTo>
                <a:cubicBezTo>
                  <a:pt x="3858213" y="1421594"/>
                  <a:pt x="3957664" y="1577044"/>
                  <a:pt x="3957664" y="1843225"/>
                </a:cubicBezTo>
                <a:cubicBezTo>
                  <a:pt x="3957664" y="2107525"/>
                  <a:pt x="3895327" y="2368608"/>
                  <a:pt x="3772520" y="2619224"/>
                </a:cubicBezTo>
                <a:cubicBezTo>
                  <a:pt x="3682390" y="2803096"/>
                  <a:pt x="3563214" y="2975293"/>
                  <a:pt x="3417035" y="3133103"/>
                </a:cubicBezTo>
                <a:lnTo>
                  <a:pt x="3359909" y="3189422"/>
                </a:lnTo>
                <a:lnTo>
                  <a:pt x="355401" y="3189422"/>
                </a:lnTo>
                <a:lnTo>
                  <a:pt x="263882" y="3030079"/>
                </a:lnTo>
                <a:cubicBezTo>
                  <a:pt x="92200" y="2695464"/>
                  <a:pt x="0" y="2286098"/>
                  <a:pt x="0" y="1843225"/>
                </a:cubicBezTo>
                <a:cubicBezTo>
                  <a:pt x="0" y="1607633"/>
                  <a:pt x="63442" y="1418552"/>
                  <a:pt x="205612" y="1230099"/>
                </a:cubicBezTo>
                <a:cubicBezTo>
                  <a:pt x="354321" y="1032967"/>
                  <a:pt x="577768" y="851400"/>
                  <a:pt x="814378" y="659189"/>
                </a:cubicBezTo>
                <a:cubicBezTo>
                  <a:pt x="858032" y="623770"/>
                  <a:pt x="903129" y="587098"/>
                  <a:pt x="948225" y="549980"/>
                </a:cubicBezTo>
                <a:cubicBezTo>
                  <a:pt x="1351891" y="217791"/>
                  <a:pt x="1646508" y="0"/>
                  <a:pt x="2048049" y="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2" name="Freeform: Shape 71">
            <a:extLst>
              <a:ext uri="{FF2B5EF4-FFF2-40B4-BE49-F238E27FC236}">
                <a16:creationId xmlns:a16="http://schemas.microsoft.com/office/drawing/2014/main" id="{8F62D565-3FCF-4F30-BF43-A5BA7175D60C}"/>
              </a:ext>
              <a:ext uri="{C183D7F6-B498-43B3-948B-1728B52AA6E4}">
                <adec:decorative xmlns:adec="http://schemas.microsoft.com/office/drawing/2017/decorative" val="1"/>
              </a:ext>
            </a:extLst>
          </p:cNvPr>
          <p:cNvSpPr/>
          <p:nvPr userDrawn="1"/>
        </p:nvSpPr>
        <p:spPr>
          <a:xfrm>
            <a:off x="-15240" y="-15240"/>
            <a:ext cx="2996705" cy="3945518"/>
          </a:xfrm>
          <a:custGeom>
            <a:avLst/>
            <a:gdLst>
              <a:gd name="connsiteX0" fmla="*/ 0 w 2943938"/>
              <a:gd name="connsiteY0" fmla="*/ 0 h 3856970"/>
              <a:gd name="connsiteX1" fmla="*/ 2330196 w 2943938"/>
              <a:gd name="connsiteY1" fmla="*/ 0 h 3856970"/>
              <a:gd name="connsiteX2" fmla="*/ 2432846 w 2943938"/>
              <a:gd name="connsiteY2" fmla="*/ 201819 h 3856970"/>
              <a:gd name="connsiteX3" fmla="*/ 2529757 w 2943938"/>
              <a:gd name="connsiteY3" fmla="*/ 393271 h 3856970"/>
              <a:gd name="connsiteX4" fmla="*/ 2920427 w 2943938"/>
              <a:gd name="connsiteY4" fmla="*/ 1886722 h 3856970"/>
              <a:gd name="connsiteX5" fmla="*/ 1545251 w 2943938"/>
              <a:gd name="connsiteY5" fmla="*/ 3482689 h 3856970"/>
              <a:gd name="connsiteX6" fmla="*/ 1242892 w 2943938"/>
              <a:gd name="connsiteY6" fmla="*/ 3622158 h 3856970"/>
              <a:gd name="connsiteX7" fmla="*/ 331469 w 2943938"/>
              <a:gd name="connsiteY7" fmla="*/ 3837762 h 3856970"/>
              <a:gd name="connsiteX8" fmla="*/ 103513 w 2943938"/>
              <a:gd name="connsiteY8" fmla="*/ 3777951 h 3856970"/>
              <a:gd name="connsiteX9" fmla="*/ 0 w 2943938"/>
              <a:gd name="connsiteY9" fmla="*/ 3736526 h 3856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43938" h="3856970">
                <a:moveTo>
                  <a:pt x="0" y="0"/>
                </a:moveTo>
                <a:lnTo>
                  <a:pt x="2330196" y="0"/>
                </a:lnTo>
                <a:lnTo>
                  <a:pt x="2432846" y="201819"/>
                </a:lnTo>
                <a:cubicBezTo>
                  <a:pt x="2464222" y="264214"/>
                  <a:pt x="2496729" y="328691"/>
                  <a:pt x="2529757" y="393271"/>
                </a:cubicBezTo>
                <a:cubicBezTo>
                  <a:pt x="2825326" y="971312"/>
                  <a:pt x="3012255" y="1387540"/>
                  <a:pt x="2920427" y="1886722"/>
                </a:cubicBezTo>
                <a:cubicBezTo>
                  <a:pt x="2780510" y="2647319"/>
                  <a:pt x="2369254" y="3124645"/>
                  <a:pt x="1545251" y="3482689"/>
                </a:cubicBezTo>
                <a:cubicBezTo>
                  <a:pt x="1437401" y="3529541"/>
                  <a:pt x="1338491" y="3576618"/>
                  <a:pt x="1242892" y="3622158"/>
                </a:cubicBezTo>
                <a:cubicBezTo>
                  <a:pt x="846531" y="3810872"/>
                  <a:pt x="642275" y="3898836"/>
                  <a:pt x="331469" y="3837762"/>
                </a:cubicBezTo>
                <a:cubicBezTo>
                  <a:pt x="254316" y="3822602"/>
                  <a:pt x="178289" y="3802644"/>
                  <a:pt x="103513" y="3777951"/>
                </a:cubicBezTo>
                <a:lnTo>
                  <a:pt x="0" y="3736526"/>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3" name="Freeform: Shape 72">
            <a:extLst>
              <a:ext uri="{FF2B5EF4-FFF2-40B4-BE49-F238E27FC236}">
                <a16:creationId xmlns:a16="http://schemas.microsoft.com/office/drawing/2014/main" id="{4AA5E076-2B14-4FF7-A39D-A33BA61751D2}"/>
              </a:ext>
              <a:ext uri="{C183D7F6-B498-43B3-948B-1728B52AA6E4}">
                <adec:decorative xmlns:adec="http://schemas.microsoft.com/office/drawing/2017/decorative" val="1"/>
              </a:ext>
            </a:extLst>
          </p:cNvPr>
          <p:cNvSpPr/>
          <p:nvPr userDrawn="1"/>
        </p:nvSpPr>
        <p:spPr>
          <a:xfrm>
            <a:off x="0" y="0"/>
            <a:ext cx="2658910" cy="3413870"/>
          </a:xfrm>
          <a:custGeom>
            <a:avLst/>
            <a:gdLst>
              <a:gd name="connsiteX0" fmla="*/ 0 w 2623694"/>
              <a:gd name="connsiteY0" fmla="*/ 0 h 3356093"/>
              <a:gd name="connsiteX1" fmla="*/ 1963100 w 2623694"/>
              <a:gd name="connsiteY1" fmla="*/ 0 h 3356093"/>
              <a:gd name="connsiteX2" fmla="*/ 1971450 w 2623694"/>
              <a:gd name="connsiteY2" fmla="*/ 12938 h 3356093"/>
              <a:gd name="connsiteX3" fmla="*/ 2187660 w 2623694"/>
              <a:gd name="connsiteY3" fmla="*/ 405191 h 3356093"/>
              <a:gd name="connsiteX4" fmla="*/ 2270165 w 2623694"/>
              <a:gd name="connsiteY4" fmla="*/ 560198 h 3356093"/>
              <a:gd name="connsiteX5" fmla="*/ 2604330 w 2623694"/>
              <a:gd name="connsiteY5" fmla="*/ 1768541 h 3356093"/>
              <a:gd name="connsiteX6" fmla="*/ 1442984 w 2623694"/>
              <a:gd name="connsiteY6" fmla="*/ 3055795 h 3356093"/>
              <a:gd name="connsiteX7" fmla="*/ 1187181 w 2623694"/>
              <a:gd name="connsiteY7" fmla="*/ 3167876 h 3356093"/>
              <a:gd name="connsiteX8" fmla="*/ 415643 w 2623694"/>
              <a:gd name="connsiteY8" fmla="*/ 3340141 h 3356093"/>
              <a:gd name="connsiteX9" fmla="*/ 35506 w 2623694"/>
              <a:gd name="connsiteY9" fmla="*/ 3219446 h 3356093"/>
              <a:gd name="connsiteX10" fmla="*/ 0 w 2623694"/>
              <a:gd name="connsiteY10" fmla="*/ 3200809 h 3356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23694" h="3356093">
                <a:moveTo>
                  <a:pt x="0" y="0"/>
                </a:moveTo>
                <a:lnTo>
                  <a:pt x="1963100" y="0"/>
                </a:lnTo>
                <a:lnTo>
                  <a:pt x="1971450" y="12938"/>
                </a:lnTo>
                <a:cubicBezTo>
                  <a:pt x="2044657" y="135139"/>
                  <a:pt x="2115157" y="268262"/>
                  <a:pt x="2187660" y="405191"/>
                </a:cubicBezTo>
                <a:cubicBezTo>
                  <a:pt x="2214373" y="455709"/>
                  <a:pt x="2242048" y="507912"/>
                  <a:pt x="2270165" y="560198"/>
                </a:cubicBezTo>
                <a:cubicBezTo>
                  <a:pt x="2521781" y="1028213"/>
                  <a:pt x="2681023" y="1365157"/>
                  <a:pt x="2604330" y="1768541"/>
                </a:cubicBezTo>
                <a:cubicBezTo>
                  <a:pt x="2487472" y="2383175"/>
                  <a:pt x="2140165" y="2768170"/>
                  <a:pt x="1442984" y="3055795"/>
                </a:cubicBezTo>
                <a:cubicBezTo>
                  <a:pt x="1351733" y="3093432"/>
                  <a:pt x="1268057" y="3131272"/>
                  <a:pt x="1187181" y="3167876"/>
                </a:cubicBezTo>
                <a:cubicBezTo>
                  <a:pt x="851859" y="3319560"/>
                  <a:pt x="679039" y="3390221"/>
                  <a:pt x="415643" y="3340141"/>
                </a:cubicBezTo>
                <a:cubicBezTo>
                  <a:pt x="284874" y="3315279"/>
                  <a:pt x="157878" y="3274912"/>
                  <a:pt x="35506" y="3219446"/>
                </a:cubicBezTo>
                <a:lnTo>
                  <a:pt x="0" y="3200809"/>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4" name="Freeform: Shape 73">
            <a:extLst>
              <a:ext uri="{FF2B5EF4-FFF2-40B4-BE49-F238E27FC236}">
                <a16:creationId xmlns:a16="http://schemas.microsoft.com/office/drawing/2014/main" id="{6123B1F1-2AA9-45A3-A764-6FFA3D5A101D}"/>
              </a:ext>
              <a:ext uri="{C183D7F6-B498-43B3-948B-1728B52AA6E4}">
                <adec:decorative xmlns:adec="http://schemas.microsoft.com/office/drawing/2017/decorative" val="1"/>
              </a:ext>
            </a:extLst>
          </p:cNvPr>
          <p:cNvSpPr/>
          <p:nvPr userDrawn="1"/>
        </p:nvSpPr>
        <p:spPr>
          <a:xfrm>
            <a:off x="-15240" y="-15240"/>
            <a:ext cx="2851586" cy="3651532"/>
          </a:xfrm>
          <a:custGeom>
            <a:avLst/>
            <a:gdLst>
              <a:gd name="connsiteX0" fmla="*/ 0 w 2803183"/>
              <a:gd name="connsiteY0" fmla="*/ 0 h 3571826"/>
              <a:gd name="connsiteX1" fmla="*/ 2204260 w 2803183"/>
              <a:gd name="connsiteY1" fmla="*/ 0 h 3571826"/>
              <a:gd name="connsiteX2" fmla="*/ 2219596 w 2803183"/>
              <a:gd name="connsiteY2" fmla="*/ 27890 h 3571826"/>
              <a:gd name="connsiteX3" fmla="*/ 2335863 w 2803183"/>
              <a:gd name="connsiteY3" fmla="*/ 252934 h 3571826"/>
              <a:gd name="connsiteX4" fmla="*/ 2424807 w 2803183"/>
              <a:gd name="connsiteY4" fmla="*/ 425928 h 3571826"/>
              <a:gd name="connsiteX5" fmla="*/ 2780331 w 2803183"/>
              <a:gd name="connsiteY5" fmla="*/ 1776962 h 3571826"/>
              <a:gd name="connsiteX6" fmla="*/ 1500120 w 2803183"/>
              <a:gd name="connsiteY6" fmla="*/ 3228411 h 3571826"/>
              <a:gd name="connsiteX7" fmla="*/ 1219529 w 2803183"/>
              <a:gd name="connsiteY7" fmla="*/ 3356030 h 3571826"/>
              <a:gd name="connsiteX8" fmla="*/ 374577 w 2803183"/>
              <a:gd name="connsiteY8" fmla="*/ 3555218 h 3571826"/>
              <a:gd name="connsiteX9" fmla="*/ 163724 w 2803183"/>
              <a:gd name="connsiteY9" fmla="*/ 3502019 h 3571826"/>
              <a:gd name="connsiteX10" fmla="*/ 0 w 2803183"/>
              <a:gd name="connsiteY10" fmla="*/ 3438577 h 3571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3183" h="3571826">
                <a:moveTo>
                  <a:pt x="0" y="0"/>
                </a:moveTo>
                <a:lnTo>
                  <a:pt x="2204260" y="0"/>
                </a:lnTo>
                <a:lnTo>
                  <a:pt x="2219596" y="27890"/>
                </a:lnTo>
                <a:cubicBezTo>
                  <a:pt x="2258246" y="101175"/>
                  <a:pt x="2296785" y="176523"/>
                  <a:pt x="2335863" y="252934"/>
                </a:cubicBezTo>
                <a:cubicBezTo>
                  <a:pt x="2364658" y="309314"/>
                  <a:pt x="2394491" y="367575"/>
                  <a:pt x="2424807" y="425928"/>
                </a:cubicBezTo>
                <a:cubicBezTo>
                  <a:pt x="2696101" y="948228"/>
                  <a:pt x="2867464" y="1324430"/>
                  <a:pt x="2780331" y="1776962"/>
                </a:cubicBezTo>
                <a:cubicBezTo>
                  <a:pt x="2647567" y="2466479"/>
                  <a:pt x="2264711" y="2900581"/>
                  <a:pt x="1500120" y="3228411"/>
                </a:cubicBezTo>
                <a:cubicBezTo>
                  <a:pt x="1400046" y="3271308"/>
                  <a:pt x="1308251" y="3314372"/>
                  <a:pt x="1219529" y="3356030"/>
                </a:cubicBezTo>
                <a:cubicBezTo>
                  <a:pt x="851676" y="3528655"/>
                  <a:pt x="662152" y="3609205"/>
                  <a:pt x="374577" y="3555218"/>
                </a:cubicBezTo>
                <a:cubicBezTo>
                  <a:pt x="303192" y="3541816"/>
                  <a:pt x="232869" y="3524065"/>
                  <a:pt x="163724" y="3502019"/>
                </a:cubicBezTo>
                <a:lnTo>
                  <a:pt x="0" y="3438577"/>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6" name="Freeform: Shape 75">
            <a:extLst>
              <a:ext uri="{FF2B5EF4-FFF2-40B4-BE49-F238E27FC236}">
                <a16:creationId xmlns:a16="http://schemas.microsoft.com/office/drawing/2014/main" id="{4F1BC949-2CC9-471B-B631-56A9ED6B447C}"/>
              </a:ext>
              <a:ext uri="{C183D7F6-B498-43B3-948B-1728B52AA6E4}">
                <adec:decorative xmlns:adec="http://schemas.microsoft.com/office/drawing/2017/decorative" val="1"/>
              </a:ext>
            </a:extLst>
          </p:cNvPr>
          <p:cNvSpPr/>
          <p:nvPr userDrawn="1"/>
        </p:nvSpPr>
        <p:spPr>
          <a:xfrm>
            <a:off x="3013545" y="985363"/>
            <a:ext cx="2825510" cy="2688140"/>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7" name="Freeform: Shape 76">
            <a:extLst>
              <a:ext uri="{FF2B5EF4-FFF2-40B4-BE49-F238E27FC236}">
                <a16:creationId xmlns:a16="http://schemas.microsoft.com/office/drawing/2014/main" id="{CD2D00FA-311A-45B4-BEF8-AE54AED30DA3}"/>
              </a:ext>
              <a:ext uri="{C183D7F6-B498-43B3-948B-1728B52AA6E4}">
                <adec:decorative xmlns:adec="http://schemas.microsoft.com/office/drawing/2017/decorative" val="1"/>
              </a:ext>
            </a:extLst>
          </p:cNvPr>
          <p:cNvSpPr/>
          <p:nvPr userDrawn="1"/>
        </p:nvSpPr>
        <p:spPr>
          <a:xfrm>
            <a:off x="2907418" y="885195"/>
            <a:ext cx="3040473" cy="2903550"/>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8" name="Freeform: Shape 77">
            <a:extLst>
              <a:ext uri="{FF2B5EF4-FFF2-40B4-BE49-F238E27FC236}">
                <a16:creationId xmlns:a16="http://schemas.microsoft.com/office/drawing/2014/main" id="{1B2264C6-CC03-41E5-AD74-124047B40A1A}"/>
              </a:ext>
              <a:ext uri="{C183D7F6-B498-43B3-948B-1728B52AA6E4}">
                <adec:decorative xmlns:adec="http://schemas.microsoft.com/office/drawing/2017/decorative" val="1"/>
              </a:ext>
            </a:extLst>
          </p:cNvPr>
          <p:cNvSpPr/>
          <p:nvPr userDrawn="1"/>
        </p:nvSpPr>
        <p:spPr>
          <a:xfrm>
            <a:off x="3116911" y="1112823"/>
            <a:ext cx="2578595" cy="2401654"/>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1" name="Freeform: Shape 80">
            <a:extLst>
              <a:ext uri="{FF2B5EF4-FFF2-40B4-BE49-F238E27FC236}">
                <a16:creationId xmlns:a16="http://schemas.microsoft.com/office/drawing/2014/main" id="{2DBA87A6-EC43-4D46-87BC-406D6C9C7DAA}"/>
              </a:ext>
              <a:ext uri="{C183D7F6-B498-43B3-948B-1728B52AA6E4}">
                <adec:decorative xmlns:adec="http://schemas.microsoft.com/office/drawing/2017/decorative" val="1"/>
              </a:ext>
            </a:extLst>
          </p:cNvPr>
          <p:cNvSpPr/>
          <p:nvPr userDrawn="1"/>
        </p:nvSpPr>
        <p:spPr>
          <a:xfrm>
            <a:off x="486989" y="3782543"/>
            <a:ext cx="3779450" cy="3075458"/>
          </a:xfrm>
          <a:custGeom>
            <a:avLst/>
            <a:gdLst>
              <a:gd name="connsiteX0" fmla="*/ 1955825 w 3779450"/>
              <a:gd name="connsiteY0" fmla="*/ 0 h 3105939"/>
              <a:gd name="connsiteX1" fmla="*/ 3339380 w 3779450"/>
              <a:gd name="connsiteY1" fmla="*/ 843766 h 3105939"/>
              <a:gd name="connsiteX2" fmla="*/ 3486827 w 3779450"/>
              <a:gd name="connsiteY2" fmla="*/ 1059625 h 3105939"/>
              <a:gd name="connsiteX3" fmla="*/ 3779450 w 3779450"/>
              <a:gd name="connsiteY3" fmla="*/ 1739702 h 3105939"/>
              <a:gd name="connsiteX4" fmla="*/ 3602643 w 3779450"/>
              <a:gd name="connsiteY4" fmla="*/ 2472118 h 3105939"/>
              <a:gd name="connsiteX5" fmla="*/ 3115045 w 3779450"/>
              <a:gd name="connsiteY5" fmla="*/ 3101460 h 3105939"/>
              <a:gd name="connsiteX6" fmla="*/ 3109550 w 3779450"/>
              <a:gd name="connsiteY6" fmla="*/ 3105939 h 3105939"/>
              <a:gd name="connsiteX7" fmla="*/ 408379 w 3779450"/>
              <a:gd name="connsiteY7" fmla="*/ 3105939 h 3105939"/>
              <a:gd name="connsiteX8" fmla="*/ 340244 w 3779450"/>
              <a:gd name="connsiteY8" fmla="*/ 3011749 h 3105939"/>
              <a:gd name="connsiteX9" fmla="*/ 0 w 3779450"/>
              <a:gd name="connsiteY9" fmla="*/ 1739702 h 3105939"/>
              <a:gd name="connsiteX10" fmla="*/ 196353 w 3779450"/>
              <a:gd name="connsiteY10" fmla="*/ 1161012 h 3105939"/>
              <a:gd name="connsiteX11" fmla="*/ 777707 w 3779450"/>
              <a:gd name="connsiteY11" fmla="*/ 622167 h 3105939"/>
              <a:gd name="connsiteX12" fmla="*/ 905527 w 3779450"/>
              <a:gd name="connsiteY12" fmla="*/ 519091 h 3105939"/>
              <a:gd name="connsiteX13" fmla="*/ 1955825 w 3779450"/>
              <a:gd name="connsiteY13" fmla="*/ 0 h 3105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79450" h="3105939">
                <a:moveTo>
                  <a:pt x="1955825" y="0"/>
                </a:moveTo>
                <a:cubicBezTo>
                  <a:pt x="2540099" y="0"/>
                  <a:pt x="2953891" y="252328"/>
                  <a:pt x="3339380" y="843766"/>
                </a:cubicBezTo>
                <a:cubicBezTo>
                  <a:pt x="3389826" y="921178"/>
                  <a:pt x="3439138" y="991582"/>
                  <a:pt x="3486827" y="1059625"/>
                </a:cubicBezTo>
                <a:cubicBezTo>
                  <a:pt x="3684478" y="1341752"/>
                  <a:pt x="3779450" y="1488471"/>
                  <a:pt x="3779450" y="1739702"/>
                </a:cubicBezTo>
                <a:cubicBezTo>
                  <a:pt x="3779450" y="1989158"/>
                  <a:pt x="3719920" y="2235578"/>
                  <a:pt x="3602643" y="2472118"/>
                </a:cubicBezTo>
                <a:cubicBezTo>
                  <a:pt x="3487881" y="2703511"/>
                  <a:pt x="3323808" y="2915316"/>
                  <a:pt x="3115045" y="3101460"/>
                </a:cubicBezTo>
                <a:lnTo>
                  <a:pt x="3109550" y="3105939"/>
                </a:lnTo>
                <a:lnTo>
                  <a:pt x="408379" y="3105939"/>
                </a:lnTo>
                <a:lnTo>
                  <a:pt x="340244" y="3011749"/>
                </a:lnTo>
                <a:cubicBezTo>
                  <a:pt x="119844" y="2671989"/>
                  <a:pt x="0" y="2227368"/>
                  <a:pt x="0" y="1739702"/>
                </a:cubicBezTo>
                <a:cubicBezTo>
                  <a:pt x="0" y="1517342"/>
                  <a:pt x="60585" y="1338881"/>
                  <a:pt x="196353" y="1161012"/>
                </a:cubicBezTo>
                <a:cubicBezTo>
                  <a:pt x="338366" y="974951"/>
                  <a:pt x="551751" y="803582"/>
                  <a:pt x="777707" y="622167"/>
                </a:cubicBezTo>
                <a:cubicBezTo>
                  <a:pt x="819395" y="588736"/>
                  <a:pt x="862461" y="554124"/>
                  <a:pt x="905527" y="519091"/>
                </a:cubicBezTo>
                <a:cubicBezTo>
                  <a:pt x="1291015" y="205559"/>
                  <a:pt x="1572365" y="0"/>
                  <a:pt x="1955825"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2" name="Freeform: Shape 81">
            <a:extLst>
              <a:ext uri="{FF2B5EF4-FFF2-40B4-BE49-F238E27FC236}">
                <a16:creationId xmlns:a16="http://schemas.microsoft.com/office/drawing/2014/main" id="{6431D197-D3D6-4ADE-A689-90E0AFF59884}"/>
              </a:ext>
              <a:ext uri="{C183D7F6-B498-43B3-948B-1728B52AA6E4}">
                <adec:decorative xmlns:adec="http://schemas.microsoft.com/office/drawing/2017/decorative" val="1"/>
              </a:ext>
            </a:extLst>
          </p:cNvPr>
          <p:cNvSpPr/>
          <p:nvPr userDrawn="1"/>
        </p:nvSpPr>
        <p:spPr>
          <a:xfrm>
            <a:off x="244132" y="3499226"/>
            <a:ext cx="4246072" cy="3372109"/>
          </a:xfrm>
          <a:custGeom>
            <a:avLst/>
            <a:gdLst>
              <a:gd name="connsiteX0" fmla="*/ 2197297 w 4246072"/>
              <a:gd name="connsiteY0" fmla="*/ 0 h 3389255"/>
              <a:gd name="connsiteX1" fmla="*/ 3751669 w 4246072"/>
              <a:gd name="connsiteY1" fmla="*/ 961057 h 3389255"/>
              <a:gd name="connsiteX2" fmla="*/ 3917321 w 4246072"/>
              <a:gd name="connsiteY2" fmla="*/ 1206923 h 3389255"/>
              <a:gd name="connsiteX3" fmla="*/ 4246072 w 4246072"/>
              <a:gd name="connsiteY3" fmla="*/ 1981537 h 3389255"/>
              <a:gd name="connsiteX4" fmla="*/ 4047436 w 4246072"/>
              <a:gd name="connsiteY4" fmla="*/ 2815766 h 3389255"/>
              <a:gd name="connsiteX5" fmla="*/ 3666046 w 4246072"/>
              <a:gd name="connsiteY5" fmla="*/ 3368206 h 3389255"/>
              <a:gd name="connsiteX6" fmla="*/ 3644738 w 4246072"/>
              <a:gd name="connsiteY6" fmla="*/ 3389255 h 3389255"/>
              <a:gd name="connsiteX7" fmla="*/ 358661 w 4246072"/>
              <a:gd name="connsiteY7" fmla="*/ 3389255 h 3389255"/>
              <a:gd name="connsiteX8" fmla="*/ 283112 w 4246072"/>
              <a:gd name="connsiteY8" fmla="*/ 3257451 h 3389255"/>
              <a:gd name="connsiteX9" fmla="*/ 0 w 4246072"/>
              <a:gd name="connsiteY9" fmla="*/ 1981537 h 3389255"/>
              <a:gd name="connsiteX10" fmla="*/ 220595 w 4246072"/>
              <a:gd name="connsiteY10" fmla="*/ 1322403 h 3389255"/>
              <a:gd name="connsiteX11" fmla="*/ 873725 w 4246072"/>
              <a:gd name="connsiteY11" fmla="*/ 708654 h 3389255"/>
              <a:gd name="connsiteX12" fmla="*/ 1017325 w 4246072"/>
              <a:gd name="connsiteY12" fmla="*/ 591249 h 3389255"/>
              <a:gd name="connsiteX13" fmla="*/ 2197297 w 4246072"/>
              <a:gd name="connsiteY13" fmla="*/ 0 h 3389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6072" h="3389255">
                <a:moveTo>
                  <a:pt x="2197297" y="0"/>
                </a:moveTo>
                <a:cubicBezTo>
                  <a:pt x="2853708" y="0"/>
                  <a:pt x="3318587" y="287404"/>
                  <a:pt x="3751669" y="961057"/>
                </a:cubicBezTo>
                <a:cubicBezTo>
                  <a:pt x="3808344" y="1049230"/>
                  <a:pt x="3863744" y="1129422"/>
                  <a:pt x="3917321" y="1206923"/>
                </a:cubicBezTo>
                <a:cubicBezTo>
                  <a:pt x="4139374" y="1528268"/>
                  <a:pt x="4246072" y="1695383"/>
                  <a:pt x="4246072" y="1981537"/>
                </a:cubicBezTo>
                <a:cubicBezTo>
                  <a:pt x="4246072" y="2265670"/>
                  <a:pt x="4179193" y="2546344"/>
                  <a:pt x="4047436" y="2815766"/>
                </a:cubicBezTo>
                <a:cubicBezTo>
                  <a:pt x="3950738" y="3013435"/>
                  <a:pt x="3822878" y="3198554"/>
                  <a:pt x="3666046" y="3368206"/>
                </a:cubicBezTo>
                <a:lnTo>
                  <a:pt x="3644738" y="3389255"/>
                </a:lnTo>
                <a:lnTo>
                  <a:pt x="358661" y="3389255"/>
                </a:lnTo>
                <a:lnTo>
                  <a:pt x="283112" y="3257451"/>
                </a:lnTo>
                <a:cubicBezTo>
                  <a:pt x="98919" y="2897727"/>
                  <a:pt x="0" y="2457642"/>
                  <a:pt x="0" y="1981537"/>
                </a:cubicBezTo>
                <a:cubicBezTo>
                  <a:pt x="0" y="1728267"/>
                  <a:pt x="68065" y="1524998"/>
                  <a:pt x="220595" y="1322403"/>
                </a:cubicBezTo>
                <a:cubicBezTo>
                  <a:pt x="380142" y="1110479"/>
                  <a:pt x="619873" y="915287"/>
                  <a:pt x="873725" y="708654"/>
                </a:cubicBezTo>
                <a:cubicBezTo>
                  <a:pt x="920559" y="670576"/>
                  <a:pt x="968943" y="631153"/>
                  <a:pt x="1017325" y="591249"/>
                </a:cubicBezTo>
                <a:cubicBezTo>
                  <a:pt x="1450408" y="234134"/>
                  <a:pt x="1766494" y="0"/>
                  <a:pt x="2197297" y="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D7FA2E21-7B92-6378-A7A3-73319E685171}"/>
              </a:ext>
            </a:extLst>
          </p:cNvPr>
          <p:cNvSpPr>
            <a:spLocks noGrp="1"/>
          </p:cNvSpPr>
          <p:nvPr>
            <p:ph sz="quarter" idx="16" hasCustomPrompt="1"/>
          </p:nvPr>
        </p:nvSpPr>
        <p:spPr>
          <a:xfrm>
            <a:off x="6642099" y="4057802"/>
            <a:ext cx="4855375" cy="2186830"/>
          </a:xfrm>
        </p:spPr>
        <p:txBody>
          <a:body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4" name="Freeform: Shape 3">
            <a:extLst>
              <a:ext uri="{FF2B5EF4-FFF2-40B4-BE49-F238E27FC236}">
                <a16:creationId xmlns:a16="http://schemas.microsoft.com/office/drawing/2014/main" id="{66D5B5A3-B9BE-7A50-36F9-B1EBCEAF6826}"/>
              </a:ext>
              <a:ext uri="{C183D7F6-B498-43B3-948B-1728B52AA6E4}">
                <adec:decorative xmlns:adec="http://schemas.microsoft.com/office/drawing/2017/decorative" val="1"/>
              </a:ext>
            </a:extLst>
          </p:cNvPr>
          <p:cNvSpPr/>
          <p:nvPr userDrawn="1"/>
        </p:nvSpPr>
        <p:spPr>
          <a:xfrm>
            <a:off x="0" y="1"/>
            <a:ext cx="2454053" cy="3175473"/>
          </a:xfrm>
          <a:custGeom>
            <a:avLst/>
            <a:gdLst>
              <a:gd name="connsiteX0" fmla="*/ 0 w 2454053"/>
              <a:gd name="connsiteY0" fmla="*/ 0 h 3175473"/>
              <a:gd name="connsiteX1" fmla="*/ 1745403 w 2454053"/>
              <a:gd name="connsiteY1" fmla="*/ 0 h 3175473"/>
              <a:gd name="connsiteX2" fmla="*/ 1768138 w 2454053"/>
              <a:gd name="connsiteY2" fmla="*/ 28809 h 3175473"/>
              <a:gd name="connsiteX3" fmla="*/ 2062933 w 2454053"/>
              <a:gd name="connsiteY3" fmla="*/ 535578 h 3175473"/>
              <a:gd name="connsiteX4" fmla="*/ 2136936 w 2454053"/>
              <a:gd name="connsiteY4" fmla="*/ 674249 h 3175473"/>
              <a:gd name="connsiteX5" fmla="*/ 2436682 w 2454053"/>
              <a:gd name="connsiteY5" fmla="*/ 1755241 h 3175473"/>
              <a:gd name="connsiteX6" fmla="*/ 1394953 w 2454053"/>
              <a:gd name="connsiteY6" fmla="*/ 2906826 h 3175473"/>
              <a:gd name="connsiteX7" fmla="*/ 1165498 w 2454053"/>
              <a:gd name="connsiteY7" fmla="*/ 3007092 h 3175473"/>
              <a:gd name="connsiteX8" fmla="*/ 473424 w 2454053"/>
              <a:gd name="connsiteY8" fmla="*/ 3161203 h 3175473"/>
              <a:gd name="connsiteX9" fmla="*/ 132442 w 2454053"/>
              <a:gd name="connsiteY9" fmla="*/ 3053228 h 3175473"/>
              <a:gd name="connsiteX10" fmla="*/ 0 w 2454053"/>
              <a:gd name="connsiteY10" fmla="*/ 2983894 h 317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54053" h="3175473">
                <a:moveTo>
                  <a:pt x="0" y="0"/>
                </a:moveTo>
                <a:lnTo>
                  <a:pt x="1745403" y="0"/>
                </a:lnTo>
                <a:lnTo>
                  <a:pt x="1768138" y="28809"/>
                </a:lnTo>
                <a:cubicBezTo>
                  <a:pt x="1871867" y="175747"/>
                  <a:pt x="1965378" y="351831"/>
                  <a:pt x="2062933" y="535578"/>
                </a:cubicBezTo>
                <a:cubicBezTo>
                  <a:pt x="2086892" y="580773"/>
                  <a:pt x="2111717" y="627474"/>
                  <a:pt x="2136936" y="674249"/>
                </a:cubicBezTo>
                <a:cubicBezTo>
                  <a:pt x="2362638" y="1092935"/>
                  <a:pt x="2505478" y="1394370"/>
                  <a:pt x="2436682" y="1755241"/>
                </a:cubicBezTo>
                <a:cubicBezTo>
                  <a:pt x="2331862" y="2305094"/>
                  <a:pt x="2020326" y="2649513"/>
                  <a:pt x="1394953" y="2906826"/>
                </a:cubicBezTo>
                <a:cubicBezTo>
                  <a:pt x="1313102" y="2940493"/>
                  <a:pt x="1238045" y="2974347"/>
                  <a:pt x="1165498" y="3007092"/>
                </a:cubicBezTo>
                <a:cubicBezTo>
                  <a:pt x="864713" y="3142789"/>
                  <a:pt x="709694" y="3206004"/>
                  <a:pt x="473424" y="3161203"/>
                </a:cubicBezTo>
                <a:cubicBezTo>
                  <a:pt x="356126" y="3138961"/>
                  <a:pt x="242210" y="3102849"/>
                  <a:pt x="132442" y="3053228"/>
                </a:cubicBezTo>
                <a:lnTo>
                  <a:pt x="0" y="2983894"/>
                </a:lnTo>
                <a:close/>
              </a:path>
            </a:pathLst>
          </a:custGeom>
          <a:blipFill dpi="0" rotWithShape="1">
            <a:blip r:embed="rId2" cstate="print">
              <a:duotone>
                <a:prstClr val="black"/>
                <a:schemeClr val="accent6">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5">
            <a:extLst>
              <a:ext uri="{FF2B5EF4-FFF2-40B4-BE49-F238E27FC236}">
                <a16:creationId xmlns:a16="http://schemas.microsoft.com/office/drawing/2014/main" id="{FBAF7CC4-03AD-2D6C-57F0-4C929D2B733A}"/>
              </a:ext>
              <a:ext uri="{C183D7F6-B498-43B3-948B-1728B52AA6E4}">
                <adec:decorative xmlns:adec="http://schemas.microsoft.com/office/drawing/2017/decorative" val="1"/>
              </a:ext>
            </a:extLst>
          </p:cNvPr>
          <p:cNvSpPr/>
          <p:nvPr userDrawn="1"/>
        </p:nvSpPr>
        <p:spPr>
          <a:xfrm>
            <a:off x="3297583" y="1237408"/>
            <a:ext cx="2233692" cy="2164296"/>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dpi="0" rotWithShape="1">
            <a:blip r:embed="rId3" cstate="print">
              <a:duotone>
                <a:prstClr val="black"/>
                <a:schemeClr val="accent5">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7">
            <a:extLst>
              <a:ext uri="{FF2B5EF4-FFF2-40B4-BE49-F238E27FC236}">
                <a16:creationId xmlns:a16="http://schemas.microsoft.com/office/drawing/2014/main" id="{59299E0D-EBD5-A382-07FA-B60175BAD0DB}"/>
              </a:ext>
              <a:ext uri="{C183D7F6-B498-43B3-948B-1728B52AA6E4}">
                <adec:decorative xmlns:adec="http://schemas.microsoft.com/office/drawing/2017/decorative" val="1"/>
              </a:ext>
            </a:extLst>
          </p:cNvPr>
          <p:cNvSpPr/>
          <p:nvPr userDrawn="1"/>
        </p:nvSpPr>
        <p:spPr>
          <a:xfrm>
            <a:off x="654203" y="4007060"/>
            <a:ext cx="3444873" cy="2850940"/>
          </a:xfrm>
          <a:custGeom>
            <a:avLst/>
            <a:gdLst>
              <a:gd name="connsiteX0" fmla="*/ 1782686 w 3444873"/>
              <a:gd name="connsiteY0" fmla="*/ 0 h 2850940"/>
              <a:gd name="connsiteX1" fmla="*/ 3043760 w 3444873"/>
              <a:gd name="connsiteY1" fmla="*/ 730265 h 2850940"/>
              <a:gd name="connsiteX2" fmla="*/ 3178153 w 3444873"/>
              <a:gd name="connsiteY2" fmla="*/ 917087 h 2850940"/>
              <a:gd name="connsiteX3" fmla="*/ 3444873 w 3444873"/>
              <a:gd name="connsiteY3" fmla="*/ 1505683 h 2850940"/>
              <a:gd name="connsiteX4" fmla="*/ 3283718 w 3444873"/>
              <a:gd name="connsiteY4" fmla="*/ 2139577 h 2850940"/>
              <a:gd name="connsiteX5" fmla="*/ 2839285 w 3444873"/>
              <a:gd name="connsiteY5" fmla="*/ 2684262 h 2850940"/>
              <a:gd name="connsiteX6" fmla="*/ 2692803 w 3444873"/>
              <a:gd name="connsiteY6" fmla="*/ 2797635 h 2850940"/>
              <a:gd name="connsiteX7" fmla="*/ 2610242 w 3444873"/>
              <a:gd name="connsiteY7" fmla="*/ 2850940 h 2850940"/>
              <a:gd name="connsiteX8" fmla="*/ 523032 w 3444873"/>
              <a:gd name="connsiteY8" fmla="*/ 2850940 h 2850940"/>
              <a:gd name="connsiteX9" fmla="*/ 501539 w 3444873"/>
              <a:gd name="connsiteY9" fmla="*/ 2832597 h 2850940"/>
              <a:gd name="connsiteX10" fmla="*/ 401780 w 3444873"/>
              <a:gd name="connsiteY10" fmla="*/ 2726931 h 2850940"/>
              <a:gd name="connsiteX11" fmla="*/ 0 w 3444873"/>
              <a:gd name="connsiteY11" fmla="*/ 1505683 h 2850940"/>
              <a:gd name="connsiteX12" fmla="*/ 178970 w 3444873"/>
              <a:gd name="connsiteY12" fmla="*/ 1004836 h 2850940"/>
              <a:gd name="connsiteX13" fmla="*/ 708859 w 3444873"/>
              <a:gd name="connsiteY13" fmla="*/ 538473 h 2850940"/>
              <a:gd name="connsiteX14" fmla="*/ 825365 w 3444873"/>
              <a:gd name="connsiteY14" fmla="*/ 449264 h 2850940"/>
              <a:gd name="connsiteX15" fmla="*/ 1782686 w 3444873"/>
              <a:gd name="connsiteY15" fmla="*/ 0 h 28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44873" h="2850940">
                <a:moveTo>
                  <a:pt x="1782686" y="0"/>
                </a:moveTo>
                <a:cubicBezTo>
                  <a:pt x="2315236" y="0"/>
                  <a:pt x="2692396" y="218386"/>
                  <a:pt x="3043760" y="730265"/>
                </a:cubicBezTo>
                <a:cubicBezTo>
                  <a:pt x="3089740" y="797264"/>
                  <a:pt x="3134687" y="858197"/>
                  <a:pt x="3178153" y="917087"/>
                </a:cubicBezTo>
                <a:cubicBezTo>
                  <a:pt x="3358308" y="1161263"/>
                  <a:pt x="3444873" y="1288246"/>
                  <a:pt x="3444873" y="1505683"/>
                </a:cubicBezTo>
                <a:cubicBezTo>
                  <a:pt x="3444873" y="1721582"/>
                  <a:pt x="3390613" y="1934855"/>
                  <a:pt x="3283718" y="2139577"/>
                </a:cubicBezTo>
                <a:cubicBezTo>
                  <a:pt x="3179115" y="2339844"/>
                  <a:pt x="3029567" y="2523158"/>
                  <a:pt x="2839285" y="2684262"/>
                </a:cubicBezTo>
                <a:cubicBezTo>
                  <a:pt x="2792528" y="2723863"/>
                  <a:pt x="2743576" y="2761727"/>
                  <a:pt x="2692803" y="2797635"/>
                </a:cubicBezTo>
                <a:lnTo>
                  <a:pt x="2610242" y="2850940"/>
                </a:lnTo>
                <a:lnTo>
                  <a:pt x="523032" y="2850940"/>
                </a:lnTo>
                <a:lnTo>
                  <a:pt x="501539" y="2832597"/>
                </a:lnTo>
                <a:cubicBezTo>
                  <a:pt x="466750" y="2799487"/>
                  <a:pt x="433475" y="2764248"/>
                  <a:pt x="401780" y="2726931"/>
                </a:cubicBezTo>
                <a:cubicBezTo>
                  <a:pt x="142674" y="2421747"/>
                  <a:pt x="0" y="1988045"/>
                  <a:pt x="0" y="1505683"/>
                </a:cubicBezTo>
                <a:cubicBezTo>
                  <a:pt x="0" y="1313233"/>
                  <a:pt x="55222" y="1158779"/>
                  <a:pt x="178970" y="1004836"/>
                </a:cubicBezTo>
                <a:cubicBezTo>
                  <a:pt x="308413" y="843804"/>
                  <a:pt x="502908" y="695486"/>
                  <a:pt x="708859" y="538473"/>
                </a:cubicBezTo>
                <a:cubicBezTo>
                  <a:pt x="746858" y="509541"/>
                  <a:pt x="786112" y="479584"/>
                  <a:pt x="825365" y="449264"/>
                </a:cubicBezTo>
                <a:cubicBezTo>
                  <a:pt x="1176728" y="177908"/>
                  <a:pt x="1433172" y="0"/>
                  <a:pt x="1782686" y="0"/>
                </a:cubicBezTo>
                <a:close/>
              </a:path>
            </a:pathLst>
          </a:custGeom>
          <a:blipFill dpi="0" rotWithShape="1">
            <a:blip r:embed="rId4" cstate="print">
              <a:duotone>
                <a:prstClr val="black"/>
                <a:schemeClr val="accent4">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5773EC13-7953-B7B3-456C-7F32A4BABF0A}"/>
              </a:ext>
              <a:ext uri="{C183D7F6-B498-43B3-948B-1728B52AA6E4}">
                <adec:decorative xmlns:adec="http://schemas.microsoft.com/office/drawing/2017/decorative" val="1"/>
              </a:ext>
            </a:extLst>
          </p:cNvPr>
          <p:cNvSpPr/>
          <p:nvPr userDrawn="1"/>
        </p:nvSpPr>
        <p:spPr>
          <a:xfrm>
            <a:off x="10098815" y="-15240"/>
            <a:ext cx="2106520" cy="1789008"/>
          </a:xfrm>
          <a:custGeom>
            <a:avLst/>
            <a:gdLst>
              <a:gd name="connsiteX0" fmla="*/ 30625 w 3404592"/>
              <a:gd name="connsiteY0" fmla="*/ 0 h 2880968"/>
              <a:gd name="connsiteX1" fmla="*/ 3404591 w 3404592"/>
              <a:gd name="connsiteY1" fmla="*/ 0 h 2880968"/>
              <a:gd name="connsiteX2" fmla="*/ 3404592 w 3404592"/>
              <a:gd name="connsiteY2" fmla="*/ 2363677 h 2880968"/>
              <a:gd name="connsiteX3" fmla="*/ 3368234 w 3404592"/>
              <a:gd name="connsiteY3" fmla="*/ 2400463 h 2880968"/>
              <a:gd name="connsiteX4" fmla="*/ 2673169 w 3404592"/>
              <a:gd name="connsiteY4" fmla="*/ 2691710 h 2880968"/>
              <a:gd name="connsiteX5" fmla="*/ 2383908 w 3404592"/>
              <a:gd name="connsiteY5" fmla="*/ 2766733 h 2880968"/>
              <a:gd name="connsiteX6" fmla="*/ 580011 w 3404592"/>
              <a:gd name="connsiteY6" fmla="*/ 2455996 h 2880968"/>
              <a:gd name="connsiteX7" fmla="*/ 103935 w 3404592"/>
              <a:gd name="connsiteY7" fmla="*/ 1224395 h 2880968"/>
              <a:gd name="connsiteX8" fmla="*/ 76737 w 3404592"/>
              <a:gd name="connsiteY8" fmla="*/ 1040246 h 2880968"/>
              <a:gd name="connsiteX9" fmla="*/ 6986 w 3404592"/>
              <a:gd name="connsiteY9" fmla="*/ 142569 h 2880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4592" h="2880968">
                <a:moveTo>
                  <a:pt x="30625" y="0"/>
                </a:moveTo>
                <a:lnTo>
                  <a:pt x="3404591" y="0"/>
                </a:lnTo>
                <a:lnTo>
                  <a:pt x="3404592" y="2363677"/>
                </a:lnTo>
                <a:lnTo>
                  <a:pt x="3368234" y="2400463"/>
                </a:lnTo>
                <a:cubicBezTo>
                  <a:pt x="3196560" y="2556781"/>
                  <a:pt x="3007578" y="2609148"/>
                  <a:pt x="2673169" y="2691710"/>
                </a:cubicBezTo>
                <a:cubicBezTo>
                  <a:pt x="2580978" y="2714454"/>
                  <a:pt x="2485617" y="2738008"/>
                  <a:pt x="2383908" y="2766733"/>
                </a:cubicBezTo>
                <a:cubicBezTo>
                  <a:pt x="1606788" y="2986132"/>
                  <a:pt x="1067300" y="2893177"/>
                  <a:pt x="580011" y="2455996"/>
                </a:cubicBezTo>
                <a:cubicBezTo>
                  <a:pt x="260201" y="2169073"/>
                  <a:pt x="183906" y="1782048"/>
                  <a:pt x="103935" y="1224395"/>
                </a:cubicBezTo>
                <a:cubicBezTo>
                  <a:pt x="95007" y="1162089"/>
                  <a:pt x="85753" y="1100145"/>
                  <a:pt x="76737" y="1040246"/>
                </a:cubicBezTo>
                <a:cubicBezTo>
                  <a:pt x="28042" y="715402"/>
                  <a:pt x="-17905" y="408591"/>
                  <a:pt x="6986" y="142569"/>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id="{A60E5832-7596-CB78-E146-07615D657C20}"/>
              </a:ext>
              <a:ext uri="{C183D7F6-B498-43B3-948B-1728B52AA6E4}">
                <adec:decorative xmlns:adec="http://schemas.microsoft.com/office/drawing/2017/decorative" val="1"/>
              </a:ext>
            </a:extLst>
          </p:cNvPr>
          <p:cNvSpPr/>
          <p:nvPr userDrawn="1"/>
        </p:nvSpPr>
        <p:spPr>
          <a:xfrm>
            <a:off x="9990667" y="-15240"/>
            <a:ext cx="2214669" cy="1880612"/>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ADD2D7C6-ED7C-95CA-5E37-4DE3D179A5C9}"/>
              </a:ext>
              <a:ext uri="{C183D7F6-B498-43B3-948B-1728B52AA6E4}">
                <adec:decorative xmlns:adec="http://schemas.microsoft.com/office/drawing/2017/decorative" val="1"/>
              </a:ext>
            </a:extLst>
          </p:cNvPr>
          <p:cNvSpPr/>
          <p:nvPr userDrawn="1"/>
        </p:nvSpPr>
        <p:spPr>
          <a:xfrm>
            <a:off x="10231115" y="0"/>
            <a:ext cx="1960733" cy="1632941"/>
          </a:xfrm>
          <a:custGeom>
            <a:avLst/>
            <a:gdLst>
              <a:gd name="connsiteX0" fmla="*/ 37772 w 3293877"/>
              <a:gd name="connsiteY0" fmla="*/ 0 h 2743212"/>
              <a:gd name="connsiteX1" fmla="*/ 3293877 w 3293877"/>
              <a:gd name="connsiteY1" fmla="*/ 0 h 2743212"/>
              <a:gd name="connsiteX2" fmla="*/ 3293877 w 3293877"/>
              <a:gd name="connsiteY2" fmla="*/ 2133887 h 2743212"/>
              <a:gd name="connsiteX3" fmla="*/ 3222757 w 3293877"/>
              <a:gd name="connsiteY3" fmla="*/ 2223039 h 2743212"/>
              <a:gd name="connsiteX4" fmla="*/ 2503136 w 3293877"/>
              <a:gd name="connsiteY4" fmla="*/ 2565392 h 2743212"/>
              <a:gd name="connsiteX5" fmla="*/ 2232111 w 3293877"/>
              <a:gd name="connsiteY5" fmla="*/ 2635826 h 2743212"/>
              <a:gd name="connsiteX6" fmla="*/ 542319 w 3293877"/>
              <a:gd name="connsiteY6" fmla="*/ 2345567 h 2743212"/>
              <a:gd name="connsiteX7" fmla="*/ 96920 w 3293877"/>
              <a:gd name="connsiteY7" fmla="*/ 1191868 h 2743212"/>
              <a:gd name="connsiteX8" fmla="*/ 71529 w 3293877"/>
              <a:gd name="connsiteY8" fmla="*/ 1019346 h 2743212"/>
              <a:gd name="connsiteX9" fmla="*/ 6623 w 3293877"/>
              <a:gd name="connsiteY9" fmla="*/ 178315 h 2743212"/>
              <a:gd name="connsiteX10" fmla="*/ 34833 w 3293877"/>
              <a:gd name="connsiteY10" fmla="*/ 8680 h 2743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3877" h="2743212">
                <a:moveTo>
                  <a:pt x="37772" y="0"/>
                </a:moveTo>
                <a:lnTo>
                  <a:pt x="3293877" y="0"/>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a:blipFill dpi="0" rotWithShape="1">
            <a:blip r:embed="rId5" cstate="print">
              <a:extLst>
                <a:ext uri="{BEBA8EAE-BF5A-486C-A8C5-ECC9F3942E4B}">
                  <a14:imgProps xmlns:a14="http://schemas.microsoft.com/office/drawing/2010/main">
                    <a14:imgLayer r:embed="rId6">
                      <a14:imgEffect>
                        <a14:saturation sat="33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ABB7DA1B-2A5F-A3DD-775B-EB16527690D2}"/>
              </a:ext>
              <a:ext uri="{C183D7F6-B498-43B3-948B-1728B52AA6E4}">
                <adec:decorative xmlns:adec="http://schemas.microsoft.com/office/drawing/2017/decorative" val="1"/>
              </a:ext>
            </a:extLst>
          </p:cNvPr>
          <p:cNvSpPr/>
          <p:nvPr userDrawn="1"/>
        </p:nvSpPr>
        <p:spPr>
          <a:xfrm rot="7684585">
            <a:off x="6511120" y="-454735"/>
            <a:ext cx="1619071" cy="1540355"/>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B7BE4A41-E68C-9C80-2D5D-5383F2036149}"/>
              </a:ext>
              <a:ext uri="{C183D7F6-B498-43B3-948B-1728B52AA6E4}">
                <adec:decorative xmlns:adec="http://schemas.microsoft.com/office/drawing/2017/decorative" val="1"/>
              </a:ext>
            </a:extLst>
          </p:cNvPr>
          <p:cNvSpPr/>
          <p:nvPr userDrawn="1"/>
        </p:nvSpPr>
        <p:spPr>
          <a:xfrm rot="7684585">
            <a:off x="6449531" y="-516453"/>
            <a:ext cx="1742249" cy="1663790"/>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F636F623-FD4E-1F48-D355-BBF352CF291F}"/>
              </a:ext>
              <a:ext uri="{C183D7F6-B498-43B3-948B-1728B52AA6E4}">
                <adec:decorative xmlns:adec="http://schemas.microsoft.com/office/drawing/2017/decorative" val="1"/>
              </a:ext>
            </a:extLst>
          </p:cNvPr>
          <p:cNvSpPr/>
          <p:nvPr userDrawn="1"/>
        </p:nvSpPr>
        <p:spPr>
          <a:xfrm rot="7684585">
            <a:off x="6581863" y="-372654"/>
            <a:ext cx="1477584" cy="1376193"/>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067C8421-9319-B00E-EBAB-D1544E0AB15D}"/>
              </a:ext>
              <a:ext uri="{C183D7F6-B498-43B3-948B-1728B52AA6E4}">
                <adec:decorative xmlns:adec="http://schemas.microsoft.com/office/drawing/2017/decorative" val="1"/>
              </a:ext>
            </a:extLst>
          </p:cNvPr>
          <p:cNvSpPr/>
          <p:nvPr userDrawn="1"/>
        </p:nvSpPr>
        <p:spPr>
          <a:xfrm rot="7684585">
            <a:off x="6680681" y="-304649"/>
            <a:ext cx="1279948" cy="1240183"/>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a:blip r:embed="rId7" cstate="print">
              <a:duotone>
                <a:prstClr val="black"/>
                <a:schemeClr val="accent6">
                  <a:tint val="45000"/>
                  <a:satMod val="400000"/>
                </a:schemeClr>
              </a:duotone>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844898"/>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1_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4E3F24E-E096-FA5F-505F-0482258E63E5}"/>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a:t>2/3/20XX</a:t>
            </a:r>
          </a:p>
        </p:txBody>
      </p:sp>
      <p:sp>
        <p:nvSpPr>
          <p:cNvPr id="3" name="Footer Placeholder 4">
            <a:extLst>
              <a:ext uri="{FF2B5EF4-FFF2-40B4-BE49-F238E27FC236}">
                <a16:creationId xmlns:a16="http://schemas.microsoft.com/office/drawing/2014/main" id="{C0BA1D06-6815-D580-A810-E262AAE052DE}"/>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a:t>Presentation Title</a:t>
            </a:r>
          </a:p>
        </p:txBody>
      </p:sp>
      <p:sp>
        <p:nvSpPr>
          <p:cNvPr id="4" name="Slide Number Placeholder 5">
            <a:extLst>
              <a:ext uri="{FF2B5EF4-FFF2-40B4-BE49-F238E27FC236}">
                <a16:creationId xmlns:a16="http://schemas.microsoft.com/office/drawing/2014/main" id="{906889FD-F7D6-A52A-BAFB-793A0AA86CF7}"/>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a:p>
        </p:txBody>
      </p:sp>
    </p:spTree>
    <p:extLst>
      <p:ext uri="{BB962C8B-B14F-4D97-AF65-F5344CB8AC3E}">
        <p14:creationId xmlns:p14="http://schemas.microsoft.com/office/powerpoint/2010/main" val="2697493924"/>
      </p:ext>
    </p:extLst>
  </p:cSld>
  <p:clrMapOvr>
    <a:masterClrMapping/>
  </p:clrMapOvr>
  <p:extLst>
    <p:ext uri="{DCECCB84-F9BA-43D5-87BE-67443E8EF086}">
      <p15:sldGuideLst xmlns:p15="http://schemas.microsoft.com/office/powerpoint/2012/main">
        <p15:guide id="1" pos="5400">
          <p15:clr>
            <a:srgbClr val="FBAE40"/>
          </p15:clr>
        </p15:guide>
        <p15:guide id="2" pos="1272" userDrawn="1">
          <p15:clr>
            <a:srgbClr val="FBAE40"/>
          </p15:clr>
        </p15:guide>
        <p15:guide id="3" pos="2928" userDrawn="1">
          <p15:clr>
            <a:srgbClr val="FBAE40"/>
          </p15:clr>
        </p15:guide>
        <p15:guide id="4" pos="4584" userDrawn="1">
          <p15:clr>
            <a:srgbClr val="FBAE40"/>
          </p15:clr>
        </p15:guide>
        <p15:guide id="5" pos="6264"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r>
              <a:rPr lang="en-US"/>
              <a:t>2/3/20XX</a:t>
            </a:r>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pPr algn="ctr"/>
            <a:r>
              <a:rPr lang="en-US"/>
              <a:t>Presentation Title</a:t>
            </a:r>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1686098"/>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 id="2147483802" r:id="rId14"/>
    <p:sldLayoutId id="2147483803" r:id="rId15"/>
    <p:sldLayoutId id="2147483804" r:id="rId16"/>
    <p:sldLayoutId id="2147483805" r:id="rId17"/>
    <p:sldLayoutId id="2147483806" r:id="rId18"/>
    <p:sldLayoutId id="2147483807" r:id="rId19"/>
    <p:sldLayoutId id="2147483808" r:id="rId20"/>
    <p:sldLayoutId id="2147483809" r:id="rId21"/>
    <p:sldLayoutId id="2147483810" r:id="rId22"/>
    <p:sldLayoutId id="2147483811" r:id="rId23"/>
    <p:sldLayoutId id="2147483812" r:id="rId24"/>
    <p:sldLayoutId id="2147483691" r:id="rId25"/>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86996-3F9C-48D9-9B0A-0A2614B992C5}"/>
              </a:ext>
            </a:extLst>
          </p:cNvPr>
          <p:cNvSpPr>
            <a:spLocks noGrp="1"/>
          </p:cNvSpPr>
          <p:nvPr>
            <p:ph type="ctrTitle"/>
          </p:nvPr>
        </p:nvSpPr>
        <p:spPr>
          <a:xfrm>
            <a:off x="1551523" y="723644"/>
            <a:ext cx="9405257" cy="4893128"/>
          </a:xfrm>
        </p:spPr>
        <p:txBody>
          <a:bodyPr/>
          <a:lstStyle/>
          <a:p>
            <a:r>
              <a:rPr lang="en-US" sz="2000"/>
              <a:t>STUDENT NAME: Vanesia Panaghita </a:t>
            </a:r>
            <a:br>
              <a:rPr lang="en-US" sz="2000"/>
            </a:br>
            <a:br>
              <a:rPr lang="en-US" sz="2000"/>
            </a:br>
            <a:r>
              <a:rPr lang="en-US" sz="2000"/>
              <a:t>STUDENT NUMBER: 2420807 </a:t>
            </a:r>
            <a:br>
              <a:rPr lang="en-US" sz="2000"/>
            </a:br>
            <a:br>
              <a:rPr lang="en-US" sz="2000"/>
            </a:br>
            <a:r>
              <a:rPr lang="en-US" sz="2000"/>
              <a:t>LECTURE’S NAME: Doreen </a:t>
            </a:r>
            <a:r>
              <a:rPr lang="en-US" sz="2000" err="1"/>
              <a:t>Amundam</a:t>
            </a:r>
            <a:br>
              <a:rPr lang="en-US" sz="2000"/>
            </a:br>
            <a:br>
              <a:rPr lang="en-US" sz="2000"/>
            </a:br>
            <a:r>
              <a:rPr lang="en-US" sz="2000"/>
              <a:t>MODULE CODE: LCLM5002 DEVELOPING AND MANAGING INDIVIDUALS AND TEAMS</a:t>
            </a:r>
          </a:p>
        </p:txBody>
      </p:sp>
      <p:sp>
        <p:nvSpPr>
          <p:cNvPr id="19" name="Freeform: Shape 18">
            <a:extLst>
              <a:ext uri="{FF2B5EF4-FFF2-40B4-BE49-F238E27FC236}">
                <a16:creationId xmlns:a16="http://schemas.microsoft.com/office/drawing/2014/main" id="{0931376F-59AF-F711-409F-69FBE46A0A83}"/>
              </a:ext>
              <a:ext uri="{C183D7F6-B498-43B3-948B-1728B52AA6E4}">
                <adec:decorative xmlns:adec="http://schemas.microsoft.com/office/drawing/2017/decorative" val="1"/>
              </a:ext>
            </a:extLst>
          </p:cNvPr>
          <p:cNvSpPr/>
          <p:nvPr/>
        </p:nvSpPr>
        <p:spPr>
          <a:xfrm rot="21300000" flipH="1">
            <a:off x="825194" y="576713"/>
            <a:ext cx="10456673" cy="577242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6656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CF77C5-9F6B-451C-B03D-A5E55E0DAC90}"/>
              </a:ext>
            </a:extLst>
          </p:cNvPr>
          <p:cNvSpPr>
            <a:spLocks noGrp="1"/>
          </p:cNvSpPr>
          <p:nvPr>
            <p:ph sz="quarter" idx="15"/>
          </p:nvPr>
        </p:nvSpPr>
        <p:spPr>
          <a:xfrm>
            <a:off x="494000" y="1715106"/>
            <a:ext cx="5143500" cy="4525874"/>
          </a:xfrm>
        </p:spPr>
        <p:txBody>
          <a:bodyPr vert="horz" lIns="109728" tIns="109728" rIns="109728" bIns="91440" rtlCol="0" anchor="t">
            <a:normAutofit fontScale="47500" lnSpcReduction="20000"/>
          </a:bodyPr>
          <a:lstStyle/>
          <a:p>
            <a:pPr marL="285750" indent="-285750">
              <a:buFont typeface="Arial" panose="020B0604020202020204" pitchFamily="34" charset="0"/>
              <a:buChar char="•"/>
            </a:pPr>
            <a:r>
              <a:rPr lang="en-US">
                <a:ea typeface="Meiryo"/>
              </a:rPr>
              <a:t>Introduction </a:t>
            </a:r>
            <a:endParaRPr lang="en-US"/>
          </a:p>
          <a:p>
            <a:pPr marL="285750" indent="-285750">
              <a:buFont typeface="Arial" panose="020B0604020202020204" pitchFamily="34" charset="0"/>
              <a:buChar char="•"/>
            </a:pPr>
            <a:endParaRPr lang="en-US">
              <a:ea typeface="Meiryo"/>
            </a:endParaRPr>
          </a:p>
          <a:p>
            <a:pPr marL="285750" indent="-285750">
              <a:buFont typeface="Arial" panose="020B0604020202020204" pitchFamily="34" charset="0"/>
              <a:buChar char="•"/>
            </a:pPr>
            <a:r>
              <a:rPr lang="en-US">
                <a:ea typeface="Meiryo"/>
              </a:rPr>
              <a:t>Recruitment process </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Job analysis  </a:t>
            </a:r>
            <a:endParaRPr lang="en-US">
              <a:ea typeface="Meiryo"/>
            </a:endParaRP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Job description </a:t>
            </a:r>
          </a:p>
          <a:p>
            <a:pPr marL="285750" indent="-285750">
              <a:buFont typeface="Arial" panose="020B0604020202020204" pitchFamily="34" charset="0"/>
              <a:buChar char="•"/>
            </a:pPr>
            <a:endParaRPr lang="en-US">
              <a:ea typeface="Meiryo"/>
            </a:endParaRPr>
          </a:p>
          <a:p>
            <a:pPr marL="285750" indent="-285750">
              <a:buFont typeface="Arial" panose="020B0604020202020204" pitchFamily="34" charset="0"/>
              <a:buChar char="•"/>
            </a:pPr>
            <a:r>
              <a:rPr lang="en-US">
                <a:ea typeface="Meiryo"/>
              </a:rPr>
              <a:t>Personal specification </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ea typeface="Meiryo"/>
              </a:rPr>
              <a:t>Salary </a:t>
            </a:r>
          </a:p>
          <a:p>
            <a:pPr marL="285750" indent="-285750">
              <a:buFont typeface="Arial" panose="020B0604020202020204" pitchFamily="34" charset="0"/>
              <a:buChar char="•"/>
            </a:pPr>
            <a:endParaRPr lang="en-US">
              <a:ea typeface="Meiryo"/>
            </a:endParaRPr>
          </a:p>
          <a:p>
            <a:pPr marL="285750" indent="-285750">
              <a:buFont typeface="Arial" panose="020B0604020202020204" pitchFamily="34" charset="0"/>
              <a:buChar char="•"/>
            </a:pPr>
            <a:r>
              <a:rPr lang="en-US">
                <a:ea typeface="Meiryo"/>
              </a:rPr>
              <a:t>Conclusion </a:t>
            </a:r>
          </a:p>
          <a:p>
            <a:pPr marL="285750" indent="-285750">
              <a:buFont typeface="Arial" panose="020B0604020202020204" pitchFamily="34" charset="0"/>
              <a:buChar char="•"/>
            </a:pPr>
            <a:endParaRPr lang="en-US">
              <a:ea typeface="Meiryo"/>
            </a:endParaRPr>
          </a:p>
          <a:p>
            <a:pPr marL="285750" indent="-285750">
              <a:buFont typeface="Arial" panose="020B0604020202020204" pitchFamily="34" charset="0"/>
              <a:buChar char="•"/>
            </a:pPr>
            <a:r>
              <a:rPr lang="en-US">
                <a:ea typeface="Meiryo"/>
              </a:rPr>
              <a:t>Referencing </a:t>
            </a:r>
          </a:p>
          <a:p>
            <a:pPr marL="285750" indent="-285750">
              <a:buFont typeface="Arial" panose="020B0604020202020204" pitchFamily="34" charset="0"/>
              <a:buChar char="•"/>
            </a:pPr>
            <a:endParaRPr lang="en-US">
              <a:ea typeface="Meiryo"/>
            </a:endParaRPr>
          </a:p>
          <a:p>
            <a:endParaRPr lang="en-US">
              <a:ea typeface="Meiryo"/>
            </a:endParaRPr>
          </a:p>
        </p:txBody>
      </p:sp>
      <p:sp>
        <p:nvSpPr>
          <p:cNvPr id="5" name="Title 4">
            <a:extLst>
              <a:ext uri="{FF2B5EF4-FFF2-40B4-BE49-F238E27FC236}">
                <a16:creationId xmlns:a16="http://schemas.microsoft.com/office/drawing/2014/main" id="{20A66234-61F5-4F69-716A-6757FBA1583A}"/>
              </a:ext>
            </a:extLst>
          </p:cNvPr>
          <p:cNvSpPr>
            <a:spLocks noGrp="1"/>
          </p:cNvSpPr>
          <p:nvPr>
            <p:ph type="title"/>
          </p:nvPr>
        </p:nvSpPr>
        <p:spPr>
          <a:xfrm>
            <a:off x="681038" y="442914"/>
            <a:ext cx="5143500" cy="824778"/>
          </a:xfrm>
        </p:spPr>
        <p:txBody>
          <a:bodyPr/>
          <a:lstStyle/>
          <a:p>
            <a:r>
              <a:rPr lang="en-GB" u="sng"/>
              <a:t>Table of content </a:t>
            </a:r>
          </a:p>
        </p:txBody>
      </p:sp>
    </p:spTree>
    <p:extLst>
      <p:ext uri="{BB962C8B-B14F-4D97-AF65-F5344CB8AC3E}">
        <p14:creationId xmlns:p14="http://schemas.microsoft.com/office/powerpoint/2010/main" val="1282301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anim calcmode="lin" valueType="num">
                                      <p:cBhvr additive="base">
                                        <p:cTn id="55"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335A-5ECE-43C8-B81D-FB11A0598038}"/>
              </a:ext>
            </a:extLst>
          </p:cNvPr>
          <p:cNvSpPr>
            <a:spLocks noGrp="1"/>
          </p:cNvSpPr>
          <p:nvPr>
            <p:ph type="ctrTitle"/>
          </p:nvPr>
        </p:nvSpPr>
        <p:spPr>
          <a:xfrm>
            <a:off x="306471" y="737606"/>
            <a:ext cx="6596062" cy="5097780"/>
          </a:xfrm>
        </p:spPr>
        <p:txBody>
          <a:bodyPr anchor="ctr">
            <a:normAutofit/>
          </a:bodyPr>
          <a:lstStyle/>
          <a:p>
            <a:r>
              <a:rPr lang="en-GB" sz="1800" b="0" dirty="0"/>
              <a:t>Zara is a Spanish fashion retailer known for its fast-fashion business model. Founded in 1975 by Amancio Ortega in A Coruña, Spain, Zara is the flagship brand of the Inditex Group, one of the world’s largest fashion retailers. The company specializes in trendy, affordable clothing, footwear, and accessories for men, women, and children. Zara is widely recognized for its ability to quickly translate the latest fashion trends into new collections, often moving designs from concept to store shelves in just a few weeks, and operates thousands of stores across.</a:t>
            </a:r>
            <a:br>
              <a:rPr lang="en-GB" sz="1800" b="0" dirty="0">
                <a:ea typeface="Meiryo"/>
              </a:rPr>
            </a:br>
            <a:br>
              <a:rPr lang="en-GB" sz="1800" b="0" dirty="0"/>
            </a:br>
            <a:r>
              <a:rPr lang="en-GB" sz="1800" b="0" dirty="0"/>
              <a:t>https</a:t>
            </a:r>
            <a:r>
              <a:rPr lang="en-GB" sz="1800" b="0" dirty="0">
                <a:ea typeface="+mj-lt"/>
                <a:cs typeface="+mj-lt"/>
              </a:rPr>
              <a:t>://en.wikipedia.org/wiki/Zara_(retailer)</a:t>
            </a:r>
            <a:r>
              <a:rPr lang="en-GB" sz="1800" b="0" dirty="0"/>
              <a:t> globe alongside a strong online presence.</a:t>
            </a:r>
            <a:endParaRPr lang="en-US" sz="1800" b="0" dirty="0"/>
          </a:p>
        </p:txBody>
      </p:sp>
      <p:sp>
        <p:nvSpPr>
          <p:cNvPr id="3" name="TextBox 2">
            <a:extLst>
              <a:ext uri="{FF2B5EF4-FFF2-40B4-BE49-F238E27FC236}">
                <a16:creationId xmlns:a16="http://schemas.microsoft.com/office/drawing/2014/main" id="{9923FB30-2DBD-F1FB-A166-C99BC3F311D1}"/>
              </a:ext>
            </a:extLst>
          </p:cNvPr>
          <p:cNvSpPr txBox="1"/>
          <p:nvPr/>
        </p:nvSpPr>
        <p:spPr>
          <a:xfrm>
            <a:off x="477982" y="571500"/>
            <a:ext cx="4987636" cy="646331"/>
          </a:xfrm>
          <a:prstGeom prst="rect">
            <a:avLst/>
          </a:prstGeom>
          <a:noFill/>
        </p:spPr>
        <p:txBody>
          <a:bodyPr wrap="square" rtlCol="0">
            <a:spAutoFit/>
          </a:bodyPr>
          <a:lstStyle/>
          <a:p>
            <a:r>
              <a:rPr lang="en-GB" sz="3600" b="1" u="sng"/>
              <a:t>Introduction</a:t>
            </a:r>
            <a:r>
              <a:rPr lang="en-GB"/>
              <a:t> </a:t>
            </a:r>
          </a:p>
        </p:txBody>
      </p:sp>
      <p:pic>
        <p:nvPicPr>
          <p:cNvPr id="6" name="Picture Placeholder 5" descr="A group of people in a clothing store&#10;&#10;AI-generated content may be incorrect.">
            <a:extLst>
              <a:ext uri="{FF2B5EF4-FFF2-40B4-BE49-F238E27FC236}">
                <a16:creationId xmlns:a16="http://schemas.microsoft.com/office/drawing/2014/main" id="{67BC81E1-4E91-D564-0FD2-738BFFD6DB32}"/>
              </a:ext>
            </a:extLst>
          </p:cNvPr>
          <p:cNvPicPr>
            <a:picLocks noGrp="1" noChangeAspect="1"/>
          </p:cNvPicPr>
          <p:nvPr>
            <p:ph type="pic" sz="quarter" idx="14"/>
          </p:nvPr>
        </p:nvPicPr>
        <p:blipFill>
          <a:blip r:embed="rId3"/>
          <a:srcRect l="21970" r="21970"/>
          <a:stretch/>
        </p:blipFill>
        <p:spPr>
          <a:custGeom>
            <a:avLst/>
            <a:gdLst>
              <a:gd name="connsiteX0" fmla="*/ 1494409 w 5764493"/>
              <a:gd name="connsiteY0" fmla="*/ 0 h 6858000"/>
              <a:gd name="connsiteX1" fmla="*/ 5764493 w 5764493"/>
              <a:gd name="connsiteY1" fmla="*/ 0 h 6858000"/>
              <a:gd name="connsiteX2" fmla="*/ 5764493 w 5764493"/>
              <a:gd name="connsiteY2" fmla="*/ 6858000 h 6858000"/>
              <a:gd name="connsiteX3" fmla="*/ 238313 w 5764493"/>
              <a:gd name="connsiteY3" fmla="*/ 6858000 h 6858000"/>
              <a:gd name="connsiteX4" fmla="*/ 251264 w 5764493"/>
              <a:gd name="connsiteY4" fmla="*/ 6849373 h 6858000"/>
              <a:gd name="connsiteX5" fmla="*/ 776282 w 5764493"/>
              <a:gd name="connsiteY5" fmla="*/ 6451411 h 6858000"/>
              <a:gd name="connsiteX6" fmla="*/ 2741607 w 5764493"/>
              <a:gd name="connsiteY6" fmla="*/ 3678515 h 6858000"/>
              <a:gd name="connsiteX7" fmla="*/ 1521342 w 5764493"/>
              <a:gd name="connsiteY7" fmla="*/ 24338 h 6858000"/>
              <a:gd name="connsiteX8" fmla="*/ 879874 w 5764493"/>
              <a:gd name="connsiteY8" fmla="*/ 0 h 6858000"/>
              <a:gd name="connsiteX9" fmla="*/ 1477051 w 5764493"/>
              <a:gd name="connsiteY9" fmla="*/ 0 h 6858000"/>
              <a:gd name="connsiteX10" fmla="*/ 1503062 w 5764493"/>
              <a:gd name="connsiteY10" fmla="*/ 23504 h 6858000"/>
              <a:gd name="connsiteX11" fmla="*/ 2723328 w 5764493"/>
              <a:gd name="connsiteY11" fmla="*/ 3677682 h 6858000"/>
              <a:gd name="connsiteX12" fmla="*/ 758003 w 5764493"/>
              <a:gd name="connsiteY12" fmla="*/ 6450578 h 6858000"/>
              <a:gd name="connsiteX13" fmla="*/ 232984 w 5764493"/>
              <a:gd name="connsiteY13" fmla="*/ 6848540 h 6858000"/>
              <a:gd name="connsiteX14" fmla="*/ 218782 w 5764493"/>
              <a:gd name="connsiteY14" fmla="*/ 6858000 h 6858000"/>
              <a:gd name="connsiteX15" fmla="*/ 0 w 5764493"/>
              <a:gd name="connsiteY15" fmla="*/ 6858000 h 6858000"/>
              <a:gd name="connsiteX16" fmla="*/ 105163 w 5764493"/>
              <a:gd name="connsiteY16" fmla="*/ 6785068 h 6858000"/>
              <a:gd name="connsiteX17" fmla="*/ 621812 w 5764493"/>
              <a:gd name="connsiteY17" fmla="*/ 6378742 h 6858000"/>
              <a:gd name="connsiteX18" fmla="*/ 2496161 w 5764493"/>
              <a:gd name="connsiteY18" fmla="*/ 3621913 h 6858000"/>
              <a:gd name="connsiteX19" fmla="*/ 895263 w 5764493"/>
              <a:gd name="connsiteY19" fmla="*/ 10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64493" h="6858000">
                <a:moveTo>
                  <a:pt x="1494409" y="0"/>
                </a:moveTo>
                <a:lnTo>
                  <a:pt x="5764493" y="0"/>
                </a:lnTo>
                <a:lnTo>
                  <a:pt x="5764493" y="6858000"/>
                </a:lnTo>
                <a:lnTo>
                  <a:pt x="238313" y="6858000"/>
                </a:lnTo>
                <a:lnTo>
                  <a:pt x="251264" y="6849373"/>
                </a:lnTo>
                <a:cubicBezTo>
                  <a:pt x="427471" y="6724853"/>
                  <a:pt x="601037" y="6589587"/>
                  <a:pt x="776282" y="6451411"/>
                </a:cubicBezTo>
                <a:cubicBezTo>
                  <a:pt x="1738612" y="5692656"/>
                  <a:pt x="2677854" y="5076606"/>
                  <a:pt x="2741607" y="3678515"/>
                </a:cubicBezTo>
                <a:cubicBezTo>
                  <a:pt x="2809404" y="2191755"/>
                  <a:pt x="2375613" y="855667"/>
                  <a:pt x="1521342" y="24338"/>
                </a:cubicBezTo>
                <a:close/>
                <a:moveTo>
                  <a:pt x="879874" y="0"/>
                </a:moveTo>
                <a:lnTo>
                  <a:pt x="1477051" y="0"/>
                </a:lnTo>
                <a:lnTo>
                  <a:pt x="1503062" y="23504"/>
                </a:lnTo>
                <a:cubicBezTo>
                  <a:pt x="2357333" y="854834"/>
                  <a:pt x="2791125" y="2190921"/>
                  <a:pt x="2723328" y="3677682"/>
                </a:cubicBezTo>
                <a:cubicBezTo>
                  <a:pt x="2659574" y="5075773"/>
                  <a:pt x="1720332" y="5691822"/>
                  <a:pt x="758003" y="6450578"/>
                </a:cubicBezTo>
                <a:cubicBezTo>
                  <a:pt x="582758" y="6588754"/>
                  <a:pt x="409191" y="6724020"/>
                  <a:pt x="232984" y="6848540"/>
                </a:cubicBezTo>
                <a:lnTo>
                  <a:pt x="218782" y="6858000"/>
                </a:lnTo>
                <a:lnTo>
                  <a:pt x="0" y="6858000"/>
                </a:lnTo>
                <a:lnTo>
                  <a:pt x="105163" y="6785068"/>
                </a:lnTo>
                <a:cubicBezTo>
                  <a:pt x="278981" y="6657407"/>
                  <a:pt x="449608" y="6519512"/>
                  <a:pt x="621812" y="6378742"/>
                </a:cubicBezTo>
                <a:cubicBezTo>
                  <a:pt x="1567436" y="5605738"/>
                  <a:pt x="2496161" y="4971185"/>
                  <a:pt x="2496161" y="3621913"/>
                </a:cubicBezTo>
                <a:cubicBezTo>
                  <a:pt x="2496161" y="2091411"/>
                  <a:pt x="1922425" y="751075"/>
                  <a:pt x="895263" y="10445"/>
                </a:cubicBezTo>
                <a:close/>
              </a:path>
            </a:pathLst>
          </a:custGeom>
          <a:solidFill>
            <a:srgbClr val="E0C171"/>
          </a:solidFill>
        </p:spPr>
      </p:pic>
    </p:spTree>
    <p:extLst>
      <p:ext uri="{BB962C8B-B14F-4D97-AF65-F5344CB8AC3E}">
        <p14:creationId xmlns:p14="http://schemas.microsoft.com/office/powerpoint/2010/main" val="3789343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B5198B-1E0A-7DAE-FB60-78A5C294B84F}"/>
              </a:ext>
            </a:extLst>
          </p:cNvPr>
          <p:cNvSpPr txBox="1"/>
          <p:nvPr/>
        </p:nvSpPr>
        <p:spPr>
          <a:xfrm>
            <a:off x="2002970" y="315686"/>
            <a:ext cx="68144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ea typeface="Meiryo"/>
              </a:rPr>
              <a:t>Recruitment process </a:t>
            </a:r>
            <a:endParaRPr lang="en-US" u="sng"/>
          </a:p>
        </p:txBody>
      </p:sp>
      <p:sp>
        <p:nvSpPr>
          <p:cNvPr id="6" name="TextBox 5">
            <a:extLst>
              <a:ext uri="{FF2B5EF4-FFF2-40B4-BE49-F238E27FC236}">
                <a16:creationId xmlns:a16="http://schemas.microsoft.com/office/drawing/2014/main" id="{5F8FFF46-D841-BEF6-54B2-67DD00612FFF}"/>
              </a:ext>
            </a:extLst>
          </p:cNvPr>
          <p:cNvSpPr txBox="1"/>
          <p:nvPr/>
        </p:nvSpPr>
        <p:spPr>
          <a:xfrm>
            <a:off x="89064" y="782782"/>
            <a:ext cx="780505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ea typeface="Meiryo"/>
              </a:rPr>
              <a:t>we are hiring assist customer for launching new products</a:t>
            </a:r>
          </a:p>
          <a:p>
            <a:endParaRPr lang="en-US" sz="1200">
              <a:ea typeface="+mn-lt"/>
              <a:cs typeface="+mn-lt"/>
            </a:endParaRPr>
          </a:p>
          <a:p>
            <a:r>
              <a:rPr lang="en-US" sz="1200">
                <a:ea typeface="+mn-lt"/>
                <a:cs typeface="+mn-lt"/>
              </a:rPr>
              <a:t>Zara expanded into beauty products with its first hair care line, including shampoos and conditioners developed in partnership with renowned hairstylist Guido Palau. This marks Zara’s move beyond apparel into personal care products. </a:t>
            </a:r>
            <a:endParaRPr lang="en-US" sz="1200">
              <a:ea typeface="Meiryo"/>
            </a:endParaRPr>
          </a:p>
        </p:txBody>
      </p:sp>
      <p:sp>
        <p:nvSpPr>
          <p:cNvPr id="7" name="TextBox 6">
            <a:extLst>
              <a:ext uri="{FF2B5EF4-FFF2-40B4-BE49-F238E27FC236}">
                <a16:creationId xmlns:a16="http://schemas.microsoft.com/office/drawing/2014/main" id="{F22D2A76-2A72-4665-CF98-B6EC7B718810}"/>
              </a:ext>
            </a:extLst>
          </p:cNvPr>
          <p:cNvSpPr txBox="1"/>
          <p:nvPr/>
        </p:nvSpPr>
        <p:spPr>
          <a:xfrm>
            <a:off x="89066" y="2083129"/>
            <a:ext cx="751114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As an HR manager at Zara, hiring due to external factors ensures the company remains competitive, responsive to market changes, and capable of meeting customer expectations. External forces shape workforce needs, and recruitment helps align employees with business goals.</a:t>
            </a:r>
            <a:endParaRPr lang="en-US" sz="1200">
              <a:ea typeface="Meiryo"/>
            </a:endParaRPr>
          </a:p>
          <a:p>
            <a:pPr algn="ctr"/>
            <a:endParaRPr lang="en-US" sz="1200">
              <a:ea typeface="Meiryo"/>
            </a:endParaRPr>
          </a:p>
        </p:txBody>
      </p:sp>
      <p:sp>
        <p:nvSpPr>
          <p:cNvPr id="8" name="TextBox 7">
            <a:extLst>
              <a:ext uri="{FF2B5EF4-FFF2-40B4-BE49-F238E27FC236}">
                <a16:creationId xmlns:a16="http://schemas.microsoft.com/office/drawing/2014/main" id="{E683B3ED-E28C-7DBA-749A-6B2B4C94A695}"/>
              </a:ext>
            </a:extLst>
          </p:cNvPr>
          <p:cNvSpPr txBox="1"/>
          <p:nvPr/>
        </p:nvSpPr>
        <p:spPr>
          <a:xfrm>
            <a:off x="85107" y="1806038"/>
            <a:ext cx="285304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ea typeface="Meiryo"/>
              </a:rPr>
              <a:t>External factors</a:t>
            </a:r>
            <a:endParaRPr lang="en-US" sz="1200" b="1" u="sng"/>
          </a:p>
        </p:txBody>
      </p:sp>
      <p:sp>
        <p:nvSpPr>
          <p:cNvPr id="9" name="TextBox 8">
            <a:extLst>
              <a:ext uri="{FF2B5EF4-FFF2-40B4-BE49-F238E27FC236}">
                <a16:creationId xmlns:a16="http://schemas.microsoft.com/office/drawing/2014/main" id="{C2AAB8E8-8F7A-00D9-F52D-F8AC06A428AC}"/>
              </a:ext>
            </a:extLst>
          </p:cNvPr>
          <p:cNvSpPr txBox="1"/>
          <p:nvPr/>
        </p:nvSpPr>
        <p:spPr>
          <a:xfrm>
            <a:off x="43544" y="3057896"/>
            <a:ext cx="873825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t>advertisements in national dailies should be in English</a:t>
            </a:r>
            <a:r>
              <a:rPr lang="en-US" sz="1200"/>
              <a:t>, as it aligns with the brand’s global image and effectively reaches its target audience. Bengali may be used only for local or regional recruitment purposes.</a:t>
            </a:r>
          </a:p>
          <a:p>
            <a:pPr algn="ctr"/>
            <a:endParaRPr lang="en-US"/>
          </a:p>
        </p:txBody>
      </p:sp>
      <p:sp>
        <p:nvSpPr>
          <p:cNvPr id="10" name="TextBox 9">
            <a:extLst>
              <a:ext uri="{FF2B5EF4-FFF2-40B4-BE49-F238E27FC236}">
                <a16:creationId xmlns:a16="http://schemas.microsoft.com/office/drawing/2014/main" id="{C446A9B4-0764-C131-69A3-B77EAE2C58DB}"/>
              </a:ext>
            </a:extLst>
          </p:cNvPr>
          <p:cNvSpPr txBox="1"/>
          <p:nvPr/>
        </p:nvSpPr>
        <p:spPr>
          <a:xfrm>
            <a:off x="44532" y="3852552"/>
            <a:ext cx="390896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ea typeface="Meiryo"/>
              </a:rPr>
              <a:t>Interview question:</a:t>
            </a:r>
            <a:endParaRPr lang="en-US">
              <a:ea typeface="Meiryo"/>
            </a:endParaRPr>
          </a:p>
          <a:p>
            <a:pPr marL="228600" indent="-228600">
              <a:buAutoNum type="arabicPeriod"/>
            </a:pPr>
            <a:endParaRPr lang="en-US" sz="1200" b="1" u="sng">
              <a:ea typeface="Meiryo"/>
            </a:endParaRPr>
          </a:p>
          <a:p>
            <a:pPr marL="228600" indent="-228600">
              <a:buAutoNum type="arabicPeriod"/>
            </a:pPr>
            <a:r>
              <a:rPr lang="en-US" sz="1200">
                <a:ea typeface="Meiryo"/>
              </a:rPr>
              <a:t>Why are interested working at Zara?</a:t>
            </a:r>
          </a:p>
          <a:p>
            <a:pPr marL="228600" indent="-228600">
              <a:buAutoNum type="arabicPeriod"/>
            </a:pPr>
            <a:endParaRPr lang="en-US" sz="1200">
              <a:ea typeface="Meiryo"/>
            </a:endParaRPr>
          </a:p>
          <a:p>
            <a:pPr marL="228600" indent="-228600">
              <a:buAutoNum type="arabicPeriod"/>
            </a:pPr>
            <a:r>
              <a:rPr lang="en-US" sz="1200">
                <a:ea typeface="Meiryo"/>
              </a:rPr>
              <a:t>How would you describe your personal style?</a:t>
            </a:r>
          </a:p>
          <a:p>
            <a:pPr marL="228600" indent="-228600">
              <a:buAutoNum type="arabicPeriod"/>
            </a:pPr>
            <a:endParaRPr lang="en-US" sz="1200">
              <a:ea typeface="Meiryo"/>
            </a:endParaRPr>
          </a:p>
          <a:p>
            <a:pPr marL="228600" indent="-228600">
              <a:buAutoNum type="arabicPeriod"/>
            </a:pPr>
            <a:r>
              <a:rPr lang="en-US" sz="1200">
                <a:ea typeface="Meiryo"/>
              </a:rPr>
              <a:t>How do you handle working in a team </a:t>
            </a:r>
          </a:p>
          <a:p>
            <a:pPr marL="228600" indent="-228600">
              <a:buAutoNum type="arabicPeriod"/>
            </a:pPr>
            <a:endParaRPr lang="en-US" sz="1200">
              <a:ea typeface="Meiryo"/>
            </a:endParaRPr>
          </a:p>
          <a:p>
            <a:pPr marL="228600" indent="-228600">
              <a:buAutoNum type="arabicPeriod"/>
            </a:pPr>
            <a:r>
              <a:rPr lang="en-US" sz="1200">
                <a:ea typeface="Meiryo"/>
              </a:rPr>
              <a:t>How do you manage stress during peak hours?</a:t>
            </a:r>
          </a:p>
          <a:p>
            <a:pPr marL="228600" indent="-228600">
              <a:buAutoNum type="arabicPeriod"/>
            </a:pPr>
            <a:endParaRPr lang="en-US" sz="1200">
              <a:ea typeface="Meiryo"/>
            </a:endParaRPr>
          </a:p>
          <a:p>
            <a:pPr marL="228600" indent="-228600">
              <a:buAutoNum type="arabicPeriod"/>
            </a:pPr>
            <a:r>
              <a:rPr lang="en-US" sz="1200">
                <a:ea typeface="Meiryo"/>
              </a:rPr>
              <a:t>How would you handle frequent change in task or schedules ?</a:t>
            </a:r>
          </a:p>
          <a:p>
            <a:endParaRPr lang="en-US" sz="1200">
              <a:ea typeface="Meiryo"/>
            </a:endParaRPr>
          </a:p>
          <a:p>
            <a:endParaRPr lang="en-US" sz="1200" b="1" u="sng">
              <a:ea typeface="Meiryo"/>
            </a:endParaRPr>
          </a:p>
        </p:txBody>
      </p:sp>
    </p:spTree>
    <p:extLst>
      <p:ext uri="{BB962C8B-B14F-4D97-AF65-F5344CB8AC3E}">
        <p14:creationId xmlns:p14="http://schemas.microsoft.com/office/powerpoint/2010/main" val="1885265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13E499B-2607-BAB6-BECC-AAEE28995E9C}"/>
              </a:ext>
            </a:extLst>
          </p:cNvPr>
          <p:cNvSpPr txBox="1"/>
          <p:nvPr/>
        </p:nvSpPr>
        <p:spPr>
          <a:xfrm>
            <a:off x="945573" y="405245"/>
            <a:ext cx="3616036" cy="369332"/>
          </a:xfrm>
          <a:prstGeom prst="rect">
            <a:avLst/>
          </a:prstGeom>
          <a:noFill/>
        </p:spPr>
        <p:txBody>
          <a:bodyPr wrap="square" rtlCol="0">
            <a:spAutoFit/>
          </a:bodyPr>
          <a:lstStyle/>
          <a:p>
            <a:r>
              <a:rPr lang="en-GB" b="1" u="sng"/>
              <a:t>Job Analysis </a:t>
            </a:r>
          </a:p>
        </p:txBody>
      </p:sp>
      <p:sp>
        <p:nvSpPr>
          <p:cNvPr id="8" name="TextBox 7">
            <a:extLst>
              <a:ext uri="{FF2B5EF4-FFF2-40B4-BE49-F238E27FC236}">
                <a16:creationId xmlns:a16="http://schemas.microsoft.com/office/drawing/2014/main" id="{E8C7AD9D-7511-7C93-CA76-9BAA8D79BED7}"/>
              </a:ext>
            </a:extLst>
          </p:cNvPr>
          <p:cNvSpPr txBox="1"/>
          <p:nvPr/>
        </p:nvSpPr>
        <p:spPr>
          <a:xfrm>
            <a:off x="2058" y="592424"/>
            <a:ext cx="6099462" cy="2308324"/>
          </a:xfrm>
          <a:prstGeom prst="rect">
            <a:avLst/>
          </a:prstGeom>
          <a:noFill/>
        </p:spPr>
        <p:txBody>
          <a:bodyPr wrap="square" lIns="91440" tIns="45720" rIns="91440" bIns="45720" anchor="t">
            <a:spAutoFit/>
          </a:bodyPr>
          <a:lstStyle/>
          <a:p>
            <a:endParaRPr lang="en-GB" b="1">
              <a:ea typeface="Meiryo"/>
            </a:endParaRPr>
          </a:p>
          <a:p>
            <a:endParaRPr lang="en-GB"/>
          </a:p>
          <a:p>
            <a:r>
              <a:rPr lang="en-GB"/>
              <a:t>Job Purpose </a:t>
            </a:r>
          </a:p>
          <a:p>
            <a:endParaRPr lang="en-GB"/>
          </a:p>
          <a:p>
            <a:r>
              <a:rPr lang="en-GB"/>
              <a:t>To deliver excellent customer service while supporting sales, merchandising, and daily store operations.</a:t>
            </a:r>
          </a:p>
          <a:p>
            <a:endParaRPr lang="en-GB"/>
          </a:p>
        </p:txBody>
      </p:sp>
      <p:sp>
        <p:nvSpPr>
          <p:cNvPr id="10" name="TextBox 9">
            <a:extLst>
              <a:ext uri="{FF2B5EF4-FFF2-40B4-BE49-F238E27FC236}">
                <a16:creationId xmlns:a16="http://schemas.microsoft.com/office/drawing/2014/main" id="{C643D0A0-62C5-DD5C-C05B-A44E214FA28D}"/>
              </a:ext>
            </a:extLst>
          </p:cNvPr>
          <p:cNvSpPr txBox="1"/>
          <p:nvPr/>
        </p:nvSpPr>
        <p:spPr>
          <a:xfrm>
            <a:off x="136813" y="3036435"/>
            <a:ext cx="6099462" cy="3693319"/>
          </a:xfrm>
          <a:prstGeom prst="rect">
            <a:avLst/>
          </a:prstGeom>
          <a:noFill/>
        </p:spPr>
        <p:txBody>
          <a:bodyPr wrap="square" lIns="91440" tIns="45720" rIns="91440" bIns="45720" anchor="t">
            <a:spAutoFit/>
          </a:bodyPr>
          <a:lstStyle/>
          <a:p>
            <a:r>
              <a:rPr lang="en-GB" u="sng"/>
              <a:t>Key Responsibilities </a:t>
            </a:r>
          </a:p>
          <a:p>
            <a:endParaRPr lang="en-GB" u="sng"/>
          </a:p>
          <a:p>
            <a:pPr marL="285750" indent="-285750">
              <a:buFont typeface="Arial" panose="020B0604020202020204" pitchFamily="34" charset="0"/>
              <a:buChar char="•"/>
            </a:pPr>
            <a:r>
              <a:rPr lang="en-GB"/>
              <a:t>Assist customers with product selection and styling </a:t>
            </a:r>
            <a:r>
              <a:rPr lang="en-GB" err="1"/>
              <a:t>adivice</a:t>
            </a:r>
            <a:r>
              <a:rPr lang="en-GB"/>
              <a:t> </a:t>
            </a:r>
          </a:p>
          <a:p>
            <a:endParaRPr lang="en-GB"/>
          </a:p>
          <a:p>
            <a:pPr marL="285750" indent="-285750">
              <a:buFont typeface="Arial" panose="020B0604020202020204" pitchFamily="34" charset="0"/>
              <a:buChar char="•"/>
            </a:pPr>
            <a:r>
              <a:rPr lang="en-GB"/>
              <a:t>Operate  (billing, returns, exchanges)</a:t>
            </a:r>
            <a:endParaRPr lang="en-GB">
              <a:ea typeface="Meiryo"/>
            </a:endParaRPr>
          </a:p>
          <a:p>
            <a:endParaRPr lang="en-GB"/>
          </a:p>
          <a:p>
            <a:pPr marL="285750" indent="-285750">
              <a:buFont typeface="Arial" panose="020B0604020202020204" pitchFamily="34" charset="0"/>
              <a:buChar char="•"/>
            </a:pPr>
            <a:r>
              <a:rPr lang="en-GB"/>
              <a:t>Replenish stock and maintain store layout</a:t>
            </a:r>
          </a:p>
          <a:p>
            <a:endParaRPr lang="en-GB"/>
          </a:p>
          <a:p>
            <a:pPr marL="285750" indent="-285750">
              <a:buFont typeface="Arial" panose="020B0604020202020204" pitchFamily="34" charset="0"/>
              <a:buChar char="•"/>
            </a:pPr>
            <a:r>
              <a:rPr lang="en-GB"/>
              <a:t>Ensure visual merchandising standards are followed</a:t>
            </a:r>
          </a:p>
          <a:p>
            <a:r>
              <a:rPr lang="en-GB"/>
              <a:t> </a:t>
            </a:r>
          </a:p>
          <a:p>
            <a:pPr marL="285750" indent="-285750">
              <a:buFont typeface="Arial" panose="020B0604020202020204" pitchFamily="34" charset="0"/>
              <a:buChar char="•"/>
            </a:pPr>
            <a:r>
              <a:rPr lang="en-GB"/>
              <a:t>Support fitting rooms and store </a:t>
            </a:r>
            <a:r>
              <a:rPr lang="en-GB" err="1"/>
              <a:t>cleanlines</a:t>
            </a:r>
            <a:endParaRPr lang="en-GB"/>
          </a:p>
        </p:txBody>
      </p:sp>
      <p:pic>
        <p:nvPicPr>
          <p:cNvPr id="2" name="Picture 1" descr="A store with clothes on display&#10;&#10;AI-generated content may be incorrect.">
            <a:extLst>
              <a:ext uri="{FF2B5EF4-FFF2-40B4-BE49-F238E27FC236}">
                <a16:creationId xmlns:a16="http://schemas.microsoft.com/office/drawing/2014/main" id="{9D2D0BEC-800E-8037-322B-5036C1C5C44C}"/>
              </a:ext>
            </a:extLst>
          </p:cNvPr>
          <p:cNvPicPr>
            <a:picLocks noChangeAspect="1"/>
          </p:cNvPicPr>
          <p:nvPr/>
        </p:nvPicPr>
        <p:blipFill>
          <a:blip r:embed="rId3"/>
          <a:stretch>
            <a:fillRect/>
          </a:stretch>
        </p:blipFill>
        <p:spPr>
          <a:xfrm>
            <a:off x="5840019" y="-1"/>
            <a:ext cx="6349170" cy="6858000"/>
          </a:xfrm>
          <a:prstGeom prst="rect">
            <a:avLst/>
          </a:prstGeom>
        </p:spPr>
      </p:pic>
    </p:spTree>
    <p:extLst>
      <p:ext uri="{BB962C8B-B14F-4D97-AF65-F5344CB8AC3E}">
        <p14:creationId xmlns:p14="http://schemas.microsoft.com/office/powerpoint/2010/main" val="3594869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down)">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B7454DE-2BED-1D76-AA20-DAEE8F8380F1}"/>
              </a:ext>
            </a:extLst>
          </p:cNvPr>
          <p:cNvSpPr txBox="1"/>
          <p:nvPr/>
        </p:nvSpPr>
        <p:spPr>
          <a:xfrm>
            <a:off x="293543" y="293454"/>
            <a:ext cx="6094268" cy="2585323"/>
          </a:xfrm>
          <a:prstGeom prst="rect">
            <a:avLst/>
          </a:prstGeom>
          <a:noFill/>
        </p:spPr>
        <p:txBody>
          <a:bodyPr wrap="square">
            <a:spAutoFit/>
          </a:bodyPr>
          <a:lstStyle/>
          <a:p>
            <a:r>
              <a:rPr lang="en-GB" u="sng"/>
              <a:t>Required Skills &amp; Competencies:</a:t>
            </a:r>
          </a:p>
          <a:p>
            <a:endParaRPr lang="en-GB" u="sng"/>
          </a:p>
          <a:p>
            <a:pPr marL="285750" indent="-285750">
              <a:buFont typeface="Arial" panose="020B0604020202020204" pitchFamily="34" charset="0"/>
              <a:buChar char="•"/>
            </a:pPr>
            <a:r>
              <a:rPr lang="en-GB"/>
              <a:t>Strong communication and interpersonal skills</a:t>
            </a:r>
          </a:p>
          <a:p>
            <a:endParaRPr lang="en-GB"/>
          </a:p>
          <a:p>
            <a:pPr marL="285750" indent="-285750">
              <a:buFont typeface="Arial" panose="020B0604020202020204" pitchFamily="34" charset="0"/>
              <a:buChar char="•"/>
            </a:pPr>
            <a:r>
              <a:rPr lang="en-GB"/>
              <a:t>Customer-focused attitude</a:t>
            </a:r>
          </a:p>
          <a:p>
            <a:endParaRPr lang="en-GB"/>
          </a:p>
          <a:p>
            <a:pPr marL="285750" indent="-285750">
              <a:buFont typeface="Arial" panose="020B0604020202020204" pitchFamily="34" charset="0"/>
              <a:buChar char="•"/>
            </a:pPr>
            <a:r>
              <a:rPr lang="en-GB"/>
              <a:t>Ability to work in a fast-paced environment</a:t>
            </a:r>
          </a:p>
          <a:p>
            <a:endParaRPr lang="en-GB"/>
          </a:p>
          <a:p>
            <a:pPr marL="285750" indent="-285750">
              <a:buFont typeface="Arial" panose="020B0604020202020204" pitchFamily="34" charset="0"/>
              <a:buChar char="•"/>
            </a:pPr>
            <a:r>
              <a:rPr lang="en-GB"/>
              <a:t>Teamwork and adaptability</a:t>
            </a:r>
          </a:p>
        </p:txBody>
      </p:sp>
      <p:sp>
        <p:nvSpPr>
          <p:cNvPr id="9" name="TextBox 8">
            <a:extLst>
              <a:ext uri="{FF2B5EF4-FFF2-40B4-BE49-F238E27FC236}">
                <a16:creationId xmlns:a16="http://schemas.microsoft.com/office/drawing/2014/main" id="{75864C4A-96AB-586D-0405-10F7A8204A7F}"/>
              </a:ext>
            </a:extLst>
          </p:cNvPr>
          <p:cNvSpPr txBox="1"/>
          <p:nvPr/>
        </p:nvSpPr>
        <p:spPr>
          <a:xfrm>
            <a:off x="293543" y="3979224"/>
            <a:ext cx="6109854" cy="1477328"/>
          </a:xfrm>
          <a:prstGeom prst="rect">
            <a:avLst/>
          </a:prstGeom>
          <a:noFill/>
        </p:spPr>
        <p:txBody>
          <a:bodyPr wrap="square">
            <a:spAutoFit/>
          </a:bodyPr>
          <a:lstStyle/>
          <a:p>
            <a:r>
              <a:rPr lang="en-GB" u="sng"/>
              <a:t>Qualifications</a:t>
            </a:r>
            <a:r>
              <a:rPr lang="en-GB"/>
              <a:t> </a:t>
            </a:r>
          </a:p>
          <a:p>
            <a:endParaRPr lang="en-GB"/>
          </a:p>
          <a:p>
            <a:pPr marL="285750" indent="-285750">
              <a:buFont typeface="Arial" panose="020B0604020202020204" pitchFamily="34" charset="0"/>
              <a:buChar char="•"/>
            </a:pPr>
            <a:r>
              <a:rPr lang="en-GB"/>
              <a:t>High school education (minimum)</a:t>
            </a:r>
          </a:p>
          <a:p>
            <a:endParaRPr lang="en-GB"/>
          </a:p>
          <a:p>
            <a:pPr marL="285750" indent="-285750">
              <a:buFont typeface="Arial" panose="020B0604020202020204" pitchFamily="34" charset="0"/>
              <a:buChar char="•"/>
            </a:pPr>
            <a:r>
              <a:rPr lang="en-GB"/>
              <a:t>Retail or customer service experience preferred</a:t>
            </a:r>
          </a:p>
        </p:txBody>
      </p:sp>
      <p:pic>
        <p:nvPicPr>
          <p:cNvPr id="3" name="Picture 2" descr="A store front with glass doors&#10;&#10;AI-generated content may be incorrect.">
            <a:extLst>
              <a:ext uri="{FF2B5EF4-FFF2-40B4-BE49-F238E27FC236}">
                <a16:creationId xmlns:a16="http://schemas.microsoft.com/office/drawing/2014/main" id="{FDC33B4C-8214-DDE5-7D24-B0BC90C141CA}"/>
              </a:ext>
            </a:extLst>
          </p:cNvPr>
          <p:cNvPicPr>
            <a:picLocks noChangeAspect="1"/>
          </p:cNvPicPr>
          <p:nvPr/>
        </p:nvPicPr>
        <p:blipFill>
          <a:blip r:embed="rId3"/>
          <a:stretch>
            <a:fillRect/>
          </a:stretch>
        </p:blipFill>
        <p:spPr>
          <a:xfrm>
            <a:off x="7077867" y="0"/>
            <a:ext cx="5109926" cy="6858000"/>
          </a:xfrm>
          <a:prstGeom prst="rect">
            <a:avLst/>
          </a:prstGeom>
        </p:spPr>
      </p:pic>
    </p:spTree>
    <p:extLst>
      <p:ext uri="{BB962C8B-B14F-4D97-AF65-F5344CB8AC3E}">
        <p14:creationId xmlns:p14="http://schemas.microsoft.com/office/powerpoint/2010/main" val="1222042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F4EDF3C-84D0-4130-508C-4843CDC96368}"/>
              </a:ext>
            </a:extLst>
          </p:cNvPr>
          <p:cNvSpPr txBox="1"/>
          <p:nvPr/>
        </p:nvSpPr>
        <p:spPr>
          <a:xfrm>
            <a:off x="227610" y="890649"/>
            <a:ext cx="6374822" cy="5078313"/>
          </a:xfrm>
          <a:prstGeom prst="rect">
            <a:avLst/>
          </a:prstGeom>
          <a:noFill/>
        </p:spPr>
        <p:txBody>
          <a:bodyPr wrap="square" lIns="91440" tIns="45720" rIns="91440" bIns="45720" anchor="t">
            <a:spAutoFit/>
          </a:bodyPr>
          <a:lstStyle/>
          <a:p>
            <a:endParaRPr lang="en-GB" u="sng">
              <a:ea typeface="Meiryo"/>
            </a:endParaRP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Ability to follow company procedures and visual guidelines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Willingness to learn and accept feedback</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Problem-solving approach to customer queries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High level of integrity and professionalism </a:t>
            </a:r>
          </a:p>
          <a:p>
            <a:endParaRPr lang="en-GB"/>
          </a:p>
          <a:p>
            <a:pPr marL="285750" indent="-285750">
              <a:buFont typeface="Arial" panose="020B0604020202020204" pitchFamily="34" charset="0"/>
              <a:buChar char="•"/>
            </a:pPr>
            <a:r>
              <a:rPr lang="en-GB" u="sng"/>
              <a:t>Availability &amp; Physical Requirements</a:t>
            </a:r>
            <a:r>
              <a:rPr lang="en-GB"/>
              <a:t>:</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Willingness to work flexible shifts, including weekends and holidays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Ability to stand for long periods and perform light physical tasks </a:t>
            </a:r>
          </a:p>
        </p:txBody>
      </p:sp>
      <p:sp>
        <p:nvSpPr>
          <p:cNvPr id="2" name="TextBox 1">
            <a:extLst>
              <a:ext uri="{FF2B5EF4-FFF2-40B4-BE49-F238E27FC236}">
                <a16:creationId xmlns:a16="http://schemas.microsoft.com/office/drawing/2014/main" id="{90159CD8-A3E0-262F-9E5B-045B4C3DA1CB}"/>
              </a:ext>
            </a:extLst>
          </p:cNvPr>
          <p:cNvSpPr txBox="1"/>
          <p:nvPr/>
        </p:nvSpPr>
        <p:spPr>
          <a:xfrm>
            <a:off x="772885" y="424543"/>
            <a:ext cx="44087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ea typeface="Meiryo"/>
              </a:rPr>
              <a:t>Job description </a:t>
            </a:r>
            <a:endParaRPr lang="en-US" u="sng"/>
          </a:p>
        </p:txBody>
      </p:sp>
    </p:spTree>
    <p:extLst>
      <p:ext uri="{BB962C8B-B14F-4D97-AF65-F5344CB8AC3E}">
        <p14:creationId xmlns:p14="http://schemas.microsoft.com/office/powerpoint/2010/main" val="2745483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F1884A-4A9B-CA13-3E7B-2E982ED98F56}"/>
              </a:ext>
            </a:extLst>
          </p:cNvPr>
          <p:cNvSpPr>
            <a:spLocks noGrp="1"/>
          </p:cNvSpPr>
          <p:nvPr>
            <p:ph sz="quarter" idx="17"/>
          </p:nvPr>
        </p:nvSpPr>
        <p:spPr>
          <a:xfrm>
            <a:off x="433636" y="1330968"/>
            <a:ext cx="3283684" cy="3742764"/>
          </a:xfrm>
        </p:spPr>
        <p:txBody>
          <a:bodyPr vert="horz" lIns="109728" tIns="109728" rIns="109728" bIns="91440" rtlCol="0" anchor="t">
            <a:normAutofit/>
          </a:bodyPr>
          <a:lstStyle/>
          <a:p>
            <a:r>
              <a:rPr lang="en-US" sz="1200">
                <a:ea typeface="+mn-lt"/>
                <a:cs typeface="+mn-lt"/>
              </a:rPr>
              <a:t>Ability to stand for long hours</a:t>
            </a:r>
            <a:endParaRPr lang="en-US" sz="1200">
              <a:ea typeface="Meiryo"/>
            </a:endParaRPr>
          </a:p>
          <a:p>
            <a:r>
              <a:rPr lang="en-US" sz="1200">
                <a:ea typeface="+mn-lt"/>
                <a:cs typeface="+mn-lt"/>
              </a:rPr>
              <a:t>Comfortable with weekend and holiday shifts</a:t>
            </a:r>
            <a:endParaRPr lang="en-US" sz="1200">
              <a:ea typeface="Meiryo"/>
            </a:endParaRPr>
          </a:p>
          <a:p>
            <a:r>
              <a:rPr lang="en-US" sz="1200">
                <a:ea typeface="+mn-lt"/>
                <a:cs typeface="+mn-lt"/>
              </a:rPr>
              <a:t>Ready to follow Zara’s brand standards and policies</a:t>
            </a:r>
            <a:endParaRPr lang="en-US" sz="1200">
              <a:ea typeface="Meiryo"/>
            </a:endParaRPr>
          </a:p>
          <a:p>
            <a:endParaRPr lang="en-US">
              <a:ea typeface="Meiryo"/>
            </a:endParaRPr>
          </a:p>
        </p:txBody>
      </p:sp>
      <p:sp>
        <p:nvSpPr>
          <p:cNvPr id="4" name="Text Placeholder 3">
            <a:extLst>
              <a:ext uri="{FF2B5EF4-FFF2-40B4-BE49-F238E27FC236}">
                <a16:creationId xmlns:a16="http://schemas.microsoft.com/office/drawing/2014/main" id="{8C37C297-C255-3BA5-8B20-A83A4CE28DAD}"/>
              </a:ext>
            </a:extLst>
          </p:cNvPr>
          <p:cNvSpPr>
            <a:spLocks noGrp="1"/>
          </p:cNvSpPr>
          <p:nvPr>
            <p:ph type="body" sz="quarter" idx="18"/>
          </p:nvPr>
        </p:nvSpPr>
        <p:spPr>
          <a:xfrm>
            <a:off x="221653" y="3923187"/>
            <a:ext cx="7228576" cy="3743325"/>
          </a:xfrm>
        </p:spPr>
        <p:txBody>
          <a:bodyPr vert="horz" lIns="109728" tIns="109728" rIns="109728" bIns="91440" rtlCol="0" anchor="t">
            <a:normAutofit/>
          </a:bodyPr>
          <a:lstStyle/>
          <a:p>
            <a:r>
              <a:rPr lang="en-US" sz="1200">
                <a:ea typeface="+mn-lt"/>
                <a:cs typeface="+mn-lt"/>
              </a:rPr>
              <a:t>The personal specification for Zara includes good communication skills, customer service ability, interest in fashion, teamwork, flexibility, and the ability to work in a fast-paced retail environment.</a:t>
            </a:r>
            <a:endParaRPr lang="en-US" sz="1200">
              <a:ea typeface="Meiryo"/>
            </a:endParaRPr>
          </a:p>
        </p:txBody>
      </p:sp>
      <p:sp>
        <p:nvSpPr>
          <p:cNvPr id="5" name="TextBox 4">
            <a:extLst>
              <a:ext uri="{FF2B5EF4-FFF2-40B4-BE49-F238E27FC236}">
                <a16:creationId xmlns:a16="http://schemas.microsoft.com/office/drawing/2014/main" id="{F9FE25B3-1C6E-05AB-0938-8982956A0BEF}"/>
              </a:ext>
            </a:extLst>
          </p:cNvPr>
          <p:cNvSpPr txBox="1"/>
          <p:nvPr/>
        </p:nvSpPr>
        <p:spPr>
          <a:xfrm>
            <a:off x="653142" y="631371"/>
            <a:ext cx="68797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ea typeface="Meiryo"/>
              </a:rPr>
              <a:t>Personal specification </a:t>
            </a:r>
            <a:endParaRPr lang="en-US" b="1" u="sng" err="1"/>
          </a:p>
        </p:txBody>
      </p:sp>
    </p:spTree>
    <p:extLst>
      <p:ext uri="{BB962C8B-B14F-4D97-AF65-F5344CB8AC3E}">
        <p14:creationId xmlns:p14="http://schemas.microsoft.com/office/powerpoint/2010/main" val="828628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70018E8-1846-3E77-5ECA-D39C2E64EB64}"/>
              </a:ext>
            </a:extLst>
          </p:cNvPr>
          <p:cNvSpPr txBox="1"/>
          <p:nvPr/>
        </p:nvSpPr>
        <p:spPr>
          <a:xfrm>
            <a:off x="273170" y="661359"/>
            <a:ext cx="6374822" cy="3108543"/>
          </a:xfrm>
          <a:prstGeom prst="rect">
            <a:avLst/>
          </a:prstGeom>
          <a:noFill/>
        </p:spPr>
        <p:txBody>
          <a:bodyPr wrap="square" lIns="91440" tIns="45720" rIns="91440" bIns="45720" anchor="t">
            <a:spAutoFit/>
          </a:bodyPr>
          <a:lstStyle/>
          <a:p>
            <a:r>
              <a:rPr lang="en-GB" sz="1400"/>
              <a:t>Hourly Pay Rates at Zara (UK)</a:t>
            </a:r>
          </a:p>
          <a:p>
            <a:endParaRPr lang="en-GB" sz="1400"/>
          </a:p>
          <a:p>
            <a:r>
              <a:rPr lang="en-GB" sz="1400"/>
              <a:t>Sales / Retail Roles Average pay for a Retail Sales Associate: about £12.87 per hour in the UK.</a:t>
            </a:r>
          </a:p>
          <a:p>
            <a:r>
              <a:rPr lang="en-GB" sz="1400"/>
              <a:t>show around £11.75 to £14.10 per hour for sales assistants.</a:t>
            </a:r>
          </a:p>
          <a:p>
            <a:endParaRPr lang="en-GB" sz="1400"/>
          </a:p>
          <a:p>
            <a:r>
              <a:rPr lang="en-GB" sz="1400"/>
              <a:t>Another estimate suggests around £13.65 per hour for some sales associate </a:t>
            </a:r>
            <a:r>
              <a:rPr lang="en-GB" sz="1400" err="1"/>
              <a:t>role.Shop</a:t>
            </a:r>
            <a:r>
              <a:rPr lang="en-GB" sz="1400"/>
              <a:t> / Retail Assistant</a:t>
            </a:r>
          </a:p>
          <a:p>
            <a:endParaRPr lang="en-GB" sz="1400"/>
          </a:p>
          <a:p>
            <a:r>
              <a:rPr lang="en-GB" sz="1400"/>
              <a:t>Glassdoor data estimates around £10–£12 per hour (average around £11/hr) for shop assistants.</a:t>
            </a:r>
          </a:p>
          <a:p>
            <a:endParaRPr lang="en-GB" sz="1400"/>
          </a:p>
          <a:p>
            <a:r>
              <a:rPr lang="en-GB" sz="1400"/>
              <a:t>Stockroom Roles Stock room associates may earn roughly £8–£12 per hour, with an average around £10/hr, depending on experience.</a:t>
            </a:r>
          </a:p>
        </p:txBody>
      </p:sp>
      <p:sp>
        <p:nvSpPr>
          <p:cNvPr id="8" name="TextBox 7">
            <a:extLst>
              <a:ext uri="{FF2B5EF4-FFF2-40B4-BE49-F238E27FC236}">
                <a16:creationId xmlns:a16="http://schemas.microsoft.com/office/drawing/2014/main" id="{F06106E5-3F24-CAC3-CD94-FC8A41842F59}"/>
              </a:ext>
            </a:extLst>
          </p:cNvPr>
          <p:cNvSpPr txBox="1"/>
          <p:nvPr/>
        </p:nvSpPr>
        <p:spPr>
          <a:xfrm>
            <a:off x="147891" y="4521679"/>
            <a:ext cx="10097364" cy="1815882"/>
          </a:xfrm>
          <a:prstGeom prst="rect">
            <a:avLst/>
          </a:prstGeom>
          <a:noFill/>
        </p:spPr>
        <p:txBody>
          <a:bodyPr wrap="square" lIns="91440" tIns="45720" rIns="91440" bIns="45720" anchor="t">
            <a:spAutoFit/>
          </a:bodyPr>
          <a:lstStyle/>
          <a:p>
            <a:r>
              <a:rPr lang="en-GB" sz="1400"/>
              <a:t> Typical Monthly Pay for Zara Retail Staff (UK)</a:t>
            </a:r>
          </a:p>
          <a:p>
            <a:r>
              <a:rPr lang="en-GB" sz="1400"/>
              <a:t>Sales Associate / Sales Assistant Average monthly pay is about £2,000 per month (base salary).</a:t>
            </a:r>
          </a:p>
          <a:p>
            <a:endParaRPr lang="en-GB" sz="1400"/>
          </a:p>
          <a:p>
            <a:endParaRPr lang="en-GB" sz="1400"/>
          </a:p>
          <a:p>
            <a:r>
              <a:rPr lang="en-GB" sz="1400"/>
              <a:t>Some reports suggest £1,419–£4,232 per month depending on experience and hours worked.</a:t>
            </a:r>
            <a:endParaRPr lang="en-GB" sz="1400">
              <a:ea typeface="Meiryo"/>
            </a:endParaRPr>
          </a:p>
          <a:p>
            <a:endParaRPr lang="en-GB" sz="1400"/>
          </a:p>
          <a:p>
            <a:r>
              <a:rPr lang="en-GB" sz="1400"/>
              <a:t> Note monthly pay varies with full‑time vs part‑time hours, Zara also offers benefits like employee discount, but core pay is usually within the range above</a:t>
            </a:r>
            <a:endParaRPr lang="en-GB" sz="1400">
              <a:ea typeface="Meiryo"/>
            </a:endParaRPr>
          </a:p>
        </p:txBody>
      </p:sp>
      <p:sp>
        <p:nvSpPr>
          <p:cNvPr id="2" name="TextBox 1">
            <a:extLst>
              <a:ext uri="{FF2B5EF4-FFF2-40B4-BE49-F238E27FC236}">
                <a16:creationId xmlns:a16="http://schemas.microsoft.com/office/drawing/2014/main" id="{FE7A085B-311C-7ED4-3028-AAFA718D2D4C}"/>
              </a:ext>
            </a:extLst>
          </p:cNvPr>
          <p:cNvSpPr txBox="1"/>
          <p:nvPr/>
        </p:nvSpPr>
        <p:spPr>
          <a:xfrm>
            <a:off x="3875313" y="217714"/>
            <a:ext cx="46699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ea typeface="Meiryo"/>
              </a:rPr>
              <a:t>Salary of employees</a:t>
            </a:r>
            <a:r>
              <a:rPr lang="en-US">
                <a:ea typeface="Meiryo"/>
              </a:rPr>
              <a:t> </a:t>
            </a:r>
            <a:endParaRPr lang="en-US"/>
          </a:p>
        </p:txBody>
      </p:sp>
    </p:spTree>
    <p:extLst>
      <p:ext uri="{BB962C8B-B14F-4D97-AF65-F5344CB8AC3E}">
        <p14:creationId xmlns:p14="http://schemas.microsoft.com/office/powerpoint/2010/main" val="3155014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tractor in a field">
            <a:extLst>
              <a:ext uri="{FF2B5EF4-FFF2-40B4-BE49-F238E27FC236}">
                <a16:creationId xmlns:a16="http://schemas.microsoft.com/office/drawing/2014/main" id="{5B65CF3C-C87C-5361-BB9F-5021149B9633}"/>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l="5" r="5"/>
          <a:stretch/>
        </p:blipFill>
        <p:spPr/>
      </p:pic>
      <p:sp>
        <p:nvSpPr>
          <p:cNvPr id="12" name="TextBox 11">
            <a:extLst>
              <a:ext uri="{FF2B5EF4-FFF2-40B4-BE49-F238E27FC236}">
                <a16:creationId xmlns:a16="http://schemas.microsoft.com/office/drawing/2014/main" id="{64E9467C-632D-6A88-830F-66763D346C3C}"/>
              </a:ext>
            </a:extLst>
          </p:cNvPr>
          <p:cNvSpPr txBox="1"/>
          <p:nvPr/>
        </p:nvSpPr>
        <p:spPr>
          <a:xfrm>
            <a:off x="1732" y="82217"/>
            <a:ext cx="6094268" cy="1477328"/>
          </a:xfrm>
          <a:prstGeom prst="rect">
            <a:avLst/>
          </a:prstGeom>
          <a:noFill/>
        </p:spPr>
        <p:txBody>
          <a:bodyPr wrap="square">
            <a:spAutoFit/>
          </a:bodyPr>
          <a:lstStyle/>
          <a:p>
            <a:pPr marL="342900" indent="-342900">
              <a:buFont typeface="+mj-lt"/>
              <a:buAutoNum type="arabicPeriod"/>
            </a:pPr>
            <a:r>
              <a:rPr lang="en-GB"/>
              <a:t>Behaviourist learning at Zara helps shape consistent employee behaviour in customer service, sales performance, and fashion presentation through reinforcement and repetition, supporting Zara’s fast-fashion business model.</a:t>
            </a:r>
          </a:p>
        </p:txBody>
      </p:sp>
      <p:sp>
        <p:nvSpPr>
          <p:cNvPr id="14" name="TextBox 13">
            <a:extLst>
              <a:ext uri="{FF2B5EF4-FFF2-40B4-BE49-F238E27FC236}">
                <a16:creationId xmlns:a16="http://schemas.microsoft.com/office/drawing/2014/main" id="{57411F2D-CEB4-31FA-D221-9E9F50086EC2}"/>
              </a:ext>
            </a:extLst>
          </p:cNvPr>
          <p:cNvSpPr txBox="1"/>
          <p:nvPr/>
        </p:nvSpPr>
        <p:spPr>
          <a:xfrm>
            <a:off x="5169477" y="1768963"/>
            <a:ext cx="6120244" cy="369332"/>
          </a:xfrm>
          <a:prstGeom prst="rect">
            <a:avLst/>
          </a:prstGeom>
          <a:noFill/>
        </p:spPr>
        <p:txBody>
          <a:bodyPr wrap="square">
            <a:spAutoFit/>
          </a:bodyPr>
          <a:lstStyle/>
          <a:p>
            <a:r>
              <a:rPr lang="en-GB"/>
              <a:t>2</a:t>
            </a:r>
          </a:p>
        </p:txBody>
      </p:sp>
      <p:sp>
        <p:nvSpPr>
          <p:cNvPr id="16" name="TextBox 15">
            <a:extLst>
              <a:ext uri="{FF2B5EF4-FFF2-40B4-BE49-F238E27FC236}">
                <a16:creationId xmlns:a16="http://schemas.microsoft.com/office/drawing/2014/main" id="{99D3B100-51CF-704F-A07F-F159740E89E4}"/>
              </a:ext>
            </a:extLst>
          </p:cNvPr>
          <p:cNvSpPr txBox="1"/>
          <p:nvPr/>
        </p:nvSpPr>
        <p:spPr>
          <a:xfrm>
            <a:off x="1493693" y="3646299"/>
            <a:ext cx="6125440" cy="1477328"/>
          </a:xfrm>
          <a:prstGeom prst="rect">
            <a:avLst/>
          </a:prstGeom>
          <a:noFill/>
        </p:spPr>
        <p:txBody>
          <a:bodyPr wrap="square">
            <a:spAutoFit/>
          </a:bodyPr>
          <a:lstStyle/>
          <a:p>
            <a:r>
              <a:rPr lang="en-GB"/>
              <a:t>3. Experiential learning at Zara enables employees to develop practical skills, fashion awareness, and customer service competence through real-world experience, aligning with Zara’s fast-fashion and customer-focused strategy.</a:t>
            </a:r>
          </a:p>
        </p:txBody>
      </p:sp>
      <p:sp>
        <p:nvSpPr>
          <p:cNvPr id="18" name="TextBox 17">
            <a:extLst>
              <a:ext uri="{FF2B5EF4-FFF2-40B4-BE49-F238E27FC236}">
                <a16:creationId xmlns:a16="http://schemas.microsoft.com/office/drawing/2014/main" id="{73F57F6F-D4C2-8DFB-C006-654FD9B32B32}"/>
              </a:ext>
            </a:extLst>
          </p:cNvPr>
          <p:cNvSpPr txBox="1"/>
          <p:nvPr/>
        </p:nvSpPr>
        <p:spPr>
          <a:xfrm>
            <a:off x="5379893" y="1768963"/>
            <a:ext cx="6125440" cy="1200329"/>
          </a:xfrm>
          <a:prstGeom prst="rect">
            <a:avLst/>
          </a:prstGeom>
          <a:noFill/>
        </p:spPr>
        <p:txBody>
          <a:bodyPr wrap="square">
            <a:spAutoFit/>
          </a:bodyPr>
          <a:lstStyle/>
          <a:p>
            <a:r>
              <a:rPr lang="en-GB"/>
              <a:t>. At Zara, cognitivist learning enables employees to understand fashion trends, solve customer problems, and make effective decisions, supporting Zara’s fast-fashion strategy and customer-focused </a:t>
            </a:r>
          </a:p>
        </p:txBody>
      </p:sp>
    </p:spTree>
    <p:extLst>
      <p:ext uri="{BB962C8B-B14F-4D97-AF65-F5344CB8AC3E}">
        <p14:creationId xmlns:p14="http://schemas.microsoft.com/office/powerpoint/2010/main" val="4053215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8E3DB0B9-BD0B-182B-CBFE-1811FBB2D472}"/>
              </a:ext>
            </a:extLst>
          </p:cNvPr>
          <p:cNvSpPr txBox="1"/>
          <p:nvPr/>
        </p:nvSpPr>
        <p:spPr>
          <a:xfrm>
            <a:off x="974720" y="2208663"/>
            <a:ext cx="8055551" cy="2862322"/>
          </a:xfrm>
          <a:prstGeom prst="rect">
            <a:avLst/>
          </a:prstGeom>
          <a:noFill/>
        </p:spPr>
        <p:txBody>
          <a:bodyPr wrap="square">
            <a:spAutoFit/>
          </a:bodyPr>
          <a:lstStyle/>
          <a:p>
            <a:r>
              <a:rPr lang="en-GB" u="sng"/>
              <a:t>Conclusion:</a:t>
            </a:r>
          </a:p>
          <a:p>
            <a:endParaRPr lang="en-GB"/>
          </a:p>
          <a:p>
            <a:r>
              <a:rPr lang="en-GB"/>
              <a:t>Zara’s continued growth and global success stem from its ability to blend innovation, agility, and a strong people-focused culture. The company excels in creating a seamless integration between its fast-fashion supply chain and an engaged workforce trained through diverse learning methods. Zara’s emphasis on employee development, clear role expectations, and customer service excellence allows it to maintain high operational standards in a highly competitive market. Moreover, by combining effective remuneration, continuous training,</a:t>
            </a:r>
          </a:p>
        </p:txBody>
      </p:sp>
    </p:spTree>
    <p:extLst>
      <p:ext uri="{BB962C8B-B14F-4D97-AF65-F5344CB8AC3E}">
        <p14:creationId xmlns:p14="http://schemas.microsoft.com/office/powerpoint/2010/main" val="1088464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8B3C532-1416-B875-D58E-BA2688707D6A}"/>
              </a:ext>
            </a:extLst>
          </p:cNvPr>
          <p:cNvSpPr txBox="1"/>
          <p:nvPr/>
        </p:nvSpPr>
        <p:spPr>
          <a:xfrm>
            <a:off x="335106" y="641410"/>
            <a:ext cx="6094268" cy="369332"/>
          </a:xfrm>
          <a:prstGeom prst="rect">
            <a:avLst/>
          </a:prstGeom>
          <a:noFill/>
        </p:spPr>
        <p:txBody>
          <a:bodyPr wrap="square">
            <a:spAutoFit/>
          </a:bodyPr>
          <a:lstStyle/>
          <a:p>
            <a:r>
              <a:rPr lang="en-GB" b="1" u="sng"/>
              <a:t>R</a:t>
            </a:r>
            <a:r>
              <a:rPr lang="en-GB" sz="1800" b="1" u="sng"/>
              <a:t>eferences:</a:t>
            </a:r>
          </a:p>
        </p:txBody>
      </p:sp>
      <p:sp>
        <p:nvSpPr>
          <p:cNvPr id="15" name="TextBox 14">
            <a:extLst>
              <a:ext uri="{FF2B5EF4-FFF2-40B4-BE49-F238E27FC236}">
                <a16:creationId xmlns:a16="http://schemas.microsoft.com/office/drawing/2014/main" id="{5F063923-1B78-8B63-8840-4F63CB83D798}"/>
              </a:ext>
            </a:extLst>
          </p:cNvPr>
          <p:cNvSpPr txBox="1"/>
          <p:nvPr/>
        </p:nvSpPr>
        <p:spPr>
          <a:xfrm>
            <a:off x="176645" y="1417863"/>
            <a:ext cx="8653029" cy="5078313"/>
          </a:xfrm>
          <a:prstGeom prst="rect">
            <a:avLst/>
          </a:prstGeom>
          <a:noFill/>
        </p:spPr>
        <p:txBody>
          <a:bodyPr wrap="square">
            <a:spAutoFit/>
          </a:bodyPr>
          <a:lstStyle/>
          <a:p>
            <a:r>
              <a:rPr lang="en-GB"/>
              <a:t>Glassdoor. (2023). Zara salaries in the United Kingdom. https://www.glassdoor.co.uk/Salary/Zara-Salaries-E17544htm.</a:t>
            </a:r>
          </a:p>
          <a:p>
            <a:endParaRPr lang="en-GB"/>
          </a:p>
          <a:p>
            <a:r>
              <a:rPr lang="en-GB"/>
              <a:t>Indeed. (2023). Zara retail sales associate salaries in the UK. https://uk.indeed.com/cmp/Zara/salaries/Retail-Sales-Associate</a:t>
            </a:r>
          </a:p>
          <a:p>
            <a:endParaRPr lang="en-GB"/>
          </a:p>
          <a:p>
            <a:r>
              <a:rPr lang="en-GB"/>
              <a:t>Kolb, D. A. (1984). Experiential learning: Experience as the source of learning and development. Prentice Hall.</a:t>
            </a:r>
          </a:p>
          <a:p>
            <a:endParaRPr lang="en-GB"/>
          </a:p>
          <a:p>
            <a:r>
              <a:rPr lang="en-GB"/>
              <a:t>Skinner, B. F. (1953). Science and human </a:t>
            </a:r>
            <a:r>
              <a:rPr lang="en-GB" err="1"/>
              <a:t>behavior</a:t>
            </a:r>
            <a:r>
              <a:rPr lang="en-GB"/>
              <a:t>. Macmillan.</a:t>
            </a:r>
          </a:p>
          <a:p>
            <a:endParaRPr lang="en-GB"/>
          </a:p>
          <a:p>
            <a:r>
              <a:rPr lang="en-GB"/>
              <a:t>Inditex. (2023). About Inditex and Zara. https://www.inditex.com/about-usMerriam-Webster. (n.d.). Fast fashion. </a:t>
            </a:r>
          </a:p>
          <a:p>
            <a:endParaRPr lang="en-GB"/>
          </a:p>
          <a:p>
            <a:r>
              <a:rPr lang="en-GB"/>
              <a:t>In Merriam-Webster.com dictionary. https://www.merriam-webster.com/dictionary/fast-fashion</a:t>
            </a:r>
          </a:p>
          <a:p>
            <a:endParaRPr lang="en-GB"/>
          </a:p>
          <a:p>
            <a:r>
              <a:rPr lang="en-GB"/>
              <a:t>Ormrod, J. E. (2012). Human learning (6th ed.). Pearson Education.</a:t>
            </a:r>
          </a:p>
        </p:txBody>
      </p:sp>
    </p:spTree>
    <p:extLst>
      <p:ext uri="{BB962C8B-B14F-4D97-AF65-F5344CB8AC3E}">
        <p14:creationId xmlns:p14="http://schemas.microsoft.com/office/powerpoint/2010/main" val="3109606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a newspaper&#10;&#10;AI-generated content may be incorrect.">
            <a:extLst>
              <a:ext uri="{FF2B5EF4-FFF2-40B4-BE49-F238E27FC236}">
                <a16:creationId xmlns:a16="http://schemas.microsoft.com/office/drawing/2014/main" id="{74858621-D9E9-5016-E558-CC3148B45D29}"/>
              </a:ext>
            </a:extLst>
          </p:cNvPr>
          <p:cNvPicPr>
            <a:picLocks noChangeAspect="1"/>
          </p:cNvPicPr>
          <p:nvPr/>
        </p:nvPicPr>
        <p:blipFill>
          <a:blip r:embed="rId3"/>
          <a:srcRect t="20479" b="23271"/>
          <a:stretch>
            <a:fillRect/>
          </a:stretch>
        </p:blipFill>
        <p:spPr>
          <a:xfrm>
            <a:off x="-1" y="10"/>
            <a:ext cx="12192000" cy="6857990"/>
          </a:xfrm>
          <a:prstGeom prst="rect">
            <a:avLst/>
          </a:prstGeom>
        </p:spPr>
      </p:pic>
    </p:spTree>
    <p:extLst>
      <p:ext uri="{BB962C8B-B14F-4D97-AF65-F5344CB8AC3E}">
        <p14:creationId xmlns:p14="http://schemas.microsoft.com/office/powerpoint/2010/main" val="1933658748"/>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2698ce2403229451ed157f389e33ead0">
  <xsd:schema xmlns:xsd="http://www.w3.org/2001/XMLSchema" xmlns:xs="http://www.w3.org/2001/XMLSchema" xmlns:p="http://schemas.microsoft.com/office/2006/metadata/properties" xmlns:ns3="ccfc14db-0f45-423b-b2f5-752f8f8a0ada" targetNamespace="http://schemas.microsoft.com/office/2006/metadata/properties" ma:root="true" ma:fieldsID="11435b4e06004f690a7880df70f9c9af"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136FBFD-CEAC-47B6-A2BE-91A1F1A46BB5}">
  <ds:schemaRefs>
    <ds:schemaRef ds:uri="http://schemas.microsoft.com/sharepoint/v3/contenttype/forms"/>
  </ds:schemaRefs>
</ds:datastoreItem>
</file>

<file path=customXml/itemProps2.xml><?xml version="1.0" encoding="utf-8"?>
<ds:datastoreItem xmlns:ds="http://schemas.openxmlformats.org/officeDocument/2006/customXml" ds:itemID="{700FE38A-9F40-477F-8251-8026D8077432}">
  <ds:schemaRefs>
    <ds:schemaRef ds:uri="ccfc14db-0f45-423b-b2f5-752f8f8a0ad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D203C14-3FF1-4616-93F3-B79799CF8CF6}">
  <ds:schemaRefs>
    <ds:schemaRef ds:uri="ccfc14db-0f45-423b-b2f5-752f8f8a0a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{EE5FCFBF-4AC7-4DA5-B2F8-C22CBE8B8744}TFe158ec19-90f0-4a2e-8d16-842bd0bc08f859364877_win32-bfa615b1daea</Template>
  <Application>Microsoft Office PowerPoint</Application>
  <PresentationFormat>Widescreen</PresentationFormat>
  <Slides>13</Slides>
  <Notes>9</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SketchLinesVTI</vt:lpstr>
      <vt:lpstr>STUDENT NAME: Vanesia Panaghita   STUDENT NUMBER: 2420807   LECTURE’S NAME: Doreen Amundam  MODULE CODE: LCLM5002 DEVELOPING AND MANAGING INDIVIDUALS AND TEAMS</vt:lpstr>
      <vt:lpstr>Table of content </vt:lpstr>
      <vt:lpstr>Zara is a Spanish fashion retailer known for its fast-fashion business model. Founded in 1975 by Amancio Ortega in A Coruña, Spain, Zara is the flagship brand of the Inditex Group, one of the world’s largest fashion retailers. The company specializes in trendy, affordable clothing, footwear, and accessories for men, women, and children. Zara is widely recognized for its ability to quickly translate the latest fashion trends into new collections, often moving designs from concept to store shelves in just a few weeks, and operates thousands of stores across.  https://en.wikipedia.org/wiki/Zara_(retailer) globe alongside a strong online presence.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Vanesia Panaghita (2420807)</dc:creator>
  <cp:revision>8</cp:revision>
  <dcterms:created xsi:type="dcterms:W3CDTF">2026-01-14T15:07:22Z</dcterms:created>
  <dcterms:modified xsi:type="dcterms:W3CDTF">2026-01-28T15:36:41Z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