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notesSlides/notesSlide3.xml" ContentType="application/vnd.openxmlformats-officedocument.presentationml.notesSlide+xml"/>
  <Override PartName="/ppt/tags/tag3.xml" ContentType="application/vnd.openxmlformats-officedocument.presentationml.tags+xml"/>
  <Override PartName="/ppt/notesSlides/notesSlide4.xml" ContentType="application/vnd.openxmlformats-officedocument.presentationml.notesSlide+xml"/>
  <Override PartName="/ppt/notesSlides/notesSlide5.xml" ContentType="application/vnd.openxmlformats-officedocument.presentationml.notesSlide+xml"/>
  <Override PartName="/ppt/tags/tag4.xml" ContentType="application/vnd.openxmlformats-officedocument.presentationml.tags+xml"/>
  <Override PartName="/ppt/notesSlides/notesSlide6.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9" r:id="rId1"/>
  </p:sldMasterIdLst>
  <p:notesMasterIdLst>
    <p:notesMasterId r:id="rId24"/>
  </p:notesMasterIdLst>
  <p:sldIdLst>
    <p:sldId id="312" r:id="rId2"/>
    <p:sldId id="316" r:id="rId3"/>
    <p:sldId id="313" r:id="rId4"/>
    <p:sldId id="301" r:id="rId5"/>
    <p:sldId id="302" r:id="rId6"/>
    <p:sldId id="303" r:id="rId7"/>
    <p:sldId id="315" r:id="rId8"/>
    <p:sldId id="304" r:id="rId9"/>
    <p:sldId id="314" r:id="rId10"/>
    <p:sldId id="256" r:id="rId11"/>
    <p:sldId id="257" r:id="rId12"/>
    <p:sldId id="266" r:id="rId13"/>
    <p:sldId id="258" r:id="rId14"/>
    <p:sldId id="261" r:id="rId15"/>
    <p:sldId id="259" r:id="rId16"/>
    <p:sldId id="260" r:id="rId17"/>
    <p:sldId id="262" r:id="rId18"/>
    <p:sldId id="263" r:id="rId19"/>
    <p:sldId id="264" r:id="rId20"/>
    <p:sldId id="265" r:id="rId21"/>
    <p:sldId id="267" r:id="rId22"/>
    <p:sldId id="268" r:id="rId23"/>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270C605-1932-4A67-92F7-3341ABC09730}" v="1" dt="2023-07-13T14:41:36.823"/>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9972" autoAdjust="0"/>
    <p:restoredTop sz="71283" autoAdjust="0"/>
  </p:normalViewPr>
  <p:slideViewPr>
    <p:cSldViewPr snapToGrid="0">
      <p:cViewPr varScale="1">
        <p:scale>
          <a:sx n="63" d="100"/>
          <a:sy n="63" d="100"/>
        </p:scale>
        <p:origin x="762" y="5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microsoft.com/office/2016/11/relationships/changesInfo" Target="changesInfos/changesInfo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notesMaster" Target="notesMasters/notesMaster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tableStyles" Target="tableStyle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theme" Target="theme/theme1.xml"/><Relationship Id="rId30" Type="http://schemas.microsoft.com/office/2015/10/relationships/revisionInfo" Target="revisionInfo.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Myfanwy Davies (IMH)" userId="52247bc3-e5a6-45c4-853d-c8dfd9b976e8" providerId="ADAL" clId="{1270C605-1932-4A67-92F7-3341ABC09730}"/>
    <pc:docChg chg="undo custSel addSld modSld">
      <pc:chgData name="Myfanwy Davies (IMH)" userId="52247bc3-e5a6-45c4-853d-c8dfd9b976e8" providerId="ADAL" clId="{1270C605-1932-4A67-92F7-3341ABC09730}" dt="2023-07-28T11:59:11.371" v="836" actId="20577"/>
      <pc:docMkLst>
        <pc:docMk/>
      </pc:docMkLst>
      <pc:sldChg chg="modSp mod">
        <pc:chgData name="Myfanwy Davies (IMH)" userId="52247bc3-e5a6-45c4-853d-c8dfd9b976e8" providerId="ADAL" clId="{1270C605-1932-4A67-92F7-3341ABC09730}" dt="2023-07-28T11:59:11.371" v="836" actId="20577"/>
        <pc:sldMkLst>
          <pc:docMk/>
          <pc:sldMk cId="1102679633" sldId="266"/>
        </pc:sldMkLst>
        <pc:spChg chg="mod">
          <ac:chgData name="Myfanwy Davies (IMH)" userId="52247bc3-e5a6-45c4-853d-c8dfd9b976e8" providerId="ADAL" clId="{1270C605-1932-4A67-92F7-3341ABC09730}" dt="2023-07-28T11:59:11.371" v="836" actId="20577"/>
          <ac:spMkLst>
            <pc:docMk/>
            <pc:sldMk cId="1102679633" sldId="266"/>
            <ac:spMk id="3" creationId="{C70901B9-CB80-4CDB-89D3-10E685FE26C7}"/>
          </ac:spMkLst>
        </pc:spChg>
      </pc:sldChg>
      <pc:sldChg chg="modSp mod">
        <pc:chgData name="Myfanwy Davies (IMH)" userId="52247bc3-e5a6-45c4-853d-c8dfd9b976e8" providerId="ADAL" clId="{1270C605-1932-4A67-92F7-3341ABC09730}" dt="2023-07-28T11:58:10.534" v="826" actId="20577"/>
        <pc:sldMkLst>
          <pc:docMk/>
          <pc:sldMk cId="569618596" sldId="268"/>
        </pc:sldMkLst>
        <pc:spChg chg="mod">
          <ac:chgData name="Myfanwy Davies (IMH)" userId="52247bc3-e5a6-45c4-853d-c8dfd9b976e8" providerId="ADAL" clId="{1270C605-1932-4A67-92F7-3341ABC09730}" dt="2023-07-28T11:58:10.534" v="826" actId="20577"/>
          <ac:spMkLst>
            <pc:docMk/>
            <pc:sldMk cId="569618596" sldId="268"/>
            <ac:spMk id="3" creationId="{0A7D5BA4-90D7-78CF-0172-50F1941FCBDD}"/>
          </ac:spMkLst>
        </pc:spChg>
      </pc:sldChg>
      <pc:sldChg chg="addSp delSp modSp mod setBg delDesignElem chgLayout modNotesTx">
        <pc:chgData name="Myfanwy Davies (IMH)" userId="52247bc3-e5a6-45c4-853d-c8dfd9b976e8" providerId="ADAL" clId="{1270C605-1932-4A67-92F7-3341ABC09730}" dt="2023-07-28T08:24:16.012" v="73"/>
        <pc:sldMkLst>
          <pc:docMk/>
          <pc:sldMk cId="1081126229" sldId="301"/>
        </pc:sldMkLst>
        <pc:spChg chg="mod ord">
          <ac:chgData name="Myfanwy Davies (IMH)" userId="52247bc3-e5a6-45c4-853d-c8dfd9b976e8" providerId="ADAL" clId="{1270C605-1932-4A67-92F7-3341ABC09730}" dt="2023-07-28T08:22:38.331" v="48" actId="20577"/>
          <ac:spMkLst>
            <pc:docMk/>
            <pc:sldMk cId="1081126229" sldId="301"/>
            <ac:spMk id="2" creationId="{52C4138B-39AB-1219-4342-9A0FA154F6D8}"/>
          </ac:spMkLst>
        </pc:spChg>
        <pc:spChg chg="mod ord">
          <ac:chgData name="Myfanwy Davies (IMH)" userId="52247bc3-e5a6-45c4-853d-c8dfd9b976e8" providerId="ADAL" clId="{1270C605-1932-4A67-92F7-3341ABC09730}" dt="2023-07-28T08:22:52.279" v="68" actId="207"/>
          <ac:spMkLst>
            <pc:docMk/>
            <pc:sldMk cId="1081126229" sldId="301"/>
            <ac:spMk id="3" creationId="{817347DF-FD3F-E97A-EB7E-2BEF4289C506}"/>
          </ac:spMkLst>
        </pc:spChg>
        <pc:spChg chg="mod">
          <ac:chgData name="Myfanwy Davies (IMH)" userId="52247bc3-e5a6-45c4-853d-c8dfd9b976e8" providerId="ADAL" clId="{1270C605-1932-4A67-92F7-3341ABC09730}" dt="2023-07-13T14:41:51.546" v="7" actId="26606"/>
          <ac:spMkLst>
            <pc:docMk/>
            <pc:sldMk cId="1081126229" sldId="301"/>
            <ac:spMk id="4" creationId="{F29C4746-D08A-48C9-8E82-B540BDDE705E}"/>
          </ac:spMkLst>
        </pc:spChg>
        <pc:spChg chg="add del">
          <ac:chgData name="Myfanwy Davies (IMH)" userId="52247bc3-e5a6-45c4-853d-c8dfd9b976e8" providerId="ADAL" clId="{1270C605-1932-4A67-92F7-3341ABC09730}" dt="2023-07-28T08:22:04.059" v="34" actId="700"/>
          <ac:spMkLst>
            <pc:docMk/>
            <pc:sldMk cId="1081126229" sldId="301"/>
            <ac:spMk id="10" creationId="{6BC377B7-18F1-42AD-A1DD-E1D6A5B27CE9}"/>
          </ac:spMkLst>
        </pc:spChg>
      </pc:sldChg>
      <pc:sldChg chg="addSp delSp modSp mod setBg setClrOvrMap delDesignElem chgLayout">
        <pc:chgData name="Myfanwy Davies (IMH)" userId="52247bc3-e5a6-45c4-853d-c8dfd9b976e8" providerId="ADAL" clId="{1270C605-1932-4A67-92F7-3341ABC09730}" dt="2023-07-28T08:25:13.311" v="81" actId="1076"/>
        <pc:sldMkLst>
          <pc:docMk/>
          <pc:sldMk cId="3921678878" sldId="302"/>
        </pc:sldMkLst>
        <pc:spChg chg="mod ord">
          <ac:chgData name="Myfanwy Davies (IMH)" userId="52247bc3-e5a6-45c4-853d-c8dfd9b976e8" providerId="ADAL" clId="{1270C605-1932-4A67-92F7-3341ABC09730}" dt="2023-07-28T08:25:13.311" v="81" actId="1076"/>
          <ac:spMkLst>
            <pc:docMk/>
            <pc:sldMk cId="3921678878" sldId="302"/>
            <ac:spMk id="2" creationId="{52C4138B-39AB-1219-4342-9A0FA154F6D8}"/>
          </ac:spMkLst>
        </pc:spChg>
        <pc:spChg chg="mod ord">
          <ac:chgData name="Myfanwy Davies (IMH)" userId="52247bc3-e5a6-45c4-853d-c8dfd9b976e8" providerId="ADAL" clId="{1270C605-1932-4A67-92F7-3341ABC09730}" dt="2023-07-28T08:24:52.257" v="80" actId="14100"/>
          <ac:spMkLst>
            <pc:docMk/>
            <pc:sldMk cId="3921678878" sldId="302"/>
            <ac:spMk id="3" creationId="{817347DF-FD3F-E97A-EB7E-2BEF4289C506}"/>
          </ac:spMkLst>
        </pc:spChg>
        <pc:spChg chg="mod">
          <ac:chgData name="Myfanwy Davies (IMH)" userId="52247bc3-e5a6-45c4-853d-c8dfd9b976e8" providerId="ADAL" clId="{1270C605-1932-4A67-92F7-3341ABC09730}" dt="2023-07-28T08:24:36.265" v="76" actId="26606"/>
          <ac:spMkLst>
            <pc:docMk/>
            <pc:sldMk cId="3921678878" sldId="302"/>
            <ac:spMk id="4" creationId="{F29C4746-D08A-48C9-8E82-B540BDDE705E}"/>
          </ac:spMkLst>
        </pc:spChg>
        <pc:spChg chg="add">
          <ac:chgData name="Myfanwy Davies (IMH)" userId="52247bc3-e5a6-45c4-853d-c8dfd9b976e8" providerId="ADAL" clId="{1270C605-1932-4A67-92F7-3341ABC09730}" dt="2023-07-28T08:24:36.265" v="76" actId="26606"/>
          <ac:spMkLst>
            <pc:docMk/>
            <pc:sldMk cId="3921678878" sldId="302"/>
            <ac:spMk id="6" creationId="{EB6D1D7F-141C-4D8E-BFBA-D95B68E16385}"/>
          </ac:spMkLst>
        </pc:spChg>
        <pc:spChg chg="add">
          <ac:chgData name="Myfanwy Davies (IMH)" userId="52247bc3-e5a6-45c4-853d-c8dfd9b976e8" providerId="ADAL" clId="{1270C605-1932-4A67-92F7-3341ABC09730}" dt="2023-07-28T08:24:36.265" v="76" actId="26606"/>
          <ac:spMkLst>
            <pc:docMk/>
            <pc:sldMk cId="3921678878" sldId="302"/>
            <ac:spMk id="7" creationId="{27248369-464E-49D1-91FC-BC34A50A66D2}"/>
          </ac:spMkLst>
        </pc:spChg>
        <pc:spChg chg="add del">
          <ac:chgData name="Myfanwy Davies (IMH)" userId="52247bc3-e5a6-45c4-853d-c8dfd9b976e8" providerId="ADAL" clId="{1270C605-1932-4A67-92F7-3341ABC09730}" dt="2023-07-13T14:42:09.320" v="10" actId="26606"/>
          <ac:spMkLst>
            <pc:docMk/>
            <pc:sldMk cId="3921678878" sldId="302"/>
            <ac:spMk id="10" creationId="{6BC377B7-18F1-42AD-A1DD-E1D6A5B27CE9}"/>
          </ac:spMkLst>
        </pc:spChg>
        <pc:spChg chg="add del">
          <ac:chgData name="Myfanwy Davies (IMH)" userId="52247bc3-e5a6-45c4-853d-c8dfd9b976e8" providerId="ADAL" clId="{1270C605-1932-4A67-92F7-3341ABC09730}" dt="2023-07-28T08:24:33.181" v="74" actId="700"/>
          <ac:spMkLst>
            <pc:docMk/>
            <pc:sldMk cId="3921678878" sldId="302"/>
            <ac:spMk id="12" creationId="{D8CD3F60-224B-4A33-8366-65BAA0E6ECD1}"/>
          </ac:spMkLst>
        </pc:spChg>
        <pc:spChg chg="add del">
          <ac:chgData name="Myfanwy Davies (IMH)" userId="52247bc3-e5a6-45c4-853d-c8dfd9b976e8" providerId="ADAL" clId="{1270C605-1932-4A67-92F7-3341ABC09730}" dt="2023-07-28T08:24:33.181" v="74" actId="700"/>
          <ac:spMkLst>
            <pc:docMk/>
            <pc:sldMk cId="3921678878" sldId="302"/>
            <ac:spMk id="13" creationId="{6BC377B7-18F1-42AD-A1DD-E1D6A5B27CE9}"/>
          </ac:spMkLst>
        </pc:spChg>
      </pc:sldChg>
      <pc:sldChg chg="addSp delSp modSp mod setBg setClrOvrMap delDesignElem chgLayout modNotesTx">
        <pc:chgData name="Myfanwy Davies (IMH)" userId="52247bc3-e5a6-45c4-853d-c8dfd9b976e8" providerId="ADAL" clId="{1270C605-1932-4A67-92F7-3341ABC09730}" dt="2023-07-28T08:25:52.632" v="104" actId="20577"/>
        <pc:sldMkLst>
          <pc:docMk/>
          <pc:sldMk cId="2166875694" sldId="303"/>
        </pc:sldMkLst>
        <pc:spChg chg="mod ord">
          <ac:chgData name="Myfanwy Davies (IMH)" userId="52247bc3-e5a6-45c4-853d-c8dfd9b976e8" providerId="ADAL" clId="{1270C605-1932-4A67-92F7-3341ABC09730}" dt="2023-07-28T08:25:21.952" v="83" actId="26606"/>
          <ac:spMkLst>
            <pc:docMk/>
            <pc:sldMk cId="2166875694" sldId="303"/>
            <ac:spMk id="2" creationId="{52C4138B-39AB-1219-4342-9A0FA154F6D8}"/>
          </ac:spMkLst>
        </pc:spChg>
        <pc:spChg chg="mod">
          <ac:chgData name="Myfanwy Davies (IMH)" userId="52247bc3-e5a6-45c4-853d-c8dfd9b976e8" providerId="ADAL" clId="{1270C605-1932-4A67-92F7-3341ABC09730}" dt="2023-07-28T08:25:21.952" v="83" actId="26606"/>
          <ac:spMkLst>
            <pc:docMk/>
            <pc:sldMk cId="2166875694" sldId="303"/>
            <ac:spMk id="4" creationId="{F29C4746-D08A-48C9-8E82-B540BDDE705E}"/>
          </ac:spMkLst>
        </pc:spChg>
        <pc:spChg chg="add">
          <ac:chgData name="Myfanwy Davies (IMH)" userId="52247bc3-e5a6-45c4-853d-c8dfd9b976e8" providerId="ADAL" clId="{1270C605-1932-4A67-92F7-3341ABC09730}" dt="2023-07-28T08:25:21.952" v="83" actId="26606"/>
          <ac:spMkLst>
            <pc:docMk/>
            <pc:sldMk cId="2166875694" sldId="303"/>
            <ac:spMk id="7" creationId="{EB6D1D7F-141C-4D8E-BFBA-D95B68E16385}"/>
          </ac:spMkLst>
        </pc:spChg>
        <pc:spChg chg="add">
          <ac:chgData name="Myfanwy Davies (IMH)" userId="52247bc3-e5a6-45c4-853d-c8dfd9b976e8" providerId="ADAL" clId="{1270C605-1932-4A67-92F7-3341ABC09730}" dt="2023-07-28T08:25:21.952" v="83" actId="26606"/>
          <ac:spMkLst>
            <pc:docMk/>
            <pc:sldMk cId="2166875694" sldId="303"/>
            <ac:spMk id="8" creationId="{27248369-464E-49D1-91FC-BC34A50A66D2}"/>
          </ac:spMkLst>
        </pc:spChg>
        <pc:spChg chg="add del">
          <ac:chgData name="Myfanwy Davies (IMH)" userId="52247bc3-e5a6-45c4-853d-c8dfd9b976e8" providerId="ADAL" clId="{1270C605-1932-4A67-92F7-3341ABC09730}" dt="2023-07-28T08:25:19.754" v="82" actId="700"/>
          <ac:spMkLst>
            <pc:docMk/>
            <pc:sldMk cId="2166875694" sldId="303"/>
            <ac:spMk id="10" creationId="{6BC377B7-18F1-42AD-A1DD-E1D6A5B27CE9}"/>
          </ac:spMkLst>
        </pc:spChg>
        <pc:spChg chg="add del">
          <ac:chgData name="Myfanwy Davies (IMH)" userId="52247bc3-e5a6-45c4-853d-c8dfd9b976e8" providerId="ADAL" clId="{1270C605-1932-4A67-92F7-3341ABC09730}" dt="2023-07-28T08:25:19.754" v="82" actId="700"/>
          <ac:spMkLst>
            <pc:docMk/>
            <pc:sldMk cId="2166875694" sldId="303"/>
            <ac:spMk id="12" creationId="{D8CD3F60-224B-4A33-8366-65BAA0E6ECD1}"/>
          </ac:spMkLst>
        </pc:spChg>
        <pc:picChg chg="mod ord">
          <ac:chgData name="Myfanwy Davies (IMH)" userId="52247bc3-e5a6-45c4-853d-c8dfd9b976e8" providerId="ADAL" clId="{1270C605-1932-4A67-92F7-3341ABC09730}" dt="2023-07-28T08:25:43.408" v="89" actId="14100"/>
          <ac:picMkLst>
            <pc:docMk/>
            <pc:sldMk cId="2166875694" sldId="303"/>
            <ac:picMk id="5" creationId="{E61609F0-6C7D-68A3-873C-7E40AA4A2BB5}"/>
          </ac:picMkLst>
        </pc:picChg>
      </pc:sldChg>
      <pc:sldChg chg="addSp delSp modSp mod setBg setClrOvrMap delDesignElem chgLayout modNotesTx">
        <pc:chgData name="Myfanwy Davies (IMH)" userId="52247bc3-e5a6-45c4-853d-c8dfd9b976e8" providerId="ADAL" clId="{1270C605-1932-4A67-92F7-3341ABC09730}" dt="2023-07-28T08:33:00.189" v="231"/>
        <pc:sldMkLst>
          <pc:docMk/>
          <pc:sldMk cId="4112238303" sldId="304"/>
        </pc:sldMkLst>
        <pc:spChg chg="mod ord">
          <ac:chgData name="Myfanwy Davies (IMH)" userId="52247bc3-e5a6-45c4-853d-c8dfd9b976e8" providerId="ADAL" clId="{1270C605-1932-4A67-92F7-3341ABC09730}" dt="2023-07-28T08:27:07.832" v="114" actId="700"/>
          <ac:spMkLst>
            <pc:docMk/>
            <pc:sldMk cId="4112238303" sldId="304"/>
            <ac:spMk id="2" creationId="{52C4138B-39AB-1219-4342-9A0FA154F6D8}"/>
          </ac:spMkLst>
        </pc:spChg>
        <pc:spChg chg="mod ord">
          <ac:chgData name="Myfanwy Davies (IMH)" userId="52247bc3-e5a6-45c4-853d-c8dfd9b976e8" providerId="ADAL" clId="{1270C605-1932-4A67-92F7-3341ABC09730}" dt="2023-07-28T08:27:07.832" v="114" actId="700"/>
          <ac:spMkLst>
            <pc:docMk/>
            <pc:sldMk cId="4112238303" sldId="304"/>
            <ac:spMk id="3" creationId="{817347DF-FD3F-E97A-EB7E-2BEF4289C506}"/>
          </ac:spMkLst>
        </pc:spChg>
        <pc:spChg chg="mod">
          <ac:chgData name="Myfanwy Davies (IMH)" userId="52247bc3-e5a6-45c4-853d-c8dfd9b976e8" providerId="ADAL" clId="{1270C605-1932-4A67-92F7-3341ABC09730}" dt="2023-07-28T08:26:13.097" v="106" actId="26606"/>
          <ac:spMkLst>
            <pc:docMk/>
            <pc:sldMk cId="4112238303" sldId="304"/>
            <ac:spMk id="4" creationId="{F29C4746-D08A-48C9-8E82-B540BDDE705E}"/>
          </ac:spMkLst>
        </pc:spChg>
        <pc:spChg chg="add del">
          <ac:chgData name="Myfanwy Davies (IMH)" userId="52247bc3-e5a6-45c4-853d-c8dfd9b976e8" providerId="ADAL" clId="{1270C605-1932-4A67-92F7-3341ABC09730}" dt="2023-07-28T08:27:07.832" v="114" actId="700"/>
          <ac:spMkLst>
            <pc:docMk/>
            <pc:sldMk cId="4112238303" sldId="304"/>
            <ac:spMk id="6" creationId="{EB6D1D7F-141C-4D8E-BFBA-D95B68E16385}"/>
          </ac:spMkLst>
        </pc:spChg>
        <pc:spChg chg="add del">
          <ac:chgData name="Myfanwy Davies (IMH)" userId="52247bc3-e5a6-45c4-853d-c8dfd9b976e8" providerId="ADAL" clId="{1270C605-1932-4A67-92F7-3341ABC09730}" dt="2023-07-28T08:27:07.832" v="114" actId="700"/>
          <ac:spMkLst>
            <pc:docMk/>
            <pc:sldMk cId="4112238303" sldId="304"/>
            <ac:spMk id="7" creationId="{27248369-464E-49D1-91FC-BC34A50A66D2}"/>
          </ac:spMkLst>
        </pc:spChg>
        <pc:spChg chg="add del">
          <ac:chgData name="Myfanwy Davies (IMH)" userId="52247bc3-e5a6-45c4-853d-c8dfd9b976e8" providerId="ADAL" clId="{1270C605-1932-4A67-92F7-3341ABC09730}" dt="2023-07-28T08:26:11.047" v="105" actId="700"/>
          <ac:spMkLst>
            <pc:docMk/>
            <pc:sldMk cId="4112238303" sldId="304"/>
            <ac:spMk id="10" creationId="{6BC377B7-18F1-42AD-A1DD-E1D6A5B27CE9}"/>
          </ac:spMkLst>
        </pc:spChg>
        <pc:spChg chg="add del">
          <ac:chgData name="Myfanwy Davies (IMH)" userId="52247bc3-e5a6-45c4-853d-c8dfd9b976e8" providerId="ADAL" clId="{1270C605-1932-4A67-92F7-3341ABC09730}" dt="2023-07-28T08:26:11.047" v="105" actId="700"/>
          <ac:spMkLst>
            <pc:docMk/>
            <pc:sldMk cId="4112238303" sldId="304"/>
            <ac:spMk id="12" creationId="{D8CD3F60-224B-4A33-8366-65BAA0E6ECD1}"/>
          </ac:spMkLst>
        </pc:spChg>
      </pc:sldChg>
      <pc:sldChg chg="addSp modSp mod setBg delDesignElem">
        <pc:chgData name="Myfanwy Davies (IMH)" userId="52247bc3-e5a6-45c4-853d-c8dfd9b976e8" providerId="ADAL" clId="{1270C605-1932-4A67-92F7-3341ABC09730}" dt="2023-07-13T14:42:00.892" v="8" actId="26606"/>
        <pc:sldMkLst>
          <pc:docMk/>
          <pc:sldMk cId="2249746185" sldId="312"/>
        </pc:sldMkLst>
        <pc:spChg chg="mod">
          <ac:chgData name="Myfanwy Davies (IMH)" userId="52247bc3-e5a6-45c4-853d-c8dfd9b976e8" providerId="ADAL" clId="{1270C605-1932-4A67-92F7-3341ABC09730}" dt="2023-07-13T14:42:00.892" v="8" actId="26606"/>
          <ac:spMkLst>
            <pc:docMk/>
            <pc:sldMk cId="2249746185" sldId="312"/>
            <ac:spMk id="4" creationId="{E0D22CC0-D35C-608F-B56A-13FF52008C2D}"/>
          </ac:spMkLst>
        </pc:spChg>
        <pc:spChg chg="add">
          <ac:chgData name="Myfanwy Davies (IMH)" userId="52247bc3-e5a6-45c4-853d-c8dfd9b976e8" providerId="ADAL" clId="{1270C605-1932-4A67-92F7-3341ABC09730}" dt="2023-07-13T14:42:00.892" v="8" actId="26606"/>
          <ac:spMkLst>
            <pc:docMk/>
            <pc:sldMk cId="2249746185" sldId="312"/>
            <ac:spMk id="27" creationId="{09A1C012-8297-4361-ACE8-A2509FB18911}"/>
          </ac:spMkLst>
        </pc:spChg>
        <pc:spChg chg="add">
          <ac:chgData name="Myfanwy Davies (IMH)" userId="52247bc3-e5a6-45c4-853d-c8dfd9b976e8" providerId="ADAL" clId="{1270C605-1932-4A67-92F7-3341ABC09730}" dt="2023-07-13T14:42:00.892" v="8" actId="26606"/>
          <ac:spMkLst>
            <pc:docMk/>
            <pc:sldMk cId="2249746185" sldId="312"/>
            <ac:spMk id="29" creationId="{4AA13AD3-0A4F-475A-BEBB-DEEFF5C096C3}"/>
          </ac:spMkLst>
        </pc:spChg>
        <pc:spChg chg="add">
          <ac:chgData name="Myfanwy Davies (IMH)" userId="52247bc3-e5a6-45c4-853d-c8dfd9b976e8" providerId="ADAL" clId="{1270C605-1932-4A67-92F7-3341ABC09730}" dt="2023-07-13T14:42:00.892" v="8" actId="26606"/>
          <ac:spMkLst>
            <pc:docMk/>
            <pc:sldMk cId="2249746185" sldId="312"/>
            <ac:spMk id="31" creationId="{D65E0E3C-32F3-480B-9842-7611BBE2EE9F}"/>
          </ac:spMkLst>
        </pc:spChg>
        <pc:picChg chg="mod">
          <ac:chgData name="Myfanwy Davies (IMH)" userId="52247bc3-e5a6-45c4-853d-c8dfd9b976e8" providerId="ADAL" clId="{1270C605-1932-4A67-92F7-3341ABC09730}" dt="2023-07-13T14:42:00.892" v="8" actId="26606"/>
          <ac:picMkLst>
            <pc:docMk/>
            <pc:sldMk cId="2249746185" sldId="312"/>
            <ac:picMk id="22" creationId="{7F2DFBEF-E6B0-0AE0-47C2-B99E6DA5D4D0}"/>
          </ac:picMkLst>
        </pc:picChg>
      </pc:sldChg>
      <pc:sldChg chg="addSp modSp new mod setBg">
        <pc:chgData name="Myfanwy Davies (IMH)" userId="52247bc3-e5a6-45c4-853d-c8dfd9b976e8" providerId="ADAL" clId="{1270C605-1932-4A67-92F7-3341ABC09730}" dt="2023-07-28T08:21:46.535" v="33" actId="27636"/>
        <pc:sldMkLst>
          <pc:docMk/>
          <pc:sldMk cId="947281521" sldId="313"/>
        </pc:sldMkLst>
        <pc:spChg chg="mod">
          <ac:chgData name="Myfanwy Davies (IMH)" userId="52247bc3-e5a6-45c4-853d-c8dfd9b976e8" providerId="ADAL" clId="{1270C605-1932-4A67-92F7-3341ABC09730}" dt="2023-07-28T08:21:46.535" v="33" actId="27636"/>
          <ac:spMkLst>
            <pc:docMk/>
            <pc:sldMk cId="947281521" sldId="313"/>
            <ac:spMk id="2" creationId="{9801501F-58C7-A40E-0BBD-F75B0BEF124B}"/>
          </ac:spMkLst>
        </pc:spChg>
        <pc:spChg chg="mod">
          <ac:chgData name="Myfanwy Davies (IMH)" userId="52247bc3-e5a6-45c4-853d-c8dfd9b976e8" providerId="ADAL" clId="{1270C605-1932-4A67-92F7-3341ABC09730}" dt="2023-07-28T08:21:36.531" v="16" actId="26606"/>
          <ac:spMkLst>
            <pc:docMk/>
            <pc:sldMk cId="947281521" sldId="313"/>
            <ac:spMk id="3" creationId="{C2E07A5E-E86A-9149-5AE3-5C1545700EED}"/>
          </ac:spMkLst>
        </pc:spChg>
        <pc:spChg chg="add">
          <ac:chgData name="Myfanwy Davies (IMH)" userId="52247bc3-e5a6-45c4-853d-c8dfd9b976e8" providerId="ADAL" clId="{1270C605-1932-4A67-92F7-3341ABC09730}" dt="2023-07-28T08:21:36.531" v="16" actId="26606"/>
          <ac:spMkLst>
            <pc:docMk/>
            <pc:sldMk cId="947281521" sldId="313"/>
            <ac:spMk id="9" creationId="{1D153959-30FA-4987-A094-7243641F474B}"/>
          </ac:spMkLst>
        </pc:spChg>
        <pc:spChg chg="add">
          <ac:chgData name="Myfanwy Davies (IMH)" userId="52247bc3-e5a6-45c4-853d-c8dfd9b976e8" providerId="ADAL" clId="{1270C605-1932-4A67-92F7-3341ABC09730}" dt="2023-07-28T08:21:36.531" v="16" actId="26606"/>
          <ac:spMkLst>
            <pc:docMk/>
            <pc:sldMk cId="947281521" sldId="313"/>
            <ac:spMk id="11" creationId="{EB6D1D7F-141C-4D8E-BFBA-D95B68E16385}"/>
          </ac:spMkLst>
        </pc:spChg>
        <pc:spChg chg="add">
          <ac:chgData name="Myfanwy Davies (IMH)" userId="52247bc3-e5a6-45c4-853d-c8dfd9b976e8" providerId="ADAL" clId="{1270C605-1932-4A67-92F7-3341ABC09730}" dt="2023-07-28T08:21:36.531" v="16" actId="26606"/>
          <ac:spMkLst>
            <pc:docMk/>
            <pc:sldMk cId="947281521" sldId="313"/>
            <ac:spMk id="13" creationId="{725EFA61-F0F8-4F4A-B750-81EE924F1D78}"/>
          </ac:spMkLst>
        </pc:spChg>
        <pc:picChg chg="add">
          <ac:chgData name="Myfanwy Davies (IMH)" userId="52247bc3-e5a6-45c4-853d-c8dfd9b976e8" providerId="ADAL" clId="{1270C605-1932-4A67-92F7-3341ABC09730}" dt="2023-07-28T08:21:36.531" v="16" actId="26606"/>
          <ac:picMkLst>
            <pc:docMk/>
            <pc:sldMk cId="947281521" sldId="313"/>
            <ac:picMk id="5" creationId="{7C219CE7-5C99-8885-7C11-FC5BAE075E84}"/>
          </ac:picMkLst>
        </pc:picChg>
      </pc:sldChg>
      <pc:sldChg chg="modSp new mod">
        <pc:chgData name="Myfanwy Davies (IMH)" userId="52247bc3-e5a6-45c4-853d-c8dfd9b976e8" providerId="ADAL" clId="{1270C605-1932-4A67-92F7-3341ABC09730}" dt="2023-07-28T08:29:44.779" v="204" actId="20577"/>
        <pc:sldMkLst>
          <pc:docMk/>
          <pc:sldMk cId="1500394045" sldId="314"/>
        </pc:sldMkLst>
        <pc:spChg chg="mod">
          <ac:chgData name="Myfanwy Davies (IMH)" userId="52247bc3-e5a6-45c4-853d-c8dfd9b976e8" providerId="ADAL" clId="{1270C605-1932-4A67-92F7-3341ABC09730}" dt="2023-07-28T08:27:27.498" v="146" actId="20577"/>
          <ac:spMkLst>
            <pc:docMk/>
            <pc:sldMk cId="1500394045" sldId="314"/>
            <ac:spMk id="2" creationId="{D915AA3E-AC18-2E69-32DD-00064A2C918B}"/>
          </ac:spMkLst>
        </pc:spChg>
        <pc:spChg chg="mod">
          <ac:chgData name="Myfanwy Davies (IMH)" userId="52247bc3-e5a6-45c4-853d-c8dfd9b976e8" providerId="ADAL" clId="{1270C605-1932-4A67-92F7-3341ABC09730}" dt="2023-07-28T08:29:44.779" v="204" actId="20577"/>
          <ac:spMkLst>
            <pc:docMk/>
            <pc:sldMk cId="1500394045" sldId="314"/>
            <ac:spMk id="3" creationId="{784FD8C1-7A68-EF6A-A140-8B423296A5FB}"/>
          </ac:spMkLst>
        </pc:spChg>
      </pc:sldChg>
      <pc:sldChg chg="modSp new mod modNotesTx">
        <pc:chgData name="Myfanwy Davies (IMH)" userId="52247bc3-e5a6-45c4-853d-c8dfd9b976e8" providerId="ADAL" clId="{1270C605-1932-4A67-92F7-3341ABC09730}" dt="2023-07-28T08:33:59.667" v="233"/>
        <pc:sldMkLst>
          <pc:docMk/>
          <pc:sldMk cId="3340453601" sldId="315"/>
        </pc:sldMkLst>
        <pc:spChg chg="mod">
          <ac:chgData name="Myfanwy Davies (IMH)" userId="52247bc3-e5a6-45c4-853d-c8dfd9b976e8" providerId="ADAL" clId="{1270C605-1932-4A67-92F7-3341ABC09730}" dt="2023-07-28T08:31:20.143" v="226" actId="20577"/>
          <ac:spMkLst>
            <pc:docMk/>
            <pc:sldMk cId="3340453601" sldId="315"/>
            <ac:spMk id="2" creationId="{BCBBD036-FC7A-8223-C4C8-B82CF05DA301}"/>
          </ac:spMkLst>
        </pc:spChg>
        <pc:spChg chg="mod">
          <ac:chgData name="Myfanwy Davies (IMH)" userId="52247bc3-e5a6-45c4-853d-c8dfd9b976e8" providerId="ADAL" clId="{1270C605-1932-4A67-92F7-3341ABC09730}" dt="2023-07-28T08:33:59.667" v="233"/>
          <ac:spMkLst>
            <pc:docMk/>
            <pc:sldMk cId="3340453601" sldId="315"/>
            <ac:spMk id="3" creationId="{59C83024-33CE-54BD-F741-2B1366FF3B7C}"/>
          </ac:spMkLst>
        </pc:spChg>
      </pc:sldChg>
      <pc:sldChg chg="addSp delSp modSp new mod modClrScheme chgLayout modNotesTx">
        <pc:chgData name="Myfanwy Davies (IMH)" userId="52247bc3-e5a6-45c4-853d-c8dfd9b976e8" providerId="ADAL" clId="{1270C605-1932-4A67-92F7-3341ABC09730}" dt="2023-07-28T08:43:13.489" v="813" actId="20577"/>
        <pc:sldMkLst>
          <pc:docMk/>
          <pc:sldMk cId="3338267679" sldId="316"/>
        </pc:sldMkLst>
        <pc:spChg chg="del mod ord">
          <ac:chgData name="Myfanwy Davies (IMH)" userId="52247bc3-e5a6-45c4-853d-c8dfd9b976e8" providerId="ADAL" clId="{1270C605-1932-4A67-92F7-3341ABC09730}" dt="2023-07-28T08:34:16.789" v="235" actId="700"/>
          <ac:spMkLst>
            <pc:docMk/>
            <pc:sldMk cId="3338267679" sldId="316"/>
            <ac:spMk id="2" creationId="{FA5D3306-3509-D8AB-6496-B0B1D5E25935}"/>
          </ac:spMkLst>
        </pc:spChg>
        <pc:spChg chg="del mod ord">
          <ac:chgData name="Myfanwy Davies (IMH)" userId="52247bc3-e5a6-45c4-853d-c8dfd9b976e8" providerId="ADAL" clId="{1270C605-1932-4A67-92F7-3341ABC09730}" dt="2023-07-28T08:34:16.789" v="235" actId="700"/>
          <ac:spMkLst>
            <pc:docMk/>
            <pc:sldMk cId="3338267679" sldId="316"/>
            <ac:spMk id="3" creationId="{3329364F-546B-119F-CC57-E2B98D4060B9}"/>
          </ac:spMkLst>
        </pc:spChg>
        <pc:spChg chg="add mod ord">
          <ac:chgData name="Myfanwy Davies (IMH)" userId="52247bc3-e5a6-45c4-853d-c8dfd9b976e8" providerId="ADAL" clId="{1270C605-1932-4A67-92F7-3341ABC09730}" dt="2023-07-28T08:34:25.498" v="258" actId="20577"/>
          <ac:spMkLst>
            <pc:docMk/>
            <pc:sldMk cId="3338267679" sldId="316"/>
            <ac:spMk id="4" creationId="{6BCB9128-3149-0300-77FA-540D5A2B9B20}"/>
          </ac:spMkLst>
        </pc:spChg>
        <pc:spChg chg="add mod ord">
          <ac:chgData name="Myfanwy Davies (IMH)" userId="52247bc3-e5a6-45c4-853d-c8dfd9b976e8" providerId="ADAL" clId="{1270C605-1932-4A67-92F7-3341ABC09730}" dt="2023-07-28T08:39:07.643" v="674" actId="20577"/>
          <ac:spMkLst>
            <pc:docMk/>
            <pc:sldMk cId="3338267679" sldId="316"/>
            <ac:spMk id="5" creationId="{FF1218F1-BEAF-6EDD-7CB0-C06DC53511A2}"/>
          </ac:spMkLst>
        </pc:spChg>
      </pc:sldChg>
    </pc:docChg>
  </pc:docChgLst>
  <pc:docChgLst>
    <pc:chgData name="Myfanwy Davies (IMH)" userId="52247bc3-e5a6-45c4-853d-c8dfd9b976e8" providerId="ADAL" clId="{0F4824D3-A83F-4CD8-ACBE-9A1FBF9E5961}"/>
    <pc:docChg chg="modSld">
      <pc:chgData name="Myfanwy Davies (IMH)" userId="52247bc3-e5a6-45c4-853d-c8dfd9b976e8" providerId="ADAL" clId="{0F4824D3-A83F-4CD8-ACBE-9A1FBF9E5961}" dt="2023-06-01T15:50:53.352" v="116" actId="20577"/>
      <pc:docMkLst>
        <pc:docMk/>
      </pc:docMkLst>
      <pc:sldChg chg="modSp mod">
        <pc:chgData name="Myfanwy Davies (IMH)" userId="52247bc3-e5a6-45c4-853d-c8dfd9b976e8" providerId="ADAL" clId="{0F4824D3-A83F-4CD8-ACBE-9A1FBF9E5961}" dt="2023-06-01T15:50:53.352" v="116" actId="20577"/>
        <pc:sldMkLst>
          <pc:docMk/>
          <pc:sldMk cId="569618596" sldId="268"/>
        </pc:sldMkLst>
        <pc:spChg chg="mod">
          <ac:chgData name="Myfanwy Davies (IMH)" userId="52247bc3-e5a6-45c4-853d-c8dfd9b976e8" providerId="ADAL" clId="{0F4824D3-A83F-4CD8-ACBE-9A1FBF9E5961}" dt="2023-06-01T15:50:53.352" v="116" actId="20577"/>
          <ac:spMkLst>
            <pc:docMk/>
            <pc:sldMk cId="569618596" sldId="268"/>
            <ac:spMk id="3" creationId="{0A7D5BA4-90D7-78CF-0172-50F1941FCBDD}"/>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45C3B8E-D551-44A8-86B3-91DF5E493A02}" type="doc">
      <dgm:prSet loTypeId="urn:microsoft.com/office/officeart/2016/7/layout/ChevronBlockProcess" loCatId="process" qsTypeId="urn:microsoft.com/office/officeart/2005/8/quickstyle/simple2" qsCatId="simple" csTypeId="urn:microsoft.com/office/officeart/2005/8/colors/accent3_2" csCatId="accent3" phldr="1"/>
      <dgm:spPr/>
      <dgm:t>
        <a:bodyPr/>
        <a:lstStyle/>
        <a:p>
          <a:endParaRPr lang="en-US"/>
        </a:p>
      </dgm:t>
    </dgm:pt>
    <dgm:pt modelId="{12ECD561-3DDA-4339-A0FB-4D4E23A40C33}">
      <dgm:prSet/>
      <dgm:spPr>
        <a:solidFill>
          <a:schemeClr val="accent1">
            <a:lumMod val="75000"/>
          </a:schemeClr>
        </a:solidFill>
        <a:ln>
          <a:noFill/>
        </a:ln>
      </dgm:spPr>
      <dgm:t>
        <a:bodyPr/>
        <a:lstStyle/>
        <a:p>
          <a:pPr rtl="0"/>
          <a:r>
            <a:rPr lang="en-US" dirty="0">
              <a:latin typeface="Franklin Gothic Demi Cond"/>
            </a:rPr>
            <a:t>Introduction (up to 15% of Word count)</a:t>
          </a:r>
          <a:endParaRPr lang="en-US" dirty="0"/>
        </a:p>
      </dgm:t>
    </dgm:pt>
    <dgm:pt modelId="{60DCCB75-45EB-47C6-94A1-94B27FCC8637}" type="parTrans" cxnId="{11850DAF-81D0-4D0F-8DA3-41F4796319E4}">
      <dgm:prSet/>
      <dgm:spPr/>
      <dgm:t>
        <a:bodyPr/>
        <a:lstStyle/>
        <a:p>
          <a:endParaRPr lang="en-US"/>
        </a:p>
      </dgm:t>
    </dgm:pt>
    <dgm:pt modelId="{6CB615D6-747F-4B62-84A6-C892895334F1}" type="sibTrans" cxnId="{11850DAF-81D0-4D0F-8DA3-41F4796319E4}">
      <dgm:prSet/>
      <dgm:spPr/>
      <dgm:t>
        <a:bodyPr/>
        <a:lstStyle/>
        <a:p>
          <a:endParaRPr lang="en-US"/>
        </a:p>
      </dgm:t>
    </dgm:pt>
    <dgm:pt modelId="{3CA2F77E-105C-4A2A-A7ED-4AEBB90E9F89}">
      <dgm:prSet custT="1"/>
      <dgm:spPr>
        <a:solidFill>
          <a:schemeClr val="accent1">
            <a:lumMod val="60000"/>
            <a:lumOff val="40000"/>
            <a:alpha val="90000"/>
          </a:schemeClr>
        </a:solidFill>
        <a:ln>
          <a:noFill/>
        </a:ln>
      </dgm:spPr>
      <dgm:t>
        <a:bodyPr/>
        <a:lstStyle/>
        <a:p>
          <a:r>
            <a:rPr lang="en-GB" sz="1800" dirty="0"/>
            <a:t>An introduction to your chosen leader and their achievements in the world of business. </a:t>
          </a:r>
          <a:endParaRPr lang="en-US" sz="1800" dirty="0">
            <a:solidFill>
              <a:schemeClr val="accent1">
                <a:lumMod val="50000"/>
              </a:schemeClr>
            </a:solidFill>
          </a:endParaRPr>
        </a:p>
      </dgm:t>
    </dgm:pt>
    <dgm:pt modelId="{EAE5C2A0-4800-4ADC-B298-B18AE4915DE8}" type="parTrans" cxnId="{0F26703E-5C72-4291-B531-0477431EAF95}">
      <dgm:prSet/>
      <dgm:spPr/>
      <dgm:t>
        <a:bodyPr/>
        <a:lstStyle/>
        <a:p>
          <a:endParaRPr lang="en-US"/>
        </a:p>
      </dgm:t>
    </dgm:pt>
    <dgm:pt modelId="{13B6BDF0-AD0E-418C-AFFF-2DEEF88C3D18}" type="sibTrans" cxnId="{0F26703E-5C72-4291-B531-0477431EAF95}">
      <dgm:prSet/>
      <dgm:spPr/>
      <dgm:t>
        <a:bodyPr/>
        <a:lstStyle/>
        <a:p>
          <a:endParaRPr lang="en-US"/>
        </a:p>
      </dgm:t>
    </dgm:pt>
    <dgm:pt modelId="{ED5F5F48-A694-4063-84AE-7BBF03B6473B}">
      <dgm:prSet/>
      <dgm:spPr>
        <a:solidFill>
          <a:schemeClr val="bg2">
            <a:lumMod val="50000"/>
          </a:schemeClr>
        </a:solidFill>
        <a:ln>
          <a:noFill/>
        </a:ln>
      </dgm:spPr>
      <dgm:t>
        <a:bodyPr/>
        <a:lstStyle/>
        <a:p>
          <a:pPr rtl="0"/>
          <a:r>
            <a:rPr lang="en-US" dirty="0"/>
            <a:t>Main Body</a:t>
          </a:r>
          <a:r>
            <a:rPr lang="en-US" dirty="0">
              <a:latin typeface="Franklin Gothic Demi Cond"/>
            </a:rPr>
            <a:t> (70% - 80% of word count)</a:t>
          </a:r>
          <a:endParaRPr lang="en-US" dirty="0"/>
        </a:p>
      </dgm:t>
    </dgm:pt>
    <dgm:pt modelId="{314D4780-8160-40E1-907E-9803C159DC60}" type="parTrans" cxnId="{E39B97F3-1B8D-4FAD-BC4F-C5C6BEE48426}">
      <dgm:prSet/>
      <dgm:spPr/>
      <dgm:t>
        <a:bodyPr/>
        <a:lstStyle/>
        <a:p>
          <a:endParaRPr lang="en-US"/>
        </a:p>
      </dgm:t>
    </dgm:pt>
    <dgm:pt modelId="{9D6574AA-015E-4065-B9B4-50E304CE399A}" type="sibTrans" cxnId="{E39B97F3-1B8D-4FAD-BC4F-C5C6BEE48426}">
      <dgm:prSet/>
      <dgm:spPr/>
      <dgm:t>
        <a:bodyPr/>
        <a:lstStyle/>
        <a:p>
          <a:endParaRPr lang="en-US"/>
        </a:p>
      </dgm:t>
    </dgm:pt>
    <dgm:pt modelId="{89CCDC52-A9F5-497B-BC74-486641B631BF}">
      <dgm:prSet custT="1"/>
      <dgm:spPr>
        <a:solidFill>
          <a:schemeClr val="bg2">
            <a:lumMod val="75000"/>
            <a:alpha val="90000"/>
          </a:schemeClr>
        </a:solidFill>
        <a:ln>
          <a:noFill/>
        </a:ln>
      </dgm:spPr>
      <dgm:t>
        <a:bodyPr/>
        <a:lstStyle/>
        <a:p>
          <a:r>
            <a:rPr lang="en-GB" sz="1600" dirty="0"/>
            <a:t>A critical evaluation of their leadership approach in dealing with complexity.</a:t>
          </a:r>
          <a:endParaRPr lang="en-US" sz="1600" dirty="0">
            <a:solidFill>
              <a:schemeClr val="bg2">
                <a:lumMod val="25000"/>
              </a:schemeClr>
            </a:solidFill>
          </a:endParaRPr>
        </a:p>
      </dgm:t>
    </dgm:pt>
    <dgm:pt modelId="{ECDD1ED9-49F5-4E58-8C27-D8D04BD28B1C}" type="parTrans" cxnId="{B9E75C83-E877-41DB-80E3-9FA3C9C09A1C}">
      <dgm:prSet/>
      <dgm:spPr/>
      <dgm:t>
        <a:bodyPr/>
        <a:lstStyle/>
        <a:p>
          <a:endParaRPr lang="en-US"/>
        </a:p>
      </dgm:t>
    </dgm:pt>
    <dgm:pt modelId="{188B27DB-04F0-4A7B-8379-E7BB62B41A9B}" type="sibTrans" cxnId="{B9E75C83-E877-41DB-80E3-9FA3C9C09A1C}">
      <dgm:prSet/>
      <dgm:spPr/>
      <dgm:t>
        <a:bodyPr/>
        <a:lstStyle/>
        <a:p>
          <a:endParaRPr lang="en-US"/>
        </a:p>
      </dgm:t>
    </dgm:pt>
    <dgm:pt modelId="{C7557302-1080-4062-BD53-01E638709AF7}">
      <dgm:prSet/>
      <dgm:spPr>
        <a:solidFill>
          <a:schemeClr val="accent1">
            <a:lumMod val="75000"/>
          </a:schemeClr>
        </a:solidFill>
        <a:ln>
          <a:noFill/>
        </a:ln>
      </dgm:spPr>
      <dgm:t>
        <a:bodyPr/>
        <a:lstStyle/>
        <a:p>
          <a:pPr rtl="0"/>
          <a:r>
            <a:rPr lang="en-US" dirty="0"/>
            <a:t>Conclusion</a:t>
          </a:r>
          <a:r>
            <a:rPr lang="en-US" dirty="0">
              <a:latin typeface="Franklin Gothic Demi Cond"/>
            </a:rPr>
            <a:t> (</a:t>
          </a:r>
          <a:r>
            <a:rPr lang="en-US" dirty="0"/>
            <a:t>up to 15% of Word count</a:t>
          </a:r>
          <a:r>
            <a:rPr lang="en-US" dirty="0">
              <a:latin typeface="Franklin Gothic Demi Cond"/>
            </a:rPr>
            <a:t>)</a:t>
          </a:r>
          <a:endParaRPr lang="en-US" dirty="0"/>
        </a:p>
      </dgm:t>
    </dgm:pt>
    <dgm:pt modelId="{188D5F10-8B90-4246-817F-E72689340F4D}" type="parTrans" cxnId="{FEEBB089-D007-44F7-B807-D6A765E629F4}">
      <dgm:prSet/>
      <dgm:spPr/>
      <dgm:t>
        <a:bodyPr/>
        <a:lstStyle/>
        <a:p>
          <a:endParaRPr lang="en-US"/>
        </a:p>
      </dgm:t>
    </dgm:pt>
    <dgm:pt modelId="{017F8823-34DA-4B51-A8F1-48B3B268E68C}" type="sibTrans" cxnId="{FEEBB089-D007-44F7-B807-D6A765E629F4}">
      <dgm:prSet/>
      <dgm:spPr/>
      <dgm:t>
        <a:bodyPr/>
        <a:lstStyle/>
        <a:p>
          <a:endParaRPr lang="en-US"/>
        </a:p>
      </dgm:t>
    </dgm:pt>
    <dgm:pt modelId="{CBF64D08-516B-4BE9-8175-9E0DCD16CF40}">
      <dgm:prSet custT="1"/>
      <dgm:spPr>
        <a:solidFill>
          <a:schemeClr val="accent1">
            <a:lumMod val="60000"/>
            <a:lumOff val="40000"/>
            <a:alpha val="90000"/>
          </a:schemeClr>
        </a:solidFill>
        <a:ln>
          <a:noFill/>
        </a:ln>
      </dgm:spPr>
      <dgm:t>
        <a:bodyPr/>
        <a:lstStyle/>
        <a:p>
          <a:r>
            <a:rPr lang="en-GB" sz="1800" dirty="0"/>
            <a:t>A conclusion as to whether the leadership approach adopted is appropriate to foster innovation, adaption and high performance.</a:t>
          </a:r>
          <a:endParaRPr lang="en-US" sz="1800" dirty="0">
            <a:solidFill>
              <a:schemeClr val="accent1">
                <a:lumMod val="50000"/>
              </a:schemeClr>
            </a:solidFill>
          </a:endParaRPr>
        </a:p>
      </dgm:t>
    </dgm:pt>
    <dgm:pt modelId="{DADF6020-CDC3-4402-AD9B-276C3FF76494}" type="parTrans" cxnId="{55AE650D-A026-41AA-B2C6-5FB096179349}">
      <dgm:prSet/>
      <dgm:spPr/>
      <dgm:t>
        <a:bodyPr/>
        <a:lstStyle/>
        <a:p>
          <a:endParaRPr lang="en-US"/>
        </a:p>
      </dgm:t>
    </dgm:pt>
    <dgm:pt modelId="{BB911DA0-67F2-46CD-B3CF-E0FD00B232CE}" type="sibTrans" cxnId="{55AE650D-A026-41AA-B2C6-5FB096179349}">
      <dgm:prSet/>
      <dgm:spPr/>
      <dgm:t>
        <a:bodyPr/>
        <a:lstStyle/>
        <a:p>
          <a:endParaRPr lang="en-US"/>
        </a:p>
      </dgm:t>
    </dgm:pt>
    <dgm:pt modelId="{CCE50155-B6B6-4817-A08D-2E3D633227AF}">
      <dgm:prSet custT="1"/>
      <dgm:spPr/>
      <dgm:t>
        <a:bodyPr/>
        <a:lstStyle/>
        <a:p>
          <a:r>
            <a:rPr lang="en-GB" sz="1600" dirty="0"/>
            <a:t>The leadership characteristics demonstrated in respect to how they encourage/discourage innovation, adaption and high performance. You should provide specific examples of their behaviour from your search of the literature. </a:t>
          </a:r>
        </a:p>
      </dgm:t>
    </dgm:pt>
    <dgm:pt modelId="{301E63B4-91E5-4BDE-A425-A0B4C468CDD4}" type="parTrans" cxnId="{760DBED8-1878-4413-97B3-0D3F5779A8FC}">
      <dgm:prSet/>
      <dgm:spPr/>
      <dgm:t>
        <a:bodyPr/>
        <a:lstStyle/>
        <a:p>
          <a:endParaRPr lang="en-US"/>
        </a:p>
      </dgm:t>
    </dgm:pt>
    <dgm:pt modelId="{86195BBD-8047-4599-A892-1476B694FDF2}" type="sibTrans" cxnId="{760DBED8-1878-4413-97B3-0D3F5779A8FC}">
      <dgm:prSet/>
      <dgm:spPr/>
      <dgm:t>
        <a:bodyPr/>
        <a:lstStyle/>
        <a:p>
          <a:endParaRPr lang="en-US"/>
        </a:p>
      </dgm:t>
    </dgm:pt>
    <dgm:pt modelId="{51F9EF3C-8813-4492-8A7D-FD746D8E576F}">
      <dgm:prSet custT="1"/>
      <dgm:spPr/>
      <dgm:t>
        <a:bodyPr/>
        <a:lstStyle/>
        <a:p>
          <a:r>
            <a:rPr lang="en-GB" sz="1800" dirty="0"/>
            <a:t>Consideration of the complex operating environment in which they lead and the major contributors to this complexity in their industry. </a:t>
          </a:r>
        </a:p>
      </dgm:t>
    </dgm:pt>
    <dgm:pt modelId="{D97BE07B-C6DD-4BDE-9BE3-1ECC92953715}" type="parTrans" cxnId="{F0F69D36-6A5F-4F78-9AF8-4F99A82AA2E1}">
      <dgm:prSet/>
      <dgm:spPr/>
      <dgm:t>
        <a:bodyPr/>
        <a:lstStyle/>
        <a:p>
          <a:endParaRPr lang="en-US"/>
        </a:p>
      </dgm:t>
    </dgm:pt>
    <dgm:pt modelId="{20063B9E-4FAA-492B-A83B-2F6BAEAFBAD5}" type="sibTrans" cxnId="{F0F69D36-6A5F-4F78-9AF8-4F99A82AA2E1}">
      <dgm:prSet/>
      <dgm:spPr/>
      <dgm:t>
        <a:bodyPr/>
        <a:lstStyle/>
        <a:p>
          <a:endParaRPr lang="en-US"/>
        </a:p>
      </dgm:t>
    </dgm:pt>
    <dgm:pt modelId="{A93611B4-68FB-4C20-AE18-A6DA7DD7A6CC}" type="pres">
      <dgm:prSet presAssocID="{345C3B8E-D551-44A8-86B3-91DF5E493A02}" presName="Name0" presStyleCnt="0">
        <dgm:presLayoutVars>
          <dgm:dir/>
          <dgm:animLvl val="lvl"/>
          <dgm:resizeHandles val="exact"/>
        </dgm:presLayoutVars>
      </dgm:prSet>
      <dgm:spPr/>
    </dgm:pt>
    <dgm:pt modelId="{DDDCE34F-716E-46FF-A549-FD150BD31572}" type="pres">
      <dgm:prSet presAssocID="{12ECD561-3DDA-4339-A0FB-4D4E23A40C33}" presName="composite" presStyleCnt="0"/>
      <dgm:spPr/>
    </dgm:pt>
    <dgm:pt modelId="{0F1AF0E8-20FE-4BE9-A3F8-03BE091D397F}" type="pres">
      <dgm:prSet presAssocID="{12ECD561-3DDA-4339-A0FB-4D4E23A40C33}" presName="parTx" presStyleLbl="alignNode1" presStyleIdx="0" presStyleCnt="3">
        <dgm:presLayoutVars>
          <dgm:chMax val="0"/>
          <dgm:chPref val="0"/>
        </dgm:presLayoutVars>
      </dgm:prSet>
      <dgm:spPr/>
    </dgm:pt>
    <dgm:pt modelId="{C933D86E-FF98-47AF-BBE6-FF943C26F2E5}" type="pres">
      <dgm:prSet presAssocID="{12ECD561-3DDA-4339-A0FB-4D4E23A40C33}" presName="desTx" presStyleLbl="alignAccFollowNode1" presStyleIdx="0" presStyleCnt="3">
        <dgm:presLayoutVars/>
      </dgm:prSet>
      <dgm:spPr/>
    </dgm:pt>
    <dgm:pt modelId="{3BB6C0E6-6BBC-48CD-827B-AE4C5F6371E7}" type="pres">
      <dgm:prSet presAssocID="{6CB615D6-747F-4B62-84A6-C892895334F1}" presName="space" presStyleCnt="0"/>
      <dgm:spPr/>
    </dgm:pt>
    <dgm:pt modelId="{AE393141-17BC-494F-B9A3-CAC58B36C989}" type="pres">
      <dgm:prSet presAssocID="{ED5F5F48-A694-4063-84AE-7BBF03B6473B}" presName="composite" presStyleCnt="0"/>
      <dgm:spPr/>
    </dgm:pt>
    <dgm:pt modelId="{4C51B959-D888-4E7E-850B-D41D6FF95010}" type="pres">
      <dgm:prSet presAssocID="{ED5F5F48-A694-4063-84AE-7BBF03B6473B}" presName="parTx" presStyleLbl="alignNode1" presStyleIdx="1" presStyleCnt="3">
        <dgm:presLayoutVars>
          <dgm:chMax val="0"/>
          <dgm:chPref val="0"/>
        </dgm:presLayoutVars>
      </dgm:prSet>
      <dgm:spPr/>
    </dgm:pt>
    <dgm:pt modelId="{FDDBB08E-3151-4A8F-907C-572DAA80C5C0}" type="pres">
      <dgm:prSet presAssocID="{ED5F5F48-A694-4063-84AE-7BBF03B6473B}" presName="desTx" presStyleLbl="alignAccFollowNode1" presStyleIdx="1" presStyleCnt="3">
        <dgm:presLayoutVars/>
      </dgm:prSet>
      <dgm:spPr/>
    </dgm:pt>
    <dgm:pt modelId="{DB644952-7523-4511-9B9B-95D40F3D73E8}" type="pres">
      <dgm:prSet presAssocID="{9D6574AA-015E-4065-B9B4-50E304CE399A}" presName="space" presStyleCnt="0"/>
      <dgm:spPr/>
    </dgm:pt>
    <dgm:pt modelId="{C9C9D221-CB77-442E-A1E6-CB1316EFEBC7}" type="pres">
      <dgm:prSet presAssocID="{C7557302-1080-4062-BD53-01E638709AF7}" presName="composite" presStyleCnt="0"/>
      <dgm:spPr/>
    </dgm:pt>
    <dgm:pt modelId="{58E7B49B-9E8B-44CA-A002-7DC671DDC7D1}" type="pres">
      <dgm:prSet presAssocID="{C7557302-1080-4062-BD53-01E638709AF7}" presName="parTx" presStyleLbl="alignNode1" presStyleIdx="2" presStyleCnt="3">
        <dgm:presLayoutVars>
          <dgm:chMax val="0"/>
          <dgm:chPref val="0"/>
        </dgm:presLayoutVars>
      </dgm:prSet>
      <dgm:spPr/>
    </dgm:pt>
    <dgm:pt modelId="{E3E31A9B-7B4B-4E18-A0D7-2CB184BAEA72}" type="pres">
      <dgm:prSet presAssocID="{C7557302-1080-4062-BD53-01E638709AF7}" presName="desTx" presStyleLbl="alignAccFollowNode1" presStyleIdx="2" presStyleCnt="3">
        <dgm:presLayoutVars/>
      </dgm:prSet>
      <dgm:spPr/>
    </dgm:pt>
  </dgm:ptLst>
  <dgm:cxnLst>
    <dgm:cxn modelId="{55AE650D-A026-41AA-B2C6-5FB096179349}" srcId="{C7557302-1080-4062-BD53-01E638709AF7}" destId="{CBF64D08-516B-4BE9-8175-9E0DCD16CF40}" srcOrd="0" destOrd="0" parTransId="{DADF6020-CDC3-4402-AD9B-276C3FF76494}" sibTransId="{BB911DA0-67F2-46CD-B3CF-E0FD00B232CE}"/>
    <dgm:cxn modelId="{A28CD31F-F2DE-4495-BD36-E743E671F239}" type="presOf" srcId="{89CCDC52-A9F5-497B-BC74-486641B631BF}" destId="{FDDBB08E-3151-4A8F-907C-572DAA80C5C0}" srcOrd="0" destOrd="0" presId="urn:microsoft.com/office/officeart/2016/7/layout/ChevronBlockProcess"/>
    <dgm:cxn modelId="{6CFA4634-0953-4ECC-9742-701F4CDEC037}" type="presOf" srcId="{CBF64D08-516B-4BE9-8175-9E0DCD16CF40}" destId="{E3E31A9B-7B4B-4E18-A0D7-2CB184BAEA72}" srcOrd="0" destOrd="0" presId="urn:microsoft.com/office/officeart/2016/7/layout/ChevronBlockProcess"/>
    <dgm:cxn modelId="{F0F69D36-6A5F-4F78-9AF8-4F99A82AA2E1}" srcId="{12ECD561-3DDA-4339-A0FB-4D4E23A40C33}" destId="{51F9EF3C-8813-4492-8A7D-FD746D8E576F}" srcOrd="1" destOrd="0" parTransId="{D97BE07B-C6DD-4BDE-9BE3-1ECC92953715}" sibTransId="{20063B9E-4FAA-492B-A83B-2F6BAEAFBAD5}"/>
    <dgm:cxn modelId="{B420B639-E592-45EC-AD4B-E9CE9F8ED754}" type="presOf" srcId="{ED5F5F48-A694-4063-84AE-7BBF03B6473B}" destId="{4C51B959-D888-4E7E-850B-D41D6FF95010}" srcOrd="0" destOrd="0" presId="urn:microsoft.com/office/officeart/2016/7/layout/ChevronBlockProcess"/>
    <dgm:cxn modelId="{0F26703E-5C72-4291-B531-0477431EAF95}" srcId="{12ECD561-3DDA-4339-A0FB-4D4E23A40C33}" destId="{3CA2F77E-105C-4A2A-A7ED-4AEBB90E9F89}" srcOrd="0" destOrd="0" parTransId="{EAE5C2A0-4800-4ADC-B298-B18AE4915DE8}" sibTransId="{13B6BDF0-AD0E-418C-AFFF-2DEEF88C3D18}"/>
    <dgm:cxn modelId="{89B50E60-9984-4011-B6A6-F0D22D290021}" type="presOf" srcId="{345C3B8E-D551-44A8-86B3-91DF5E493A02}" destId="{A93611B4-68FB-4C20-AE18-A6DA7DD7A6CC}" srcOrd="0" destOrd="0" presId="urn:microsoft.com/office/officeart/2016/7/layout/ChevronBlockProcess"/>
    <dgm:cxn modelId="{4E14DF64-4BD8-402D-B61E-060711886FCF}" type="presOf" srcId="{51F9EF3C-8813-4492-8A7D-FD746D8E576F}" destId="{C933D86E-FF98-47AF-BBE6-FF943C26F2E5}" srcOrd="0" destOrd="1" presId="urn:microsoft.com/office/officeart/2016/7/layout/ChevronBlockProcess"/>
    <dgm:cxn modelId="{B9E75C83-E877-41DB-80E3-9FA3C9C09A1C}" srcId="{ED5F5F48-A694-4063-84AE-7BBF03B6473B}" destId="{89CCDC52-A9F5-497B-BC74-486641B631BF}" srcOrd="0" destOrd="0" parTransId="{ECDD1ED9-49F5-4E58-8C27-D8D04BD28B1C}" sibTransId="{188B27DB-04F0-4A7B-8379-E7BB62B41A9B}"/>
    <dgm:cxn modelId="{FEEBB089-D007-44F7-B807-D6A765E629F4}" srcId="{345C3B8E-D551-44A8-86B3-91DF5E493A02}" destId="{C7557302-1080-4062-BD53-01E638709AF7}" srcOrd="2" destOrd="0" parTransId="{188D5F10-8B90-4246-817F-E72689340F4D}" sibTransId="{017F8823-34DA-4B51-A8F1-48B3B268E68C}"/>
    <dgm:cxn modelId="{D18AE8A5-FAEF-4AEF-BE99-AD4FA9AF06F0}" type="presOf" srcId="{12ECD561-3DDA-4339-A0FB-4D4E23A40C33}" destId="{0F1AF0E8-20FE-4BE9-A3F8-03BE091D397F}" srcOrd="0" destOrd="0" presId="urn:microsoft.com/office/officeart/2016/7/layout/ChevronBlockProcess"/>
    <dgm:cxn modelId="{11850DAF-81D0-4D0F-8DA3-41F4796319E4}" srcId="{345C3B8E-D551-44A8-86B3-91DF5E493A02}" destId="{12ECD561-3DDA-4339-A0FB-4D4E23A40C33}" srcOrd="0" destOrd="0" parTransId="{60DCCB75-45EB-47C6-94A1-94B27FCC8637}" sibTransId="{6CB615D6-747F-4B62-84A6-C892895334F1}"/>
    <dgm:cxn modelId="{4526B3BB-9805-4A2B-B75C-6570D63BF126}" type="presOf" srcId="{C7557302-1080-4062-BD53-01E638709AF7}" destId="{58E7B49B-9E8B-44CA-A002-7DC671DDC7D1}" srcOrd="0" destOrd="0" presId="urn:microsoft.com/office/officeart/2016/7/layout/ChevronBlockProcess"/>
    <dgm:cxn modelId="{FCC7B3BF-92DC-4FF4-9A2A-1662128D5836}" type="presOf" srcId="{3CA2F77E-105C-4A2A-A7ED-4AEBB90E9F89}" destId="{C933D86E-FF98-47AF-BBE6-FF943C26F2E5}" srcOrd="0" destOrd="0" presId="urn:microsoft.com/office/officeart/2016/7/layout/ChevronBlockProcess"/>
    <dgm:cxn modelId="{3DEFD1C4-0F58-4719-B699-2F5683BD37FD}" type="presOf" srcId="{CCE50155-B6B6-4817-A08D-2E3D633227AF}" destId="{FDDBB08E-3151-4A8F-907C-572DAA80C5C0}" srcOrd="0" destOrd="1" presId="urn:microsoft.com/office/officeart/2016/7/layout/ChevronBlockProcess"/>
    <dgm:cxn modelId="{760DBED8-1878-4413-97B3-0D3F5779A8FC}" srcId="{ED5F5F48-A694-4063-84AE-7BBF03B6473B}" destId="{CCE50155-B6B6-4817-A08D-2E3D633227AF}" srcOrd="1" destOrd="0" parTransId="{301E63B4-91E5-4BDE-A425-A0B4C468CDD4}" sibTransId="{86195BBD-8047-4599-A892-1476B694FDF2}"/>
    <dgm:cxn modelId="{E39B97F3-1B8D-4FAD-BC4F-C5C6BEE48426}" srcId="{345C3B8E-D551-44A8-86B3-91DF5E493A02}" destId="{ED5F5F48-A694-4063-84AE-7BBF03B6473B}" srcOrd="1" destOrd="0" parTransId="{314D4780-8160-40E1-907E-9803C159DC60}" sibTransId="{9D6574AA-015E-4065-B9B4-50E304CE399A}"/>
    <dgm:cxn modelId="{6B5BB591-5B16-4C1D-A047-C7CC25728F16}" type="presParOf" srcId="{A93611B4-68FB-4C20-AE18-A6DA7DD7A6CC}" destId="{DDDCE34F-716E-46FF-A549-FD150BD31572}" srcOrd="0" destOrd="0" presId="urn:microsoft.com/office/officeart/2016/7/layout/ChevronBlockProcess"/>
    <dgm:cxn modelId="{EE3D2285-BAD8-4359-81E6-43DF146721F0}" type="presParOf" srcId="{DDDCE34F-716E-46FF-A549-FD150BD31572}" destId="{0F1AF0E8-20FE-4BE9-A3F8-03BE091D397F}" srcOrd="0" destOrd="0" presId="urn:microsoft.com/office/officeart/2016/7/layout/ChevronBlockProcess"/>
    <dgm:cxn modelId="{54525A5D-0827-4ED0-A7B8-CC2BE282C060}" type="presParOf" srcId="{DDDCE34F-716E-46FF-A549-FD150BD31572}" destId="{C933D86E-FF98-47AF-BBE6-FF943C26F2E5}" srcOrd="1" destOrd="0" presId="urn:microsoft.com/office/officeart/2016/7/layout/ChevronBlockProcess"/>
    <dgm:cxn modelId="{05722E69-C0DC-490F-8322-B35B4D88C3B0}" type="presParOf" srcId="{A93611B4-68FB-4C20-AE18-A6DA7DD7A6CC}" destId="{3BB6C0E6-6BBC-48CD-827B-AE4C5F6371E7}" srcOrd="1" destOrd="0" presId="urn:microsoft.com/office/officeart/2016/7/layout/ChevronBlockProcess"/>
    <dgm:cxn modelId="{CFE428AA-4CF6-4035-B7C6-D9C1CF6E74F5}" type="presParOf" srcId="{A93611B4-68FB-4C20-AE18-A6DA7DD7A6CC}" destId="{AE393141-17BC-494F-B9A3-CAC58B36C989}" srcOrd="2" destOrd="0" presId="urn:microsoft.com/office/officeart/2016/7/layout/ChevronBlockProcess"/>
    <dgm:cxn modelId="{5D71186D-2945-45D2-9705-961D09E2C83E}" type="presParOf" srcId="{AE393141-17BC-494F-B9A3-CAC58B36C989}" destId="{4C51B959-D888-4E7E-850B-D41D6FF95010}" srcOrd="0" destOrd="0" presId="urn:microsoft.com/office/officeart/2016/7/layout/ChevronBlockProcess"/>
    <dgm:cxn modelId="{E9AAC7D8-D256-4F87-BB75-1A42CB8CF159}" type="presParOf" srcId="{AE393141-17BC-494F-B9A3-CAC58B36C989}" destId="{FDDBB08E-3151-4A8F-907C-572DAA80C5C0}" srcOrd="1" destOrd="0" presId="urn:microsoft.com/office/officeart/2016/7/layout/ChevronBlockProcess"/>
    <dgm:cxn modelId="{8F597385-9F71-4582-A75B-C4723B3A8FFA}" type="presParOf" srcId="{A93611B4-68FB-4C20-AE18-A6DA7DD7A6CC}" destId="{DB644952-7523-4511-9B9B-95D40F3D73E8}" srcOrd="3" destOrd="0" presId="urn:microsoft.com/office/officeart/2016/7/layout/ChevronBlockProcess"/>
    <dgm:cxn modelId="{5CEF0A39-E0A2-44AD-9740-0403BC9652DC}" type="presParOf" srcId="{A93611B4-68FB-4C20-AE18-A6DA7DD7A6CC}" destId="{C9C9D221-CB77-442E-A1E6-CB1316EFEBC7}" srcOrd="4" destOrd="0" presId="urn:microsoft.com/office/officeart/2016/7/layout/ChevronBlockProcess"/>
    <dgm:cxn modelId="{1FB3C8A4-B73A-4211-B075-8B5F6AEF0BE2}" type="presParOf" srcId="{C9C9D221-CB77-442E-A1E6-CB1316EFEBC7}" destId="{58E7B49B-9E8B-44CA-A002-7DC671DDC7D1}" srcOrd="0" destOrd="0" presId="urn:microsoft.com/office/officeart/2016/7/layout/ChevronBlockProcess"/>
    <dgm:cxn modelId="{460C6AD1-772A-4056-9F4C-18647F744EBB}" type="presParOf" srcId="{C9C9D221-CB77-442E-A1E6-CB1316EFEBC7}" destId="{E3E31A9B-7B4B-4E18-A0D7-2CB184BAEA72}" srcOrd="1" destOrd="0" presId="urn:microsoft.com/office/officeart/2016/7/layout/ChevronBlockProcess"/>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0F1AF0E8-20FE-4BE9-A3F8-03BE091D397F}">
      <dsp:nvSpPr>
        <dsp:cNvPr id="0" name=""/>
        <dsp:cNvSpPr/>
      </dsp:nvSpPr>
      <dsp:spPr>
        <a:xfrm>
          <a:off x="3627" y="495"/>
          <a:ext cx="3377299" cy="1013189"/>
        </a:xfrm>
        <a:prstGeom prst="chevron">
          <a:avLst>
            <a:gd name="adj" fmla="val 30000"/>
          </a:avLst>
        </a:prstGeom>
        <a:solidFill>
          <a:schemeClr val="accent1">
            <a:lumMod val="75000"/>
          </a:schemeClr>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101" tIns="125101" rIns="125101" bIns="125101" numCol="1" spcCol="1270" anchor="ctr" anchorCtr="0">
          <a:noAutofit/>
        </a:bodyPr>
        <a:lstStyle/>
        <a:p>
          <a:pPr marL="0" lvl="0" indent="0" algn="ctr" defTabSz="1022350" rtl="0">
            <a:lnSpc>
              <a:spcPct val="90000"/>
            </a:lnSpc>
            <a:spcBef>
              <a:spcPct val="0"/>
            </a:spcBef>
            <a:spcAft>
              <a:spcPct val="35000"/>
            </a:spcAft>
            <a:buNone/>
          </a:pPr>
          <a:r>
            <a:rPr lang="en-US" sz="2300" kern="1200" dirty="0">
              <a:latin typeface="Franklin Gothic Demi Cond"/>
            </a:rPr>
            <a:t>Introduction (up to 15% of Word count)</a:t>
          </a:r>
          <a:endParaRPr lang="en-US" sz="2300" kern="1200" dirty="0"/>
        </a:p>
      </dsp:txBody>
      <dsp:txXfrm>
        <a:off x="307584" y="495"/>
        <a:ext cx="2769385" cy="1013189"/>
      </dsp:txXfrm>
    </dsp:sp>
    <dsp:sp modelId="{C933D86E-FF98-47AF-BBE6-FF943C26F2E5}">
      <dsp:nvSpPr>
        <dsp:cNvPr id="0" name=""/>
        <dsp:cNvSpPr/>
      </dsp:nvSpPr>
      <dsp:spPr>
        <a:xfrm>
          <a:off x="3627" y="1013684"/>
          <a:ext cx="3073342" cy="3250045"/>
        </a:xfrm>
        <a:prstGeom prst="rect">
          <a:avLst/>
        </a:prstGeom>
        <a:solidFill>
          <a:schemeClr val="accent1">
            <a:lumMod val="60000"/>
            <a:lumOff val="4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862" tIns="242862" rIns="242862" bIns="485725" numCol="1" spcCol="1270" anchor="t" anchorCtr="0">
          <a:noAutofit/>
        </a:bodyPr>
        <a:lstStyle/>
        <a:p>
          <a:pPr marL="0" lvl="0" indent="0" algn="l" defTabSz="800100">
            <a:lnSpc>
              <a:spcPct val="90000"/>
            </a:lnSpc>
            <a:spcBef>
              <a:spcPct val="0"/>
            </a:spcBef>
            <a:spcAft>
              <a:spcPct val="35000"/>
            </a:spcAft>
            <a:buNone/>
          </a:pPr>
          <a:r>
            <a:rPr lang="en-GB" sz="1800" kern="1200" dirty="0"/>
            <a:t>An introduction to your chosen leader and their achievements in the world of business. </a:t>
          </a:r>
          <a:endParaRPr lang="en-US" sz="1800" kern="1200" dirty="0">
            <a:solidFill>
              <a:schemeClr val="accent1">
                <a:lumMod val="50000"/>
              </a:schemeClr>
            </a:solidFill>
          </a:endParaRPr>
        </a:p>
        <a:p>
          <a:pPr marL="0" lvl="0" indent="0" algn="l" defTabSz="800100">
            <a:lnSpc>
              <a:spcPct val="90000"/>
            </a:lnSpc>
            <a:spcBef>
              <a:spcPct val="0"/>
            </a:spcBef>
            <a:spcAft>
              <a:spcPct val="35000"/>
            </a:spcAft>
            <a:buNone/>
          </a:pPr>
          <a:r>
            <a:rPr lang="en-GB" sz="1800" kern="1200" dirty="0"/>
            <a:t>Consideration of the complex operating environment in which they lead and the major contributors to this complexity in their industry. </a:t>
          </a:r>
        </a:p>
      </dsp:txBody>
      <dsp:txXfrm>
        <a:off x="3627" y="1013684"/>
        <a:ext cx="3073342" cy="3250045"/>
      </dsp:txXfrm>
    </dsp:sp>
    <dsp:sp modelId="{4C51B959-D888-4E7E-850B-D41D6FF95010}">
      <dsp:nvSpPr>
        <dsp:cNvPr id="0" name=""/>
        <dsp:cNvSpPr/>
      </dsp:nvSpPr>
      <dsp:spPr>
        <a:xfrm>
          <a:off x="3330732" y="495"/>
          <a:ext cx="3377299" cy="1013189"/>
        </a:xfrm>
        <a:prstGeom prst="chevron">
          <a:avLst>
            <a:gd name="adj" fmla="val 30000"/>
          </a:avLst>
        </a:prstGeom>
        <a:solidFill>
          <a:schemeClr val="bg2">
            <a:lumMod val="50000"/>
          </a:schemeClr>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101" tIns="125101" rIns="125101" bIns="125101" numCol="1" spcCol="1270" anchor="ctr" anchorCtr="0">
          <a:noAutofit/>
        </a:bodyPr>
        <a:lstStyle/>
        <a:p>
          <a:pPr marL="0" lvl="0" indent="0" algn="ctr" defTabSz="1022350" rtl="0">
            <a:lnSpc>
              <a:spcPct val="90000"/>
            </a:lnSpc>
            <a:spcBef>
              <a:spcPct val="0"/>
            </a:spcBef>
            <a:spcAft>
              <a:spcPct val="35000"/>
            </a:spcAft>
            <a:buNone/>
          </a:pPr>
          <a:r>
            <a:rPr lang="en-US" sz="2300" kern="1200" dirty="0"/>
            <a:t>Main Body</a:t>
          </a:r>
          <a:r>
            <a:rPr lang="en-US" sz="2300" kern="1200" dirty="0">
              <a:latin typeface="Franklin Gothic Demi Cond"/>
            </a:rPr>
            <a:t> (70% - 80% of word count)</a:t>
          </a:r>
          <a:endParaRPr lang="en-US" sz="2300" kern="1200" dirty="0"/>
        </a:p>
      </dsp:txBody>
      <dsp:txXfrm>
        <a:off x="3634689" y="495"/>
        <a:ext cx="2769385" cy="1013189"/>
      </dsp:txXfrm>
    </dsp:sp>
    <dsp:sp modelId="{FDDBB08E-3151-4A8F-907C-572DAA80C5C0}">
      <dsp:nvSpPr>
        <dsp:cNvPr id="0" name=""/>
        <dsp:cNvSpPr/>
      </dsp:nvSpPr>
      <dsp:spPr>
        <a:xfrm>
          <a:off x="3330732" y="1013684"/>
          <a:ext cx="3073342" cy="3250045"/>
        </a:xfrm>
        <a:prstGeom prst="rect">
          <a:avLst/>
        </a:prstGeom>
        <a:solidFill>
          <a:schemeClr val="bg2">
            <a:lumMod val="75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862" tIns="242862" rIns="242862" bIns="485725" numCol="1" spcCol="1270" anchor="t" anchorCtr="0">
          <a:noAutofit/>
        </a:bodyPr>
        <a:lstStyle/>
        <a:p>
          <a:pPr marL="0" lvl="0" indent="0" algn="l" defTabSz="711200">
            <a:lnSpc>
              <a:spcPct val="90000"/>
            </a:lnSpc>
            <a:spcBef>
              <a:spcPct val="0"/>
            </a:spcBef>
            <a:spcAft>
              <a:spcPct val="35000"/>
            </a:spcAft>
            <a:buNone/>
          </a:pPr>
          <a:r>
            <a:rPr lang="en-GB" sz="1600" kern="1200" dirty="0"/>
            <a:t>A critical evaluation of their leadership approach in dealing with complexity.</a:t>
          </a:r>
          <a:endParaRPr lang="en-US" sz="1600" kern="1200" dirty="0">
            <a:solidFill>
              <a:schemeClr val="bg2">
                <a:lumMod val="25000"/>
              </a:schemeClr>
            </a:solidFill>
          </a:endParaRPr>
        </a:p>
        <a:p>
          <a:pPr marL="0" lvl="0" indent="0" algn="l" defTabSz="711200">
            <a:lnSpc>
              <a:spcPct val="90000"/>
            </a:lnSpc>
            <a:spcBef>
              <a:spcPct val="0"/>
            </a:spcBef>
            <a:spcAft>
              <a:spcPct val="35000"/>
            </a:spcAft>
            <a:buNone/>
          </a:pPr>
          <a:r>
            <a:rPr lang="en-GB" sz="1600" kern="1200" dirty="0"/>
            <a:t>The leadership characteristics demonstrated in respect to how they encourage/discourage innovation, adaption and high performance. You should provide specific examples of their behaviour from your search of the literature. </a:t>
          </a:r>
        </a:p>
      </dsp:txBody>
      <dsp:txXfrm>
        <a:off x="3330732" y="1013684"/>
        <a:ext cx="3073342" cy="3250045"/>
      </dsp:txXfrm>
    </dsp:sp>
    <dsp:sp modelId="{58E7B49B-9E8B-44CA-A002-7DC671DDC7D1}">
      <dsp:nvSpPr>
        <dsp:cNvPr id="0" name=""/>
        <dsp:cNvSpPr/>
      </dsp:nvSpPr>
      <dsp:spPr>
        <a:xfrm>
          <a:off x="6657837" y="495"/>
          <a:ext cx="3377299" cy="1013189"/>
        </a:xfrm>
        <a:prstGeom prst="chevron">
          <a:avLst>
            <a:gd name="adj" fmla="val 30000"/>
          </a:avLst>
        </a:prstGeom>
        <a:solidFill>
          <a:schemeClr val="accent1">
            <a:lumMod val="75000"/>
          </a:schemeClr>
        </a:solidFill>
        <a:ln w="12700" cap="flat" cmpd="sng" algn="ctr">
          <a:no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25101" tIns="125101" rIns="125101" bIns="125101" numCol="1" spcCol="1270" anchor="ctr" anchorCtr="0">
          <a:noAutofit/>
        </a:bodyPr>
        <a:lstStyle/>
        <a:p>
          <a:pPr marL="0" lvl="0" indent="0" algn="ctr" defTabSz="1022350" rtl="0">
            <a:lnSpc>
              <a:spcPct val="90000"/>
            </a:lnSpc>
            <a:spcBef>
              <a:spcPct val="0"/>
            </a:spcBef>
            <a:spcAft>
              <a:spcPct val="35000"/>
            </a:spcAft>
            <a:buNone/>
          </a:pPr>
          <a:r>
            <a:rPr lang="en-US" sz="2300" kern="1200" dirty="0"/>
            <a:t>Conclusion</a:t>
          </a:r>
          <a:r>
            <a:rPr lang="en-US" sz="2300" kern="1200" dirty="0">
              <a:latin typeface="Franklin Gothic Demi Cond"/>
            </a:rPr>
            <a:t> (</a:t>
          </a:r>
          <a:r>
            <a:rPr lang="en-US" sz="2300" kern="1200" dirty="0"/>
            <a:t>up to 15% of Word count</a:t>
          </a:r>
          <a:r>
            <a:rPr lang="en-US" sz="2300" kern="1200" dirty="0">
              <a:latin typeface="Franklin Gothic Demi Cond"/>
            </a:rPr>
            <a:t>)</a:t>
          </a:r>
          <a:endParaRPr lang="en-US" sz="2300" kern="1200" dirty="0"/>
        </a:p>
      </dsp:txBody>
      <dsp:txXfrm>
        <a:off x="6961794" y="495"/>
        <a:ext cx="2769385" cy="1013189"/>
      </dsp:txXfrm>
    </dsp:sp>
    <dsp:sp modelId="{E3E31A9B-7B4B-4E18-A0D7-2CB184BAEA72}">
      <dsp:nvSpPr>
        <dsp:cNvPr id="0" name=""/>
        <dsp:cNvSpPr/>
      </dsp:nvSpPr>
      <dsp:spPr>
        <a:xfrm>
          <a:off x="6657837" y="1013684"/>
          <a:ext cx="3073342" cy="3250045"/>
        </a:xfrm>
        <a:prstGeom prst="rect">
          <a:avLst/>
        </a:prstGeom>
        <a:solidFill>
          <a:schemeClr val="accent1">
            <a:lumMod val="60000"/>
            <a:lumOff val="40000"/>
            <a:alpha val="90000"/>
          </a:schemeClr>
        </a:solidFill>
        <a:ln w="12700" cap="flat" cmpd="sng" algn="ctr">
          <a:no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42862" tIns="242862" rIns="242862" bIns="485725" numCol="1" spcCol="1270" anchor="t" anchorCtr="0">
          <a:noAutofit/>
        </a:bodyPr>
        <a:lstStyle/>
        <a:p>
          <a:pPr marL="0" lvl="0" indent="0" algn="l" defTabSz="800100">
            <a:lnSpc>
              <a:spcPct val="90000"/>
            </a:lnSpc>
            <a:spcBef>
              <a:spcPct val="0"/>
            </a:spcBef>
            <a:spcAft>
              <a:spcPct val="35000"/>
            </a:spcAft>
            <a:buNone/>
          </a:pPr>
          <a:r>
            <a:rPr lang="en-GB" sz="1800" kern="1200" dirty="0"/>
            <a:t>A conclusion as to whether the leadership approach adopted is appropriate to foster innovation, adaption and high performance.</a:t>
          </a:r>
          <a:endParaRPr lang="en-US" sz="1800" kern="1200" dirty="0">
            <a:solidFill>
              <a:schemeClr val="accent1">
                <a:lumMod val="50000"/>
              </a:schemeClr>
            </a:solidFill>
          </a:endParaRPr>
        </a:p>
      </dsp:txBody>
      <dsp:txXfrm>
        <a:off x="6657837" y="1013684"/>
        <a:ext cx="3073342" cy="3250045"/>
      </dsp:txXfrm>
    </dsp:sp>
  </dsp:spTree>
</dsp:drawing>
</file>

<file path=ppt/diagrams/layout1.xml><?xml version="1.0" encoding="utf-8"?>
<dgm:layoutDef xmlns:dgm="http://schemas.openxmlformats.org/drawingml/2006/diagram" xmlns:a="http://schemas.openxmlformats.org/drawingml/2006/main" uniqueId="urn:microsoft.com/office/officeart/2016/7/layout/ChevronBlockProcess">
  <dgm:title val="Chevron Block Process"/>
  <dgm:desc val="Use to show a progression; a timeline; sequential steps in a task, process, or workflow; or to emphasize movement or direction. Level 1 text appears inside an arrow shape while Level 2 text appears below the arrow shapes."/>
  <dgm:catLst>
    <dgm:cat type="process"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28"/>
      <dgm:constr type="primFontSz" for="des" forName="desTx" refType="primFontSz" refFor="des" refForName="parTx" op="lte" fact="0.75"/>
      <dgm:constr type="h" for="des" forName="desTx" op="equ"/>
      <dgm:constr type="w" for="ch" forName="space" refType="w" op="equ" fact="-0.005"/>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hoose name="Name7">
          <dgm:if name="Name8" func="var" arg="dir" op="equ" val="norm">
            <dgm:constrLst>
              <dgm:constr type="l" for="ch" forName="parTx"/>
              <dgm:constr type="w" for="ch" forName="parTx" refType="w"/>
              <dgm:constr type="t" for="ch" forName="parTx"/>
              <dgm:constr type="l" for="ch" forName="desTx"/>
              <dgm:constr type="w" for="ch" forName="desTx" refType="w" refFor="ch" refForName="parTx" fact="0.91"/>
              <dgm:constr type="t" for="ch" forName="desTx" refType="h" refFor="ch" refForName="parTx"/>
            </dgm:constrLst>
          </dgm:if>
          <dgm:else name="Name9">
            <dgm:constrLst>
              <dgm:constr type="l" for="ch" forName="parTx"/>
              <dgm:constr type="w" for="ch" forName="parTx" refType="w"/>
              <dgm:constr type="t" for="ch" forName="parTx"/>
              <dgm:constr type="l" for="ch" forName="desTx" refType="w" fact="0.09"/>
              <dgm:constr type="w" for="ch" forName="desTx" refType="w" refFor="ch" refForName="parTx" fact="0.91"/>
              <dgm:constr type="t" for="ch" forName="desTx" refType="h" refFor="ch" refForName="parTx"/>
            </dgm:constrLst>
          </dgm:else>
        </dgm:choose>
        <dgm:ruleLst>
          <dgm:rule type="h" val="INF" fact="NaN" max="NaN"/>
        </dgm:ruleLst>
        <dgm:layoutNode name="parTx" styleLbl="alignNode1">
          <dgm:varLst>
            <dgm:chMax val="0"/>
            <dgm:chPref val="0"/>
          </dgm:varLst>
          <dgm:alg type="tx"/>
          <dgm:choose name="Name10">
            <dgm:if name="Name11" func="var" arg="dir" op="equ" val="norm">
              <dgm:shape xmlns:r="http://schemas.openxmlformats.org/officeDocument/2006/relationships" type="chevron" r:blip="">
                <dgm:adjLst>
                  <dgm:adj idx="1" val="0.3"/>
                </dgm:adjLst>
              </dgm:shape>
            </dgm:if>
            <dgm:else name="Name12">
              <dgm:shape xmlns:r="http://schemas.openxmlformats.org/officeDocument/2006/relationships" rot="180" type="chevron" r:blip="">
                <dgm:adjLst/>
              </dgm:shape>
            </dgm:else>
          </dgm:choose>
          <dgm:presOf axis="self" ptType="node"/>
          <dgm:choose name="Name13">
            <dgm:if name="Name14" func="var" arg="dir" op="equ" val="norm">
              <dgm:constrLst>
                <dgm:constr type="h" refType="w" op="lte" fact="0.3"/>
                <dgm:constr type="h"/>
                <dgm:constr type="tMarg" refType="w" fact="0.105"/>
                <dgm:constr type="bMarg" refType="w" fact="0.105"/>
                <dgm:constr type="lMarg" refType="w" fact="0.105"/>
                <dgm:constr type="rMarg" refType="w" fact="0.105"/>
              </dgm:constrLst>
            </dgm:if>
            <dgm:else name="Name15">
              <dgm:constrLst>
                <dgm:constr type="h" refType="w" op="lte" fact="0.3"/>
                <dgm:constr type="h"/>
                <dgm:constr type="tMarg" refType="w" fact="0.105"/>
                <dgm:constr type="bMarg" refType="w" fact="0.105"/>
                <dgm:constr type="lMarg" refType="w" fact="0.105"/>
                <dgm:constr type="rMarg" refType="w" fact="0.105"/>
              </dgm:constrLst>
            </dgm:else>
          </dgm:choose>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0"/>
            <dgm:constr type="tMarg" refType="w" fact="0.224"/>
            <dgm:constr type="bMarg" refType="w" fact="0.448"/>
            <dgm:constr type="lMarg" refType="w" fact="0.224"/>
            <dgm:constr type="rMarg" refType="w" fact="0.224"/>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9D82936-5ACA-4F1B-BD48-ED820366F523}" type="datetimeFigureOut">
              <a:rPr lang="en-GB" smtClean="0"/>
              <a:t>28/07/2023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6FA9FC1-F447-4EA8-B6BD-52ECD9BAEF91}" type="slidenum">
              <a:rPr lang="en-GB" smtClean="0"/>
              <a:t>‹#›</a:t>
            </a:fld>
            <a:endParaRPr lang="en-GB"/>
          </a:p>
        </p:txBody>
      </p:sp>
    </p:spTree>
    <p:extLst>
      <p:ext uri="{BB962C8B-B14F-4D97-AF65-F5344CB8AC3E}">
        <p14:creationId xmlns:p14="http://schemas.microsoft.com/office/powerpoint/2010/main" val="322804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Innovation" TargetMode="External"/><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Emphasizes honesty and </a:t>
            </a:r>
            <a:r>
              <a:rPr lang="en-GB" dirty="0" err="1"/>
              <a:t>authenticityCharacteristics</a:t>
            </a:r>
            <a:r>
              <a:rPr lang="en-GB" dirty="0"/>
              <a:t>, advantages, disadvantages, 3 pillars, examples – </a:t>
            </a:r>
            <a:r>
              <a:rPr lang="en-GB" dirty="0" err="1"/>
              <a:t>steve</a:t>
            </a:r>
            <a:r>
              <a:rPr lang="en-GB" dirty="0"/>
              <a:t> jobs</a:t>
            </a:r>
          </a:p>
          <a:p>
            <a:r>
              <a:rPr lang="en-GB" b="0" i="0" dirty="0">
                <a:solidFill>
                  <a:srgbClr val="040C28"/>
                </a:solidFill>
                <a:effectLst/>
                <a:latin typeface="Google Sans"/>
              </a:rPr>
              <a:t> leadership approach that causes change in individuals and social systems</a:t>
            </a:r>
            <a:r>
              <a:rPr lang="en-GB" b="0" i="0" dirty="0">
                <a:solidFill>
                  <a:srgbClr val="202124"/>
                </a:solidFill>
                <a:effectLst/>
                <a:latin typeface="Google Sans"/>
              </a:rPr>
              <a:t>. </a:t>
            </a:r>
            <a:r>
              <a:rPr lang="en-GB" dirty="0"/>
              <a:t>Model, characteristics, examples – Jeff Bezos</a:t>
            </a:r>
          </a:p>
          <a:p>
            <a:r>
              <a:rPr lang="en-GB" b="0" i="0" dirty="0">
                <a:solidFill>
                  <a:srgbClr val="040C28"/>
                </a:solidFill>
                <a:effectLst/>
                <a:latin typeface="Google Sans"/>
              </a:rPr>
              <a:t>focus on the needs of others before you consider your own</a:t>
            </a:r>
            <a:r>
              <a:rPr lang="en-GB" b="0" i="0" dirty="0">
                <a:solidFill>
                  <a:srgbClr val="202124"/>
                </a:solidFill>
                <a:effectLst/>
                <a:latin typeface="Google Sans"/>
              </a:rPr>
              <a:t>. It's a longer-term approach to leadership, </a:t>
            </a:r>
            <a:r>
              <a:rPr lang="en-GB" dirty="0"/>
              <a:t>Greenleaf’s 10 characteristics, Mother Theresa, Nelson Mandela</a:t>
            </a:r>
          </a:p>
          <a:p>
            <a:r>
              <a:rPr lang="en-GB" b="0" i="0" dirty="0">
                <a:solidFill>
                  <a:srgbClr val="4D5156"/>
                </a:solidFill>
                <a:effectLst/>
                <a:latin typeface="Google Sans"/>
              </a:rPr>
              <a:t>Adaptive leadership </a:t>
            </a:r>
            <a:r>
              <a:rPr lang="en-GB" b="0" i="0" dirty="0">
                <a:solidFill>
                  <a:srgbClr val="040C28"/>
                </a:solidFill>
                <a:effectLst/>
                <a:latin typeface="Google Sans"/>
              </a:rPr>
              <a:t>helps individuals and organizations adapt and thrive in the face of challenge and prepare them to take on the process of change</a:t>
            </a:r>
            <a:r>
              <a:rPr lang="en-GB" b="0" i="0" dirty="0">
                <a:solidFill>
                  <a:srgbClr val="4D5156"/>
                </a:solidFill>
                <a:effectLst/>
                <a:latin typeface="Google Sans"/>
              </a:rPr>
              <a:t>. </a:t>
            </a:r>
            <a:r>
              <a:rPr lang="en-GB" dirty="0"/>
              <a:t>Behaviours, characteristics, adv &amp; </a:t>
            </a:r>
            <a:r>
              <a:rPr lang="en-GB" dirty="0" err="1"/>
              <a:t>disadv</a:t>
            </a:r>
            <a:r>
              <a:rPr lang="en-GB" dirty="0"/>
              <a:t>, Abraham Lincoln, anyone in emergency services</a:t>
            </a:r>
          </a:p>
          <a:p>
            <a:r>
              <a:rPr lang="en-GB" dirty="0"/>
              <a:t>Situational Leadership is a flexible framework that enables leaders to tailor their approach to the needs of their team or individual members. Hersey &amp; Blanchard Model, adv &amp; dis adv, Jack Stahl (Coca Cola)</a:t>
            </a:r>
          </a:p>
          <a:p>
            <a:endParaRPr lang="en-GB" dirty="0"/>
          </a:p>
          <a:p>
            <a:endParaRPr lang="en-GB" dirty="0"/>
          </a:p>
        </p:txBody>
      </p:sp>
      <p:sp>
        <p:nvSpPr>
          <p:cNvPr id="4" name="Slide Number Placeholder 3"/>
          <p:cNvSpPr>
            <a:spLocks noGrp="1"/>
          </p:cNvSpPr>
          <p:nvPr>
            <p:ph type="sldNum" sz="quarter" idx="5"/>
          </p:nvPr>
        </p:nvSpPr>
        <p:spPr/>
        <p:txBody>
          <a:bodyPr/>
          <a:lstStyle/>
          <a:p>
            <a:fld id="{06FA9FC1-F447-4EA8-B6BD-52ECD9BAEF91}" type="slidenum">
              <a:rPr lang="en-GB" smtClean="0"/>
              <a:t>2</a:t>
            </a:fld>
            <a:endParaRPr lang="en-GB"/>
          </a:p>
        </p:txBody>
      </p:sp>
    </p:spTree>
    <p:extLst>
      <p:ext uri="{BB962C8B-B14F-4D97-AF65-F5344CB8AC3E}">
        <p14:creationId xmlns:p14="http://schemas.microsoft.com/office/powerpoint/2010/main" val="362557819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4D5156"/>
                </a:solidFill>
                <a:effectLst/>
                <a:latin typeface="Google Sans"/>
              </a:rPr>
              <a:t>Innovation is a process by which a domain, a product, or a service is renewed and brought up to date by applying new processes, introducing new techniques, or establishing successful ideas to create new value. The creation of value is a defining characteristic of innovation.</a:t>
            </a:r>
          </a:p>
          <a:p>
            <a:r>
              <a:rPr lang="en-GB" dirty="0"/>
              <a:t>innovation is crucial to the continuing success of any organization"</a:t>
            </a:r>
          </a:p>
        </p:txBody>
      </p:sp>
      <p:sp>
        <p:nvSpPr>
          <p:cNvPr id="4" name="Slide Number Placeholder 3"/>
          <p:cNvSpPr>
            <a:spLocks noGrp="1"/>
          </p:cNvSpPr>
          <p:nvPr>
            <p:ph type="sldNum" sz="quarter" idx="5"/>
          </p:nvPr>
        </p:nvSpPr>
        <p:spPr/>
        <p:txBody>
          <a:bodyPr/>
          <a:lstStyle/>
          <a:p>
            <a:fld id="{06FA9FC1-F447-4EA8-B6BD-52ECD9BAEF91}" type="slidenum">
              <a:rPr lang="en-GB" smtClean="0"/>
              <a:t>4</a:t>
            </a:fld>
            <a:endParaRPr lang="en-GB"/>
          </a:p>
        </p:txBody>
      </p:sp>
    </p:spTree>
    <p:extLst>
      <p:ext uri="{BB962C8B-B14F-4D97-AF65-F5344CB8AC3E}">
        <p14:creationId xmlns:p14="http://schemas.microsoft.com/office/powerpoint/2010/main" val="3910430124"/>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As a result of the relentless march of </a:t>
            </a:r>
            <a:r>
              <a:rPr lang="en-US" dirty="0" err="1"/>
              <a:t>globalisation</a:t>
            </a:r>
            <a:r>
              <a:rPr lang="en-US" dirty="0"/>
              <a:t> and increasing customer expectations, innovation has become a key driver of growth, performance and valuation (Brash, et al., 2008; </a:t>
            </a:r>
            <a:r>
              <a:rPr lang="en-US" dirty="0" err="1"/>
              <a:t>Mickahail</a:t>
            </a:r>
            <a:r>
              <a:rPr lang="en-US" dirty="0"/>
              <a:t>, 2015). Innovation is not just about product and service performance anymore, it also involves business models, company configuration, distribution and customer experience (Brash, et al., 2008; de </a:t>
            </a:r>
            <a:r>
              <a:rPr lang="en-US" dirty="0" err="1"/>
              <a:t>Coutere</a:t>
            </a:r>
            <a:r>
              <a:rPr lang="en-US" dirty="0"/>
              <a:t> &amp; </a:t>
            </a:r>
            <a:r>
              <a:rPr lang="en-US" dirty="0" err="1"/>
              <a:t>Horth</a:t>
            </a:r>
            <a:r>
              <a:rPr lang="en-US" dirty="0"/>
              <a:t>, 2016). </a:t>
            </a:r>
          </a:p>
          <a:p>
            <a:r>
              <a:rPr lang="en-US" dirty="0"/>
              <a:t>In the face of challenging and unpredictable circumstances, leaders cannot rely on rational decision-making based on previous patterns, as ambiguity cannot be managed away (</a:t>
            </a:r>
            <a:r>
              <a:rPr lang="en-US" dirty="0" err="1"/>
              <a:t>Horth</a:t>
            </a:r>
            <a:r>
              <a:rPr lang="en-US" dirty="0"/>
              <a:t> &amp; Buchner, 2014; Mitchell, 2017). Instead, they must try to make sense of the unfamiliar, which requires innovation leadership. This means bringing new thinking and different actions to how leaders lead (approach to leadership) and how they create a climate for innovative thinking (ibid). </a:t>
            </a:r>
            <a:endParaRPr lang="en-GB" dirty="0"/>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5</a:t>
            </a:fld>
            <a:endParaRPr lang="en-GB"/>
          </a:p>
        </p:txBody>
      </p:sp>
    </p:spTree>
    <p:extLst>
      <p:ext uri="{BB962C8B-B14F-4D97-AF65-F5344CB8AC3E}">
        <p14:creationId xmlns:p14="http://schemas.microsoft.com/office/powerpoint/2010/main" val="3367950246"/>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There are a number of parts to the innovation process; clarify, ideate, develop and implement and a different style of leadership may be required at each stage (</a:t>
            </a:r>
            <a:r>
              <a:rPr lang="en-GB" dirty="0" err="1"/>
              <a:t>Kesting</a:t>
            </a:r>
            <a:r>
              <a:rPr lang="en-GB" dirty="0"/>
              <a:t>, et al., 2015). Though no definitive style has been identified, it is agreed the leadership antithesis to developing an innovation culture is that of command and control, especially within the ideation stage (Dodge, et al., 2017; </a:t>
            </a:r>
            <a:r>
              <a:rPr lang="en-GB" dirty="0" err="1"/>
              <a:t>Kesting</a:t>
            </a:r>
            <a:r>
              <a:rPr lang="en-GB" dirty="0"/>
              <a:t>, et al., 2015). </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6</a:t>
            </a:fld>
            <a:endParaRPr lang="en-GB"/>
          </a:p>
        </p:txBody>
      </p:sp>
    </p:spTree>
    <p:extLst>
      <p:ext uri="{BB962C8B-B14F-4D97-AF65-F5344CB8AC3E}">
        <p14:creationId xmlns:p14="http://schemas.microsoft.com/office/powerpoint/2010/main" val="183964372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0" i="0" dirty="0">
                <a:solidFill>
                  <a:srgbClr val="202122"/>
                </a:solidFill>
                <a:effectLst/>
                <a:latin typeface="Arial" panose="020B0604020202020204" pitchFamily="34" charset="0"/>
              </a:rPr>
              <a:t>To have a clear understanding of what innovation leadership involves, one must first understand the concept of </a:t>
            </a:r>
            <a:r>
              <a:rPr lang="en-GB" b="0" i="0" u="sng" dirty="0">
                <a:solidFill>
                  <a:srgbClr val="3366CC"/>
                </a:solidFill>
                <a:effectLst/>
                <a:latin typeface="Arial" panose="020B0604020202020204" pitchFamily="34" charset="0"/>
                <a:hlinkClick r:id="rId3"/>
              </a:rPr>
              <a:t>innovation</a:t>
            </a:r>
            <a:r>
              <a:rPr lang="en-GB" b="0" i="0" dirty="0">
                <a:solidFill>
                  <a:srgbClr val="202122"/>
                </a:solidFill>
                <a:effectLst/>
                <a:latin typeface="Arial" panose="020B0604020202020204" pitchFamily="34" charset="0"/>
              </a:rPr>
              <a:t>.</a:t>
            </a:r>
            <a:endParaRPr lang="en-GB" dirty="0"/>
          </a:p>
        </p:txBody>
      </p:sp>
      <p:sp>
        <p:nvSpPr>
          <p:cNvPr id="4" name="Slide Number Placeholder 3"/>
          <p:cNvSpPr>
            <a:spLocks noGrp="1"/>
          </p:cNvSpPr>
          <p:nvPr>
            <p:ph type="sldNum" sz="quarter" idx="5"/>
          </p:nvPr>
        </p:nvSpPr>
        <p:spPr/>
        <p:txBody>
          <a:bodyPr/>
          <a:lstStyle/>
          <a:p>
            <a:fld id="{06FA9FC1-F447-4EA8-B6BD-52ECD9BAEF91}" type="slidenum">
              <a:rPr lang="en-GB" smtClean="0"/>
              <a:t>7</a:t>
            </a:fld>
            <a:endParaRPr lang="en-GB"/>
          </a:p>
        </p:txBody>
      </p:sp>
    </p:spTree>
    <p:extLst>
      <p:ext uri="{BB962C8B-B14F-4D97-AF65-F5344CB8AC3E}">
        <p14:creationId xmlns:p14="http://schemas.microsoft.com/office/powerpoint/2010/main" val="407223480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0" i="0" dirty="0">
                <a:solidFill>
                  <a:srgbClr val="202122"/>
                </a:solidFill>
                <a:effectLst/>
                <a:latin typeface="Arial" panose="020B0604020202020204" pitchFamily="34" charset="0"/>
              </a:rPr>
              <a:t>Successful innovation leadership requires a leader with certain characteristics. These include expertise in the domain, creativity, ability to carry out transformational leadership </a:t>
            </a:r>
            <a:r>
              <a:rPr lang="en-GB" b="0" i="0" dirty="0" err="1">
                <a:solidFill>
                  <a:srgbClr val="202122"/>
                </a:solidFill>
                <a:effectLst/>
                <a:latin typeface="Arial" panose="020B0604020202020204" pitchFamily="34" charset="0"/>
              </a:rPr>
              <a:t>behaviors</a:t>
            </a:r>
            <a:r>
              <a:rPr lang="en-GB" b="0" i="0" dirty="0">
                <a:solidFill>
                  <a:srgbClr val="202122"/>
                </a:solidFill>
                <a:effectLst/>
                <a:latin typeface="Arial" panose="020B0604020202020204" pitchFamily="34" charset="0"/>
              </a:rPr>
              <a:t>, planning and sense-making, and social skill</a:t>
            </a:r>
            <a:endParaRPr lang="en-US" dirty="0"/>
          </a:p>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However, there is more to innovation than idea generation alone. Leaders must learn how to navigate ideas through a complex </a:t>
            </a:r>
            <a:r>
              <a:rPr lang="en-US" dirty="0" err="1"/>
              <a:t>organisation</a:t>
            </a:r>
            <a:r>
              <a:rPr lang="en-US" dirty="0"/>
              <a:t>. Championing ideas requires collaboration, (innovation does not happen in isolation) (</a:t>
            </a:r>
            <a:r>
              <a:rPr lang="en-US" dirty="0" err="1"/>
              <a:t>Horth</a:t>
            </a:r>
            <a:r>
              <a:rPr lang="en-US" dirty="0"/>
              <a:t> &amp; Buchner, 2014), empathy with those you want to get on board, the ability to tell a compelling story (connecting the proposed innovation to results) (de </a:t>
            </a:r>
            <a:r>
              <a:rPr lang="en-US" dirty="0" err="1"/>
              <a:t>Coutere</a:t>
            </a:r>
            <a:r>
              <a:rPr lang="en-US" dirty="0"/>
              <a:t> &amp; </a:t>
            </a:r>
            <a:r>
              <a:rPr lang="en-US" dirty="0" err="1"/>
              <a:t>Horth</a:t>
            </a:r>
            <a:r>
              <a:rPr lang="en-US" dirty="0"/>
              <a:t>, 2016) and seeing with new eyes (</a:t>
            </a:r>
            <a:r>
              <a:rPr lang="en-US" dirty="0" err="1"/>
              <a:t>Liedtka</a:t>
            </a:r>
            <a:r>
              <a:rPr lang="en-US" dirty="0"/>
              <a:t>, 2015). This requires skill in the areas of networking, sensemaking, and EI and SI previously discussed. </a:t>
            </a:r>
          </a:p>
          <a:p>
            <a:endParaRPr lang="en-GB" dirty="0"/>
          </a:p>
        </p:txBody>
      </p:sp>
      <p:sp>
        <p:nvSpPr>
          <p:cNvPr id="4" name="Slide Number Placeholder 3"/>
          <p:cNvSpPr>
            <a:spLocks noGrp="1"/>
          </p:cNvSpPr>
          <p:nvPr>
            <p:ph type="sldNum" sz="quarter" idx="5"/>
          </p:nvPr>
        </p:nvSpPr>
        <p:spPr/>
        <p:txBody>
          <a:bodyPr/>
          <a:lstStyle/>
          <a:p>
            <a:fld id="{F87BF278-2C27-4313-8DC0-60A27153846C}" type="slidenum">
              <a:rPr lang="en-GB" smtClean="0"/>
              <a:t>8</a:t>
            </a:fld>
            <a:endParaRPr lang="en-GB"/>
          </a:p>
        </p:txBody>
      </p:sp>
    </p:spTree>
    <p:extLst>
      <p:ext uri="{BB962C8B-B14F-4D97-AF65-F5344CB8AC3E}">
        <p14:creationId xmlns:p14="http://schemas.microsoft.com/office/powerpoint/2010/main" val="221930006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09A1C012-8297-4361-ACE8-A2509FB18911}"/>
              </a:ext>
            </a:extLst>
          </p:cNvPr>
          <p:cNvSpPr/>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4EC2572-8518-46FF-8F60-FE2963DF4A6E}"/>
              </a:ext>
            </a:extLst>
          </p:cNvPr>
          <p:cNvSpPr>
            <a:spLocks noGrp="1"/>
          </p:cNvSpPr>
          <p:nvPr>
            <p:ph type="ctrTitle"/>
          </p:nvPr>
        </p:nvSpPr>
        <p:spPr>
          <a:xfrm>
            <a:off x="960120" y="640080"/>
            <a:ext cx="10268712" cy="3227832"/>
          </a:xfrm>
        </p:spPr>
        <p:txBody>
          <a:bodyPr anchor="b">
            <a:normAutofit/>
          </a:bodyPr>
          <a:lstStyle>
            <a:lvl1pPr algn="ctr">
              <a:defRPr sz="8800" baseline="0">
                <a:solidFill>
                  <a:schemeClr val="tx1"/>
                </a:solidFill>
              </a:defRPr>
            </a:lvl1pPr>
          </a:lstStyle>
          <a:p>
            <a:r>
              <a:rPr lang="en-US" dirty="0"/>
              <a:t>Click to edit Master title style</a:t>
            </a:r>
          </a:p>
        </p:txBody>
      </p:sp>
      <p:sp>
        <p:nvSpPr>
          <p:cNvPr id="3" name="Subtitle 2">
            <a:extLst>
              <a:ext uri="{FF2B5EF4-FFF2-40B4-BE49-F238E27FC236}">
                <a16:creationId xmlns:a16="http://schemas.microsoft.com/office/drawing/2014/main" id="{A7A0C76A-7715-48A4-8CF5-14BBF61962A1}"/>
              </a:ext>
            </a:extLst>
          </p:cNvPr>
          <p:cNvSpPr>
            <a:spLocks noGrp="1"/>
          </p:cNvSpPr>
          <p:nvPr>
            <p:ph type="subTitle" idx="1"/>
          </p:nvPr>
        </p:nvSpPr>
        <p:spPr>
          <a:xfrm>
            <a:off x="960120" y="4526280"/>
            <a:ext cx="10268712" cy="1508760"/>
          </a:xfrm>
        </p:spPr>
        <p:txBody>
          <a:bodyPr>
            <a:normAutofit/>
          </a:bodyPr>
          <a:lstStyle>
            <a:lvl1pPr marL="0" indent="0" algn="ctr">
              <a:buNone/>
              <a:defRPr sz="3600" baseline="0">
                <a:solidFill>
                  <a:schemeClr val="bg1"/>
                </a:solidFill>
              </a:defRPr>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11" name="Date Placeholder 10">
            <a:extLst>
              <a:ext uri="{FF2B5EF4-FFF2-40B4-BE49-F238E27FC236}">
                <a16:creationId xmlns:a16="http://schemas.microsoft.com/office/drawing/2014/main" id="{52D4EF84-F7DF-49C5-9285-301284ADB99A}"/>
              </a:ext>
            </a:extLst>
          </p:cNvPr>
          <p:cNvSpPr>
            <a:spLocks noGrp="1"/>
          </p:cNvSpPr>
          <p:nvPr>
            <p:ph type="dt" sz="half" idx="10"/>
          </p:nvPr>
        </p:nvSpPr>
        <p:spPr/>
        <p:txBody>
          <a:bodyPr/>
          <a:lstStyle>
            <a:lvl1pPr>
              <a:defRPr>
                <a:solidFill>
                  <a:schemeClr val="bg1"/>
                </a:solidFill>
              </a:defRPr>
            </a:lvl1pPr>
          </a:lstStyle>
          <a:p>
            <a:pPr algn="r"/>
            <a:fld id="{A37D6D71-8B28-4ED6-B932-04B197003D23}" type="datetimeFigureOut">
              <a:rPr lang="en-US" smtClean="0"/>
              <a:pPr algn="r"/>
              <a:t>7/28/2023</a:t>
            </a:fld>
            <a:endParaRPr lang="en-US" dirty="0"/>
          </a:p>
        </p:txBody>
      </p:sp>
      <p:sp>
        <p:nvSpPr>
          <p:cNvPr id="12" name="Footer Placeholder 11">
            <a:extLst>
              <a:ext uri="{FF2B5EF4-FFF2-40B4-BE49-F238E27FC236}">
                <a16:creationId xmlns:a16="http://schemas.microsoft.com/office/drawing/2014/main" id="{81266E04-79AF-49EF-86BC-DB29D304BBEC}"/>
              </a:ext>
            </a:extLst>
          </p:cNvPr>
          <p:cNvSpPr>
            <a:spLocks noGrp="1"/>
          </p:cNvSpPr>
          <p:nvPr>
            <p:ph type="ftr" sz="quarter" idx="11"/>
          </p:nvPr>
        </p:nvSpPr>
        <p:spPr/>
        <p:txBody>
          <a:bodyPr/>
          <a:lstStyle>
            <a:lvl1pPr>
              <a:defRPr>
                <a:solidFill>
                  <a:schemeClr val="bg1"/>
                </a:solidFill>
              </a:defRPr>
            </a:lvl1pPr>
          </a:lstStyle>
          <a:p>
            <a:endParaRPr lang="en-US" dirty="0">
              <a:solidFill>
                <a:schemeClr val="bg1"/>
              </a:solidFill>
            </a:endParaRPr>
          </a:p>
        </p:txBody>
      </p:sp>
      <p:sp>
        <p:nvSpPr>
          <p:cNvPr id="13" name="Slide Number Placeholder 12">
            <a:extLst>
              <a:ext uri="{FF2B5EF4-FFF2-40B4-BE49-F238E27FC236}">
                <a16:creationId xmlns:a16="http://schemas.microsoft.com/office/drawing/2014/main" id="{90DF5B53-9A9A-46CE-A910-25ADA58753A8}"/>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402290613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380910-921F-4143-AB01-0F0AFC2908C4}"/>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6E0182FC-5A0B-4C24-A6ED-990ED5BA908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B6172F4-3DB0-4AE3-8926-081B78034C68}"/>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8" name="Footer Placeholder 7">
            <a:extLst>
              <a:ext uri="{FF2B5EF4-FFF2-40B4-BE49-F238E27FC236}">
                <a16:creationId xmlns:a16="http://schemas.microsoft.com/office/drawing/2014/main" id="{825F1358-C731-465B-BCB1-2CCBFD6ECF7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C8D59536-57D3-4C8A-A207-568465A32E4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1192567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B81E0804-8E9E-4C6E-B18D-44FE715B239E}"/>
              </a:ext>
            </a:extLst>
          </p:cNvPr>
          <p:cNvSpPr/>
          <p:nvPr/>
        </p:nvSpPr>
        <p:spPr>
          <a:xfrm>
            <a:off x="0" y="0"/>
            <a:ext cx="12192000" cy="4224973"/>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C278AA1-17A5-44BF-8791-EACDA31F5D86}"/>
              </a:ext>
            </a:extLst>
          </p:cNvPr>
          <p:cNvSpPr>
            <a:spLocks noGrp="1"/>
          </p:cNvSpPr>
          <p:nvPr>
            <p:ph type="title"/>
          </p:nvPr>
        </p:nvSpPr>
        <p:spPr>
          <a:xfrm>
            <a:off x="960120" y="768096"/>
            <a:ext cx="10268712" cy="3136392"/>
          </a:xfrm>
        </p:spPr>
        <p:txBody>
          <a:bodyPr anchor="b">
            <a:normAutofit/>
          </a:bodyPr>
          <a:lstStyle>
            <a:lvl1pPr>
              <a:defRPr sz="7200" baseline="0"/>
            </a:lvl1p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601203A5-DA79-4778-AB85-150365748494}"/>
              </a:ext>
            </a:extLst>
          </p:cNvPr>
          <p:cNvSpPr>
            <a:spLocks noGrp="1"/>
          </p:cNvSpPr>
          <p:nvPr>
            <p:ph type="body" idx="1"/>
          </p:nvPr>
        </p:nvSpPr>
        <p:spPr>
          <a:xfrm>
            <a:off x="960120" y="4544568"/>
            <a:ext cx="10268712" cy="1545336"/>
          </a:xfrm>
        </p:spPr>
        <p:txBody>
          <a:bodyPr>
            <a:normAutofit/>
          </a:bodyPr>
          <a:lstStyle>
            <a:lvl1pPr marL="0" indent="0">
              <a:buNone/>
              <a:defRPr sz="3600">
                <a:solidFill>
                  <a:schemeClr val="tx1"/>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9" name="Date Placeholder 8">
            <a:extLst>
              <a:ext uri="{FF2B5EF4-FFF2-40B4-BE49-F238E27FC236}">
                <a16:creationId xmlns:a16="http://schemas.microsoft.com/office/drawing/2014/main" id="{CE3B1B5E-0912-44AE-BAED-70B980E53915}"/>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10" name="Footer Placeholder 9">
            <a:extLst>
              <a:ext uri="{FF2B5EF4-FFF2-40B4-BE49-F238E27FC236}">
                <a16:creationId xmlns:a16="http://schemas.microsoft.com/office/drawing/2014/main" id="{346C82F1-A7B2-4F03-A26B-59D79BF5BFD5}"/>
              </a:ext>
            </a:extLst>
          </p:cNvPr>
          <p:cNvSpPr>
            <a:spLocks noGrp="1"/>
          </p:cNvSpPr>
          <p:nvPr>
            <p:ph type="ftr" sz="quarter" idx="11"/>
          </p:nvPr>
        </p:nvSpPr>
        <p:spPr/>
        <p:txBody>
          <a:bodyPr/>
          <a:lstStyle/>
          <a:p>
            <a:endParaRPr lang="en-US" dirty="0">
              <a:solidFill>
                <a:schemeClr val="tx1"/>
              </a:solidFill>
            </a:endParaRPr>
          </a:p>
        </p:txBody>
      </p:sp>
      <p:sp>
        <p:nvSpPr>
          <p:cNvPr id="11" name="Slide Number Placeholder 10">
            <a:extLst>
              <a:ext uri="{FF2B5EF4-FFF2-40B4-BE49-F238E27FC236}">
                <a16:creationId xmlns:a16="http://schemas.microsoft.com/office/drawing/2014/main" id="{B1DC1ABC-47A9-477B-A29D-F6690EE6B532}"/>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81184314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35F398-F05F-4793-9FA5-5B817EB95A05}"/>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7617F1CD-2CD4-4BBB-AB36-73A20B1A8D69}"/>
              </a:ext>
            </a:extLst>
          </p:cNvPr>
          <p:cNvSpPr>
            <a:spLocks noGrp="1"/>
          </p:cNvSpPr>
          <p:nvPr>
            <p:ph sz="half" idx="1"/>
          </p:nvPr>
        </p:nvSpPr>
        <p:spPr>
          <a:xfrm>
            <a:off x="960120" y="2587752"/>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a:extLst>
              <a:ext uri="{FF2B5EF4-FFF2-40B4-BE49-F238E27FC236}">
                <a16:creationId xmlns:a16="http://schemas.microsoft.com/office/drawing/2014/main" id="{D67BBE02-B884-4CCC-9CBD-13B792BBA2BE}"/>
              </a:ext>
            </a:extLst>
          </p:cNvPr>
          <p:cNvSpPr>
            <a:spLocks noGrp="1"/>
          </p:cNvSpPr>
          <p:nvPr>
            <p:ph sz="half" idx="2"/>
          </p:nvPr>
        </p:nvSpPr>
        <p:spPr>
          <a:xfrm>
            <a:off x="6412992" y="2583371"/>
            <a:ext cx="4815840" cy="359359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2" name="Date Placeholder 11">
            <a:extLst>
              <a:ext uri="{FF2B5EF4-FFF2-40B4-BE49-F238E27FC236}">
                <a16:creationId xmlns:a16="http://schemas.microsoft.com/office/drawing/2014/main" id="{B7FBE509-AA68-4D63-A589-AD5DE7FFFECA}"/>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13" name="Footer Placeholder 12">
            <a:extLst>
              <a:ext uri="{FF2B5EF4-FFF2-40B4-BE49-F238E27FC236}">
                <a16:creationId xmlns:a16="http://schemas.microsoft.com/office/drawing/2014/main" id="{9C1A4D52-57E4-4F45-BC2C-9FD73E9CEC59}"/>
              </a:ext>
            </a:extLst>
          </p:cNvPr>
          <p:cNvSpPr>
            <a:spLocks noGrp="1"/>
          </p:cNvSpPr>
          <p:nvPr>
            <p:ph type="ftr" sz="quarter" idx="11"/>
          </p:nvPr>
        </p:nvSpPr>
        <p:spPr/>
        <p:txBody>
          <a:bodyPr/>
          <a:lstStyle/>
          <a:p>
            <a:endParaRPr lang="en-US" dirty="0">
              <a:solidFill>
                <a:schemeClr val="tx1"/>
              </a:solidFill>
            </a:endParaRPr>
          </a:p>
        </p:txBody>
      </p:sp>
      <p:sp>
        <p:nvSpPr>
          <p:cNvPr id="14" name="Slide Number Placeholder 13">
            <a:extLst>
              <a:ext uri="{FF2B5EF4-FFF2-40B4-BE49-F238E27FC236}">
                <a16:creationId xmlns:a16="http://schemas.microsoft.com/office/drawing/2014/main" id="{E76AD5E1-358D-4236-85AE-74713259EF08}"/>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116908109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p:cSld name="Comparison">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287D32C-166A-4FBE-B24D-C25769095429}"/>
              </a:ext>
            </a:extLst>
          </p:cNvPr>
          <p:cNvSpPr>
            <a:spLocks noGrp="1"/>
          </p:cNvSpPr>
          <p:nvPr>
            <p:ph type="body" idx="1"/>
          </p:nvPr>
        </p:nvSpPr>
        <p:spPr>
          <a:xfrm>
            <a:off x="960121"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DA9EC567-F249-462A-B71A-9C40D50E26AA}"/>
              </a:ext>
            </a:extLst>
          </p:cNvPr>
          <p:cNvSpPr>
            <a:spLocks noGrp="1"/>
          </p:cNvSpPr>
          <p:nvPr>
            <p:ph sz="half" idx="2"/>
          </p:nvPr>
        </p:nvSpPr>
        <p:spPr>
          <a:xfrm>
            <a:off x="960120"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a:extLst>
              <a:ext uri="{FF2B5EF4-FFF2-40B4-BE49-F238E27FC236}">
                <a16:creationId xmlns:a16="http://schemas.microsoft.com/office/drawing/2014/main" id="{3BB7D2C6-69D1-4DE4-BF68-5FB0623DB9E3}"/>
              </a:ext>
            </a:extLst>
          </p:cNvPr>
          <p:cNvSpPr>
            <a:spLocks noGrp="1"/>
          </p:cNvSpPr>
          <p:nvPr>
            <p:ph type="body" sz="quarter" idx="3"/>
          </p:nvPr>
        </p:nvSpPr>
        <p:spPr>
          <a:xfrm>
            <a:off x="6409944" y="2587752"/>
            <a:ext cx="4818888" cy="892048"/>
          </a:xfrm>
        </p:spPr>
        <p:txBody>
          <a:bodyPr anchor="ctr"/>
          <a:lstStyle>
            <a:lvl1pPr marL="0" indent="0">
              <a:buNone/>
              <a:defRPr sz="2600" b="0" cap="all" baseline="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53367CC7-ED09-4F8D-A39A-C5969D33B9F8}"/>
              </a:ext>
            </a:extLst>
          </p:cNvPr>
          <p:cNvSpPr>
            <a:spLocks noGrp="1"/>
          </p:cNvSpPr>
          <p:nvPr>
            <p:ph sz="quarter" idx="4"/>
          </p:nvPr>
        </p:nvSpPr>
        <p:spPr>
          <a:xfrm>
            <a:off x="6409944" y="3594538"/>
            <a:ext cx="4818888" cy="2586806"/>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10" name="Date Placeholder 9">
            <a:extLst>
              <a:ext uri="{FF2B5EF4-FFF2-40B4-BE49-F238E27FC236}">
                <a16:creationId xmlns:a16="http://schemas.microsoft.com/office/drawing/2014/main" id="{5F92A44F-DE98-4FB5-B474-5DCCDD267A79}"/>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11" name="Footer Placeholder 10">
            <a:extLst>
              <a:ext uri="{FF2B5EF4-FFF2-40B4-BE49-F238E27FC236}">
                <a16:creationId xmlns:a16="http://schemas.microsoft.com/office/drawing/2014/main" id="{3ACC79DA-A9E4-4E93-93F1-81907A901BBB}"/>
              </a:ext>
            </a:extLst>
          </p:cNvPr>
          <p:cNvSpPr>
            <a:spLocks noGrp="1"/>
          </p:cNvSpPr>
          <p:nvPr>
            <p:ph type="ftr" sz="quarter" idx="11"/>
          </p:nvPr>
        </p:nvSpPr>
        <p:spPr/>
        <p:txBody>
          <a:bodyPr/>
          <a:lstStyle/>
          <a:p>
            <a:endParaRPr lang="en-US" dirty="0">
              <a:solidFill>
                <a:schemeClr val="tx1"/>
              </a:solidFill>
            </a:endParaRPr>
          </a:p>
        </p:txBody>
      </p:sp>
      <p:sp>
        <p:nvSpPr>
          <p:cNvPr id="12" name="Slide Number Placeholder 11">
            <a:extLst>
              <a:ext uri="{FF2B5EF4-FFF2-40B4-BE49-F238E27FC236}">
                <a16:creationId xmlns:a16="http://schemas.microsoft.com/office/drawing/2014/main" id="{404DFE57-AA80-4ED8-AD77-35CC56F3FBC6}"/>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3" name="Title 12">
            <a:extLst>
              <a:ext uri="{FF2B5EF4-FFF2-40B4-BE49-F238E27FC236}">
                <a16:creationId xmlns:a16="http://schemas.microsoft.com/office/drawing/2014/main" id="{FB62259C-ADDF-4293-AD3B-AB2E04A7483B}"/>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3716285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C7BA0-DC57-452F-85B7-C979AA690920}"/>
              </a:ext>
            </a:extLst>
          </p:cNvPr>
          <p:cNvSpPr>
            <a:spLocks noGrp="1"/>
          </p:cNvSpPr>
          <p:nvPr>
            <p:ph type="title"/>
          </p:nvPr>
        </p:nvSpPr>
        <p:spPr/>
        <p:txBody>
          <a:bodyPr/>
          <a:lstStyle/>
          <a:p>
            <a:r>
              <a:rPr lang="en-US"/>
              <a:t>Click to edit Master title style</a:t>
            </a:r>
          </a:p>
        </p:txBody>
      </p:sp>
      <p:sp>
        <p:nvSpPr>
          <p:cNvPr id="6" name="Date Placeholder 5">
            <a:extLst>
              <a:ext uri="{FF2B5EF4-FFF2-40B4-BE49-F238E27FC236}">
                <a16:creationId xmlns:a16="http://schemas.microsoft.com/office/drawing/2014/main" id="{F1C53797-8D72-4774-AC93-EB9FDD650CCD}"/>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7" name="Footer Placeholder 6">
            <a:extLst>
              <a:ext uri="{FF2B5EF4-FFF2-40B4-BE49-F238E27FC236}">
                <a16:creationId xmlns:a16="http://schemas.microsoft.com/office/drawing/2014/main" id="{9E945AB7-1A32-4516-ABF9-B40958AE2E73}"/>
              </a:ext>
            </a:extLst>
          </p:cNvPr>
          <p:cNvSpPr>
            <a:spLocks noGrp="1"/>
          </p:cNvSpPr>
          <p:nvPr>
            <p:ph type="ftr" sz="quarter" idx="11"/>
          </p:nvPr>
        </p:nvSpPr>
        <p:spPr/>
        <p:txBody>
          <a:bodyPr/>
          <a:lstStyle/>
          <a:p>
            <a:endParaRPr lang="en-US" dirty="0">
              <a:solidFill>
                <a:schemeClr val="tx1"/>
              </a:solidFill>
            </a:endParaRPr>
          </a:p>
        </p:txBody>
      </p:sp>
      <p:sp>
        <p:nvSpPr>
          <p:cNvPr id="8" name="Slide Number Placeholder 7">
            <a:extLst>
              <a:ext uri="{FF2B5EF4-FFF2-40B4-BE49-F238E27FC236}">
                <a16:creationId xmlns:a16="http://schemas.microsoft.com/office/drawing/2014/main" id="{B22923C3-1D67-4089-A6B1-9A10315E807F}"/>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373369348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a:extLst>
              <a:ext uri="{FF2B5EF4-FFF2-40B4-BE49-F238E27FC236}">
                <a16:creationId xmlns:a16="http://schemas.microsoft.com/office/drawing/2014/main" id="{FC0A8DC1-14F6-453B-A724-D6493F063F83}"/>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6" name="Footer Placeholder 5">
            <a:extLst>
              <a:ext uri="{FF2B5EF4-FFF2-40B4-BE49-F238E27FC236}">
                <a16:creationId xmlns:a16="http://schemas.microsoft.com/office/drawing/2014/main" id="{66E63FF0-1A91-4698-B12A-112D05373593}"/>
              </a:ext>
            </a:extLst>
          </p:cNvPr>
          <p:cNvSpPr>
            <a:spLocks noGrp="1"/>
          </p:cNvSpPr>
          <p:nvPr>
            <p:ph type="ftr" sz="quarter" idx="11"/>
          </p:nvPr>
        </p:nvSpPr>
        <p:spPr/>
        <p:txBody>
          <a:bodyPr/>
          <a:lstStyle/>
          <a:p>
            <a:endParaRPr lang="en-US" dirty="0">
              <a:solidFill>
                <a:schemeClr val="tx1"/>
              </a:solidFill>
            </a:endParaRPr>
          </a:p>
        </p:txBody>
      </p:sp>
      <p:sp>
        <p:nvSpPr>
          <p:cNvPr id="7" name="Slide Number Placeholder 6">
            <a:extLst>
              <a:ext uri="{FF2B5EF4-FFF2-40B4-BE49-F238E27FC236}">
                <a16:creationId xmlns:a16="http://schemas.microsoft.com/office/drawing/2014/main" id="{1E066D53-44B3-4F04-93FD-9756A60139F9}"/>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1320548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p:cSld name="Content with Caption">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4083A0FE-F7E3-433E-9A29-D778690D223A}"/>
              </a:ext>
            </a:extLst>
          </p:cNvPr>
          <p:cNvSpPr>
            <a:spLocks noGrp="1"/>
          </p:cNvSpPr>
          <p:nvPr>
            <p:ph idx="1"/>
          </p:nvPr>
        </p:nvSpPr>
        <p:spPr>
          <a:xfrm>
            <a:off x="5183188" y="2591850"/>
            <a:ext cx="6045644" cy="3593592"/>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a:extLst>
              <a:ext uri="{FF2B5EF4-FFF2-40B4-BE49-F238E27FC236}">
                <a16:creationId xmlns:a16="http://schemas.microsoft.com/office/drawing/2014/main" id="{1794B15D-55F5-4208-AF40-41CAFEB56F4C}"/>
              </a:ext>
            </a:extLst>
          </p:cNvPr>
          <p:cNvSpPr>
            <a:spLocks noGrp="1"/>
          </p:cNvSpPr>
          <p:nvPr>
            <p:ph type="body" sz="half" idx="2"/>
          </p:nvPr>
        </p:nvSpPr>
        <p:spPr>
          <a:xfrm>
            <a:off x="960120" y="2591850"/>
            <a:ext cx="3811905" cy="3277137"/>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E8A46CE7-2F0F-4C85-B633-B9FCB8347AE7}"/>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9" name="Footer Placeholder 8">
            <a:extLst>
              <a:ext uri="{FF2B5EF4-FFF2-40B4-BE49-F238E27FC236}">
                <a16:creationId xmlns:a16="http://schemas.microsoft.com/office/drawing/2014/main" id="{D0900919-3A73-4918-9D97-8DBE7ABB7A19}"/>
              </a:ext>
            </a:extLst>
          </p:cNvPr>
          <p:cNvSpPr>
            <a:spLocks noGrp="1"/>
          </p:cNvSpPr>
          <p:nvPr>
            <p:ph type="ftr" sz="quarter" idx="11"/>
          </p:nvPr>
        </p:nvSpPr>
        <p:spPr/>
        <p:txBody>
          <a:bodyPr/>
          <a:lstStyle/>
          <a:p>
            <a:endParaRPr lang="en-US" dirty="0">
              <a:solidFill>
                <a:schemeClr val="tx1"/>
              </a:solidFill>
            </a:endParaRPr>
          </a:p>
        </p:txBody>
      </p:sp>
      <p:sp>
        <p:nvSpPr>
          <p:cNvPr id="10" name="Slide Number Placeholder 9">
            <a:extLst>
              <a:ext uri="{FF2B5EF4-FFF2-40B4-BE49-F238E27FC236}">
                <a16:creationId xmlns:a16="http://schemas.microsoft.com/office/drawing/2014/main" id="{08BC1001-E44E-4A9A-9E60-2E319A844F65}"/>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11" name="Title 10">
            <a:extLst>
              <a:ext uri="{FF2B5EF4-FFF2-40B4-BE49-F238E27FC236}">
                <a16:creationId xmlns:a16="http://schemas.microsoft.com/office/drawing/2014/main" id="{A125AC31-022C-40AA-B65C-C9AC48395A6E}"/>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72749742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p:cSld name="Picture with Caption">
    <p:spTree>
      <p:nvGrpSpPr>
        <p:cNvPr id="1" name=""/>
        <p:cNvGrpSpPr/>
        <p:nvPr/>
      </p:nvGrpSpPr>
      <p:grpSpPr>
        <a:xfrm>
          <a:off x="0" y="0"/>
          <a:ext cx="0" cy="0"/>
          <a:chOff x="0" y="0"/>
          <a:chExt cx="0" cy="0"/>
        </a:xfrm>
      </p:grpSpPr>
      <p:sp>
        <p:nvSpPr>
          <p:cNvPr id="3" name="Picture Placeholder 2">
            <a:extLst>
              <a:ext uri="{FF2B5EF4-FFF2-40B4-BE49-F238E27FC236}">
                <a16:creationId xmlns:a16="http://schemas.microsoft.com/office/drawing/2014/main" id="{A797A575-703F-410E-9A84-F9B578FEAE80}"/>
              </a:ext>
            </a:extLst>
          </p:cNvPr>
          <p:cNvSpPr>
            <a:spLocks noGrp="1"/>
          </p:cNvSpPr>
          <p:nvPr>
            <p:ph type="pic" idx="1"/>
          </p:nvPr>
        </p:nvSpPr>
        <p:spPr>
          <a:xfrm>
            <a:off x="0" y="2267712"/>
            <a:ext cx="6571469" cy="4590288"/>
          </a:xfrm>
          <a:solidFill>
            <a:schemeClr val="bg1">
              <a:lumMod val="85000"/>
            </a:schemeClr>
          </a:solidFill>
          <a:ln>
            <a:noFill/>
          </a:ln>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a:extLst>
              <a:ext uri="{FF2B5EF4-FFF2-40B4-BE49-F238E27FC236}">
                <a16:creationId xmlns:a16="http://schemas.microsoft.com/office/drawing/2014/main" id="{1518B509-934D-400A-A922-45B61AC6EDD8}"/>
              </a:ext>
            </a:extLst>
          </p:cNvPr>
          <p:cNvSpPr>
            <a:spLocks noGrp="1"/>
          </p:cNvSpPr>
          <p:nvPr>
            <p:ph type="body" sz="half" idx="2"/>
          </p:nvPr>
        </p:nvSpPr>
        <p:spPr>
          <a:xfrm>
            <a:off x="7235971" y="2587752"/>
            <a:ext cx="3992856" cy="3593592"/>
          </a:xfrm>
        </p:spPr>
        <p:txBody>
          <a:bodyPr anchor="ctr">
            <a:normAutofit/>
          </a:bodyPr>
          <a:lstStyle>
            <a:lvl1pPr marL="0" indent="0">
              <a:buNone/>
              <a:defRPr sz="24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8" name="Date Placeholder 7">
            <a:extLst>
              <a:ext uri="{FF2B5EF4-FFF2-40B4-BE49-F238E27FC236}">
                <a16:creationId xmlns:a16="http://schemas.microsoft.com/office/drawing/2014/main" id="{99813C51-6954-4F3A-A043-D1BCC8B50F83}"/>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9" name="Footer Placeholder 8">
            <a:extLst>
              <a:ext uri="{FF2B5EF4-FFF2-40B4-BE49-F238E27FC236}">
                <a16:creationId xmlns:a16="http://schemas.microsoft.com/office/drawing/2014/main" id="{C0AC32FB-49A3-40E4-9D24-177597043627}"/>
              </a:ext>
            </a:extLst>
          </p:cNvPr>
          <p:cNvSpPr>
            <a:spLocks noGrp="1"/>
          </p:cNvSpPr>
          <p:nvPr>
            <p:ph type="ftr" sz="quarter" idx="11"/>
          </p:nvPr>
        </p:nvSpPr>
        <p:spPr/>
        <p:txBody>
          <a:bodyPr/>
          <a:lstStyle>
            <a:lvl1pPr>
              <a:defRPr>
                <a:solidFill>
                  <a:srgbClr val="FFFFFF"/>
                </a:solidFill>
                <a:effectLst>
                  <a:outerShdw blurRad="50800" dist="38100" dir="2700000" algn="tl" rotWithShape="0">
                    <a:prstClr val="black">
                      <a:alpha val="43000"/>
                    </a:prstClr>
                  </a:outerShdw>
                </a:effectLst>
              </a:defRPr>
            </a:lvl1pPr>
          </a:lstStyle>
          <a:p>
            <a:endParaRPr lang="en-US" dirty="0">
              <a:effectLst>
                <a:outerShdw blurRad="50800" dist="38100" dir="2700000" algn="tl" rotWithShape="0">
                  <a:prstClr val="black">
                    <a:alpha val="43000"/>
                  </a:prstClr>
                </a:outerShdw>
              </a:effectLst>
            </a:endParaRPr>
          </a:p>
        </p:txBody>
      </p:sp>
      <p:sp>
        <p:nvSpPr>
          <p:cNvPr id="10" name="Slide Number Placeholder 9">
            <a:extLst>
              <a:ext uri="{FF2B5EF4-FFF2-40B4-BE49-F238E27FC236}">
                <a16:creationId xmlns:a16="http://schemas.microsoft.com/office/drawing/2014/main" id="{EC93F5E6-DAE6-447B-8038-5F4C9A799F57}"/>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
        <p:nvSpPr>
          <p:cNvPr id="2" name="Title 1">
            <a:extLst>
              <a:ext uri="{FF2B5EF4-FFF2-40B4-BE49-F238E27FC236}">
                <a16:creationId xmlns:a16="http://schemas.microsoft.com/office/drawing/2014/main" id="{9BFF97FB-514D-4FE8-A9A4-E9A111A56ED4}"/>
              </a:ext>
            </a:extLst>
          </p:cNvPr>
          <p:cNvSpPr>
            <a:spLocks noGrp="1"/>
          </p:cNvSpPr>
          <p:nvPr>
            <p:ph type="title"/>
          </p:nvPr>
        </p:nvSpPr>
        <p:spPr/>
        <p:txBody>
          <a:bodyPr/>
          <a:lstStyle/>
          <a:p>
            <a:r>
              <a:rPr lang="en-US"/>
              <a:t>Click to edit Master title style</a:t>
            </a:r>
          </a:p>
        </p:txBody>
      </p:sp>
    </p:spTree>
    <p:extLst>
      <p:ext uri="{BB962C8B-B14F-4D97-AF65-F5344CB8AC3E}">
        <p14:creationId xmlns:p14="http://schemas.microsoft.com/office/powerpoint/2010/main" val="12514627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6327B9-64C6-4AFE-8E67-F60CD17A800E}"/>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7692656D-F600-4D76-8A0F-BDBE78759BD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86A13412-4939-4879-B91F-BB5B029B6CEB}"/>
              </a:ext>
            </a:extLst>
          </p:cNvPr>
          <p:cNvSpPr>
            <a:spLocks noGrp="1"/>
          </p:cNvSpPr>
          <p:nvPr>
            <p:ph type="dt" sz="half" idx="10"/>
          </p:nvPr>
        </p:nvSpPr>
        <p:spPr/>
        <p:txBody>
          <a:bodyPr/>
          <a:lstStyle/>
          <a:p>
            <a:pPr algn="r"/>
            <a:fld id="{A37D6D71-8B28-4ED6-B932-04B197003D23}" type="datetimeFigureOut">
              <a:rPr lang="en-US" smtClean="0"/>
              <a:pPr algn="r"/>
              <a:t>7/28/2023</a:t>
            </a:fld>
            <a:endParaRPr lang="en-US" dirty="0"/>
          </a:p>
        </p:txBody>
      </p:sp>
      <p:sp>
        <p:nvSpPr>
          <p:cNvPr id="8" name="Footer Placeholder 7">
            <a:extLst>
              <a:ext uri="{FF2B5EF4-FFF2-40B4-BE49-F238E27FC236}">
                <a16:creationId xmlns:a16="http://schemas.microsoft.com/office/drawing/2014/main" id="{95237DB9-DE7D-4687-82D7-612600F06C3E}"/>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6C819356-0444-4C23-82D3-E2FDE28D3DCB}"/>
              </a:ext>
            </a:extLst>
          </p:cNvPr>
          <p:cNvSpPr>
            <a:spLocks noGrp="1"/>
          </p:cNvSpPr>
          <p:nvPr>
            <p:ph type="sldNum" sz="quarter" idx="12"/>
          </p:nvPr>
        </p:nvSpPr>
        <p:spPr/>
        <p:txBody>
          <a:body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200685724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8EB51B7C-D548-4AB7-90A4-C196105E6D56}"/>
              </a:ext>
            </a:extLst>
          </p:cNvPr>
          <p:cNvSpPr/>
          <p:nvPr/>
        </p:nvSpPr>
        <p:spPr>
          <a:xfrm>
            <a:off x="7108274" y="0"/>
            <a:ext cx="5083725"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32DC521B-8B54-4843-9FF4-B2C30FA0043F}"/>
              </a:ext>
            </a:extLst>
          </p:cNvPr>
          <p:cNvSpPr>
            <a:spLocks noGrp="1"/>
          </p:cNvSpPr>
          <p:nvPr>
            <p:ph type="title" orient="vert"/>
          </p:nvPr>
        </p:nvSpPr>
        <p:spPr>
          <a:xfrm>
            <a:off x="7751740" y="643467"/>
            <a:ext cx="3477092" cy="5533495"/>
          </a:xfrm>
        </p:spPr>
        <p:txBody>
          <a:bodyPr vert="eaVert" tIns="91440" bIns="91440"/>
          <a:lstStyle/>
          <a:p>
            <a:r>
              <a:rPr lang="en-US"/>
              <a:t>Click to edit Master title style</a:t>
            </a:r>
            <a:endParaRPr lang="en-US" dirty="0"/>
          </a:p>
        </p:txBody>
      </p:sp>
      <p:sp>
        <p:nvSpPr>
          <p:cNvPr id="3" name="Vertical Text Placeholder 2">
            <a:extLst>
              <a:ext uri="{FF2B5EF4-FFF2-40B4-BE49-F238E27FC236}">
                <a16:creationId xmlns:a16="http://schemas.microsoft.com/office/drawing/2014/main" id="{410E3F10-9E27-41E6-A965-4243E37BE3D5}"/>
              </a:ext>
            </a:extLst>
          </p:cNvPr>
          <p:cNvSpPr>
            <a:spLocks noGrp="1"/>
          </p:cNvSpPr>
          <p:nvPr>
            <p:ph type="body" orient="vert" idx="1"/>
          </p:nvPr>
        </p:nvSpPr>
        <p:spPr>
          <a:xfrm>
            <a:off x="960120" y="643467"/>
            <a:ext cx="5504687" cy="5533496"/>
          </a:xfrm>
        </p:spPr>
        <p:txBody>
          <a:bodyPr vert="eaVert" tIns="91440" bIns="9144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a:extLst>
              <a:ext uri="{FF2B5EF4-FFF2-40B4-BE49-F238E27FC236}">
                <a16:creationId xmlns:a16="http://schemas.microsoft.com/office/drawing/2014/main" id="{6341D62D-51A0-4AD7-8027-BF548FB6AAF3}"/>
              </a:ext>
            </a:extLst>
          </p:cNvPr>
          <p:cNvSpPr>
            <a:spLocks noGrp="1"/>
          </p:cNvSpPr>
          <p:nvPr>
            <p:ph type="dt" sz="half" idx="10"/>
          </p:nvPr>
        </p:nvSpPr>
        <p:spPr>
          <a:xfrm>
            <a:off x="7617898" y="6356350"/>
            <a:ext cx="2522798" cy="365125"/>
          </a:xfrm>
        </p:spPr>
        <p:txBody>
          <a:bodyPr/>
          <a:lstStyle>
            <a:lvl1pPr>
              <a:defRPr>
                <a:solidFill>
                  <a:schemeClr val="bg1"/>
                </a:solidFill>
              </a:defRPr>
            </a:lvl1pPr>
          </a:lstStyle>
          <a:p>
            <a:pPr algn="r"/>
            <a:fld id="{A37D6D71-8B28-4ED6-B932-04B197003D23}" type="datetimeFigureOut">
              <a:rPr lang="en-US" smtClean="0"/>
              <a:pPr algn="r"/>
              <a:t>7/28/2023</a:t>
            </a:fld>
            <a:endParaRPr lang="en-US" dirty="0"/>
          </a:p>
        </p:txBody>
      </p:sp>
      <p:sp>
        <p:nvSpPr>
          <p:cNvPr id="8" name="Footer Placeholder 7">
            <a:extLst>
              <a:ext uri="{FF2B5EF4-FFF2-40B4-BE49-F238E27FC236}">
                <a16:creationId xmlns:a16="http://schemas.microsoft.com/office/drawing/2014/main" id="{A5857492-A701-44A1-B1D5-7B2C8CD06582}"/>
              </a:ext>
            </a:extLst>
          </p:cNvPr>
          <p:cNvSpPr>
            <a:spLocks noGrp="1"/>
          </p:cNvSpPr>
          <p:nvPr>
            <p:ph type="ftr" sz="quarter" idx="11"/>
          </p:nvPr>
        </p:nvSpPr>
        <p:spPr/>
        <p:txBody>
          <a:bodyPr/>
          <a:lstStyle/>
          <a:p>
            <a:endParaRPr lang="en-US" dirty="0">
              <a:solidFill>
                <a:schemeClr val="tx1"/>
              </a:solidFill>
            </a:endParaRPr>
          </a:p>
        </p:txBody>
      </p:sp>
      <p:sp>
        <p:nvSpPr>
          <p:cNvPr id="9" name="Slide Number Placeholder 8">
            <a:extLst>
              <a:ext uri="{FF2B5EF4-FFF2-40B4-BE49-F238E27FC236}">
                <a16:creationId xmlns:a16="http://schemas.microsoft.com/office/drawing/2014/main" id="{EED2E8AE-F1AA-4D19-A434-102501D3B460}"/>
              </a:ext>
            </a:extLst>
          </p:cNvPr>
          <p:cNvSpPr>
            <a:spLocks noGrp="1"/>
          </p:cNvSpPr>
          <p:nvPr>
            <p:ph type="sldNum" sz="quarter" idx="12"/>
          </p:nvPr>
        </p:nvSpPr>
        <p:spPr/>
        <p:txBody>
          <a:bodyPr/>
          <a:lstStyle>
            <a:lvl1pPr>
              <a:defRPr>
                <a:solidFill>
                  <a:schemeClr val="bg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75713520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1D153959-30FA-4987-A094-7243641F474B}"/>
              </a:ext>
            </a:extLst>
          </p:cNvPr>
          <p:cNvSpPr/>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Placeholder 1">
            <a:extLst>
              <a:ext uri="{FF2B5EF4-FFF2-40B4-BE49-F238E27FC236}">
                <a16:creationId xmlns:a16="http://schemas.microsoft.com/office/drawing/2014/main" id="{50216229-A6DB-436A-B327-667E80F0A563}"/>
              </a:ext>
            </a:extLst>
          </p:cNvPr>
          <p:cNvSpPr>
            <a:spLocks noGrp="1"/>
          </p:cNvSpPr>
          <p:nvPr>
            <p:ph type="title"/>
          </p:nvPr>
        </p:nvSpPr>
        <p:spPr>
          <a:xfrm>
            <a:off x="960120" y="317814"/>
            <a:ext cx="10268712" cy="1700784"/>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a:extLst>
              <a:ext uri="{FF2B5EF4-FFF2-40B4-BE49-F238E27FC236}">
                <a16:creationId xmlns:a16="http://schemas.microsoft.com/office/drawing/2014/main" id="{7B2B351D-270D-480D-8AF5-6A213ED2B3FB}"/>
              </a:ext>
            </a:extLst>
          </p:cNvPr>
          <p:cNvSpPr>
            <a:spLocks noGrp="1"/>
          </p:cNvSpPr>
          <p:nvPr>
            <p:ph type="body" idx="1"/>
          </p:nvPr>
        </p:nvSpPr>
        <p:spPr>
          <a:xfrm>
            <a:off x="960120" y="2587752"/>
            <a:ext cx="10268712" cy="359359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a:extLst>
              <a:ext uri="{FF2B5EF4-FFF2-40B4-BE49-F238E27FC236}">
                <a16:creationId xmlns:a16="http://schemas.microsoft.com/office/drawing/2014/main" id="{E1EB0E73-3310-4A8F-BB4A-7A6A99121A61}"/>
              </a:ext>
            </a:extLst>
          </p:cNvPr>
          <p:cNvSpPr>
            <a:spLocks noGrp="1"/>
          </p:cNvSpPr>
          <p:nvPr>
            <p:ph type="dt" sz="half" idx="2"/>
          </p:nvPr>
        </p:nvSpPr>
        <p:spPr>
          <a:xfrm>
            <a:off x="6903720" y="6356350"/>
            <a:ext cx="3236976" cy="365125"/>
          </a:xfrm>
          <a:prstGeom prst="rect">
            <a:avLst/>
          </a:prstGeom>
        </p:spPr>
        <p:txBody>
          <a:bodyPr vert="horz" lIns="91440" tIns="45720" rIns="91440" bIns="45720" rtlCol="0" anchor="ctr"/>
          <a:lstStyle>
            <a:lvl1pPr algn="just">
              <a:defRPr sz="1200" spc="50" baseline="0">
                <a:solidFill>
                  <a:schemeClr val="tx1"/>
                </a:solidFill>
              </a:defRPr>
            </a:lvl1pPr>
          </a:lstStyle>
          <a:p>
            <a:pPr algn="r"/>
            <a:fld id="{A37D6D71-8B28-4ED6-B932-04B197003D23}" type="datetimeFigureOut">
              <a:rPr lang="en-US" smtClean="0"/>
              <a:pPr algn="r"/>
              <a:t>7/28/2023</a:t>
            </a:fld>
            <a:endParaRPr lang="en-US" spc="50" dirty="0"/>
          </a:p>
        </p:txBody>
      </p:sp>
      <p:sp>
        <p:nvSpPr>
          <p:cNvPr id="5" name="Footer Placeholder 4">
            <a:extLst>
              <a:ext uri="{FF2B5EF4-FFF2-40B4-BE49-F238E27FC236}">
                <a16:creationId xmlns:a16="http://schemas.microsoft.com/office/drawing/2014/main" id="{1381C4C0-515B-4404-A780-C31E7DFE54A4}"/>
              </a:ext>
            </a:extLst>
          </p:cNvPr>
          <p:cNvSpPr>
            <a:spLocks noGrp="1"/>
          </p:cNvSpPr>
          <p:nvPr>
            <p:ph type="ftr" sz="quarter" idx="3"/>
          </p:nvPr>
        </p:nvSpPr>
        <p:spPr>
          <a:xfrm>
            <a:off x="960120" y="6356350"/>
            <a:ext cx="5504688" cy="365125"/>
          </a:xfrm>
          <a:prstGeom prst="rect">
            <a:avLst/>
          </a:prstGeom>
        </p:spPr>
        <p:txBody>
          <a:bodyPr vert="horz" lIns="91440" tIns="45720" rIns="91440" bIns="45720" rtlCol="0" anchor="ctr"/>
          <a:lstStyle>
            <a:lvl1pPr algn="l">
              <a:defRPr sz="1100" cap="all" spc="50" baseline="0">
                <a:solidFill>
                  <a:schemeClr val="tx1"/>
                </a:solidFill>
              </a:defRPr>
            </a:lvl1pPr>
          </a:lstStyle>
          <a:p>
            <a:endParaRPr lang="en-US" spc="50" dirty="0"/>
          </a:p>
        </p:txBody>
      </p:sp>
      <p:sp>
        <p:nvSpPr>
          <p:cNvPr id="6" name="Slide Number Placeholder 5">
            <a:extLst>
              <a:ext uri="{FF2B5EF4-FFF2-40B4-BE49-F238E27FC236}">
                <a16:creationId xmlns:a16="http://schemas.microsoft.com/office/drawing/2014/main" id="{944C30C7-F013-428C-A6F7-A8CCCD14CEF4}"/>
              </a:ext>
            </a:extLst>
          </p:cNvPr>
          <p:cNvSpPr>
            <a:spLocks noGrp="1"/>
          </p:cNvSpPr>
          <p:nvPr>
            <p:ph type="sldNum" sz="quarter" idx="4"/>
          </p:nvPr>
        </p:nvSpPr>
        <p:spPr>
          <a:xfrm>
            <a:off x="10296144" y="6356350"/>
            <a:ext cx="932688" cy="365125"/>
          </a:xfrm>
          <a:prstGeom prst="rect">
            <a:avLst/>
          </a:prstGeom>
        </p:spPr>
        <p:txBody>
          <a:bodyPr vert="horz" lIns="91440" tIns="45720" rIns="91440" bIns="45720" rtlCol="0" anchor="ctr"/>
          <a:lstStyle>
            <a:lvl1pPr algn="r">
              <a:defRPr sz="1200">
                <a:solidFill>
                  <a:schemeClr val="tx1"/>
                </a:solidFill>
              </a:defRPr>
            </a:lvl1pPr>
          </a:lstStyle>
          <a:p>
            <a:pPr algn="l"/>
            <a:fld id="{F97E8200-1950-409B-82E7-99938E7AE355}" type="slidenum">
              <a:rPr lang="en-US" smtClean="0"/>
              <a:pPr algn="l"/>
              <a:t>‹#›</a:t>
            </a:fld>
            <a:endParaRPr lang="en-US" dirty="0"/>
          </a:p>
        </p:txBody>
      </p:sp>
    </p:spTree>
    <p:extLst>
      <p:ext uri="{BB962C8B-B14F-4D97-AF65-F5344CB8AC3E}">
        <p14:creationId xmlns:p14="http://schemas.microsoft.com/office/powerpoint/2010/main" val="822168668"/>
      </p:ext>
    </p:extLst>
  </p:cSld>
  <p:clrMap bg1="lt1" tx1="dk1" bg2="lt2" tx2="dk2" accent1="accent1" accent2="accent2" accent3="accent3" accent4="accent4" accent5="accent5" accent6="accent6" hlink="hlink" folHlink="folHlink"/>
  <p:sldLayoutIdLst>
    <p:sldLayoutId id="2147483700" r:id="rId1"/>
    <p:sldLayoutId id="2147483701" r:id="rId2"/>
    <p:sldLayoutId id="2147483702" r:id="rId3"/>
    <p:sldLayoutId id="2147483703" r:id="rId4"/>
    <p:sldLayoutId id="2147483704" r:id="rId5"/>
    <p:sldLayoutId id="2147483705" r:id="rId6"/>
    <p:sldLayoutId id="2147483706" r:id="rId7"/>
    <p:sldLayoutId id="2147483707" r:id="rId8"/>
    <p:sldLayoutId id="2147483708" r:id="rId9"/>
    <p:sldLayoutId id="2147483709" r:id="rId10"/>
    <p:sldLayoutId id="2147483710" r:id="rId11"/>
  </p:sldLayoutIdLst>
  <p:txStyles>
    <p:titleStyle>
      <a:lvl1pPr algn="l" defTabSz="914400" rtl="0" eaLnBrk="1" latinLnBrk="0" hangingPunct="1">
        <a:lnSpc>
          <a:spcPct val="90000"/>
        </a:lnSpc>
        <a:spcBef>
          <a:spcPct val="0"/>
        </a:spcBef>
        <a:buNone/>
        <a:defRPr sz="6600" kern="1200" cap="all" spc="120" baseline="0">
          <a:solidFill>
            <a:schemeClr val="bg1"/>
          </a:solidFill>
          <a:latin typeface="+mj-lt"/>
          <a:ea typeface="+mj-ea"/>
          <a:cs typeface="+mj-cs"/>
        </a:defRPr>
      </a:lvl1pPr>
    </p:titleStyle>
    <p:bodyStyle>
      <a:lvl1pPr marL="0" indent="0" algn="l" defTabSz="914400" rtl="0" eaLnBrk="1" latinLnBrk="0" hangingPunct="1">
        <a:lnSpc>
          <a:spcPct val="101000"/>
        </a:lnSpc>
        <a:spcBef>
          <a:spcPts val="700"/>
        </a:spcBef>
        <a:spcAft>
          <a:spcPts val="700"/>
        </a:spcAft>
        <a:buFont typeface="Arial" panose="020B0604020202020204" pitchFamily="34" charset="0"/>
        <a:buNone/>
        <a:defRPr sz="2600" kern="1200" spc="50" baseline="0">
          <a:solidFill>
            <a:schemeClr val="tx1"/>
          </a:solidFill>
          <a:latin typeface="+mn-lt"/>
          <a:ea typeface="+mn-ea"/>
          <a:cs typeface="+mn-cs"/>
        </a:defRPr>
      </a:lvl1pPr>
      <a:lvl2pPr marL="274320" indent="-274320" algn="l" defTabSz="914400" rtl="0" eaLnBrk="1" latinLnBrk="0" hangingPunct="1">
        <a:lnSpc>
          <a:spcPct val="101000"/>
        </a:lnSpc>
        <a:spcBef>
          <a:spcPts val="400"/>
        </a:spcBef>
        <a:spcAft>
          <a:spcPts val="400"/>
        </a:spcAft>
        <a:buClrTx/>
        <a:buFont typeface="Wingdings" panose="05000000000000000000" pitchFamily="2" charset="2"/>
        <a:buChar char="§"/>
        <a:defRPr sz="2300" kern="1200" spc="50" baseline="0">
          <a:solidFill>
            <a:schemeClr val="tx1"/>
          </a:solidFill>
          <a:latin typeface="+mn-lt"/>
          <a:ea typeface="+mn-ea"/>
          <a:cs typeface="+mn-cs"/>
        </a:defRPr>
      </a:lvl2pPr>
      <a:lvl3pPr marL="27432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3pPr>
      <a:lvl4pPr marL="594360" indent="-274320" algn="l" defTabSz="914400" rtl="0" eaLnBrk="1" latinLnBrk="0" hangingPunct="1">
        <a:lnSpc>
          <a:spcPct val="101000"/>
        </a:lnSpc>
        <a:spcBef>
          <a:spcPts val="400"/>
        </a:spcBef>
        <a:spcAft>
          <a:spcPts val="400"/>
        </a:spcAft>
        <a:buClrTx/>
        <a:buFont typeface="Wingdings" panose="05000000000000000000" pitchFamily="2" charset="2"/>
        <a:buChar char="§"/>
        <a:defRPr sz="1800" kern="1200" spc="50" baseline="0">
          <a:solidFill>
            <a:schemeClr val="tx1"/>
          </a:solidFill>
          <a:latin typeface="+mn-lt"/>
          <a:ea typeface="+mn-ea"/>
          <a:cs typeface="+mn-cs"/>
        </a:defRPr>
      </a:lvl4pPr>
      <a:lvl5pPr marL="594360" indent="0" algn="l" defTabSz="914400" rtl="0" eaLnBrk="1" latinLnBrk="0" hangingPunct="1">
        <a:lnSpc>
          <a:spcPct val="101000"/>
        </a:lnSpc>
        <a:spcBef>
          <a:spcPts val="400"/>
        </a:spcBef>
        <a:spcAft>
          <a:spcPts val="400"/>
        </a:spcAft>
        <a:buFont typeface="Arial" panose="020B0604020202020204" pitchFamily="34" charset="0"/>
        <a:buNone/>
        <a:defRPr sz="1800" b="1" kern="1200" spc="50" baseline="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11.xml"/></Relationships>
</file>

<file path=ppt/slides/_rels/slide4.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2.xml"/></Relationships>
</file>

<file path=ppt/slides/_rels/slide6.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3.xml"/><Relationship Id="rId4" Type="http://schemas.openxmlformats.org/officeDocument/2006/relationships/image" Target="../media/image3.png"/></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11.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7" name="Rectangle 26">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29" name="Rectangle 28">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12708"/>
            <a:ext cx="12192000" cy="2645291"/>
          </a:xfrm>
          <a:prstGeom prst="rect">
            <a:avLst/>
          </a:prstGeom>
          <a:solidFill>
            <a:schemeClr val="tx1">
              <a:alpha val="88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Vertical Title 3">
            <a:extLst>
              <a:ext uri="{FF2B5EF4-FFF2-40B4-BE49-F238E27FC236}">
                <a16:creationId xmlns:a16="http://schemas.microsoft.com/office/drawing/2014/main" id="{E0D22CC0-D35C-608F-B56A-13FF52008C2D}"/>
              </a:ext>
            </a:extLst>
          </p:cNvPr>
          <p:cNvSpPr>
            <a:spLocks noGrp="1"/>
          </p:cNvSpPr>
          <p:nvPr>
            <p:ph type="title" orient="vert"/>
          </p:nvPr>
        </p:nvSpPr>
        <p:spPr>
          <a:xfrm>
            <a:off x="961644" y="4572003"/>
            <a:ext cx="10268712" cy="1169121"/>
          </a:xfrm>
        </p:spPr>
        <p:txBody>
          <a:bodyPr vert="horz" lIns="91440" tIns="45720" rIns="91440" bIns="45720" rtlCol="0" anchor="ctr">
            <a:normAutofit/>
          </a:bodyPr>
          <a:lstStyle/>
          <a:p>
            <a:pPr algn="ctr"/>
            <a:r>
              <a:rPr lang="en-US" sz="7200"/>
              <a:t>Innovation leadership</a:t>
            </a:r>
          </a:p>
        </p:txBody>
      </p:sp>
      <p:pic>
        <p:nvPicPr>
          <p:cNvPr id="22" name="Picture 21" descr="Sea of lightbulbs in park with one lit up">
            <a:extLst>
              <a:ext uri="{FF2B5EF4-FFF2-40B4-BE49-F238E27FC236}">
                <a16:creationId xmlns:a16="http://schemas.microsoft.com/office/drawing/2014/main" id="{7F2DFBEF-E6B0-0AE0-47C2-B99E6DA5D4D0}"/>
              </a:ext>
            </a:extLst>
          </p:cNvPr>
          <p:cNvPicPr>
            <a:picLocks noChangeAspect="1"/>
          </p:cNvPicPr>
          <p:nvPr/>
        </p:nvPicPr>
        <p:blipFill rotWithShape="1">
          <a:blip r:embed="rId2"/>
          <a:srcRect l="8702" r="8865"/>
          <a:stretch/>
        </p:blipFill>
        <p:spPr>
          <a:xfrm>
            <a:off x="4401912" y="639575"/>
            <a:ext cx="3388176" cy="3082664"/>
          </a:xfrm>
          <a:prstGeom prst="rect">
            <a:avLst/>
          </a:prstGeom>
        </p:spPr>
      </p:pic>
    </p:spTree>
    <p:extLst>
      <p:ext uri="{BB962C8B-B14F-4D97-AF65-F5344CB8AC3E}">
        <p14:creationId xmlns:p14="http://schemas.microsoft.com/office/powerpoint/2010/main" val="224974618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a:extLst>
              <a:ext uri="{FF2B5EF4-FFF2-40B4-BE49-F238E27FC236}">
                <a16:creationId xmlns:a16="http://schemas.microsoft.com/office/drawing/2014/main" id="{6BCB9128-3149-0300-77FA-540D5A2B9B20}"/>
              </a:ext>
            </a:extLst>
          </p:cNvPr>
          <p:cNvSpPr>
            <a:spLocks noGrp="1"/>
          </p:cNvSpPr>
          <p:nvPr>
            <p:ph type="title"/>
          </p:nvPr>
        </p:nvSpPr>
        <p:spPr/>
        <p:txBody>
          <a:bodyPr/>
          <a:lstStyle/>
          <a:p>
            <a:r>
              <a:rPr lang="en-GB" dirty="0"/>
              <a:t>Recap session 2</a:t>
            </a:r>
          </a:p>
        </p:txBody>
      </p:sp>
      <p:sp>
        <p:nvSpPr>
          <p:cNvPr id="5" name="Content Placeholder 4">
            <a:extLst>
              <a:ext uri="{FF2B5EF4-FFF2-40B4-BE49-F238E27FC236}">
                <a16:creationId xmlns:a16="http://schemas.microsoft.com/office/drawing/2014/main" id="{FF1218F1-BEAF-6EDD-7CB0-C06DC53511A2}"/>
              </a:ext>
            </a:extLst>
          </p:cNvPr>
          <p:cNvSpPr>
            <a:spLocks noGrp="1"/>
          </p:cNvSpPr>
          <p:nvPr>
            <p:ph idx="1"/>
          </p:nvPr>
        </p:nvSpPr>
        <p:spPr/>
        <p:txBody>
          <a:bodyPr/>
          <a:lstStyle/>
          <a:p>
            <a:r>
              <a:rPr lang="en-GB" dirty="0"/>
              <a:t>Authentic Leadership</a:t>
            </a:r>
          </a:p>
          <a:p>
            <a:r>
              <a:rPr lang="en-GB" dirty="0"/>
              <a:t>Transformational Leadership</a:t>
            </a:r>
          </a:p>
          <a:p>
            <a:r>
              <a:rPr lang="en-GB" dirty="0"/>
              <a:t>Servant Leadership</a:t>
            </a:r>
          </a:p>
          <a:p>
            <a:r>
              <a:rPr lang="en-GB" dirty="0"/>
              <a:t>Adaptive Leadership</a:t>
            </a:r>
          </a:p>
          <a:p>
            <a:r>
              <a:rPr lang="en-GB" dirty="0"/>
              <a:t>Situational Leadership</a:t>
            </a:r>
          </a:p>
          <a:p>
            <a:endParaRPr lang="en-GB" dirty="0"/>
          </a:p>
        </p:txBody>
      </p:sp>
    </p:spTree>
    <p:extLst>
      <p:ext uri="{BB962C8B-B14F-4D97-AF65-F5344CB8AC3E}">
        <p14:creationId xmlns:p14="http://schemas.microsoft.com/office/powerpoint/2010/main" val="333826767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D153959-30FA-4987-A094-7243641F4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1" name="Rectangle 10">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25EFA61-F0F8-4F4A-B750-81EE924F1D7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4" y="0"/>
            <a:ext cx="7534655" cy="226498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Vertical Title 1">
            <a:extLst>
              <a:ext uri="{FF2B5EF4-FFF2-40B4-BE49-F238E27FC236}">
                <a16:creationId xmlns:a16="http://schemas.microsoft.com/office/drawing/2014/main" id="{9801501F-58C7-A40E-0BBD-F75B0BEF124B}"/>
              </a:ext>
            </a:extLst>
          </p:cNvPr>
          <p:cNvSpPr>
            <a:spLocks noGrp="1"/>
          </p:cNvSpPr>
          <p:nvPr>
            <p:ph type="title" orient="vert"/>
          </p:nvPr>
        </p:nvSpPr>
        <p:spPr>
          <a:xfrm>
            <a:off x="5300811" y="317500"/>
            <a:ext cx="5927576" cy="1701800"/>
          </a:xfrm>
        </p:spPr>
        <p:txBody>
          <a:bodyPr vert="horz" lIns="91440" tIns="45720" rIns="91440" bIns="45720" rtlCol="0" anchor="ctr">
            <a:normAutofit fontScale="90000"/>
          </a:bodyPr>
          <a:lstStyle/>
          <a:p>
            <a:r>
              <a:rPr lang="en-US" sz="6600" kern="1200" cap="all" spc="120" baseline="0" dirty="0">
                <a:solidFill>
                  <a:schemeClr val="bg1"/>
                </a:solidFill>
                <a:latin typeface="+mj-lt"/>
                <a:ea typeface="+mj-ea"/>
                <a:cs typeface="+mj-cs"/>
              </a:rPr>
              <a:t>Today’s session</a:t>
            </a:r>
          </a:p>
        </p:txBody>
      </p:sp>
      <p:pic>
        <p:nvPicPr>
          <p:cNvPr id="5" name="Picture 4" descr="Wood human figure">
            <a:extLst>
              <a:ext uri="{FF2B5EF4-FFF2-40B4-BE49-F238E27FC236}">
                <a16:creationId xmlns:a16="http://schemas.microsoft.com/office/drawing/2014/main" id="{7C219CE7-5C99-8885-7C11-FC5BAE075E84}"/>
              </a:ext>
            </a:extLst>
          </p:cNvPr>
          <p:cNvPicPr>
            <a:picLocks noChangeAspect="1"/>
          </p:cNvPicPr>
          <p:nvPr/>
        </p:nvPicPr>
        <p:blipFill rotWithShape="1">
          <a:blip r:embed="rId2"/>
          <a:srcRect l="2048" r="52621" b="-1"/>
          <a:stretch/>
        </p:blipFill>
        <p:spPr>
          <a:xfrm>
            <a:off x="20" y="10"/>
            <a:ext cx="4657324" cy="6857990"/>
          </a:xfrm>
          <a:prstGeom prst="rect">
            <a:avLst/>
          </a:prstGeom>
        </p:spPr>
      </p:pic>
      <p:sp>
        <p:nvSpPr>
          <p:cNvPr id="3" name="Vertical Text Placeholder 2">
            <a:extLst>
              <a:ext uri="{FF2B5EF4-FFF2-40B4-BE49-F238E27FC236}">
                <a16:creationId xmlns:a16="http://schemas.microsoft.com/office/drawing/2014/main" id="{C2E07A5E-E86A-9149-5AE3-5C1545700EED}"/>
              </a:ext>
            </a:extLst>
          </p:cNvPr>
          <p:cNvSpPr>
            <a:spLocks noGrp="1"/>
          </p:cNvSpPr>
          <p:nvPr>
            <p:ph type="body" orient="vert" idx="1"/>
          </p:nvPr>
        </p:nvSpPr>
        <p:spPr>
          <a:xfrm>
            <a:off x="5300810" y="2587625"/>
            <a:ext cx="5927577" cy="3594100"/>
          </a:xfrm>
        </p:spPr>
        <p:txBody>
          <a:bodyPr vert="horz" lIns="91440" tIns="45720" rIns="91440" bIns="45720" rtlCol="0" anchor="t">
            <a:normAutofit/>
          </a:bodyPr>
          <a:lstStyle/>
          <a:p>
            <a:pPr indent="-228600">
              <a:spcAft>
                <a:spcPts val="600"/>
              </a:spcAft>
              <a:buFont typeface="Arial" panose="020B0604020202020204" pitchFamily="34" charset="0"/>
              <a:buChar char="•"/>
            </a:pPr>
            <a:r>
              <a:rPr lang="en-US" dirty="0"/>
              <a:t>What is innovation in the context of Business</a:t>
            </a:r>
          </a:p>
          <a:p>
            <a:pPr indent="-228600">
              <a:spcAft>
                <a:spcPts val="600"/>
              </a:spcAft>
              <a:buFont typeface="Arial" panose="020B0604020202020204" pitchFamily="34" charset="0"/>
              <a:buChar char="•"/>
            </a:pPr>
            <a:r>
              <a:rPr lang="en-US" dirty="0"/>
              <a:t>Why Business needs innovation</a:t>
            </a:r>
          </a:p>
          <a:p>
            <a:pPr indent="-228600">
              <a:spcAft>
                <a:spcPts val="600"/>
              </a:spcAft>
              <a:buFont typeface="Arial" panose="020B0604020202020204" pitchFamily="34" charset="0"/>
              <a:buChar char="•"/>
            </a:pPr>
            <a:r>
              <a:rPr lang="en-US" dirty="0"/>
              <a:t>The process of innovation</a:t>
            </a:r>
          </a:p>
          <a:p>
            <a:pPr indent="-228600">
              <a:spcAft>
                <a:spcPts val="600"/>
              </a:spcAft>
              <a:buFont typeface="Arial" panose="020B0604020202020204" pitchFamily="34" charset="0"/>
              <a:buChar char="•"/>
            </a:pPr>
            <a:r>
              <a:rPr lang="en-US" dirty="0"/>
              <a:t>Characteristics of Innovation Leadership</a:t>
            </a:r>
          </a:p>
          <a:p>
            <a:endParaRPr lang="en-US" dirty="0"/>
          </a:p>
        </p:txBody>
      </p:sp>
    </p:spTree>
    <p:extLst>
      <p:ext uri="{BB962C8B-B14F-4D97-AF65-F5344CB8AC3E}">
        <p14:creationId xmlns:p14="http://schemas.microsoft.com/office/powerpoint/2010/main" val="94728152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p:txBody>
          <a:bodyPr anchor="ctr">
            <a:normAutofit/>
          </a:bodyPr>
          <a:lstStyle/>
          <a:p>
            <a:pPr defTabSz="877824"/>
            <a:r>
              <a:rPr lang="en-GB" sz="3600" kern="1200" cap="all" spc="115" baseline="0" dirty="0">
                <a:solidFill>
                  <a:srgbClr val="FFFEFF"/>
                </a:solidFill>
                <a:latin typeface="+mj-lt"/>
                <a:ea typeface="+mj-ea"/>
                <a:cs typeface="+mj-cs"/>
              </a:rPr>
              <a:t>What is Innovation?</a:t>
            </a:r>
            <a:endParaRPr lang="en-GB" sz="3600" dirty="0">
              <a:solidFill>
                <a:srgbClr val="FFFEFF"/>
              </a:solidFill>
            </a:endParaRPr>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p:txBody>
          <a:bodyPr>
            <a:normAutofit/>
          </a:bodyPr>
          <a:lstStyle/>
          <a:p>
            <a:pPr defTabSz="877824">
              <a:spcBef>
                <a:spcPts val="672"/>
              </a:spcBef>
              <a:spcAft>
                <a:spcPts val="672"/>
              </a:spcAft>
            </a:pPr>
            <a:endParaRPr lang="en-GB" sz="1536" kern="1200" spc="48" baseline="0" dirty="0">
              <a:solidFill>
                <a:schemeClr val="tx2">
                  <a:alpha val="60000"/>
                </a:schemeClr>
              </a:solidFill>
              <a:latin typeface="+mn-lt"/>
              <a:ea typeface="+mn-ea"/>
              <a:cs typeface="+mn-cs"/>
            </a:endParaRPr>
          </a:p>
          <a:p>
            <a:pPr marL="263347" lvl="1" indent="-263347" defTabSz="877824">
              <a:spcBef>
                <a:spcPts val="384"/>
              </a:spcBef>
              <a:spcAft>
                <a:spcPts val="384"/>
              </a:spcAft>
            </a:pPr>
            <a:r>
              <a:rPr lang="en-GB" sz="2208" kern="1200" spc="48" baseline="0" dirty="0">
                <a:solidFill>
                  <a:schemeClr val="tx1">
                    <a:alpha val="60000"/>
                  </a:schemeClr>
                </a:solidFill>
                <a:latin typeface="+mn-lt"/>
                <a:ea typeface="+mn-ea"/>
                <a:cs typeface="+mn-cs"/>
              </a:rPr>
              <a:t>A key driver of growth, performance and value</a:t>
            </a:r>
          </a:p>
          <a:p>
            <a:pPr marL="263347" lvl="1" indent="-263347" defTabSz="877824">
              <a:spcBef>
                <a:spcPts val="384"/>
              </a:spcBef>
              <a:spcAft>
                <a:spcPts val="384"/>
              </a:spcAft>
              <a:buClr>
                <a:srgbClr val="E5ECF0"/>
              </a:buClr>
            </a:pPr>
            <a:r>
              <a:rPr lang="en-GB" sz="2208" kern="1200" spc="48" baseline="0" dirty="0">
                <a:solidFill>
                  <a:schemeClr val="tx1">
                    <a:alpha val="60000"/>
                  </a:schemeClr>
                </a:solidFill>
                <a:latin typeface="+mn-lt"/>
                <a:ea typeface="+mn-ea"/>
                <a:cs typeface="+mn-cs"/>
              </a:rPr>
              <a:t>Not just about product creation but can be applied to service performance, business models, structures, distribution and customer experience. </a:t>
            </a:r>
          </a:p>
          <a:p>
            <a:pPr marL="263347" lvl="1" indent="-263347" defTabSz="877824">
              <a:spcBef>
                <a:spcPts val="384"/>
              </a:spcBef>
              <a:spcAft>
                <a:spcPts val="384"/>
              </a:spcAft>
              <a:buClr>
                <a:srgbClr val="E5ECF0"/>
              </a:buClr>
            </a:pPr>
            <a:r>
              <a:rPr lang="en-GB" sz="2208" kern="1200" spc="48" baseline="0" dirty="0">
                <a:solidFill>
                  <a:schemeClr val="tx1">
                    <a:alpha val="60000"/>
                  </a:schemeClr>
                </a:solidFill>
                <a:latin typeface="+mn-lt"/>
                <a:ea typeface="+mn-ea"/>
                <a:cs typeface="+mn-cs"/>
              </a:rPr>
              <a:t>Idea generation and implementation</a:t>
            </a:r>
          </a:p>
          <a:p>
            <a:pPr marL="263347" lvl="1" indent="-263347" defTabSz="877824">
              <a:spcBef>
                <a:spcPts val="384"/>
              </a:spcBef>
              <a:spcAft>
                <a:spcPts val="384"/>
              </a:spcAft>
              <a:buClr>
                <a:srgbClr val="E5ECF0"/>
              </a:buClr>
            </a:pPr>
            <a:r>
              <a:rPr lang="en-GB" sz="2208" kern="1200" spc="48" baseline="0" dirty="0">
                <a:solidFill>
                  <a:schemeClr val="tx1">
                    <a:alpha val="60000"/>
                  </a:schemeClr>
                </a:solidFill>
                <a:latin typeface="+mn-lt"/>
                <a:ea typeface="+mn-ea"/>
                <a:cs typeface="+mn-cs"/>
              </a:rPr>
              <a:t>Using creativity to generate value</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2119957" y="643467"/>
            <a:ext cx="7927344" cy="609796"/>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108112622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960120" y="249234"/>
            <a:ext cx="10268712" cy="1700784"/>
          </a:xfrm>
        </p:spPr>
        <p:txBody>
          <a:bodyPr>
            <a:normAutofit/>
          </a:bodyPr>
          <a:lstStyle/>
          <a:p>
            <a:pPr defTabSz="877824"/>
            <a:r>
              <a:rPr lang="en-GB" sz="5600" kern="1200" cap="all" spc="115" baseline="0">
                <a:latin typeface="+mj-lt"/>
                <a:ea typeface="+mj-ea"/>
                <a:cs typeface="+mj-cs"/>
              </a:rPr>
              <a:t>Why business needs innovation</a:t>
            </a:r>
            <a:endParaRPr lang="en-GB" sz="5600"/>
          </a:p>
        </p:txBody>
      </p:sp>
      <p:sp>
        <p:nvSpPr>
          <p:cNvPr id="7" name="Rectangle 11">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a:xfrm>
            <a:off x="1859280" y="3078082"/>
            <a:ext cx="6634945" cy="2454038"/>
          </a:xfrm>
        </p:spPr>
        <p:txBody>
          <a:bodyPr>
            <a:noAutofit/>
          </a:bodyPr>
          <a:lstStyle/>
          <a:p>
            <a:pPr defTabSz="465247">
              <a:spcBef>
                <a:spcPts val="356"/>
              </a:spcBef>
              <a:spcAft>
                <a:spcPts val="356"/>
              </a:spcAft>
            </a:pPr>
            <a:r>
              <a:rPr lang="en-GB" sz="2400" kern="1200" spc="25" baseline="0" dirty="0">
                <a:solidFill>
                  <a:schemeClr val="tx1"/>
                </a:solidFill>
                <a:latin typeface="+mn-lt"/>
                <a:ea typeface="+mn-ea"/>
                <a:cs typeface="+mn-cs"/>
              </a:rPr>
              <a:t>Globalisation and increased competition</a:t>
            </a:r>
          </a:p>
          <a:p>
            <a:pPr defTabSz="465247">
              <a:spcBef>
                <a:spcPts val="356"/>
              </a:spcBef>
              <a:spcAft>
                <a:spcPts val="356"/>
              </a:spcAft>
            </a:pPr>
            <a:r>
              <a:rPr lang="en-GB" sz="2400" kern="1200" spc="25" baseline="0" dirty="0">
                <a:solidFill>
                  <a:schemeClr val="tx1"/>
                </a:solidFill>
                <a:latin typeface="+mn-lt"/>
                <a:ea typeface="+mn-ea"/>
                <a:cs typeface="+mn-cs"/>
              </a:rPr>
              <a:t>Rapid change</a:t>
            </a:r>
          </a:p>
          <a:p>
            <a:pPr defTabSz="465247">
              <a:spcBef>
                <a:spcPts val="356"/>
              </a:spcBef>
              <a:spcAft>
                <a:spcPts val="356"/>
              </a:spcAft>
            </a:pPr>
            <a:r>
              <a:rPr lang="en-GB" sz="2400" kern="1200" spc="25" baseline="0" dirty="0">
                <a:solidFill>
                  <a:schemeClr val="tx1"/>
                </a:solidFill>
                <a:latin typeface="+mn-lt"/>
                <a:ea typeface="+mn-ea"/>
                <a:cs typeface="+mn-cs"/>
              </a:rPr>
              <a:t> Changing customer expectations</a:t>
            </a:r>
          </a:p>
          <a:p>
            <a:pPr defTabSz="465247">
              <a:spcBef>
                <a:spcPts val="356"/>
              </a:spcBef>
              <a:spcAft>
                <a:spcPts val="356"/>
              </a:spcAft>
            </a:pPr>
            <a:r>
              <a:rPr lang="en-GB" sz="2400" kern="1200" spc="25" baseline="0" dirty="0">
                <a:solidFill>
                  <a:schemeClr val="tx1"/>
                </a:solidFill>
                <a:latin typeface="+mn-lt"/>
                <a:ea typeface="+mn-ea"/>
                <a:cs typeface="+mn-cs"/>
              </a:rPr>
              <a:t>Dealing with ambiguity</a:t>
            </a:r>
            <a:endParaRPr lang="en-GB" sz="2400"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3953576" y="2749621"/>
            <a:ext cx="4269988" cy="328461"/>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3921678878"/>
      </p:ext>
    </p:extLst>
  </p:cSld>
  <p:clrMapOvr>
    <a:overrideClrMapping bg1="lt1" tx1="dk1" bg2="lt2" tx2="dk2" accent1="accent1" accent2="accent2" accent3="accent3" accent4="accent4" accent5="accent5" accent6="accent6" hlink="hlink" folHlink="folHlink"/>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Rectangle 9">
            <a:extLst>
              <a:ext uri="{FF2B5EF4-FFF2-40B4-BE49-F238E27FC236}">
                <a16:creationId xmlns:a16="http://schemas.microsoft.com/office/drawing/2014/main" id="{EB6D1D7F-141C-4D8E-BFBA-D95B68E163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a:xfrm>
            <a:off x="960120" y="317814"/>
            <a:ext cx="10268712" cy="1700784"/>
          </a:xfrm>
        </p:spPr>
        <p:txBody>
          <a:bodyPr>
            <a:normAutofit/>
          </a:bodyPr>
          <a:lstStyle/>
          <a:p>
            <a:pPr defTabSz="877824"/>
            <a:r>
              <a:rPr lang="en-GB" kern="1200" cap="all" spc="115" baseline="0">
                <a:latin typeface="+mj-lt"/>
                <a:ea typeface="+mj-ea"/>
                <a:cs typeface="+mj-cs"/>
              </a:rPr>
              <a:t>The process of innovation</a:t>
            </a:r>
            <a:endParaRPr lang="en-GB"/>
          </a:p>
        </p:txBody>
      </p:sp>
      <p:sp>
        <p:nvSpPr>
          <p:cNvPr id="8" name="Rectangle 11">
            <a:extLst>
              <a:ext uri="{FF2B5EF4-FFF2-40B4-BE49-F238E27FC236}">
                <a16:creationId xmlns:a16="http://schemas.microsoft.com/office/drawing/2014/main" id="{27248369-464E-49D1-91FC-BC34A50A66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2264989"/>
            <a:ext cx="12188952" cy="395218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Content Placeholder 4">
            <a:extLst>
              <a:ext uri="{FF2B5EF4-FFF2-40B4-BE49-F238E27FC236}">
                <a16:creationId xmlns:a16="http://schemas.microsoft.com/office/drawing/2014/main" id="{E61609F0-6C7D-68A3-873C-7E40AA4A2BB5}"/>
              </a:ext>
            </a:extLst>
          </p:cNvPr>
          <p:cNvPicPr>
            <a:picLocks noGrp="1" noChangeAspect="1"/>
          </p:cNvPicPr>
          <p:nvPr>
            <p:ph idx="1"/>
          </p:nvPr>
        </p:nvPicPr>
        <p:blipFill>
          <a:blip r:embed="rId4"/>
          <a:stretch>
            <a:fillRect/>
          </a:stretch>
        </p:blipFill>
        <p:spPr>
          <a:xfrm>
            <a:off x="1943100" y="2336412"/>
            <a:ext cx="7795260" cy="3880766"/>
          </a:xfrm>
          <a:prstGeom prst="rect">
            <a:avLst/>
          </a:prstGeom>
        </p:spPr>
      </p:pic>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3959565" y="2749621"/>
            <a:ext cx="4269696" cy="328438"/>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2166875694"/>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BBD036-FC7A-8223-C4C8-B82CF05DA301}"/>
              </a:ext>
            </a:extLst>
          </p:cNvPr>
          <p:cNvSpPr>
            <a:spLocks noGrp="1"/>
          </p:cNvSpPr>
          <p:nvPr>
            <p:ph type="title"/>
          </p:nvPr>
        </p:nvSpPr>
        <p:spPr/>
        <p:txBody>
          <a:bodyPr/>
          <a:lstStyle/>
          <a:p>
            <a:r>
              <a:rPr lang="en-GB" dirty="0"/>
              <a:t>Innovation Leadership</a:t>
            </a:r>
          </a:p>
        </p:txBody>
      </p:sp>
      <p:sp>
        <p:nvSpPr>
          <p:cNvPr id="3" name="Content Placeholder 2">
            <a:extLst>
              <a:ext uri="{FF2B5EF4-FFF2-40B4-BE49-F238E27FC236}">
                <a16:creationId xmlns:a16="http://schemas.microsoft.com/office/drawing/2014/main" id="{59C83024-33CE-54BD-F741-2B1366FF3B7C}"/>
              </a:ext>
            </a:extLst>
          </p:cNvPr>
          <p:cNvSpPr>
            <a:spLocks noGrp="1"/>
          </p:cNvSpPr>
          <p:nvPr>
            <p:ph idx="1"/>
          </p:nvPr>
        </p:nvSpPr>
        <p:spPr/>
        <p:txBody>
          <a:bodyPr/>
          <a:lstStyle/>
          <a:p>
            <a:r>
              <a:rPr lang="en-GB" b="1" i="0" dirty="0">
                <a:solidFill>
                  <a:srgbClr val="202122"/>
                </a:solidFill>
                <a:effectLst/>
                <a:latin typeface="Arial" panose="020B0604020202020204" pitchFamily="34" charset="0"/>
              </a:rPr>
              <a:t>Innovation leadership</a:t>
            </a:r>
            <a:r>
              <a:rPr lang="en-GB" b="0" i="0" dirty="0">
                <a:solidFill>
                  <a:srgbClr val="202122"/>
                </a:solidFill>
                <a:effectLst/>
                <a:latin typeface="Arial" panose="020B0604020202020204" pitchFamily="34" charset="0"/>
              </a:rPr>
              <a:t> is a philosophy and technique that combines different leadership styles to influence employees to produce creative ideas, products, and services. </a:t>
            </a:r>
          </a:p>
          <a:p>
            <a:r>
              <a:rPr lang="en-GB" b="0" i="0" dirty="0">
                <a:solidFill>
                  <a:srgbClr val="202122"/>
                </a:solidFill>
                <a:effectLst/>
                <a:latin typeface="Arial" panose="020B0604020202020204" pitchFamily="34" charset="0"/>
              </a:rPr>
              <a:t>The key role in the practice of innovation leadership is the innovation leader.</a:t>
            </a:r>
          </a:p>
          <a:p>
            <a:r>
              <a:rPr lang="en-GB" dirty="0"/>
              <a:t>The type of leadership most strongly associated with innovation is transformational leadership</a:t>
            </a:r>
          </a:p>
        </p:txBody>
      </p:sp>
    </p:spTree>
    <p:extLst>
      <p:ext uri="{BB962C8B-B14F-4D97-AF65-F5344CB8AC3E}">
        <p14:creationId xmlns:p14="http://schemas.microsoft.com/office/powerpoint/2010/main" val="33404536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C4138B-39AB-1219-4342-9A0FA154F6D8}"/>
              </a:ext>
            </a:extLst>
          </p:cNvPr>
          <p:cNvSpPr>
            <a:spLocks noGrp="1"/>
          </p:cNvSpPr>
          <p:nvPr>
            <p:ph type="title"/>
          </p:nvPr>
        </p:nvSpPr>
        <p:spPr/>
        <p:txBody>
          <a:bodyPr>
            <a:normAutofit/>
          </a:bodyPr>
          <a:lstStyle/>
          <a:p>
            <a:pPr defTabSz="877824"/>
            <a:r>
              <a:rPr lang="en-GB" sz="5600" kern="1200" cap="all" spc="115" baseline="0">
                <a:latin typeface="+mj-lt"/>
                <a:ea typeface="+mj-ea"/>
                <a:cs typeface="+mj-cs"/>
              </a:rPr>
              <a:t>Characteristics of innovation leadership</a:t>
            </a:r>
            <a:endParaRPr lang="en-GB" sz="5600"/>
          </a:p>
        </p:txBody>
      </p:sp>
      <p:sp>
        <p:nvSpPr>
          <p:cNvPr id="3" name="Content Placeholder 2">
            <a:extLst>
              <a:ext uri="{FF2B5EF4-FFF2-40B4-BE49-F238E27FC236}">
                <a16:creationId xmlns:a16="http://schemas.microsoft.com/office/drawing/2014/main" id="{817347DF-FD3F-E97A-EB7E-2BEF4289C506}"/>
              </a:ext>
            </a:extLst>
          </p:cNvPr>
          <p:cNvSpPr>
            <a:spLocks noGrp="1"/>
          </p:cNvSpPr>
          <p:nvPr>
            <p:ph idx="1"/>
          </p:nvPr>
        </p:nvSpPr>
        <p:spPr/>
        <p:txBody>
          <a:bodyPr>
            <a:normAutofit/>
          </a:bodyPr>
          <a:lstStyle/>
          <a:p>
            <a:pPr defTabSz="465247">
              <a:spcBef>
                <a:spcPts val="356"/>
              </a:spcBef>
              <a:spcAft>
                <a:spcPts val="356"/>
              </a:spcAft>
            </a:pPr>
            <a:r>
              <a:rPr lang="en-GB" sz="2400" kern="1200" spc="25" baseline="0" dirty="0">
                <a:solidFill>
                  <a:schemeClr val="tx1"/>
                </a:solidFill>
                <a:latin typeface="+mn-lt"/>
                <a:ea typeface="+mn-ea"/>
                <a:cs typeface="+mn-cs"/>
              </a:rPr>
              <a:t>Collaboration</a:t>
            </a:r>
          </a:p>
          <a:p>
            <a:pPr defTabSz="465247">
              <a:spcBef>
                <a:spcPts val="356"/>
              </a:spcBef>
              <a:spcAft>
                <a:spcPts val="356"/>
              </a:spcAft>
            </a:pPr>
            <a:r>
              <a:rPr lang="en-GB" sz="2400" kern="1200" spc="25" baseline="0" dirty="0">
                <a:solidFill>
                  <a:schemeClr val="tx1"/>
                </a:solidFill>
                <a:latin typeface="+mn-lt"/>
                <a:ea typeface="+mn-ea"/>
                <a:cs typeface="+mn-cs"/>
              </a:rPr>
              <a:t>Empathy</a:t>
            </a:r>
          </a:p>
          <a:p>
            <a:pPr defTabSz="465247">
              <a:spcBef>
                <a:spcPts val="356"/>
              </a:spcBef>
              <a:spcAft>
                <a:spcPts val="356"/>
              </a:spcAft>
            </a:pPr>
            <a:r>
              <a:rPr lang="en-GB" sz="2400" kern="1200" spc="25" baseline="0" dirty="0">
                <a:solidFill>
                  <a:schemeClr val="tx1"/>
                </a:solidFill>
                <a:latin typeface="+mn-lt"/>
                <a:ea typeface="+mn-ea"/>
                <a:cs typeface="+mn-cs"/>
              </a:rPr>
              <a:t>Storytelling</a:t>
            </a:r>
          </a:p>
          <a:p>
            <a:pPr defTabSz="465247">
              <a:spcBef>
                <a:spcPts val="356"/>
              </a:spcBef>
              <a:spcAft>
                <a:spcPts val="356"/>
              </a:spcAft>
            </a:pPr>
            <a:r>
              <a:rPr lang="en-GB" sz="2400" kern="1200" spc="25" baseline="0" dirty="0">
                <a:solidFill>
                  <a:schemeClr val="tx1"/>
                </a:solidFill>
                <a:latin typeface="+mn-lt"/>
                <a:ea typeface="+mn-ea"/>
                <a:cs typeface="+mn-cs"/>
              </a:rPr>
              <a:t>Sensemaking</a:t>
            </a:r>
          </a:p>
          <a:p>
            <a:pPr defTabSz="465247">
              <a:spcBef>
                <a:spcPts val="356"/>
              </a:spcBef>
              <a:spcAft>
                <a:spcPts val="356"/>
              </a:spcAft>
            </a:pPr>
            <a:r>
              <a:rPr lang="en-GB" sz="2400" kern="1200" spc="25" baseline="0" dirty="0">
                <a:solidFill>
                  <a:schemeClr val="tx1"/>
                </a:solidFill>
                <a:latin typeface="+mn-lt"/>
                <a:ea typeface="+mn-ea"/>
                <a:cs typeface="+mn-cs"/>
              </a:rPr>
              <a:t>Networking &amp; Boundary Spanning</a:t>
            </a:r>
          </a:p>
          <a:p>
            <a:pPr defTabSz="465247">
              <a:spcBef>
                <a:spcPts val="356"/>
              </a:spcBef>
              <a:spcAft>
                <a:spcPts val="356"/>
              </a:spcAft>
            </a:pPr>
            <a:r>
              <a:rPr lang="en-GB" sz="2400" kern="1200" spc="25" baseline="0" dirty="0">
                <a:solidFill>
                  <a:schemeClr val="tx1"/>
                </a:solidFill>
                <a:latin typeface="+mn-lt"/>
                <a:ea typeface="+mn-ea"/>
                <a:cs typeface="+mn-cs"/>
              </a:rPr>
              <a:t>Emotional and Social Intelligence</a:t>
            </a:r>
          </a:p>
          <a:p>
            <a:endParaRPr lang="en-GB" dirty="0"/>
          </a:p>
        </p:txBody>
      </p:sp>
      <p:sp>
        <p:nvSpPr>
          <p:cNvPr id="4" name="Rectangle 3">
            <a:extLst>
              <a:ext uri="{FF2B5EF4-FFF2-40B4-BE49-F238E27FC236}">
                <a16:creationId xmlns:a16="http://schemas.microsoft.com/office/drawing/2014/main" id="{F29C4746-D08A-48C9-8E82-B540BDDE705E}"/>
              </a:ext>
            </a:extLst>
          </p:cNvPr>
          <p:cNvSpPr/>
          <p:nvPr>
            <p:custDataLst>
              <p:tags r:id="rId1"/>
            </p:custDataLst>
          </p:nvPr>
        </p:nvSpPr>
        <p:spPr>
          <a:xfrm>
            <a:off x="4001020" y="2749621"/>
            <a:ext cx="4269989" cy="328461"/>
          </a:xfrm>
          <a:prstGeom prst="rect">
            <a:avLst/>
          </a:prstGeom>
          <a:solidFill>
            <a:srgbClr val="FF0000">
              <a:alpha val="70000"/>
              <a:alpha val="0"/>
            </a:srgbClr>
          </a:solidFill>
          <a:ln w="0" cap="rnd" cmpd="sng" algn="ctr">
            <a:solidFill>
              <a:srgbClr val="C34D61">
                <a:shade val="50000"/>
                <a:alpha val="70000"/>
                <a:alpha val="0"/>
              </a:srgbClr>
            </a:solidFill>
            <a:prstDash val="solid"/>
          </a:ln>
        </p:spPr>
        <p:style>
          <a:lnRef idx="2">
            <a:schemeClr val="accent1">
              <a:shade val="50000"/>
            </a:schemeClr>
          </a:lnRef>
          <a:fillRef idx="1">
            <a:schemeClr val="accent1"/>
          </a:fillRef>
          <a:effectRef idx="0">
            <a:schemeClr val="accent1"/>
          </a:effectRef>
          <a:fontRef idx="minor">
            <a:schemeClr val="lt1"/>
          </a:fontRef>
        </p:style>
        <p:txBody>
          <a:bodyPr vertOverflow="clip" horzOverflow="clip" rtlCol="0" anchor="t"/>
          <a:lstStyle/>
          <a:p>
            <a:pPr algn="l"/>
            <a:endParaRPr lang="en-GB"/>
          </a:p>
        </p:txBody>
      </p:sp>
    </p:spTree>
    <p:extLst>
      <p:ext uri="{BB962C8B-B14F-4D97-AF65-F5344CB8AC3E}">
        <p14:creationId xmlns:p14="http://schemas.microsoft.com/office/powerpoint/2010/main" val="4112238303"/>
      </p:ext>
    </p:extLst>
  </p:cSld>
  <p:clrMapOvr>
    <a:overrideClrMapping bg1="lt1" tx1="dk1" bg2="lt2" tx2="dk2" accent1="accent1" accent2="accent2" accent3="accent3" accent4="accent4" accent5="accent5" accent6="accent6" hlink="hlink" folHlink="folHlink"/>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15AA3E-AC18-2E69-32DD-00064A2C918B}"/>
              </a:ext>
            </a:extLst>
          </p:cNvPr>
          <p:cNvSpPr>
            <a:spLocks noGrp="1"/>
          </p:cNvSpPr>
          <p:nvPr>
            <p:ph type="title"/>
          </p:nvPr>
        </p:nvSpPr>
        <p:spPr/>
        <p:txBody>
          <a:bodyPr>
            <a:normAutofit fontScale="90000"/>
          </a:bodyPr>
          <a:lstStyle/>
          <a:p>
            <a:r>
              <a:rPr lang="en-GB" dirty="0"/>
              <a:t>Examples of Innovation leaders</a:t>
            </a:r>
          </a:p>
        </p:txBody>
      </p:sp>
      <p:sp>
        <p:nvSpPr>
          <p:cNvPr id="3" name="Content Placeholder 2">
            <a:extLst>
              <a:ext uri="{FF2B5EF4-FFF2-40B4-BE49-F238E27FC236}">
                <a16:creationId xmlns:a16="http://schemas.microsoft.com/office/drawing/2014/main" id="{784FD8C1-7A68-EF6A-A140-8B423296A5FB}"/>
              </a:ext>
            </a:extLst>
          </p:cNvPr>
          <p:cNvSpPr>
            <a:spLocks noGrp="1"/>
          </p:cNvSpPr>
          <p:nvPr>
            <p:ph idx="1"/>
          </p:nvPr>
        </p:nvSpPr>
        <p:spPr/>
        <p:txBody>
          <a:bodyPr/>
          <a:lstStyle/>
          <a:p>
            <a:pPr marL="457200" indent="-457200">
              <a:buFont typeface="Arial" panose="020B0604020202020204" pitchFamily="34" charset="0"/>
              <a:buChar char="•"/>
            </a:pPr>
            <a:r>
              <a:rPr lang="en-GB" dirty="0"/>
              <a:t>Elon Musk</a:t>
            </a:r>
          </a:p>
          <a:p>
            <a:pPr marL="457200" indent="-457200">
              <a:buFont typeface="Arial" panose="020B0604020202020204" pitchFamily="34" charset="0"/>
              <a:buChar char="•"/>
            </a:pPr>
            <a:r>
              <a:rPr lang="en-GB" dirty="0"/>
              <a:t>Mark Zuckerberg</a:t>
            </a:r>
          </a:p>
          <a:p>
            <a:pPr marL="457200" indent="-457200">
              <a:buFont typeface="Arial" panose="020B0604020202020204" pitchFamily="34" charset="0"/>
              <a:buChar char="•"/>
            </a:pPr>
            <a:r>
              <a:rPr lang="en-GB" dirty="0"/>
              <a:t>Jeff Bezos</a:t>
            </a:r>
          </a:p>
          <a:p>
            <a:pPr marL="457200" indent="-457200">
              <a:buFont typeface="Arial" panose="020B0604020202020204" pitchFamily="34" charset="0"/>
              <a:buChar char="•"/>
            </a:pPr>
            <a:r>
              <a:rPr lang="en-GB" dirty="0"/>
              <a:t>Tim Cook</a:t>
            </a:r>
          </a:p>
          <a:p>
            <a:pPr marL="457200" indent="-457200">
              <a:buFont typeface="Arial" panose="020B0604020202020204" pitchFamily="34" charset="0"/>
              <a:buChar char="•"/>
            </a:pPr>
            <a:r>
              <a:rPr lang="en-GB" dirty="0"/>
              <a:t>Steve Jobs</a:t>
            </a:r>
          </a:p>
          <a:p>
            <a:pPr marL="457200" indent="-457200">
              <a:buFont typeface="Arial" panose="020B0604020202020204" pitchFamily="34" charset="0"/>
              <a:buChar char="•"/>
            </a:pPr>
            <a:endParaRPr lang="en-GB" dirty="0"/>
          </a:p>
        </p:txBody>
      </p:sp>
    </p:spTree>
    <p:extLst>
      <p:ext uri="{BB962C8B-B14F-4D97-AF65-F5344CB8AC3E}">
        <p14:creationId xmlns:p14="http://schemas.microsoft.com/office/powerpoint/2010/main" val="150039404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8" name="Rectangle 50">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9" name="Rectangle 52">
            <a:extLst>
              <a:ext uri="{FF2B5EF4-FFF2-40B4-BE49-F238E27FC236}">
                <a16:creationId xmlns:a16="http://schemas.microsoft.com/office/drawing/2014/main" id="{9654BDA8-EE5D-4DC8-BA6E-A93D650163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657348" y="736600"/>
            <a:ext cx="7534652" cy="5384799"/>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p:cNvSpPr>
            <a:spLocks noGrp="1"/>
          </p:cNvSpPr>
          <p:nvPr>
            <p:ph type="ctrTitle"/>
          </p:nvPr>
        </p:nvSpPr>
        <p:spPr>
          <a:xfrm>
            <a:off x="5300814" y="1482634"/>
            <a:ext cx="5928018" cy="3046798"/>
          </a:xfrm>
        </p:spPr>
        <p:txBody>
          <a:bodyPr>
            <a:normAutofit/>
          </a:bodyPr>
          <a:lstStyle/>
          <a:p>
            <a:pPr algn="l"/>
            <a:r>
              <a:rPr lang="en-GB" sz="8100">
                <a:solidFill>
                  <a:schemeClr val="bg1"/>
                </a:solidFill>
                <a:cs typeface="Calibri Light"/>
              </a:rPr>
              <a:t>Assignment Guidance</a:t>
            </a:r>
            <a:endParaRPr lang="en-GB" sz="8100">
              <a:solidFill>
                <a:schemeClr val="bg1"/>
              </a:solidFill>
            </a:endParaRPr>
          </a:p>
        </p:txBody>
      </p:sp>
      <p:sp>
        <p:nvSpPr>
          <p:cNvPr id="3" name="Subtitle 2"/>
          <p:cNvSpPr>
            <a:spLocks noGrp="1"/>
          </p:cNvSpPr>
          <p:nvPr>
            <p:ph type="subTitle" idx="1"/>
          </p:nvPr>
        </p:nvSpPr>
        <p:spPr>
          <a:xfrm>
            <a:off x="5300814" y="4686300"/>
            <a:ext cx="5928018" cy="1057276"/>
          </a:xfrm>
        </p:spPr>
        <p:txBody>
          <a:bodyPr vert="horz" lIns="91440" tIns="45720" rIns="91440" bIns="45720" rtlCol="0">
            <a:normAutofit/>
          </a:bodyPr>
          <a:lstStyle/>
          <a:p>
            <a:pPr algn="l"/>
            <a:r>
              <a:rPr lang="en-GB" sz="3300">
                <a:cs typeface="Calibri"/>
              </a:rPr>
              <a:t>Leadership Case Study Essay</a:t>
            </a:r>
            <a:endParaRPr lang="en-GB" sz="3300"/>
          </a:p>
        </p:txBody>
      </p:sp>
      <p:pic>
        <p:nvPicPr>
          <p:cNvPr id="4" name="Picture 3" descr="White paper ships being led by a yellow ship">
            <a:extLst>
              <a:ext uri="{FF2B5EF4-FFF2-40B4-BE49-F238E27FC236}">
                <a16:creationId xmlns:a16="http://schemas.microsoft.com/office/drawing/2014/main" id="{2666FDDB-F357-4C8A-BB6A-0FC78C03E793}"/>
              </a:ext>
            </a:extLst>
          </p:cNvPr>
          <p:cNvPicPr>
            <a:picLocks noChangeAspect="1"/>
          </p:cNvPicPr>
          <p:nvPr/>
        </p:nvPicPr>
        <p:blipFill rotWithShape="1">
          <a:blip r:embed="rId2"/>
          <a:srcRect l="34923" r="7346" b="1"/>
          <a:stretch/>
        </p:blipFill>
        <p:spPr>
          <a:xfrm>
            <a:off x="20" y="736600"/>
            <a:ext cx="4657328" cy="538479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DD0FE4-DAA8-4012-863A-80CAF952B3DF}"/>
              </a:ext>
            </a:extLst>
          </p:cNvPr>
          <p:cNvSpPr>
            <a:spLocks noGrp="1"/>
          </p:cNvSpPr>
          <p:nvPr>
            <p:ph type="title"/>
          </p:nvPr>
        </p:nvSpPr>
        <p:spPr/>
        <p:txBody>
          <a:bodyPr/>
          <a:lstStyle/>
          <a:p>
            <a:r>
              <a:rPr lang="en-GB" dirty="0"/>
              <a:t>Essay Structure</a:t>
            </a:r>
          </a:p>
        </p:txBody>
      </p:sp>
      <p:graphicFrame>
        <p:nvGraphicFramePr>
          <p:cNvPr id="4" name="Content Placeholder 4" descr="Smartart Placeholder">
            <a:extLst>
              <a:ext uri="{FF2B5EF4-FFF2-40B4-BE49-F238E27FC236}">
                <a16:creationId xmlns:a16="http://schemas.microsoft.com/office/drawing/2014/main" id="{9EB5073E-7A60-4DEF-A24C-D2D45CB4F8F1}"/>
              </a:ext>
            </a:extLst>
          </p:cNvPr>
          <p:cNvGraphicFramePr/>
          <p:nvPr>
            <p:extLst>
              <p:ext uri="{D42A27DB-BD31-4B8C-83A1-F6EECF244321}">
                <p14:modId xmlns:p14="http://schemas.microsoft.com/office/powerpoint/2010/main" val="2811036609"/>
              </p:ext>
            </p:extLst>
          </p:nvPr>
        </p:nvGraphicFramePr>
        <p:xfrm>
          <a:off x="1236133" y="2460601"/>
          <a:ext cx="10058400" cy="426422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9493954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07AA1A2-5B50-41A7-836A-F386BD10283E}"/>
              </a:ext>
            </a:extLst>
          </p:cNvPr>
          <p:cNvSpPr>
            <a:spLocks noGrp="1"/>
          </p:cNvSpPr>
          <p:nvPr>
            <p:ph type="title"/>
          </p:nvPr>
        </p:nvSpPr>
        <p:spPr/>
        <p:txBody>
          <a:bodyPr/>
          <a:lstStyle/>
          <a:p>
            <a:r>
              <a:rPr lang="en-GB" dirty="0"/>
              <a:t>Cover page</a:t>
            </a:r>
          </a:p>
        </p:txBody>
      </p:sp>
      <p:sp>
        <p:nvSpPr>
          <p:cNvPr id="3" name="Content Placeholder 2">
            <a:extLst>
              <a:ext uri="{FF2B5EF4-FFF2-40B4-BE49-F238E27FC236}">
                <a16:creationId xmlns:a16="http://schemas.microsoft.com/office/drawing/2014/main" id="{C70901B9-CB80-4CDB-89D3-10E685FE26C7}"/>
              </a:ext>
            </a:extLst>
          </p:cNvPr>
          <p:cNvSpPr>
            <a:spLocks noGrp="1"/>
          </p:cNvSpPr>
          <p:nvPr>
            <p:ph idx="1"/>
          </p:nvPr>
        </p:nvSpPr>
        <p:spPr/>
        <p:txBody>
          <a:bodyPr vert="horz" lIns="91440" tIns="45720" rIns="91440" bIns="45720" rtlCol="0" anchor="t">
            <a:normAutofit lnSpcReduction="10000"/>
          </a:bodyPr>
          <a:lstStyle/>
          <a:p>
            <a:r>
              <a:rPr lang="en-GB" dirty="0"/>
              <a:t>Should contain:</a:t>
            </a:r>
          </a:p>
          <a:p>
            <a:pPr marL="457200" indent="-457200">
              <a:buChar char="•"/>
            </a:pPr>
            <a:r>
              <a:rPr lang="en-GB" dirty="0"/>
              <a:t>Your Name</a:t>
            </a:r>
          </a:p>
          <a:p>
            <a:pPr marL="457200" indent="-457200">
              <a:buChar char="•"/>
            </a:pPr>
            <a:r>
              <a:rPr lang="en-GB" dirty="0"/>
              <a:t>Your Student Number</a:t>
            </a:r>
          </a:p>
          <a:p>
            <a:pPr marL="457200" indent="-457200">
              <a:buChar char="•"/>
            </a:pPr>
            <a:r>
              <a:rPr lang="en-GB" dirty="0"/>
              <a:t>The Module Title and Code</a:t>
            </a:r>
            <a:r>
              <a:rPr lang="en-GB"/>
              <a:t>: IUBA6003 </a:t>
            </a:r>
            <a:r>
              <a:rPr lang="en-GB" dirty="0"/>
              <a:t>– Leading and Developing People</a:t>
            </a:r>
          </a:p>
          <a:p>
            <a:pPr marL="457200" indent="-457200">
              <a:buChar char="•"/>
            </a:pPr>
            <a:r>
              <a:rPr lang="en-GB" dirty="0"/>
              <a:t>The Essay Title, e.g.: Indra Nooyi: A leadership case study</a:t>
            </a:r>
          </a:p>
          <a:p>
            <a:pPr marL="457200" indent="-457200">
              <a:buChar char="•"/>
            </a:pPr>
            <a:r>
              <a:rPr lang="en-GB" dirty="0"/>
              <a:t>A picture of the leader (if you like)</a:t>
            </a:r>
          </a:p>
          <a:p>
            <a:pPr marL="457200" indent="-457200">
              <a:buChar char="•"/>
            </a:pPr>
            <a:endParaRPr lang="en-GB" dirty="0"/>
          </a:p>
        </p:txBody>
      </p:sp>
    </p:spTree>
    <p:extLst>
      <p:ext uri="{BB962C8B-B14F-4D97-AF65-F5344CB8AC3E}">
        <p14:creationId xmlns:p14="http://schemas.microsoft.com/office/powerpoint/2010/main" val="110267963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63F3465-843D-4A48-B74A-6D31B3E28E53}"/>
              </a:ext>
            </a:extLst>
          </p:cNvPr>
          <p:cNvSpPr>
            <a:spLocks noGrp="1"/>
          </p:cNvSpPr>
          <p:nvPr>
            <p:ph type="title"/>
          </p:nvPr>
        </p:nvSpPr>
        <p:spPr/>
        <p:txBody>
          <a:bodyPr>
            <a:normAutofit fontScale="90000"/>
          </a:bodyPr>
          <a:lstStyle/>
          <a:p>
            <a:r>
              <a:rPr lang="en-GB" dirty="0"/>
              <a:t>Introduction </a:t>
            </a:r>
            <a:r>
              <a:rPr lang="en-GB" sz="5300" dirty="0"/>
              <a:t>(200-250 Words)</a:t>
            </a:r>
          </a:p>
        </p:txBody>
      </p:sp>
      <p:sp>
        <p:nvSpPr>
          <p:cNvPr id="3" name="Content Placeholder 2">
            <a:extLst>
              <a:ext uri="{FF2B5EF4-FFF2-40B4-BE49-F238E27FC236}">
                <a16:creationId xmlns:a16="http://schemas.microsoft.com/office/drawing/2014/main" id="{1B373D32-9592-4894-92AA-F933633A1D95}"/>
              </a:ext>
            </a:extLst>
          </p:cNvPr>
          <p:cNvSpPr>
            <a:spLocks noGrp="1"/>
          </p:cNvSpPr>
          <p:nvPr>
            <p:ph idx="1"/>
          </p:nvPr>
        </p:nvSpPr>
        <p:spPr/>
        <p:txBody>
          <a:bodyPr vert="horz" lIns="91440" tIns="45720" rIns="91440" bIns="45720" rtlCol="0" anchor="t">
            <a:normAutofit fontScale="92500" lnSpcReduction="10000"/>
          </a:bodyPr>
          <a:lstStyle/>
          <a:p>
            <a:r>
              <a:rPr lang="en-GB" dirty="0">
                <a:ea typeface="+mn-lt"/>
                <a:cs typeface="+mn-lt"/>
              </a:rPr>
              <a:t>Part 1</a:t>
            </a:r>
            <a:endParaRPr lang="en-US" dirty="0"/>
          </a:p>
          <a:p>
            <a:r>
              <a:rPr lang="en-GB" dirty="0">
                <a:ea typeface="+mn-lt"/>
                <a:cs typeface="+mn-lt"/>
              </a:rPr>
              <a:t>An introduction to your chosen leader and their achievements in the world of business. </a:t>
            </a:r>
            <a:endParaRPr lang="en-GB"/>
          </a:p>
          <a:p>
            <a:pPr marL="342900" indent="-342900">
              <a:lnSpc>
                <a:spcPct val="100000"/>
              </a:lnSpc>
              <a:spcBef>
                <a:spcPts val="900"/>
              </a:spcBef>
              <a:spcAft>
                <a:spcPts val="0"/>
              </a:spcAft>
              <a:buAutoNum type="arabicPeriod"/>
            </a:pPr>
            <a:r>
              <a:rPr lang="en-GB" dirty="0">
                <a:ea typeface="+mn-lt"/>
                <a:cs typeface="+mn-lt"/>
              </a:rPr>
              <a:t>Who is ...?</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Their leadership journey</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Where they are now</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Significant Achievements</a:t>
            </a:r>
            <a:endParaRPr lang="en-US" dirty="0">
              <a:ea typeface="+mn-lt"/>
              <a:cs typeface="+mn-lt"/>
            </a:endParaRPr>
          </a:p>
          <a:p>
            <a:pPr marL="342900" indent="-342900">
              <a:lnSpc>
                <a:spcPct val="100000"/>
              </a:lnSpc>
              <a:spcBef>
                <a:spcPts val="900"/>
              </a:spcBef>
              <a:spcAft>
                <a:spcPts val="0"/>
              </a:spcAft>
              <a:buAutoNum type="arabicPeriod"/>
            </a:pPr>
            <a:r>
              <a:rPr lang="en-GB" dirty="0">
                <a:ea typeface="+mn-lt"/>
                <a:cs typeface="+mn-lt"/>
              </a:rPr>
              <a:t>A quote that sums up their leadership</a:t>
            </a:r>
            <a:endParaRPr lang="en-US" dirty="0">
              <a:ea typeface="+mn-lt"/>
              <a:cs typeface="+mn-lt"/>
            </a:endParaRPr>
          </a:p>
          <a:p>
            <a:endParaRPr lang="en-GB" dirty="0"/>
          </a:p>
        </p:txBody>
      </p:sp>
    </p:spTree>
    <p:extLst>
      <p:ext uri="{BB962C8B-B14F-4D97-AF65-F5344CB8AC3E}">
        <p14:creationId xmlns:p14="http://schemas.microsoft.com/office/powerpoint/2010/main" val="61475480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B06A3A-0314-4B95-AE4C-BF7C9A357038}"/>
              </a:ext>
            </a:extLst>
          </p:cNvPr>
          <p:cNvSpPr>
            <a:spLocks noGrp="1"/>
          </p:cNvSpPr>
          <p:nvPr>
            <p:ph type="title"/>
          </p:nvPr>
        </p:nvSpPr>
        <p:spPr/>
        <p:txBody>
          <a:bodyPr/>
          <a:lstStyle/>
          <a:p>
            <a:r>
              <a:rPr lang="en-GB" dirty="0"/>
              <a:t>Indra Nooyi Example</a:t>
            </a:r>
          </a:p>
        </p:txBody>
      </p:sp>
      <p:sp>
        <p:nvSpPr>
          <p:cNvPr id="3" name="Content Placeholder 2">
            <a:extLst>
              <a:ext uri="{FF2B5EF4-FFF2-40B4-BE49-F238E27FC236}">
                <a16:creationId xmlns:a16="http://schemas.microsoft.com/office/drawing/2014/main" id="{B1CC3A19-9AC7-4D06-BC80-D4F5510AE6D5}"/>
              </a:ext>
            </a:extLst>
          </p:cNvPr>
          <p:cNvSpPr>
            <a:spLocks noGrp="1"/>
          </p:cNvSpPr>
          <p:nvPr>
            <p:ph idx="1"/>
          </p:nvPr>
        </p:nvSpPr>
        <p:spPr/>
        <p:txBody>
          <a:bodyPr vert="horz" lIns="91440" tIns="45720" rIns="91440" bIns="45720" rtlCol="0" anchor="t">
            <a:normAutofit fontScale="47500" lnSpcReduction="20000"/>
          </a:bodyPr>
          <a:lstStyle/>
          <a:p>
            <a:r>
              <a:rPr lang="en-GB" i="1" dirty="0">
                <a:ea typeface="+mn-lt"/>
                <a:cs typeface="+mn-lt"/>
              </a:rPr>
              <a:t>Indra Nooyi was born in Madras, India to a conservative family  that held traditional values (The Economic Times, 2020).  She was considered a rebellious child by these conservative standards, first joining a cricket team and then a rock band in a time when this might have been thought unseemly for a woman (World Biography, 2021). </a:t>
            </a:r>
            <a:endParaRPr lang="en-US" i="1">
              <a:ea typeface="+mn-lt"/>
              <a:cs typeface="+mn-lt"/>
            </a:endParaRPr>
          </a:p>
          <a:p>
            <a:r>
              <a:rPr lang="en-GB" i="1" dirty="0">
                <a:ea typeface="+mn-lt"/>
                <a:cs typeface="+mn-lt"/>
              </a:rPr>
              <a:t>Nooyi graduated with an MBA from the Indian Institute of Management and after undertaking a couple of leadership roles in Indian companies, she applied and was accepted to study at Yale in the USA, something that was unheard of for someone from her background (Murray, 2004). After graduating from Yale with a master's in public and private management, Nooyi joined BCG in 1980, going on to work at Motorola in 1986 and ABB in 1990 (World Biography, 2021).</a:t>
            </a:r>
          </a:p>
          <a:p>
            <a:r>
              <a:rPr lang="en-GB" i="1" dirty="0">
                <a:ea typeface="+mn-lt"/>
                <a:cs typeface="+mn-lt"/>
              </a:rPr>
              <a:t>However, Nooyi is best known for her leadership within PepsiCo, after choosing an offer from the soft drinks company over  one from General Electric in 1994 (Business Week, 2002). Nooyi held the position of chief strategist until 2000, when she became the Chief Financial Officer, making her the highest-ranking Indian-born woman among the ranks of corporate America (Business Insider, 2001). In 2006, at the age of 42, she was appointed as the 5th CEO  in PepsiCo's 44-year history (Sherman, 2020). </a:t>
            </a:r>
          </a:p>
          <a:p>
            <a:r>
              <a:rPr lang="en-GB" i="1" dirty="0">
                <a:ea typeface="+mn-lt"/>
                <a:cs typeface="+mn-lt"/>
              </a:rPr>
              <a:t>During her time at PepsiCo, Nooyi was the recipient of many accolades, including frequent appearances in the Forbes most influential list (Forbes, 2017). Her tenure also saw a rise in PepsiCo’s revenues from $35 billion in 2006 to $63.5 billion in 2017 (Economic Times, 2020). </a:t>
            </a:r>
          </a:p>
          <a:p>
            <a:r>
              <a:rPr lang="en-GB" i="1" dirty="0">
                <a:ea typeface="+mn-lt"/>
                <a:cs typeface="+mn-lt"/>
              </a:rPr>
              <a:t>Nooyi is known for a particular approach to leadership which is follower centred and captured in the following quote:</a:t>
            </a:r>
          </a:p>
          <a:p>
            <a:pPr marL="320040" lvl="4"/>
            <a:r>
              <a:rPr lang="en-GB" dirty="0"/>
              <a:t>"Please help others rise. Greatness comes not from a position, but from helping build the future.  We have an obligation to pull others up."</a:t>
            </a:r>
            <a:endParaRPr lang="en-GB" b="0" dirty="0"/>
          </a:p>
          <a:p>
            <a:pPr marL="320040" lvl="4"/>
            <a:r>
              <a:rPr lang="en-GB" dirty="0"/>
              <a:t>(Sherman, 2020, p4).</a:t>
            </a:r>
          </a:p>
        </p:txBody>
      </p:sp>
    </p:spTree>
    <p:extLst>
      <p:ext uri="{BB962C8B-B14F-4D97-AF65-F5344CB8AC3E}">
        <p14:creationId xmlns:p14="http://schemas.microsoft.com/office/powerpoint/2010/main" val="297848936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B26ABC-ABBE-4858-8678-2AD2CC1847D3}"/>
              </a:ext>
            </a:extLst>
          </p:cNvPr>
          <p:cNvSpPr>
            <a:spLocks noGrp="1"/>
          </p:cNvSpPr>
          <p:nvPr>
            <p:ph type="title"/>
          </p:nvPr>
        </p:nvSpPr>
        <p:spPr/>
        <p:txBody>
          <a:bodyPr>
            <a:normAutofit fontScale="90000"/>
          </a:bodyPr>
          <a:lstStyle/>
          <a:p>
            <a:r>
              <a:rPr lang="en-GB" dirty="0"/>
              <a:t>Introduction </a:t>
            </a:r>
            <a:r>
              <a:rPr lang="en-GB" sz="5300" dirty="0"/>
              <a:t>(100 –150 words)</a:t>
            </a:r>
          </a:p>
        </p:txBody>
      </p:sp>
      <p:sp>
        <p:nvSpPr>
          <p:cNvPr id="3" name="Content Placeholder 2">
            <a:extLst>
              <a:ext uri="{FF2B5EF4-FFF2-40B4-BE49-F238E27FC236}">
                <a16:creationId xmlns:a16="http://schemas.microsoft.com/office/drawing/2014/main" id="{EA569612-8463-4F62-8556-115D3F380166}"/>
              </a:ext>
            </a:extLst>
          </p:cNvPr>
          <p:cNvSpPr>
            <a:spLocks noGrp="1"/>
          </p:cNvSpPr>
          <p:nvPr>
            <p:ph idx="1"/>
          </p:nvPr>
        </p:nvSpPr>
        <p:spPr>
          <a:xfrm>
            <a:off x="771972" y="2587752"/>
            <a:ext cx="10268712" cy="3593592"/>
          </a:xfrm>
        </p:spPr>
        <p:txBody>
          <a:bodyPr vert="horz" lIns="91440" tIns="45720" rIns="91440" bIns="45720" rtlCol="0" anchor="t">
            <a:normAutofit fontScale="92500" lnSpcReduction="20000"/>
          </a:bodyPr>
          <a:lstStyle/>
          <a:p>
            <a:r>
              <a:rPr lang="en-GB" dirty="0"/>
              <a:t>Part 2</a:t>
            </a:r>
          </a:p>
          <a:p>
            <a:r>
              <a:rPr lang="en-GB" dirty="0">
                <a:ea typeface="+mn-lt"/>
                <a:cs typeface="+mn-lt"/>
              </a:rPr>
              <a:t>Consideration of the complex operating environment in which they lead and the major contributors to this complexity in their industry. </a:t>
            </a:r>
          </a:p>
          <a:p>
            <a:r>
              <a:rPr lang="en-GB" dirty="0"/>
              <a:t>1. Significant megatrends affecting the operation of the business leader.</a:t>
            </a:r>
          </a:p>
          <a:p>
            <a:r>
              <a:rPr lang="en-GB" dirty="0"/>
              <a:t>2. Why a different type of leadership is required in the 21st century to foster innovation, adaption and high-performance in organisations seen as CAS.</a:t>
            </a:r>
          </a:p>
          <a:p>
            <a:r>
              <a:rPr lang="en-GB" dirty="0"/>
              <a:t>3. Your intro should end by leading the reader into the case study analysis.  </a:t>
            </a:r>
          </a:p>
        </p:txBody>
      </p:sp>
    </p:spTree>
    <p:extLst>
      <p:ext uri="{BB962C8B-B14F-4D97-AF65-F5344CB8AC3E}">
        <p14:creationId xmlns:p14="http://schemas.microsoft.com/office/powerpoint/2010/main" val="87531991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DA01DA-6E4C-44C7-88EF-5ECA48BC2CA8}"/>
              </a:ext>
            </a:extLst>
          </p:cNvPr>
          <p:cNvSpPr>
            <a:spLocks noGrp="1"/>
          </p:cNvSpPr>
          <p:nvPr>
            <p:ph type="title"/>
          </p:nvPr>
        </p:nvSpPr>
        <p:spPr/>
        <p:txBody>
          <a:bodyPr/>
          <a:lstStyle/>
          <a:p>
            <a:r>
              <a:rPr lang="en-GB" dirty="0"/>
              <a:t>How to end your Intro</a:t>
            </a:r>
          </a:p>
        </p:txBody>
      </p:sp>
      <p:sp>
        <p:nvSpPr>
          <p:cNvPr id="3" name="Content Placeholder 2">
            <a:extLst>
              <a:ext uri="{FF2B5EF4-FFF2-40B4-BE49-F238E27FC236}">
                <a16:creationId xmlns:a16="http://schemas.microsoft.com/office/drawing/2014/main" id="{C6B4D474-1295-4212-85D3-A14BCE3279B2}"/>
              </a:ext>
            </a:extLst>
          </p:cNvPr>
          <p:cNvSpPr>
            <a:spLocks noGrp="1"/>
          </p:cNvSpPr>
          <p:nvPr>
            <p:ph sz="half" idx="1"/>
          </p:nvPr>
        </p:nvSpPr>
        <p:spPr/>
        <p:txBody>
          <a:bodyPr vert="horz" lIns="91440" tIns="45720" rIns="91440" bIns="45720" rtlCol="0" anchor="t">
            <a:normAutofit fontScale="92500"/>
          </a:bodyPr>
          <a:lstStyle/>
          <a:p>
            <a:r>
              <a:rPr lang="en-GB" dirty="0"/>
              <a:t>Your introduction should end with a statement or two that informs the reader of what they should expect to hear about in the essay. </a:t>
            </a:r>
          </a:p>
          <a:p>
            <a:endParaRPr lang="en-GB" dirty="0"/>
          </a:p>
        </p:txBody>
      </p:sp>
      <p:sp>
        <p:nvSpPr>
          <p:cNvPr id="4" name="Content Placeholder 3">
            <a:extLst>
              <a:ext uri="{FF2B5EF4-FFF2-40B4-BE49-F238E27FC236}">
                <a16:creationId xmlns:a16="http://schemas.microsoft.com/office/drawing/2014/main" id="{D0C09D2E-0EFE-4A30-A11F-24B5F8C06620}"/>
              </a:ext>
            </a:extLst>
          </p:cNvPr>
          <p:cNvSpPr>
            <a:spLocks noGrp="1"/>
          </p:cNvSpPr>
          <p:nvPr>
            <p:ph sz="half" idx="2"/>
          </p:nvPr>
        </p:nvSpPr>
        <p:spPr/>
        <p:txBody>
          <a:bodyPr vert="horz" lIns="91440" tIns="45720" rIns="91440" bIns="45720" rtlCol="0" anchor="t">
            <a:normAutofit fontScale="92500"/>
          </a:bodyPr>
          <a:lstStyle/>
          <a:p>
            <a:r>
              <a:rPr lang="en-GB" dirty="0"/>
              <a:t>Example:</a:t>
            </a:r>
            <a:endParaRPr lang="en-US" dirty="0"/>
          </a:p>
          <a:p>
            <a:r>
              <a:rPr lang="en-GB" i="1" dirty="0"/>
              <a:t>Having considered the context within which leader x operates, this essay will now attempt to critically analyse their approach to leadership to determine whether it is successful in inspiring innovation, adaption and high-performance. </a:t>
            </a:r>
          </a:p>
        </p:txBody>
      </p:sp>
    </p:spTree>
    <p:extLst>
      <p:ext uri="{BB962C8B-B14F-4D97-AF65-F5344CB8AC3E}">
        <p14:creationId xmlns:p14="http://schemas.microsoft.com/office/powerpoint/2010/main" val="39682534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62448F8-3744-45FF-9209-6AEBF894BE84}"/>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689830A5-DF77-46B3-BB0E-5983194639E8}"/>
              </a:ext>
            </a:extLst>
          </p:cNvPr>
          <p:cNvSpPr>
            <a:spLocks noGrp="1"/>
          </p:cNvSpPr>
          <p:nvPr>
            <p:ph idx="1"/>
          </p:nvPr>
        </p:nvSpPr>
        <p:spPr/>
        <p:txBody>
          <a:bodyPr vert="horz" lIns="91440" tIns="45720" rIns="91440" bIns="45720" rtlCol="0" anchor="t">
            <a:normAutofit fontScale="92500" lnSpcReduction="10000"/>
          </a:bodyPr>
          <a:lstStyle/>
          <a:p>
            <a:pPr marL="514350" indent="-514350">
              <a:buAutoNum type="arabicPeriod"/>
            </a:pPr>
            <a:r>
              <a:rPr lang="en-GB" dirty="0"/>
              <a:t>Define leadership and acknowledge the complexity of defining it.</a:t>
            </a:r>
          </a:p>
          <a:p>
            <a:pPr marL="514350" indent="-514350">
              <a:buAutoNum type="arabicPeriod"/>
            </a:pPr>
            <a:r>
              <a:rPr lang="en-GB" dirty="0"/>
              <a:t>Select the theories you are going to use  for your analysis and start by telling the reader what they are, e.g.:</a:t>
            </a:r>
            <a:endParaRPr lang="en-US" dirty="0"/>
          </a:p>
          <a:p>
            <a:pPr marL="457200" lvl="1" indent="0">
              <a:buNone/>
            </a:pPr>
            <a:r>
              <a:rPr lang="en-GB" i="1" dirty="0"/>
              <a:t>Transformational, Authentic and Adaptive leadership models will be used in the analysis of leader x, along with a critical evaluation of whether they demonstrate characteristics associated with emotional and social intelligence, and agility. </a:t>
            </a:r>
          </a:p>
          <a:p>
            <a:pPr marL="457200" lvl="1" indent="0">
              <a:buNone/>
            </a:pPr>
            <a:endParaRPr lang="en-GB" i="1" dirty="0"/>
          </a:p>
          <a:p>
            <a:pPr marL="457200" lvl="1" indent="0">
              <a:buNone/>
            </a:pPr>
            <a:r>
              <a:rPr lang="en-GB" i="1" dirty="0"/>
              <a:t>Transformational leadership can be defined as ...</a:t>
            </a:r>
          </a:p>
          <a:p>
            <a:pPr marL="731520" lvl="1">
              <a:buChar char="•"/>
            </a:pPr>
            <a:endParaRPr lang="en-GB" dirty="0"/>
          </a:p>
        </p:txBody>
      </p:sp>
    </p:spTree>
    <p:extLst>
      <p:ext uri="{BB962C8B-B14F-4D97-AF65-F5344CB8AC3E}">
        <p14:creationId xmlns:p14="http://schemas.microsoft.com/office/powerpoint/2010/main" val="1469072186"/>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F04E6A9-A260-4E8A-AF50-4AF789294A23}"/>
              </a:ext>
            </a:extLst>
          </p:cNvPr>
          <p:cNvSpPr>
            <a:spLocks noGrp="1"/>
          </p:cNvSpPr>
          <p:nvPr>
            <p:ph type="title"/>
          </p:nvPr>
        </p:nvSpPr>
        <p:spPr/>
        <p:txBody>
          <a:bodyPr/>
          <a:lstStyle/>
          <a:p>
            <a:r>
              <a:rPr lang="en-GB" dirty="0"/>
              <a:t>Main Body</a:t>
            </a:r>
          </a:p>
        </p:txBody>
      </p:sp>
      <p:sp>
        <p:nvSpPr>
          <p:cNvPr id="3" name="Content Placeholder 2">
            <a:extLst>
              <a:ext uri="{FF2B5EF4-FFF2-40B4-BE49-F238E27FC236}">
                <a16:creationId xmlns:a16="http://schemas.microsoft.com/office/drawing/2014/main" id="{6D365CE6-A084-474E-81E2-D8CE1B53B37B}"/>
              </a:ext>
            </a:extLst>
          </p:cNvPr>
          <p:cNvSpPr>
            <a:spLocks noGrp="1"/>
          </p:cNvSpPr>
          <p:nvPr>
            <p:ph idx="1"/>
          </p:nvPr>
        </p:nvSpPr>
        <p:spPr/>
        <p:txBody>
          <a:bodyPr vert="horz" lIns="91440" tIns="45720" rIns="91440" bIns="45720" rtlCol="0" anchor="t">
            <a:normAutofit fontScale="70000" lnSpcReduction="20000"/>
          </a:bodyPr>
          <a:lstStyle/>
          <a:p>
            <a:pPr marL="457200" indent="-457200">
              <a:buChar char="•"/>
            </a:pPr>
            <a:r>
              <a:rPr lang="en-GB" dirty="0"/>
              <a:t>Use each of the models you are looking at to identify whether they do or do not fit the chosen leader.</a:t>
            </a:r>
            <a:endParaRPr lang="en-US" dirty="0"/>
          </a:p>
          <a:p>
            <a:pPr marL="457200" indent="-457200">
              <a:buChar char="•"/>
            </a:pPr>
            <a:r>
              <a:rPr lang="en-GB" dirty="0"/>
              <a:t>Support your discussion with examples of the leader's behaviour and language.  First-hand accounts and the leaders' own words are your best options here. </a:t>
            </a:r>
          </a:p>
          <a:p>
            <a:pPr marL="457200" indent="-457200">
              <a:buFont typeface="Arial,Sans-Serif" panose="020B0604020202020204" pitchFamily="34" charset="0"/>
              <a:buChar char="•"/>
            </a:pPr>
            <a:r>
              <a:rPr lang="en-GB" dirty="0">
                <a:ea typeface="+mn-lt"/>
                <a:cs typeface="+mn-lt"/>
              </a:rPr>
              <a:t>You can look at one theory/model at a time or combine them in the discussion of the example. </a:t>
            </a:r>
            <a:endParaRPr lang="en-GB" dirty="0"/>
          </a:p>
          <a:p>
            <a:pPr marL="457200" indent="-457200">
              <a:buFont typeface="Arial,Sans-Serif" panose="020B0604020202020204" pitchFamily="34" charset="0"/>
              <a:buChar char="•"/>
            </a:pPr>
            <a:r>
              <a:rPr lang="en-GB" dirty="0"/>
              <a:t>You should consider how this has affected their ability to foster innovation, adaption and high-performance. </a:t>
            </a:r>
          </a:p>
          <a:p>
            <a:pPr marL="457200" indent="-457200">
              <a:buChar char="•"/>
            </a:pPr>
            <a:r>
              <a:rPr lang="en-GB" dirty="0"/>
              <a:t>Select  peer reviewed sources for your discussion about the theoretical models as this will allow you to use more popular type sources, such as magazines and social media for the material on you leader, whilst maintaining</a:t>
            </a:r>
            <a:r>
              <a:rPr lang="en-GB" dirty="0">
                <a:ea typeface="+mn-lt"/>
                <a:cs typeface="+mn-lt"/>
              </a:rPr>
              <a:t> the credibility of your research. </a:t>
            </a:r>
          </a:p>
        </p:txBody>
      </p:sp>
    </p:spTree>
    <p:extLst>
      <p:ext uri="{BB962C8B-B14F-4D97-AF65-F5344CB8AC3E}">
        <p14:creationId xmlns:p14="http://schemas.microsoft.com/office/powerpoint/2010/main" val="820249205"/>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8EADE7-B1C1-492A-B7FD-F9CC69BA3A2C}"/>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84CE758A-7726-48B8-98C7-39A59AB446AD}"/>
              </a:ext>
            </a:extLst>
          </p:cNvPr>
          <p:cNvSpPr>
            <a:spLocks noGrp="1"/>
          </p:cNvSpPr>
          <p:nvPr>
            <p:ph idx="1"/>
          </p:nvPr>
        </p:nvSpPr>
        <p:spPr/>
        <p:txBody>
          <a:bodyPr vert="horz" lIns="91440" tIns="45720" rIns="91440" bIns="45720" rtlCol="0" anchor="t">
            <a:normAutofit/>
          </a:bodyPr>
          <a:lstStyle/>
          <a:p>
            <a:pPr marL="457200" indent="-457200">
              <a:buChar char="•"/>
            </a:pPr>
            <a:r>
              <a:rPr lang="en-GB" dirty="0"/>
              <a:t>No new information</a:t>
            </a:r>
          </a:p>
          <a:p>
            <a:pPr marL="457200" indent="-457200">
              <a:buChar char="•"/>
            </a:pPr>
            <a:r>
              <a:rPr lang="en-GB" dirty="0"/>
              <a:t>Conclude which approaches are a best fit for your leader and whether they have led to high-performance, innovation and adaption in their chosen business. </a:t>
            </a:r>
          </a:p>
          <a:p>
            <a:pPr marL="457200" indent="-457200">
              <a:buChar char="•"/>
            </a:pPr>
            <a:endParaRPr lang="en-GB" dirty="0"/>
          </a:p>
        </p:txBody>
      </p:sp>
    </p:spTree>
    <p:extLst>
      <p:ext uri="{BB962C8B-B14F-4D97-AF65-F5344CB8AC3E}">
        <p14:creationId xmlns:p14="http://schemas.microsoft.com/office/powerpoint/2010/main" val="132858319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F541D8-AA9C-48A0-9F32-D9CF4A71A22A}"/>
              </a:ext>
            </a:extLst>
          </p:cNvPr>
          <p:cNvSpPr>
            <a:spLocks noGrp="1"/>
          </p:cNvSpPr>
          <p:nvPr>
            <p:ph type="title"/>
          </p:nvPr>
        </p:nvSpPr>
        <p:spPr/>
        <p:txBody>
          <a:bodyPr/>
          <a:lstStyle/>
          <a:p>
            <a:r>
              <a:rPr lang="en-GB" dirty="0"/>
              <a:t>References</a:t>
            </a:r>
          </a:p>
        </p:txBody>
      </p:sp>
      <p:sp>
        <p:nvSpPr>
          <p:cNvPr id="3" name="Content Placeholder 2">
            <a:extLst>
              <a:ext uri="{FF2B5EF4-FFF2-40B4-BE49-F238E27FC236}">
                <a16:creationId xmlns:a16="http://schemas.microsoft.com/office/drawing/2014/main" id="{C1BD184A-ACA7-4D53-A0B3-0BE150F1C120}"/>
              </a:ext>
            </a:extLst>
          </p:cNvPr>
          <p:cNvSpPr>
            <a:spLocks noGrp="1"/>
          </p:cNvSpPr>
          <p:nvPr>
            <p:ph idx="1"/>
          </p:nvPr>
        </p:nvSpPr>
        <p:spPr/>
        <p:txBody>
          <a:bodyPr vert="horz" lIns="91440" tIns="45720" rIns="91440" bIns="45720" rtlCol="0" anchor="t">
            <a:normAutofit/>
          </a:bodyPr>
          <a:lstStyle/>
          <a:p>
            <a:pPr marL="457200" indent="-457200">
              <a:buChar char="•"/>
            </a:pPr>
            <a:r>
              <a:rPr lang="en-GB" dirty="0"/>
              <a:t>Harvard convention</a:t>
            </a:r>
          </a:p>
          <a:p>
            <a:pPr marL="457200" indent="-457200">
              <a:buChar char="•"/>
            </a:pPr>
            <a:r>
              <a:rPr lang="en-GB" dirty="0"/>
              <a:t>20 sources minimum– aim for 50% more if you are looking for a distinction level mark</a:t>
            </a:r>
          </a:p>
          <a:p>
            <a:pPr marL="457200" indent="-457200">
              <a:buChar char="•"/>
            </a:pPr>
            <a:r>
              <a:rPr lang="en-GB" dirty="0"/>
              <a:t>Recent, credible, relevant</a:t>
            </a:r>
          </a:p>
          <a:p>
            <a:pPr marL="457200" indent="-457200">
              <a:buChar char="•"/>
            </a:pPr>
            <a:r>
              <a:rPr lang="en-GB" dirty="0"/>
              <a:t>Only sources you have cited in the essay</a:t>
            </a:r>
          </a:p>
          <a:p>
            <a:pPr marL="457200" indent="-457200">
              <a:buChar char="•"/>
            </a:pPr>
            <a:endParaRPr lang="en-GB" dirty="0"/>
          </a:p>
        </p:txBody>
      </p:sp>
    </p:spTree>
    <p:extLst>
      <p:ext uri="{BB962C8B-B14F-4D97-AF65-F5344CB8AC3E}">
        <p14:creationId xmlns:p14="http://schemas.microsoft.com/office/powerpoint/2010/main" val="3474227027"/>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09A1C012-8297-4361-ACE8-A2509FB189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4206240"/>
            <a:ext cx="12192000" cy="265176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4AA13AD3-0A4F-475A-BEBB-DEEFF5C096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D65E0E3C-32F3-480B-9842-7611BBE2EE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420624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D81C0A-279F-43F4-A5CA-887CBB784AB0}"/>
              </a:ext>
            </a:extLst>
          </p:cNvPr>
          <p:cNvSpPr>
            <a:spLocks noGrp="1"/>
          </p:cNvSpPr>
          <p:nvPr>
            <p:ph type="title"/>
          </p:nvPr>
        </p:nvSpPr>
        <p:spPr>
          <a:xfrm>
            <a:off x="960120" y="640080"/>
            <a:ext cx="10268712" cy="3227832"/>
          </a:xfrm>
        </p:spPr>
        <p:txBody>
          <a:bodyPr vert="horz" lIns="91440" tIns="45720" rIns="91440" bIns="45720" rtlCol="0" anchor="b">
            <a:normAutofit/>
          </a:bodyPr>
          <a:lstStyle/>
          <a:p>
            <a:pPr algn="ctr"/>
            <a:r>
              <a:rPr lang="en-US" sz="8800"/>
              <a:t>And finally...</a:t>
            </a:r>
          </a:p>
        </p:txBody>
      </p:sp>
      <p:sp>
        <p:nvSpPr>
          <p:cNvPr id="3" name="Content Placeholder 2">
            <a:extLst>
              <a:ext uri="{FF2B5EF4-FFF2-40B4-BE49-F238E27FC236}">
                <a16:creationId xmlns:a16="http://schemas.microsoft.com/office/drawing/2014/main" id="{A774452D-3A0F-4DF6-B0D7-CF3AC9D46652}"/>
              </a:ext>
            </a:extLst>
          </p:cNvPr>
          <p:cNvSpPr>
            <a:spLocks noGrp="1"/>
          </p:cNvSpPr>
          <p:nvPr>
            <p:ph idx="1"/>
          </p:nvPr>
        </p:nvSpPr>
        <p:spPr>
          <a:xfrm>
            <a:off x="960120" y="4526280"/>
            <a:ext cx="10268712" cy="1508760"/>
          </a:xfrm>
        </p:spPr>
        <p:txBody>
          <a:bodyPr vert="horz" lIns="91440" tIns="45720" rIns="91440" bIns="45720" rtlCol="0">
            <a:normAutofit/>
          </a:bodyPr>
          <a:lstStyle/>
          <a:p>
            <a:pPr algn="ctr"/>
            <a:r>
              <a:rPr lang="en-US" sz="3600"/>
              <a:t>CHECK YOU SPELLING AND GRAMMAR BEFORE SUBMISSION!</a:t>
            </a:r>
          </a:p>
        </p:txBody>
      </p:sp>
    </p:spTree>
    <p:extLst>
      <p:ext uri="{BB962C8B-B14F-4D97-AF65-F5344CB8AC3E}">
        <p14:creationId xmlns:p14="http://schemas.microsoft.com/office/powerpoint/2010/main" val="28482595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4054EA-C8AE-B63D-D2E4-CFF817925B16}"/>
              </a:ext>
            </a:extLst>
          </p:cNvPr>
          <p:cNvSpPr>
            <a:spLocks noGrp="1"/>
          </p:cNvSpPr>
          <p:nvPr>
            <p:ph type="title"/>
          </p:nvPr>
        </p:nvSpPr>
        <p:spPr/>
        <p:txBody>
          <a:bodyPr>
            <a:normAutofit fontScale="90000"/>
          </a:bodyPr>
          <a:lstStyle/>
          <a:p>
            <a:r>
              <a:rPr lang="en-GB" dirty="0"/>
              <a:t>SUBMSSION DEADLINE AND DRAFT</a:t>
            </a:r>
          </a:p>
        </p:txBody>
      </p:sp>
      <p:sp>
        <p:nvSpPr>
          <p:cNvPr id="3" name="TextBox 2">
            <a:extLst>
              <a:ext uri="{FF2B5EF4-FFF2-40B4-BE49-F238E27FC236}">
                <a16:creationId xmlns:a16="http://schemas.microsoft.com/office/drawing/2014/main" id="{0A7D5BA4-90D7-78CF-0172-50F1941FCBDD}"/>
              </a:ext>
            </a:extLst>
          </p:cNvPr>
          <p:cNvSpPr txBox="1"/>
          <p:nvPr/>
        </p:nvSpPr>
        <p:spPr>
          <a:xfrm>
            <a:off x="1442906" y="3028425"/>
            <a:ext cx="8615494" cy="2554545"/>
          </a:xfrm>
          <a:prstGeom prst="rect">
            <a:avLst/>
          </a:prstGeom>
          <a:noFill/>
        </p:spPr>
        <p:txBody>
          <a:bodyPr wrap="square" rtlCol="0">
            <a:spAutoFit/>
          </a:bodyPr>
          <a:lstStyle/>
          <a:p>
            <a:pPr algn="ctr"/>
            <a:r>
              <a:rPr lang="en-GB" sz="3200" dirty="0">
                <a:solidFill>
                  <a:srgbClr val="FF0000"/>
                </a:solidFill>
              </a:rPr>
              <a:t>SUBMISSION DEADLINE: </a:t>
            </a:r>
            <a:r>
              <a:rPr lang="en-GB" sz="3200">
                <a:solidFill>
                  <a:srgbClr val="FF0000"/>
                </a:solidFill>
              </a:rPr>
              <a:t>11.59pm Saturday 19</a:t>
            </a:r>
            <a:r>
              <a:rPr lang="en-GB" sz="3200" baseline="30000">
                <a:solidFill>
                  <a:srgbClr val="FF0000"/>
                </a:solidFill>
              </a:rPr>
              <a:t>th</a:t>
            </a:r>
            <a:r>
              <a:rPr lang="en-GB" sz="3200">
                <a:solidFill>
                  <a:srgbClr val="FF0000"/>
                </a:solidFill>
              </a:rPr>
              <a:t> </a:t>
            </a:r>
            <a:r>
              <a:rPr lang="en-GB" sz="3200" dirty="0">
                <a:solidFill>
                  <a:srgbClr val="FF0000"/>
                </a:solidFill>
              </a:rPr>
              <a:t>AUGUST, 2023</a:t>
            </a:r>
          </a:p>
          <a:p>
            <a:pPr algn="ctr"/>
            <a:endParaRPr lang="en-GB" sz="3200" dirty="0">
              <a:solidFill>
                <a:srgbClr val="FF0000"/>
              </a:solidFill>
            </a:endParaRPr>
          </a:p>
          <a:p>
            <a:pPr algn="ctr"/>
            <a:r>
              <a:rPr lang="en-GB" sz="3200" dirty="0"/>
              <a:t>Draft in to Myfanwy by: TUESDAY 8</a:t>
            </a:r>
            <a:r>
              <a:rPr lang="en-GB" sz="3200" baseline="30000" dirty="0"/>
              <a:t>TH</a:t>
            </a:r>
            <a:r>
              <a:rPr lang="en-GB" sz="3200" dirty="0"/>
              <a:t> AUGUST, 2023 (at the latest)</a:t>
            </a:r>
          </a:p>
        </p:txBody>
      </p:sp>
    </p:spTree>
    <p:extLst>
      <p:ext uri="{BB962C8B-B14F-4D97-AF65-F5344CB8AC3E}">
        <p14:creationId xmlns:p14="http://schemas.microsoft.com/office/powerpoint/2010/main" val="5696185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VEVOX.ALERT.PANEL" val="0"/>
</p:tagLst>
</file>

<file path=ppt/tags/tag2.xml><?xml version="1.0" encoding="utf-8"?>
<p:tagLst xmlns:a="http://schemas.openxmlformats.org/drawingml/2006/main" xmlns:r="http://schemas.openxmlformats.org/officeDocument/2006/relationships" xmlns:p="http://schemas.openxmlformats.org/presentationml/2006/main">
  <p:tag name="VEVOX.ALERT.PANEL" val="0"/>
</p:tagLst>
</file>

<file path=ppt/tags/tag3.xml><?xml version="1.0" encoding="utf-8"?>
<p:tagLst xmlns:a="http://schemas.openxmlformats.org/drawingml/2006/main" xmlns:r="http://schemas.openxmlformats.org/officeDocument/2006/relationships" xmlns:p="http://schemas.openxmlformats.org/presentationml/2006/main">
  <p:tag name="VEVOX.ALERT.PANEL" val="0"/>
</p:tagLst>
</file>

<file path=ppt/tags/tag4.xml><?xml version="1.0" encoding="utf-8"?>
<p:tagLst xmlns:a="http://schemas.openxmlformats.org/drawingml/2006/main" xmlns:r="http://schemas.openxmlformats.org/officeDocument/2006/relationships" xmlns:p="http://schemas.openxmlformats.org/presentationml/2006/main">
  <p:tag name="VEVOX.ALERT.PANEL" val="0"/>
</p:tagLst>
</file>

<file path=ppt/theme/theme1.xml><?xml version="1.0" encoding="utf-8"?>
<a:theme xmlns:a="http://schemas.openxmlformats.org/drawingml/2006/main" name="JuxtaposeVTI">
  <a:themeElements>
    <a:clrScheme name="Juxtapose">
      <a:dk1>
        <a:sysClr val="windowText" lastClr="000000"/>
      </a:dk1>
      <a:lt1>
        <a:sysClr val="window" lastClr="FFFFFF"/>
      </a:lt1>
      <a:dk2>
        <a:srgbClr val="3F3F3F"/>
      </a:dk2>
      <a:lt2>
        <a:srgbClr val="F8F7F5"/>
      </a:lt2>
      <a:accent1>
        <a:srgbClr val="F99700"/>
      </a:accent1>
      <a:accent2>
        <a:srgbClr val="00BAC7"/>
      </a:accent2>
      <a:accent3>
        <a:srgbClr val="FF5C21"/>
      </a:accent3>
      <a:accent4>
        <a:srgbClr val="6F7EFD"/>
      </a:accent4>
      <a:accent5>
        <a:srgbClr val="ACACAC"/>
      </a:accent5>
      <a:accent6>
        <a:srgbClr val="737373"/>
      </a:accent6>
      <a:hlink>
        <a:srgbClr val="0099FF"/>
      </a:hlink>
      <a:folHlink>
        <a:srgbClr val="868686"/>
      </a:folHlink>
    </a:clrScheme>
    <a:fontScheme name="Custom 167">
      <a:majorFont>
        <a:latin typeface="Franklin Gothic Demi Cond"/>
        <a:ea typeface=""/>
        <a:cs typeface=""/>
      </a:majorFont>
      <a:minorFont>
        <a:latin typeface="Franklin Gothic Medium"/>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JuxtaposeVTI" id="{FBDCC3B4-6EA8-442A-B697-43C068E31FE3}" vid="{090F2E09-E4E2-4F71-A70E-279F5A0D9E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54</TotalTime>
  <Words>1860</Words>
  <Application>Microsoft Office PowerPoint</Application>
  <PresentationFormat>Widescreen</PresentationFormat>
  <Paragraphs>130</Paragraphs>
  <Slides>22</Slides>
  <Notes>6</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22</vt:i4>
      </vt:variant>
    </vt:vector>
  </HeadingPairs>
  <TitlesOfParts>
    <vt:vector size="30" baseType="lpstr">
      <vt:lpstr>Arial,Sans-Serif</vt:lpstr>
      <vt:lpstr>Google Sans</vt:lpstr>
      <vt:lpstr>Arial</vt:lpstr>
      <vt:lpstr>Calibri</vt:lpstr>
      <vt:lpstr>Franklin Gothic Demi Cond</vt:lpstr>
      <vt:lpstr>Franklin Gothic Medium</vt:lpstr>
      <vt:lpstr>Wingdings</vt:lpstr>
      <vt:lpstr>JuxtaposeVTI</vt:lpstr>
      <vt:lpstr>Innovation leadership</vt:lpstr>
      <vt:lpstr>Recap session 2</vt:lpstr>
      <vt:lpstr>Today’s session</vt:lpstr>
      <vt:lpstr>What is Innovation?</vt:lpstr>
      <vt:lpstr>Why business needs innovation</vt:lpstr>
      <vt:lpstr>The process of innovation</vt:lpstr>
      <vt:lpstr>Innovation Leadership</vt:lpstr>
      <vt:lpstr>Characteristics of innovation leadership</vt:lpstr>
      <vt:lpstr>Examples of Innovation leaders</vt:lpstr>
      <vt:lpstr>Assignment Guidance</vt:lpstr>
      <vt:lpstr>Essay Structure</vt:lpstr>
      <vt:lpstr>Cover page</vt:lpstr>
      <vt:lpstr>Introduction (200-250 Words)</vt:lpstr>
      <vt:lpstr>Indra Nooyi Example</vt:lpstr>
      <vt:lpstr>Introduction (100 –150 words)</vt:lpstr>
      <vt:lpstr>How to end your Intro</vt:lpstr>
      <vt:lpstr>Main Body</vt:lpstr>
      <vt:lpstr>Main Body</vt:lpstr>
      <vt:lpstr>Conclusion</vt:lpstr>
      <vt:lpstr>References</vt:lpstr>
      <vt:lpstr>And finally...</vt:lpstr>
      <vt:lpstr>SUBMSSION DEADLINE AND DRAFT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dc:title>
  <dc:creator>Julie Hayward</dc:creator>
  <cp:lastModifiedBy>Myfanwy Davies (IMH)</cp:lastModifiedBy>
  <cp:revision>314</cp:revision>
  <dcterms:created xsi:type="dcterms:W3CDTF">2021-02-22T13:29:19Z</dcterms:created>
  <dcterms:modified xsi:type="dcterms:W3CDTF">2023-07-28T11:59:15Z</dcterms:modified>
</cp:coreProperties>
</file>