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746011-384C-2E80-3092-CCFC9AB69B17}" v="525" dt="2026-10-18T13:38:33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eema Iqbal (2309238)" userId="S::2309238@student.uwtsd.ac.uk::db7b3d40-c25e-4c63-9d0a-61470b8e06cb" providerId="AD" clId="Web-{F1746011-384C-2E80-3092-CCFC9AB69B17}"/>
    <pc:docChg chg="modSld">
      <pc:chgData name="Naeema Iqbal (2309238)" userId="S::2309238@student.uwtsd.ac.uk::db7b3d40-c25e-4c63-9d0a-61470b8e06cb" providerId="AD" clId="Web-{F1746011-384C-2E80-3092-CCFC9AB69B17}" dt="2026-10-18T13:38:33.347" v="276" actId="20577"/>
      <pc:docMkLst>
        <pc:docMk/>
      </pc:docMkLst>
      <pc:sldChg chg="modSp">
        <pc:chgData name="Naeema Iqbal (2309238)" userId="S::2309238@student.uwtsd.ac.uk::db7b3d40-c25e-4c63-9d0a-61470b8e06cb" providerId="AD" clId="Web-{F1746011-384C-2E80-3092-CCFC9AB69B17}" dt="2026-10-18T13:38:33.347" v="276" actId="20577"/>
        <pc:sldMkLst>
          <pc:docMk/>
          <pc:sldMk cId="2526479847" sldId="269"/>
        </pc:sldMkLst>
        <pc:spChg chg="mod">
          <ac:chgData name="Naeema Iqbal (2309238)" userId="S::2309238@student.uwtsd.ac.uk::db7b3d40-c25e-4c63-9d0a-61470b8e06cb" providerId="AD" clId="Web-{F1746011-384C-2E80-3092-CCFC9AB69B17}" dt="2026-10-18T13:38:33.347" v="276" actId="20577"/>
          <ac:spMkLst>
            <pc:docMk/>
            <pc:sldMk cId="2526479847" sldId="269"/>
            <ac:spMk id="2" creationId="{14DBDF0F-9D4D-0A35-BD0A-F2DACBA6C699}"/>
          </ac:spMkLst>
        </pc:spChg>
      </pc:sldChg>
    </pc:docChg>
  </pc:docChgLst>
  <pc:docChgLst>
    <pc:chgData name="Naeema Iqbal (2309238)" userId="S::2309238@student.uwtsd.ac.uk::db7b3d40-c25e-4c63-9d0a-61470b8e06cb" providerId="AD" clId="Web-{17F5EEAD-45E3-ACD6-6DF8-C529B3A6C95B}"/>
    <pc:docChg chg="addSld delSld modSld">
      <pc:chgData name="Naeema Iqbal (2309238)" userId="S::2309238@student.uwtsd.ac.uk::db7b3d40-c25e-4c63-9d0a-61470b8e06cb" providerId="AD" clId="Web-{17F5EEAD-45E3-ACD6-6DF8-C529B3A6C95B}" dt="2026-10-01T23:09:27.106" v="2162" actId="20577"/>
      <pc:docMkLst>
        <pc:docMk/>
      </pc:docMkLst>
      <pc:sldChg chg="addSp modSp new">
        <pc:chgData name="Naeema Iqbal (2309238)" userId="S::2309238@student.uwtsd.ac.uk::db7b3d40-c25e-4c63-9d0a-61470b8e06cb" providerId="AD" clId="Web-{17F5EEAD-45E3-ACD6-6DF8-C529B3A6C95B}" dt="2026-10-01T21:53:57.848" v="104" actId="20577"/>
        <pc:sldMkLst>
          <pc:docMk/>
          <pc:sldMk cId="2777291916" sldId="257"/>
        </pc:sldMkLst>
        <pc:spChg chg="add mod">
          <ac:chgData name="Naeema Iqbal (2309238)" userId="S::2309238@student.uwtsd.ac.uk::db7b3d40-c25e-4c63-9d0a-61470b8e06cb" providerId="AD" clId="Web-{17F5EEAD-45E3-ACD6-6DF8-C529B3A6C95B}" dt="2026-10-01T21:53:57.848" v="104" actId="20577"/>
          <ac:spMkLst>
            <pc:docMk/>
            <pc:sldMk cId="2777291916" sldId="257"/>
            <ac:spMk id="2" creationId="{309D0710-3191-9229-AC8E-2D06D99BB044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3:09:27.106" v="2162" actId="20577"/>
        <pc:sldMkLst>
          <pc:docMk/>
          <pc:sldMk cId="2505370771" sldId="258"/>
        </pc:sldMkLst>
        <pc:spChg chg="add mod">
          <ac:chgData name="Naeema Iqbal (2309238)" userId="S::2309238@student.uwtsd.ac.uk::db7b3d40-c25e-4c63-9d0a-61470b8e06cb" providerId="AD" clId="Web-{17F5EEAD-45E3-ACD6-6DF8-C529B3A6C95B}" dt="2026-10-01T23:09:27.106" v="2162" actId="20577"/>
          <ac:spMkLst>
            <pc:docMk/>
            <pc:sldMk cId="2505370771" sldId="258"/>
            <ac:spMk id="2" creationId="{3F067ABF-F4CF-C404-E9EC-B12AD189DA59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02:23.958" v="370" actId="20577"/>
        <pc:sldMkLst>
          <pc:docMk/>
          <pc:sldMk cId="2753272480" sldId="259"/>
        </pc:sldMkLst>
        <pc:spChg chg="add mod">
          <ac:chgData name="Naeema Iqbal (2309238)" userId="S::2309238@student.uwtsd.ac.uk::db7b3d40-c25e-4c63-9d0a-61470b8e06cb" providerId="AD" clId="Web-{17F5EEAD-45E3-ACD6-6DF8-C529B3A6C95B}" dt="2026-10-01T22:02:23.958" v="370" actId="20577"/>
          <ac:spMkLst>
            <pc:docMk/>
            <pc:sldMk cId="2753272480" sldId="259"/>
            <ac:spMk id="2" creationId="{188DEA14-E6B9-41D8-0C4C-F2CFBB6D60AE}"/>
          </ac:spMkLst>
        </pc:spChg>
      </pc:sldChg>
      <pc:sldChg chg="addSp delSp modSp new">
        <pc:chgData name="Naeema Iqbal (2309238)" userId="S::2309238@student.uwtsd.ac.uk::db7b3d40-c25e-4c63-9d0a-61470b8e06cb" providerId="AD" clId="Web-{17F5EEAD-45E3-ACD6-6DF8-C529B3A6C95B}" dt="2026-10-01T22:56:11.599" v="1878" actId="20577"/>
        <pc:sldMkLst>
          <pc:docMk/>
          <pc:sldMk cId="1982552484" sldId="260"/>
        </pc:sldMkLst>
        <pc:spChg chg="add mod">
          <ac:chgData name="Naeema Iqbal (2309238)" userId="S::2309238@student.uwtsd.ac.uk::db7b3d40-c25e-4c63-9d0a-61470b8e06cb" providerId="AD" clId="Web-{17F5EEAD-45E3-ACD6-6DF8-C529B3A6C95B}" dt="2026-10-01T22:56:11.599" v="1878" actId="20577"/>
          <ac:spMkLst>
            <pc:docMk/>
            <pc:sldMk cId="1982552484" sldId="260"/>
            <ac:spMk id="3" creationId="{4248BBDB-21B1-5E0A-A460-B6C7EC399BFC}"/>
          </ac:spMkLst>
        </pc:spChg>
      </pc:sldChg>
      <pc:sldChg chg="addSp delSp modSp new">
        <pc:chgData name="Naeema Iqbal (2309238)" userId="S::2309238@student.uwtsd.ac.uk::db7b3d40-c25e-4c63-9d0a-61470b8e06cb" providerId="AD" clId="Web-{17F5EEAD-45E3-ACD6-6DF8-C529B3A6C95B}" dt="2026-10-01T22:57:08.694" v="1910" actId="20577"/>
        <pc:sldMkLst>
          <pc:docMk/>
          <pc:sldMk cId="1340659094" sldId="261"/>
        </pc:sldMkLst>
        <pc:spChg chg="add mod">
          <ac:chgData name="Naeema Iqbal (2309238)" userId="S::2309238@student.uwtsd.ac.uk::db7b3d40-c25e-4c63-9d0a-61470b8e06cb" providerId="AD" clId="Web-{17F5EEAD-45E3-ACD6-6DF8-C529B3A6C95B}" dt="2026-10-01T22:57:08.694" v="1910" actId="20577"/>
          <ac:spMkLst>
            <pc:docMk/>
            <pc:sldMk cId="1340659094" sldId="261"/>
            <ac:spMk id="4" creationId="{1EB1CBF4-82EF-7592-E1D2-F5F7A1A24A06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14:00.884" v="690" actId="20577"/>
        <pc:sldMkLst>
          <pc:docMk/>
          <pc:sldMk cId="1665790336" sldId="262"/>
        </pc:sldMkLst>
        <pc:spChg chg="add mod">
          <ac:chgData name="Naeema Iqbal (2309238)" userId="S::2309238@student.uwtsd.ac.uk::db7b3d40-c25e-4c63-9d0a-61470b8e06cb" providerId="AD" clId="Web-{17F5EEAD-45E3-ACD6-6DF8-C529B3A6C95B}" dt="2026-10-01T22:14:00.884" v="690" actId="20577"/>
          <ac:spMkLst>
            <pc:docMk/>
            <pc:sldMk cId="1665790336" sldId="262"/>
            <ac:spMk id="2" creationId="{C77CE1D9-8BA9-6E3D-7412-8AE7D8E5F7CB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57:22.069" v="1911" actId="20577"/>
        <pc:sldMkLst>
          <pc:docMk/>
          <pc:sldMk cId="311312906" sldId="263"/>
        </pc:sldMkLst>
        <pc:spChg chg="add mod">
          <ac:chgData name="Naeema Iqbal (2309238)" userId="S::2309238@student.uwtsd.ac.uk::db7b3d40-c25e-4c63-9d0a-61470b8e06cb" providerId="AD" clId="Web-{17F5EEAD-45E3-ACD6-6DF8-C529B3A6C95B}" dt="2026-10-01T22:57:22.069" v="1911" actId="20577"/>
          <ac:spMkLst>
            <pc:docMk/>
            <pc:sldMk cId="311312906" sldId="263"/>
            <ac:spMk id="2" creationId="{3A4F7EF7-D8EE-EC2B-41B9-F15D62F52D1C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23:12.994" v="1001" actId="20577"/>
        <pc:sldMkLst>
          <pc:docMk/>
          <pc:sldMk cId="273094375" sldId="264"/>
        </pc:sldMkLst>
        <pc:spChg chg="add mod">
          <ac:chgData name="Naeema Iqbal (2309238)" userId="S::2309238@student.uwtsd.ac.uk::db7b3d40-c25e-4c63-9d0a-61470b8e06cb" providerId="AD" clId="Web-{17F5EEAD-45E3-ACD6-6DF8-C529B3A6C95B}" dt="2026-10-01T22:23:12.994" v="1001" actId="20577"/>
          <ac:spMkLst>
            <pc:docMk/>
            <pc:sldMk cId="273094375" sldId="264"/>
            <ac:spMk id="2" creationId="{269F9E64-26F8-ADAB-945F-A7BB3A6B4AFB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25:08.748" v="1091" actId="20577"/>
        <pc:sldMkLst>
          <pc:docMk/>
          <pc:sldMk cId="3340783610" sldId="265"/>
        </pc:sldMkLst>
        <pc:spChg chg="add mod">
          <ac:chgData name="Naeema Iqbal (2309238)" userId="S::2309238@student.uwtsd.ac.uk::db7b3d40-c25e-4c63-9d0a-61470b8e06cb" providerId="AD" clId="Web-{17F5EEAD-45E3-ACD6-6DF8-C529B3A6C95B}" dt="2026-10-01T22:25:08.748" v="1091" actId="20577"/>
          <ac:spMkLst>
            <pc:docMk/>
            <pc:sldMk cId="3340783610" sldId="265"/>
            <ac:spMk id="2" creationId="{337D13E9-27E6-47D4-2382-6164F4460558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58:14.430" v="1945" actId="20577"/>
        <pc:sldMkLst>
          <pc:docMk/>
          <pc:sldMk cId="635238630" sldId="266"/>
        </pc:sldMkLst>
        <pc:spChg chg="add mod">
          <ac:chgData name="Naeema Iqbal (2309238)" userId="S::2309238@student.uwtsd.ac.uk::db7b3d40-c25e-4c63-9d0a-61470b8e06cb" providerId="AD" clId="Web-{17F5EEAD-45E3-ACD6-6DF8-C529B3A6C95B}" dt="2026-10-01T22:58:14.430" v="1945" actId="20577"/>
          <ac:spMkLst>
            <pc:docMk/>
            <pc:sldMk cId="635238630" sldId="266"/>
            <ac:spMk id="2" creationId="{3D040B03-0381-027E-105E-E6032C1AB8EA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39:34.866" v="1576" actId="20577"/>
        <pc:sldMkLst>
          <pc:docMk/>
          <pc:sldMk cId="1816502204" sldId="267"/>
        </pc:sldMkLst>
        <pc:spChg chg="add mod">
          <ac:chgData name="Naeema Iqbal (2309238)" userId="S::2309238@student.uwtsd.ac.uk::db7b3d40-c25e-4c63-9d0a-61470b8e06cb" providerId="AD" clId="Web-{17F5EEAD-45E3-ACD6-6DF8-C529B3A6C95B}" dt="2026-10-01T22:39:34.866" v="1576" actId="20577"/>
          <ac:spMkLst>
            <pc:docMk/>
            <pc:sldMk cId="1816502204" sldId="267"/>
            <ac:spMk id="2" creationId="{12C02C0D-58FA-74E1-2BA3-82028359AC96}"/>
          </ac:spMkLst>
        </pc:spChg>
      </pc:sldChg>
      <pc:sldChg chg="addSp modSp new">
        <pc:chgData name="Naeema Iqbal (2309238)" userId="S::2309238@student.uwtsd.ac.uk::db7b3d40-c25e-4c63-9d0a-61470b8e06cb" providerId="AD" clId="Web-{17F5EEAD-45E3-ACD6-6DF8-C529B3A6C95B}" dt="2026-10-01T22:31:14.649" v="1307" actId="20577"/>
        <pc:sldMkLst>
          <pc:docMk/>
          <pc:sldMk cId="792162455" sldId="268"/>
        </pc:sldMkLst>
      </pc:sldChg>
      <pc:sldChg chg="addSp modSp new">
        <pc:chgData name="Naeema Iqbal (2309238)" userId="S::2309238@student.uwtsd.ac.uk::db7b3d40-c25e-4c63-9d0a-61470b8e06cb" providerId="AD" clId="Web-{17F5EEAD-45E3-ACD6-6DF8-C529B3A6C95B}" dt="2026-10-01T23:04:54.270" v="2095" actId="20577"/>
        <pc:sldMkLst>
          <pc:docMk/>
          <pc:sldMk cId="2526479847" sldId="269"/>
        </pc:sldMkLst>
        <pc:spChg chg="add mod">
          <ac:chgData name="Naeema Iqbal (2309238)" userId="S::2309238@student.uwtsd.ac.uk::db7b3d40-c25e-4c63-9d0a-61470b8e06cb" providerId="AD" clId="Web-{17F5EEAD-45E3-ACD6-6DF8-C529B3A6C95B}" dt="2026-10-01T23:04:54.270" v="2095" actId="20577"/>
          <ac:spMkLst>
            <pc:docMk/>
            <pc:sldMk cId="2526479847" sldId="269"/>
            <ac:spMk id="2" creationId="{14DBDF0F-9D4D-0A35-BD0A-F2DACBA6C699}"/>
          </ac:spMkLst>
        </pc:spChg>
      </pc:sldChg>
    </pc:docChg>
  </pc:docChgLst>
  <pc:docChgLst>
    <pc:chgData name="Naeema Iqbal (2309238)" userId="S::2309238@student.uwtsd.ac.uk::db7b3d40-c25e-4c63-9d0a-61470b8e06cb" providerId="AD" clId="Web-{00000000-0000-0000-0000-000000000000}"/>
    <pc:docChg chg="modSld">
      <pc:chgData name="Naeema Iqbal (2309238)" userId="S::2309238@student.uwtsd.ac.uk::db7b3d40-c25e-4c63-9d0a-61470b8e06cb" providerId="AD" clId="Web-{00000000-0000-0000-0000-000000000000}" dt="2026-10-13T10:59:13.893" v="10" actId="20577"/>
      <pc:docMkLst>
        <pc:docMk/>
      </pc:docMkLst>
      <pc:sldChg chg="modSp">
        <pc:chgData name="Naeema Iqbal (2309238)" userId="S::2309238@student.uwtsd.ac.uk::db7b3d40-c25e-4c63-9d0a-61470b8e06cb" providerId="AD" clId="Web-{00000000-0000-0000-0000-000000000000}" dt="2026-10-13T10:59:13.893" v="10" actId="20577"/>
        <pc:sldMkLst>
          <pc:docMk/>
          <pc:sldMk cId="2753272480" sldId="259"/>
        </pc:sldMkLst>
        <pc:spChg chg="mod">
          <ac:chgData name="Naeema Iqbal (2309238)" userId="S::2309238@student.uwtsd.ac.uk::db7b3d40-c25e-4c63-9d0a-61470b8e06cb" providerId="AD" clId="Web-{00000000-0000-0000-0000-000000000000}" dt="2026-10-13T10:59:13.893" v="10" actId="20577"/>
          <ac:spMkLst>
            <pc:docMk/>
            <pc:sldMk cId="2753272480" sldId="259"/>
            <ac:spMk id="2" creationId="{188DEA14-E6B9-41D8-0C4C-F2CFBB6D60AE}"/>
          </ac:spMkLst>
        </pc:spChg>
      </pc:sldChg>
    </pc:docChg>
  </pc:docChgLst>
  <pc:docChgLst>
    <pc:chgData name="Naeema Iqbal (2309238)" userId="S::2309238@student.uwtsd.ac.uk::db7b3d40-c25e-4c63-9d0a-61470b8e06cb" providerId="AD" clId="Web-{FF9482FA-5DCE-76E8-B0E3-B635BB101DDD}"/>
    <pc:docChg chg="modSld">
      <pc:chgData name="Naeema Iqbal (2309238)" userId="S::2309238@student.uwtsd.ac.uk::db7b3d40-c25e-4c63-9d0a-61470b8e06cb" providerId="AD" clId="Web-{FF9482FA-5DCE-76E8-B0E3-B635BB101DDD}" dt="2026-10-13T10:57:11.346" v="27" actId="20577"/>
      <pc:docMkLst>
        <pc:docMk/>
      </pc:docMkLst>
      <pc:sldChg chg="modSp">
        <pc:chgData name="Naeema Iqbal (2309238)" userId="S::2309238@student.uwtsd.ac.uk::db7b3d40-c25e-4c63-9d0a-61470b8e06cb" providerId="AD" clId="Web-{FF9482FA-5DCE-76E8-B0E3-B635BB101DDD}" dt="2026-10-13T10:55:32.561" v="6" actId="20577"/>
        <pc:sldMkLst>
          <pc:docMk/>
          <pc:sldMk cId="2505370771" sldId="258"/>
        </pc:sldMkLst>
        <pc:spChg chg="mod">
          <ac:chgData name="Naeema Iqbal (2309238)" userId="S::2309238@student.uwtsd.ac.uk::db7b3d40-c25e-4c63-9d0a-61470b8e06cb" providerId="AD" clId="Web-{FF9482FA-5DCE-76E8-B0E3-B635BB101DDD}" dt="2026-10-13T10:55:32.561" v="6" actId="20577"/>
          <ac:spMkLst>
            <pc:docMk/>
            <pc:sldMk cId="2505370771" sldId="258"/>
            <ac:spMk id="2" creationId="{3F067ABF-F4CF-C404-E9EC-B12AD189DA59}"/>
          </ac:spMkLst>
        </pc:spChg>
      </pc:sldChg>
      <pc:sldChg chg="modSp">
        <pc:chgData name="Naeema Iqbal (2309238)" userId="S::2309238@student.uwtsd.ac.uk::db7b3d40-c25e-4c63-9d0a-61470b8e06cb" providerId="AD" clId="Web-{FF9482FA-5DCE-76E8-B0E3-B635BB101DDD}" dt="2026-10-13T10:57:11.346" v="27" actId="20577"/>
        <pc:sldMkLst>
          <pc:docMk/>
          <pc:sldMk cId="2753272480" sldId="259"/>
        </pc:sldMkLst>
        <pc:spChg chg="mod">
          <ac:chgData name="Naeema Iqbal (2309238)" userId="S::2309238@student.uwtsd.ac.uk::db7b3d40-c25e-4c63-9d0a-61470b8e06cb" providerId="AD" clId="Web-{FF9482FA-5DCE-76E8-B0E3-B635BB101DDD}" dt="2026-10-13T10:57:11.346" v="27" actId="20577"/>
          <ac:spMkLst>
            <pc:docMk/>
            <pc:sldMk cId="2753272480" sldId="259"/>
            <ac:spMk id="2" creationId="{188DEA14-E6B9-41D8-0C4C-F2CFBB6D60AE}"/>
          </ac:spMkLst>
        </pc:spChg>
      </pc:sldChg>
    </pc:docChg>
  </pc:docChgLst>
  <pc:docChgLst>
    <pc:chgData name="Naeema Iqbal (2309238)" userId="S::2309238@student.uwtsd.ac.uk::db7b3d40-c25e-4c63-9d0a-61470b8e06cb" providerId="AD" clId="Web-{427A2D3C-DF39-7A01-9F21-B7A8FBF089A2}"/>
    <pc:docChg chg="modSld">
      <pc:chgData name="Naeema Iqbal (2309238)" userId="S::2309238@student.uwtsd.ac.uk::db7b3d40-c25e-4c63-9d0a-61470b8e06cb" providerId="AD" clId="Web-{427A2D3C-DF39-7A01-9F21-B7A8FBF089A2}" dt="2026-10-06T09:52:02.037" v="68"/>
      <pc:docMkLst>
        <pc:docMk/>
      </pc:docMkLst>
      <pc:sldChg chg="modSp">
        <pc:chgData name="Naeema Iqbal (2309238)" userId="S::2309238@student.uwtsd.ac.uk::db7b3d40-c25e-4c63-9d0a-61470b8e06cb" providerId="AD" clId="Web-{427A2D3C-DF39-7A01-9F21-B7A8FBF089A2}" dt="2026-10-06T09:46:58.899" v="2" actId="20577"/>
        <pc:sldMkLst>
          <pc:docMk/>
          <pc:sldMk cId="2777291916" sldId="257"/>
        </pc:sldMkLst>
        <pc:spChg chg="mod">
          <ac:chgData name="Naeema Iqbal (2309238)" userId="S::2309238@student.uwtsd.ac.uk::db7b3d40-c25e-4c63-9d0a-61470b8e06cb" providerId="AD" clId="Web-{427A2D3C-DF39-7A01-9F21-B7A8FBF089A2}" dt="2026-10-06T09:46:58.899" v="2" actId="20577"/>
          <ac:spMkLst>
            <pc:docMk/>
            <pc:sldMk cId="2777291916" sldId="257"/>
            <ac:spMk id="2" creationId="{309D0710-3191-9229-AC8E-2D06D99BB044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48:44.154" v="5" actId="20577"/>
        <pc:sldMkLst>
          <pc:docMk/>
          <pc:sldMk cId="2753272480" sldId="259"/>
        </pc:sldMkLst>
        <pc:spChg chg="mod">
          <ac:chgData name="Naeema Iqbal (2309238)" userId="S::2309238@student.uwtsd.ac.uk::db7b3d40-c25e-4c63-9d0a-61470b8e06cb" providerId="AD" clId="Web-{427A2D3C-DF39-7A01-9F21-B7A8FBF089A2}" dt="2026-10-06T09:48:44.154" v="5" actId="20577"/>
          <ac:spMkLst>
            <pc:docMk/>
            <pc:sldMk cId="2753272480" sldId="259"/>
            <ac:spMk id="2" creationId="{188DEA14-E6B9-41D8-0C4C-F2CFBB6D60AE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49:07.014" v="10" actId="20577"/>
        <pc:sldMkLst>
          <pc:docMk/>
          <pc:sldMk cId="1982552484" sldId="260"/>
        </pc:sldMkLst>
        <pc:spChg chg="mod">
          <ac:chgData name="Naeema Iqbal (2309238)" userId="S::2309238@student.uwtsd.ac.uk::db7b3d40-c25e-4c63-9d0a-61470b8e06cb" providerId="AD" clId="Web-{427A2D3C-DF39-7A01-9F21-B7A8FBF089A2}" dt="2026-10-06T09:49:07.014" v="10" actId="20577"/>
          <ac:spMkLst>
            <pc:docMk/>
            <pc:sldMk cId="1982552484" sldId="260"/>
            <ac:spMk id="3" creationId="{4248BBDB-21B1-5E0A-A460-B6C7EC399BFC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49:41.437" v="18" actId="20577"/>
        <pc:sldMkLst>
          <pc:docMk/>
          <pc:sldMk cId="1340659094" sldId="261"/>
        </pc:sldMkLst>
        <pc:spChg chg="mod">
          <ac:chgData name="Naeema Iqbal (2309238)" userId="S::2309238@student.uwtsd.ac.uk::db7b3d40-c25e-4c63-9d0a-61470b8e06cb" providerId="AD" clId="Web-{427A2D3C-DF39-7A01-9F21-B7A8FBF089A2}" dt="2026-10-06T09:49:41.437" v="18" actId="20577"/>
          <ac:spMkLst>
            <pc:docMk/>
            <pc:sldMk cId="1340659094" sldId="261"/>
            <ac:spMk id="4" creationId="{1EB1CBF4-82EF-7592-E1D2-F5F7A1A24A06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49:57.875" v="23" actId="20577"/>
        <pc:sldMkLst>
          <pc:docMk/>
          <pc:sldMk cId="1665790336" sldId="262"/>
        </pc:sldMkLst>
        <pc:spChg chg="mod">
          <ac:chgData name="Naeema Iqbal (2309238)" userId="S::2309238@student.uwtsd.ac.uk::db7b3d40-c25e-4c63-9d0a-61470b8e06cb" providerId="AD" clId="Web-{427A2D3C-DF39-7A01-9F21-B7A8FBF089A2}" dt="2026-10-06T09:49:57.875" v="23" actId="20577"/>
          <ac:spMkLst>
            <pc:docMk/>
            <pc:sldMk cId="1665790336" sldId="262"/>
            <ac:spMk id="2" creationId="{C77CE1D9-8BA9-6E3D-7412-8AE7D8E5F7CB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50:15.939" v="28" actId="20577"/>
        <pc:sldMkLst>
          <pc:docMk/>
          <pc:sldMk cId="311312906" sldId="263"/>
        </pc:sldMkLst>
        <pc:spChg chg="mod">
          <ac:chgData name="Naeema Iqbal (2309238)" userId="S::2309238@student.uwtsd.ac.uk::db7b3d40-c25e-4c63-9d0a-61470b8e06cb" providerId="AD" clId="Web-{427A2D3C-DF39-7A01-9F21-B7A8FBF089A2}" dt="2026-10-06T09:50:15.939" v="28" actId="20577"/>
          <ac:spMkLst>
            <pc:docMk/>
            <pc:sldMk cId="311312906" sldId="263"/>
            <ac:spMk id="2" creationId="{3A4F7EF7-D8EE-EC2B-41B9-F15D62F52D1C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50:30.283" v="31" actId="20577"/>
        <pc:sldMkLst>
          <pc:docMk/>
          <pc:sldMk cId="273094375" sldId="264"/>
        </pc:sldMkLst>
        <pc:spChg chg="mod">
          <ac:chgData name="Naeema Iqbal (2309238)" userId="S::2309238@student.uwtsd.ac.uk::db7b3d40-c25e-4c63-9d0a-61470b8e06cb" providerId="AD" clId="Web-{427A2D3C-DF39-7A01-9F21-B7A8FBF089A2}" dt="2026-10-06T09:50:30.283" v="31" actId="20577"/>
          <ac:spMkLst>
            <pc:docMk/>
            <pc:sldMk cId="273094375" sldId="264"/>
            <ac:spMk id="2" creationId="{269F9E64-26F8-ADAB-945F-A7BB3A6B4AFB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51:09.753" v="54" actId="20577"/>
        <pc:sldMkLst>
          <pc:docMk/>
          <pc:sldMk cId="3340783610" sldId="265"/>
        </pc:sldMkLst>
        <pc:spChg chg="mod">
          <ac:chgData name="Naeema Iqbal (2309238)" userId="S::2309238@student.uwtsd.ac.uk::db7b3d40-c25e-4c63-9d0a-61470b8e06cb" providerId="AD" clId="Web-{427A2D3C-DF39-7A01-9F21-B7A8FBF089A2}" dt="2026-10-06T09:51:09.753" v="54" actId="20577"/>
          <ac:spMkLst>
            <pc:docMk/>
            <pc:sldMk cId="3340783610" sldId="265"/>
            <ac:spMk id="2" creationId="{337D13E9-27E6-47D4-2382-6164F4460558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51:23.973" v="59" actId="20577"/>
        <pc:sldMkLst>
          <pc:docMk/>
          <pc:sldMk cId="635238630" sldId="266"/>
        </pc:sldMkLst>
        <pc:spChg chg="mod">
          <ac:chgData name="Naeema Iqbal (2309238)" userId="S::2309238@student.uwtsd.ac.uk::db7b3d40-c25e-4c63-9d0a-61470b8e06cb" providerId="AD" clId="Web-{427A2D3C-DF39-7A01-9F21-B7A8FBF089A2}" dt="2026-10-06T09:51:23.973" v="59" actId="20577"/>
          <ac:spMkLst>
            <pc:docMk/>
            <pc:sldMk cId="635238630" sldId="266"/>
            <ac:spMk id="2" creationId="{3D040B03-0381-027E-105E-E6032C1AB8EA}"/>
          </ac:spMkLst>
        </pc:spChg>
      </pc:sldChg>
      <pc:sldChg chg="modSp">
        <pc:chgData name="Naeema Iqbal (2309238)" userId="S::2309238@student.uwtsd.ac.uk::db7b3d40-c25e-4c63-9d0a-61470b8e06cb" providerId="AD" clId="Web-{427A2D3C-DF39-7A01-9F21-B7A8FBF089A2}" dt="2026-10-06T09:51:39.973" v="62" actId="20577"/>
        <pc:sldMkLst>
          <pc:docMk/>
          <pc:sldMk cId="1816502204" sldId="267"/>
        </pc:sldMkLst>
        <pc:spChg chg="mod">
          <ac:chgData name="Naeema Iqbal (2309238)" userId="S::2309238@student.uwtsd.ac.uk::db7b3d40-c25e-4c63-9d0a-61470b8e06cb" providerId="AD" clId="Web-{427A2D3C-DF39-7A01-9F21-B7A8FBF089A2}" dt="2026-10-06T09:51:39.973" v="62" actId="20577"/>
          <ac:spMkLst>
            <pc:docMk/>
            <pc:sldMk cId="1816502204" sldId="267"/>
            <ac:spMk id="2" creationId="{12C02C0D-58FA-74E1-2BA3-82028359AC96}"/>
          </ac:spMkLst>
        </pc:spChg>
      </pc:sldChg>
      <pc:sldChg chg="delSp modSp">
        <pc:chgData name="Naeema Iqbal (2309238)" userId="S::2309238@student.uwtsd.ac.uk::db7b3d40-c25e-4c63-9d0a-61470b8e06cb" providerId="AD" clId="Web-{427A2D3C-DF39-7A01-9F21-B7A8FBF089A2}" dt="2026-10-06T09:52:02.037" v="68"/>
        <pc:sldMkLst>
          <pc:docMk/>
          <pc:sldMk cId="792162455" sldId="268"/>
        </pc:sldMkLst>
      </pc:sldChg>
      <pc:sldChg chg="modSp">
        <pc:chgData name="Naeema Iqbal (2309238)" userId="S::2309238@student.uwtsd.ac.uk::db7b3d40-c25e-4c63-9d0a-61470b8e06cb" providerId="AD" clId="Web-{427A2D3C-DF39-7A01-9F21-B7A8FBF089A2}" dt="2026-10-06T09:51:52.771" v="65" actId="20577"/>
        <pc:sldMkLst>
          <pc:docMk/>
          <pc:sldMk cId="2526479847" sldId="269"/>
        </pc:sldMkLst>
        <pc:spChg chg="mod">
          <ac:chgData name="Naeema Iqbal (2309238)" userId="S::2309238@student.uwtsd.ac.uk::db7b3d40-c25e-4c63-9d0a-61470b8e06cb" providerId="AD" clId="Web-{427A2D3C-DF39-7A01-9F21-B7A8FBF089A2}" dt="2026-10-06T09:51:52.771" v="65" actId="20577"/>
          <ac:spMkLst>
            <pc:docMk/>
            <pc:sldMk cId="2526479847" sldId="269"/>
            <ac:spMk id="2" creationId="{14DBDF0F-9D4D-0A35-BD0A-F2DACBA6C699}"/>
          </ac:spMkLst>
        </pc:spChg>
      </pc:sldChg>
    </pc:docChg>
  </pc:docChgLst>
  <pc:docChgLst>
    <pc:chgData name="Naeema Iqbal (2309238)" userId="S::2309238@student.uwtsd.ac.uk::db7b3d40-c25e-4c63-9d0a-61470b8e06cb" providerId="AD" clId="Web-{F48DF0C6-45F4-3373-386B-A1D5E1AC6066}"/>
    <pc:docChg chg="modSld">
      <pc:chgData name="Naeema Iqbal (2309238)" userId="S::2309238@student.uwtsd.ac.uk::db7b3d40-c25e-4c63-9d0a-61470b8e06cb" providerId="AD" clId="Web-{F48DF0C6-45F4-3373-386B-A1D5E1AC6066}" dt="2026-10-03T12:25:33.037" v="1139" actId="20577"/>
      <pc:docMkLst>
        <pc:docMk/>
      </pc:docMkLst>
      <pc:sldChg chg="modSp">
        <pc:chgData name="Naeema Iqbal (2309238)" userId="S::2309238@student.uwtsd.ac.uk::db7b3d40-c25e-4c63-9d0a-61470b8e06cb" providerId="AD" clId="Web-{F48DF0C6-45F4-3373-386B-A1D5E1AC6066}" dt="2026-10-03T12:23:57.159" v="1105" actId="20577"/>
        <pc:sldMkLst>
          <pc:docMk/>
          <pc:sldMk cId="2753272480" sldId="259"/>
        </pc:sldMkLst>
        <pc:spChg chg="mod">
          <ac:chgData name="Naeema Iqbal (2309238)" userId="S::2309238@student.uwtsd.ac.uk::db7b3d40-c25e-4c63-9d0a-61470b8e06cb" providerId="AD" clId="Web-{F48DF0C6-45F4-3373-386B-A1D5E1AC6066}" dt="2026-10-03T12:23:57.159" v="1105" actId="20577"/>
          <ac:spMkLst>
            <pc:docMk/>
            <pc:sldMk cId="2753272480" sldId="259"/>
            <ac:spMk id="2" creationId="{188DEA14-E6B9-41D8-0C4C-F2CFBB6D60AE}"/>
          </ac:spMkLst>
        </pc:spChg>
      </pc:sldChg>
      <pc:sldChg chg="modSp">
        <pc:chgData name="Naeema Iqbal (2309238)" userId="S::2309238@student.uwtsd.ac.uk::db7b3d40-c25e-4c63-9d0a-61470b8e06cb" providerId="AD" clId="Web-{F48DF0C6-45F4-3373-386B-A1D5E1AC6066}" dt="2026-10-03T12:24:30.895" v="1109" actId="20577"/>
        <pc:sldMkLst>
          <pc:docMk/>
          <pc:sldMk cId="1982552484" sldId="260"/>
        </pc:sldMkLst>
        <pc:spChg chg="mod">
          <ac:chgData name="Naeema Iqbal (2309238)" userId="S::2309238@student.uwtsd.ac.uk::db7b3d40-c25e-4c63-9d0a-61470b8e06cb" providerId="AD" clId="Web-{F48DF0C6-45F4-3373-386B-A1D5E1AC6066}" dt="2026-10-03T12:24:30.895" v="1109" actId="20577"/>
          <ac:spMkLst>
            <pc:docMk/>
            <pc:sldMk cId="1982552484" sldId="260"/>
            <ac:spMk id="3" creationId="{4248BBDB-21B1-5E0A-A460-B6C7EC399BFC}"/>
          </ac:spMkLst>
        </pc:spChg>
      </pc:sldChg>
      <pc:sldChg chg="modSp">
        <pc:chgData name="Naeema Iqbal (2309238)" userId="S::2309238@student.uwtsd.ac.uk::db7b3d40-c25e-4c63-9d0a-61470b8e06cb" providerId="AD" clId="Web-{F48DF0C6-45F4-3373-386B-A1D5E1AC6066}" dt="2026-10-03T12:25:33.037" v="1139" actId="20577"/>
        <pc:sldMkLst>
          <pc:docMk/>
          <pc:sldMk cId="1665790336" sldId="262"/>
        </pc:sldMkLst>
        <pc:spChg chg="mod">
          <ac:chgData name="Naeema Iqbal (2309238)" userId="S::2309238@student.uwtsd.ac.uk::db7b3d40-c25e-4c63-9d0a-61470b8e06cb" providerId="AD" clId="Web-{F48DF0C6-45F4-3373-386B-A1D5E1AC6066}" dt="2026-10-03T12:25:33.037" v="1139" actId="20577"/>
          <ac:spMkLst>
            <pc:docMk/>
            <pc:sldMk cId="1665790336" sldId="262"/>
            <ac:spMk id="2" creationId="{C77CE1D9-8BA9-6E3D-7412-8AE7D8E5F7C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sp.org.uk/careers-jobs/become-physiotherapist/what-does-career-physio-offer" TargetMode="External"/><Relationship Id="rId7" Type="http://schemas.openxmlformats.org/officeDocument/2006/relationships/hyperlink" Target="https://www.csp.org.uk/career" TargetMode="External"/><Relationship Id="rId2" Type="http://schemas.openxmlformats.org/officeDocument/2006/relationships/hyperlink" Target="https://www.healthcareers.nhs.uk/explore-roles/allied-health-professionals/roles-heaalth-professions/.physiotherapis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hb.nhs.uk" TargetMode="External"/><Relationship Id="rId5" Type="http://schemas.openxmlformats.org/officeDocument/2006/relationships/hyperlink" Target="https://www.bhamcommunity.nhs.uk" TargetMode="External"/><Relationship Id="rId4" Type="http://schemas.openxmlformats.org/officeDocument/2006/relationships/hyperlink" Target="https://www.vitahealthgroup.co.uk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9D0710-3191-9229-AC8E-2D06D99BB044}"/>
              </a:ext>
            </a:extLst>
          </p:cNvPr>
          <p:cNvSpPr txBox="1"/>
          <p:nvPr/>
        </p:nvSpPr>
        <p:spPr>
          <a:xfrm>
            <a:off x="1802082" y="1917331"/>
            <a:ext cx="809613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Name: Naeema Iqbal</a:t>
            </a:r>
            <a:endParaRPr lang="en-US"/>
          </a:p>
          <a:p>
            <a:r>
              <a:rPr lang="en-GB" dirty="0"/>
              <a:t>Student number: 2309238</a:t>
            </a:r>
          </a:p>
          <a:p>
            <a:r>
              <a:rPr lang="en-GB" dirty="0"/>
              <a:t>Module: LHSC4009</a:t>
            </a:r>
          </a:p>
          <a:p>
            <a:r>
              <a:rPr lang="en-GB" dirty="0"/>
              <a:t>Lecturer Betsy Jose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91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067ABF-F4CF-C404-E9EC-B12AD189DA59}"/>
              </a:ext>
            </a:extLst>
          </p:cNvPr>
          <p:cNvSpPr txBox="1"/>
          <p:nvPr/>
        </p:nvSpPr>
        <p:spPr>
          <a:xfrm>
            <a:off x="1351562" y="1267744"/>
            <a:ext cx="8926596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Job role: Physiotherapist</a:t>
            </a:r>
          </a:p>
          <a:p>
            <a:r>
              <a:rPr lang="en-GB"/>
              <a:t>A physiotherapist helps people improve movement, reduce pain and recover from illness, injury Surgery pregnancy disability and more. (NHS 2015 physiotherapist)</a:t>
            </a:r>
          </a:p>
          <a:p>
            <a:endParaRPr lang="en-GB"/>
          </a:p>
          <a:p>
            <a:r>
              <a:rPr lang="en-GB"/>
              <a:t>Main responsibilities include:</a:t>
            </a:r>
          </a:p>
          <a:p>
            <a:r>
              <a:rPr lang="en-GB" dirty="0"/>
              <a:t>Assessing patients physical condition</a:t>
            </a:r>
          </a:p>
          <a:p>
            <a:r>
              <a:rPr lang="en-GB"/>
              <a:t>Create personalised treatment plans</a:t>
            </a:r>
          </a:p>
          <a:p>
            <a:r>
              <a:rPr lang="en-GB"/>
              <a:t>Improve mobility and strength</a:t>
            </a:r>
          </a:p>
          <a:p>
            <a:r>
              <a:rPr lang="en-GB"/>
              <a:t>Help to encourage mobility, enable people to stay in work</a:t>
            </a:r>
          </a:p>
          <a:p>
            <a:r>
              <a:rPr lang="en-GB"/>
              <a:t>Help patients recover after injury of back and joints and after surgery</a:t>
            </a:r>
          </a:p>
          <a:p>
            <a:r>
              <a:rPr lang="en-GB"/>
              <a:t>(Chartered society of physiotherapy March 2023)</a:t>
            </a:r>
          </a:p>
          <a:p>
            <a:r>
              <a:rPr lang="en-GB" dirty="0"/>
              <a:t>Educate patients on how to self care and prevent future injuries</a:t>
            </a:r>
          </a:p>
          <a:p>
            <a:r>
              <a:rPr lang="en-GB" dirty="0"/>
              <a:t>Work with other health care providers including, doctors, nurses and occupational    </a:t>
            </a:r>
            <a:r>
              <a:rPr lang="en-GB"/>
              <a:t>therapist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370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8DEA14-E6B9-41D8-0C4C-F2CFBB6D60AE}"/>
              </a:ext>
            </a:extLst>
          </p:cNvPr>
          <p:cNvSpPr txBox="1"/>
          <p:nvPr/>
        </p:nvSpPr>
        <p:spPr>
          <a:xfrm>
            <a:off x="1351561" y="1236312"/>
            <a:ext cx="7983645" cy="86792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Current Job Adverts</a:t>
            </a:r>
          </a:p>
          <a:p>
            <a:endParaRPr lang="en-GB"/>
          </a:p>
          <a:p>
            <a:r>
              <a:rPr lang="en-GB" dirty="0"/>
              <a:t>MSK physiotherapist- Vita Health group limited Group Ltd</a:t>
            </a:r>
          </a:p>
          <a:p>
            <a:r>
              <a:rPr lang="en-GB" dirty="0"/>
              <a:t>Role hybrid MSK physiotherapy and occupational triage at snow hill onsite clinic</a:t>
            </a:r>
          </a:p>
          <a:p>
            <a:r>
              <a:rPr lang="en-GB" dirty="0"/>
              <a:t>(</a:t>
            </a:r>
            <a:r>
              <a:rPr lang="en-GB" dirty="0" err="1"/>
              <a:t>wednesday</a:t>
            </a:r>
            <a:r>
              <a:rPr lang="en-GB" dirty="0"/>
              <a:t>/Thursday) and remote (Monday/ Tuesday/Friday).</a:t>
            </a:r>
          </a:p>
          <a:p>
            <a:r>
              <a:rPr lang="en-GB" dirty="0" err="1"/>
              <a:t>Requirments</a:t>
            </a:r>
            <a:r>
              <a:rPr lang="en-GB" dirty="0"/>
              <a:t>: HCP and CSP registration, </a:t>
            </a:r>
            <a:r>
              <a:rPr lang="en-GB" dirty="0" err="1"/>
              <a:t>Bsc</a:t>
            </a:r>
            <a:r>
              <a:rPr lang="en-GB" dirty="0"/>
              <a:t> physiotherapy, minimum 2years of UK experience(Band 6/7 equivalent approx.£34,000-£38,000 equivalent citied in regional listings).</a:t>
            </a:r>
          </a:p>
          <a:p>
            <a:r>
              <a:rPr lang="en-GB" dirty="0"/>
              <a:t>Apply via Health Group Application[1,2]</a:t>
            </a:r>
          </a:p>
          <a:p>
            <a:r>
              <a:rPr lang="en-GB"/>
              <a:t>(Vita health 2026)</a:t>
            </a:r>
            <a:endParaRPr lang="en-GB" dirty="0"/>
          </a:p>
          <a:p>
            <a:endParaRPr lang="en-GB"/>
          </a:p>
          <a:p>
            <a:r>
              <a:rPr lang="en-GB" dirty="0"/>
              <a:t>Band 7 Clinical Lead Team  physiotherapy-Birmingham community Healthcare NHS Foundation trust</a:t>
            </a:r>
          </a:p>
          <a:p>
            <a:r>
              <a:rPr lang="en-GB" dirty="0"/>
              <a:t>Role details: Part-time (0.4818 WTE) job-share role at the perry tree centre Intermediate care unit, focusing on inpatient therapy leadership and discharge pathways.</a:t>
            </a:r>
          </a:p>
          <a:p>
            <a:r>
              <a:rPr lang="en-GB" dirty="0"/>
              <a:t>Requirements: Experienced clinician ready for career progression with strong clinical leadership and change management skills,</a:t>
            </a:r>
          </a:p>
          <a:p>
            <a:r>
              <a:rPr lang="en-GB" dirty="0"/>
              <a:t>Compensation: £49,387-£56,515 per year (pro rata).Apply: </a:t>
            </a:r>
            <a:r>
              <a:rPr lang="en-GB" dirty="0" err="1"/>
              <a:t>simplyhired</a:t>
            </a:r>
            <a:r>
              <a:rPr lang="en-GB" dirty="0"/>
              <a:t> listing for BCHC [1]</a:t>
            </a:r>
          </a:p>
          <a:p>
            <a:r>
              <a:rPr lang="en-GB"/>
              <a:t>(Bham community 2026)</a:t>
            </a:r>
            <a:endParaRPr lang="en-GB" dirty="0"/>
          </a:p>
          <a:p>
            <a:endParaRPr lang="en-GB"/>
          </a:p>
          <a:p>
            <a:r>
              <a:rPr lang="en-GB" dirty="0"/>
              <a:t>Band 6 Physiotherapist-</a:t>
            </a:r>
          </a:p>
          <a:p>
            <a:r>
              <a:rPr lang="en-GB" dirty="0"/>
              <a:t>University Hospital </a:t>
            </a:r>
            <a:r>
              <a:rPr lang="en-GB" dirty="0" err="1"/>
              <a:t>BIrmingham</a:t>
            </a:r>
            <a:r>
              <a:rPr lang="en-GB" dirty="0"/>
              <a:t> NHS Foundation Trust</a:t>
            </a:r>
          </a:p>
          <a:p>
            <a:r>
              <a:rPr lang="en-GB" dirty="0"/>
              <a:t>Role details: Full time permanent position at Heartlands Hospital (Bordesley Green E, B9 5SS) managing acute ward caseload and contributing to the out of ours respiratory on-call rota.</a:t>
            </a:r>
          </a:p>
          <a:p>
            <a:r>
              <a:rPr lang="en-GB" dirty="0"/>
              <a:t>Requirements: Diploma/Degree in physiotherapy, HCPC registration, and experience with elderly, frail, respiratory, or MSK conditions.</a:t>
            </a:r>
          </a:p>
          <a:p>
            <a:r>
              <a:rPr lang="en-GB" dirty="0"/>
              <a:t>Compensation: £39,959- £48,117 a year.</a:t>
            </a:r>
          </a:p>
          <a:p>
            <a:r>
              <a:rPr lang="en-GB" dirty="0"/>
              <a:t>Apply: </a:t>
            </a:r>
            <a:r>
              <a:rPr lang="en-GB" dirty="0" err="1"/>
              <a:t>JobClerk</a:t>
            </a:r>
            <a:r>
              <a:rPr lang="en-GB"/>
              <a:t> Listing</a:t>
            </a:r>
          </a:p>
        </p:txBody>
      </p:sp>
    </p:spTree>
    <p:extLst>
      <p:ext uri="{BB962C8B-B14F-4D97-AF65-F5344CB8AC3E}">
        <p14:creationId xmlns:p14="http://schemas.microsoft.com/office/powerpoint/2010/main" val="275327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48BBDB-21B1-5E0A-A460-B6C7EC399BFC}"/>
              </a:ext>
            </a:extLst>
          </p:cNvPr>
          <p:cNvSpPr txBox="1"/>
          <p:nvPr/>
        </p:nvSpPr>
        <p:spPr>
          <a:xfrm>
            <a:off x="607678" y="796269"/>
            <a:ext cx="898945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Personal Swot analysis</a:t>
            </a:r>
          </a:p>
          <a:p>
            <a:endParaRPr lang="en-GB" b="1" u="sng" dirty="0"/>
          </a:p>
          <a:p>
            <a:r>
              <a:rPr lang="en-GB" dirty="0"/>
              <a:t>Strengths:</a:t>
            </a:r>
          </a:p>
          <a:p>
            <a:r>
              <a:rPr lang="en-GB" dirty="0"/>
              <a:t>Caring and compassionate</a:t>
            </a:r>
          </a:p>
          <a:p>
            <a:r>
              <a:rPr lang="en-GB" dirty="0"/>
              <a:t>Patient </a:t>
            </a:r>
          </a:p>
          <a:p>
            <a:r>
              <a:rPr lang="en-GB" dirty="0"/>
              <a:t>understanding</a:t>
            </a:r>
          </a:p>
          <a:p>
            <a:r>
              <a:rPr lang="en-GB" dirty="0"/>
              <a:t>Good listener</a:t>
            </a:r>
          </a:p>
          <a:p>
            <a:r>
              <a:rPr lang="en-GB" dirty="0"/>
              <a:t>Enjoy working as part of a team </a:t>
            </a:r>
          </a:p>
          <a:p>
            <a:r>
              <a:rPr lang="en-GB" dirty="0"/>
              <a:t>Work effectively alone</a:t>
            </a:r>
          </a:p>
          <a:p>
            <a:r>
              <a:rPr lang="en-GB" dirty="0"/>
              <a:t>Organised and reliable</a:t>
            </a:r>
          </a:p>
          <a:p>
            <a:r>
              <a:rPr lang="en-GB" dirty="0"/>
              <a:t>Adaptable</a:t>
            </a:r>
          </a:p>
          <a:p>
            <a:r>
              <a:rPr lang="en-GB" dirty="0"/>
              <a:t>Patient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52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B1CBF4-82EF-7592-E1D2-F5F7A1A24A06}"/>
              </a:ext>
            </a:extLst>
          </p:cNvPr>
          <p:cNvSpPr txBox="1"/>
          <p:nvPr/>
        </p:nvSpPr>
        <p:spPr>
          <a:xfrm>
            <a:off x="502906" y="764837"/>
            <a:ext cx="1034102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/>
              <a:t>Weaknesses</a:t>
            </a:r>
          </a:p>
          <a:p>
            <a:endParaRPr lang="en-GB" b="1" u="sng" dirty="0"/>
          </a:p>
          <a:p>
            <a:r>
              <a:rPr lang="en-GB" dirty="0"/>
              <a:t>Limited clinical experience</a:t>
            </a:r>
          </a:p>
          <a:p>
            <a:r>
              <a:rPr lang="en-GB" dirty="0"/>
              <a:t>Can sometimes feel anxious</a:t>
            </a:r>
          </a:p>
          <a:p>
            <a:r>
              <a:rPr lang="en-GB" dirty="0"/>
              <a:t>Need more knowledge of specialist physiotherapist techniques</a:t>
            </a:r>
          </a:p>
          <a:p>
            <a:r>
              <a:rPr lang="en-GB" dirty="0"/>
              <a:t>Need to do more professional shadowing</a:t>
            </a:r>
          </a:p>
          <a:p>
            <a:r>
              <a:rPr lang="en-GB" dirty="0"/>
              <a:t>Need more knowledge of all the variations of </a:t>
            </a:r>
            <a:r>
              <a:rPr lang="en-GB" dirty="0" err="1"/>
              <a:t>requirments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659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7CE1D9-8BA9-6E3D-7412-8AE7D8E5F7CB}"/>
              </a:ext>
            </a:extLst>
          </p:cNvPr>
          <p:cNvSpPr txBox="1"/>
          <p:nvPr/>
        </p:nvSpPr>
        <p:spPr>
          <a:xfrm>
            <a:off x="471475" y="764837"/>
            <a:ext cx="10980132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/>
              <a:t>Opportunities</a:t>
            </a:r>
          </a:p>
          <a:p>
            <a:endParaRPr lang="en-GB" b="1" u="sng" dirty="0"/>
          </a:p>
          <a:p>
            <a:r>
              <a:rPr lang="en-GB" dirty="0"/>
              <a:t>University placements</a:t>
            </a:r>
          </a:p>
          <a:p>
            <a:r>
              <a:rPr lang="en-GB" dirty="0"/>
              <a:t>NHS training programmes</a:t>
            </a:r>
          </a:p>
          <a:p>
            <a:r>
              <a:rPr lang="en-GB" dirty="0"/>
              <a:t>CPD courses</a:t>
            </a:r>
          </a:p>
          <a:p>
            <a:r>
              <a:rPr lang="en-GB" dirty="0"/>
              <a:t>Learning from experienced physiotherapist</a:t>
            </a:r>
          </a:p>
          <a:p>
            <a:r>
              <a:rPr lang="en-GB" dirty="0"/>
              <a:t>Professional registration with HCPC (Health and care professionals council)</a:t>
            </a:r>
          </a:p>
          <a:p>
            <a:r>
              <a:rPr lang="en-GB" dirty="0" err="1"/>
              <a:t>Voluntree</a:t>
            </a:r>
            <a:r>
              <a:rPr lang="en-GB" dirty="0"/>
              <a:t> work experience</a:t>
            </a:r>
          </a:p>
          <a:p>
            <a:r>
              <a:rPr lang="en-GB" dirty="0"/>
              <a:t>Work experience</a:t>
            </a:r>
          </a:p>
        </p:txBody>
      </p:sp>
    </p:spTree>
    <p:extLst>
      <p:ext uri="{BB962C8B-B14F-4D97-AF65-F5344CB8AC3E}">
        <p14:creationId xmlns:p14="http://schemas.microsoft.com/office/powerpoint/2010/main" val="1665790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4F7EF7-D8EE-EC2B-41B9-F15D62F52D1C}"/>
              </a:ext>
            </a:extLst>
          </p:cNvPr>
          <p:cNvSpPr txBox="1"/>
          <p:nvPr/>
        </p:nvSpPr>
        <p:spPr>
          <a:xfrm>
            <a:off x="387656" y="838178"/>
            <a:ext cx="110744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/>
              <a:t>Threats</a:t>
            </a:r>
          </a:p>
          <a:p>
            <a:endParaRPr lang="en-GB" b="1" u="sng" dirty="0"/>
          </a:p>
          <a:p>
            <a:r>
              <a:rPr lang="en-GB" dirty="0"/>
              <a:t>High competition for graduate jobs</a:t>
            </a:r>
          </a:p>
          <a:p>
            <a:r>
              <a:rPr lang="en-GB" dirty="0"/>
              <a:t>Physically demanding work</a:t>
            </a:r>
          </a:p>
          <a:p>
            <a:r>
              <a:rPr lang="en-GB" dirty="0"/>
              <a:t>Emotional stress when treating seriously ill patients</a:t>
            </a:r>
          </a:p>
          <a:p>
            <a:r>
              <a:rPr lang="en-GB" dirty="0"/>
              <a:t>Need to keep skills updated through continuous learning</a:t>
            </a:r>
          </a:p>
        </p:txBody>
      </p:sp>
    </p:spTree>
    <p:extLst>
      <p:ext uri="{BB962C8B-B14F-4D97-AF65-F5344CB8AC3E}">
        <p14:creationId xmlns:p14="http://schemas.microsoft.com/office/powerpoint/2010/main" val="311312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9F9E64-26F8-ADAB-945F-A7BB3A6B4AFB}"/>
              </a:ext>
            </a:extLst>
          </p:cNvPr>
          <p:cNvSpPr txBox="1"/>
          <p:nvPr/>
        </p:nvSpPr>
        <p:spPr>
          <a:xfrm>
            <a:off x="670542" y="523861"/>
            <a:ext cx="1029911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Using my strengths to overcome weaknesses</a:t>
            </a:r>
          </a:p>
          <a:p>
            <a:endParaRPr lang="en-GB"/>
          </a:p>
          <a:p>
            <a:r>
              <a:rPr lang="en-GB" dirty="0"/>
              <a:t>My communication skills will help me build confidence when speaking with patients and colleagues</a:t>
            </a:r>
          </a:p>
          <a:p>
            <a:endParaRPr lang="en-GB"/>
          </a:p>
          <a:p>
            <a:r>
              <a:rPr lang="en-GB" dirty="0"/>
              <a:t>My caring nature will help me provide the best care and support at a high quality</a:t>
            </a:r>
          </a:p>
          <a:p>
            <a:endParaRPr lang="en-GB"/>
          </a:p>
          <a:p>
            <a:r>
              <a:rPr lang="en-GB" dirty="0"/>
              <a:t>Being organised will help me manage my work load effectively</a:t>
            </a:r>
          </a:p>
          <a:p>
            <a:endParaRPr lang="en-GB"/>
          </a:p>
          <a:p>
            <a:r>
              <a:rPr lang="en-GB" dirty="0"/>
              <a:t>I will continue to expand my knowledge by attending workshops and training courses this will also keep me updated on new information and trials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4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7D13E9-27E6-47D4-2382-6164F4460558}"/>
              </a:ext>
            </a:extLst>
          </p:cNvPr>
          <p:cNvSpPr txBox="1"/>
          <p:nvPr/>
        </p:nvSpPr>
        <p:spPr>
          <a:xfrm>
            <a:off x="429566" y="775314"/>
            <a:ext cx="100162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My future goals</a:t>
            </a:r>
          </a:p>
          <a:p>
            <a:endParaRPr lang="en-GB"/>
          </a:p>
          <a:p>
            <a:r>
              <a:rPr lang="en-GB" dirty="0"/>
              <a:t>Complete my health and social care qualification</a:t>
            </a:r>
          </a:p>
          <a:p>
            <a:r>
              <a:rPr lang="en-GB" dirty="0"/>
              <a:t>Gain experience in hospitals and rehabilitation settings</a:t>
            </a:r>
          </a:p>
          <a:p>
            <a:r>
              <a:rPr lang="en-GB" dirty="0"/>
              <a:t>Develop communication and leadership skills</a:t>
            </a:r>
          </a:p>
          <a:p>
            <a:r>
              <a:rPr lang="en-GB" dirty="0"/>
              <a:t>And to settle in my desired career</a:t>
            </a:r>
          </a:p>
        </p:txBody>
      </p:sp>
    </p:spTree>
    <p:extLst>
      <p:ext uri="{BB962C8B-B14F-4D97-AF65-F5344CB8AC3E}">
        <p14:creationId xmlns:p14="http://schemas.microsoft.com/office/powerpoint/2010/main" val="3340783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040B03-0381-027E-105E-E6032C1AB8EA}"/>
              </a:ext>
            </a:extLst>
          </p:cNvPr>
          <p:cNvSpPr txBox="1"/>
          <p:nvPr/>
        </p:nvSpPr>
        <p:spPr>
          <a:xfrm>
            <a:off x="848655" y="880086"/>
            <a:ext cx="928282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Long term goals</a:t>
            </a:r>
          </a:p>
          <a:p>
            <a:endParaRPr lang="en-GB" b="1" u="sng" dirty="0"/>
          </a:p>
          <a:p>
            <a:r>
              <a:rPr lang="en-GB" dirty="0"/>
              <a:t>Complete a physiotherapy degree</a:t>
            </a:r>
          </a:p>
          <a:p>
            <a:r>
              <a:rPr lang="en-GB" dirty="0"/>
              <a:t>Register with (HCPC)</a:t>
            </a:r>
          </a:p>
          <a:p>
            <a:r>
              <a:rPr lang="en-GB" dirty="0"/>
              <a:t>Work as an NHS physiotherapist or neurological rehabilitation</a:t>
            </a:r>
          </a:p>
          <a:p>
            <a:r>
              <a:rPr lang="en-GB" dirty="0"/>
              <a:t>Work as s Chartered physiotherapist</a:t>
            </a:r>
          </a:p>
        </p:txBody>
      </p:sp>
    </p:spTree>
    <p:extLst>
      <p:ext uri="{BB962C8B-B14F-4D97-AF65-F5344CB8AC3E}">
        <p14:creationId xmlns:p14="http://schemas.microsoft.com/office/powerpoint/2010/main" val="635238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C02C0D-58FA-74E1-2BA3-82028359AC96}"/>
              </a:ext>
            </a:extLst>
          </p:cNvPr>
          <p:cNvSpPr txBox="1"/>
          <p:nvPr/>
        </p:nvSpPr>
        <p:spPr>
          <a:xfrm>
            <a:off x="796269" y="649588"/>
            <a:ext cx="946093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Conclusion</a:t>
            </a:r>
          </a:p>
          <a:p>
            <a:endParaRPr lang="en-GB"/>
          </a:p>
          <a:p>
            <a:r>
              <a:rPr lang="en-GB" dirty="0"/>
              <a:t>I believe physiotherapy is the right career for me, I have had many close family experiences in which health issues and injuries have impacted there quality of life and even there mental stability, I am very passionate about helping people improve there physical abilities as I believe it can be life changing. Although I need more experience, I am motivated to continue learning and developing my skills, and I am confident my passion will drive my skills to a high ability, I feel extremely rewarded and honoured when I can make a positive impact on a persons wellbeing happiness and overall physical and mental stability.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02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DBDF0F-9D4D-0A35-BD0A-F2DACBA6C699}"/>
              </a:ext>
            </a:extLst>
          </p:cNvPr>
          <p:cNvSpPr txBox="1"/>
          <p:nvPr/>
        </p:nvSpPr>
        <p:spPr>
          <a:xfrm>
            <a:off x="303839" y="1079154"/>
            <a:ext cx="10655338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 dirty="0" err="1"/>
              <a:t>Refereneces</a:t>
            </a:r>
            <a:endParaRPr lang="en-GB" b="1" u="sng" err="1"/>
          </a:p>
          <a:p>
            <a:endParaRPr lang="en-GB"/>
          </a:p>
          <a:p>
            <a:r>
              <a:rPr lang="en-GB" dirty="0"/>
              <a:t>NHS (2015).</a:t>
            </a:r>
            <a:r>
              <a:rPr lang="en-GB" dirty="0" err="1"/>
              <a:t>physiotherapist.Health</a:t>
            </a:r>
            <a:r>
              <a:rPr lang="en-GB" dirty="0"/>
              <a:t> careers. </a:t>
            </a:r>
          </a:p>
          <a:p>
            <a:r>
              <a:rPr lang="en-GB" dirty="0">
                <a:hlinkClick r:id="rId2"/>
              </a:rPr>
              <a:t>https://www.healthcareers.nhs.uk/explore-roles/allied-health-professionals/roles-heaalth-professions/.physiotherapist</a:t>
            </a:r>
          </a:p>
          <a:p>
            <a:r>
              <a:rPr lang="en-GB" dirty="0"/>
              <a:t>[Accessed 1 October 2026].</a:t>
            </a:r>
          </a:p>
          <a:p>
            <a:endParaRPr lang="en-GB"/>
          </a:p>
          <a:p>
            <a:r>
              <a:rPr lang="en-GB" dirty="0"/>
              <a:t>CSP (2023) Chartered society of physiotherapy. </a:t>
            </a:r>
          </a:p>
          <a:p>
            <a:r>
              <a:rPr lang="en-GB" dirty="0">
                <a:hlinkClick r:id="rId3"/>
              </a:rPr>
              <a:t>https://www.csp.org.uk/careers-jobs/become-physiotherapist/what-does-career-physio-offer</a:t>
            </a:r>
            <a:endParaRPr lang="en-GB" dirty="0"/>
          </a:p>
          <a:p>
            <a:r>
              <a:rPr lang="en-GB" dirty="0"/>
              <a:t>[Accessed 1 October 2026].</a:t>
            </a:r>
          </a:p>
          <a:p>
            <a:endParaRPr lang="en-GB" dirty="0"/>
          </a:p>
          <a:p>
            <a:r>
              <a:rPr lang="en-GB" dirty="0"/>
              <a:t>MSK </a:t>
            </a:r>
            <a:r>
              <a:rPr lang="en-GB"/>
              <a:t>Physiotherapist-Vita Health(2026)</a:t>
            </a:r>
            <a:endParaRPr lang="en-GB" dirty="0"/>
          </a:p>
          <a:p>
            <a:r>
              <a:rPr lang="en-GB" dirty="0">
                <a:hlinkClick r:id="rId4"/>
              </a:rPr>
              <a:t>https://www.vitahealthgroup.co.uk</a:t>
            </a:r>
            <a:endParaRPr lang="en-GB" dirty="0"/>
          </a:p>
          <a:p>
            <a:r>
              <a:rPr lang="en-GB"/>
              <a:t>[Accessed 1 October 2026]</a:t>
            </a:r>
            <a:endParaRPr lang="en-GB" dirty="0"/>
          </a:p>
          <a:p>
            <a:endParaRPr lang="en-GB" dirty="0"/>
          </a:p>
          <a:p>
            <a:r>
              <a:rPr lang="en-GB"/>
              <a:t>Band 7 Clinical Team Lead-physiotherapy(2026)</a:t>
            </a:r>
            <a:endParaRPr lang="en-GB" dirty="0"/>
          </a:p>
          <a:p>
            <a:r>
              <a:rPr lang="en-GB" dirty="0">
                <a:hlinkClick r:id="rId5"/>
              </a:rPr>
              <a:t>https://www.bhamcommunity.nhs.uk</a:t>
            </a:r>
            <a:endParaRPr lang="en-GB" dirty="0"/>
          </a:p>
          <a:p>
            <a:r>
              <a:rPr lang="en-GB"/>
              <a:t>[Accessed 1 October 2026]</a:t>
            </a:r>
            <a:endParaRPr lang="en-GB" dirty="0"/>
          </a:p>
          <a:p>
            <a:endParaRPr lang="en-GB" dirty="0"/>
          </a:p>
          <a:p>
            <a:r>
              <a:rPr lang="en-GB"/>
              <a:t>Band 6 Physiotherapist-University hospital(2025)</a:t>
            </a:r>
            <a:endParaRPr lang="en-GB" dirty="0"/>
          </a:p>
          <a:p>
            <a:r>
              <a:rPr lang="en-GB" dirty="0">
                <a:hlinkClick r:id="rId6"/>
              </a:rPr>
              <a:t>https://www.uhb.nhs.uk</a:t>
            </a:r>
            <a:endParaRPr lang="en-GB" dirty="0"/>
          </a:p>
          <a:p>
            <a:r>
              <a:rPr lang="en-GB" dirty="0"/>
              <a:t>[</a:t>
            </a:r>
            <a:r>
              <a:rPr lang="en-GB"/>
              <a:t>Accessed 1 October 2026]</a:t>
            </a:r>
            <a:endParaRPr lang="en-GB" dirty="0"/>
          </a:p>
          <a:p>
            <a:endParaRPr lang="en-GB" dirty="0"/>
          </a:p>
          <a:p>
            <a:r>
              <a:rPr lang="en-GB"/>
              <a:t>Chartered Society of physiotherapist (2023)</a:t>
            </a:r>
            <a:endParaRPr lang="en-GB" dirty="0"/>
          </a:p>
          <a:p>
            <a:r>
              <a:rPr lang="en-GB" dirty="0">
                <a:hlinkClick r:id="rId7"/>
              </a:rPr>
              <a:t>https://www.csp.org.uk/career</a:t>
            </a:r>
            <a:endParaRPr lang="en-GB" dirty="0"/>
          </a:p>
          <a:p>
            <a:r>
              <a:rPr lang="en-GB"/>
              <a:t>[Accessed 10 October 2026]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479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2162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116</cp:revision>
  <dcterms:created xsi:type="dcterms:W3CDTF">2026-10-01T21:49:38Z</dcterms:created>
  <dcterms:modified xsi:type="dcterms:W3CDTF">2026-10-18T13:38:33Z</dcterms:modified>
</cp:coreProperties>
</file>