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294" r:id="rId2"/>
    <p:sldId id="275" r:id="rId3"/>
    <p:sldId id="274" r:id="rId4"/>
    <p:sldId id="256" r:id="rId5"/>
    <p:sldId id="257" r:id="rId6"/>
    <p:sldId id="258" r:id="rId7"/>
    <p:sldId id="272" r:id="rId8"/>
    <p:sldId id="259" r:id="rId9"/>
    <p:sldId id="263" r:id="rId10"/>
    <p:sldId id="262" r:id="rId11"/>
    <p:sldId id="264" r:id="rId12"/>
    <p:sldId id="261" r:id="rId13"/>
    <p:sldId id="265" r:id="rId14"/>
    <p:sldId id="273" r:id="rId15"/>
    <p:sldId id="278" r:id="rId16"/>
    <p:sldId id="317" r:id="rId17"/>
    <p:sldId id="291" r:id="rId18"/>
    <p:sldId id="279" r:id="rId19"/>
    <p:sldId id="280" r:id="rId20"/>
    <p:sldId id="307" r:id="rId21"/>
    <p:sldId id="281" r:id="rId22"/>
    <p:sldId id="282" r:id="rId23"/>
    <p:sldId id="283" r:id="rId24"/>
    <p:sldId id="284" r:id="rId25"/>
    <p:sldId id="285" r:id="rId26"/>
    <p:sldId id="286" r:id="rId27"/>
    <p:sldId id="287" r:id="rId28"/>
    <p:sldId id="318" r:id="rId29"/>
    <p:sldId id="308" r:id="rId30"/>
    <p:sldId id="309" r:id="rId31"/>
    <p:sldId id="310" r:id="rId32"/>
    <p:sldId id="311" r:id="rId33"/>
    <p:sldId id="312" r:id="rId34"/>
    <p:sldId id="313" r:id="rId35"/>
    <p:sldId id="319" r:id="rId36"/>
    <p:sldId id="293" r:id="rId37"/>
    <p:sldId id="295" r:id="rId38"/>
    <p:sldId id="296" r:id="rId39"/>
    <p:sldId id="297" r:id="rId40"/>
    <p:sldId id="298" r:id="rId41"/>
    <p:sldId id="299" r:id="rId42"/>
    <p:sldId id="300" r:id="rId43"/>
    <p:sldId id="301" r:id="rId44"/>
    <p:sldId id="302" r:id="rId45"/>
    <p:sldId id="320" r:id="rId46"/>
    <p:sldId id="315" r:id="rId47"/>
    <p:sldId id="316" r:id="rId48"/>
    <p:sldId id="303" r:id="rId49"/>
    <p:sldId id="304" r:id="rId50"/>
    <p:sldId id="305" r:id="rId51"/>
    <p:sldId id="288" r:id="rId52"/>
    <p:sldId id="289" r:id="rId53"/>
    <p:sldId id="290" r:id="rId54"/>
    <p:sldId id="260" r:id="rId55"/>
    <p:sldId id="277" r:id="rId56"/>
    <p:sldId id="314" r:id="rId57"/>
    <p:sldId id="306"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0"/>
          </a:solidFill>
        </a:fill>
      </a:tcStyle>
    </a:wholeTbl>
    <a:band1H>
      <a:tcStyle>
        <a:tcBdr/>
        <a:fill>
          <a:solidFill>
            <a:srgbClr val="D3DDDF"/>
          </a:solidFill>
        </a:fill>
      </a:tcStyle>
    </a:band1H>
    <a:band2H>
      <a:tcStyle>
        <a:tcBdr/>
      </a:tcStyle>
    </a:band2H>
    <a:band1V>
      <a:tcStyle>
        <a:tcBdr/>
        <a:fill>
          <a:solidFill>
            <a:srgbClr val="D3DDDF"/>
          </a:solidFill>
        </a:fill>
      </a:tcStyle>
    </a:band1V>
    <a:band2V>
      <a:tcStyle>
        <a:tcBdr/>
      </a:tcStyle>
    </a:band2V>
    <a:lastCol>
      <a:tcTxStyle b="on">
        <a:font>
          <a:latin typeface="+mn-lt"/>
          <a:ea typeface="+mn-ea"/>
          <a:cs typeface="+mn-cs"/>
        </a:font>
        <a:srgbClr val="FFFFFF"/>
      </a:tcTxStyle>
      <a:tcStyle>
        <a:tcBdr/>
        <a:fill>
          <a:solidFill>
            <a:srgbClr val="64969F"/>
          </a:solidFill>
        </a:fill>
      </a:tcStyle>
    </a:lastCol>
    <a:firstCol>
      <a:tcTxStyle b="on">
        <a:font>
          <a:latin typeface="+mn-lt"/>
          <a:ea typeface="+mn-ea"/>
          <a:cs typeface="+mn-cs"/>
        </a:font>
        <a:srgbClr val="FFFFFF"/>
      </a:tcTxStyle>
      <a:tcStyle>
        <a:tcBdr/>
        <a:fill>
          <a:solidFill>
            <a:srgbClr val="64969F"/>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64969F"/>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64969F"/>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2"/>
    <p:restoredTop sz="94643"/>
  </p:normalViewPr>
  <p:slideViewPr>
    <p:cSldViewPr snapToGrid="0" snapToObjects="1">
      <p:cViewPr varScale="1">
        <p:scale>
          <a:sx n="77" d="100"/>
          <a:sy n="77" d="100"/>
        </p:scale>
        <p:origin x="224" y="3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tableStyles" Target="tableStyle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notesMaster" Target="notesMasters/notesMaster1.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presProps" Target="presProps.xml"/><Relationship Id="rId61" Type="http://schemas.openxmlformats.org/officeDocument/2006/relationships/viewProps" Target="viewProps.xml"/><Relationship Id="rId62" Type="http://schemas.openxmlformats.org/officeDocument/2006/relationships/theme" Target="theme/theme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 name="Date Placeholder 2"/>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01810B1-7168-43DC-817E-C8AC6BA58BBF}" type="datetime1">
              <a:rPr lang="en-GB"/>
              <a:pPr lvl="0"/>
              <a:t>16/01/2018</a:t>
            </a:fld>
            <a:endParaRPr lang="en-GB"/>
          </a:p>
        </p:txBody>
      </p:sp>
      <p:sp>
        <p:nvSpPr>
          <p:cNvPr id="10" name="Slide Image Placeholder 3"/>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Footer Placeholder 5"/>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3" name="Slide Number Placeholder 6"/>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EEBCFA9-63D3-437B-A0F7-A033377EFE71}"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32F9BA-FFA5-4DE5-90ED-01A1FF091E14}" type="datetimeFigureOut">
              <a:rPr lang="en-US"/>
              <a:t>1/16/18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A054EA-454C-41ED-A343-315E5350935F}" type="slidenum">
              <a:t>‹#›</a:t>
            </a:fld>
            <a:endParaRPr lang="en-US"/>
          </a:p>
        </p:txBody>
      </p:sp>
    </p:spTree>
    <p:extLst>
      <p:ext uri="{BB962C8B-B14F-4D97-AF65-F5344CB8AC3E}">
        <p14:creationId xmlns:p14="http://schemas.microsoft.com/office/powerpoint/2010/main" val="183192543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647B82D-7780-41AF-82D8-EAEA261AD129}" type="slidenum">
              <a:t>19</a:t>
            </a:fld>
            <a:endParaRPr lang="en-IE"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marL="171450" lvl="0" indent="-171450">
              <a:buSzPct val="100000"/>
              <a:buChar char="-"/>
            </a:pPr>
            <a:r>
              <a:rPr lang="en-IE"/>
              <a:t>this is more than just giving students access to the curriculum… the purpose of the curriculum is to be changed and adapted where necessary to include and challenge all students.</a:t>
            </a:r>
          </a:p>
          <a:p>
            <a:pPr marL="171450" lvl="0" indent="-171450">
              <a:buSzPct val="100000"/>
              <a:buChar char="-"/>
            </a:pPr>
            <a:endParaRPr lang="en-IE"/>
          </a:p>
          <a:p>
            <a:pPr marL="171450" lvl="0" indent="-171450">
              <a:buSzPct val="100000"/>
              <a:buChar char="-"/>
            </a:pPr>
            <a:endParaRPr lang="en-IE"/>
          </a:p>
          <a:p>
            <a:pPr lvl="0"/>
            <a:endParaRPr lang="en-IE"/>
          </a:p>
        </p:txBody>
      </p:sp>
      <p:sp>
        <p:nvSpPr>
          <p:cNvPr id="4" name="Slide Number Placeholder 3"/>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EB70913-24FE-4689-9DB1-D48CC9E02E80}" type="slidenum">
              <a:t>21</a:t>
            </a:fld>
            <a:endParaRPr lang="en-IE"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36456C7-915F-4CC3-AA42-4FD45BDF387E}" type="slidenum">
              <a:t>23</a:t>
            </a:fld>
            <a:endParaRPr lang="en-IE"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 Id="rId3"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Freeform 11"/>
          <p:cNvSpPr/>
          <p:nvPr/>
        </p:nvSpPr>
        <p:spPr>
          <a:xfrm>
            <a:off x="-15873" y="0"/>
            <a:ext cx="11683810" cy="6588123"/>
          </a:xfrm>
          <a:custGeom>
            <a:avLst/>
            <a:gdLst>
              <a:gd name="f0" fmla="val w"/>
              <a:gd name="f1" fmla="val h"/>
              <a:gd name="f2" fmla="val 0"/>
              <a:gd name="f3" fmla="val 11683810"/>
              <a:gd name="f4" fmla="val 6588125"/>
              <a:gd name="f5" fmla="val 11318691"/>
              <a:gd name="f6" fmla="val 5976938"/>
              <a:gd name="f7" fmla="val 15875"/>
              <a:gd name="f8" fmla="val 10583"/>
              <a:gd name="f9" fmla="val 4386792"/>
              <a:gd name="f10" fmla="val 5292"/>
              <a:gd name="f11" fmla="val 2185458"/>
              <a:gd name="f12" fmla="*/ f0 1 11683810"/>
              <a:gd name="f13" fmla="*/ f1 1 6588125"/>
              <a:gd name="f14" fmla="val f2"/>
              <a:gd name="f15" fmla="val f3"/>
              <a:gd name="f16" fmla="val f4"/>
              <a:gd name="f17" fmla="+- f16 0 f14"/>
              <a:gd name="f18" fmla="+- f15 0 f14"/>
              <a:gd name="f19" fmla="*/ f18 1 11683810"/>
              <a:gd name="f20" fmla="*/ f17 1 6588125"/>
              <a:gd name="f21" fmla="*/ f14 1 f19"/>
              <a:gd name="f22" fmla="*/ f15 1 f19"/>
              <a:gd name="f23" fmla="*/ f14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1683810" h="6588125">
                <a:moveTo>
                  <a:pt x="f2" y="f2"/>
                </a:moveTo>
                <a:lnTo>
                  <a:pt x="f5" y="f2"/>
                </a:lnTo>
                <a:lnTo>
                  <a:pt x="f3" y="f6"/>
                </a:lnTo>
                <a:lnTo>
                  <a:pt x="f7" y="f4"/>
                </a:lnTo>
                <a:cubicBezTo>
                  <a:pt x="f8" y="f9"/>
                  <a:pt x="f10" y="f11"/>
                  <a:pt x="f2" y="f2"/>
                </a:cubicBezTo>
                <a:close/>
              </a:path>
            </a:pathLst>
          </a:custGeom>
          <a:blipFill>
            <a:blip r:embed="rId3">
              <a:alphaModFix/>
            </a:blip>
            <a:stretch>
              <a:fillRect/>
            </a:stretch>
          </a:blipFill>
          <a:ln cap="flat">
            <a:noFill/>
            <a:prstDash val="solid"/>
          </a:ln>
          <a:effectLst>
            <a:outerShdw dist="152396" dir="4379963" algn="tl">
              <a:srgbClr val="000000">
                <a:alpha val="43000"/>
              </a:srgbClr>
            </a:outerShdw>
          </a:effectLst>
        </p:spPr>
        <p:txBody>
          <a:bodyPr lIns="0" tIns="0" rIns="0" bIns="0"/>
          <a:lstStyle/>
          <a:p>
            <a:endParaRPr lang="en-US"/>
          </a:p>
        </p:txBody>
      </p:sp>
      <p:sp>
        <p:nvSpPr>
          <p:cNvPr id="4" name="Freeform 13"/>
          <p:cNvSpPr/>
          <p:nvPr/>
        </p:nvSpPr>
        <p:spPr>
          <a:xfrm>
            <a:off x="0" y="4282254"/>
            <a:ext cx="11329260" cy="2028843"/>
          </a:xfrm>
          <a:custGeom>
            <a:avLst/>
            <a:gdLst>
              <a:gd name="f0" fmla="val w"/>
              <a:gd name="f1" fmla="val h"/>
              <a:gd name="f2" fmla="val 0"/>
              <a:gd name="f3" fmla="val 11329257"/>
              <a:gd name="f4" fmla="val 2028845"/>
              <a:gd name="f5" fmla="val 588520"/>
              <a:gd name="f6" fmla="val 11244075"/>
              <a:gd name="f7" fmla="val 1424838"/>
              <a:gd name="f8" fmla="*/ f0 1 11329257"/>
              <a:gd name="f9" fmla="*/ f1 1 2028845"/>
              <a:gd name="f10" fmla="val f2"/>
              <a:gd name="f11" fmla="val f3"/>
              <a:gd name="f12" fmla="val f4"/>
              <a:gd name="f13" fmla="+- f12 0 f10"/>
              <a:gd name="f14" fmla="+- f11 0 f10"/>
              <a:gd name="f15" fmla="*/ f14 1 11329257"/>
              <a:gd name="f16" fmla="*/ f13 1 2028845"/>
              <a:gd name="f17" fmla="*/ f10 1 f15"/>
              <a:gd name="f18" fmla="*/ f11 1 f15"/>
              <a:gd name="f19" fmla="*/ f10 1 f16"/>
              <a:gd name="f20" fmla="*/ f12 1 f16"/>
              <a:gd name="f21" fmla="*/ f17 f8 1"/>
              <a:gd name="f22" fmla="*/ f18 f8 1"/>
              <a:gd name="f23" fmla="*/ f20 f9 1"/>
              <a:gd name="f24" fmla="*/ f19 f9 1"/>
            </a:gdLst>
            <a:ahLst/>
            <a:cxnLst>
              <a:cxn ang="3cd4">
                <a:pos x="hc" y="t"/>
              </a:cxn>
              <a:cxn ang="0">
                <a:pos x="r" y="vc"/>
              </a:cxn>
              <a:cxn ang="cd4">
                <a:pos x="hc" y="b"/>
              </a:cxn>
              <a:cxn ang="cd2">
                <a:pos x="l" y="vc"/>
              </a:cxn>
            </a:cxnLst>
            <a:rect l="f21" t="f24" r="f22" b="f23"/>
            <a:pathLst>
              <a:path w="11329257" h="2028845">
                <a:moveTo>
                  <a:pt x="f2" y="f5"/>
                </a:moveTo>
                <a:lnTo>
                  <a:pt x="f6" y="f2"/>
                </a:lnTo>
                <a:lnTo>
                  <a:pt x="f3" y="f7"/>
                </a:lnTo>
                <a:lnTo>
                  <a:pt x="f2" y="f4"/>
                </a:lnTo>
                <a:lnTo>
                  <a:pt x="f2" y="f5"/>
                </a:lnTo>
                <a:close/>
              </a:path>
            </a:pathLst>
          </a:cu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sp>
        <p:nvSpPr>
          <p:cNvPr id="5" name="Freeform 25"/>
          <p:cNvSpPr/>
          <p:nvPr/>
        </p:nvSpPr>
        <p:spPr>
          <a:xfrm>
            <a:off x="0" y="0"/>
            <a:ext cx="8719581" cy="456879"/>
          </a:xfrm>
          <a:custGeom>
            <a:avLst/>
            <a:gdLst>
              <a:gd name="f0" fmla="val w"/>
              <a:gd name="f1" fmla="val h"/>
              <a:gd name="f2" fmla="val 0"/>
              <a:gd name="f3" fmla="val 8719579"/>
              <a:gd name="f4" fmla="val 456877"/>
              <a:gd name="f5" fmla="*/ f0 1 8719579"/>
              <a:gd name="f6" fmla="*/ f1 1 456877"/>
              <a:gd name="f7" fmla="val f2"/>
              <a:gd name="f8" fmla="val f3"/>
              <a:gd name="f9" fmla="val f4"/>
              <a:gd name="f10" fmla="+- f9 0 f7"/>
              <a:gd name="f11" fmla="+- f8 0 f7"/>
              <a:gd name="f12" fmla="*/ f11 1 8719579"/>
              <a:gd name="f13" fmla="*/ f10 1 456877"/>
              <a:gd name="f14" fmla="*/ f7 1 f12"/>
              <a:gd name="f15" fmla="*/ f8 1 f12"/>
              <a:gd name="f16" fmla="*/ f7 1 f13"/>
              <a:gd name="f17" fmla="*/ f9 1 f13"/>
              <a:gd name="f18" fmla="*/ f14 f5 1"/>
              <a:gd name="f19" fmla="*/ f15 f5 1"/>
              <a:gd name="f20" fmla="*/ f17 f6 1"/>
              <a:gd name="f21" fmla="*/ f16 f6 1"/>
            </a:gdLst>
            <a:ahLst/>
            <a:cxnLst>
              <a:cxn ang="3cd4">
                <a:pos x="hc" y="t"/>
              </a:cxn>
              <a:cxn ang="0">
                <a:pos x="r" y="vc"/>
              </a:cxn>
              <a:cxn ang="cd4">
                <a:pos x="hc" y="b"/>
              </a:cxn>
              <a:cxn ang="cd2">
                <a:pos x="l" y="vc"/>
              </a:cxn>
            </a:cxnLst>
            <a:rect l="f18" t="f21" r="f19" b="f20"/>
            <a:pathLst>
              <a:path w="8719579" h="456877">
                <a:moveTo>
                  <a:pt x="f2" y="f2"/>
                </a:moveTo>
                <a:lnTo>
                  <a:pt x="f3" y="f2"/>
                </a:lnTo>
                <a:lnTo>
                  <a:pt x="f2" y="f4"/>
                </a:lnTo>
                <a:lnTo>
                  <a:pt x="f2" y="f2"/>
                </a:lnTo>
                <a:close/>
              </a:path>
            </a:pathLst>
          </a:cu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sp>
        <p:nvSpPr>
          <p:cNvPr id="6" name="Freeform 14"/>
          <p:cNvSpPr/>
          <p:nvPr/>
        </p:nvSpPr>
        <p:spPr>
          <a:xfrm rot="21420016">
            <a:off x="-161794" y="293320"/>
            <a:ext cx="11367116" cy="5751804"/>
          </a:xfrm>
          <a:custGeom>
            <a:avLst/>
            <a:gdLst>
              <a:gd name="f0" fmla="val w"/>
              <a:gd name="f1" fmla="val h"/>
              <a:gd name="f2" fmla="val 0"/>
              <a:gd name="f3" fmla="val 11367116"/>
              <a:gd name="f4" fmla="val 5751804"/>
              <a:gd name="f5" fmla="val 11346705"/>
              <a:gd name="f6" fmla="val 11353509"/>
              <a:gd name="f7" fmla="val 1915114"/>
              <a:gd name="f8" fmla="val 11360312"/>
              <a:gd name="f9" fmla="val 3830229"/>
              <a:gd name="f10" fmla="val 5745343"/>
              <a:gd name="f11" fmla="*/ f0 1 11367116"/>
              <a:gd name="f12" fmla="*/ f1 1 5751804"/>
              <a:gd name="f13" fmla="val f2"/>
              <a:gd name="f14" fmla="val f3"/>
              <a:gd name="f15" fmla="val f4"/>
              <a:gd name="f16" fmla="+- f15 0 f13"/>
              <a:gd name="f17" fmla="+- f14 0 f13"/>
              <a:gd name="f18" fmla="*/ f17 1 11367116"/>
              <a:gd name="f19" fmla="*/ f16 1 5751804"/>
              <a:gd name="f20" fmla="*/ f13 1 f18"/>
              <a:gd name="f21" fmla="*/ f14 1 f18"/>
              <a:gd name="f22" fmla="*/ f13 1 f19"/>
              <a:gd name="f23" fmla="*/ f15 1 f19"/>
              <a:gd name="f24" fmla="*/ f20 f11 1"/>
              <a:gd name="f25" fmla="*/ f21 f11 1"/>
              <a:gd name="f26" fmla="*/ f23 f12 1"/>
              <a:gd name="f27" fmla="*/ f22 f12 1"/>
            </a:gdLst>
            <a:ahLst/>
            <a:cxnLst>
              <a:cxn ang="3cd4">
                <a:pos x="hc" y="t"/>
              </a:cxn>
              <a:cxn ang="0">
                <a:pos x="r" y="vc"/>
              </a:cxn>
              <a:cxn ang="cd4">
                <a:pos x="hc" y="b"/>
              </a:cxn>
              <a:cxn ang="cd2">
                <a:pos x="l" y="vc"/>
              </a:cxn>
            </a:cxnLst>
            <a:rect l="f24" t="f27" r="f25" b="f26"/>
            <a:pathLst>
              <a:path w="11367116" h="5751804">
                <a:moveTo>
                  <a:pt x="f5" y="f2"/>
                </a:moveTo>
                <a:cubicBezTo>
                  <a:pt x="f6" y="f7"/>
                  <a:pt x="f8" y="f9"/>
                  <a:pt x="f3" y="f10"/>
                </a:cubicBezTo>
                <a:lnTo>
                  <a:pt x="f2" y="f4"/>
                </a:lnTo>
              </a:path>
            </a:pathLst>
          </a:custGeom>
          <a:noFill/>
          <a:ln w="82552" cap="flat">
            <a:solidFill>
              <a:srgbClr val="7F7F7F"/>
            </a:solidFill>
            <a:prstDash val="solid"/>
            <a:miter/>
          </a:ln>
        </p:spPr>
        <p:txBody>
          <a:bodyPr lIns="0" tIns="0" rIns="0" bIns="0"/>
          <a:lstStyle/>
          <a:p>
            <a:endParaRPr lang="en-US"/>
          </a:p>
        </p:txBody>
      </p:sp>
      <p:sp>
        <p:nvSpPr>
          <p:cNvPr id="7" name="Title 1"/>
          <p:cNvSpPr txBox="1">
            <a:spLocks noGrp="1"/>
          </p:cNvSpPr>
          <p:nvPr>
            <p:ph type="ctrTitle"/>
          </p:nvPr>
        </p:nvSpPr>
        <p:spPr>
          <a:xfrm rot="21420016">
            <a:off x="891202" y="662657"/>
            <a:ext cx="9755184" cy="2766526"/>
          </a:xfrm>
        </p:spPr>
        <p:txBody>
          <a:bodyPr anchor="b"/>
          <a:lstStyle>
            <a:lvl1pPr algn="r">
              <a:defRPr sz="8000"/>
            </a:lvl1pPr>
          </a:lstStyle>
          <a:p>
            <a:pPr lvl="0"/>
            <a:r>
              <a:rPr lang="en-US"/>
              <a:t>Click to edit Master title style</a:t>
            </a:r>
          </a:p>
        </p:txBody>
      </p:sp>
      <p:sp>
        <p:nvSpPr>
          <p:cNvPr id="8" name="Subtitle 2"/>
          <p:cNvSpPr txBox="1">
            <a:spLocks noGrp="1"/>
          </p:cNvSpPr>
          <p:nvPr>
            <p:ph type="subTitle" idx="1"/>
          </p:nvPr>
        </p:nvSpPr>
        <p:spPr>
          <a:xfrm rot="21420016">
            <a:off x="983061" y="3505206"/>
            <a:ext cx="9755184" cy="550331"/>
          </a:xfrm>
        </p:spPr>
        <p:txBody>
          <a:bodyPr anchor="t">
            <a:noAutofit/>
          </a:bodyPr>
          <a:lstStyle>
            <a:lvl1pPr marL="0" indent="0" algn="r">
              <a:buNone/>
              <a:defRPr sz="2800">
                <a:solidFill>
                  <a:srgbClr val="7F7F7F"/>
                </a:solidFill>
              </a:defRPr>
            </a:lvl1pPr>
          </a:lstStyle>
          <a:p>
            <a:pPr lvl="0"/>
            <a:r>
              <a:rPr lang="en-US"/>
              <a:t>Click to edit Master subtitle style</a:t>
            </a:r>
          </a:p>
        </p:txBody>
      </p:sp>
      <p:sp>
        <p:nvSpPr>
          <p:cNvPr id="9" name="Date Placeholder 3"/>
          <p:cNvSpPr txBox="1">
            <a:spLocks noGrp="1"/>
          </p:cNvSpPr>
          <p:nvPr>
            <p:ph type="dt" sz="half" idx="7"/>
          </p:nvPr>
        </p:nvSpPr>
        <p:spPr>
          <a:xfrm rot="21420016">
            <a:off x="4948539" y="4578465"/>
            <a:ext cx="6143652" cy="1163107"/>
          </a:xfrm>
        </p:spPr>
        <p:txBody>
          <a:bodyPr anchorCtr="1"/>
          <a:lstStyle>
            <a:lvl1pPr algn="ctr">
              <a:defRPr lang="en-US" sz="5400"/>
            </a:lvl1pPr>
          </a:lstStyle>
          <a:p>
            <a:pPr lvl="0"/>
            <a:fld id="{343BC095-804E-4614-B9F9-B9B1374FD9EC}" type="datetime1">
              <a:rPr lang="en-US"/>
              <a:pPr lvl="0"/>
              <a:t>1/16/18</a:t>
            </a:fld>
            <a:endParaRPr lang="en-US"/>
          </a:p>
        </p:txBody>
      </p:sp>
      <p:sp>
        <p:nvSpPr>
          <p:cNvPr id="10" name="Footer Placeholder 4"/>
          <p:cNvSpPr txBox="1">
            <a:spLocks noGrp="1"/>
          </p:cNvSpPr>
          <p:nvPr>
            <p:ph type="ftr" sz="quarter" idx="9"/>
          </p:nvPr>
        </p:nvSpPr>
        <p:spPr>
          <a:xfrm rot="21420016">
            <a:off x="-5560" y="4883024"/>
            <a:ext cx="4047234" cy="1195541"/>
          </a:xfrm>
        </p:spPr>
        <p:txBody>
          <a:bodyPr/>
          <a:lstStyle>
            <a:lvl1pPr algn="r">
              <a:defRPr lang="en-US" sz="5400"/>
            </a:lvl1pPr>
          </a:lstStyle>
          <a:p>
            <a:pPr lvl="0"/>
            <a:endParaRPr lang="en-US"/>
          </a:p>
        </p:txBody>
      </p:sp>
      <p:sp>
        <p:nvSpPr>
          <p:cNvPr id="11" name="Slide Number Placeholder 5"/>
          <p:cNvSpPr txBox="1">
            <a:spLocks noGrp="1"/>
          </p:cNvSpPr>
          <p:nvPr>
            <p:ph type="sldNum" sz="quarter" idx="8"/>
          </p:nvPr>
        </p:nvSpPr>
        <p:spPr>
          <a:xfrm rot="21420016">
            <a:off x="9851755" y="3832643"/>
            <a:ext cx="907185" cy="498466"/>
          </a:xfrm>
        </p:spPr>
        <p:txBody>
          <a:bodyPr/>
          <a:lstStyle>
            <a:lvl1pPr>
              <a:defRPr lang="en-US" sz="2400">
                <a:solidFill>
                  <a:srgbClr val="404040"/>
                </a:solidFill>
              </a:defRPr>
            </a:lvl1pPr>
          </a:lstStyle>
          <a:p>
            <a:pPr lvl="0"/>
            <a:fld id="{CCEA7909-7281-4A64-BB2A-2F4AE5AD9AA1}" type="slidenum">
              <a:t>‹#›</a:t>
            </a:fld>
            <a:endParaRPr lang="en-US"/>
          </a:p>
        </p:txBody>
      </p:sp>
      <p:sp>
        <p:nvSpPr>
          <p:cNvPr id="12" name="5-Point Star 24"/>
          <p:cNvSpPr/>
          <p:nvPr/>
        </p:nvSpPr>
        <p:spPr>
          <a:xfrm rot="21420016">
            <a:off x="4221382" y="5111350"/>
            <a:ext cx="515383" cy="515383"/>
          </a:xfrm>
          <a:custGeom>
            <a:avLst>
              <a:gd name="f11" fmla="val 26693"/>
            </a:avLst>
            <a:gdLst>
              <a:gd name="f1" fmla="val 10800000"/>
              <a:gd name="f2" fmla="val 5400000"/>
              <a:gd name="f3" fmla="val 180"/>
              <a:gd name="f4" fmla="val w"/>
              <a:gd name="f5" fmla="val h"/>
              <a:gd name="f6" fmla="val ss"/>
              <a:gd name="f7" fmla="val 0"/>
              <a:gd name="f8" fmla="*/ 5419351 1 1725033"/>
              <a:gd name="f9" fmla="val 105146"/>
              <a:gd name="f10" fmla="val 110557"/>
              <a:gd name="f11" fmla="val 26693"/>
              <a:gd name="f12" fmla="+- 0 0 -270"/>
              <a:gd name="f13" fmla="+- 0 0 -180"/>
              <a:gd name="f14" fmla="+- 0 0 -90"/>
              <a:gd name="f15" fmla="abs f4"/>
              <a:gd name="f16" fmla="abs f5"/>
              <a:gd name="f17" fmla="abs f6"/>
              <a:gd name="f18" fmla="val f7"/>
              <a:gd name="f19" fmla="val f11"/>
              <a:gd name="f20" fmla="+- 1080000 f2 0"/>
              <a:gd name="f21" fmla="+- 18360000 f2 0"/>
              <a:gd name="f22" fmla="+- 20520000 f2 0"/>
              <a:gd name="f23" fmla="+- 3240000 f2 0"/>
              <a:gd name="f24" fmla="*/ f12 f1 1"/>
              <a:gd name="f25" fmla="*/ f13 f1 1"/>
              <a:gd name="f26" fmla="*/ f14 f1 1"/>
              <a:gd name="f27" fmla="?: f15 f4 1"/>
              <a:gd name="f28" fmla="?: f16 f5 1"/>
              <a:gd name="f29" fmla="?: f17 f6 1"/>
              <a:gd name="f30" fmla="*/ f20 f8 1"/>
              <a:gd name="f31" fmla="*/ f21 f8 1"/>
              <a:gd name="f32" fmla="*/ f22 f8 1"/>
              <a:gd name="f33" fmla="*/ f23 f8 1"/>
              <a:gd name="f34" fmla="*/ f24 1 f3"/>
              <a:gd name="f35" fmla="*/ f25 1 f3"/>
              <a:gd name="f36" fmla="*/ f26 1 f3"/>
              <a:gd name="f37" fmla="*/ f27 1 21600"/>
              <a:gd name="f38" fmla="*/ f28 1 21600"/>
              <a:gd name="f39" fmla="*/ 21600 f27 1"/>
              <a:gd name="f40" fmla="*/ 21600 f28 1"/>
              <a:gd name="f41" fmla="*/ f30 1 f1"/>
              <a:gd name="f42" fmla="*/ f31 1 f1"/>
              <a:gd name="f43" fmla="*/ f32 1 f1"/>
              <a:gd name="f44" fmla="*/ f33 1 f1"/>
              <a:gd name="f45" fmla="+- f34 0 f2"/>
              <a:gd name="f46" fmla="+- f35 0 f2"/>
              <a:gd name="f47" fmla="+- f36 0 f2"/>
              <a:gd name="f48" fmla="min f38 f37"/>
              <a:gd name="f49" fmla="*/ f39 1 f29"/>
              <a:gd name="f50" fmla="*/ f40 1 f29"/>
              <a:gd name="f51" fmla="+- 0 0 f41"/>
              <a:gd name="f52" fmla="+- 0 0 f42"/>
              <a:gd name="f53" fmla="+- 0 0 f43"/>
              <a:gd name="f54" fmla="+- 0 0 f44"/>
              <a:gd name="f55" fmla="val f49"/>
              <a:gd name="f56" fmla="val f50"/>
              <a:gd name="f57" fmla="+- 0 0 f51"/>
              <a:gd name="f58" fmla="+- 0 0 f52"/>
              <a:gd name="f59" fmla="+- 0 0 f53"/>
              <a:gd name="f60" fmla="+- 0 0 f54"/>
              <a:gd name="f61" fmla="*/ f18 f48 1"/>
              <a:gd name="f62" fmla="+- f56 0 f18"/>
              <a:gd name="f63" fmla="+- f55 0 f18"/>
              <a:gd name="f64" fmla="*/ f57 f1 1"/>
              <a:gd name="f65" fmla="*/ f58 f1 1"/>
              <a:gd name="f66" fmla="*/ f59 f1 1"/>
              <a:gd name="f67" fmla="*/ f60 f1 1"/>
              <a:gd name="f68" fmla="*/ f62 1 2"/>
              <a:gd name="f69" fmla="*/ f63 1 2"/>
              <a:gd name="f70" fmla="*/ f64 1 f8"/>
              <a:gd name="f71" fmla="*/ f65 1 f8"/>
              <a:gd name="f72" fmla="*/ f66 1 f8"/>
              <a:gd name="f73" fmla="*/ f67 1 f8"/>
              <a:gd name="f74" fmla="+- f18 f68 0"/>
              <a:gd name="f75" fmla="+- f18 f69 0"/>
              <a:gd name="f76" fmla="*/ f69 f9 1"/>
              <a:gd name="f77" fmla="*/ f68 f10 1"/>
              <a:gd name="f78" fmla="+- f70 0 f2"/>
              <a:gd name="f79" fmla="+- f71 0 f2"/>
              <a:gd name="f80" fmla="+- f72 0 f2"/>
              <a:gd name="f81" fmla="+- f73 0 f2"/>
              <a:gd name="f82" fmla="*/ f76 1 100000"/>
              <a:gd name="f83" fmla="*/ f77 1 100000"/>
              <a:gd name="f84" fmla="*/ f74 f10 1"/>
              <a:gd name="f85" fmla="cos 1 f78"/>
              <a:gd name="f86" fmla="cos 1 f79"/>
              <a:gd name="f87" fmla="sin 1 f78"/>
              <a:gd name="f88" fmla="sin 1 f79"/>
              <a:gd name="f89" fmla="cos 1 f80"/>
              <a:gd name="f90" fmla="cos 1 f81"/>
              <a:gd name="f91" fmla="sin 1 f81"/>
              <a:gd name="f92" fmla="sin 1 f80"/>
              <a:gd name="f93" fmla="*/ f75 f48 1"/>
              <a:gd name="f94" fmla="*/ f84 1 100000"/>
              <a:gd name="f95" fmla="+- 0 0 f85"/>
              <a:gd name="f96" fmla="+- 0 0 f86"/>
              <a:gd name="f97" fmla="+- 0 0 f87"/>
              <a:gd name="f98" fmla="+- 0 0 f88"/>
              <a:gd name="f99" fmla="*/ f82 f19 1"/>
              <a:gd name="f100" fmla="*/ f83 f19 1"/>
              <a:gd name="f101" fmla="+- 0 0 f89"/>
              <a:gd name="f102" fmla="+- 0 0 f90"/>
              <a:gd name="f103" fmla="+- 0 0 f91"/>
              <a:gd name="f104" fmla="+- 0 0 f92"/>
              <a:gd name="f105" fmla="+- 0 0 f95"/>
              <a:gd name="f106" fmla="+- 0 0 f96"/>
              <a:gd name="f107" fmla="+- 0 0 f97"/>
              <a:gd name="f108" fmla="+- 0 0 f98"/>
              <a:gd name="f109" fmla="*/ f99 1 50000"/>
              <a:gd name="f110" fmla="*/ f100 1 50000"/>
              <a:gd name="f111" fmla="+- 0 0 f101"/>
              <a:gd name="f112" fmla="+- 0 0 f102"/>
              <a:gd name="f113" fmla="+- 0 0 f103"/>
              <a:gd name="f114" fmla="+- 0 0 f104"/>
              <a:gd name="f115" fmla="*/ f105 f82 1"/>
              <a:gd name="f116" fmla="*/ f106 f82 1"/>
              <a:gd name="f117" fmla="*/ f107 f83 1"/>
              <a:gd name="f118" fmla="*/ f108 f83 1"/>
              <a:gd name="f119" fmla="*/ f111 f109 1"/>
              <a:gd name="f120" fmla="*/ f112 f109 1"/>
              <a:gd name="f121" fmla="*/ f113 f110 1"/>
              <a:gd name="f122" fmla="*/ f114 f110 1"/>
              <a:gd name="f123" fmla="+- f94 f110 0"/>
              <a:gd name="f124" fmla="+- f75 0 f115"/>
              <a:gd name="f125" fmla="+- f75 0 f116"/>
              <a:gd name="f126" fmla="+- f75 f116 0"/>
              <a:gd name="f127" fmla="+- f75 f115 0"/>
              <a:gd name="f128" fmla="+- f94 0 f117"/>
              <a:gd name="f129" fmla="+- f94 0 f118"/>
              <a:gd name="f130" fmla="+- f75 0 f119"/>
              <a:gd name="f131" fmla="+- f75 0 f120"/>
              <a:gd name="f132" fmla="+- f75 f120 0"/>
              <a:gd name="f133" fmla="+- f75 f119 0"/>
              <a:gd name="f134" fmla="+- f94 0 f121"/>
              <a:gd name="f135" fmla="+- f94 0 f122"/>
              <a:gd name="f136" fmla="*/ f123 f48 1"/>
              <a:gd name="f137" fmla="*/ f130 f48 1"/>
              <a:gd name="f138" fmla="*/ f134 f48 1"/>
              <a:gd name="f139" fmla="*/ f133 f48 1"/>
              <a:gd name="f140" fmla="*/ f124 f48 1"/>
              <a:gd name="f141" fmla="*/ f128 f48 1"/>
              <a:gd name="f142" fmla="*/ f131 f48 1"/>
              <a:gd name="f143" fmla="*/ f132 f48 1"/>
              <a:gd name="f144" fmla="*/ f127 f48 1"/>
              <a:gd name="f145" fmla="*/ f135 f48 1"/>
              <a:gd name="f146" fmla="*/ f126 f48 1"/>
              <a:gd name="f147" fmla="*/ f129 f48 1"/>
              <a:gd name="f148" fmla="*/ f125 f48 1"/>
            </a:gdLst>
            <a:ahLst/>
            <a:cxnLst>
              <a:cxn ang="3cd4">
                <a:pos x="hc" y="t"/>
              </a:cxn>
              <a:cxn ang="0">
                <a:pos x="r" y="vc"/>
              </a:cxn>
              <a:cxn ang="cd4">
                <a:pos x="hc" y="b"/>
              </a:cxn>
              <a:cxn ang="cd2">
                <a:pos x="l" y="vc"/>
              </a:cxn>
              <a:cxn ang="f45">
                <a:pos x="f140" y="f141"/>
              </a:cxn>
              <a:cxn ang="f46">
                <a:pos x="f148" y="f147"/>
              </a:cxn>
              <a:cxn ang="f46">
                <a:pos x="f146" y="f147"/>
              </a:cxn>
              <a:cxn ang="f47">
                <a:pos x="f144" y="f141"/>
              </a:cxn>
            </a:cxnLst>
            <a:rect l="f137" t="f138" r="f139" b="f136"/>
            <a:pathLst>
              <a:path>
                <a:moveTo>
                  <a:pt x="f140" y="f141"/>
                </a:moveTo>
                <a:lnTo>
                  <a:pt x="f142" y="f138"/>
                </a:lnTo>
                <a:lnTo>
                  <a:pt x="f93" y="f61"/>
                </a:lnTo>
                <a:lnTo>
                  <a:pt x="f143" y="f138"/>
                </a:lnTo>
                <a:lnTo>
                  <a:pt x="f144" y="f141"/>
                </a:lnTo>
                <a:lnTo>
                  <a:pt x="f139" y="f145"/>
                </a:lnTo>
                <a:lnTo>
                  <a:pt x="f146" y="f147"/>
                </a:lnTo>
                <a:lnTo>
                  <a:pt x="f93" y="f136"/>
                </a:lnTo>
                <a:lnTo>
                  <a:pt x="f148" y="f147"/>
                </a:lnTo>
                <a:lnTo>
                  <a:pt x="f137" y="f145"/>
                </a:lnTo>
                <a:close/>
              </a:path>
            </a:pathLst>
          </a:custGeom>
          <a:solidFill>
            <a:srgbClr val="000000">
              <a:alpha val="40000"/>
            </a:srgbClr>
          </a:solidFill>
          <a:ln cap="flat">
            <a:noFill/>
            <a:prstDash val="solid"/>
          </a:ln>
        </p:spPr>
        <p:txBody>
          <a:bodyPr lIns="0" tIns="0" rIns="0" bIns="0"/>
          <a:lstStyle/>
          <a:p>
            <a:endParaRPr lang="en-US"/>
          </a:p>
        </p:txBody>
      </p:sp>
    </p:spTree>
    <p:extLst>
      <p:ext uri="{BB962C8B-B14F-4D97-AF65-F5344CB8AC3E}">
        <p14:creationId xmlns:p14="http://schemas.microsoft.com/office/powerpoint/2010/main" val="94845114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p:cNvGrpSpPr/>
          <p:nvPr/>
        </p:nvGrpSpPr>
        <p:grpSpPr>
          <a:xfrm>
            <a:off x="-25392" y="0"/>
            <a:ext cx="12005339" cy="6644085"/>
            <a:chOff x="-25392" y="0"/>
            <a:chExt cx="12005339" cy="6644085"/>
          </a:xfrm>
        </p:grpSpPr>
        <p:sp>
          <p:nvSpPr>
            <p:cNvPr id="9"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0"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1"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85800" y="685800"/>
            <a:ext cx="10396883" cy="1151961"/>
          </a:xfrm>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685800" y="2063398"/>
            <a:ext cx="10394707" cy="3311188"/>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a:xfrm>
            <a:off x="7298082" y="5757336"/>
            <a:ext cx="3784601" cy="498466"/>
          </a:xfrm>
        </p:spPr>
        <p:txBody>
          <a:bodyPr/>
          <a:lstStyle>
            <a:lvl1pPr>
              <a:defRPr lang="en-US"/>
            </a:lvl1pPr>
          </a:lstStyle>
          <a:p>
            <a:pPr lvl="0"/>
            <a:fld id="{704C2B90-29D0-40C2-A3B6-A2E54F52AFBA}" type="datetime1">
              <a:rPr lang="en-US"/>
              <a:pPr lvl="0"/>
              <a:t>1/16/18</a:t>
            </a:fld>
            <a:endParaRPr lang="en-US"/>
          </a:p>
        </p:txBody>
      </p:sp>
      <p:sp>
        <p:nvSpPr>
          <p:cNvPr id="5" name="Footer Placeholder 4"/>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6" name="Slide Number Placeholder 5"/>
          <p:cNvSpPr txBox="1">
            <a:spLocks noGrp="1"/>
          </p:cNvSpPr>
          <p:nvPr>
            <p:ph type="sldNum" sz="quarter" idx="8"/>
          </p:nvPr>
        </p:nvSpPr>
        <p:spPr>
          <a:xfrm>
            <a:off x="6287121" y="5757336"/>
            <a:ext cx="907185" cy="498466"/>
          </a:xfrm>
        </p:spPr>
        <p:txBody>
          <a:bodyPr/>
          <a:lstStyle>
            <a:lvl1pPr>
              <a:defRPr lang="en-US"/>
            </a:lvl1pPr>
          </a:lstStyle>
          <a:p>
            <a:pPr lvl="0"/>
            <a:fld id="{F54D2F64-2083-4C96-B2F8-CA225F83F3E9}" type="slidenum">
              <a:t>‹#›</a:t>
            </a:fld>
            <a:endParaRPr lang="en-US"/>
          </a:p>
        </p:txBody>
      </p:sp>
    </p:spTree>
    <p:extLst>
      <p:ext uri="{BB962C8B-B14F-4D97-AF65-F5344CB8AC3E}">
        <p14:creationId xmlns:p14="http://schemas.microsoft.com/office/powerpoint/2010/main" val="381573208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p:cNvGrpSpPr/>
          <p:nvPr/>
        </p:nvGrpSpPr>
        <p:grpSpPr>
          <a:xfrm>
            <a:off x="-25392" y="0"/>
            <a:ext cx="12005339" cy="6644085"/>
            <a:chOff x="-25392" y="0"/>
            <a:chExt cx="12005339" cy="6644085"/>
          </a:xfrm>
        </p:grpSpPr>
        <p:sp>
          <p:nvSpPr>
            <p:cNvPr id="9"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0"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1"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85800" y="685800"/>
            <a:ext cx="10394707" cy="3193487"/>
          </a:xfrm>
        </p:spPr>
        <p:txBody>
          <a:bodyPr anchor="b"/>
          <a:lstStyle>
            <a:lvl1pPr>
              <a:defRPr/>
            </a:lvl1pPr>
          </a:lstStyle>
          <a:p>
            <a:pPr lvl="0"/>
            <a:r>
              <a:rPr lang="en-US"/>
              <a:t>Click to edit Master title style</a:t>
            </a:r>
          </a:p>
        </p:txBody>
      </p:sp>
      <p:sp>
        <p:nvSpPr>
          <p:cNvPr id="3" name="Text Placeholder 2"/>
          <p:cNvSpPr txBox="1">
            <a:spLocks noGrp="1"/>
          </p:cNvSpPr>
          <p:nvPr>
            <p:ph type="body" idx="1"/>
          </p:nvPr>
        </p:nvSpPr>
        <p:spPr>
          <a:xfrm>
            <a:off x="685800" y="3742264"/>
            <a:ext cx="10394707" cy="1639610"/>
          </a:xfrm>
        </p:spPr>
        <p:txBody>
          <a:bodyPr anchor="t"/>
          <a:lstStyle>
            <a:lvl1pPr marL="0" indent="0">
              <a:buNone/>
              <a:defRPr>
                <a:solidFill>
                  <a:srgbClr val="7F7F7F"/>
                </a:solidFill>
              </a:defRPr>
            </a:lvl1pPr>
          </a:lstStyle>
          <a:p>
            <a:pPr lvl="0"/>
            <a:r>
              <a:rPr lang="en-US"/>
              <a:t>Edit Master text styles</a:t>
            </a:r>
          </a:p>
        </p:txBody>
      </p:sp>
      <p:sp>
        <p:nvSpPr>
          <p:cNvPr id="4" name="Date Placeholder 3"/>
          <p:cNvSpPr txBox="1">
            <a:spLocks noGrp="1"/>
          </p:cNvSpPr>
          <p:nvPr>
            <p:ph type="dt" sz="half" idx="7"/>
          </p:nvPr>
        </p:nvSpPr>
        <p:spPr>
          <a:xfrm>
            <a:off x="7298082" y="5757336"/>
            <a:ext cx="3784601" cy="498466"/>
          </a:xfrm>
        </p:spPr>
        <p:txBody>
          <a:bodyPr/>
          <a:lstStyle>
            <a:lvl1pPr>
              <a:defRPr lang="en-US"/>
            </a:lvl1pPr>
          </a:lstStyle>
          <a:p>
            <a:pPr lvl="0"/>
            <a:fld id="{FBFD4DC5-AFD3-42CE-99CF-9389AD758A89}" type="datetime1">
              <a:rPr lang="en-US"/>
              <a:pPr lvl="0"/>
              <a:t>1/16/18</a:t>
            </a:fld>
            <a:endParaRPr lang="en-US"/>
          </a:p>
        </p:txBody>
      </p:sp>
      <p:sp>
        <p:nvSpPr>
          <p:cNvPr id="5" name="Footer Placeholder 4"/>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6" name="Slide Number Placeholder 5"/>
          <p:cNvSpPr txBox="1">
            <a:spLocks noGrp="1"/>
          </p:cNvSpPr>
          <p:nvPr>
            <p:ph type="sldNum" sz="quarter" idx="8"/>
          </p:nvPr>
        </p:nvSpPr>
        <p:spPr>
          <a:xfrm>
            <a:off x="6287121" y="5757336"/>
            <a:ext cx="907185" cy="498466"/>
          </a:xfrm>
        </p:spPr>
        <p:txBody>
          <a:bodyPr/>
          <a:lstStyle>
            <a:lvl1pPr>
              <a:defRPr lang="en-US"/>
            </a:lvl1pPr>
          </a:lstStyle>
          <a:p>
            <a:pPr lvl="0"/>
            <a:fld id="{0AF157E7-F562-4F41-B21C-47353F25EDA1}" type="slidenum">
              <a:t>‹#›</a:t>
            </a:fld>
            <a:endParaRPr lang="en-US"/>
          </a:p>
        </p:txBody>
      </p:sp>
    </p:spTree>
    <p:extLst>
      <p:ext uri="{BB962C8B-B14F-4D97-AF65-F5344CB8AC3E}">
        <p14:creationId xmlns:p14="http://schemas.microsoft.com/office/powerpoint/2010/main" val="3911846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9" name="Group 9"/>
          <p:cNvGrpSpPr/>
          <p:nvPr/>
        </p:nvGrpSpPr>
        <p:grpSpPr>
          <a:xfrm>
            <a:off x="-25392" y="0"/>
            <a:ext cx="12005339" cy="6644085"/>
            <a:chOff x="-25392" y="0"/>
            <a:chExt cx="12005339" cy="6644085"/>
          </a:xfrm>
        </p:grpSpPr>
        <p:sp>
          <p:nvSpPr>
            <p:cNvPr id="10"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1"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2"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85800" y="685800"/>
            <a:ext cx="10396883" cy="1158142"/>
          </a:xfrm>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685800" y="2063398"/>
            <a:ext cx="5088718" cy="3311188"/>
          </a:xfrm>
        </p:spPr>
        <p:txBody>
          <a:bodyPr ancho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5993974" y="2063398"/>
            <a:ext cx="5086542" cy="3311188"/>
          </a:xfrm>
        </p:spPr>
        <p:txBody>
          <a:bodyPr ancho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txBox="1">
            <a:spLocks noGrp="1"/>
          </p:cNvSpPr>
          <p:nvPr>
            <p:ph type="dt" sz="half" idx="7"/>
          </p:nvPr>
        </p:nvSpPr>
        <p:spPr>
          <a:xfrm>
            <a:off x="7298082" y="5757336"/>
            <a:ext cx="3784601" cy="498466"/>
          </a:xfrm>
        </p:spPr>
        <p:txBody>
          <a:bodyPr/>
          <a:lstStyle>
            <a:lvl1pPr>
              <a:defRPr lang="en-US"/>
            </a:lvl1pPr>
          </a:lstStyle>
          <a:p>
            <a:pPr lvl="0"/>
            <a:fld id="{15CEFCAB-DD90-48A0-ACC5-BBBD98AE406C}" type="datetime1">
              <a:rPr lang="en-US"/>
              <a:pPr lvl="0"/>
              <a:t>1/16/18</a:t>
            </a:fld>
            <a:endParaRPr lang="en-US"/>
          </a:p>
        </p:txBody>
      </p:sp>
      <p:sp>
        <p:nvSpPr>
          <p:cNvPr id="6" name="Footer Placeholder 5"/>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7" name="Slide Number Placeholder 6"/>
          <p:cNvSpPr txBox="1">
            <a:spLocks noGrp="1"/>
          </p:cNvSpPr>
          <p:nvPr>
            <p:ph type="sldNum" sz="quarter" idx="8"/>
          </p:nvPr>
        </p:nvSpPr>
        <p:spPr>
          <a:xfrm>
            <a:off x="6287121" y="5757336"/>
            <a:ext cx="907185" cy="498466"/>
          </a:xfrm>
        </p:spPr>
        <p:txBody>
          <a:bodyPr/>
          <a:lstStyle>
            <a:lvl1pPr>
              <a:defRPr lang="en-US"/>
            </a:lvl1pPr>
          </a:lstStyle>
          <a:p>
            <a:pPr lvl="0"/>
            <a:fld id="{A894100F-FA09-4C24-9444-930FB9C5CDDB}" type="slidenum">
              <a:t>‹#›</a:t>
            </a:fld>
            <a:endParaRPr lang="en-US"/>
          </a:p>
        </p:txBody>
      </p:sp>
    </p:spTree>
    <p:extLst>
      <p:ext uri="{BB962C8B-B14F-4D97-AF65-F5344CB8AC3E}">
        <p14:creationId xmlns:p14="http://schemas.microsoft.com/office/powerpoint/2010/main" val="1755247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11" name="Group 9"/>
          <p:cNvGrpSpPr/>
          <p:nvPr/>
        </p:nvGrpSpPr>
        <p:grpSpPr>
          <a:xfrm>
            <a:off x="-25392" y="0"/>
            <a:ext cx="12005339" cy="6644085"/>
            <a:chOff x="-25392" y="0"/>
            <a:chExt cx="12005339" cy="6644085"/>
          </a:xfrm>
        </p:grpSpPr>
        <p:sp>
          <p:nvSpPr>
            <p:cNvPr id="12"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3"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4"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85800" y="685800"/>
            <a:ext cx="10394707" cy="1158142"/>
          </a:xfrm>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918359" y="2063398"/>
            <a:ext cx="4856158" cy="679993"/>
          </a:xfrm>
        </p:spPr>
        <p:txBody>
          <a:bodyPr anchor="b">
            <a:noAutofit/>
          </a:bodyPr>
          <a:lstStyle>
            <a:lvl1pPr marL="0" indent="0">
              <a:lnSpc>
                <a:spcPct val="90000"/>
              </a:lnSpc>
              <a:buNone/>
              <a:defRPr sz="2600">
                <a:solidFill>
                  <a:srgbClr val="B80E0F"/>
                </a:solidFill>
              </a:defRPr>
            </a:lvl1pPr>
          </a:lstStyle>
          <a:p>
            <a:pPr lvl="0"/>
            <a:r>
              <a:rPr lang="en-US"/>
              <a:t>Edit Master text styles</a:t>
            </a:r>
          </a:p>
        </p:txBody>
      </p:sp>
      <p:sp>
        <p:nvSpPr>
          <p:cNvPr id="4" name="Content Placeholder 3"/>
          <p:cNvSpPr txBox="1">
            <a:spLocks noGrp="1"/>
          </p:cNvSpPr>
          <p:nvPr>
            <p:ph idx="2"/>
          </p:nvPr>
        </p:nvSpPr>
        <p:spPr>
          <a:xfrm>
            <a:off x="685800" y="2861733"/>
            <a:ext cx="5088709" cy="2512853"/>
          </a:xfrm>
        </p:spPr>
        <p:txBody>
          <a:bodyPr ancho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218194" y="2063398"/>
            <a:ext cx="4864489" cy="679993"/>
          </a:xfrm>
        </p:spPr>
        <p:txBody>
          <a:bodyPr anchor="b">
            <a:noAutofit/>
          </a:bodyPr>
          <a:lstStyle>
            <a:lvl1pPr marL="0" indent="0">
              <a:lnSpc>
                <a:spcPct val="90000"/>
              </a:lnSpc>
              <a:buNone/>
              <a:defRPr sz="2600">
                <a:solidFill>
                  <a:srgbClr val="B80E0F"/>
                </a:solidFill>
              </a:defRPr>
            </a:lvl1pPr>
          </a:lstStyle>
          <a:p>
            <a:pPr lvl="0"/>
            <a:r>
              <a:rPr lang="en-US"/>
              <a:t>Edit Master text styles</a:t>
            </a:r>
          </a:p>
        </p:txBody>
      </p:sp>
      <p:sp>
        <p:nvSpPr>
          <p:cNvPr id="6" name="Content Placeholder 5"/>
          <p:cNvSpPr txBox="1">
            <a:spLocks noGrp="1"/>
          </p:cNvSpPr>
          <p:nvPr>
            <p:ph idx="4"/>
          </p:nvPr>
        </p:nvSpPr>
        <p:spPr>
          <a:xfrm>
            <a:off x="5993965" y="2861733"/>
            <a:ext cx="5088709" cy="2512853"/>
          </a:xfrm>
        </p:spPr>
        <p:txBody>
          <a:bodyPr ancho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txBox="1">
            <a:spLocks noGrp="1"/>
          </p:cNvSpPr>
          <p:nvPr>
            <p:ph type="dt" sz="half" idx="7"/>
          </p:nvPr>
        </p:nvSpPr>
        <p:spPr>
          <a:xfrm>
            <a:off x="7298082" y="5757336"/>
            <a:ext cx="3784601" cy="498466"/>
          </a:xfrm>
        </p:spPr>
        <p:txBody>
          <a:bodyPr/>
          <a:lstStyle>
            <a:lvl1pPr>
              <a:defRPr lang="en-US"/>
            </a:lvl1pPr>
          </a:lstStyle>
          <a:p>
            <a:pPr lvl="0"/>
            <a:fld id="{8034C636-83B5-4FA5-8495-283CE29E0BF4}" type="datetime1">
              <a:rPr lang="en-US"/>
              <a:pPr lvl="0"/>
              <a:t>1/16/18</a:t>
            </a:fld>
            <a:endParaRPr lang="en-US"/>
          </a:p>
        </p:txBody>
      </p:sp>
      <p:sp>
        <p:nvSpPr>
          <p:cNvPr id="8" name="Footer Placeholder 7"/>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9" name="Slide Number Placeholder 8"/>
          <p:cNvSpPr txBox="1">
            <a:spLocks noGrp="1"/>
          </p:cNvSpPr>
          <p:nvPr>
            <p:ph type="sldNum" sz="quarter" idx="8"/>
          </p:nvPr>
        </p:nvSpPr>
        <p:spPr>
          <a:xfrm>
            <a:off x="6287121" y="5757336"/>
            <a:ext cx="907185" cy="498466"/>
          </a:xfrm>
        </p:spPr>
        <p:txBody>
          <a:bodyPr/>
          <a:lstStyle>
            <a:lvl1pPr>
              <a:defRPr lang="en-US"/>
            </a:lvl1pPr>
          </a:lstStyle>
          <a:p>
            <a:pPr lvl="0"/>
            <a:fld id="{47268A2F-9DF4-44C7-87BB-4F3BA0713FF9}" type="slidenum">
              <a:t>‹#›</a:t>
            </a:fld>
            <a:endParaRPr lang="en-US"/>
          </a:p>
        </p:txBody>
      </p:sp>
    </p:spTree>
    <p:extLst>
      <p:ext uri="{BB962C8B-B14F-4D97-AF65-F5344CB8AC3E}">
        <p14:creationId xmlns:p14="http://schemas.microsoft.com/office/powerpoint/2010/main" val="966800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7" name="Group 9"/>
          <p:cNvGrpSpPr/>
          <p:nvPr/>
        </p:nvGrpSpPr>
        <p:grpSpPr>
          <a:xfrm>
            <a:off x="-25392" y="0"/>
            <a:ext cx="12005339" cy="6644085"/>
            <a:chOff x="-25392" y="0"/>
            <a:chExt cx="12005339" cy="6644085"/>
          </a:xfrm>
        </p:grpSpPr>
        <p:sp>
          <p:nvSpPr>
            <p:cNvPr id="8"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9"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0"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85800" y="685800"/>
            <a:ext cx="10396883" cy="1151961"/>
          </a:xfrm>
        </p:spPr>
        <p:txBody>
          <a:bodyPr/>
          <a:lstStyle>
            <a:lvl1pPr>
              <a:defRPr/>
            </a:lvl1pPr>
          </a:lstStyle>
          <a:p>
            <a:pPr lvl="0"/>
            <a:r>
              <a:rPr lang="en-US"/>
              <a:t>Click to edit Master title style</a:t>
            </a:r>
          </a:p>
        </p:txBody>
      </p:sp>
      <p:sp>
        <p:nvSpPr>
          <p:cNvPr id="3" name="Date Placeholder 2"/>
          <p:cNvSpPr txBox="1">
            <a:spLocks noGrp="1"/>
          </p:cNvSpPr>
          <p:nvPr>
            <p:ph type="dt" sz="half" idx="7"/>
          </p:nvPr>
        </p:nvSpPr>
        <p:spPr>
          <a:xfrm>
            <a:off x="7298082" y="5757336"/>
            <a:ext cx="3784601" cy="498466"/>
          </a:xfrm>
        </p:spPr>
        <p:txBody>
          <a:bodyPr/>
          <a:lstStyle>
            <a:lvl1pPr>
              <a:defRPr lang="en-US"/>
            </a:lvl1pPr>
          </a:lstStyle>
          <a:p>
            <a:pPr lvl="0"/>
            <a:fld id="{CCED528E-6E36-4949-9A36-6D98088C8117}" type="datetime1">
              <a:rPr lang="en-US"/>
              <a:pPr lvl="0"/>
              <a:t>1/16/18</a:t>
            </a:fld>
            <a:endParaRPr lang="en-US"/>
          </a:p>
        </p:txBody>
      </p:sp>
      <p:sp>
        <p:nvSpPr>
          <p:cNvPr id="4" name="Footer Placeholder 3"/>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5" name="Slide Number Placeholder 4"/>
          <p:cNvSpPr txBox="1">
            <a:spLocks noGrp="1"/>
          </p:cNvSpPr>
          <p:nvPr>
            <p:ph type="sldNum" sz="quarter" idx="8"/>
          </p:nvPr>
        </p:nvSpPr>
        <p:spPr>
          <a:xfrm>
            <a:off x="6287121" y="5757336"/>
            <a:ext cx="907185" cy="498466"/>
          </a:xfrm>
        </p:spPr>
        <p:txBody>
          <a:bodyPr/>
          <a:lstStyle>
            <a:lvl1pPr>
              <a:defRPr lang="en-US"/>
            </a:lvl1pPr>
          </a:lstStyle>
          <a:p>
            <a:pPr lvl="0"/>
            <a:fld id="{E7BAF7E5-F08C-47DC-ACB0-AF938DE03946}" type="slidenum">
              <a:t>‹#›</a:t>
            </a:fld>
            <a:endParaRPr lang="en-US"/>
          </a:p>
        </p:txBody>
      </p:sp>
    </p:spTree>
    <p:extLst>
      <p:ext uri="{BB962C8B-B14F-4D97-AF65-F5344CB8AC3E}">
        <p14:creationId xmlns:p14="http://schemas.microsoft.com/office/powerpoint/2010/main" val="2465595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6" name="Group 9"/>
          <p:cNvGrpSpPr/>
          <p:nvPr/>
        </p:nvGrpSpPr>
        <p:grpSpPr>
          <a:xfrm>
            <a:off x="-25392" y="0"/>
            <a:ext cx="12005339" cy="6644085"/>
            <a:chOff x="-25392" y="0"/>
            <a:chExt cx="12005339" cy="6644085"/>
          </a:xfrm>
        </p:grpSpPr>
        <p:sp>
          <p:nvSpPr>
            <p:cNvPr id="7"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8"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9"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Date Placeholder 1"/>
          <p:cNvSpPr txBox="1">
            <a:spLocks noGrp="1"/>
          </p:cNvSpPr>
          <p:nvPr>
            <p:ph type="dt" sz="half" idx="7"/>
          </p:nvPr>
        </p:nvSpPr>
        <p:spPr>
          <a:xfrm>
            <a:off x="7298082" y="5757336"/>
            <a:ext cx="3784601" cy="498466"/>
          </a:xfrm>
        </p:spPr>
        <p:txBody>
          <a:bodyPr/>
          <a:lstStyle>
            <a:lvl1pPr>
              <a:defRPr lang="en-US"/>
            </a:lvl1pPr>
          </a:lstStyle>
          <a:p>
            <a:pPr lvl="0"/>
            <a:fld id="{ED3C90FC-E959-402B-827A-6CA25D0095B3}" type="datetime1">
              <a:rPr lang="en-US"/>
              <a:pPr lvl="0"/>
              <a:t>1/16/18</a:t>
            </a:fld>
            <a:endParaRPr lang="en-US"/>
          </a:p>
        </p:txBody>
      </p:sp>
      <p:sp>
        <p:nvSpPr>
          <p:cNvPr id="3" name="Footer Placeholder 2"/>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4" name="Slide Number Placeholder 3"/>
          <p:cNvSpPr txBox="1">
            <a:spLocks noGrp="1"/>
          </p:cNvSpPr>
          <p:nvPr>
            <p:ph type="sldNum" sz="quarter" idx="8"/>
          </p:nvPr>
        </p:nvSpPr>
        <p:spPr>
          <a:xfrm>
            <a:off x="6287121" y="5757336"/>
            <a:ext cx="907185" cy="498466"/>
          </a:xfrm>
        </p:spPr>
        <p:txBody>
          <a:bodyPr/>
          <a:lstStyle>
            <a:lvl1pPr>
              <a:defRPr lang="en-US"/>
            </a:lvl1pPr>
          </a:lstStyle>
          <a:p>
            <a:pPr lvl="0"/>
            <a:fld id="{B0C8B193-21C4-4054-9A05-D123FA619452}" type="slidenum">
              <a:t>‹#›</a:t>
            </a:fld>
            <a:endParaRPr lang="en-US"/>
          </a:p>
        </p:txBody>
      </p:sp>
    </p:spTree>
    <p:extLst>
      <p:ext uri="{BB962C8B-B14F-4D97-AF65-F5344CB8AC3E}">
        <p14:creationId xmlns:p14="http://schemas.microsoft.com/office/powerpoint/2010/main" val="848263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9" name="Group 9"/>
          <p:cNvGrpSpPr/>
          <p:nvPr/>
        </p:nvGrpSpPr>
        <p:grpSpPr>
          <a:xfrm>
            <a:off x="-25392" y="0"/>
            <a:ext cx="12005339" cy="6644085"/>
            <a:chOff x="-25392" y="0"/>
            <a:chExt cx="12005339" cy="6644085"/>
          </a:xfrm>
        </p:grpSpPr>
        <p:sp>
          <p:nvSpPr>
            <p:cNvPr id="10"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1"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2"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93645" y="685800"/>
            <a:ext cx="4126860" cy="2023256"/>
          </a:xfrm>
        </p:spPr>
        <p:txBody>
          <a:bodyPr anchor="b" anchorCtr="1"/>
          <a:lstStyle>
            <a:lvl1pPr algn="ctr">
              <a:defRPr sz="3600"/>
            </a:lvl1pPr>
          </a:lstStyle>
          <a:p>
            <a:pPr lvl="0"/>
            <a:r>
              <a:rPr lang="en-US"/>
              <a:t>Click to edit Master title style</a:t>
            </a:r>
          </a:p>
        </p:txBody>
      </p:sp>
      <p:sp>
        <p:nvSpPr>
          <p:cNvPr id="3" name="Content Placeholder 2"/>
          <p:cNvSpPr txBox="1">
            <a:spLocks noGrp="1"/>
          </p:cNvSpPr>
          <p:nvPr>
            <p:ph idx="1"/>
          </p:nvPr>
        </p:nvSpPr>
        <p:spPr>
          <a:xfrm>
            <a:off x="5046134" y="685800"/>
            <a:ext cx="6034372" cy="4688787"/>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693645" y="2709056"/>
            <a:ext cx="4126860" cy="2665530"/>
          </a:xfrm>
        </p:spPr>
        <p:txBody>
          <a:bodyPr anchor="t" anchorCtr="1"/>
          <a:lstStyle>
            <a:lvl1pPr marL="0" indent="0" algn="ctr">
              <a:buNone/>
              <a:defRPr sz="1800"/>
            </a:lvl1pPr>
          </a:lstStyle>
          <a:p>
            <a:pPr lvl="0"/>
            <a:r>
              <a:rPr lang="en-US"/>
              <a:t>Edit Master text styles</a:t>
            </a:r>
          </a:p>
        </p:txBody>
      </p:sp>
      <p:sp>
        <p:nvSpPr>
          <p:cNvPr id="5" name="Date Placeholder 4"/>
          <p:cNvSpPr txBox="1">
            <a:spLocks noGrp="1"/>
          </p:cNvSpPr>
          <p:nvPr>
            <p:ph type="dt" sz="half" idx="7"/>
          </p:nvPr>
        </p:nvSpPr>
        <p:spPr>
          <a:xfrm>
            <a:off x="7298082" y="5757336"/>
            <a:ext cx="3784601" cy="498466"/>
          </a:xfrm>
        </p:spPr>
        <p:txBody>
          <a:bodyPr/>
          <a:lstStyle>
            <a:lvl1pPr>
              <a:defRPr lang="en-US"/>
            </a:lvl1pPr>
          </a:lstStyle>
          <a:p>
            <a:pPr lvl="0"/>
            <a:fld id="{30DD3857-6EEF-4157-8CF6-87E29F003EBD}" type="datetime1">
              <a:rPr lang="en-US"/>
              <a:pPr lvl="0"/>
              <a:t>1/16/18</a:t>
            </a:fld>
            <a:endParaRPr lang="en-US"/>
          </a:p>
        </p:txBody>
      </p:sp>
      <p:sp>
        <p:nvSpPr>
          <p:cNvPr id="6" name="Footer Placeholder 5"/>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7" name="Slide Number Placeholder 6"/>
          <p:cNvSpPr txBox="1">
            <a:spLocks noGrp="1"/>
          </p:cNvSpPr>
          <p:nvPr>
            <p:ph type="sldNum" sz="quarter" idx="8"/>
          </p:nvPr>
        </p:nvSpPr>
        <p:spPr>
          <a:xfrm>
            <a:off x="6287121" y="5757336"/>
            <a:ext cx="907185" cy="498466"/>
          </a:xfrm>
        </p:spPr>
        <p:txBody>
          <a:bodyPr/>
          <a:lstStyle>
            <a:lvl1pPr>
              <a:defRPr lang="en-US"/>
            </a:lvl1pPr>
          </a:lstStyle>
          <a:p>
            <a:pPr lvl="0"/>
            <a:fld id="{A6F1BFCA-473C-4E35-BBEC-0B42C4BE3569}" type="slidenum">
              <a:t>‹#›</a:t>
            </a:fld>
            <a:endParaRPr lang="en-US"/>
          </a:p>
        </p:txBody>
      </p:sp>
    </p:spTree>
    <p:extLst>
      <p:ext uri="{BB962C8B-B14F-4D97-AF65-F5344CB8AC3E}">
        <p14:creationId xmlns:p14="http://schemas.microsoft.com/office/powerpoint/2010/main" val="2131081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9" name="Group 9"/>
          <p:cNvGrpSpPr/>
          <p:nvPr/>
        </p:nvGrpSpPr>
        <p:grpSpPr>
          <a:xfrm>
            <a:off x="-25392" y="0"/>
            <a:ext cx="12005339" cy="6644085"/>
            <a:chOff x="-25392" y="0"/>
            <a:chExt cx="12005339" cy="6644085"/>
          </a:xfrm>
        </p:grpSpPr>
        <p:sp>
          <p:nvSpPr>
            <p:cNvPr id="10"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1"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2"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85800" y="685800"/>
            <a:ext cx="6345305" cy="2023256"/>
          </a:xfrm>
        </p:spPr>
        <p:txBody>
          <a:bodyPr anchor="b" anchorCtr="1"/>
          <a:lstStyle>
            <a:lvl1pPr algn="ctr">
              <a:defRPr sz="3600"/>
            </a:lvl1pPr>
          </a:lstStyle>
          <a:p>
            <a:pPr lvl="0"/>
            <a:r>
              <a:rPr lang="en-US"/>
              <a:t>Click to edit Master title style</a:t>
            </a:r>
          </a:p>
        </p:txBody>
      </p:sp>
      <p:sp>
        <p:nvSpPr>
          <p:cNvPr id="3" name="Picture Placeholder 2"/>
          <p:cNvSpPr txBox="1">
            <a:spLocks noGrp="1"/>
          </p:cNvSpPr>
          <p:nvPr>
            <p:ph type="pic" idx="1"/>
          </p:nvPr>
        </p:nvSpPr>
        <p:spPr>
          <a:xfrm>
            <a:off x="7482361" y="0"/>
            <a:ext cx="3598145" cy="5071536"/>
          </a:xfrm>
          <a:ln w="57150">
            <a:solidFill>
              <a:srgbClr val="7F7F7F"/>
            </a:solidFill>
            <a:prstDash val="solid"/>
            <a:miter/>
          </a:ln>
        </p:spPr>
        <p:txBody>
          <a:bodyPr anchor="t" anchorCtr="1"/>
          <a:lstStyle>
            <a:lvl1pPr marL="0" indent="0" algn="ctr">
              <a:buNone/>
              <a:defRPr sz="3200"/>
            </a:lvl1pPr>
          </a:lstStyle>
          <a:p>
            <a:pPr lvl="0"/>
            <a:r>
              <a:rPr lang="en-US"/>
              <a:t>Click icon to add picture</a:t>
            </a:r>
          </a:p>
        </p:txBody>
      </p:sp>
      <p:sp>
        <p:nvSpPr>
          <p:cNvPr id="4" name="Text Placeholder 3"/>
          <p:cNvSpPr txBox="1">
            <a:spLocks noGrp="1"/>
          </p:cNvSpPr>
          <p:nvPr>
            <p:ph type="body" idx="2"/>
          </p:nvPr>
        </p:nvSpPr>
        <p:spPr>
          <a:xfrm>
            <a:off x="685800" y="2709056"/>
            <a:ext cx="6345305" cy="2362480"/>
          </a:xfrm>
        </p:spPr>
        <p:txBody>
          <a:bodyPr anchor="t" anchorCtr="1"/>
          <a:lstStyle>
            <a:lvl1pPr marL="0" indent="0" algn="ctr">
              <a:buNone/>
              <a:defRPr sz="1800"/>
            </a:lvl1pPr>
          </a:lstStyle>
          <a:p>
            <a:pPr lvl="0"/>
            <a:r>
              <a:rPr lang="en-US"/>
              <a:t>Edit Master text styles</a:t>
            </a:r>
          </a:p>
        </p:txBody>
      </p:sp>
      <p:sp>
        <p:nvSpPr>
          <p:cNvPr id="5" name="Date Placeholder 4"/>
          <p:cNvSpPr txBox="1">
            <a:spLocks noGrp="1"/>
          </p:cNvSpPr>
          <p:nvPr>
            <p:ph type="dt" sz="half" idx="7"/>
          </p:nvPr>
        </p:nvSpPr>
        <p:spPr>
          <a:xfrm>
            <a:off x="7298082" y="5757336"/>
            <a:ext cx="3784601" cy="498466"/>
          </a:xfrm>
        </p:spPr>
        <p:txBody>
          <a:bodyPr/>
          <a:lstStyle>
            <a:lvl1pPr>
              <a:defRPr lang="en-US"/>
            </a:lvl1pPr>
          </a:lstStyle>
          <a:p>
            <a:pPr lvl="0"/>
            <a:fld id="{811BEA0C-690A-4D1F-9959-417CB955C6C8}" type="datetime1">
              <a:rPr lang="en-US"/>
              <a:pPr lvl="0"/>
              <a:t>1/16/18</a:t>
            </a:fld>
            <a:endParaRPr lang="en-US"/>
          </a:p>
        </p:txBody>
      </p:sp>
      <p:sp>
        <p:nvSpPr>
          <p:cNvPr id="6" name="Footer Placeholder 5"/>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7" name="Slide Number Placeholder 6"/>
          <p:cNvSpPr txBox="1">
            <a:spLocks noGrp="1"/>
          </p:cNvSpPr>
          <p:nvPr>
            <p:ph type="sldNum" sz="quarter" idx="8"/>
          </p:nvPr>
        </p:nvSpPr>
        <p:spPr>
          <a:xfrm>
            <a:off x="6287121" y="5757336"/>
            <a:ext cx="907185" cy="498466"/>
          </a:xfrm>
        </p:spPr>
        <p:txBody>
          <a:bodyPr/>
          <a:lstStyle>
            <a:lvl1pPr>
              <a:defRPr lang="en-US"/>
            </a:lvl1pPr>
          </a:lstStyle>
          <a:p>
            <a:pPr lvl="0"/>
            <a:fld id="{190F8C9C-ED0E-4994-8198-E0815F6C6773}" type="slidenum">
              <a:t>‹#›</a:t>
            </a:fld>
            <a:endParaRPr lang="en-US"/>
          </a:p>
        </p:txBody>
      </p:sp>
    </p:spTree>
    <p:extLst>
      <p:ext uri="{BB962C8B-B14F-4D97-AF65-F5344CB8AC3E}">
        <p14:creationId xmlns:p14="http://schemas.microsoft.com/office/powerpoint/2010/main" val="2339722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9" name="Group 9"/>
          <p:cNvGrpSpPr/>
          <p:nvPr/>
        </p:nvGrpSpPr>
        <p:grpSpPr>
          <a:xfrm>
            <a:off x="-25392" y="0"/>
            <a:ext cx="12005339" cy="6644085"/>
            <a:chOff x="-25392" y="0"/>
            <a:chExt cx="12005339" cy="6644085"/>
          </a:xfrm>
        </p:grpSpPr>
        <p:sp>
          <p:nvSpPr>
            <p:cNvPr id="10"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1"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2"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85800" y="4106332"/>
            <a:ext cx="10394707" cy="588846"/>
          </a:xfrm>
        </p:spPr>
        <p:txBody>
          <a:bodyPr anchor="b"/>
          <a:lstStyle>
            <a:lvl1pPr>
              <a:defRPr sz="3200"/>
            </a:lvl1pPr>
          </a:lstStyle>
          <a:p>
            <a:pPr lvl="0"/>
            <a:r>
              <a:rPr lang="en-US"/>
              <a:t>Click to edit Master title style</a:t>
            </a:r>
          </a:p>
        </p:txBody>
      </p:sp>
      <p:sp>
        <p:nvSpPr>
          <p:cNvPr id="3" name="Picture Placeholder 2"/>
          <p:cNvSpPr txBox="1">
            <a:spLocks noGrp="1"/>
          </p:cNvSpPr>
          <p:nvPr>
            <p:ph type="pic" idx="4294967295"/>
          </p:nvPr>
        </p:nvSpPr>
        <p:spPr>
          <a:xfrm>
            <a:off x="685800" y="685800"/>
            <a:ext cx="10392512" cy="3194904"/>
          </a:xfrm>
          <a:ln w="57150">
            <a:solidFill>
              <a:srgbClr val="7F7F7F"/>
            </a:solidFill>
            <a:prstDash val="solid"/>
            <a:miter/>
          </a:ln>
        </p:spPr>
        <p:txBody>
          <a:bodyPr anchor="t" anchorCtr="1"/>
          <a:lstStyle>
            <a:lvl1pPr marL="0" indent="0" algn="ctr">
              <a:buNone/>
              <a:defRPr sz="3200"/>
            </a:lvl1pPr>
          </a:lstStyle>
          <a:p>
            <a:pPr lvl="0"/>
            <a:r>
              <a:rPr lang="en-US"/>
              <a:t>Click icon to add picture</a:t>
            </a:r>
          </a:p>
        </p:txBody>
      </p:sp>
      <p:sp>
        <p:nvSpPr>
          <p:cNvPr id="4" name="Text Placeholder 3"/>
          <p:cNvSpPr txBox="1">
            <a:spLocks noGrp="1"/>
          </p:cNvSpPr>
          <p:nvPr>
            <p:ph type="body" idx="4294967295"/>
          </p:nvPr>
        </p:nvSpPr>
        <p:spPr>
          <a:xfrm>
            <a:off x="685781" y="4702923"/>
            <a:ext cx="10394725" cy="682471"/>
          </a:xfrm>
        </p:spPr>
        <p:txBody>
          <a:bodyPr anchor="t"/>
          <a:lstStyle>
            <a:lvl1pPr marL="0" indent="0">
              <a:buNone/>
              <a:defRPr sz="1600"/>
            </a:lvl1pPr>
          </a:lstStyle>
          <a:p>
            <a:pPr lvl="0"/>
            <a:r>
              <a:rPr lang="en-US"/>
              <a:t>Edit Master text styles</a:t>
            </a:r>
          </a:p>
        </p:txBody>
      </p:sp>
      <p:sp>
        <p:nvSpPr>
          <p:cNvPr id="5" name="Date Placeholder 4"/>
          <p:cNvSpPr txBox="1">
            <a:spLocks noGrp="1"/>
          </p:cNvSpPr>
          <p:nvPr>
            <p:ph type="dt" sz="half" idx="7"/>
          </p:nvPr>
        </p:nvSpPr>
        <p:spPr>
          <a:xfrm>
            <a:off x="7298082" y="5757336"/>
            <a:ext cx="3784601" cy="498466"/>
          </a:xfrm>
        </p:spPr>
        <p:txBody>
          <a:bodyPr/>
          <a:lstStyle>
            <a:lvl1pPr>
              <a:defRPr lang="en-US"/>
            </a:lvl1pPr>
          </a:lstStyle>
          <a:p>
            <a:pPr lvl="0"/>
            <a:fld id="{9D7BCD48-AEC3-442A-967A-3CC5951EA4B8}" type="datetime1">
              <a:rPr lang="en-US"/>
              <a:pPr lvl="0"/>
              <a:t>1/16/18</a:t>
            </a:fld>
            <a:endParaRPr lang="en-US"/>
          </a:p>
        </p:txBody>
      </p:sp>
      <p:sp>
        <p:nvSpPr>
          <p:cNvPr id="6" name="Footer Placeholder 5"/>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7" name="Slide Number Placeholder 6"/>
          <p:cNvSpPr txBox="1">
            <a:spLocks noGrp="1"/>
          </p:cNvSpPr>
          <p:nvPr>
            <p:ph type="sldNum" sz="quarter" idx="8"/>
          </p:nvPr>
        </p:nvSpPr>
        <p:spPr>
          <a:xfrm>
            <a:off x="6287121" y="5757336"/>
            <a:ext cx="907185" cy="498466"/>
          </a:xfrm>
        </p:spPr>
        <p:txBody>
          <a:bodyPr/>
          <a:lstStyle>
            <a:lvl1pPr>
              <a:defRPr lang="en-US"/>
            </a:lvl1pPr>
          </a:lstStyle>
          <a:p>
            <a:pPr lvl="0"/>
            <a:fld id="{6735C5CD-639E-47F8-A807-89FE6275EDE2}" type="slidenum">
              <a:t>‹#›</a:t>
            </a:fld>
            <a:endParaRPr lang="en-US"/>
          </a:p>
        </p:txBody>
      </p:sp>
    </p:spTree>
    <p:extLst>
      <p:ext uri="{BB962C8B-B14F-4D97-AF65-F5344CB8AC3E}">
        <p14:creationId xmlns:p14="http://schemas.microsoft.com/office/powerpoint/2010/main" val="3850763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p:cNvGrpSpPr/>
          <p:nvPr/>
        </p:nvGrpSpPr>
        <p:grpSpPr>
          <a:xfrm>
            <a:off x="-25392" y="0"/>
            <a:ext cx="12005339" cy="6644085"/>
            <a:chOff x="-25392" y="0"/>
            <a:chExt cx="12005339" cy="6644085"/>
          </a:xfrm>
        </p:grpSpPr>
        <p:sp>
          <p:nvSpPr>
            <p:cNvPr id="9"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0"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1"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85800" y="685800"/>
            <a:ext cx="10396901" cy="3194904"/>
          </a:xfrm>
        </p:spPr>
        <p:txBody>
          <a:bodyPr anchorCtr="1"/>
          <a:lstStyle>
            <a:lvl1pPr algn="ctr">
              <a:defRPr sz="4800"/>
            </a:lvl1pPr>
          </a:lstStyle>
          <a:p>
            <a:pPr lvl="0"/>
            <a:r>
              <a:rPr lang="en-US"/>
              <a:t>Click to edit Master title style</a:t>
            </a:r>
          </a:p>
        </p:txBody>
      </p:sp>
      <p:sp>
        <p:nvSpPr>
          <p:cNvPr id="3" name="Text Placeholder 3"/>
          <p:cNvSpPr txBox="1">
            <a:spLocks noGrp="1"/>
          </p:cNvSpPr>
          <p:nvPr>
            <p:ph type="body" idx="4294967295"/>
          </p:nvPr>
        </p:nvSpPr>
        <p:spPr>
          <a:xfrm>
            <a:off x="685781" y="4106332"/>
            <a:ext cx="10394725" cy="1273603"/>
          </a:xfrm>
        </p:spPr>
        <p:txBody>
          <a:bodyPr anchorCtr="1"/>
          <a:lstStyle>
            <a:lvl1pPr marL="0" indent="0" algn="ctr">
              <a:buNone/>
              <a:defRPr sz="1800"/>
            </a:lvl1pPr>
          </a:lstStyle>
          <a:p>
            <a:pPr lvl="0"/>
            <a:r>
              <a:rPr lang="en-US"/>
              <a:t>Edit Master text styles</a:t>
            </a:r>
          </a:p>
        </p:txBody>
      </p:sp>
      <p:sp>
        <p:nvSpPr>
          <p:cNvPr id="4" name="Date Placeholder 4"/>
          <p:cNvSpPr txBox="1">
            <a:spLocks noGrp="1"/>
          </p:cNvSpPr>
          <p:nvPr>
            <p:ph type="dt" sz="half" idx="7"/>
          </p:nvPr>
        </p:nvSpPr>
        <p:spPr>
          <a:xfrm>
            <a:off x="7298082" y="5757336"/>
            <a:ext cx="3784601" cy="498466"/>
          </a:xfrm>
        </p:spPr>
        <p:txBody>
          <a:bodyPr/>
          <a:lstStyle>
            <a:lvl1pPr>
              <a:defRPr lang="en-US"/>
            </a:lvl1pPr>
          </a:lstStyle>
          <a:p>
            <a:pPr lvl="0"/>
            <a:fld id="{377ED8F3-ED76-47B0-BE24-F8DE81DB784C}" type="datetime1">
              <a:rPr lang="en-US"/>
              <a:pPr lvl="0"/>
              <a:t>1/16/18</a:t>
            </a:fld>
            <a:endParaRPr lang="en-US"/>
          </a:p>
        </p:txBody>
      </p:sp>
      <p:sp>
        <p:nvSpPr>
          <p:cNvPr id="5" name="Footer Placeholder 5"/>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6" name="Slide Number Placeholder 6"/>
          <p:cNvSpPr txBox="1">
            <a:spLocks noGrp="1"/>
          </p:cNvSpPr>
          <p:nvPr>
            <p:ph type="sldNum" sz="quarter" idx="8"/>
          </p:nvPr>
        </p:nvSpPr>
        <p:spPr>
          <a:xfrm>
            <a:off x="6287121" y="5757336"/>
            <a:ext cx="907185" cy="498466"/>
          </a:xfrm>
        </p:spPr>
        <p:txBody>
          <a:bodyPr/>
          <a:lstStyle>
            <a:lvl1pPr>
              <a:defRPr lang="en-US"/>
            </a:lvl1pPr>
          </a:lstStyle>
          <a:p>
            <a:pPr lvl="0"/>
            <a:fld id="{80DA698F-9076-4E35-90C7-4677C914FD7C}" type="slidenum">
              <a:t>‹#›</a:t>
            </a:fld>
            <a:endParaRPr lang="en-US"/>
          </a:p>
        </p:txBody>
      </p:sp>
    </p:spTree>
    <p:extLst>
      <p:ext uri="{BB962C8B-B14F-4D97-AF65-F5344CB8AC3E}">
        <p14:creationId xmlns:p14="http://schemas.microsoft.com/office/powerpoint/2010/main" val="1166667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0"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11" name="Group 9"/>
          <p:cNvGrpSpPr/>
          <p:nvPr/>
        </p:nvGrpSpPr>
        <p:grpSpPr>
          <a:xfrm>
            <a:off x="-25392" y="0"/>
            <a:ext cx="12005339" cy="6644085"/>
            <a:chOff x="-25392" y="0"/>
            <a:chExt cx="12005339" cy="6644085"/>
          </a:xfrm>
        </p:grpSpPr>
        <p:sp>
          <p:nvSpPr>
            <p:cNvPr id="12"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3"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4"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1121731" y="685800"/>
            <a:ext cx="9525021" cy="2916707"/>
          </a:xfrm>
        </p:spPr>
        <p:txBody>
          <a:bodyPr anchorCtr="1"/>
          <a:lstStyle>
            <a:lvl1pPr algn="ctr">
              <a:defRPr sz="4800"/>
            </a:lvl1pPr>
          </a:lstStyle>
          <a:p>
            <a:pPr lvl="0"/>
            <a:r>
              <a:rPr lang="en-US"/>
              <a:t>Click to edit Master title style</a:t>
            </a:r>
          </a:p>
        </p:txBody>
      </p:sp>
      <p:sp>
        <p:nvSpPr>
          <p:cNvPr id="3" name="Text Placeholder 3"/>
          <p:cNvSpPr txBox="1">
            <a:spLocks noGrp="1"/>
          </p:cNvSpPr>
          <p:nvPr>
            <p:ph type="body" idx="4294967295"/>
          </p:nvPr>
        </p:nvSpPr>
        <p:spPr>
          <a:xfrm>
            <a:off x="1550264" y="3610032"/>
            <a:ext cx="8667954" cy="377766"/>
          </a:xfrm>
        </p:spPr>
        <p:txBody>
          <a:bodyPr anchor="t"/>
          <a:lstStyle>
            <a:lvl1pPr marL="0" indent="0" algn="r">
              <a:buNone/>
              <a:defRPr sz="1400">
                <a:solidFill>
                  <a:srgbClr val="7F7F7F"/>
                </a:solidFill>
              </a:defRPr>
            </a:lvl1pPr>
          </a:lstStyle>
          <a:p>
            <a:pPr lvl="0"/>
            <a:r>
              <a:rPr lang="en-US"/>
              <a:t>Edit Master text styles</a:t>
            </a:r>
          </a:p>
        </p:txBody>
      </p:sp>
      <p:sp>
        <p:nvSpPr>
          <p:cNvPr id="4" name="Text Placeholder 3"/>
          <p:cNvSpPr txBox="1">
            <a:spLocks noGrp="1"/>
          </p:cNvSpPr>
          <p:nvPr>
            <p:ph type="body" idx="4294967295"/>
          </p:nvPr>
        </p:nvSpPr>
        <p:spPr>
          <a:xfrm>
            <a:off x="685800" y="4106332"/>
            <a:ext cx="10396883" cy="1268254"/>
          </a:xfrm>
        </p:spPr>
        <p:txBody>
          <a:bodyPr anchorCtr="1"/>
          <a:lstStyle>
            <a:lvl1pPr marL="0" indent="0" algn="ctr">
              <a:buNone/>
              <a:defRPr sz="1800"/>
            </a:lvl1pPr>
          </a:lstStyle>
          <a:p>
            <a:pPr lvl="0"/>
            <a:r>
              <a:rPr lang="en-US"/>
              <a:t>Edit Master text styles</a:t>
            </a:r>
          </a:p>
        </p:txBody>
      </p:sp>
      <p:sp>
        <p:nvSpPr>
          <p:cNvPr id="5" name="Date Placeholder 4"/>
          <p:cNvSpPr txBox="1">
            <a:spLocks noGrp="1"/>
          </p:cNvSpPr>
          <p:nvPr>
            <p:ph type="dt" sz="half" idx="7"/>
          </p:nvPr>
        </p:nvSpPr>
        <p:spPr>
          <a:xfrm>
            <a:off x="7298082" y="5757336"/>
            <a:ext cx="3784601" cy="498466"/>
          </a:xfrm>
        </p:spPr>
        <p:txBody>
          <a:bodyPr/>
          <a:lstStyle>
            <a:lvl1pPr>
              <a:defRPr lang="en-US"/>
            </a:lvl1pPr>
          </a:lstStyle>
          <a:p>
            <a:pPr lvl="0"/>
            <a:fld id="{E23C5048-0AD4-4F82-8872-C44816E4A941}" type="datetime1">
              <a:rPr lang="en-US"/>
              <a:pPr lvl="0"/>
              <a:t>1/16/18</a:t>
            </a:fld>
            <a:endParaRPr lang="en-US"/>
          </a:p>
        </p:txBody>
      </p:sp>
      <p:sp>
        <p:nvSpPr>
          <p:cNvPr id="6" name="Footer Placeholder 5"/>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7" name="Slide Number Placeholder 6"/>
          <p:cNvSpPr txBox="1">
            <a:spLocks noGrp="1"/>
          </p:cNvSpPr>
          <p:nvPr>
            <p:ph type="sldNum" sz="quarter" idx="8"/>
          </p:nvPr>
        </p:nvSpPr>
        <p:spPr>
          <a:xfrm>
            <a:off x="6287121" y="5757336"/>
            <a:ext cx="907185" cy="498466"/>
          </a:xfrm>
        </p:spPr>
        <p:txBody>
          <a:bodyPr/>
          <a:lstStyle>
            <a:lvl1pPr>
              <a:defRPr lang="en-US"/>
            </a:lvl1pPr>
          </a:lstStyle>
          <a:p>
            <a:pPr lvl="0"/>
            <a:fld id="{D76D32E9-844A-45F9-83C5-D740A14F882B}" type="slidenum">
              <a:t>‹#›</a:t>
            </a:fld>
            <a:endParaRPr lang="en-US"/>
          </a:p>
        </p:txBody>
      </p:sp>
      <p:sp>
        <p:nvSpPr>
          <p:cNvPr id="8" name="TextBox 12"/>
          <p:cNvSpPr txBox="1"/>
          <p:nvPr/>
        </p:nvSpPr>
        <p:spPr>
          <a:xfrm>
            <a:off x="685800" y="892628"/>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Impact"/>
              </a:rPr>
              <a:t>“</a:t>
            </a:r>
          </a:p>
        </p:txBody>
      </p:sp>
      <p:sp>
        <p:nvSpPr>
          <p:cNvPr id="9" name="TextBox 13"/>
          <p:cNvSpPr txBox="1"/>
          <p:nvPr/>
        </p:nvSpPr>
        <p:spPr>
          <a:xfrm>
            <a:off x="10473080" y="292282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Impact"/>
              </a:rPr>
              <a:t>”</a:t>
            </a:r>
          </a:p>
        </p:txBody>
      </p:sp>
    </p:spTree>
    <p:extLst>
      <p:ext uri="{BB962C8B-B14F-4D97-AF65-F5344CB8AC3E}">
        <p14:creationId xmlns:p14="http://schemas.microsoft.com/office/powerpoint/2010/main" val="31692105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p:cNvGrpSpPr/>
          <p:nvPr/>
        </p:nvGrpSpPr>
        <p:grpSpPr>
          <a:xfrm>
            <a:off x="-25392" y="0"/>
            <a:ext cx="12005339" cy="6644085"/>
            <a:chOff x="-25392" y="0"/>
            <a:chExt cx="12005339" cy="6644085"/>
          </a:xfrm>
        </p:grpSpPr>
        <p:sp>
          <p:nvSpPr>
            <p:cNvPr id="9"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0"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1"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85800" y="1723854"/>
            <a:ext cx="10394707" cy="2511838"/>
          </a:xfrm>
        </p:spPr>
        <p:txBody>
          <a:bodyPr anchor="b"/>
          <a:lstStyle>
            <a:lvl1pPr>
              <a:defRPr sz="4800"/>
            </a:lvl1pPr>
          </a:lstStyle>
          <a:p>
            <a:pPr lvl="0"/>
            <a:r>
              <a:rPr lang="en-US"/>
              <a:t>Click to edit Master title style</a:t>
            </a:r>
          </a:p>
        </p:txBody>
      </p:sp>
      <p:sp>
        <p:nvSpPr>
          <p:cNvPr id="3" name="Text Placeholder 3"/>
          <p:cNvSpPr txBox="1">
            <a:spLocks noGrp="1"/>
          </p:cNvSpPr>
          <p:nvPr>
            <p:ph type="body" idx="4294967295"/>
          </p:nvPr>
        </p:nvSpPr>
        <p:spPr>
          <a:xfrm>
            <a:off x="685800" y="4247470"/>
            <a:ext cx="10394707" cy="1140640"/>
          </a:xfrm>
        </p:spPr>
        <p:txBody>
          <a:bodyPr anchor="t"/>
          <a:lstStyle>
            <a:lvl1pPr marL="0" indent="0">
              <a:buNone/>
              <a:defRPr sz="1800"/>
            </a:lvl1pPr>
          </a:lstStyle>
          <a:p>
            <a:pPr lvl="0"/>
            <a:r>
              <a:rPr lang="en-US"/>
              <a:t>Edit Master text styles</a:t>
            </a:r>
          </a:p>
        </p:txBody>
      </p:sp>
      <p:sp>
        <p:nvSpPr>
          <p:cNvPr id="4" name="Date Placeholder 4"/>
          <p:cNvSpPr txBox="1">
            <a:spLocks noGrp="1"/>
          </p:cNvSpPr>
          <p:nvPr>
            <p:ph type="dt" sz="half" idx="7"/>
          </p:nvPr>
        </p:nvSpPr>
        <p:spPr>
          <a:xfrm>
            <a:off x="7298082" y="5757336"/>
            <a:ext cx="3784601" cy="498466"/>
          </a:xfrm>
        </p:spPr>
        <p:txBody>
          <a:bodyPr/>
          <a:lstStyle>
            <a:lvl1pPr>
              <a:defRPr lang="en-US"/>
            </a:lvl1pPr>
          </a:lstStyle>
          <a:p>
            <a:pPr lvl="0"/>
            <a:fld id="{CD33571B-8266-4635-A1D7-164784323C4F}" type="datetime1">
              <a:rPr lang="en-US"/>
              <a:pPr lvl="0"/>
              <a:t>1/16/18</a:t>
            </a:fld>
            <a:endParaRPr lang="en-US"/>
          </a:p>
        </p:txBody>
      </p:sp>
      <p:sp>
        <p:nvSpPr>
          <p:cNvPr id="5" name="Footer Placeholder 5"/>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6" name="Slide Number Placeholder 6"/>
          <p:cNvSpPr txBox="1">
            <a:spLocks noGrp="1"/>
          </p:cNvSpPr>
          <p:nvPr>
            <p:ph type="sldNum" sz="quarter" idx="8"/>
          </p:nvPr>
        </p:nvSpPr>
        <p:spPr>
          <a:xfrm>
            <a:off x="6287121" y="5757336"/>
            <a:ext cx="907185" cy="498466"/>
          </a:xfrm>
        </p:spPr>
        <p:txBody>
          <a:bodyPr/>
          <a:lstStyle>
            <a:lvl1pPr>
              <a:defRPr lang="en-US"/>
            </a:lvl1pPr>
          </a:lstStyle>
          <a:p>
            <a:pPr lvl="0"/>
            <a:fld id="{07C64610-D1F5-4097-AB48-4215127A3FE3}" type="slidenum">
              <a:t>‹#›</a:t>
            </a:fld>
            <a:endParaRPr lang="en-US"/>
          </a:p>
        </p:txBody>
      </p:sp>
    </p:spTree>
    <p:extLst>
      <p:ext uri="{BB962C8B-B14F-4D97-AF65-F5344CB8AC3E}">
        <p14:creationId xmlns:p14="http://schemas.microsoft.com/office/powerpoint/2010/main" val="1813885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2"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13" name="Group 9"/>
          <p:cNvGrpSpPr/>
          <p:nvPr/>
        </p:nvGrpSpPr>
        <p:grpSpPr>
          <a:xfrm>
            <a:off x="-25392" y="0"/>
            <a:ext cx="12005339" cy="6644085"/>
            <a:chOff x="-25392" y="0"/>
            <a:chExt cx="12005339" cy="6644085"/>
          </a:xfrm>
        </p:grpSpPr>
        <p:sp>
          <p:nvSpPr>
            <p:cNvPr id="14"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5"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6"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85800" y="685800"/>
            <a:ext cx="10394707" cy="1151961"/>
          </a:xfrm>
        </p:spPr>
        <p:txBody>
          <a:bodyPr anchorCtr="1"/>
          <a:lstStyle>
            <a:lvl1pPr algn="ctr">
              <a:defRPr/>
            </a:lvl1pPr>
          </a:lstStyle>
          <a:p>
            <a:pPr lvl="0"/>
            <a:r>
              <a:rPr lang="en-US"/>
              <a:t>Click to edit Master title style</a:t>
            </a:r>
          </a:p>
        </p:txBody>
      </p:sp>
      <p:sp>
        <p:nvSpPr>
          <p:cNvPr id="3" name="Text Placeholder 2"/>
          <p:cNvSpPr txBox="1">
            <a:spLocks noGrp="1"/>
          </p:cNvSpPr>
          <p:nvPr>
            <p:ph type="body" idx="4294967295"/>
          </p:nvPr>
        </p:nvSpPr>
        <p:spPr>
          <a:xfrm>
            <a:off x="685800" y="2063398"/>
            <a:ext cx="3310128" cy="576264"/>
          </a:xfrm>
        </p:spPr>
        <p:txBody>
          <a:bodyPr anchor="b" anchorCtr="1">
            <a:noAutofit/>
          </a:bodyPr>
          <a:lstStyle>
            <a:lvl1pPr marL="0" indent="0" algn="ctr">
              <a:lnSpc>
                <a:spcPct val="90000"/>
              </a:lnSpc>
              <a:buNone/>
              <a:defRPr sz="2400">
                <a:solidFill>
                  <a:srgbClr val="B80E0F"/>
                </a:solidFill>
              </a:defRPr>
            </a:lvl1pPr>
          </a:lstStyle>
          <a:p>
            <a:pPr lvl="0"/>
            <a:r>
              <a:rPr lang="en-US"/>
              <a:t>Edit Master text styles</a:t>
            </a:r>
          </a:p>
        </p:txBody>
      </p:sp>
      <p:sp>
        <p:nvSpPr>
          <p:cNvPr id="4" name="Text Placeholder 3"/>
          <p:cNvSpPr txBox="1">
            <a:spLocks noGrp="1"/>
          </p:cNvSpPr>
          <p:nvPr>
            <p:ph type="body" idx="4294967295"/>
          </p:nvPr>
        </p:nvSpPr>
        <p:spPr>
          <a:xfrm>
            <a:off x="685800" y="2639662"/>
            <a:ext cx="3310128" cy="2734924"/>
          </a:xfrm>
        </p:spPr>
        <p:txBody>
          <a:bodyPr anchor="t" anchorCtr="1"/>
          <a:lstStyle>
            <a:lvl1pPr marL="0" indent="0" algn="ctr">
              <a:buNone/>
              <a:defRPr sz="1400"/>
            </a:lvl1pPr>
          </a:lstStyle>
          <a:p>
            <a:pPr lvl="0"/>
            <a:r>
              <a:rPr lang="en-US"/>
              <a:t>Edit Master text styles</a:t>
            </a:r>
          </a:p>
        </p:txBody>
      </p:sp>
      <p:sp>
        <p:nvSpPr>
          <p:cNvPr id="5" name="Text Placeholder 4"/>
          <p:cNvSpPr txBox="1">
            <a:spLocks noGrp="1"/>
          </p:cNvSpPr>
          <p:nvPr>
            <p:ph type="body" idx="4294967295"/>
          </p:nvPr>
        </p:nvSpPr>
        <p:spPr>
          <a:xfrm>
            <a:off x="4234622" y="2063398"/>
            <a:ext cx="3310128" cy="576264"/>
          </a:xfrm>
        </p:spPr>
        <p:txBody>
          <a:bodyPr anchor="b" anchorCtr="1">
            <a:noAutofit/>
          </a:bodyPr>
          <a:lstStyle>
            <a:lvl1pPr marL="0" indent="0" algn="ctr">
              <a:lnSpc>
                <a:spcPct val="90000"/>
              </a:lnSpc>
              <a:buNone/>
              <a:defRPr sz="2400">
                <a:solidFill>
                  <a:srgbClr val="B80E0F"/>
                </a:solidFill>
              </a:defRPr>
            </a:lvl1pPr>
          </a:lstStyle>
          <a:p>
            <a:pPr lvl="0"/>
            <a:r>
              <a:rPr lang="en-US"/>
              <a:t>Edit Master text styles</a:t>
            </a:r>
          </a:p>
        </p:txBody>
      </p:sp>
      <p:sp>
        <p:nvSpPr>
          <p:cNvPr id="6" name="Text Placeholder 3"/>
          <p:cNvSpPr txBox="1">
            <a:spLocks noGrp="1"/>
          </p:cNvSpPr>
          <p:nvPr>
            <p:ph type="body" idx="4294967295"/>
          </p:nvPr>
        </p:nvSpPr>
        <p:spPr>
          <a:xfrm>
            <a:off x="4234622" y="2639662"/>
            <a:ext cx="3310128" cy="2734924"/>
          </a:xfrm>
        </p:spPr>
        <p:txBody>
          <a:bodyPr anchor="t" anchorCtr="1"/>
          <a:lstStyle>
            <a:lvl1pPr marL="0" indent="0" algn="ctr">
              <a:buNone/>
              <a:defRPr sz="1400"/>
            </a:lvl1pPr>
          </a:lstStyle>
          <a:p>
            <a:pPr lvl="0"/>
            <a:r>
              <a:rPr lang="en-US"/>
              <a:t>Edit Master text styles</a:t>
            </a:r>
          </a:p>
        </p:txBody>
      </p:sp>
      <p:sp>
        <p:nvSpPr>
          <p:cNvPr id="7" name="Text Placeholder 4"/>
          <p:cNvSpPr txBox="1">
            <a:spLocks noGrp="1"/>
          </p:cNvSpPr>
          <p:nvPr>
            <p:ph type="body" idx="4294967295"/>
          </p:nvPr>
        </p:nvSpPr>
        <p:spPr>
          <a:xfrm>
            <a:off x="7770379" y="2063398"/>
            <a:ext cx="3310128" cy="576264"/>
          </a:xfrm>
        </p:spPr>
        <p:txBody>
          <a:bodyPr anchor="b" anchorCtr="1">
            <a:noAutofit/>
          </a:bodyPr>
          <a:lstStyle>
            <a:lvl1pPr marL="0" indent="0" algn="ctr">
              <a:lnSpc>
                <a:spcPct val="90000"/>
              </a:lnSpc>
              <a:buNone/>
              <a:defRPr sz="2400">
                <a:solidFill>
                  <a:srgbClr val="B80E0F"/>
                </a:solidFill>
              </a:defRPr>
            </a:lvl1pPr>
          </a:lstStyle>
          <a:p>
            <a:pPr lvl="0"/>
            <a:r>
              <a:rPr lang="en-US"/>
              <a:t>Edit Master text styles</a:t>
            </a:r>
          </a:p>
        </p:txBody>
      </p:sp>
      <p:sp>
        <p:nvSpPr>
          <p:cNvPr id="8" name="Text Placeholder 3"/>
          <p:cNvSpPr txBox="1">
            <a:spLocks noGrp="1"/>
          </p:cNvSpPr>
          <p:nvPr>
            <p:ph type="body" idx="4294967295"/>
          </p:nvPr>
        </p:nvSpPr>
        <p:spPr>
          <a:xfrm>
            <a:off x="7770379" y="2639662"/>
            <a:ext cx="3310128" cy="2734924"/>
          </a:xfrm>
        </p:spPr>
        <p:txBody>
          <a:bodyPr anchor="t" anchorCtr="1"/>
          <a:lstStyle>
            <a:lvl1pPr marL="0" indent="0" algn="ctr">
              <a:buNone/>
              <a:defRPr sz="1400"/>
            </a:lvl1pPr>
          </a:lstStyle>
          <a:p>
            <a:pPr lvl="0"/>
            <a:r>
              <a:rPr lang="en-US"/>
              <a:t>Edit Master text styles</a:t>
            </a:r>
          </a:p>
        </p:txBody>
      </p:sp>
      <p:sp>
        <p:nvSpPr>
          <p:cNvPr id="9" name="Date Placeholder 2"/>
          <p:cNvSpPr txBox="1">
            <a:spLocks noGrp="1"/>
          </p:cNvSpPr>
          <p:nvPr>
            <p:ph type="dt" sz="half" idx="7"/>
          </p:nvPr>
        </p:nvSpPr>
        <p:spPr>
          <a:xfrm>
            <a:off x="7298082" y="5757336"/>
            <a:ext cx="3784601" cy="498466"/>
          </a:xfrm>
        </p:spPr>
        <p:txBody>
          <a:bodyPr/>
          <a:lstStyle>
            <a:lvl1pPr>
              <a:defRPr lang="en-US"/>
            </a:lvl1pPr>
          </a:lstStyle>
          <a:p>
            <a:pPr lvl="0"/>
            <a:fld id="{07CDC61B-5DF7-4010-9A0D-06650030383C}" type="datetime1">
              <a:rPr lang="en-US"/>
              <a:pPr lvl="0"/>
              <a:t>1/16/18</a:t>
            </a:fld>
            <a:endParaRPr lang="en-US"/>
          </a:p>
        </p:txBody>
      </p:sp>
      <p:sp>
        <p:nvSpPr>
          <p:cNvPr id="10" name="Footer Placeholder 3"/>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11" name="Slide Number Placeholder 4"/>
          <p:cNvSpPr txBox="1">
            <a:spLocks noGrp="1"/>
          </p:cNvSpPr>
          <p:nvPr>
            <p:ph type="sldNum" sz="quarter" idx="8"/>
          </p:nvPr>
        </p:nvSpPr>
        <p:spPr>
          <a:xfrm>
            <a:off x="6287121" y="5757336"/>
            <a:ext cx="907185" cy="498466"/>
          </a:xfrm>
        </p:spPr>
        <p:txBody>
          <a:bodyPr/>
          <a:lstStyle>
            <a:lvl1pPr>
              <a:defRPr lang="en-US"/>
            </a:lvl1pPr>
          </a:lstStyle>
          <a:p>
            <a:pPr lvl="0"/>
            <a:fld id="{0E46E770-8E3C-42A2-AADF-039B33DC9CEA}" type="slidenum">
              <a:t>‹#›</a:t>
            </a:fld>
            <a:endParaRPr lang="en-US"/>
          </a:p>
        </p:txBody>
      </p:sp>
    </p:spTree>
    <p:extLst>
      <p:ext uri="{BB962C8B-B14F-4D97-AF65-F5344CB8AC3E}">
        <p14:creationId xmlns:p14="http://schemas.microsoft.com/office/powerpoint/2010/main" val="33370131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16" name="Group 9"/>
          <p:cNvGrpSpPr/>
          <p:nvPr/>
        </p:nvGrpSpPr>
        <p:grpSpPr>
          <a:xfrm>
            <a:off x="-25392" y="0"/>
            <a:ext cx="12005339" cy="6644085"/>
            <a:chOff x="-25392" y="0"/>
            <a:chExt cx="12005339" cy="6644085"/>
          </a:xfrm>
        </p:grpSpPr>
        <p:sp>
          <p:nvSpPr>
            <p:cNvPr id="17"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8"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9"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85800" y="685800"/>
            <a:ext cx="10396883" cy="1151961"/>
          </a:xfrm>
        </p:spPr>
        <p:txBody>
          <a:bodyPr anchorCtr="1"/>
          <a:lstStyle>
            <a:lvl1pPr algn="ctr">
              <a:defRPr/>
            </a:lvl1pPr>
          </a:lstStyle>
          <a:p>
            <a:pPr lvl="0"/>
            <a:r>
              <a:rPr lang="en-US"/>
              <a:t>Click to edit Master title style</a:t>
            </a:r>
          </a:p>
        </p:txBody>
      </p:sp>
      <p:sp>
        <p:nvSpPr>
          <p:cNvPr id="3" name="Text Placeholder 2"/>
          <p:cNvSpPr txBox="1">
            <a:spLocks noGrp="1"/>
          </p:cNvSpPr>
          <p:nvPr>
            <p:ph type="body" idx="4294967295"/>
          </p:nvPr>
        </p:nvSpPr>
        <p:spPr>
          <a:xfrm>
            <a:off x="691844" y="3813020"/>
            <a:ext cx="3310128" cy="576264"/>
          </a:xfrm>
        </p:spPr>
        <p:txBody>
          <a:bodyPr anchor="b" anchorCtr="1">
            <a:noAutofit/>
          </a:bodyPr>
          <a:lstStyle>
            <a:lvl1pPr marL="0" indent="0" algn="ctr">
              <a:lnSpc>
                <a:spcPct val="90000"/>
              </a:lnSpc>
              <a:buNone/>
              <a:defRPr sz="2200">
                <a:solidFill>
                  <a:srgbClr val="B80E0F"/>
                </a:solidFill>
              </a:defRPr>
            </a:lvl1pPr>
          </a:lstStyle>
          <a:p>
            <a:pPr lvl="0"/>
            <a:r>
              <a:rPr lang="en-US"/>
              <a:t>Edit Master text styles</a:t>
            </a:r>
          </a:p>
        </p:txBody>
      </p:sp>
      <p:sp>
        <p:nvSpPr>
          <p:cNvPr id="4" name="Picture Placeholder 2"/>
          <p:cNvSpPr txBox="1">
            <a:spLocks noGrp="1"/>
          </p:cNvSpPr>
          <p:nvPr>
            <p:ph type="pic" idx="4294967295"/>
          </p:nvPr>
        </p:nvSpPr>
        <p:spPr>
          <a:xfrm>
            <a:off x="685781" y="2063398"/>
            <a:ext cx="3310128" cy="1536722"/>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5" name="Text Placeholder 3"/>
          <p:cNvSpPr txBox="1">
            <a:spLocks noGrp="1"/>
          </p:cNvSpPr>
          <p:nvPr>
            <p:ph type="body" idx="4294967295"/>
          </p:nvPr>
        </p:nvSpPr>
        <p:spPr>
          <a:xfrm>
            <a:off x="691844" y="4389284"/>
            <a:ext cx="3310128" cy="985302"/>
          </a:xfrm>
        </p:spPr>
        <p:txBody>
          <a:bodyPr anchor="t" anchorCtr="1"/>
          <a:lstStyle>
            <a:lvl1pPr marL="0" indent="0" algn="ctr">
              <a:buNone/>
              <a:defRPr sz="1400"/>
            </a:lvl1pPr>
          </a:lstStyle>
          <a:p>
            <a:pPr lvl="0"/>
            <a:r>
              <a:rPr lang="en-US"/>
              <a:t>Edit Master text styles</a:t>
            </a:r>
          </a:p>
        </p:txBody>
      </p:sp>
      <p:sp>
        <p:nvSpPr>
          <p:cNvPr id="6" name="Text Placeholder 4"/>
          <p:cNvSpPr txBox="1">
            <a:spLocks noGrp="1"/>
          </p:cNvSpPr>
          <p:nvPr>
            <p:ph type="body" idx="4294967295"/>
          </p:nvPr>
        </p:nvSpPr>
        <p:spPr>
          <a:xfrm>
            <a:off x="4237411" y="3813020"/>
            <a:ext cx="3310128" cy="576264"/>
          </a:xfrm>
        </p:spPr>
        <p:txBody>
          <a:bodyPr anchor="b" anchorCtr="1">
            <a:noAutofit/>
          </a:bodyPr>
          <a:lstStyle>
            <a:lvl1pPr marL="0" indent="0" algn="ctr">
              <a:lnSpc>
                <a:spcPct val="90000"/>
              </a:lnSpc>
              <a:buNone/>
              <a:defRPr sz="2200">
                <a:solidFill>
                  <a:srgbClr val="B80E0F"/>
                </a:solidFill>
              </a:defRPr>
            </a:lvl1pPr>
          </a:lstStyle>
          <a:p>
            <a:pPr lvl="0"/>
            <a:r>
              <a:rPr lang="en-US"/>
              <a:t>Edit Master text styles</a:t>
            </a:r>
          </a:p>
        </p:txBody>
      </p:sp>
      <p:sp>
        <p:nvSpPr>
          <p:cNvPr id="7" name="Picture Placeholder 2"/>
          <p:cNvSpPr txBox="1">
            <a:spLocks noGrp="1"/>
          </p:cNvSpPr>
          <p:nvPr>
            <p:ph type="pic" idx="4294967295"/>
          </p:nvPr>
        </p:nvSpPr>
        <p:spPr>
          <a:xfrm>
            <a:off x="4235994" y="2063398"/>
            <a:ext cx="3310128" cy="1535241"/>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8" name="Text Placeholder 3"/>
          <p:cNvSpPr txBox="1">
            <a:spLocks noGrp="1"/>
          </p:cNvSpPr>
          <p:nvPr>
            <p:ph type="body" idx="4294967295"/>
          </p:nvPr>
        </p:nvSpPr>
        <p:spPr>
          <a:xfrm>
            <a:off x="4235994" y="4389284"/>
            <a:ext cx="3310128" cy="985302"/>
          </a:xfrm>
        </p:spPr>
        <p:txBody>
          <a:bodyPr anchor="t" anchorCtr="1"/>
          <a:lstStyle>
            <a:lvl1pPr marL="0" indent="0" algn="ctr">
              <a:buNone/>
              <a:defRPr sz="1400"/>
            </a:lvl1pPr>
          </a:lstStyle>
          <a:p>
            <a:pPr lvl="0"/>
            <a:r>
              <a:rPr lang="en-US"/>
              <a:t>Edit Master text styles</a:t>
            </a:r>
          </a:p>
        </p:txBody>
      </p:sp>
      <p:sp>
        <p:nvSpPr>
          <p:cNvPr id="9" name="Text Placeholder 4"/>
          <p:cNvSpPr txBox="1">
            <a:spLocks noGrp="1"/>
          </p:cNvSpPr>
          <p:nvPr>
            <p:ph type="body" idx="4294967295"/>
          </p:nvPr>
        </p:nvSpPr>
        <p:spPr>
          <a:xfrm>
            <a:off x="7768943" y="3813020"/>
            <a:ext cx="3310128" cy="576264"/>
          </a:xfrm>
        </p:spPr>
        <p:txBody>
          <a:bodyPr anchor="b" anchorCtr="1">
            <a:noAutofit/>
          </a:bodyPr>
          <a:lstStyle>
            <a:lvl1pPr marL="0" indent="0" algn="ctr">
              <a:lnSpc>
                <a:spcPct val="90000"/>
              </a:lnSpc>
              <a:buNone/>
              <a:defRPr sz="2200">
                <a:solidFill>
                  <a:srgbClr val="B80E0F"/>
                </a:solidFill>
              </a:defRPr>
            </a:lvl1pPr>
          </a:lstStyle>
          <a:p>
            <a:pPr lvl="0"/>
            <a:r>
              <a:rPr lang="en-US"/>
              <a:t>Edit Master text styles</a:t>
            </a:r>
          </a:p>
        </p:txBody>
      </p:sp>
      <p:sp>
        <p:nvSpPr>
          <p:cNvPr id="10" name="Picture Placeholder 2"/>
          <p:cNvSpPr txBox="1">
            <a:spLocks noGrp="1"/>
          </p:cNvSpPr>
          <p:nvPr>
            <p:ph type="pic" idx="4294967295"/>
          </p:nvPr>
        </p:nvSpPr>
        <p:spPr>
          <a:xfrm>
            <a:off x="7768815" y="2063398"/>
            <a:ext cx="3310128" cy="1537197"/>
          </a:xfrm>
          <a:ln w="57150">
            <a:solidFill>
              <a:srgbClr val="7F7F7F"/>
            </a:solidFill>
            <a:prstDash val="solid"/>
            <a:miter/>
          </a:ln>
        </p:spPr>
        <p:txBody>
          <a:bodyPr anchor="t" anchorCtr="1"/>
          <a:lstStyle>
            <a:lvl1pPr marL="0" indent="0" algn="ctr">
              <a:buNone/>
              <a:defRPr sz="1600"/>
            </a:lvl1pPr>
          </a:lstStyle>
          <a:p>
            <a:pPr lvl="0"/>
            <a:r>
              <a:rPr lang="en-US"/>
              <a:t>Click icon to add picture</a:t>
            </a:r>
          </a:p>
        </p:txBody>
      </p:sp>
      <p:sp>
        <p:nvSpPr>
          <p:cNvPr id="11" name="Text Placeholder 3"/>
          <p:cNvSpPr txBox="1">
            <a:spLocks noGrp="1"/>
          </p:cNvSpPr>
          <p:nvPr>
            <p:ph type="body" idx="4294967295"/>
          </p:nvPr>
        </p:nvSpPr>
        <p:spPr>
          <a:xfrm>
            <a:off x="7768815" y="4389284"/>
            <a:ext cx="3310128" cy="985302"/>
          </a:xfrm>
        </p:spPr>
        <p:txBody>
          <a:bodyPr anchor="t" anchorCtr="1"/>
          <a:lstStyle>
            <a:lvl1pPr marL="0" indent="0" algn="ctr">
              <a:buNone/>
              <a:defRPr sz="1400"/>
            </a:lvl1pPr>
          </a:lstStyle>
          <a:p>
            <a:pPr lvl="0"/>
            <a:r>
              <a:rPr lang="en-US"/>
              <a:t>Edit Master text styles</a:t>
            </a:r>
          </a:p>
        </p:txBody>
      </p:sp>
      <p:sp>
        <p:nvSpPr>
          <p:cNvPr id="12" name="Date Placeholder 2"/>
          <p:cNvSpPr txBox="1">
            <a:spLocks noGrp="1"/>
          </p:cNvSpPr>
          <p:nvPr>
            <p:ph type="dt" sz="half" idx="7"/>
          </p:nvPr>
        </p:nvSpPr>
        <p:spPr>
          <a:xfrm>
            <a:off x="7298082" y="5757336"/>
            <a:ext cx="3784601" cy="498466"/>
          </a:xfrm>
        </p:spPr>
        <p:txBody>
          <a:bodyPr/>
          <a:lstStyle>
            <a:lvl1pPr>
              <a:defRPr lang="en-US"/>
            </a:lvl1pPr>
          </a:lstStyle>
          <a:p>
            <a:pPr lvl="0"/>
            <a:fld id="{11DD93D8-8C8D-41EC-94AE-E0EEBC09E448}" type="datetime1">
              <a:rPr lang="en-US"/>
              <a:pPr lvl="0"/>
              <a:t>1/16/18</a:t>
            </a:fld>
            <a:endParaRPr lang="en-US"/>
          </a:p>
        </p:txBody>
      </p:sp>
      <p:sp>
        <p:nvSpPr>
          <p:cNvPr id="13" name="Footer Placeholder 3"/>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14" name="Slide Number Placeholder 4"/>
          <p:cNvSpPr txBox="1">
            <a:spLocks noGrp="1"/>
          </p:cNvSpPr>
          <p:nvPr>
            <p:ph type="sldNum" sz="quarter" idx="8"/>
          </p:nvPr>
        </p:nvSpPr>
        <p:spPr>
          <a:xfrm>
            <a:off x="6287121" y="5757336"/>
            <a:ext cx="907185" cy="498466"/>
          </a:xfrm>
        </p:spPr>
        <p:txBody>
          <a:bodyPr/>
          <a:lstStyle>
            <a:lvl1pPr>
              <a:defRPr lang="en-US"/>
            </a:lvl1pPr>
          </a:lstStyle>
          <a:p>
            <a:pPr lvl="0"/>
            <a:fld id="{7FAD8A60-2370-4501-ADBF-AC0C90BD0A9E}" type="slidenum">
              <a:t>‹#›</a:t>
            </a:fld>
            <a:endParaRPr lang="en-US"/>
          </a:p>
        </p:txBody>
      </p:sp>
    </p:spTree>
    <p:extLst>
      <p:ext uri="{BB962C8B-B14F-4D97-AF65-F5344CB8AC3E}">
        <p14:creationId xmlns:p14="http://schemas.microsoft.com/office/powerpoint/2010/main" val="8289910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p:cNvGrpSpPr/>
          <p:nvPr/>
        </p:nvGrpSpPr>
        <p:grpSpPr>
          <a:xfrm>
            <a:off x="-25392" y="0"/>
            <a:ext cx="12005339" cy="6644085"/>
            <a:chOff x="-25392" y="0"/>
            <a:chExt cx="12005339" cy="6644085"/>
          </a:xfrm>
        </p:grpSpPr>
        <p:sp>
          <p:nvSpPr>
            <p:cNvPr id="9"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0"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1"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Title 1"/>
          <p:cNvSpPr txBox="1">
            <a:spLocks noGrp="1"/>
          </p:cNvSpPr>
          <p:nvPr>
            <p:ph type="title"/>
          </p:nvPr>
        </p:nvSpPr>
        <p:spPr>
          <a:xfrm>
            <a:off x="685800" y="685800"/>
            <a:ext cx="10396883" cy="1151961"/>
          </a:xfrm>
        </p:spPr>
        <p:txBody>
          <a:bodyPr/>
          <a:lstStyle>
            <a:lvl1pPr algn="r">
              <a:defRPr/>
            </a:lvl1pPr>
          </a:lstStyle>
          <a:p>
            <a:pPr lvl="0"/>
            <a:r>
              <a:rPr lang="en-US"/>
              <a:t>Click to edit Master title style</a:t>
            </a:r>
          </a:p>
        </p:txBody>
      </p:sp>
      <p:sp>
        <p:nvSpPr>
          <p:cNvPr id="3" name="Vertical Text Placeholder 2"/>
          <p:cNvSpPr txBox="1">
            <a:spLocks noGrp="1"/>
          </p:cNvSpPr>
          <p:nvPr>
            <p:ph type="body" orient="vert" idx="1"/>
          </p:nvPr>
        </p:nvSpPr>
        <p:spPr>
          <a:xfrm>
            <a:off x="685800" y="2063398"/>
            <a:ext cx="10394707" cy="3311188"/>
          </a:xfrm>
        </p:spPr>
        <p:txBody>
          <a:bodyPr vert="eaVert" ancho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a:xfrm>
            <a:off x="7298082" y="5757336"/>
            <a:ext cx="3784601" cy="498466"/>
          </a:xfrm>
        </p:spPr>
        <p:txBody>
          <a:bodyPr/>
          <a:lstStyle>
            <a:lvl1pPr>
              <a:defRPr lang="en-US"/>
            </a:lvl1pPr>
          </a:lstStyle>
          <a:p>
            <a:pPr lvl="0"/>
            <a:fld id="{343449D7-480D-4973-91A0-82E8AAD7F898}" type="datetime1">
              <a:rPr lang="en-US"/>
              <a:pPr lvl="0"/>
              <a:t>1/16/18</a:t>
            </a:fld>
            <a:endParaRPr lang="en-US"/>
          </a:p>
        </p:txBody>
      </p:sp>
      <p:sp>
        <p:nvSpPr>
          <p:cNvPr id="5" name="Footer Placeholder 4"/>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6" name="Slide Number Placeholder 5"/>
          <p:cNvSpPr txBox="1">
            <a:spLocks noGrp="1"/>
          </p:cNvSpPr>
          <p:nvPr>
            <p:ph type="sldNum" sz="quarter" idx="8"/>
          </p:nvPr>
        </p:nvSpPr>
        <p:spPr>
          <a:xfrm>
            <a:off x="6287121" y="5757336"/>
            <a:ext cx="907185" cy="498466"/>
          </a:xfrm>
        </p:spPr>
        <p:txBody>
          <a:bodyPr/>
          <a:lstStyle>
            <a:lvl1pPr>
              <a:defRPr lang="en-US"/>
            </a:lvl1pPr>
          </a:lstStyle>
          <a:p>
            <a:pPr lvl="0"/>
            <a:fld id="{2DB0105A-DD53-4AE4-8F2F-B37E7A70E88E}" type="slidenum">
              <a:t>‹#›</a:t>
            </a:fld>
            <a:endParaRPr lang="en-US"/>
          </a:p>
        </p:txBody>
      </p:sp>
    </p:spTree>
    <p:extLst>
      <p:ext uri="{BB962C8B-B14F-4D97-AF65-F5344CB8AC3E}">
        <p14:creationId xmlns:p14="http://schemas.microsoft.com/office/powerpoint/2010/main" val="3691333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stretch>
            <a:fillRect/>
          </a:stretch>
        </p:blipFill>
        <p:spPr>
          <a:xfrm>
            <a:off x="0" y="0"/>
            <a:ext cx="12191996" cy="6858000"/>
          </a:xfrm>
          <a:prstGeom prst="rect">
            <a:avLst/>
          </a:prstGeom>
          <a:noFill/>
          <a:ln cap="flat">
            <a:noFill/>
          </a:ln>
        </p:spPr>
      </p:pic>
      <p:grpSp>
        <p:nvGrpSpPr>
          <p:cNvPr id="8" name="Group 9"/>
          <p:cNvGrpSpPr/>
          <p:nvPr/>
        </p:nvGrpSpPr>
        <p:grpSpPr>
          <a:xfrm>
            <a:off x="-25392" y="0"/>
            <a:ext cx="12005339" cy="6644085"/>
            <a:chOff x="-25392" y="0"/>
            <a:chExt cx="12005339" cy="6644085"/>
          </a:xfrm>
        </p:grpSpPr>
        <p:sp>
          <p:nvSpPr>
            <p:cNvPr id="9" name="Rectangle 10"/>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10"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11"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2" name="Vertical Title 1"/>
          <p:cNvSpPr txBox="1">
            <a:spLocks noGrp="1"/>
          </p:cNvSpPr>
          <p:nvPr>
            <p:ph type="title" orient="vert"/>
          </p:nvPr>
        </p:nvSpPr>
        <p:spPr>
          <a:xfrm>
            <a:off x="8815858" y="685800"/>
            <a:ext cx="2264648" cy="4688787"/>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685800" y="685800"/>
            <a:ext cx="7904430" cy="4688787"/>
          </a:xfrm>
        </p:spPr>
        <p:txBody>
          <a:bodyPr vert="eaVert" ancho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a:xfrm>
            <a:off x="7298082" y="5757336"/>
            <a:ext cx="3784601" cy="498466"/>
          </a:xfrm>
        </p:spPr>
        <p:txBody>
          <a:bodyPr/>
          <a:lstStyle>
            <a:lvl1pPr>
              <a:defRPr lang="en-US"/>
            </a:lvl1pPr>
          </a:lstStyle>
          <a:p>
            <a:pPr lvl="0"/>
            <a:fld id="{BBA27706-FF79-4B3D-B99B-413612FF0A32}" type="datetime1">
              <a:rPr lang="en-US"/>
              <a:pPr lvl="0"/>
              <a:t>1/16/18</a:t>
            </a:fld>
            <a:endParaRPr lang="en-US"/>
          </a:p>
        </p:txBody>
      </p:sp>
      <p:sp>
        <p:nvSpPr>
          <p:cNvPr id="5" name="Footer Placeholder 4"/>
          <p:cNvSpPr txBox="1">
            <a:spLocks noGrp="1"/>
          </p:cNvSpPr>
          <p:nvPr>
            <p:ph type="ftr" sz="quarter" idx="9"/>
          </p:nvPr>
        </p:nvSpPr>
        <p:spPr>
          <a:xfrm>
            <a:off x="685800" y="5757336"/>
            <a:ext cx="5499722" cy="498466"/>
          </a:xfrm>
        </p:spPr>
        <p:txBody>
          <a:bodyPr/>
          <a:lstStyle>
            <a:lvl1pPr>
              <a:defRPr lang="en-US"/>
            </a:lvl1pPr>
          </a:lstStyle>
          <a:p>
            <a:pPr lvl="0"/>
            <a:endParaRPr lang="en-US"/>
          </a:p>
        </p:txBody>
      </p:sp>
      <p:sp>
        <p:nvSpPr>
          <p:cNvPr id="6" name="Slide Number Placeholder 5"/>
          <p:cNvSpPr txBox="1">
            <a:spLocks noGrp="1"/>
          </p:cNvSpPr>
          <p:nvPr>
            <p:ph type="sldNum" sz="quarter" idx="8"/>
          </p:nvPr>
        </p:nvSpPr>
        <p:spPr>
          <a:xfrm>
            <a:off x="6287121" y="5757336"/>
            <a:ext cx="907185" cy="498466"/>
          </a:xfrm>
        </p:spPr>
        <p:txBody>
          <a:bodyPr/>
          <a:lstStyle>
            <a:lvl1pPr>
              <a:defRPr lang="en-US"/>
            </a:lvl1pPr>
          </a:lstStyle>
          <a:p>
            <a:pPr lvl="0"/>
            <a:fld id="{0F4A3D73-A6D3-44E1-9FBC-AF3BCDE67DE6}" type="slidenum">
              <a:t>‹#›</a:t>
            </a:fld>
            <a:endParaRPr lang="en-US"/>
          </a:p>
        </p:txBody>
      </p:sp>
    </p:spTree>
    <p:extLst>
      <p:ext uri="{BB962C8B-B14F-4D97-AF65-F5344CB8AC3E}">
        <p14:creationId xmlns:p14="http://schemas.microsoft.com/office/powerpoint/2010/main" val="91240096"/>
      </p:ext>
    </p:extLst>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2.jpe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6" descr="Brickwork-HD-R1a.jpg"/>
          <p:cNvPicPr>
            <a:picLocks noChangeAspect="1"/>
          </p:cNvPicPr>
          <p:nvPr/>
        </p:nvPicPr>
        <p:blipFill>
          <a:blip r:embed="rId20"/>
          <a:stretch>
            <a:fillRect/>
          </a:stretch>
        </p:blipFill>
        <p:spPr>
          <a:xfrm>
            <a:off x="0" y="0"/>
            <a:ext cx="12191996" cy="6858000"/>
          </a:xfrm>
          <a:prstGeom prst="rect">
            <a:avLst/>
          </a:prstGeom>
          <a:noFill/>
          <a:ln cap="flat">
            <a:noFill/>
          </a:ln>
        </p:spPr>
      </p:pic>
      <p:grpSp>
        <p:nvGrpSpPr>
          <p:cNvPr id="3" name="Group 9"/>
          <p:cNvGrpSpPr/>
          <p:nvPr/>
        </p:nvGrpSpPr>
        <p:grpSpPr>
          <a:xfrm>
            <a:off x="-25392" y="0"/>
            <a:ext cx="12005339" cy="6644085"/>
            <a:chOff x="-25392" y="0"/>
            <a:chExt cx="12005339" cy="6644085"/>
          </a:xfrm>
        </p:grpSpPr>
        <p:sp>
          <p:nvSpPr>
            <p:cNvPr id="4" name="Rectangle 10"/>
            <p:cNvSpPr/>
            <p:nvPr/>
          </p:nvSpPr>
          <p:spPr>
            <a:xfrm>
              <a:off x="0" y="0"/>
              <a:ext cx="11979947" cy="6644085"/>
            </a:xfrm>
            <a:prstGeom prst="rect">
              <a:avLst/>
            </a:prstGeom>
            <a:blipFill>
              <a:blip r:embed="rId19">
                <a:alphaModFix/>
              </a:blip>
              <a:stretch>
                <a:fillRect/>
              </a:stretch>
            </a:blipFill>
            <a:ln cap="flat">
              <a:noFill/>
              <a:prstDash val="solid"/>
            </a:ln>
            <a:effectLst>
              <a:outerShdw dist="76196" dir="4380172" algn="tl">
                <a:srgbClr val="000000">
                  <a:alpha val="68000"/>
                </a:srgbClr>
              </a:outerShdw>
            </a:effectLst>
          </p:spPr>
          <p:txBody>
            <a:bodyPr lIns="0" tIns="0" rIns="0" bIns="0"/>
            <a:lstStyle/>
            <a:p>
              <a:endParaRPr lang="en-US"/>
            </a:p>
          </p:txBody>
        </p:sp>
        <p:sp>
          <p:nvSpPr>
            <p:cNvPr id="5" name="Freeform 1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val f2"/>
                <a:gd name="f10" fmla="val f3"/>
                <a:gd name="f11" fmla="val f4"/>
                <a:gd name="f12" fmla="+- f11 0 f9"/>
                <a:gd name="f13" fmla="+- f10 0 f9"/>
                <a:gd name="f14" fmla="*/ f13 1 11773291"/>
                <a:gd name="f15" fmla="*/ f12 1 6419514"/>
                <a:gd name="f16" fmla="*/ f9 1 f14"/>
                <a:gd name="f17" fmla="*/ f10 1 f14"/>
                <a:gd name="f18" fmla="*/ f9 1 f15"/>
                <a:gd name="f19" fmla="*/ f11 1 f15"/>
                <a:gd name="f20" fmla="*/ f16 f7 1"/>
                <a:gd name="f21" fmla="*/ f17 f7 1"/>
                <a:gd name="f22" fmla="*/ f19 f8 1"/>
                <a:gd name="f23" fmla="*/ f18 f8 1"/>
              </a:gdLst>
              <a:ahLst/>
              <a:cxnLst>
                <a:cxn ang="3cd4">
                  <a:pos x="hc" y="t"/>
                </a:cxn>
                <a:cxn ang="0">
                  <a:pos x="r" y="vc"/>
                </a:cxn>
                <a:cxn ang="cd4">
                  <a:pos x="hc" y="b"/>
                </a:cxn>
                <a:cxn ang="cd2">
                  <a:pos x="l" y="vc"/>
                </a:cxn>
              </a:cxnLst>
              <a:rect l="f20" t="f23" r="f21" b="f22"/>
              <a:pathLst>
                <a:path w="11773291" h="6419514">
                  <a:moveTo>
                    <a:pt x="f5" y="f2"/>
                  </a:moveTo>
                  <a:lnTo>
                    <a:pt x="f3" y="f4"/>
                  </a:lnTo>
                  <a:lnTo>
                    <a:pt x="f2" y="f6"/>
                  </a:lnTo>
                </a:path>
              </a:pathLst>
            </a:custGeom>
            <a:noFill/>
            <a:ln w="82552" cap="flat">
              <a:solidFill>
                <a:srgbClr val="7F7F7F"/>
              </a:solidFill>
              <a:prstDash val="solid"/>
              <a:miter/>
            </a:ln>
          </p:spPr>
          <p:txBody>
            <a:bodyPr lIns="0" tIns="0" rIns="0" bIns="0"/>
            <a:lstStyle/>
            <a:p>
              <a:endParaRPr lang="en-US"/>
            </a:p>
          </p:txBody>
        </p:sp>
        <p:sp>
          <p:nvSpPr>
            <p:cNvPr id="6" name="Rectangle 12"/>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lIns="0" tIns="0" rIns="0" bIns="0"/>
            <a:lstStyle/>
            <a:p>
              <a:endParaRPr lang="en-US"/>
            </a:p>
          </p:txBody>
        </p:sp>
      </p:grpSp>
      <p:sp>
        <p:nvSpPr>
          <p:cNvPr id="7" name="Title Placeholder 1"/>
          <p:cNvSpPr txBox="1">
            <a:spLocks noGrp="1"/>
          </p:cNvSpPr>
          <p:nvPr>
            <p:ph type="title"/>
          </p:nvPr>
        </p:nvSpPr>
        <p:spPr>
          <a:xfrm>
            <a:off x="685800" y="685800"/>
            <a:ext cx="10396883" cy="1151961"/>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8" name="Text Placeholder 2"/>
          <p:cNvSpPr txBox="1">
            <a:spLocks noGrp="1"/>
          </p:cNvSpPr>
          <p:nvPr>
            <p:ph type="body" idx="1"/>
          </p:nvPr>
        </p:nvSpPr>
        <p:spPr>
          <a:xfrm>
            <a:off x="685800" y="2063398"/>
            <a:ext cx="10396883" cy="3311188"/>
          </a:xfrm>
          <a:prstGeom prst="rect">
            <a:avLst/>
          </a:prstGeom>
          <a:noFill/>
          <a:ln>
            <a:noFill/>
          </a:ln>
        </p:spPr>
        <p:txBody>
          <a:bodyPr vert="horz" wrap="square" lIns="91440" tIns="45720" rIns="91440" bIns="45720" anchor="ctr"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p:cNvSpPr txBox="1">
            <a:spLocks noGrp="1"/>
          </p:cNvSpPr>
          <p:nvPr>
            <p:ph type="dt" sz="half" idx="2"/>
          </p:nvPr>
        </p:nvSpPr>
        <p:spPr>
          <a:xfrm>
            <a:off x="7298082" y="5757336"/>
            <a:ext cx="3784601" cy="49846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fld id="{98CE70DA-AA5B-4982-ACBE-38160DC26A93}" type="datetime1">
              <a:rPr lang="en-GB"/>
              <a:pPr lvl="0"/>
              <a:t>16/01/2018</a:t>
            </a:fld>
            <a:endParaRPr lang="en-GB"/>
          </a:p>
        </p:txBody>
      </p:sp>
      <p:sp>
        <p:nvSpPr>
          <p:cNvPr id="10" name="Footer Placeholder 4"/>
          <p:cNvSpPr txBox="1">
            <a:spLocks noGrp="1"/>
          </p:cNvSpPr>
          <p:nvPr>
            <p:ph type="ftr" sz="quarter" idx="3"/>
          </p:nvPr>
        </p:nvSpPr>
        <p:spPr>
          <a:xfrm>
            <a:off x="685800" y="5757336"/>
            <a:ext cx="5499722" cy="49846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endParaRPr lang="en-GB"/>
          </a:p>
        </p:txBody>
      </p:sp>
      <p:sp>
        <p:nvSpPr>
          <p:cNvPr id="11" name="Slide Number Placeholder 5"/>
          <p:cNvSpPr txBox="1">
            <a:spLocks noGrp="1"/>
          </p:cNvSpPr>
          <p:nvPr>
            <p:ph type="sldNum" sz="quarter" idx="4"/>
          </p:nvPr>
        </p:nvSpPr>
        <p:spPr>
          <a:xfrm>
            <a:off x="6287121" y="5757336"/>
            <a:ext cx="907185" cy="498466"/>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fld id="{2930D338-C32B-4DBF-BD0A-3841245888C4}"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914400" rtl="0" fontAlgn="auto" hangingPunct="1">
        <a:lnSpc>
          <a:spcPct val="90000"/>
        </a:lnSpc>
        <a:spcBef>
          <a:spcPts val="0"/>
        </a:spcBef>
        <a:spcAft>
          <a:spcPts val="0"/>
        </a:spcAft>
        <a:buNone/>
        <a:tabLst/>
        <a:defRPr lang="en-US" sz="5400" b="0" i="0" u="none" strike="noStrike" kern="1200" cap="all" spc="0" baseline="0">
          <a:solidFill>
            <a:srgbClr val="B80E0F"/>
          </a:solidFill>
          <a:uFillTx/>
          <a:latin typeface="Impact"/>
        </a:defRPr>
      </a:lvl1pPr>
    </p:titleStyle>
    <p:bodyStyle>
      <a:lvl1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lang="en-US" sz="2000" b="0" i="0" u="none" strike="noStrike" kern="1200" cap="all" spc="0" baseline="0">
          <a:solidFill>
            <a:srgbClr val="000000"/>
          </a:solidFill>
          <a:uFillTx/>
          <a:latin typeface="Impact"/>
        </a:defRPr>
      </a:lvl1pPr>
      <a:lvl2pPr marL="685800" marR="0" lvl="1"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800" b="0" i="0" u="none" strike="noStrike" kern="1200" cap="all" spc="0" baseline="0">
          <a:solidFill>
            <a:srgbClr val="000000"/>
          </a:solidFill>
          <a:uFillTx/>
          <a:latin typeface="Impact"/>
        </a:defRPr>
      </a:lvl2pPr>
      <a:lvl3pPr marL="1143000" marR="0" lvl="2"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600" b="0" i="0" u="none" strike="noStrike" kern="1200" cap="all" spc="0" baseline="0">
          <a:solidFill>
            <a:srgbClr val="000000"/>
          </a:solidFill>
          <a:uFillTx/>
          <a:latin typeface="Impact"/>
        </a:defRPr>
      </a:lvl3pPr>
      <a:lvl4pPr marL="1600200" marR="0" lvl="3"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4pPr>
      <a:lvl5pPr marL="2057400" marR="0" lvl="4"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7.png"/><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1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image" Target="../media/image15.png"/><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1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18.em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1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4" Type="http://schemas.openxmlformats.org/officeDocument/2006/relationships/image" Target="../media/image21.png"/><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30.xml.rels><?xml version="1.0" encoding="UTF-8" standalone="yes"?>
<Relationships xmlns="http://schemas.openxmlformats.org/package/2006/relationships"><Relationship Id="rId3" Type="http://schemas.openxmlformats.org/officeDocument/2006/relationships/hyperlink" Target="http://cmascanada.ca/" TargetMode="External"/><Relationship Id="rId4" Type="http://schemas.openxmlformats.org/officeDocument/2006/relationships/hyperlink" Target="https://cmascanada.ca/2011/04/20/inclusion-what-does-it-mean/" TargetMode="External"/><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22.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23.png"/></Relationships>
</file>

<file path=ppt/slides/_rels/slide39.xml.rels><?xml version="1.0" encoding="UTF-8" standalone="yes"?>
<Relationships xmlns="http://schemas.openxmlformats.org/package/2006/relationships"><Relationship Id="rId3" Type="http://schemas.openxmlformats.org/officeDocument/2006/relationships/image" Target="../media/image24.emf"/><Relationship Id="rId4" Type="http://schemas.openxmlformats.org/officeDocument/2006/relationships/hyperlink" Target="http://www.acara.edu.au/" TargetMode="External"/><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4" Type="http://schemas.openxmlformats.org/officeDocument/2006/relationships/image" Target="../media/image26.emf"/><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27.emf"/></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4" Type="http://schemas.openxmlformats.org/officeDocument/2006/relationships/image" Target="../media/image29.png"/><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s>
</file>

<file path=ppt/slides/_rels/slide48.xml.rels><?xml version="1.0" encoding="UTF-8" standalone="yes"?>
<Relationships xmlns="http://schemas.openxmlformats.org/package/2006/relationships"><Relationship Id="rId3" Type="http://schemas.openxmlformats.org/officeDocument/2006/relationships/image" Target="../media/image30.emf"/><Relationship Id="rId4" Type="http://schemas.openxmlformats.org/officeDocument/2006/relationships/image" Target="../media/image31.emf"/><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49.xml.rels><?xml version="1.0" encoding="UTF-8" standalone="yes"?>
<Relationships xmlns="http://schemas.openxmlformats.org/package/2006/relationships"><Relationship Id="rId3" Type="http://schemas.openxmlformats.org/officeDocument/2006/relationships/image" Target="../media/image32.emf"/><Relationship Id="rId4" Type="http://schemas.openxmlformats.org/officeDocument/2006/relationships/image" Target="../media/image33.emf"/><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0.xml.rels><?xml version="1.0" encoding="UTF-8" standalone="yes"?>
<Relationships xmlns="http://schemas.openxmlformats.org/package/2006/relationships"><Relationship Id="rId3" Type="http://schemas.openxmlformats.org/officeDocument/2006/relationships/image" Target="../media/image34.emf"/><Relationship Id="rId4" Type="http://schemas.openxmlformats.org/officeDocument/2006/relationships/image" Target="../media/image35.emf"/><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6.xml.rels><?xml version="1.0" encoding="UTF-8" standalone="yes"?>
<Relationships xmlns="http://schemas.openxmlformats.org/package/2006/relationships"><Relationship Id="rId3" Type="http://schemas.openxmlformats.org/officeDocument/2006/relationships/hyperlink" Target="http://www.specialink.org/" TargetMode="External"/><Relationship Id="rId4" Type="http://schemas.openxmlformats.org/officeDocument/2006/relationships/hyperlink" Target="http://www.circleofinclusion.org/english/accommodating/index.html" TargetMode="External"/><Relationship Id="rId5" Type="http://schemas.openxmlformats.org/officeDocument/2006/relationships/hyperlink" Target="http://connectability.ca/2010/07/24/supported-inclusion/" TargetMode="External"/><Relationship Id="rId6" Type="http://schemas.openxmlformats.org/officeDocument/2006/relationships/hyperlink" Target="http://www.toronto.ca/children/pdf/family_support.pdf" TargetMode="External"/><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7.xml.rels><?xml version="1.0" encoding="UTF-8" standalone="yes"?>
<Relationships xmlns="http://schemas.openxmlformats.org/package/2006/relationships"><Relationship Id="rId3" Type="http://schemas.openxmlformats.org/officeDocument/2006/relationships/hyperlink" Target="http://www.acara.edu.au/" TargetMode="External"/><Relationship Id="rId4" Type="http://schemas.openxmlformats.org/officeDocument/2006/relationships/hyperlink" Target="https://www.australiancurriculum.edu.au/resources/student-diversity/students-with-disability/" TargetMode="External"/><Relationship Id="rId5" Type="http://schemas.openxmlformats.org/officeDocument/2006/relationships/hyperlink" Target="https://www.legislation.gov.au/Details/C2016C00763" TargetMode="External"/><Relationship Id="rId6" Type="http://schemas.openxmlformats.org/officeDocument/2006/relationships/hyperlink" Target="https://www.education.gov.au/disability-standards-education-2005" TargetMode="External"/><Relationship Id="rId7" Type="http://schemas.openxmlformats.org/officeDocument/2006/relationships/hyperlink" Target="https://www.humanrights.gov.au/sites/default/files/document/publication/AHRC_RightsEd_DisabilityHPE_Yr7_8.pdf" TargetMode="External"/><Relationship Id="rId8" Type="http://schemas.openxmlformats.org/officeDocument/2006/relationships/hyperlink" Target="http://inclusivesportdesign.com/turtorials/the-inclusion-spectrum-planning-sport-activities-for-everyone/" TargetMode="External"/><Relationship Id="rId1" Type="http://schemas.openxmlformats.org/officeDocument/2006/relationships/slideLayout" Target="../slideLayouts/slideLayout2.xml"/><Relationship Id="rId2"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name="Slide39">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5"/>
          <p:cNvPicPr>
            <a:picLocks noChangeAspect="1"/>
          </p:cNvPicPr>
          <p:nvPr/>
        </p:nvPicPr>
        <p:blipFill>
          <a:blip r:embed="rId3"/>
          <a:srcRect l="30510" r="10793" b="2"/>
          <a:stretch>
            <a:fillRect/>
          </a:stretch>
        </p:blipFill>
        <p:spPr>
          <a:xfrm>
            <a:off x="18" y="2322713"/>
            <a:ext cx="3438189" cy="3821917"/>
          </a:xfrm>
          <a:prstGeom prst="rect">
            <a:avLst/>
          </a:prstGeom>
          <a:noFill/>
          <a:ln cap="flat">
            <a:noFill/>
          </a:ln>
        </p:spPr>
      </p:pic>
      <p:pic>
        <p:nvPicPr>
          <p:cNvPr id="3" name="Picture 4"/>
          <p:cNvPicPr>
            <a:picLocks noChangeAspect="1"/>
          </p:cNvPicPr>
          <p:nvPr/>
        </p:nvPicPr>
        <p:blipFill>
          <a:blip r:embed="rId4"/>
          <a:srcRect l="10752" r="10186" b="-2"/>
          <a:stretch>
            <a:fillRect/>
          </a:stretch>
        </p:blipFill>
        <p:spPr>
          <a:xfrm>
            <a:off x="18" y="0"/>
            <a:ext cx="3438189" cy="2424485"/>
          </a:xfrm>
          <a:prstGeom prst="rect">
            <a:avLst/>
          </a:prstGeom>
          <a:noFill/>
          <a:ln cap="flat">
            <a:noFill/>
          </a:ln>
        </p:spPr>
      </p:pic>
      <p:pic>
        <p:nvPicPr>
          <p:cNvPr id="4" name="Picture 3"/>
          <p:cNvPicPr>
            <a:picLocks noChangeAspect="1"/>
          </p:cNvPicPr>
          <p:nvPr/>
        </p:nvPicPr>
        <p:blipFill>
          <a:blip r:embed="rId5"/>
          <a:srcRect r="12809" b="2"/>
          <a:stretch>
            <a:fillRect/>
          </a:stretch>
        </p:blipFill>
        <p:spPr>
          <a:xfrm>
            <a:off x="3438217" y="3643536"/>
            <a:ext cx="3277374" cy="2321048"/>
          </a:xfrm>
          <a:prstGeom prst="rect">
            <a:avLst/>
          </a:prstGeom>
          <a:noFill/>
          <a:ln cap="flat">
            <a:noFill/>
          </a:ln>
        </p:spPr>
      </p:pic>
      <p:pic>
        <p:nvPicPr>
          <p:cNvPr id="5" name="Picture 7"/>
          <p:cNvPicPr>
            <a:picLocks noChangeAspect="1"/>
          </p:cNvPicPr>
          <p:nvPr/>
        </p:nvPicPr>
        <p:blipFill>
          <a:blip r:embed="rId6"/>
          <a:srcRect l="21796" r="22211" b="2"/>
          <a:stretch>
            <a:fillRect/>
          </a:stretch>
        </p:blipFill>
        <p:spPr>
          <a:xfrm>
            <a:off x="3438208" y="0"/>
            <a:ext cx="3277374" cy="3643536"/>
          </a:xfrm>
          <a:prstGeom prst="rect">
            <a:avLst/>
          </a:prstGeom>
          <a:noFill/>
          <a:ln cap="flat">
            <a:noFill/>
          </a:ln>
        </p:spPr>
      </p:pic>
      <p:sp>
        <p:nvSpPr>
          <p:cNvPr id="6" name="Title 1"/>
          <p:cNvSpPr txBox="1">
            <a:spLocks noGrp="1"/>
          </p:cNvSpPr>
          <p:nvPr>
            <p:ph type="ctrTitle"/>
          </p:nvPr>
        </p:nvSpPr>
        <p:spPr>
          <a:xfrm>
            <a:off x="6392113" y="287185"/>
            <a:ext cx="4498985" cy="3446373"/>
          </a:xfrm>
        </p:spPr>
        <p:txBody>
          <a:bodyPr>
            <a:noAutofit/>
          </a:bodyPr>
          <a:lstStyle/>
          <a:p>
            <a:pPr lvl="0"/>
            <a:r>
              <a:rPr lang="en-GB" sz="3200"/>
              <a:t>Looking at 4 leading countries, which has the best system for inclusion for disabled children in physical education?</a:t>
            </a:r>
            <a:br>
              <a:rPr lang="en-GB" sz="3200"/>
            </a:br>
            <a:r>
              <a:rPr lang="en-GB" sz="1800" cap="none">
                <a:latin typeface="Calibri Light"/>
              </a:rPr>
              <a:t>James Roberts, Brian Murdoch, Mathew Davies &amp; Jamie Morris</a:t>
            </a:r>
            <a:endParaRPr lang="en-GB"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0">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GB"/>
              <a:t>What is Inclusion?</a:t>
            </a:r>
          </a:p>
        </p:txBody>
      </p:sp>
      <p:sp>
        <p:nvSpPr>
          <p:cNvPr id="3" name="Subtitle 2"/>
          <p:cNvSpPr txBox="1">
            <a:spLocks noGrp="1"/>
          </p:cNvSpPr>
          <p:nvPr>
            <p:ph idx="1"/>
          </p:nvPr>
        </p:nvSpPr>
        <p:spPr>
          <a:xfrm>
            <a:off x="685800" y="2063398"/>
            <a:ext cx="10394707" cy="3311188"/>
          </a:xfrm>
        </p:spPr>
        <p:txBody>
          <a:bodyPr/>
          <a:lstStyle/>
          <a:p>
            <a:pPr lvl="0">
              <a:lnSpc>
                <a:spcPct val="100000"/>
              </a:lnSpc>
            </a:pPr>
            <a:r>
              <a:rPr lang="en-GB" sz="2800">
                <a:latin typeface="Times New Roman" pitchFamily="18"/>
                <a:cs typeface="Times New Roman" pitchFamily="18"/>
              </a:rPr>
              <a:t>“Inclusion is seen as a universal human right. The aim of inclusion is to embrace all people irrespective of race, gender, </a:t>
            </a:r>
            <a:r>
              <a:rPr lang="en-GB" sz="2800">
                <a:solidFill>
                  <a:srgbClr val="FF0000"/>
                </a:solidFill>
                <a:latin typeface="Times New Roman" pitchFamily="18"/>
                <a:cs typeface="Times New Roman" pitchFamily="18"/>
              </a:rPr>
              <a:t>DISABILITY, </a:t>
            </a:r>
            <a:r>
              <a:rPr lang="en-GB" sz="2800">
                <a:latin typeface="Times New Roman" pitchFamily="18"/>
                <a:cs typeface="Times New Roman" pitchFamily="18"/>
              </a:rPr>
              <a:t>medical or other need. It is about giving equal access and opportunities and getting rid of discrimination and intolerance (removal of barriers). It affects all aspects of public life.”</a:t>
            </a:r>
            <a:br>
              <a:rPr lang="en-GB" sz="2800">
                <a:latin typeface="Times New Roman" pitchFamily="18"/>
                <a:cs typeface="Times New Roman" pitchFamily="18"/>
              </a:rPr>
            </a:br>
            <a:r>
              <a:rPr lang="en-GB" sz="1100" i="1">
                <a:solidFill>
                  <a:srgbClr val="666666"/>
                </a:solidFill>
                <a:latin typeface="Times New Roman" pitchFamily="18"/>
                <a:cs typeface="Times New Roman" pitchFamily="18"/>
              </a:rPr>
              <a:t>(Anon, 2008)</a:t>
            </a:r>
            <a:endParaRPr lang="en-GB" sz="1100" i="1">
              <a:latin typeface="Times New Roman" pitchFamily="18"/>
              <a:cs typeface="Times New Roman" pitchFamily="1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circle(in)">
                                      <p:cBhvr>
                                        <p:cTn id="13"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name="Slide19">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GB"/>
              <a:t>Showing How it is</a:t>
            </a:r>
          </a:p>
        </p:txBody>
      </p:sp>
      <p:sp>
        <p:nvSpPr>
          <p:cNvPr id="3" name="TextBox 3"/>
          <p:cNvSpPr txBox="1"/>
          <p:nvPr/>
        </p:nvSpPr>
        <p:spPr>
          <a:xfrm>
            <a:off x="-296594" y="1394697"/>
            <a:ext cx="11971608" cy="4964433"/>
          </a:xfrm>
          <a:prstGeom prst="rect">
            <a:avLst/>
          </a:prstGeom>
          <a:noFill/>
          <a:ln cap="flat">
            <a:noFill/>
          </a:ln>
        </p:spPr>
        <p:txBody>
          <a:bodyPr vert="horz" wrap="square" lIns="91440" tIns="45720" rIns="91440" bIns="45720" anchor="t" anchorCtr="0" compatLnSpc="1">
            <a:spAutoFit/>
          </a:bodyPr>
          <a:lstStyle/>
          <a:p>
            <a:pPr marL="571500" marR="0" lvl="0" indent="-571500" algn="ctr" defTabSz="914400" rtl="0" fontAlgn="auto" hangingPunct="1">
              <a:lnSpc>
                <a:spcPct val="15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sz="6000" b="0" i="0" u="none" strike="noStrike" kern="1200" cap="none" spc="0" baseline="0">
                <a:solidFill>
                  <a:srgbClr val="000000"/>
                </a:solidFill>
                <a:uFillTx/>
                <a:latin typeface="Times New Roman" pitchFamily="18"/>
                <a:cs typeface="Times New Roman" pitchFamily="18"/>
              </a:rPr>
              <a:t>One handed catch (least Dominant)</a:t>
            </a:r>
          </a:p>
          <a:p>
            <a:pPr marL="571500" marR="0" lvl="0" indent="-571500" algn="ctr" defTabSz="914400" rtl="0" fontAlgn="auto" hangingPunct="1">
              <a:lnSpc>
                <a:spcPct val="15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sz="6000" b="0" i="0" u="none" strike="noStrike" kern="1200" cap="none" spc="0" baseline="0">
                <a:solidFill>
                  <a:srgbClr val="000000"/>
                </a:solidFill>
                <a:uFillTx/>
                <a:latin typeface="Times New Roman" pitchFamily="18"/>
                <a:cs typeface="Times New Roman" pitchFamily="18"/>
              </a:rPr>
              <a:t>Deaf test</a:t>
            </a:r>
          </a:p>
          <a:p>
            <a:pPr marL="571500" marR="0" lvl="0" indent="-571500" algn="ctr" defTabSz="914400" rtl="0" fontAlgn="auto" hangingPunct="1">
              <a:lnSpc>
                <a:spcPct val="15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sz="6000" b="0" i="0" u="none" strike="noStrike" kern="1200" cap="none" spc="0" baseline="0">
                <a:solidFill>
                  <a:srgbClr val="000000"/>
                </a:solidFill>
                <a:uFillTx/>
                <a:latin typeface="Times New Roman" pitchFamily="18"/>
                <a:cs typeface="Times New Roman" pitchFamily="18"/>
              </a:rPr>
              <a:t>Blind test</a:t>
            </a:r>
          </a:p>
          <a:p>
            <a:pPr marL="0" marR="0" lvl="0" indent="0" algn="just"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ctrTitle"/>
          </p:nvPr>
        </p:nvSpPr>
        <p:spPr>
          <a:xfrm rot="21420016">
            <a:off x="891202" y="662657"/>
            <a:ext cx="9755184" cy="2766526"/>
          </a:xfrm>
        </p:spPr>
        <p:txBody>
          <a:bodyPr/>
          <a:lstStyle/>
          <a:p>
            <a:pPr lvl="0"/>
            <a:r>
              <a:rPr lang="en-GB"/>
              <a:t>Inclusion in Physical Education</a:t>
            </a:r>
          </a:p>
        </p:txBody>
      </p:sp>
      <p:sp>
        <p:nvSpPr>
          <p:cNvPr id="3" name="Subtitle 2"/>
          <p:cNvSpPr txBox="1">
            <a:spLocks noGrp="1"/>
          </p:cNvSpPr>
          <p:nvPr>
            <p:ph type="subTitle" idx="1"/>
          </p:nvPr>
        </p:nvSpPr>
        <p:spPr>
          <a:xfrm rot="21420016">
            <a:off x="983061" y="3505206"/>
            <a:ext cx="9755184" cy="550331"/>
          </a:xfrm>
        </p:spPr>
        <p:txBody>
          <a:bodyPr/>
          <a:lstStyle/>
          <a:p>
            <a:pPr lvl="0"/>
            <a:r>
              <a:rPr lang="en-GB"/>
              <a:t>United States of America</a:t>
            </a:r>
            <a:br>
              <a:rPr lang="en-GB"/>
            </a:br>
            <a:r>
              <a:rPr lang="en-GB"/>
              <a:t>(California)</a:t>
            </a:r>
            <a:br>
              <a:rPr lang="en-GB"/>
            </a:br>
            <a:r>
              <a:rPr lang="en-GB" sz="1800"/>
              <a:t>James Roberts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0" y="-98471"/>
            <a:ext cx="12191996" cy="1325559"/>
          </a:xfrm>
        </p:spPr>
        <p:txBody>
          <a:bodyPr anchorCtr="1"/>
          <a:lstStyle/>
          <a:p>
            <a:pPr lvl="0" algn="ctr"/>
            <a:r>
              <a:rPr lang="en-GB"/>
              <a:t>Definition of Inclusion </a:t>
            </a:r>
          </a:p>
        </p:txBody>
      </p:sp>
      <p:sp>
        <p:nvSpPr>
          <p:cNvPr id="3" name="Content Placeholder 2"/>
          <p:cNvSpPr txBox="1">
            <a:spLocks noGrp="1"/>
          </p:cNvSpPr>
          <p:nvPr>
            <p:ph idx="1"/>
          </p:nvPr>
        </p:nvSpPr>
        <p:spPr>
          <a:xfrm>
            <a:off x="0" y="2836221"/>
            <a:ext cx="12191996" cy="3429000"/>
          </a:xfrm>
        </p:spPr>
        <p:txBody>
          <a:bodyPr/>
          <a:lstStyle/>
          <a:p>
            <a:pPr lvl="0">
              <a:lnSpc>
                <a:spcPct val="80000"/>
              </a:lnSpc>
            </a:pPr>
            <a:r>
              <a:rPr lang="en-GB"/>
              <a:t>A defining characteristic of an excellent physical education program is that it includes students with </a:t>
            </a:r>
            <a:br>
              <a:rPr lang="en-GB"/>
            </a:br>
            <a:r>
              <a:rPr lang="en-GB"/>
              <a:t>a diverse range of abilities, needs, interests and learning styles in meaningful learning experiences. </a:t>
            </a:r>
          </a:p>
          <a:p>
            <a:pPr lvl="0">
              <a:lnSpc>
                <a:spcPct val="80000"/>
              </a:lnSpc>
            </a:pPr>
            <a:r>
              <a:rPr lang="en-GB"/>
              <a:t>Inclusion is about creating a classroom in which every student is welcomed, valued, respected and enabled to reach her full potential.</a:t>
            </a:r>
          </a:p>
          <a:p>
            <a:pPr lvl="0">
              <a:lnSpc>
                <a:spcPct val="80000"/>
              </a:lnSpc>
            </a:pPr>
            <a:r>
              <a:rPr lang="en-GB"/>
              <a:t>Activities may be modified or adapted, students with disabilities learn the same concepts, skills and content as all other students in the class</a:t>
            </a:r>
          </a:p>
          <a:p>
            <a:pPr marL="0" lvl="0" indent="0">
              <a:lnSpc>
                <a:spcPct val="80000"/>
              </a:lnSpc>
              <a:buNone/>
            </a:pPr>
            <a:r>
              <a:rPr lang="en-GB"/>
              <a:t>(Guide to physical education, no date).</a:t>
            </a:r>
          </a:p>
        </p:txBody>
      </p:sp>
      <p:pic>
        <p:nvPicPr>
          <p:cNvPr id="4" name="Picture 4"/>
          <p:cNvPicPr>
            <a:picLocks noChangeAspect="1"/>
          </p:cNvPicPr>
          <p:nvPr/>
        </p:nvPicPr>
        <p:blipFill>
          <a:blip r:embed="rId3"/>
          <a:stretch>
            <a:fillRect/>
          </a:stretch>
        </p:blipFill>
        <p:spPr>
          <a:xfrm>
            <a:off x="3376239" y="1023250"/>
            <a:ext cx="5867997" cy="240574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2000"/>
                                        <p:tgtEl>
                                          <p:spTgt spid="4"/>
                                        </p:tgtEl>
                                      </p:cBhvr>
                                    </p:animEffect>
                                    <p:anim calcmode="lin" valueType="num">
                                      <p:cBhvr>
                                        <p:cTn id="14" dur="2000" fill="hold"/>
                                        <p:tgtEl>
                                          <p:spTgt spid="4"/>
                                        </p:tgtEl>
                                        <p:attrNameLst>
                                          <p:attrName>ppt_w</p:attrName>
                                        </p:attrNameLst>
                                      </p:cBhvr>
                                      <p:tavLst>
                                        <p:tav tm="0" fmla="#ppt_w*sin(2.5*pi*$)">
                                          <p:val>
                                            <p:strVal val="0"/>
                                          </p:val>
                                        </p:tav>
                                        <p:tav tm="100000">
                                          <p:val>
                                            <p:strVal val="1"/>
                                          </p:val>
                                        </p:tav>
                                      </p:tavLst>
                                    </p:anim>
                                    <p:anim calcmode="lin" valueType="num">
                                      <p:cBhvr>
                                        <p:cTn id="15"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1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5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1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10" fill="hold"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fade">
                                      <p:cBhvr>
                                        <p:cTn id="30" dur="500"/>
                                        <p:tgtEl>
                                          <p:spTgt spid="3">
                                            <p:txEl>
                                              <p:pRg st="2" end="2"/>
                                            </p:txEl>
                                          </p:spTgt>
                                        </p:tgtEl>
                                      </p:cBhvr>
                                    </p:animEffect>
                                  </p:childTnLst>
                                </p:cTn>
                              </p:par>
                              <p:par>
                                <p:cTn id="31" presetID="10" presetClass="entr" presetSubtype="10"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name="Slide3">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0" y="0"/>
            <a:ext cx="12191996" cy="1351720"/>
          </a:xfrm>
        </p:spPr>
        <p:txBody>
          <a:bodyPr anchorCtr="1"/>
          <a:lstStyle/>
          <a:p>
            <a:pPr lvl="0" algn="ctr"/>
            <a:r>
              <a:rPr lang="en-GB"/>
              <a:t>History of Inclusion in USA</a:t>
            </a:r>
          </a:p>
        </p:txBody>
      </p:sp>
      <p:sp>
        <p:nvSpPr>
          <p:cNvPr id="3" name="Content Placeholder 2"/>
          <p:cNvSpPr txBox="1">
            <a:spLocks noGrp="1"/>
          </p:cNvSpPr>
          <p:nvPr>
            <p:ph idx="1"/>
          </p:nvPr>
        </p:nvSpPr>
        <p:spPr>
          <a:xfrm>
            <a:off x="0" y="1126431"/>
            <a:ext cx="12191996" cy="2302568"/>
          </a:xfrm>
        </p:spPr>
        <p:txBody>
          <a:bodyPr/>
          <a:lstStyle/>
          <a:p>
            <a:pPr lvl="0"/>
            <a:r>
              <a:rPr lang="en-GB"/>
              <a:t>Adaptive sports in the States as rehabilitation for troops coming back with series injury such as limb loss or sight and hearing loss after world war 2 and Vietnam.</a:t>
            </a:r>
          </a:p>
          <a:p>
            <a:pPr lvl="0"/>
            <a:endParaRPr lang="en-US">
              <a:latin typeface="Calibri" pitchFamily="34"/>
              <a:cs typeface="Times New Roman" pitchFamily="18"/>
            </a:endParaRPr>
          </a:p>
          <a:p>
            <a:pPr lvl="0"/>
            <a:endParaRPr lang="en-US">
              <a:latin typeface="Calibri" pitchFamily="34"/>
              <a:cs typeface="Times New Roman" pitchFamily="18"/>
            </a:endParaRPr>
          </a:p>
          <a:p>
            <a:pPr lvl="0"/>
            <a:endParaRPr lang="en-US">
              <a:latin typeface="Calibri" pitchFamily="34"/>
              <a:cs typeface="Times New Roman" pitchFamily="18"/>
            </a:endParaRPr>
          </a:p>
        </p:txBody>
      </p:sp>
      <p:pic>
        <p:nvPicPr>
          <p:cNvPr id="4" name="Picture 4"/>
          <p:cNvPicPr>
            <a:picLocks noChangeAspect="1"/>
          </p:cNvPicPr>
          <p:nvPr/>
        </p:nvPicPr>
        <p:blipFill>
          <a:blip r:embed="rId3"/>
          <a:stretch>
            <a:fillRect/>
          </a:stretch>
        </p:blipFill>
        <p:spPr>
          <a:xfrm>
            <a:off x="3535344" y="2007226"/>
            <a:ext cx="4373438" cy="4337300"/>
          </a:xfrm>
          <a:prstGeom prst="rect">
            <a:avLst/>
          </a:prstGeom>
          <a:solidFill>
            <a:srgbClr val="EDEDED"/>
          </a:solidFill>
          <a:ln cap="flat">
            <a:noFill/>
          </a:ln>
        </p:spPr>
      </p:pic>
      <p:pic>
        <p:nvPicPr>
          <p:cNvPr id="5" name="Picture 5"/>
          <p:cNvPicPr>
            <a:picLocks noChangeAspect="1"/>
          </p:cNvPicPr>
          <p:nvPr/>
        </p:nvPicPr>
        <p:blipFill>
          <a:blip r:embed="rId4"/>
          <a:stretch>
            <a:fillRect/>
          </a:stretch>
        </p:blipFill>
        <p:spPr>
          <a:xfrm>
            <a:off x="8220556" y="1707385"/>
            <a:ext cx="3258683" cy="4565580"/>
          </a:xfrm>
          <a:prstGeom prst="rect">
            <a:avLst/>
          </a:prstGeom>
          <a:noFill/>
          <a:ln w="63495" cap="rnd">
            <a:solidFill>
              <a:srgbClr val="333333"/>
            </a:solidFill>
            <a:prstDash val="solid"/>
            <a:miter/>
          </a:ln>
          <a:effectLst>
            <a:outerShdw dist="292095" dir="5400000" algn="tl">
              <a:srgbClr val="000000">
                <a:alpha val="22000"/>
              </a:srgbClr>
            </a:outerShdw>
          </a:effectLst>
        </p:spPr>
      </p:pic>
      <p:pic>
        <p:nvPicPr>
          <p:cNvPr id="6" name="Picture 6"/>
          <p:cNvPicPr>
            <a:picLocks noChangeAspect="1"/>
          </p:cNvPicPr>
          <p:nvPr/>
        </p:nvPicPr>
        <p:blipFill>
          <a:blip r:embed="rId5"/>
          <a:stretch>
            <a:fillRect/>
          </a:stretch>
        </p:blipFill>
        <p:spPr>
          <a:xfrm>
            <a:off x="276660" y="1995303"/>
            <a:ext cx="2842695" cy="4211406"/>
          </a:xfrm>
          <a:prstGeom prst="rect">
            <a:avLst/>
          </a:prstGeom>
          <a:noFill/>
          <a:ln w="63495" cap="rnd">
            <a:solidFill>
              <a:srgbClr val="333333"/>
            </a:solidFill>
            <a:prstDash val="solid"/>
            <a:miter/>
          </a:ln>
          <a:effectLst>
            <a:outerShdw dist="292095" dir="5400000" algn="tl">
              <a:srgbClr val="000000">
                <a:alpha val="22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1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5" presetClass="entr" presetSubtype="0"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2000"/>
                                        <p:tgtEl>
                                          <p:spTgt spid="6"/>
                                        </p:tgtEl>
                                      </p:cBhvr>
                                    </p:animEffect>
                                    <p:anim calcmode="lin" valueType="num">
                                      <p:cBhvr>
                                        <p:cTn id="19" dur="2000" fill="hold"/>
                                        <p:tgtEl>
                                          <p:spTgt spid="6"/>
                                        </p:tgtEl>
                                        <p:attrNameLst>
                                          <p:attrName>ppt_w</p:attrName>
                                        </p:attrNameLst>
                                      </p:cBhvr>
                                      <p:tavLst>
                                        <p:tav tm="0" fmla="#ppt_w*sin(2.5*pi*$)">
                                          <p:val>
                                            <p:strVal val="0"/>
                                          </p:val>
                                        </p:tav>
                                        <p:tav tm="100000">
                                          <p:val>
                                            <p:strVal val="1"/>
                                          </p:val>
                                        </p:tav>
                                      </p:tavLst>
                                    </p:anim>
                                    <p:anim calcmode="lin" valueType="num">
                                      <p:cBhvr>
                                        <p:cTn id="20"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2000"/>
                                        <p:tgtEl>
                                          <p:spTgt spid="4"/>
                                        </p:tgtEl>
                                      </p:cBhvr>
                                    </p:animEffect>
                                    <p:anim calcmode="lin" valueType="num">
                                      <p:cBhvr>
                                        <p:cTn id="26" dur="2000" fill="hold"/>
                                        <p:tgtEl>
                                          <p:spTgt spid="4"/>
                                        </p:tgtEl>
                                        <p:attrNameLst>
                                          <p:attrName>ppt_w</p:attrName>
                                        </p:attrNameLst>
                                      </p:cBhvr>
                                      <p:tavLst>
                                        <p:tav tm="0" fmla="#ppt_w*sin(2.5*pi*$)">
                                          <p:val>
                                            <p:strVal val="0"/>
                                          </p:val>
                                        </p:tav>
                                        <p:tav tm="100000">
                                          <p:val>
                                            <p:strVal val="1"/>
                                          </p:val>
                                        </p:tav>
                                      </p:tavLst>
                                    </p:anim>
                                    <p:anim calcmode="lin" valueType="num">
                                      <p:cBhvr>
                                        <p:cTn id="27"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28" fill="hold">
                      <p:stCondLst>
                        <p:cond delay="indefinite"/>
                      </p:stCondLst>
                      <p:childTnLst>
                        <p:par>
                          <p:cTn id="29" fill="hold">
                            <p:stCondLst>
                              <p:cond delay="0"/>
                            </p:stCondLst>
                            <p:childTnLst>
                              <p:par>
                                <p:cTn id="30" presetID="45"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2000"/>
                                        <p:tgtEl>
                                          <p:spTgt spid="5"/>
                                        </p:tgtEl>
                                      </p:cBhvr>
                                    </p:animEffect>
                                    <p:anim calcmode="lin" valueType="num">
                                      <p:cBhvr>
                                        <p:cTn id="33" dur="2000" fill="hold"/>
                                        <p:tgtEl>
                                          <p:spTgt spid="5"/>
                                        </p:tgtEl>
                                        <p:attrNameLst>
                                          <p:attrName>ppt_w</p:attrName>
                                        </p:attrNameLst>
                                      </p:cBhvr>
                                      <p:tavLst>
                                        <p:tav tm="0" fmla="#ppt_w*sin(2.5*pi*$)">
                                          <p:val>
                                            <p:strVal val="0"/>
                                          </p:val>
                                        </p:tav>
                                        <p:tav tm="100000">
                                          <p:val>
                                            <p:strVal val="1"/>
                                          </p:val>
                                        </p:tav>
                                      </p:tavLst>
                                    </p:anim>
                                    <p:anim calcmode="lin" valueType="num">
                                      <p:cBhvr>
                                        <p:cTn id="3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name="Slide17">
    <p:bg>
      <p:bgPr>
        <a:blipFill>
          <a:blip r:embed="rId2"/>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noGrp="1"/>
          </p:cNvSpPr>
          <p:nvPr>
            <p:ph idx="1"/>
          </p:nvPr>
        </p:nvSpPr>
        <p:spPr>
          <a:xfrm>
            <a:off x="0" y="0"/>
            <a:ext cx="12191996" cy="6858000"/>
          </a:xfrm>
          <a:ln w="9528">
            <a:solidFill>
              <a:srgbClr val="72666D"/>
            </a:solidFill>
          </a:ln>
        </p:spPr>
        <p:txBody>
          <a:bodyPr/>
          <a:lstStyle/>
          <a:p>
            <a:pPr lvl="0"/>
            <a:r>
              <a:rPr lang="en-GB" sz="3300">
                <a:latin typeface="Berlin Sans FB" pitchFamily="34"/>
              </a:rPr>
              <a:t>Starting Blocks</a:t>
            </a:r>
          </a:p>
          <a:p>
            <a:pPr marL="0" lvl="0" indent="0">
              <a:buNone/>
            </a:pPr>
            <a:r>
              <a:rPr lang="en-GB" sz="3300">
                <a:latin typeface="Berlin Sans FB" pitchFamily="34"/>
              </a:rPr>
              <a:t>1838- Perkins school visual disability – Boston</a:t>
            </a:r>
          </a:p>
          <a:p>
            <a:pPr marL="0" lvl="0" indent="0">
              <a:buNone/>
            </a:pPr>
            <a:r>
              <a:rPr lang="en-GB" sz="3300">
                <a:latin typeface="Berlin Sans FB" pitchFamily="34"/>
              </a:rPr>
              <a:t/>
            </a:r>
            <a:br>
              <a:rPr lang="en-GB" sz="3300">
                <a:latin typeface="Berlin Sans FB" pitchFamily="34"/>
              </a:rPr>
            </a:br>
            <a:r>
              <a:rPr lang="en-GB" sz="3300">
                <a:latin typeface="Berlin Sans FB" pitchFamily="34"/>
              </a:rPr>
              <a:t>1840- First PE program for students who were blind.</a:t>
            </a:r>
          </a:p>
          <a:p>
            <a:pPr marL="0" lvl="0" indent="0">
              <a:buNone/>
            </a:pPr>
            <a:r>
              <a:rPr lang="en-GB" sz="3300">
                <a:latin typeface="Berlin Sans FB" pitchFamily="34"/>
              </a:rPr>
              <a:t/>
            </a:r>
            <a:br>
              <a:rPr lang="en-GB" sz="3300">
                <a:latin typeface="Berlin Sans FB" pitchFamily="34"/>
              </a:rPr>
            </a:br>
            <a:r>
              <a:rPr lang="en-GB" sz="3300">
                <a:latin typeface="Berlin Sans FB" pitchFamily="34"/>
              </a:rPr>
              <a:t>1967-The National Amputee Skiers Association (NASA) </a:t>
            </a:r>
          </a:p>
          <a:p>
            <a:pPr marL="0" lvl="0" indent="0">
              <a:buNone/>
            </a:pPr>
            <a:r>
              <a:rPr lang="en-GB"/>
              <a:t/>
            </a:r>
            <a:br>
              <a:rPr lang="en-GB"/>
            </a:br>
            <a:r>
              <a:rPr lang="en-GB"/>
              <a:t/>
            </a:r>
            <a:br>
              <a:rPr lang="en-GB"/>
            </a:br>
            <a:r>
              <a:rPr lang="en-GB"/>
              <a:t/>
            </a:r>
            <a:br>
              <a:rPr lang="en-GB"/>
            </a:br>
            <a:r>
              <a:rPr lang="en-GB"/>
              <a:t/>
            </a:r>
            <a:br>
              <a:rPr lang="en-GB"/>
            </a:br>
            <a:endParaRPr lang="en-GB"/>
          </a:p>
          <a:p>
            <a:pPr marL="0" lvl="0" indent="0">
              <a:buNone/>
            </a:pPr>
            <a:r>
              <a:rPr lang="en-GB"/>
              <a:t>(Disabled Sports USA, no date)</a:t>
            </a:r>
          </a:p>
          <a:p>
            <a:pPr lvl="0"/>
            <a:endParaRPr lang="en-GB"/>
          </a:p>
        </p:txBody>
      </p:sp>
      <p:pic>
        <p:nvPicPr>
          <p:cNvPr id="3" name="Picture 4"/>
          <p:cNvPicPr>
            <a:picLocks noChangeAspect="1"/>
          </p:cNvPicPr>
          <p:nvPr/>
        </p:nvPicPr>
        <p:blipFill>
          <a:blip r:embed="rId3"/>
          <a:stretch>
            <a:fillRect/>
          </a:stretch>
        </p:blipFill>
        <p:spPr>
          <a:xfrm>
            <a:off x="7891976" y="3932477"/>
            <a:ext cx="3783531" cy="2410705"/>
          </a:xfrm>
          <a:prstGeom prst="rect">
            <a:avLst/>
          </a:prstGeom>
          <a:noFill/>
          <a:ln cap="flat">
            <a:noFill/>
          </a:ln>
          <a:effectLst>
            <a:outerShdw dist="292095" dir="5400000" algn="tl">
              <a:srgbClr val="000000">
                <a:alpha val="22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5"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5"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5"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5" presetClass="entr" presetSubtype="0" fill="hold"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fade">
                                      <p:cBhvr>
                                        <p:cTn id="32" dur="2000"/>
                                        <p:tgtEl>
                                          <p:spTgt spid="3"/>
                                        </p:tgtEl>
                                      </p:cBhvr>
                                    </p:animEffect>
                                    <p:anim calcmode="lin" valueType="num">
                                      <p:cBhvr>
                                        <p:cTn id="33" dur="2000" fill="hold"/>
                                        <p:tgtEl>
                                          <p:spTgt spid="3"/>
                                        </p:tgtEl>
                                        <p:attrNameLst>
                                          <p:attrName>ppt_w</p:attrName>
                                        </p:attrNameLst>
                                      </p:cBhvr>
                                      <p:tavLst>
                                        <p:tav tm="0" fmla="#ppt_w*sin(2.5*pi*$)">
                                          <p:val>
                                            <p:strVal val="0"/>
                                          </p:val>
                                        </p:tav>
                                        <p:tav tm="100000">
                                          <p:val>
                                            <p:strVal val="1"/>
                                          </p:val>
                                        </p:tav>
                                      </p:tavLst>
                                    </p:anim>
                                    <p:anim calcmode="lin" valueType="num">
                                      <p:cBhvr>
                                        <p:cTn id="34"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nodeType="clickEffect">
                                  <p:stCondLst>
                                    <p:cond delay="0"/>
                                  </p:stCondLst>
                                  <p:childTnLst>
                                    <p:set>
                                      <p:cBhvr>
                                        <p:cTn id="38" dur="1" fill="hold">
                                          <p:stCondLst>
                                            <p:cond delay="0"/>
                                          </p:stCondLst>
                                        </p:cTn>
                                        <p:tgtEl>
                                          <p:spTgt spid="2">
                                            <p:txEl>
                                              <p:pRg st="5" end="5"/>
                                            </p:txEl>
                                          </p:spTgt>
                                        </p:tgtEl>
                                        <p:attrNameLst>
                                          <p:attrName>style.visibility</p:attrName>
                                        </p:attrNameLst>
                                      </p:cBhvr>
                                      <p:to>
                                        <p:strVal val="visible"/>
                                      </p:to>
                                    </p:set>
                                    <p:anim calcmode="lin" valueType="num">
                                      <p:cBhvr>
                                        <p:cTn id="39" dur="500" fill="hold"/>
                                        <p:tgtEl>
                                          <p:spTgt spid="2">
                                            <p:txEl>
                                              <p:pRg st="5" end="5"/>
                                            </p:txEl>
                                          </p:spTgt>
                                        </p:tgtEl>
                                        <p:attrNameLst>
                                          <p:attrName>ppt_w</p:attrName>
                                        </p:attrNameLst>
                                      </p:cBhvr>
                                      <p:tavLst>
                                        <p:tav tm="0">
                                          <p:val>
                                            <p:strVal val="0"/>
                                          </p:val>
                                        </p:tav>
                                        <p:tav tm="100000">
                                          <p:val>
                                            <p:strVal val="#ppt_w"/>
                                          </p:val>
                                        </p:tav>
                                      </p:tavLst>
                                    </p:anim>
                                    <p:anim calcmode="lin" valueType="num">
                                      <p:cBhvr>
                                        <p:cTn id="40" dur="500" fill="hold"/>
                                        <p:tgtEl>
                                          <p:spTgt spid="2">
                                            <p:txEl>
                                              <p:pRg st="5" end="5"/>
                                            </p:txEl>
                                          </p:spTgt>
                                        </p:tgtEl>
                                        <p:attrNameLst>
                                          <p:attrName>ppt_h</p:attrName>
                                        </p:attrNameLst>
                                      </p:cBhvr>
                                      <p:tavLst>
                                        <p:tav tm="0">
                                          <p:val>
                                            <p:strVal val="0"/>
                                          </p:val>
                                        </p:tav>
                                        <p:tav tm="100000">
                                          <p:val>
                                            <p:strVal val="#ppt_h"/>
                                          </p:val>
                                        </p:tav>
                                      </p:tavLst>
                                    </p:anim>
                                    <p:animEffect transition="in" filter="fade">
                                      <p:cBhvr>
                                        <p:cTn id="41"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4">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0" y="0"/>
            <a:ext cx="12191996" cy="1406767"/>
          </a:xfrm>
        </p:spPr>
        <p:txBody>
          <a:bodyPr anchorCtr="1"/>
          <a:lstStyle/>
          <a:p>
            <a:pPr lvl="0" algn="ctr"/>
            <a:r>
              <a:rPr lang="en-GB"/>
              <a:t>Acts</a:t>
            </a:r>
          </a:p>
        </p:txBody>
      </p:sp>
      <p:sp>
        <p:nvSpPr>
          <p:cNvPr id="3" name="Content Placeholder 2"/>
          <p:cNvSpPr txBox="1">
            <a:spLocks noGrp="1"/>
          </p:cNvSpPr>
          <p:nvPr>
            <p:ph idx="1"/>
          </p:nvPr>
        </p:nvSpPr>
        <p:spPr>
          <a:xfrm>
            <a:off x="0" y="703383"/>
            <a:ext cx="12191996" cy="5188223"/>
          </a:xfrm>
        </p:spPr>
        <p:txBody>
          <a:bodyPr/>
          <a:lstStyle/>
          <a:p>
            <a:pPr marL="0" lvl="0" indent="0">
              <a:lnSpc>
                <a:spcPct val="107000"/>
              </a:lnSpc>
              <a:spcAft>
                <a:spcPts val="800"/>
              </a:spcAft>
              <a:buNone/>
            </a:pPr>
            <a:r>
              <a:rPr lang="en-US" sz="3600">
                <a:latin typeface="Calibri" pitchFamily="34"/>
                <a:cs typeface="Times New Roman" pitchFamily="18"/>
              </a:rPr>
              <a:t>4 Laws were brought in to help pupils with disabilities in the USA.</a:t>
            </a:r>
          </a:p>
          <a:p>
            <a:pPr marL="0" lvl="0" indent="0">
              <a:lnSpc>
                <a:spcPct val="107000"/>
              </a:lnSpc>
              <a:spcAft>
                <a:spcPts val="800"/>
              </a:spcAft>
              <a:buNone/>
            </a:pPr>
            <a:r>
              <a:rPr lang="en-US" sz="3600">
                <a:latin typeface="Calibri" pitchFamily="34"/>
                <a:cs typeface="Times New Roman" pitchFamily="18"/>
              </a:rPr>
              <a:t/>
            </a:r>
            <a:br>
              <a:rPr lang="en-US" sz="3600">
                <a:latin typeface="Calibri" pitchFamily="34"/>
                <a:cs typeface="Times New Roman" pitchFamily="18"/>
              </a:rPr>
            </a:br>
            <a:r>
              <a:rPr lang="en-US" sz="3600">
                <a:latin typeface="Calibri" pitchFamily="34"/>
                <a:cs typeface="Times New Roman" pitchFamily="18"/>
              </a:rPr>
              <a:t>1. Section of state of the rehabilitation act - 1973</a:t>
            </a:r>
            <a:br>
              <a:rPr lang="en-US" sz="3600">
                <a:latin typeface="Calibri" pitchFamily="34"/>
                <a:cs typeface="Times New Roman" pitchFamily="18"/>
              </a:rPr>
            </a:br>
            <a:r>
              <a:rPr lang="en-US" sz="3600">
                <a:latin typeface="Calibri" pitchFamily="34"/>
                <a:cs typeface="Times New Roman" pitchFamily="18"/>
              </a:rPr>
              <a:t>2. IDEA &amp; FAPE</a:t>
            </a:r>
            <a:r>
              <a:rPr lang="en-GB" sz="3600">
                <a:latin typeface="Calibri" pitchFamily="34"/>
                <a:cs typeface="Times New Roman" pitchFamily="18"/>
              </a:rPr>
              <a:t> -1975</a:t>
            </a:r>
            <a:br>
              <a:rPr lang="en-GB" sz="3600">
                <a:latin typeface="Calibri" pitchFamily="34"/>
                <a:cs typeface="Times New Roman" pitchFamily="18"/>
              </a:rPr>
            </a:br>
            <a:r>
              <a:rPr lang="en-GB" sz="3600">
                <a:latin typeface="Calibri" pitchFamily="34"/>
                <a:cs typeface="Times New Roman" pitchFamily="18"/>
              </a:rPr>
              <a:t>3.</a:t>
            </a:r>
            <a:r>
              <a:rPr lang="en-US" sz="3600">
                <a:latin typeface="Calibri" pitchFamily="34"/>
                <a:cs typeface="Times New Roman" pitchFamily="18"/>
              </a:rPr>
              <a:t> Olympic and amateur sports act 1978</a:t>
            </a:r>
            <a:r>
              <a:rPr lang="en-GB" sz="3600">
                <a:latin typeface="Calibri" pitchFamily="34"/>
                <a:cs typeface="Times New Roman" pitchFamily="18"/>
              </a:rPr>
              <a:t/>
            </a:r>
            <a:br>
              <a:rPr lang="en-GB" sz="3600">
                <a:latin typeface="Calibri" pitchFamily="34"/>
                <a:cs typeface="Times New Roman" pitchFamily="18"/>
              </a:rPr>
            </a:br>
            <a:r>
              <a:rPr lang="en-GB" sz="3600">
                <a:latin typeface="Calibri" pitchFamily="34"/>
                <a:cs typeface="Times New Roman" pitchFamily="18"/>
              </a:rPr>
              <a:t>4. Americans with disabilities act 1990</a:t>
            </a:r>
            <a:endParaRPr lang="en-US" sz="3600">
              <a:latin typeface="Calibri" pitchFamily="34"/>
              <a:cs typeface="Times New Roman" pitchFamily="1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1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1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name="Slide8">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0" y="0"/>
            <a:ext cx="12191996" cy="914400"/>
          </a:xfrm>
        </p:spPr>
        <p:txBody>
          <a:bodyPr anchorCtr="1"/>
          <a:lstStyle/>
          <a:p>
            <a:pPr lvl="0" algn="ctr"/>
            <a:r>
              <a:rPr lang="en-GB"/>
              <a:t>Organisations </a:t>
            </a:r>
          </a:p>
        </p:txBody>
      </p:sp>
      <p:sp>
        <p:nvSpPr>
          <p:cNvPr id="3" name="Content Placeholder 2"/>
          <p:cNvSpPr txBox="1">
            <a:spLocks noGrp="1"/>
          </p:cNvSpPr>
          <p:nvPr>
            <p:ph idx="1"/>
          </p:nvPr>
        </p:nvSpPr>
        <p:spPr>
          <a:xfrm>
            <a:off x="0" y="708221"/>
            <a:ext cx="12191996" cy="5071399"/>
          </a:xfrm>
        </p:spPr>
        <p:txBody>
          <a:bodyPr/>
          <a:lstStyle/>
          <a:p>
            <a:pPr lvl="0"/>
            <a:r>
              <a:rPr lang="en-GB" sz="1800"/>
              <a:t>AAHPERD’s -American Alliance for Health, Physical Education, Recreation, and Dance. </a:t>
            </a:r>
          </a:p>
          <a:p>
            <a:pPr marL="0" lvl="0" indent="0">
              <a:buNone/>
            </a:pPr>
            <a:r>
              <a:rPr lang="en-GB" sz="1800"/>
              <a:t/>
            </a:r>
            <a:br>
              <a:rPr lang="en-GB" sz="1800"/>
            </a:br>
            <a:endParaRPr lang="en-GB" sz="1800"/>
          </a:p>
          <a:p>
            <a:pPr lvl="0"/>
            <a:endParaRPr lang="en-GB" sz="1800"/>
          </a:p>
          <a:p>
            <a:pPr lvl="0"/>
            <a:r>
              <a:rPr lang="en-GB" sz="1800"/>
              <a:t>NCPERID- National Consortium for Physical Education and Recreation for Individuals with Disabilities.</a:t>
            </a:r>
          </a:p>
          <a:p>
            <a:pPr lvl="0"/>
            <a:endParaRPr lang="en-GB" sz="1800"/>
          </a:p>
          <a:p>
            <a:pPr marL="0" lvl="0" indent="0">
              <a:buNone/>
            </a:pPr>
            <a:r>
              <a:rPr lang="en-GB" sz="1800"/>
              <a:t/>
            </a:r>
            <a:br>
              <a:rPr lang="en-GB" sz="1800"/>
            </a:br>
            <a:endParaRPr lang="en-GB" sz="1800"/>
          </a:p>
          <a:p>
            <a:pPr lvl="0"/>
            <a:r>
              <a:rPr lang="en-GB" sz="1800"/>
              <a:t>IFAPA – International federation of adapted physical education.</a:t>
            </a:r>
            <a:r>
              <a:rPr lang="en-GB"/>
              <a:t/>
            </a:r>
            <a:br>
              <a:rPr lang="en-GB"/>
            </a:br>
            <a:endParaRPr lang="en-GB"/>
          </a:p>
        </p:txBody>
      </p:sp>
      <p:pic>
        <p:nvPicPr>
          <p:cNvPr id="4" name="Picture 4"/>
          <p:cNvPicPr>
            <a:picLocks noChangeAspect="1"/>
          </p:cNvPicPr>
          <p:nvPr/>
        </p:nvPicPr>
        <p:blipFill>
          <a:blip r:embed="rId3"/>
          <a:stretch>
            <a:fillRect/>
          </a:stretch>
        </p:blipFill>
        <p:spPr>
          <a:xfrm>
            <a:off x="170371" y="4874867"/>
            <a:ext cx="3143250" cy="1457325"/>
          </a:xfrm>
          <a:prstGeom prst="rect">
            <a:avLst/>
          </a:prstGeom>
          <a:noFill/>
          <a:ln cap="flat">
            <a:noFill/>
          </a:ln>
        </p:spPr>
      </p:pic>
      <p:pic>
        <p:nvPicPr>
          <p:cNvPr id="5" name="Picture 5"/>
          <p:cNvPicPr>
            <a:picLocks noChangeAspect="1"/>
          </p:cNvPicPr>
          <p:nvPr/>
        </p:nvPicPr>
        <p:blipFill>
          <a:blip r:embed="rId4"/>
          <a:stretch>
            <a:fillRect/>
          </a:stretch>
        </p:blipFill>
        <p:spPr>
          <a:xfrm>
            <a:off x="170371" y="3303910"/>
            <a:ext cx="3321055" cy="1201987"/>
          </a:xfrm>
          <a:prstGeom prst="rect">
            <a:avLst/>
          </a:prstGeom>
          <a:noFill/>
          <a:ln cap="flat">
            <a:noFill/>
          </a:ln>
        </p:spPr>
      </p:pic>
      <p:pic>
        <p:nvPicPr>
          <p:cNvPr id="6" name="Picture 6"/>
          <p:cNvPicPr>
            <a:picLocks noChangeAspect="1"/>
          </p:cNvPicPr>
          <p:nvPr/>
        </p:nvPicPr>
        <p:blipFill>
          <a:blip r:embed="rId5"/>
          <a:stretch>
            <a:fillRect/>
          </a:stretch>
        </p:blipFill>
        <p:spPr>
          <a:xfrm>
            <a:off x="170371" y="1662982"/>
            <a:ext cx="5032208" cy="1024457"/>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1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1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5"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2000"/>
                                        <p:tgtEl>
                                          <p:spTgt spid="6"/>
                                        </p:tgtEl>
                                      </p:cBhvr>
                                    </p:animEffect>
                                    <p:anim calcmode="lin" valueType="num">
                                      <p:cBhvr>
                                        <p:cTn id="24" dur="2000" fill="hold"/>
                                        <p:tgtEl>
                                          <p:spTgt spid="6"/>
                                        </p:tgtEl>
                                        <p:attrNameLst>
                                          <p:attrName>ppt_w</p:attrName>
                                        </p:attrNameLst>
                                      </p:cBhvr>
                                      <p:tavLst>
                                        <p:tav tm="0" fmla="#ppt_w*sin(2.5*pi*$)">
                                          <p:val>
                                            <p:strVal val="0"/>
                                          </p:val>
                                        </p:tav>
                                        <p:tav tm="100000">
                                          <p:val>
                                            <p:strVal val="1"/>
                                          </p:val>
                                        </p:tav>
                                      </p:tavLst>
                                    </p:anim>
                                    <p:anim calcmode="lin" valueType="num">
                                      <p:cBhvr>
                                        <p:cTn id="25"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10"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1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500"/>
                                        <p:tgtEl>
                                          <p:spTgt spid="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45" presetClass="entr" presetSubtype="0" fill="hold" nodeType="clickEffect">
                                  <p:stCondLst>
                                    <p:cond delay="0"/>
                                  </p:stCondLst>
                                  <p:childTnLst>
                                    <p:set>
                                      <p:cBhvr>
                                        <p:cTn id="39" dur="1" fill="hold">
                                          <p:stCondLst>
                                            <p:cond delay="0"/>
                                          </p:stCondLst>
                                        </p:cTn>
                                        <p:tgtEl>
                                          <p:spTgt spid="5"/>
                                        </p:tgtEl>
                                        <p:attrNameLst>
                                          <p:attrName>style.visibility</p:attrName>
                                        </p:attrNameLst>
                                      </p:cBhvr>
                                      <p:to>
                                        <p:strVal val="visible"/>
                                      </p:to>
                                    </p:set>
                                    <p:animEffect transition="in" filter="fade">
                                      <p:cBhvr>
                                        <p:cTn id="40" dur="2000"/>
                                        <p:tgtEl>
                                          <p:spTgt spid="5"/>
                                        </p:tgtEl>
                                      </p:cBhvr>
                                    </p:animEffect>
                                    <p:anim calcmode="lin" valueType="num">
                                      <p:cBhvr>
                                        <p:cTn id="41" dur="2000" fill="hold"/>
                                        <p:tgtEl>
                                          <p:spTgt spid="5"/>
                                        </p:tgtEl>
                                        <p:attrNameLst>
                                          <p:attrName>ppt_w</p:attrName>
                                        </p:attrNameLst>
                                      </p:cBhvr>
                                      <p:tavLst>
                                        <p:tav tm="0" fmla="#ppt_w*sin(2.5*pi*$)">
                                          <p:val>
                                            <p:strVal val="0"/>
                                          </p:val>
                                        </p:tav>
                                        <p:tav tm="100000">
                                          <p:val>
                                            <p:strVal val="1"/>
                                          </p:val>
                                        </p:tav>
                                      </p:tavLst>
                                    </p:anim>
                                    <p:anim calcmode="lin" valueType="num">
                                      <p:cBhvr>
                                        <p:cTn id="42"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43" fill="hold">
                      <p:stCondLst>
                        <p:cond delay="indefinite"/>
                      </p:stCondLst>
                      <p:childTnLst>
                        <p:par>
                          <p:cTn id="44" fill="hold">
                            <p:stCondLst>
                              <p:cond delay="0"/>
                            </p:stCondLst>
                            <p:childTnLst>
                              <p:par>
                                <p:cTn id="45" presetID="10" presetClass="entr" presetSubtype="10"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fade">
                                      <p:cBhvr>
                                        <p:cTn id="47" dur="500"/>
                                        <p:tgtEl>
                                          <p:spTgt spid="3">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45" presetClass="entr" presetSubtype="0" fill="hold"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2000"/>
                                        <p:tgtEl>
                                          <p:spTgt spid="4"/>
                                        </p:tgtEl>
                                      </p:cBhvr>
                                    </p:animEffect>
                                    <p:anim calcmode="lin" valueType="num">
                                      <p:cBhvr>
                                        <p:cTn id="53" dur="2000" fill="hold"/>
                                        <p:tgtEl>
                                          <p:spTgt spid="4"/>
                                        </p:tgtEl>
                                        <p:attrNameLst>
                                          <p:attrName>ppt_w</p:attrName>
                                        </p:attrNameLst>
                                      </p:cBhvr>
                                      <p:tavLst>
                                        <p:tav tm="0" fmla="#ppt_w*sin(2.5*pi*$)">
                                          <p:val>
                                            <p:strVal val="0"/>
                                          </p:val>
                                        </p:tav>
                                        <p:tav tm="100000">
                                          <p:val>
                                            <p:strVal val="1"/>
                                          </p:val>
                                        </p:tav>
                                      </p:tavLst>
                                    </p:anim>
                                    <p:anim calcmode="lin" valueType="num">
                                      <p:cBhvr>
                                        <p:cTn id="54"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name="Slide7">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0" y="171934"/>
            <a:ext cx="12191996" cy="1685001"/>
          </a:xfrm>
        </p:spPr>
        <p:txBody>
          <a:bodyPr anchorCtr="1"/>
          <a:lstStyle/>
          <a:p>
            <a:pPr lvl="0" algn="ctr"/>
            <a:r>
              <a:rPr lang="en-GB" sz="4900"/>
              <a:t>Physical Education Framework for California Public Schools </a:t>
            </a:r>
            <a:br>
              <a:rPr lang="en-GB" sz="4900"/>
            </a:br>
            <a:endParaRPr lang="en-GB" sz="4900"/>
          </a:p>
        </p:txBody>
      </p:sp>
      <p:sp>
        <p:nvSpPr>
          <p:cNvPr id="3" name="Content Placeholder 2"/>
          <p:cNvSpPr txBox="1">
            <a:spLocks noGrp="1"/>
          </p:cNvSpPr>
          <p:nvPr>
            <p:ph idx="1"/>
          </p:nvPr>
        </p:nvSpPr>
        <p:spPr>
          <a:xfrm>
            <a:off x="0" y="1237960"/>
            <a:ext cx="12191996" cy="4417256"/>
          </a:xfrm>
        </p:spPr>
        <p:txBody>
          <a:bodyPr/>
          <a:lstStyle/>
          <a:p>
            <a:pPr lvl="0">
              <a:lnSpc>
                <a:spcPct val="30000"/>
              </a:lnSpc>
            </a:pPr>
            <a:endParaRPr lang="en-GB" sz="1600">
              <a:latin typeface="Times New Roman" pitchFamily="18"/>
              <a:cs typeface="Times New Roman" pitchFamily="18"/>
            </a:endParaRPr>
          </a:p>
          <a:p>
            <a:pPr marL="0" lvl="0" indent="0">
              <a:lnSpc>
                <a:spcPct val="30000"/>
              </a:lnSpc>
              <a:buNone/>
            </a:pPr>
            <a:r>
              <a:rPr lang="en-GB" sz="1900">
                <a:latin typeface="Times New Roman" pitchFamily="18"/>
                <a:cs typeface="Times New Roman" pitchFamily="18"/>
              </a:rPr>
              <a:t>The following practices promote a safe, supportive, and inclusive environment</a:t>
            </a:r>
          </a:p>
          <a:p>
            <a:pPr marL="0" lvl="0" indent="0">
              <a:lnSpc>
                <a:spcPct val="30000"/>
              </a:lnSpc>
              <a:buNone/>
            </a:pPr>
            <a:r>
              <a:rPr lang="en-GB" sz="1900">
                <a:latin typeface="Times New Roman" pitchFamily="18"/>
                <a:cs typeface="Times New Roman" pitchFamily="18"/>
              </a:rPr>
              <a:t> for students: </a:t>
            </a:r>
          </a:p>
          <a:p>
            <a:pPr lvl="0">
              <a:lnSpc>
                <a:spcPct val="110000"/>
              </a:lnSpc>
            </a:pPr>
            <a:r>
              <a:rPr lang="en-GB" sz="1900">
                <a:latin typeface="Times New Roman" pitchFamily="18"/>
                <a:cs typeface="Times New Roman" pitchFamily="18"/>
              </a:rPr>
              <a:t>Learn each student’s name. </a:t>
            </a:r>
          </a:p>
          <a:p>
            <a:pPr lvl="0">
              <a:lnSpc>
                <a:spcPct val="110000"/>
              </a:lnSpc>
            </a:pPr>
            <a:r>
              <a:rPr lang="en-GB" sz="1900">
                <a:latin typeface="Times New Roman" pitchFamily="18"/>
                <a:cs typeface="Times New Roman" pitchFamily="18"/>
              </a:rPr>
              <a:t>Listen to every student. </a:t>
            </a:r>
          </a:p>
          <a:p>
            <a:pPr lvl="0">
              <a:lnSpc>
                <a:spcPct val="110000"/>
              </a:lnSpc>
            </a:pPr>
            <a:r>
              <a:rPr lang="en-GB" sz="1900">
                <a:latin typeface="Times New Roman" pitchFamily="18"/>
                <a:cs typeface="Times New Roman" pitchFamily="18"/>
              </a:rPr>
              <a:t>Be aware of each student’s needs.</a:t>
            </a:r>
          </a:p>
          <a:p>
            <a:pPr lvl="0">
              <a:lnSpc>
                <a:spcPct val="110000"/>
              </a:lnSpc>
            </a:pPr>
            <a:r>
              <a:rPr lang="en-GB" sz="1900">
                <a:latin typeface="Times New Roman" pitchFamily="18"/>
                <a:cs typeface="Times New Roman" pitchFamily="18"/>
              </a:rPr>
              <a:t>Use neutral language.</a:t>
            </a:r>
          </a:p>
          <a:p>
            <a:pPr lvl="0">
              <a:lnSpc>
                <a:spcPct val="110000"/>
              </a:lnSpc>
            </a:pPr>
            <a:r>
              <a:rPr lang="en-GB" sz="1900">
                <a:latin typeface="Times New Roman" pitchFamily="18"/>
                <a:cs typeface="Times New Roman" pitchFamily="18"/>
              </a:rPr>
              <a:t>Use language that recognizes a student as a person who happens to have a disability </a:t>
            </a:r>
          </a:p>
          <a:p>
            <a:pPr lvl="0">
              <a:lnSpc>
                <a:spcPct val="110000"/>
              </a:lnSpc>
            </a:pPr>
            <a:r>
              <a:rPr lang="en-GB" sz="1900">
                <a:latin typeface="Times New Roman" pitchFamily="18"/>
                <a:cs typeface="Times New Roman" pitchFamily="18"/>
              </a:rPr>
              <a:t>Recognize and show appreciation for the abilities of every student. </a:t>
            </a:r>
          </a:p>
          <a:p>
            <a:pPr lvl="0">
              <a:lnSpc>
                <a:spcPct val="110000"/>
              </a:lnSpc>
            </a:pPr>
            <a:r>
              <a:rPr lang="en-GB" sz="1900">
                <a:latin typeface="Times New Roman" pitchFamily="18"/>
                <a:cs typeface="Times New Roman" pitchFamily="18"/>
              </a:rPr>
              <a:t>Group students according to the learning objective.</a:t>
            </a:r>
            <a:r>
              <a:rPr lang="en-GB" sz="1300"/>
              <a:t/>
            </a:r>
            <a:br>
              <a:rPr lang="en-GB" sz="1300"/>
            </a:br>
            <a:r>
              <a:rPr lang="en-GB" sz="1100">
                <a:latin typeface="Calibri" pitchFamily="34"/>
                <a:cs typeface="Times New Roman" pitchFamily="18"/>
              </a:rPr>
              <a:t>California Department of Education, 2009</a:t>
            </a:r>
            <a:endParaRPr lang="en-GB" sz="1100"/>
          </a:p>
          <a:p>
            <a:pPr lvl="0">
              <a:lnSpc>
                <a:spcPct val="30000"/>
              </a:lnSpc>
            </a:pPr>
            <a:endParaRPr lang="en-GB" sz="13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1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10"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1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5"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1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5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5"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1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500"/>
                                        <p:tgtEl>
                                          <p:spTgt spid="3">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5" fill="hold"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Effect transition="in" filter="fade">
                                      <p:cBhvr>
                                        <p:cTn id="48" dur="500"/>
                                        <p:tgtEl>
                                          <p:spTgt spid="3">
                                            <p:txEl>
                                              <p:pRg st="8" end="8"/>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10" fill="hold" nodeType="click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Effect transition="in" filter="fade">
                                      <p:cBhvr>
                                        <p:cTn id="5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name="Slide9">
    <p:bg>
      <p:bgPr>
        <a:blipFill>
          <a:blip r:embed="rId2"/>
          <a:stretch>
            <a:fillRect/>
          </a:stretch>
        </a:blipFill>
        <a:effectLst/>
      </p:bgPr>
    </p:bg>
    <p:spTree>
      <p:nvGrpSpPr>
        <p:cNvPr id="1" name=""/>
        <p:cNvGrpSpPr/>
        <p:nvPr/>
      </p:nvGrpSpPr>
      <p:grpSpPr>
        <a:xfrm>
          <a:off x="0" y="0"/>
          <a:ext cx="0" cy="0"/>
          <a:chOff x="0" y="0"/>
          <a:chExt cx="0" cy="0"/>
        </a:xfrm>
      </p:grpSpPr>
      <p:pic>
        <p:nvPicPr>
          <p:cNvPr id="2" name="Content Placeholder 3"/>
          <p:cNvPicPr>
            <a:picLocks noGrp="1" noChangeAspect="1"/>
          </p:cNvPicPr>
          <p:nvPr>
            <p:ph idx="1"/>
          </p:nvPr>
        </p:nvPicPr>
        <p:blipFill>
          <a:blip r:embed="rId3"/>
          <a:stretch>
            <a:fillRect/>
          </a:stretch>
        </p:blipFill>
        <p:spPr>
          <a:xfrm>
            <a:off x="1519312" y="0"/>
            <a:ext cx="8595360" cy="6446520"/>
          </a:xfrm>
        </p:spPr>
      </p:pic>
      <p:sp>
        <p:nvSpPr>
          <p:cNvPr id="3" name="TextBox 4"/>
          <p:cNvSpPr txBox="1"/>
          <p:nvPr/>
        </p:nvSpPr>
        <p:spPr>
          <a:xfrm>
            <a:off x="4292989" y="5463439"/>
            <a:ext cx="3047996" cy="67710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9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900" b="0" i="0" u="none" strike="noStrike" kern="1200" cap="none" spc="0" baseline="0">
                <a:solidFill>
                  <a:srgbClr val="000000"/>
                </a:solidFill>
                <a:uFillTx/>
                <a:latin typeface="Calibri"/>
              </a:rPr>
              <a:t>(Slideplayer.com, no, date).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strVal val="0"/>
                                          </p:val>
                                        </p:tav>
                                        <p:tav tm="100000">
                                          <p:val>
                                            <p:str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str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str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6">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0" y="0"/>
            <a:ext cx="12191996" cy="1825627"/>
          </a:xfrm>
        </p:spPr>
        <p:txBody>
          <a:bodyPr anchorCtr="1"/>
          <a:lstStyle/>
          <a:p>
            <a:pPr lvl="0" algn="ctr"/>
            <a:r>
              <a:rPr lang="en-GB"/>
              <a:t>IEPs</a:t>
            </a:r>
          </a:p>
        </p:txBody>
      </p:sp>
      <p:sp>
        <p:nvSpPr>
          <p:cNvPr id="3" name="Content Placeholder 2"/>
          <p:cNvSpPr txBox="1">
            <a:spLocks noGrp="1"/>
          </p:cNvSpPr>
          <p:nvPr>
            <p:ph idx="1"/>
          </p:nvPr>
        </p:nvSpPr>
        <p:spPr>
          <a:xfrm>
            <a:off x="0" y="1013274"/>
            <a:ext cx="12191996" cy="5493029"/>
          </a:xfrm>
        </p:spPr>
        <p:txBody>
          <a:bodyPr/>
          <a:lstStyle/>
          <a:p>
            <a:pPr lvl="0">
              <a:lnSpc>
                <a:spcPct val="80000"/>
              </a:lnSpc>
            </a:pPr>
            <a:r>
              <a:rPr lang="en-GB"/>
              <a:t>Always use first terminology. </a:t>
            </a:r>
          </a:p>
          <a:p>
            <a:pPr lvl="0">
              <a:lnSpc>
                <a:spcPct val="80000"/>
              </a:lnSpc>
            </a:pPr>
            <a:r>
              <a:rPr lang="en-GB"/>
              <a:t>IEP is the heart and foundation of the IDEA and the special education services. </a:t>
            </a:r>
          </a:p>
          <a:p>
            <a:pPr lvl="0">
              <a:lnSpc>
                <a:spcPct val="80000"/>
              </a:lnSpc>
            </a:pPr>
            <a:r>
              <a:rPr lang="en-GB"/>
              <a:t>Comprehensive written document used to describe the process of providing services and the detail of what those services will include.</a:t>
            </a:r>
          </a:p>
          <a:p>
            <a:pPr lvl="0">
              <a:lnSpc>
                <a:spcPct val="80000"/>
              </a:lnSpc>
            </a:pPr>
            <a:r>
              <a:rPr lang="en-GB"/>
              <a:t>Reinforcers for Children who work well through their IEPs:</a:t>
            </a:r>
          </a:p>
          <a:p>
            <a:pPr marL="0" lvl="0" indent="0">
              <a:lnSpc>
                <a:spcPct val="150000"/>
              </a:lnSpc>
              <a:buNone/>
            </a:pPr>
            <a:r>
              <a:rPr lang="en-GB"/>
              <a:t>1. Physical</a:t>
            </a:r>
            <a:br>
              <a:rPr lang="en-GB"/>
            </a:br>
            <a:r>
              <a:rPr lang="en-GB"/>
              <a:t>2. Edible</a:t>
            </a:r>
            <a:br>
              <a:rPr lang="en-GB"/>
            </a:br>
            <a:r>
              <a:rPr lang="en-GB"/>
              <a:t>3. Verbal</a:t>
            </a:r>
            <a:br>
              <a:rPr lang="en-GB"/>
            </a:br>
            <a:r>
              <a:rPr lang="en-GB"/>
              <a:t>4. Active</a:t>
            </a:r>
          </a:p>
          <a:p>
            <a:pPr lvl="0">
              <a:lnSpc>
                <a:spcPct val="80000"/>
              </a:lnSpc>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1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5"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1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5"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45"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2000"/>
                                        <p:tgtEl>
                                          <p:spTgt spid="3">
                                            <p:txEl>
                                              <p:pRg st="4" end="4"/>
                                            </p:txEl>
                                          </p:spTgt>
                                        </p:tgtEl>
                                      </p:cBhvr>
                                    </p:animEffect>
                                    <p:anim calcmode="lin" valueType="num">
                                      <p:cBhvr>
                                        <p:cTn id="34" dur="2000" fill="hold"/>
                                        <p:tgtEl>
                                          <p:spTgt spid="3">
                                            <p:txEl>
                                              <p:pRg st="4" end="4"/>
                                            </p:txEl>
                                          </p:spTgt>
                                        </p:tgtEl>
                                        <p:attrNameLst>
                                          <p:attrName>ppt_w</p:attrName>
                                        </p:attrNameLst>
                                      </p:cBhvr>
                                      <p:tavLst>
                                        <p:tav tm="0" fmla="#ppt_w*sin(2.5*pi*$)">
                                          <p:val>
                                            <p:strVal val="0"/>
                                          </p:val>
                                        </p:tav>
                                        <p:tav tm="100000">
                                          <p:val>
                                            <p:strVal val="1"/>
                                          </p:val>
                                        </p:tav>
                                      </p:tavLst>
                                    </p:anim>
                                    <p:anim calcmode="lin" valueType="num">
                                      <p:cBhvr>
                                        <p:cTn id="35"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name="Slide10">
    <p:bg>
      <p:bgPr>
        <a:blipFill>
          <a:blip r:embed="rId2"/>
          <a:stretch>
            <a:fillRect/>
          </a:stretch>
        </a:blipFill>
        <a:effectLst/>
      </p:bgPr>
    </p:bg>
    <p:spTree>
      <p:nvGrpSpPr>
        <p:cNvPr id="1" name=""/>
        <p:cNvGrpSpPr/>
        <p:nvPr/>
      </p:nvGrpSpPr>
      <p:grpSpPr>
        <a:xfrm>
          <a:off x="0" y="0"/>
          <a:ext cx="0" cy="0"/>
          <a:chOff x="0" y="0"/>
          <a:chExt cx="0" cy="0"/>
        </a:xfrm>
      </p:grpSpPr>
      <p:sp>
        <p:nvSpPr>
          <p:cNvPr id="2" name="TextBox 4"/>
          <p:cNvSpPr txBox="1"/>
          <p:nvPr/>
        </p:nvSpPr>
        <p:spPr>
          <a:xfrm>
            <a:off x="185531" y="195471"/>
            <a:ext cx="11820942" cy="646705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3" name="Picture 5"/>
          <p:cNvPicPr>
            <a:picLocks noChangeAspect="1"/>
          </p:cNvPicPr>
          <p:nvPr/>
        </p:nvPicPr>
        <p:blipFill>
          <a:blip r:embed="rId3"/>
          <a:stretch>
            <a:fillRect/>
          </a:stretch>
        </p:blipFill>
        <p:spPr>
          <a:xfrm>
            <a:off x="1188610" y="0"/>
            <a:ext cx="8951564" cy="6467057"/>
          </a:xfrm>
          <a:prstGeom prst="rect">
            <a:avLst/>
          </a:prstGeom>
          <a:noFill/>
          <a:ln cap="flat">
            <a:noFill/>
          </a:ln>
        </p:spPr>
      </p:pic>
      <p:sp>
        <p:nvSpPr>
          <p:cNvPr id="4" name="TextBox 6"/>
          <p:cNvSpPr txBox="1"/>
          <p:nvPr/>
        </p:nvSpPr>
        <p:spPr>
          <a:xfrm>
            <a:off x="9880412" y="3429000"/>
            <a:ext cx="196132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(Mash.ie, no date)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anim calcmode="lin" valueType="num">
                                      <p:cBhvr>
                                        <p:cTn id="8" dur="2000" fill="hold"/>
                                        <p:tgtEl>
                                          <p:spTgt spid="3"/>
                                        </p:tgtEl>
                                        <p:attrNameLst>
                                          <p:attrName>ppt_w</p:attrName>
                                        </p:attrNameLst>
                                      </p:cBhvr>
                                      <p:tavLst>
                                        <p:tav tm="0" fmla="#ppt_w*sin(2.5*pi*$)">
                                          <p:val>
                                            <p:strVal val="0"/>
                                          </p:val>
                                        </p:tav>
                                        <p:tav tm="100000">
                                          <p:val>
                                            <p:strVal val="1"/>
                                          </p:val>
                                        </p:tav>
                                      </p:tavLst>
                                    </p:anim>
                                    <p:anim calcmode="lin" valueType="num">
                                      <p:cBhvr>
                                        <p:cTn id="9"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500" fill="hold"/>
                                        <p:tgtEl>
                                          <p:spTgt spid="4">
                                            <p:txEl>
                                              <p:pRg st="0" end="0"/>
                                            </p:txEl>
                                          </p:spTgt>
                                        </p:tgtEl>
                                        <p:attrNameLst>
                                          <p:attrName>ppt_w</p:attrName>
                                        </p:attrNameLst>
                                      </p:cBhvr>
                                      <p:tavLst>
                                        <p:tav tm="0">
                                          <p:val>
                                            <p:strVal val="0"/>
                                          </p:val>
                                        </p:tav>
                                        <p:tav tm="100000">
                                          <p:val>
                                            <p:strVal val="#ppt_w"/>
                                          </p:val>
                                        </p:tav>
                                      </p:tavLst>
                                    </p:anim>
                                    <p:anim calcmode="lin" valueType="num">
                                      <p:cBhvr>
                                        <p:cTn id="15" dur="500" fill="hold"/>
                                        <p:tgtEl>
                                          <p:spTgt spid="4">
                                            <p:txEl>
                                              <p:pRg st="0" end="0"/>
                                            </p:txEl>
                                          </p:spTgt>
                                        </p:tgtEl>
                                        <p:attrNameLst>
                                          <p:attrName>ppt_h</p:attrName>
                                        </p:attrNameLst>
                                      </p:cBhvr>
                                      <p:tavLst>
                                        <p:tav tm="0">
                                          <p:val>
                                            <p:strVal val="0"/>
                                          </p:val>
                                        </p:tav>
                                        <p:tav tm="100000">
                                          <p:val>
                                            <p:strVal val="#ppt_h"/>
                                          </p:val>
                                        </p:tav>
                                      </p:tavLst>
                                    </p:anim>
                                    <p:animEffect transition="in" filter="fade">
                                      <p:cBhvr>
                                        <p:cTn id="16"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18">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18"/>
          <p:cNvPicPr>
            <a:picLocks noChangeAspect="1"/>
          </p:cNvPicPr>
          <p:nvPr/>
        </p:nvPicPr>
        <p:blipFill>
          <a:blip r:embed="rId3"/>
          <a:stretch>
            <a:fillRect/>
          </a:stretch>
        </p:blipFill>
        <p:spPr>
          <a:xfrm>
            <a:off x="1448976" y="0"/>
            <a:ext cx="8581287" cy="657627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strVal val="0"/>
                                          </p:val>
                                        </p:tav>
                                        <p:tav tm="100000">
                                          <p:val>
                                            <p:str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23">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nchorCtr="1"/>
          <a:lstStyle/>
          <a:p>
            <a:pPr lvl="0" algn="ctr"/>
            <a:r>
              <a:rPr lang="en-GB"/>
              <a:t>What Could Improve?</a:t>
            </a:r>
          </a:p>
        </p:txBody>
      </p:sp>
      <p:sp>
        <p:nvSpPr>
          <p:cNvPr id="3" name="Content Placeholder 2"/>
          <p:cNvSpPr txBox="1">
            <a:spLocks noGrp="1"/>
          </p:cNvSpPr>
          <p:nvPr>
            <p:ph idx="1"/>
          </p:nvPr>
        </p:nvSpPr>
        <p:spPr>
          <a:xfrm>
            <a:off x="685800" y="2063398"/>
            <a:ext cx="10394707" cy="3311188"/>
          </a:xfrm>
        </p:spPr>
        <p:txBody>
          <a:bodyPr/>
          <a:lstStyle/>
          <a:p>
            <a:pPr lvl="0" algn="ctr">
              <a:lnSpc>
                <a:spcPct val="280000"/>
              </a:lnSpc>
            </a:pPr>
            <a:r>
              <a:rPr lang="en-GB" sz="2200">
                <a:latin typeface="Times New Roman" pitchFamily="18"/>
                <a:cs typeface="Times New Roman" pitchFamily="18"/>
              </a:rPr>
              <a:t>More integration with regular students in regular classes.</a:t>
            </a:r>
          </a:p>
          <a:p>
            <a:pPr lvl="0" algn="ctr">
              <a:lnSpc>
                <a:spcPct val="280000"/>
              </a:lnSpc>
            </a:pPr>
            <a:r>
              <a:rPr lang="en-GB" sz="2200">
                <a:latin typeface="Times New Roman" pitchFamily="18"/>
                <a:cs typeface="Times New Roman" pitchFamily="18"/>
              </a:rPr>
              <a:t>Integrating regular students within specialized classes.</a:t>
            </a:r>
          </a:p>
          <a:p>
            <a:pPr lvl="0">
              <a:lnSpc>
                <a:spcPct val="100000"/>
              </a:lnSpc>
            </a:pPr>
            <a:endParaRPr lang="en-GB" sz="1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1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5"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name="Slide62">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ctrTitle"/>
          </p:nvPr>
        </p:nvSpPr>
        <p:spPr>
          <a:xfrm rot="21420016">
            <a:off x="891202" y="662657"/>
            <a:ext cx="9755184" cy="2766526"/>
          </a:xfrm>
        </p:spPr>
        <p:txBody>
          <a:bodyPr/>
          <a:lstStyle/>
          <a:p>
            <a:pPr lvl="0"/>
            <a:r>
              <a:rPr lang="en-GB" sz="7200">
                <a:latin typeface="Berlin Sans FB" pitchFamily="34"/>
              </a:rPr>
              <a:t>Teaching technique for Pupils who are Deaf</a:t>
            </a:r>
          </a:p>
        </p:txBody>
      </p:sp>
      <p:sp>
        <p:nvSpPr>
          <p:cNvPr id="3" name="Subtitle 3"/>
          <p:cNvSpPr txBox="1">
            <a:spLocks noGrp="1"/>
          </p:cNvSpPr>
          <p:nvPr>
            <p:ph type="subTitle" idx="1"/>
          </p:nvPr>
        </p:nvSpPr>
        <p:spPr>
          <a:xfrm rot="21420016">
            <a:off x="983061" y="3505206"/>
            <a:ext cx="9755184" cy="550331"/>
          </a:xfrm>
        </p:spPr>
        <p:txBody>
          <a:bodyPr>
            <a:normAutofit/>
          </a:bodyPr>
          <a:lstStyle/>
          <a:p>
            <a:pPr lvl="0">
              <a:lnSpc>
                <a:spcPct val="100000"/>
              </a:lnSpc>
            </a:pPr>
            <a:r>
              <a:rPr lang="en-GB"/>
              <a:t>Visual Demonstration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36">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ctrTitle"/>
          </p:nvPr>
        </p:nvSpPr>
        <p:spPr>
          <a:xfrm rot="21420016">
            <a:off x="891202" y="662657"/>
            <a:ext cx="9755184" cy="2766526"/>
          </a:xfrm>
        </p:spPr>
        <p:txBody>
          <a:bodyPr/>
          <a:lstStyle/>
          <a:p>
            <a:pPr lvl="0"/>
            <a:r>
              <a:rPr lang="en-GB"/>
              <a:t>Inclusion in Physical Education</a:t>
            </a:r>
          </a:p>
        </p:txBody>
      </p:sp>
      <p:sp>
        <p:nvSpPr>
          <p:cNvPr id="3" name="Content Placeholder 2"/>
          <p:cNvSpPr txBox="1">
            <a:spLocks noGrp="1"/>
          </p:cNvSpPr>
          <p:nvPr>
            <p:ph type="subTitle" idx="1"/>
          </p:nvPr>
        </p:nvSpPr>
        <p:spPr>
          <a:xfrm rot="21420016">
            <a:off x="983061" y="3505206"/>
            <a:ext cx="9755184" cy="550331"/>
          </a:xfrm>
        </p:spPr>
        <p:txBody>
          <a:bodyPr>
            <a:normAutofit/>
          </a:bodyPr>
          <a:lstStyle/>
          <a:p>
            <a:pPr lvl="0">
              <a:lnSpc>
                <a:spcPct val="100000"/>
              </a:lnSpc>
            </a:pPr>
            <a:r>
              <a:rPr lang="en-GB" sz="2000"/>
              <a:t>United Kingdom</a:t>
            </a:r>
            <a:br>
              <a:rPr lang="en-GB" sz="2000"/>
            </a:br>
            <a:r>
              <a:rPr lang="en-GB" sz="1000"/>
              <a:t>Brian Murdoch</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24">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0" y="0"/>
            <a:ext cx="10396883" cy="1151961"/>
          </a:xfrm>
        </p:spPr>
        <p:txBody>
          <a:bodyPr/>
          <a:lstStyle/>
          <a:p>
            <a:pPr lvl="0"/>
            <a:r>
              <a:rPr lang="en-IE" sz="4400"/>
              <a:t>Policies in the United Kingdom</a:t>
            </a:r>
          </a:p>
        </p:txBody>
      </p:sp>
      <p:sp>
        <p:nvSpPr>
          <p:cNvPr id="3" name="Subtitle 2"/>
          <p:cNvSpPr txBox="1">
            <a:spLocks noGrp="1"/>
          </p:cNvSpPr>
          <p:nvPr>
            <p:ph idx="1"/>
          </p:nvPr>
        </p:nvSpPr>
        <p:spPr>
          <a:xfrm>
            <a:off x="2176" y="1463040"/>
            <a:ext cx="10394707" cy="4600858"/>
          </a:xfrm>
        </p:spPr>
        <p:txBody>
          <a:bodyPr/>
          <a:lstStyle/>
          <a:p>
            <a:pPr marL="514350" lvl="0" indent="-514350">
              <a:lnSpc>
                <a:spcPct val="100000"/>
              </a:lnSpc>
              <a:buFont typeface="Impact"/>
              <a:buAutoNum type="arabicPeriod"/>
            </a:pPr>
            <a:r>
              <a:rPr lang="en-IE" sz="2800"/>
              <a:t>The Warnock report, which lead to the 1981 Educational Act.</a:t>
            </a:r>
          </a:p>
          <a:p>
            <a:pPr marL="514350" lvl="0" indent="-514350">
              <a:lnSpc>
                <a:spcPct val="100000"/>
              </a:lnSpc>
              <a:buFont typeface="Impact"/>
              <a:buAutoNum type="arabicPeriod"/>
            </a:pPr>
            <a:r>
              <a:rPr lang="en-IE" sz="2800"/>
              <a:t>Children Act. 1989.</a:t>
            </a:r>
          </a:p>
          <a:p>
            <a:pPr marL="514350" lvl="0" indent="-514350">
              <a:lnSpc>
                <a:spcPct val="100000"/>
              </a:lnSpc>
              <a:buFont typeface="Impact"/>
              <a:buAutoNum type="arabicPeriod"/>
            </a:pPr>
            <a:r>
              <a:rPr lang="en-IE" sz="2800"/>
              <a:t>The Salamanca Statement 1994.</a:t>
            </a:r>
          </a:p>
          <a:p>
            <a:pPr marL="514350" lvl="0" indent="-514350">
              <a:lnSpc>
                <a:spcPct val="100000"/>
              </a:lnSpc>
              <a:buFont typeface="Impact"/>
              <a:buAutoNum type="arabicPeriod"/>
            </a:pPr>
            <a:r>
              <a:rPr lang="en-IE" sz="2800"/>
              <a:t>Disability Discrimination Act. 1995.</a:t>
            </a:r>
          </a:p>
          <a:p>
            <a:pPr marL="514350" lvl="0" indent="-514350">
              <a:lnSpc>
                <a:spcPct val="100000"/>
              </a:lnSpc>
              <a:buFont typeface="Impact"/>
              <a:buAutoNum type="arabicPeriod"/>
            </a:pPr>
            <a:r>
              <a:rPr lang="en-IE" sz="2800"/>
              <a:t>Education Act. 1996.</a:t>
            </a:r>
          </a:p>
          <a:p>
            <a:pPr marL="514350" lvl="0" indent="-514350">
              <a:lnSpc>
                <a:spcPct val="100000"/>
              </a:lnSpc>
              <a:buFont typeface="Impact"/>
              <a:buAutoNum type="arabicPeriod"/>
            </a:pPr>
            <a:r>
              <a:rPr lang="en-IE" sz="2800"/>
              <a:t>Special Education Needs – Code of Practice 2001.</a:t>
            </a:r>
          </a:p>
          <a:p>
            <a:pPr marL="514350" lvl="0" indent="-514350">
              <a:lnSpc>
                <a:spcPct val="100000"/>
              </a:lnSpc>
              <a:buFont typeface="Impact"/>
              <a:buAutoNum type="arabicPeriod"/>
            </a:pPr>
            <a:r>
              <a:rPr lang="en-IE" sz="2800"/>
              <a:t>National Curriculum for Physical Education 2008</a:t>
            </a:r>
          </a:p>
          <a:p>
            <a:pPr marL="514350" lvl="0" indent="-514350">
              <a:lnSpc>
                <a:spcPct val="100000"/>
              </a:lnSpc>
              <a:buFont typeface="Impact"/>
              <a:buAutoNum type="arabicPeriod"/>
            </a:pPr>
            <a:r>
              <a:rPr lang="en-IE" sz="2800"/>
              <a:t>Successful Futures. </a:t>
            </a:r>
          </a:p>
          <a:p>
            <a:pPr marL="514350" lvl="0" indent="-514350">
              <a:lnSpc>
                <a:spcPct val="100000"/>
              </a:lnSpc>
              <a:buFont typeface="Impact"/>
              <a:buAutoNum type="arabicPeriod"/>
            </a:pPr>
            <a:endParaRPr lang="en-IE" sz="1100"/>
          </a:p>
          <a:p>
            <a:pPr marL="514350" lvl="0" indent="-514350">
              <a:lnSpc>
                <a:spcPct val="100000"/>
              </a:lnSpc>
              <a:buFont typeface="Impact"/>
              <a:buAutoNum type="arabicPeriod"/>
            </a:pPr>
            <a:endParaRPr lang="en-IE" sz="1100"/>
          </a:p>
          <a:p>
            <a:pPr marL="514350" lvl="0" indent="-514350">
              <a:lnSpc>
                <a:spcPct val="100000"/>
              </a:lnSpc>
              <a:buFont typeface="Impact"/>
              <a:buAutoNum type="arabicPeriod"/>
            </a:pPr>
            <a:endParaRPr lang="en-IE" sz="11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5">
    <p:bg>
      <p:bgPr>
        <a:blipFill>
          <a:blip r:embed="rId3"/>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IE"/>
              <a:t>Roles and Responsibilities</a:t>
            </a:r>
          </a:p>
        </p:txBody>
      </p:sp>
      <p:sp>
        <p:nvSpPr>
          <p:cNvPr id="3" name="Content Placeholder 2"/>
          <p:cNvSpPr txBox="1">
            <a:spLocks noGrp="1"/>
          </p:cNvSpPr>
          <p:nvPr>
            <p:ph idx="1"/>
          </p:nvPr>
        </p:nvSpPr>
        <p:spPr>
          <a:xfrm>
            <a:off x="685800" y="2063398"/>
            <a:ext cx="10394707" cy="3311188"/>
          </a:xfrm>
        </p:spPr>
        <p:txBody>
          <a:bodyPr/>
          <a:lstStyle/>
          <a:p>
            <a:pPr marL="0" lvl="0" indent="0">
              <a:buNone/>
            </a:pPr>
            <a:r>
              <a:rPr lang="en-IE"/>
              <a:t>“Schools have the responsibility to provide a broad and balanced curriculum for all pupils.” - National Curriculum, QCA, 2008.</a:t>
            </a:r>
          </a:p>
          <a:p>
            <a:pPr marL="0" lvl="0" indent="0">
              <a:buNone/>
            </a:pPr>
            <a:endParaRPr lang="en-IE"/>
          </a:p>
          <a:p>
            <a:pPr lvl="0"/>
            <a:r>
              <a:rPr lang="en-IE"/>
              <a:t>The Disability Discrimination Act 1995 states schools have the duty to promote disability equality. </a:t>
            </a:r>
          </a:p>
          <a:p>
            <a:pPr lvl="0"/>
            <a:r>
              <a:rPr lang="en-IE"/>
              <a:t> The National Curriculum 2008 states schools must work towards an inclusive environment by reducing barriers.</a:t>
            </a:r>
          </a:p>
          <a:p>
            <a:pPr lvl="0"/>
            <a:endParaRPr lang="en-IE"/>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52">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GB" sz="4900"/>
              <a:t>What Does Inclusion Mean in the United Kingdom</a:t>
            </a:r>
          </a:p>
        </p:txBody>
      </p:sp>
      <p:sp>
        <p:nvSpPr>
          <p:cNvPr id="3" name="Content Placeholder 2"/>
          <p:cNvSpPr txBox="1">
            <a:spLocks noGrp="1"/>
          </p:cNvSpPr>
          <p:nvPr>
            <p:ph idx="1"/>
          </p:nvPr>
        </p:nvSpPr>
        <p:spPr>
          <a:xfrm>
            <a:off x="685800" y="2063398"/>
            <a:ext cx="10394707" cy="3311188"/>
          </a:xfrm>
        </p:spPr>
        <p:txBody>
          <a:bodyPr/>
          <a:lstStyle/>
          <a:p>
            <a:pPr marL="0" lvl="0" indent="0">
              <a:buNone/>
            </a:pPr>
            <a:r>
              <a:rPr lang="en-GB"/>
              <a:t>Inclusion Involves:</a:t>
            </a:r>
          </a:p>
          <a:p>
            <a:pPr lvl="0"/>
            <a:r>
              <a:rPr lang="en-GB"/>
              <a:t>Viewing every life as equal worth.</a:t>
            </a:r>
          </a:p>
          <a:p>
            <a:pPr lvl="0"/>
            <a:r>
              <a:rPr lang="en-GB"/>
              <a:t>Reducing exclusion, discrimination, barriers to learning and participation.</a:t>
            </a:r>
          </a:p>
          <a:p>
            <a:pPr lvl="0"/>
            <a:r>
              <a:rPr lang="en-GB"/>
              <a:t>Linking education to local and global realties.</a:t>
            </a:r>
          </a:p>
          <a:p>
            <a:pPr lvl="0"/>
            <a:r>
              <a:rPr lang="en-GB"/>
              <a:t>Acknowledging the right of children to a high quality education.</a:t>
            </a:r>
          </a:p>
          <a:p>
            <a:pPr marL="0" lvl="0" indent="0" algn="r">
              <a:buNone/>
            </a:pPr>
            <a:r>
              <a:rPr lang="en-GB"/>
              <a:t>Booth and Ainscow, 2015</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6">
    <p:bg>
      <p:bgPr>
        <a:blipFill>
          <a:blip r:embed="rId3"/>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0" y="0"/>
            <a:ext cx="10396883" cy="1151961"/>
          </a:xfrm>
        </p:spPr>
        <p:txBody>
          <a:bodyPr/>
          <a:lstStyle/>
          <a:p>
            <a:pPr lvl="0"/>
            <a:r>
              <a:rPr lang="en-IE" sz="4900"/>
              <a:t>How Teachers can Modify Lessons to Include all Students</a:t>
            </a:r>
          </a:p>
        </p:txBody>
      </p:sp>
      <p:sp>
        <p:nvSpPr>
          <p:cNvPr id="3" name="Content Placeholder 2"/>
          <p:cNvSpPr txBox="1">
            <a:spLocks noGrp="1"/>
          </p:cNvSpPr>
          <p:nvPr>
            <p:ph idx="1"/>
          </p:nvPr>
        </p:nvSpPr>
        <p:spPr>
          <a:xfrm>
            <a:off x="0" y="1262576"/>
            <a:ext cx="8229600" cy="5257800"/>
          </a:xfrm>
        </p:spPr>
        <p:txBody>
          <a:bodyPr/>
          <a:lstStyle/>
          <a:p>
            <a:pPr marL="0" lvl="0" indent="0">
              <a:buNone/>
            </a:pPr>
            <a:r>
              <a:rPr lang="en-IE"/>
              <a:t>The National Curriculum for Physical Education in Wales 2008, outlines a framework for modifying the curriculum, teachers have to:</a:t>
            </a:r>
          </a:p>
          <a:p>
            <a:pPr lvl="0">
              <a:buFont typeface="Wingdings" pitchFamily="2"/>
              <a:buChar char="§"/>
            </a:pPr>
            <a:r>
              <a:rPr lang="en-IE"/>
              <a:t>Set suitable challenges.</a:t>
            </a:r>
          </a:p>
          <a:p>
            <a:pPr lvl="0">
              <a:buFont typeface="Wingdings" pitchFamily="2"/>
              <a:buChar char="§"/>
            </a:pPr>
            <a:r>
              <a:rPr lang="en-IE"/>
              <a:t>Respond to students diverse learning needs.</a:t>
            </a:r>
          </a:p>
          <a:p>
            <a:pPr lvl="0">
              <a:buFont typeface="Wingdings" pitchFamily="2"/>
              <a:buChar char="§"/>
            </a:pPr>
            <a:r>
              <a:rPr lang="en-IE"/>
              <a:t>Overcome potential barriers to learning.</a:t>
            </a:r>
          </a:p>
          <a:p>
            <a:pPr marL="0" lvl="0" indent="0">
              <a:buNone/>
            </a:pPr>
            <a:r>
              <a:rPr lang="en-IE"/>
              <a:t>These principles allow educators to:</a:t>
            </a:r>
          </a:p>
          <a:p>
            <a:pPr marL="514350" lvl="0" indent="-514350">
              <a:buFont typeface="Impact"/>
              <a:buAutoNum type="arabicPeriod"/>
            </a:pPr>
            <a:r>
              <a:rPr lang="en-IE"/>
              <a:t>Choose suitable objectives for less abled students.</a:t>
            </a:r>
          </a:p>
          <a:p>
            <a:pPr marL="514350" lvl="0" indent="-514350">
              <a:buFont typeface="Impact"/>
              <a:buAutoNum type="arabicPeriod"/>
            </a:pPr>
            <a:r>
              <a:rPr lang="en-IE"/>
              <a:t>Modify the curriculum to remove barriers so all students can meet the same objectives.</a:t>
            </a:r>
          </a:p>
          <a:p>
            <a:pPr marL="514350" lvl="0" indent="-514350">
              <a:buFont typeface="Impact"/>
              <a:buAutoNum type="arabicPeriod"/>
            </a:pPr>
            <a:endParaRPr lang="en-IE"/>
          </a:p>
          <a:p>
            <a:pPr lvl="0">
              <a:buFont typeface="Wingdings" pitchFamily="2"/>
              <a:buChar char="§"/>
            </a:pPr>
            <a:endParaRPr lang="en-IE"/>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27">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5399650" y="629527"/>
            <a:ext cx="4114800" cy="1066803"/>
          </a:xfrm>
        </p:spPr>
        <p:txBody>
          <a:bodyPr/>
          <a:lstStyle/>
          <a:p>
            <a:pPr lvl="0"/>
            <a:r>
              <a:rPr lang="en-IE" sz="4900"/>
              <a:t>Perkins elearning (2016)</a:t>
            </a:r>
          </a:p>
        </p:txBody>
      </p:sp>
      <p:pic>
        <p:nvPicPr>
          <p:cNvPr id="3" name="Content Placeholder 2"/>
          <p:cNvPicPr>
            <a:picLocks noGrp="1" noChangeAspect="1"/>
          </p:cNvPicPr>
          <p:nvPr>
            <p:ph idx="1"/>
          </p:nvPr>
        </p:nvPicPr>
        <p:blipFill>
          <a:blip r:embed="rId3"/>
          <a:srcRect/>
          <a:stretch>
            <a:fillRect/>
          </a:stretch>
        </p:blipFill>
        <p:spPr>
          <a:xfrm>
            <a:off x="0" y="0"/>
            <a:ext cx="5145246" cy="6858000"/>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28">
    <p:bg>
      <p:bgPr>
        <a:blipFill>
          <a:blip r:embed="rId3"/>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IE" sz="4900"/>
              <a:t>The Worries and the Benefits of Inclusion</a:t>
            </a:r>
          </a:p>
        </p:txBody>
      </p:sp>
      <p:sp>
        <p:nvSpPr>
          <p:cNvPr id="3" name="Content Placeholder 2"/>
          <p:cNvSpPr txBox="1">
            <a:spLocks noGrp="1"/>
          </p:cNvSpPr>
          <p:nvPr>
            <p:ph idx="1"/>
          </p:nvPr>
        </p:nvSpPr>
        <p:spPr>
          <a:xfrm>
            <a:off x="685800" y="2063398"/>
            <a:ext cx="10394707" cy="3311188"/>
          </a:xfrm>
        </p:spPr>
        <p:txBody>
          <a:bodyPr/>
          <a:lstStyle/>
          <a:p>
            <a:pPr marL="0" lvl="0" indent="0">
              <a:buNone/>
            </a:pPr>
            <a:r>
              <a:rPr lang="en-IE"/>
              <a:t>De Gruchy, argued that the inclusion of students with physical disabilities could be feasible … but followed this by stating that the inclusion of students with emotional and behavioural difficulties could be an absolute disaster. </a:t>
            </a:r>
          </a:p>
          <a:p>
            <a:pPr marL="0" lvl="0" indent="0">
              <a:buNone/>
            </a:pPr>
            <a:endParaRPr lang="en-IE"/>
          </a:p>
          <a:p>
            <a:pPr marL="0" lvl="0" indent="0">
              <a:buNone/>
            </a:pPr>
            <a:r>
              <a:rPr lang="en-IE"/>
              <a:t>What do you think?</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29">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IE" sz="4900"/>
              <a:t>What are the Barriers to Widespread Inclusion</a:t>
            </a:r>
          </a:p>
        </p:txBody>
      </p:sp>
      <p:sp>
        <p:nvSpPr>
          <p:cNvPr id="3" name="Content Placeholder 2"/>
          <p:cNvSpPr txBox="1">
            <a:spLocks noGrp="1"/>
          </p:cNvSpPr>
          <p:nvPr>
            <p:ph idx="1"/>
          </p:nvPr>
        </p:nvSpPr>
        <p:spPr>
          <a:xfrm>
            <a:off x="685800" y="2063398"/>
            <a:ext cx="10394707" cy="3311188"/>
          </a:xfrm>
        </p:spPr>
        <p:txBody>
          <a:bodyPr/>
          <a:lstStyle/>
          <a:p>
            <a:pPr marL="0" lvl="0" indent="0">
              <a:buNone/>
            </a:pPr>
            <a:r>
              <a:rPr lang="en-IE"/>
              <a:t>There are a range of barriers that inhibit children with disabilities engaging in physical education lessons:</a:t>
            </a:r>
          </a:p>
          <a:p>
            <a:pPr marL="514350" lvl="0" indent="-514350">
              <a:buFont typeface="Impact"/>
              <a:buAutoNum type="arabicPeriod"/>
            </a:pPr>
            <a:r>
              <a:rPr lang="en-IE"/>
              <a:t>Self-consciousness.</a:t>
            </a:r>
          </a:p>
          <a:p>
            <a:pPr marL="514350" lvl="0" indent="-514350">
              <a:buFont typeface="Impact"/>
              <a:buAutoNum type="arabicPeriod"/>
            </a:pPr>
            <a:r>
              <a:rPr lang="en-IE"/>
              <a:t>Low self esteem</a:t>
            </a:r>
          </a:p>
          <a:p>
            <a:pPr marL="514350" lvl="0" indent="-514350">
              <a:buFont typeface="Impact"/>
              <a:buAutoNum type="arabicPeriod"/>
            </a:pPr>
            <a:r>
              <a:rPr lang="en-IE"/>
              <a:t>Negative experiences engaging in physical activity.</a:t>
            </a:r>
          </a:p>
          <a:p>
            <a:pPr marL="514350" lvl="0" indent="-514350">
              <a:buFont typeface="Impact"/>
              <a:buAutoNum type="arabicPeriod"/>
            </a:pPr>
            <a:endParaRPr lang="en-IE"/>
          </a:p>
          <a:p>
            <a:pPr marL="0" lvl="0" indent="0">
              <a:buNone/>
            </a:pPr>
            <a:endParaRPr lang="en-IE"/>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30">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0" y="579436"/>
            <a:ext cx="8229600" cy="1020763"/>
          </a:xfrm>
        </p:spPr>
        <p:txBody>
          <a:bodyPr/>
          <a:lstStyle/>
          <a:p>
            <a:pPr lvl="0"/>
            <a:r>
              <a:rPr lang="en-IE" sz="4900"/>
              <a:t>Teachers Attitudes Towards Including Children with Special Educational Needs</a:t>
            </a:r>
          </a:p>
        </p:txBody>
      </p:sp>
      <p:sp>
        <p:nvSpPr>
          <p:cNvPr id="3" name="Content Placeholder 2"/>
          <p:cNvSpPr txBox="1">
            <a:spLocks noGrp="1"/>
          </p:cNvSpPr>
          <p:nvPr>
            <p:ph idx="1"/>
          </p:nvPr>
        </p:nvSpPr>
        <p:spPr>
          <a:xfrm>
            <a:off x="0" y="1431383"/>
            <a:ext cx="8229600" cy="5257800"/>
          </a:xfrm>
        </p:spPr>
        <p:txBody>
          <a:bodyPr/>
          <a:lstStyle/>
          <a:p>
            <a:pPr marL="0" lvl="0" indent="0">
              <a:buNone/>
            </a:pPr>
            <a:r>
              <a:rPr lang="en-IE"/>
              <a:t>A study into teachers feelings prior to teaching children with special educational needs, some teachers felt:</a:t>
            </a:r>
          </a:p>
          <a:p>
            <a:pPr lvl="0"/>
            <a:r>
              <a:rPr lang="en-IE"/>
              <a:t>Their classes were already overcrowded.</a:t>
            </a:r>
          </a:p>
          <a:p>
            <a:pPr lvl="0"/>
            <a:r>
              <a:rPr lang="en-IE"/>
              <a:t>They had inadequate resources.</a:t>
            </a:r>
          </a:p>
          <a:p>
            <a:pPr lvl="0"/>
            <a:r>
              <a:rPr lang="en-IE"/>
              <a:t>They were apprehensive as to whether all students would benefit from widespread inclusion. </a:t>
            </a:r>
          </a:p>
          <a:p>
            <a:pPr lvl="0"/>
            <a:r>
              <a:rPr lang="en-IE"/>
              <a:t>They also felt they hadn’t the skills necessary to teach a class which included children who were less abled. </a:t>
            </a:r>
          </a:p>
          <a:p>
            <a:pPr marL="0" lvl="0" indent="0" algn="r">
              <a:buNone/>
            </a:pPr>
            <a:r>
              <a:rPr lang="en-IE"/>
              <a:t>Vaughn et al., 1996.</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31">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IE" sz="4900"/>
              <a:t>Teachers Attitudes Towards Including Children with Special Educational Needs</a:t>
            </a:r>
          </a:p>
        </p:txBody>
      </p:sp>
      <p:sp>
        <p:nvSpPr>
          <p:cNvPr id="3" name="Content Placeholder 2"/>
          <p:cNvSpPr txBox="1">
            <a:spLocks noGrp="1"/>
          </p:cNvSpPr>
          <p:nvPr>
            <p:ph idx="1"/>
          </p:nvPr>
        </p:nvSpPr>
        <p:spPr>
          <a:xfrm>
            <a:off x="685800" y="2063398"/>
            <a:ext cx="10394707" cy="3311188"/>
          </a:xfrm>
        </p:spPr>
        <p:txBody>
          <a:bodyPr/>
          <a:lstStyle/>
          <a:p>
            <a:pPr marL="0" lvl="0" indent="0">
              <a:buNone/>
            </a:pPr>
            <a:r>
              <a:rPr lang="en-IE"/>
              <a:t>However after teachers have experienced a lesson with less abled children, teachers felt:</a:t>
            </a:r>
          </a:p>
          <a:p>
            <a:pPr lvl="0"/>
            <a:r>
              <a:rPr lang="en-IE"/>
              <a:t>More confident.</a:t>
            </a:r>
          </a:p>
          <a:p>
            <a:pPr lvl="0"/>
            <a:r>
              <a:rPr lang="en-IE"/>
              <a:t>Had improved views about inclusion.</a:t>
            </a:r>
          </a:p>
          <a:p>
            <a:pPr lvl="0"/>
            <a:r>
              <a:rPr lang="en-IE"/>
              <a:t>Personal development.</a:t>
            </a:r>
          </a:p>
          <a:p>
            <a:pPr lvl="0"/>
            <a:endParaRPr lang="en-IE"/>
          </a:p>
          <a:p>
            <a:pPr lvl="0"/>
            <a:endParaRPr lang="en-IE"/>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32">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0" y="388967"/>
            <a:ext cx="10396883" cy="1151961"/>
          </a:xfrm>
        </p:spPr>
        <p:txBody>
          <a:bodyPr/>
          <a:lstStyle/>
          <a:p>
            <a:pPr lvl="0"/>
            <a:r>
              <a:rPr lang="en-IE" sz="4900"/>
              <a:t>How to include Students with Special Educational Needs in Physical Education Lessons</a:t>
            </a:r>
          </a:p>
        </p:txBody>
      </p:sp>
      <p:sp>
        <p:nvSpPr>
          <p:cNvPr id="3" name="Content Placeholder 2"/>
          <p:cNvSpPr txBox="1">
            <a:spLocks noGrp="1"/>
          </p:cNvSpPr>
          <p:nvPr>
            <p:ph idx="1"/>
          </p:nvPr>
        </p:nvSpPr>
        <p:spPr>
          <a:xfrm>
            <a:off x="2176" y="1669502"/>
            <a:ext cx="10394707" cy="2142841"/>
          </a:xfrm>
        </p:spPr>
        <p:txBody>
          <a:bodyPr/>
          <a:lstStyle/>
          <a:p>
            <a:pPr lvl="0"/>
            <a:r>
              <a:rPr lang="en-IE"/>
              <a:t>Models based practice – The Cooperative Model and Sport education.</a:t>
            </a:r>
          </a:p>
          <a:p>
            <a:pPr lvl="0"/>
            <a:r>
              <a:rPr lang="en-IE"/>
              <a:t>Inclusion Spectrum – STEP </a:t>
            </a:r>
          </a:p>
          <a:p>
            <a:pPr marL="0" lvl="0" indent="0">
              <a:buNone/>
            </a:pPr>
            <a:endParaRPr lang="en-IE"/>
          </a:p>
        </p:txBody>
      </p:sp>
      <p:pic>
        <p:nvPicPr>
          <p:cNvPr id="4" name="Picture 2"/>
          <p:cNvPicPr>
            <a:picLocks noChangeAspect="1"/>
          </p:cNvPicPr>
          <p:nvPr/>
        </p:nvPicPr>
        <p:blipFill>
          <a:blip r:embed="rId3"/>
          <a:srcRect l="1171" t="28905" r="56954" b="22396"/>
          <a:stretch>
            <a:fillRect/>
          </a:stretch>
        </p:blipFill>
        <p:spPr>
          <a:xfrm>
            <a:off x="0" y="2914650"/>
            <a:ext cx="5467353" cy="3562346"/>
          </a:xfrm>
          <a:prstGeom prst="rect">
            <a:avLst/>
          </a:prstGeom>
          <a:noFill/>
          <a:ln cap="flat">
            <a:noFill/>
          </a:ln>
        </p:spPr>
      </p:pic>
      <p:pic>
        <p:nvPicPr>
          <p:cNvPr id="5" name="Picture 3"/>
          <p:cNvPicPr>
            <a:picLocks noChangeAspect="1"/>
          </p:cNvPicPr>
          <p:nvPr/>
        </p:nvPicPr>
        <p:blipFill>
          <a:blip r:embed="rId4"/>
          <a:srcRect/>
          <a:stretch>
            <a:fillRect/>
          </a:stretch>
        </p:blipFill>
        <p:spPr>
          <a:xfrm>
            <a:off x="8333933" y="1828169"/>
            <a:ext cx="3276596" cy="3759198"/>
          </a:xfrm>
          <a:prstGeom prst="rect">
            <a:avLst/>
          </a:prstGeom>
          <a:noFill/>
          <a:ln cap="flat">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63">
    <p:bg>
      <p:bgPr>
        <a:blipFill>
          <a:blip r:embed="rId2"/>
          <a:stretch>
            <a:fillRect/>
          </a:stretch>
        </a:blipFill>
        <a:effectLst/>
      </p:bgPr>
    </p:bg>
    <p:spTree>
      <p:nvGrpSpPr>
        <p:cNvPr id="1" name=""/>
        <p:cNvGrpSpPr/>
        <p:nvPr/>
      </p:nvGrpSpPr>
      <p:grpSpPr>
        <a:xfrm>
          <a:off x="0" y="0"/>
          <a:ext cx="0" cy="0"/>
          <a:chOff x="0" y="0"/>
          <a:chExt cx="0" cy="0"/>
        </a:xfrm>
      </p:grpSpPr>
      <p:sp>
        <p:nvSpPr>
          <p:cNvPr id="2" name="Title 3"/>
          <p:cNvSpPr txBox="1">
            <a:spLocks noGrp="1"/>
          </p:cNvSpPr>
          <p:nvPr>
            <p:ph type="ctrTitle"/>
          </p:nvPr>
        </p:nvSpPr>
        <p:spPr>
          <a:xfrm rot="21420016">
            <a:off x="891202" y="662657"/>
            <a:ext cx="9755184" cy="2766526"/>
          </a:xfrm>
        </p:spPr>
        <p:txBody>
          <a:bodyPr/>
          <a:lstStyle/>
          <a:p>
            <a:pPr lvl="0"/>
            <a:r>
              <a:rPr lang="en-GB" sz="6000">
                <a:solidFill>
                  <a:srgbClr val="000000"/>
                </a:solidFill>
                <a:latin typeface="Berlin Sans FB" pitchFamily="34"/>
              </a:rPr>
              <a:t>Teaching technique for Pupils who are Blind</a:t>
            </a:r>
            <a:endParaRPr lang="en-GB"/>
          </a:p>
        </p:txBody>
      </p:sp>
      <p:sp>
        <p:nvSpPr>
          <p:cNvPr id="3" name="Subtitle 4"/>
          <p:cNvSpPr txBox="1">
            <a:spLocks noGrp="1"/>
          </p:cNvSpPr>
          <p:nvPr>
            <p:ph type="subTitle" idx="1"/>
          </p:nvPr>
        </p:nvSpPr>
        <p:spPr>
          <a:xfrm rot="21420016">
            <a:off x="983061" y="3505206"/>
            <a:ext cx="9755184" cy="550331"/>
          </a:xfrm>
        </p:spPr>
        <p:txBody>
          <a:bodyPr>
            <a:normAutofit/>
          </a:bodyPr>
          <a:lstStyle/>
          <a:p>
            <a:pPr lvl="0">
              <a:lnSpc>
                <a:spcPct val="100000"/>
              </a:lnSpc>
            </a:pPr>
            <a:r>
              <a:rPr lang="en-GB">
                <a:solidFill>
                  <a:srgbClr val="000000"/>
                </a:solidFill>
              </a:rPr>
              <a:t>Peer teaching</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53">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3" y="1122361"/>
            <a:ext cx="9144000" cy="1969974"/>
          </a:xfrm>
        </p:spPr>
        <p:txBody>
          <a:bodyPr/>
          <a:lstStyle/>
          <a:p>
            <a:pPr lvl="0"/>
            <a:r>
              <a:rPr lang="en-US" sz="7200"/>
              <a:t>Inclusion in Physical Education</a:t>
            </a:r>
          </a:p>
        </p:txBody>
      </p:sp>
      <p:sp>
        <p:nvSpPr>
          <p:cNvPr id="3" name="Subtitle 2"/>
          <p:cNvSpPr txBox="1">
            <a:spLocks noGrp="1"/>
          </p:cNvSpPr>
          <p:nvPr>
            <p:ph type="subTitle" idx="1"/>
          </p:nvPr>
        </p:nvSpPr>
        <p:spPr>
          <a:xfrm>
            <a:off x="1524003" y="3092336"/>
            <a:ext cx="9144000" cy="1655758"/>
          </a:xfrm>
        </p:spPr>
        <p:txBody>
          <a:bodyPr>
            <a:normAutofit/>
          </a:bodyPr>
          <a:lstStyle/>
          <a:p>
            <a:pPr lvl="0"/>
            <a:r>
              <a:rPr lang="en-US" sz="3600"/>
              <a:t>Canada</a:t>
            </a:r>
            <a:br>
              <a:rPr lang="en-US" sz="3600"/>
            </a:br>
            <a:r>
              <a:rPr lang="en-US" sz="1800"/>
              <a:t>Mathew Davies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54">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US"/>
              <a:t>Definition of inclusion for Canada </a:t>
            </a:r>
          </a:p>
        </p:txBody>
      </p:sp>
      <p:sp>
        <p:nvSpPr>
          <p:cNvPr id="3" name="Content Placeholder 2"/>
          <p:cNvSpPr txBox="1">
            <a:spLocks noGrp="1"/>
          </p:cNvSpPr>
          <p:nvPr>
            <p:ph idx="1"/>
          </p:nvPr>
        </p:nvSpPr>
        <p:spPr>
          <a:xfrm>
            <a:off x="685800" y="2063398"/>
            <a:ext cx="10394707" cy="3311188"/>
          </a:xfrm>
        </p:spPr>
        <p:txBody>
          <a:bodyPr/>
          <a:lstStyle/>
          <a:p>
            <a:pPr lvl="0"/>
            <a:r>
              <a:rPr lang="en-US"/>
              <a:t>“Inclusion means giving children with special needs and their parents/ caregivers the same opportunities to learn and enjoy as other families have” </a:t>
            </a:r>
          </a:p>
          <a:p>
            <a:pPr lvl="0"/>
            <a:endParaRPr lang="en-US"/>
          </a:p>
          <a:p>
            <a:pPr lvl="0"/>
            <a:endParaRPr lang="en-US"/>
          </a:p>
          <a:p>
            <a:pPr lvl="0"/>
            <a:r>
              <a:rPr lang="en-US">
                <a:hlinkClick r:id="rId3"/>
              </a:rPr>
              <a:t>Cmascanada.ca</a:t>
            </a:r>
            <a:r>
              <a:rPr lang="en-US"/>
              <a:t>. (2018). </a:t>
            </a:r>
            <a:r>
              <a:rPr lang="en-US" i="1"/>
              <a:t>Inclusion: What Does It Mean? | CMAS</a:t>
            </a:r>
            <a:r>
              <a:rPr lang="en-US"/>
              <a:t>. [online] Available at: </a:t>
            </a:r>
            <a:r>
              <a:rPr lang="en-US">
                <a:hlinkClick r:id="rId4"/>
              </a:rPr>
              <a:t>https://cmascanada.ca/2011/04/20/inclusion-what-does-it-mean/</a:t>
            </a:r>
            <a:r>
              <a:rPr lang="en-US"/>
              <a:t> [Accessed 15 Jan. 2018].</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55">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US" sz="4900"/>
              <a:t>Definition of inclusive education (Ontario Canada)</a:t>
            </a:r>
          </a:p>
        </p:txBody>
      </p:sp>
      <p:sp>
        <p:nvSpPr>
          <p:cNvPr id="3" name="Content Placeholder 2"/>
          <p:cNvSpPr txBox="1">
            <a:spLocks noGrp="1"/>
          </p:cNvSpPr>
          <p:nvPr>
            <p:ph idx="1"/>
          </p:nvPr>
        </p:nvSpPr>
        <p:spPr>
          <a:xfrm>
            <a:off x="685800" y="2485430"/>
            <a:ext cx="10394707" cy="3311188"/>
          </a:xfrm>
        </p:spPr>
        <p:txBody>
          <a:bodyPr/>
          <a:lstStyle/>
          <a:p>
            <a:pPr lvl="0"/>
            <a:r>
              <a:rPr lang="en-US"/>
              <a:t>“Inclusive Education” education that is based on the principles of acceptance and inclusion of all students. Students see themselves reflected in their curriculum, their physical surroundings, and the broader environment, in which diversity is honored and all individuals are respected”</a:t>
            </a:r>
          </a:p>
          <a:p>
            <a:pPr lvl="0"/>
            <a:endParaRPr lang="en-US"/>
          </a:p>
          <a:p>
            <a:pPr lvl="0"/>
            <a:r>
              <a:rPr lang="en-US" sz="1800"/>
              <a:t>Ontario. Ministry of Education. (2004). </a:t>
            </a:r>
            <a:r>
              <a:rPr lang="en-US" sz="1800" i="1"/>
              <a:t>Ontario First Nation, Métis, and Inuit education policy framework. </a:t>
            </a:r>
            <a:r>
              <a:rPr lang="en-US" sz="1800"/>
              <a:t>Toronto: Author</a:t>
            </a:r>
          </a:p>
          <a:p>
            <a:pPr lvl="0"/>
            <a:endParaRPr lang="en-US"/>
          </a:p>
          <a:p>
            <a:pPr lvl="0"/>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56">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0" y="0"/>
            <a:ext cx="11662120" cy="1151961"/>
          </a:xfrm>
        </p:spPr>
        <p:txBody>
          <a:bodyPr>
            <a:noAutofit/>
          </a:bodyPr>
          <a:lstStyle/>
          <a:p>
            <a:pPr lvl="0"/>
            <a:r>
              <a:rPr lang="en-US" sz="4400"/>
              <a:t>What is Inclusion in physical Education for Canada</a:t>
            </a:r>
          </a:p>
        </p:txBody>
      </p:sp>
      <p:sp>
        <p:nvSpPr>
          <p:cNvPr id="3" name="Content Placeholder 2"/>
          <p:cNvSpPr txBox="1">
            <a:spLocks noGrp="1"/>
          </p:cNvSpPr>
          <p:nvPr>
            <p:ph idx="1"/>
          </p:nvPr>
        </p:nvSpPr>
        <p:spPr>
          <a:xfrm>
            <a:off x="0" y="2954216"/>
            <a:ext cx="10394707" cy="1562243"/>
          </a:xfrm>
        </p:spPr>
        <p:txBody>
          <a:bodyPr>
            <a:noAutofit/>
          </a:bodyPr>
          <a:lstStyle/>
          <a:p>
            <a:pPr lvl="0"/>
            <a:r>
              <a:rPr lang="en-GB" sz="1400"/>
              <a:t>Ontario Equity and inclusive education strategy focuses on respecting diversity </a:t>
            </a:r>
          </a:p>
          <a:p>
            <a:pPr lvl="0"/>
            <a:r>
              <a:rPr lang="en-GB" sz="1400"/>
              <a:t>Promoting inclusive education</a:t>
            </a:r>
          </a:p>
          <a:p>
            <a:pPr lvl="0"/>
            <a:r>
              <a:rPr lang="en-GB" sz="1400"/>
              <a:t>Eliminating discriminatory biases</a:t>
            </a:r>
          </a:p>
          <a:p>
            <a:pPr lvl="0"/>
            <a:r>
              <a:rPr lang="en-GB" sz="1400"/>
              <a:t>Power of dynamics that limit the ability of students to learn, grow and contribute to society</a:t>
            </a:r>
          </a:p>
          <a:p>
            <a:pPr lvl="0"/>
            <a:r>
              <a:rPr lang="en-GB" sz="1400"/>
              <a:t>Every student is supported and inspired to succeed in a culture of high expectation for learning </a:t>
            </a:r>
          </a:p>
          <a:p>
            <a:pPr lvl="0"/>
            <a:r>
              <a:rPr lang="en-GB" sz="1400"/>
              <a:t>All students see themselves reflected in the curriculum </a:t>
            </a:r>
          </a:p>
          <a:p>
            <a:pPr lvl="3"/>
            <a:r>
              <a:rPr lang="en-GB"/>
              <a:t>Their physical surroundings</a:t>
            </a:r>
          </a:p>
          <a:p>
            <a:pPr lvl="3"/>
            <a:r>
              <a:rPr lang="en-GB"/>
              <a:t>Broader environment </a:t>
            </a:r>
          </a:p>
          <a:p>
            <a:pPr lvl="0"/>
            <a:r>
              <a:rPr lang="en-GB" sz="1400"/>
              <a:t>Antidiscrimination education promotes </a:t>
            </a:r>
          </a:p>
          <a:p>
            <a:pPr lvl="3"/>
            <a:r>
              <a:rPr lang="en-GB"/>
              <a:t>Fairness </a:t>
            </a:r>
          </a:p>
          <a:p>
            <a:pPr lvl="3"/>
            <a:r>
              <a:rPr lang="en-GB"/>
              <a:t>Healthy relationship</a:t>
            </a:r>
          </a:p>
          <a:p>
            <a:pPr lvl="3"/>
            <a:r>
              <a:rPr lang="en-GB"/>
              <a:t>Active responsible citizenship </a:t>
            </a:r>
          </a:p>
          <a:p>
            <a:pPr lvl="0"/>
            <a:r>
              <a:rPr lang="en-GB" sz="1400"/>
              <a:t>Implement active learning </a:t>
            </a:r>
          </a:p>
          <a:p>
            <a:pPr lvl="0"/>
            <a:r>
              <a:rPr lang="en-GB" sz="1400">
                <a:solidFill>
                  <a:srgbClr val="FFFFFF"/>
                </a:solidFill>
              </a:rPr>
              <a:t>Movement competence </a:t>
            </a:r>
          </a:p>
          <a:p>
            <a:pPr lvl="0"/>
            <a:r>
              <a:rPr lang="en-GB" sz="1400">
                <a:solidFill>
                  <a:srgbClr val="FFFFFF"/>
                </a:solidFill>
              </a:rPr>
              <a:t>Make sure students are exposed to a wide variety of activities and skills that appeal to both male and female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57">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0" y="0"/>
            <a:ext cx="10396883" cy="1151961"/>
          </a:xfrm>
        </p:spPr>
        <p:txBody>
          <a:bodyPr/>
          <a:lstStyle/>
          <a:p>
            <a:pPr lvl="0"/>
            <a:r>
              <a:rPr lang="en-US"/>
              <a:t>Benefits of inclusion</a:t>
            </a:r>
          </a:p>
        </p:txBody>
      </p:sp>
      <p:sp>
        <p:nvSpPr>
          <p:cNvPr id="3" name="Content Placeholder 2"/>
          <p:cNvSpPr txBox="1">
            <a:spLocks noGrp="1"/>
          </p:cNvSpPr>
          <p:nvPr>
            <p:ph idx="1"/>
          </p:nvPr>
        </p:nvSpPr>
        <p:spPr>
          <a:xfrm>
            <a:off x="112544" y="2419639"/>
            <a:ext cx="11591775" cy="2356948"/>
          </a:xfrm>
        </p:spPr>
        <p:txBody>
          <a:bodyPr>
            <a:noAutofit/>
          </a:bodyPr>
          <a:lstStyle/>
          <a:p>
            <a:pPr lvl="0"/>
            <a:r>
              <a:rPr lang="en-US" sz="1400"/>
              <a:t>All children can benefit from inclusion,</a:t>
            </a:r>
          </a:p>
          <a:p>
            <a:pPr lvl="4"/>
            <a:r>
              <a:rPr lang="en-US"/>
              <a:t>Exposure to children with diverse skills and abilities at a young age</a:t>
            </a:r>
          </a:p>
          <a:p>
            <a:pPr lvl="4"/>
            <a:r>
              <a:rPr lang="en-US"/>
              <a:t>Provides a foundation for a lifelong understanding and respecting differences</a:t>
            </a:r>
          </a:p>
          <a:p>
            <a:pPr lvl="0"/>
            <a:r>
              <a:rPr lang="en-GB" sz="1400"/>
              <a:t>Every students is supported and inspired to succeed in a culture of high expectation for learning </a:t>
            </a:r>
          </a:p>
          <a:p>
            <a:pPr lvl="0"/>
            <a:r>
              <a:rPr lang="en-GB" sz="1400"/>
              <a:t>All students see themselves reflected in the curriculum </a:t>
            </a:r>
          </a:p>
          <a:p>
            <a:pPr lvl="0"/>
            <a:r>
              <a:rPr lang="en-GB" sz="1400"/>
              <a:t>Antidiscrimination education promotes </a:t>
            </a:r>
          </a:p>
          <a:p>
            <a:pPr lvl="1"/>
            <a:r>
              <a:rPr lang="en-GB" sz="1400"/>
              <a:t>Fairness &amp; healthy relationship</a:t>
            </a:r>
          </a:p>
          <a:p>
            <a:pPr lvl="0"/>
            <a:r>
              <a:rPr lang="en-GB" sz="1400"/>
              <a:t>Promotes inclusive education</a:t>
            </a:r>
          </a:p>
          <a:p>
            <a:pPr lvl="0"/>
            <a:r>
              <a:rPr lang="en-GB" sz="1400"/>
              <a:t>Implements active learning, - movement competence</a:t>
            </a:r>
          </a:p>
          <a:p>
            <a:pPr lvl="0"/>
            <a:r>
              <a:rPr lang="en-GB" sz="1400"/>
              <a:t>Sense of belonging  - </a:t>
            </a:r>
          </a:p>
          <a:p>
            <a:pPr lvl="1"/>
            <a:r>
              <a:rPr lang="en-GB" sz="1400"/>
              <a:t>interacting with students</a:t>
            </a:r>
          </a:p>
          <a:p>
            <a:pPr lvl="0"/>
            <a:r>
              <a:rPr lang="en-GB" sz="1400"/>
              <a:t>Sharing the benefits –</a:t>
            </a:r>
          </a:p>
          <a:p>
            <a:pPr lvl="1"/>
            <a:r>
              <a:rPr lang="en-GB" sz="1400"/>
              <a:t>skill development</a:t>
            </a:r>
          </a:p>
          <a:p>
            <a:pPr lvl="0"/>
            <a:r>
              <a:rPr lang="en-GB" sz="1400">
                <a:solidFill>
                  <a:srgbClr val="FFFFFF"/>
                </a:solidFill>
              </a:rPr>
              <a:t>Skilful participation - </a:t>
            </a:r>
          </a:p>
          <a:p>
            <a:pPr lvl="1"/>
            <a:r>
              <a:rPr lang="en-GB" sz="1400">
                <a:solidFill>
                  <a:srgbClr val="FFFFFF"/>
                </a:solidFill>
              </a:rPr>
              <a:t>Intrinsic rewards that accompanied self-efficacy as well as external acknowledgement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58">
    <p:bg>
      <p:bgPr>
        <a:blipFill>
          <a:blip r:embed="rId2">
            <a:alphaModFix amt="44000"/>
          </a:blip>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564907" y="820637"/>
            <a:ext cx="10515600" cy="1325559"/>
          </a:xfrm>
        </p:spPr>
        <p:txBody>
          <a:bodyPr/>
          <a:lstStyle/>
          <a:p>
            <a:pPr lvl="0"/>
            <a:r>
              <a:rPr lang="en-US" sz="4900"/>
              <a:t>Negatives of Inclusion</a:t>
            </a:r>
            <a:br>
              <a:rPr lang="en-US" sz="4900"/>
            </a:br>
            <a:endParaRPr lang="en-US" sz="4900"/>
          </a:p>
        </p:txBody>
      </p:sp>
      <p:sp>
        <p:nvSpPr>
          <p:cNvPr id="3" name="Content Placeholder 2"/>
          <p:cNvSpPr txBox="1">
            <a:spLocks noGrp="1"/>
          </p:cNvSpPr>
          <p:nvPr>
            <p:ph idx="1"/>
          </p:nvPr>
        </p:nvSpPr>
        <p:spPr>
          <a:xfrm>
            <a:off x="685800" y="2063398"/>
            <a:ext cx="10394707" cy="3311188"/>
          </a:xfrm>
        </p:spPr>
        <p:txBody>
          <a:bodyPr/>
          <a:lstStyle/>
          <a:p>
            <a:pPr lvl="0"/>
            <a:r>
              <a:rPr lang="en-GB"/>
              <a:t>Social isolation</a:t>
            </a:r>
          </a:p>
          <a:p>
            <a:pPr lvl="0"/>
            <a:r>
              <a:rPr lang="en-GB"/>
              <a:t>Feel of rejection</a:t>
            </a:r>
          </a:p>
          <a:p>
            <a:pPr lvl="0"/>
            <a:r>
              <a:rPr lang="en-GB"/>
              <a:t>Restricted participation</a:t>
            </a:r>
          </a:p>
          <a:p>
            <a:pPr lvl="0"/>
            <a:r>
              <a:rPr lang="en-GB"/>
              <a:t>Bodies perceived as objects of attention</a:t>
            </a:r>
          </a:p>
          <a:p>
            <a:pPr lvl="1"/>
            <a:r>
              <a:rPr lang="en-GB"/>
              <a:t>Classmate perceived that they did not see them but their bodies</a:t>
            </a:r>
          </a:p>
          <a:p>
            <a:pPr lvl="0"/>
            <a:r>
              <a:rPr lang="en-GB"/>
              <a:t>Classmate pre-judgement hinders participation </a:t>
            </a: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64">
    <p:bg>
      <p:bgPr>
        <a:blipFill>
          <a:blip r:embed="rId2"/>
          <a:stretch>
            <a:fillRect/>
          </a:stretch>
        </a:blipFill>
        <a:effectLst/>
      </p:bgPr>
    </p:bg>
    <p:spTree>
      <p:nvGrpSpPr>
        <p:cNvPr id="1" name=""/>
        <p:cNvGrpSpPr/>
        <p:nvPr/>
      </p:nvGrpSpPr>
      <p:grpSpPr>
        <a:xfrm>
          <a:off x="0" y="0"/>
          <a:ext cx="0" cy="0"/>
          <a:chOff x="0" y="0"/>
          <a:chExt cx="0" cy="0"/>
        </a:xfrm>
      </p:grpSpPr>
      <p:sp>
        <p:nvSpPr>
          <p:cNvPr id="2" name="Title 3"/>
          <p:cNvSpPr txBox="1">
            <a:spLocks noGrp="1"/>
          </p:cNvSpPr>
          <p:nvPr>
            <p:ph type="ctrTitle"/>
          </p:nvPr>
        </p:nvSpPr>
        <p:spPr>
          <a:xfrm rot="21420016">
            <a:off x="891202" y="662657"/>
            <a:ext cx="9755184" cy="2766526"/>
          </a:xfrm>
        </p:spPr>
        <p:txBody>
          <a:bodyPr/>
          <a:lstStyle/>
          <a:p>
            <a:pPr lvl="0"/>
            <a:r>
              <a:rPr lang="en-GB" sz="7200">
                <a:solidFill>
                  <a:srgbClr val="000000"/>
                </a:solidFill>
                <a:latin typeface="Berlin Sans FB" pitchFamily="34"/>
              </a:rPr>
              <a:t>Teaching technique for Pupils who are Blind</a:t>
            </a:r>
            <a:endParaRPr lang="en-GB" sz="7200"/>
          </a:p>
        </p:txBody>
      </p:sp>
      <p:sp>
        <p:nvSpPr>
          <p:cNvPr id="3" name="Subtitle 4"/>
          <p:cNvSpPr txBox="1">
            <a:spLocks noGrp="1"/>
          </p:cNvSpPr>
          <p:nvPr>
            <p:ph type="subTitle" idx="1"/>
          </p:nvPr>
        </p:nvSpPr>
        <p:spPr>
          <a:xfrm rot="21420016">
            <a:off x="983061" y="3505206"/>
            <a:ext cx="9755184" cy="550331"/>
          </a:xfrm>
        </p:spPr>
        <p:txBody>
          <a:bodyPr>
            <a:normAutofit/>
          </a:bodyPr>
          <a:lstStyle/>
          <a:p>
            <a:pPr lvl="0">
              <a:lnSpc>
                <a:spcPct val="100000"/>
              </a:lnSpc>
            </a:pPr>
            <a:r>
              <a:rPr lang="en-GB"/>
              <a:t>Audio Aid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38">
    <p:bg>
      <p:bgPr>
        <a:blipFill>
          <a:blip r:embed="rId2"/>
          <a:stretch>
            <a:fillRect/>
          </a:stretch>
        </a:blipFill>
        <a:effectLst/>
      </p:bgPr>
    </p:bg>
    <p:spTree>
      <p:nvGrpSpPr>
        <p:cNvPr id="1" name=""/>
        <p:cNvGrpSpPr/>
        <p:nvPr/>
      </p:nvGrpSpPr>
      <p:grpSpPr>
        <a:xfrm>
          <a:off x="0" y="0"/>
          <a:ext cx="0" cy="0"/>
          <a:chOff x="0" y="0"/>
          <a:chExt cx="0" cy="0"/>
        </a:xfrm>
      </p:grpSpPr>
      <p:sp>
        <p:nvSpPr>
          <p:cNvPr id="2" name="Title 3"/>
          <p:cNvSpPr txBox="1">
            <a:spLocks noGrp="1"/>
          </p:cNvSpPr>
          <p:nvPr>
            <p:ph type="ctrTitle"/>
          </p:nvPr>
        </p:nvSpPr>
        <p:spPr>
          <a:xfrm rot="21420016">
            <a:off x="891202" y="662657"/>
            <a:ext cx="9755184" cy="2766526"/>
          </a:xfrm>
        </p:spPr>
        <p:txBody>
          <a:bodyPr/>
          <a:lstStyle/>
          <a:p>
            <a:pPr lvl="0"/>
            <a:r>
              <a:rPr lang="en-GB"/>
              <a:t>Inclusion in Physical Education </a:t>
            </a:r>
          </a:p>
        </p:txBody>
      </p:sp>
      <p:sp>
        <p:nvSpPr>
          <p:cNvPr id="3" name="Subtitle 4"/>
          <p:cNvSpPr txBox="1">
            <a:spLocks noGrp="1"/>
          </p:cNvSpPr>
          <p:nvPr>
            <p:ph type="subTitle" idx="1"/>
          </p:nvPr>
        </p:nvSpPr>
        <p:spPr>
          <a:xfrm>
            <a:off x="1828800" y="3267224"/>
            <a:ext cx="8534396" cy="1752603"/>
          </a:xfrm>
        </p:spPr>
        <p:txBody>
          <a:bodyPr/>
          <a:lstStyle/>
          <a:p>
            <a:pPr lvl="0"/>
            <a:r>
              <a:rPr lang="en-GB">
                <a:solidFill>
                  <a:srgbClr val="000000"/>
                </a:solidFill>
              </a:rPr>
              <a:t>Australia</a:t>
            </a:r>
            <a:br>
              <a:rPr lang="en-GB">
                <a:solidFill>
                  <a:srgbClr val="000000"/>
                </a:solidFill>
              </a:rPr>
            </a:br>
            <a:r>
              <a:rPr lang="en-GB" sz="1800">
                <a:solidFill>
                  <a:srgbClr val="000000"/>
                </a:solidFill>
              </a:rPr>
              <a:t>Jamie Morris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40">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3"/>
          <p:cNvPicPr>
            <a:picLocks noChangeAspect="1"/>
          </p:cNvPicPr>
          <p:nvPr/>
        </p:nvPicPr>
        <p:blipFill>
          <a:blip r:embed="rId3"/>
          <a:stretch>
            <a:fillRect/>
          </a:stretch>
        </p:blipFill>
        <p:spPr>
          <a:xfrm>
            <a:off x="685800" y="2695504"/>
            <a:ext cx="4521195" cy="2793830"/>
          </a:xfrm>
          <a:prstGeom prst="rect">
            <a:avLst/>
          </a:prstGeom>
          <a:noFill/>
          <a:ln cap="flat">
            <a:noFill/>
          </a:ln>
        </p:spPr>
      </p:pic>
      <p:sp>
        <p:nvSpPr>
          <p:cNvPr id="3" name="Title 1"/>
          <p:cNvSpPr txBox="1">
            <a:spLocks noGrp="1"/>
          </p:cNvSpPr>
          <p:nvPr>
            <p:ph type="title"/>
          </p:nvPr>
        </p:nvSpPr>
        <p:spPr>
          <a:xfrm>
            <a:off x="685800" y="685800"/>
            <a:ext cx="10396883" cy="1151961"/>
          </a:xfrm>
        </p:spPr>
        <p:txBody>
          <a:bodyPr/>
          <a:lstStyle/>
          <a:p>
            <a:pPr lvl="0"/>
            <a:r>
              <a:rPr lang="en-GB"/>
              <a:t>My country of focus</a:t>
            </a:r>
          </a:p>
        </p:txBody>
      </p:sp>
      <p:sp>
        <p:nvSpPr>
          <p:cNvPr id="4" name="Content Placeholder 2"/>
          <p:cNvSpPr txBox="1">
            <a:spLocks noGrp="1"/>
          </p:cNvSpPr>
          <p:nvPr>
            <p:ph idx="1"/>
          </p:nvPr>
        </p:nvSpPr>
        <p:spPr>
          <a:xfrm>
            <a:off x="5689597" y="1823697"/>
            <a:ext cx="5816598" cy="4024128"/>
          </a:xfrm>
        </p:spPr>
        <p:txBody>
          <a:bodyPr/>
          <a:lstStyle/>
          <a:p>
            <a:pPr marL="0" lvl="0" indent="0">
              <a:lnSpc>
                <a:spcPct val="100000"/>
              </a:lnSpc>
              <a:buNone/>
            </a:pPr>
            <a:r>
              <a:rPr lang="en-GB" sz="1900" b="1" u="sng"/>
              <a:t>Australia</a:t>
            </a:r>
          </a:p>
          <a:p>
            <a:pPr lvl="0">
              <a:lnSpc>
                <a:spcPct val="100000"/>
              </a:lnSpc>
            </a:pPr>
            <a:r>
              <a:rPr lang="en-GB" sz="1900"/>
              <a:t>In 2003 there were an estimated of 3.9 million people with disability of various ages.</a:t>
            </a:r>
          </a:p>
          <a:p>
            <a:pPr lvl="0">
              <a:lnSpc>
                <a:spcPct val="100000"/>
              </a:lnSpc>
            </a:pPr>
            <a:r>
              <a:rPr lang="en-GB" sz="1900"/>
              <a:t>Only 50% of people with a disability and 28% of those with a profound or severe core-activity limitation take part in physical activity (Trewin, 2006).</a:t>
            </a:r>
          </a:p>
          <a:p>
            <a:pPr lvl="0">
              <a:lnSpc>
                <a:spcPct val="100000"/>
              </a:lnSpc>
            </a:pPr>
            <a:r>
              <a:rPr lang="en-GB" sz="1900"/>
              <a:t>Whenever possible, children and youth should meet physical activity recommendations using health care providers and professionals who can tailor physical activity to their personal disability (WHO, 2010). </a:t>
            </a:r>
          </a:p>
          <a:p>
            <a:pPr marL="0" lvl="0" indent="0">
              <a:lnSpc>
                <a:spcPct val="100000"/>
              </a:lnSpc>
              <a:buNone/>
            </a:pPr>
            <a:endParaRPr lang="en-GB" sz="1900" b="1" u="sng"/>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41">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3"/>
          <p:cNvPicPr>
            <a:picLocks noChangeAspect="1"/>
          </p:cNvPicPr>
          <p:nvPr/>
        </p:nvPicPr>
        <p:blipFill>
          <a:blip r:embed="rId3">
            <a:alphaModFix amt="30000"/>
          </a:blip>
          <a:srcRect t="7961" b="10608"/>
          <a:stretch>
            <a:fillRect/>
          </a:stretch>
        </p:blipFill>
        <p:spPr>
          <a:xfrm>
            <a:off x="18" y="9"/>
            <a:ext cx="12191978" cy="6857990"/>
          </a:xfrm>
          <a:prstGeom prst="rect">
            <a:avLst/>
          </a:prstGeom>
          <a:noFill/>
          <a:ln cap="flat">
            <a:noFill/>
          </a:ln>
        </p:spPr>
      </p:pic>
      <p:sp>
        <p:nvSpPr>
          <p:cNvPr id="3" name="Title 1"/>
          <p:cNvSpPr txBox="1">
            <a:spLocks noGrp="1"/>
          </p:cNvSpPr>
          <p:nvPr>
            <p:ph type="title"/>
          </p:nvPr>
        </p:nvSpPr>
        <p:spPr>
          <a:xfrm>
            <a:off x="685800" y="685800"/>
            <a:ext cx="10396883" cy="1151961"/>
          </a:xfrm>
        </p:spPr>
        <p:txBody>
          <a:bodyPr/>
          <a:lstStyle/>
          <a:p>
            <a:pPr lvl="0"/>
            <a:r>
              <a:rPr lang="en-GB"/>
              <a:t>Types of research</a:t>
            </a:r>
          </a:p>
        </p:txBody>
      </p:sp>
      <p:sp>
        <p:nvSpPr>
          <p:cNvPr id="4" name="Content Placeholder 2"/>
          <p:cNvSpPr txBox="1">
            <a:spLocks noGrp="1"/>
          </p:cNvSpPr>
          <p:nvPr>
            <p:ph idx="1"/>
          </p:nvPr>
        </p:nvSpPr>
        <p:spPr>
          <a:xfrm>
            <a:off x="685800" y="2063398"/>
            <a:ext cx="10394707" cy="3311188"/>
          </a:xfrm>
        </p:spPr>
        <p:txBody>
          <a:bodyPr/>
          <a:lstStyle/>
          <a:p>
            <a:pPr lvl="0">
              <a:lnSpc>
                <a:spcPct val="100000"/>
              </a:lnSpc>
            </a:pPr>
            <a:r>
              <a:rPr lang="en-GB"/>
              <a:t>Disability Rights:  Inclusion and Sport (Australian Human Rights Commission).</a:t>
            </a:r>
          </a:p>
          <a:p>
            <a:pPr lvl="0">
              <a:lnSpc>
                <a:spcPct val="100000"/>
              </a:lnSpc>
            </a:pPr>
            <a:r>
              <a:rPr lang="en-GB"/>
              <a:t>Sport and Physical Recreation Participation  Among Persons with a Disability (Australian Bureau of Statistics).</a:t>
            </a:r>
          </a:p>
          <a:p>
            <a:pPr lvl="0">
              <a:lnSpc>
                <a:spcPct val="100000"/>
              </a:lnSpc>
            </a:pPr>
            <a:r>
              <a:rPr lang="en-GB"/>
              <a:t>Health and Physical Education (Australian Curriculum).</a:t>
            </a:r>
          </a:p>
          <a:p>
            <a:pPr lvl="0">
              <a:lnSpc>
                <a:spcPct val="100000"/>
              </a:lnSpc>
            </a:pPr>
            <a:r>
              <a:rPr lang="en-GB"/>
              <a:t>The Australian Council for Health, Physical Education and Recreation.</a:t>
            </a:r>
          </a:p>
          <a:p>
            <a:pPr lvl="0">
              <a:lnSpc>
                <a:spcPct val="100000"/>
              </a:lnSpc>
            </a:pPr>
            <a:r>
              <a:rPr lang="en-GB"/>
              <a:t>Young people with disability in physical education/physical activity/sport in and out of schools: technical report for the world health organisation (WHO).</a:t>
            </a:r>
          </a:p>
          <a:p>
            <a:pPr lvl="0">
              <a:lnSpc>
                <a:spcPct val="100000"/>
              </a:lnSpc>
            </a:pPr>
            <a:r>
              <a:rPr lang="en-GB"/>
              <a:t>Persons with Disability and Sport (Australian Paralympic Committee).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42">
    <p:bg>
      <p:bgPr>
        <a:blipFill>
          <a:blip r:embed="rId2"/>
          <a:stretch>
            <a:fillRect/>
          </a:stretch>
        </a:blipFill>
        <a:effectLst/>
      </p:bgPr>
    </p:bg>
    <p:spTree>
      <p:nvGrpSpPr>
        <p:cNvPr id="1" name=""/>
        <p:cNvGrpSpPr/>
        <p:nvPr/>
      </p:nvGrpSpPr>
      <p:grpSpPr>
        <a:xfrm>
          <a:off x="0" y="0"/>
          <a:ext cx="0" cy="0"/>
          <a:chOff x="0" y="0"/>
          <a:chExt cx="0" cy="0"/>
        </a:xfrm>
      </p:grpSpPr>
      <p:pic>
        <p:nvPicPr>
          <p:cNvPr id="2" name="Content Placeholder 3"/>
          <p:cNvPicPr>
            <a:picLocks noChangeAspect="1"/>
          </p:cNvPicPr>
          <p:nvPr/>
        </p:nvPicPr>
        <p:blipFill>
          <a:blip r:embed="rId3"/>
          <a:stretch>
            <a:fillRect/>
          </a:stretch>
        </p:blipFill>
        <p:spPr>
          <a:xfrm>
            <a:off x="6985001" y="2471083"/>
            <a:ext cx="4521195" cy="3242663"/>
          </a:xfrm>
          <a:prstGeom prst="rect">
            <a:avLst/>
          </a:prstGeom>
          <a:noFill/>
          <a:ln cap="flat">
            <a:noFill/>
          </a:ln>
        </p:spPr>
      </p:pic>
      <p:sp>
        <p:nvSpPr>
          <p:cNvPr id="3" name="Title 1"/>
          <p:cNvSpPr txBox="1">
            <a:spLocks noGrp="1"/>
          </p:cNvSpPr>
          <p:nvPr>
            <p:ph type="title"/>
          </p:nvPr>
        </p:nvSpPr>
        <p:spPr>
          <a:xfrm>
            <a:off x="685800" y="685800"/>
            <a:ext cx="10396883" cy="1151961"/>
          </a:xfrm>
        </p:spPr>
        <p:txBody>
          <a:bodyPr/>
          <a:lstStyle/>
          <a:p>
            <a:pPr lvl="0"/>
            <a:r>
              <a:rPr lang="en-GB"/>
              <a:t>3 steps to inclusion</a:t>
            </a:r>
          </a:p>
        </p:txBody>
      </p:sp>
      <p:sp>
        <p:nvSpPr>
          <p:cNvPr id="4" name="Content Placeholder 8"/>
          <p:cNvSpPr txBox="1">
            <a:spLocks noGrp="1"/>
          </p:cNvSpPr>
          <p:nvPr>
            <p:ph idx="1"/>
          </p:nvPr>
        </p:nvSpPr>
        <p:spPr>
          <a:xfrm>
            <a:off x="685800" y="1837761"/>
            <a:ext cx="5816598" cy="4024128"/>
          </a:xfrm>
        </p:spPr>
        <p:txBody>
          <a:bodyPr/>
          <a:lstStyle/>
          <a:p>
            <a:pPr lvl="0">
              <a:lnSpc>
                <a:spcPct val="110000"/>
              </a:lnSpc>
            </a:pPr>
            <a:r>
              <a:rPr lang="en-GB" sz="1900"/>
              <a:t>1.  draw from past experiences to personalise age-equivalent learning area content.</a:t>
            </a:r>
          </a:p>
          <a:p>
            <a:pPr lvl="0">
              <a:lnSpc>
                <a:spcPct val="110000"/>
              </a:lnSpc>
            </a:pPr>
            <a:r>
              <a:rPr lang="en-GB" sz="1900"/>
              <a:t>2.  Using the general capabilities learning continua to personalise age-equivalent learning area content.</a:t>
            </a:r>
          </a:p>
          <a:p>
            <a:pPr lvl="0">
              <a:lnSpc>
                <a:spcPct val="110000"/>
              </a:lnSpc>
            </a:pPr>
            <a:r>
              <a:rPr lang="en-GB" sz="1900"/>
              <a:t>3.  Aligning individual learning goals with age-equivalent learning area content - Adjustments made in response to a student’s unique learning needs can affect not only how they access age-equivalent content but also what the focus of that learning will be. </a:t>
            </a:r>
          </a:p>
          <a:p>
            <a:pPr lvl="0">
              <a:lnSpc>
                <a:spcPct val="110000"/>
              </a:lnSpc>
            </a:pPr>
            <a:endParaRPr lang="en-US" sz="1900"/>
          </a:p>
        </p:txBody>
      </p:sp>
      <p:sp>
        <p:nvSpPr>
          <p:cNvPr id="5" name="TextBox 2"/>
          <p:cNvSpPr txBox="1"/>
          <p:nvPr/>
        </p:nvSpPr>
        <p:spPr>
          <a:xfrm>
            <a:off x="6985001" y="5830955"/>
            <a:ext cx="4521195"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entury Gothic"/>
              </a:rPr>
              <a:t>ACARA (2017), available at: </a:t>
            </a:r>
            <a:r>
              <a:rPr lang="en-GB" sz="1200" b="0" i="0" u="none" strike="noStrike" kern="1200" cap="none" spc="0" baseline="0">
                <a:solidFill>
                  <a:srgbClr val="FFFFFF"/>
                </a:solidFill>
                <a:uFillTx/>
                <a:latin typeface="Century Gothic"/>
                <a:hlinkClick r:id="rId4"/>
              </a:rPr>
              <a:t>http://www.acara.edu.au/</a:t>
            </a:r>
            <a:r>
              <a:rPr lang="en-GB" sz="1200" b="0" i="0" u="none" strike="noStrike" kern="1200" cap="none" spc="0" baseline="0">
                <a:solidFill>
                  <a:srgbClr val="FFFFFF"/>
                </a:solidFill>
                <a:uFillTx/>
                <a:latin typeface="Century Gothic"/>
              </a:rPr>
              <a:t> [accessed on 9</a:t>
            </a:r>
            <a:r>
              <a:rPr lang="en-GB" sz="1200" b="0" i="0" u="none" strike="noStrike" kern="1200" cap="none" spc="0" baseline="30000">
                <a:solidFill>
                  <a:srgbClr val="FFFFFF"/>
                </a:solidFill>
                <a:uFillTx/>
                <a:latin typeface="Century Gothic"/>
              </a:rPr>
              <a:t>th</a:t>
            </a:r>
            <a:r>
              <a:rPr lang="en-GB" sz="1200" b="0" i="0" u="none" strike="noStrike" kern="1200" cap="none" spc="0" baseline="0">
                <a:solidFill>
                  <a:srgbClr val="FFFFFF"/>
                </a:solidFill>
                <a:uFillTx/>
                <a:latin typeface="Century Gothic"/>
              </a:rPr>
              <a:t> December 2017]</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43">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p:cNvPicPr>
          <p:nvPr/>
        </p:nvPicPr>
        <p:blipFill>
          <a:blip r:embed="rId3"/>
          <a:stretch>
            <a:fillRect/>
          </a:stretch>
        </p:blipFill>
        <p:spPr>
          <a:xfrm>
            <a:off x="4636008" y="0"/>
            <a:ext cx="2824965" cy="1723232"/>
          </a:xfrm>
          <a:prstGeom prst="rect">
            <a:avLst/>
          </a:prstGeom>
          <a:noFill/>
          <a:ln cap="flat">
            <a:noFill/>
          </a:ln>
        </p:spPr>
      </p:pic>
      <p:sp>
        <p:nvSpPr>
          <p:cNvPr id="3" name="Title 1"/>
          <p:cNvSpPr txBox="1">
            <a:spLocks noGrp="1"/>
          </p:cNvSpPr>
          <p:nvPr>
            <p:ph type="title"/>
          </p:nvPr>
        </p:nvSpPr>
        <p:spPr>
          <a:xfrm>
            <a:off x="7720480" y="0"/>
            <a:ext cx="4558018" cy="1920368"/>
          </a:xfrm>
        </p:spPr>
        <p:txBody>
          <a:bodyPr/>
          <a:lstStyle/>
          <a:p>
            <a:pPr lvl="0"/>
            <a:r>
              <a:rPr lang="en-GB" sz="3200"/>
              <a:t>The Disability Discrimination Act (1992)</a:t>
            </a:r>
            <a:r>
              <a:rPr lang="en-GB" sz="3200">
                <a:solidFill>
                  <a:srgbClr val="FFFFFF"/>
                </a:solidFill>
              </a:rPr>
              <a:t/>
            </a:r>
            <a:br>
              <a:rPr lang="en-GB" sz="3200">
                <a:solidFill>
                  <a:srgbClr val="FFFFFF"/>
                </a:solidFill>
              </a:rPr>
            </a:br>
            <a:endParaRPr lang="en-GB" sz="3200">
              <a:solidFill>
                <a:srgbClr val="FFFFFF"/>
              </a:solidFill>
            </a:endParaRPr>
          </a:p>
        </p:txBody>
      </p:sp>
      <p:pic>
        <p:nvPicPr>
          <p:cNvPr id="4" name="Picture 3"/>
          <p:cNvPicPr>
            <a:picLocks noChangeAspect="1"/>
          </p:cNvPicPr>
          <p:nvPr/>
        </p:nvPicPr>
        <p:blipFill>
          <a:blip r:embed="rId4"/>
          <a:stretch>
            <a:fillRect/>
          </a:stretch>
        </p:blipFill>
        <p:spPr>
          <a:xfrm>
            <a:off x="4852601" y="2101291"/>
            <a:ext cx="7122810" cy="4003398"/>
          </a:xfrm>
          <a:prstGeom prst="rect">
            <a:avLst/>
          </a:prstGeom>
          <a:noFill/>
          <a:ln cap="flat">
            <a:noFill/>
          </a:ln>
        </p:spPr>
      </p:pic>
      <p:sp>
        <p:nvSpPr>
          <p:cNvPr id="5" name="TextBox 10"/>
          <p:cNvSpPr txBox="1"/>
          <p:nvPr/>
        </p:nvSpPr>
        <p:spPr>
          <a:xfrm>
            <a:off x="0" y="1211973"/>
            <a:ext cx="4597017" cy="397031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Under this act, a disability is classified as one of the following:</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Total or partial loss of the person’s bodily or mental functions.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The malfunction, malformation or disfigurement of a part of the person’s body.</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A disorder that results in the person learning differently.</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A disorder, illness or disease that affects a person’s thought processes, perception of reality, emotions or judgment or that results in disturbed behaviour;</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44">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1148687"/>
            <a:ext cx="10820396" cy="1293025"/>
          </a:xfrm>
        </p:spPr>
        <p:txBody>
          <a:bodyPr/>
          <a:lstStyle/>
          <a:p>
            <a:pPr lvl="0"/>
            <a:r>
              <a:rPr lang="en-GB" sz="4900"/>
              <a:t>Australian Human Rights Commission</a:t>
            </a:r>
          </a:p>
        </p:txBody>
      </p:sp>
      <p:sp>
        <p:nvSpPr>
          <p:cNvPr id="3" name="Content Placeholder 2"/>
          <p:cNvSpPr txBox="1">
            <a:spLocks noGrp="1"/>
          </p:cNvSpPr>
          <p:nvPr>
            <p:ph idx="1"/>
          </p:nvPr>
        </p:nvSpPr>
        <p:spPr>
          <a:xfrm>
            <a:off x="685800" y="2684888"/>
            <a:ext cx="10820396" cy="4024128"/>
          </a:xfrm>
        </p:spPr>
        <p:txBody>
          <a:bodyPr/>
          <a:lstStyle/>
          <a:p>
            <a:pPr lvl="0"/>
            <a:r>
              <a:rPr lang="en-GB"/>
              <a:t>Initiatives to aid in inclusion for disabled children.</a:t>
            </a:r>
          </a:p>
          <a:p>
            <a:pPr lvl="0"/>
            <a:r>
              <a:rPr lang="en-GB"/>
              <a:t>Activities that are currently implemented into the Australian national curriculum.</a:t>
            </a:r>
          </a:p>
          <a:p>
            <a:pPr lvl="0"/>
            <a:r>
              <a:rPr lang="en-GB"/>
              <a:t>Based on 20 years, 20 stories which celebrates the Disability Discrimination Act of 1992.</a:t>
            </a:r>
          </a:p>
          <a:p>
            <a:pPr lvl="0"/>
            <a:r>
              <a:rPr lang="en-GB"/>
              <a:t>Disability Standards for Education 2005 and the Disability Discrimination act 1992 both intended to give students with disability the same rights as other students.</a:t>
            </a:r>
          </a:p>
          <a:p>
            <a:pPr lvl="0"/>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45">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4465984" y="957632"/>
            <a:ext cx="6616150" cy="1293025"/>
          </a:xfrm>
        </p:spPr>
        <p:txBody>
          <a:bodyPr/>
          <a:lstStyle/>
          <a:p>
            <a:pPr lvl="0"/>
            <a:r>
              <a:rPr lang="en-GB" sz="4900"/>
              <a:t>Disability Rights:  Inclusion and Sport</a:t>
            </a:r>
          </a:p>
        </p:txBody>
      </p:sp>
      <p:graphicFrame>
        <p:nvGraphicFramePr>
          <p:cNvPr id="3" name="Content Placeholder 3"/>
          <p:cNvGraphicFramePr>
            <a:graphicFrameLocks noGrp="1"/>
          </p:cNvGraphicFramePr>
          <p:nvPr>
            <p:ph idx="1"/>
          </p:nvPr>
        </p:nvGraphicFramePr>
        <p:xfrm>
          <a:off x="159023" y="2319018"/>
          <a:ext cx="11873950" cy="2219962"/>
        </p:xfrm>
        <a:graphic>
          <a:graphicData uri="http://schemas.openxmlformats.org/drawingml/2006/table">
            <a:tbl>
              <a:tblPr firstRow="1" bandRow="1">
                <a:effectLst/>
                <a:tableStyleId>{00A15C55-8517-42AA-B614-E9B94910E393}</a:tableStyleId>
              </a:tblPr>
              <a:tblGrid>
                <a:gridCol w="5936970">
                  <a:extLst>
                    <a:ext uri="{9D8B030D-6E8A-4147-A177-3AD203B41FA5}">
                      <a16:colId xmlns:a16="http://schemas.microsoft.com/office/drawing/2014/main" xmlns="" val="4127294678"/>
                    </a:ext>
                  </a:extLst>
                </a:gridCol>
                <a:gridCol w="5936970">
                  <a:extLst>
                    <a:ext uri="{9D8B030D-6E8A-4147-A177-3AD203B41FA5}">
                      <a16:colId xmlns:a16="http://schemas.microsoft.com/office/drawing/2014/main" xmlns="" val="2291379090"/>
                    </a:ext>
                  </a:extLst>
                </a:gridCol>
              </a:tblGrid>
              <a:tr h="311892">
                <a:tc>
                  <a:txBody>
                    <a:bodyPr/>
                    <a:lstStyle/>
                    <a:p>
                      <a:pPr lvl="0"/>
                      <a:r>
                        <a:rPr lang="en-GB"/>
                        <a:t>Focus of the unit</a:t>
                      </a:r>
                    </a:p>
                  </a:txBody>
                  <a:tcPr/>
                </a:tc>
                <a:tc>
                  <a:txBody>
                    <a:bodyPr/>
                    <a:lstStyle/>
                    <a:p>
                      <a:pPr lvl="0"/>
                      <a:r>
                        <a:rPr lang="en-GB"/>
                        <a:t>Section each unit underlines in National Curriculum</a:t>
                      </a:r>
                    </a:p>
                  </a:txBody>
                  <a:tcPr/>
                </a:tc>
                <a:extLst>
                  <a:ext uri="{0D108BD9-81ED-4DB2-BD59-A6C34878D82A}">
                    <a16:rowId xmlns:a16="http://schemas.microsoft.com/office/drawing/2014/main" xmlns="" val="3848348392"/>
                  </a:ext>
                </a:extLst>
              </a:tr>
              <a:tr h="370844">
                <a:tc>
                  <a:txBody>
                    <a:bodyPr/>
                    <a:lstStyle/>
                    <a:p>
                      <a:pPr lvl="0"/>
                      <a:r>
                        <a:rPr lang="en-GB"/>
                        <a:t>Introduction to disability rights</a:t>
                      </a:r>
                    </a:p>
                  </a:txBody>
                  <a:tcPr/>
                </a:tc>
                <a:tc>
                  <a:txBody>
                    <a:bodyPr/>
                    <a:lstStyle/>
                    <a:p>
                      <a:pPr lvl="0"/>
                      <a:r>
                        <a:rPr lang="en-GB"/>
                        <a:t>ACPPS079</a:t>
                      </a:r>
                    </a:p>
                  </a:txBody>
                  <a:tcPr/>
                </a:tc>
                <a:extLst>
                  <a:ext uri="{0D108BD9-81ED-4DB2-BD59-A6C34878D82A}">
                    <a16:rowId xmlns:a16="http://schemas.microsoft.com/office/drawing/2014/main" xmlns="" val="2371002331"/>
                  </a:ext>
                </a:extLst>
              </a:tr>
              <a:tr h="370844">
                <a:tc>
                  <a:txBody>
                    <a:bodyPr/>
                    <a:lstStyle/>
                    <a:p>
                      <a:pPr lvl="0"/>
                      <a:r>
                        <a:rPr lang="en-GB"/>
                        <a:t>Inclusive sports</a:t>
                      </a:r>
                    </a:p>
                  </a:txBody>
                  <a:tcPr/>
                </a:tc>
                <a:tc>
                  <a:txBody>
                    <a:bodyPr/>
                    <a:lstStyle/>
                    <a:p>
                      <a:pPr lvl="0"/>
                      <a:r>
                        <a:rPr lang="en-GB"/>
                        <a:t>ACPPS073</a:t>
                      </a:r>
                    </a:p>
                  </a:txBody>
                  <a:tcPr/>
                </a:tc>
                <a:extLst>
                  <a:ext uri="{0D108BD9-81ED-4DB2-BD59-A6C34878D82A}">
                    <a16:rowId xmlns:a16="http://schemas.microsoft.com/office/drawing/2014/main" xmlns="" val="2688381126"/>
                  </a:ext>
                </a:extLst>
              </a:tr>
              <a:tr h="370844">
                <a:tc>
                  <a:txBody>
                    <a:bodyPr/>
                    <a:lstStyle/>
                    <a:p>
                      <a:pPr lvl="0"/>
                      <a:r>
                        <a:rPr lang="en-GB"/>
                        <a:t>Rockwheelers video: participation in sports</a:t>
                      </a:r>
                    </a:p>
                  </a:txBody>
                  <a:tcPr/>
                </a:tc>
                <a:tc>
                  <a:txBody>
                    <a:bodyPr/>
                    <a:lstStyle/>
                    <a:p>
                      <a:pPr lvl="0"/>
                      <a:r>
                        <a:rPr lang="en-GB"/>
                        <a:t>ACPPS075 - ACPPS079 - ACPPS070</a:t>
                      </a:r>
                    </a:p>
                  </a:txBody>
                  <a:tcPr/>
                </a:tc>
                <a:extLst>
                  <a:ext uri="{0D108BD9-81ED-4DB2-BD59-A6C34878D82A}">
                    <a16:rowId xmlns:a16="http://schemas.microsoft.com/office/drawing/2014/main" xmlns="" val="135397873"/>
                  </a:ext>
                </a:extLst>
              </a:tr>
              <a:tr h="370844">
                <a:tc>
                  <a:txBody>
                    <a:bodyPr/>
                    <a:lstStyle/>
                    <a:p>
                      <a:pPr lvl="0"/>
                      <a:r>
                        <a:rPr lang="en-GB"/>
                        <a:t>Playing an inclusive sport</a:t>
                      </a:r>
                    </a:p>
                  </a:txBody>
                  <a:tcPr/>
                </a:tc>
                <a:tc>
                  <a:txBody>
                    <a:bodyPr/>
                    <a:lstStyle/>
                    <a:p>
                      <a:pPr lvl="0"/>
                      <a:r>
                        <a:rPr lang="en-GB"/>
                        <a:t>ACPMP080 - ACPMP088 - ACPMP082</a:t>
                      </a:r>
                    </a:p>
                  </a:txBody>
                  <a:tcPr/>
                </a:tc>
                <a:extLst>
                  <a:ext uri="{0D108BD9-81ED-4DB2-BD59-A6C34878D82A}">
                    <a16:rowId xmlns:a16="http://schemas.microsoft.com/office/drawing/2014/main" xmlns="" val="1572684524"/>
                  </a:ext>
                </a:extLst>
              </a:tr>
              <a:tr h="370844">
                <a:tc>
                  <a:txBody>
                    <a:bodyPr/>
                    <a:lstStyle/>
                    <a:p>
                      <a:pPr lvl="0"/>
                      <a:r>
                        <a:rPr lang="en-GB"/>
                        <a:t>Challenging stereotypes in sport</a:t>
                      </a:r>
                    </a:p>
                  </a:txBody>
                  <a:tcPr/>
                </a:tc>
                <a:tc>
                  <a:txBody>
                    <a:bodyPr/>
                    <a:lstStyle/>
                    <a:p>
                      <a:pPr lvl="0"/>
                      <a:r>
                        <a:rPr lang="en-GB"/>
                        <a:t>ACPPS079</a:t>
                      </a:r>
                    </a:p>
                  </a:txBody>
                  <a:tcPr/>
                </a:tc>
                <a:extLst>
                  <a:ext uri="{0D108BD9-81ED-4DB2-BD59-A6C34878D82A}">
                    <a16:rowId xmlns:a16="http://schemas.microsoft.com/office/drawing/2014/main" xmlns="" val="3565528471"/>
                  </a:ext>
                </a:extLst>
              </a:tr>
            </a:tbl>
          </a:graphicData>
        </a:graphic>
      </p:graphicFrame>
      <p:sp>
        <p:nvSpPr>
          <p:cNvPr id="4" name="TextBox 4"/>
          <p:cNvSpPr txBox="1"/>
          <p:nvPr/>
        </p:nvSpPr>
        <p:spPr>
          <a:xfrm>
            <a:off x="192152" y="5123767"/>
            <a:ext cx="3935897" cy="156965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Century Gothic"/>
              </a:rPr>
              <a:t>• Analyse the concept of disability rights and how to make sport inclusive.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Century Gothic"/>
              </a:rPr>
              <a:t>• Explore the social and emotional benefits of participating in physical activity. </a:t>
            </a:r>
          </a:p>
        </p:txBody>
      </p:sp>
      <p:sp>
        <p:nvSpPr>
          <p:cNvPr id="5" name="TextBox 5"/>
          <p:cNvSpPr txBox="1"/>
          <p:nvPr/>
        </p:nvSpPr>
        <p:spPr>
          <a:xfrm>
            <a:off x="4465984" y="4607341"/>
            <a:ext cx="393589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As a result of this unit students will:</a:t>
            </a:r>
          </a:p>
        </p:txBody>
      </p:sp>
      <p:sp>
        <p:nvSpPr>
          <p:cNvPr id="6" name="TextBox 6"/>
          <p:cNvSpPr txBox="1"/>
          <p:nvPr/>
        </p:nvSpPr>
        <p:spPr>
          <a:xfrm>
            <a:off x="4568689" y="5045028"/>
            <a:ext cx="3935897" cy="184665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Century Gothic"/>
              </a:rPr>
              <a:t>• Experience playing an inclusive sport, and practice modifying rules and removing barriers to make a sport more inclusive.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Century Gothic"/>
              </a:rPr>
              <a:t>• Analyse stereotypes and prejudices against athletes with disabilities.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7" name="TextBox 7"/>
          <p:cNvSpPr txBox="1"/>
          <p:nvPr/>
        </p:nvSpPr>
        <p:spPr>
          <a:xfrm>
            <a:off x="8945218" y="5045028"/>
            <a:ext cx="2584176" cy="184665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Century Gothic"/>
              </a:rPr>
              <a:t>• Identify coping strategies to manage difficult situations that involve young people dealing with transitions or trauma.</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46">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GB"/>
              <a:t>Inclusion spectrum</a:t>
            </a:r>
          </a:p>
        </p:txBody>
      </p:sp>
      <p:sp>
        <p:nvSpPr>
          <p:cNvPr id="3" name="Content Placeholder 2"/>
          <p:cNvSpPr txBox="1">
            <a:spLocks noGrp="1"/>
          </p:cNvSpPr>
          <p:nvPr>
            <p:ph idx="1"/>
          </p:nvPr>
        </p:nvSpPr>
        <p:spPr>
          <a:xfrm>
            <a:off x="876031" y="2887702"/>
            <a:ext cx="5219971" cy="1627156"/>
          </a:xfrm>
        </p:spPr>
        <p:txBody>
          <a:bodyPr/>
          <a:lstStyle/>
          <a:p>
            <a:pPr lvl="0">
              <a:lnSpc>
                <a:spcPct val="110000"/>
              </a:lnSpc>
            </a:pPr>
            <a:r>
              <a:rPr lang="en-GB" sz="1900"/>
              <a:t>Created by Ken Black in 1996.</a:t>
            </a:r>
          </a:p>
          <a:p>
            <a:pPr lvl="0">
              <a:lnSpc>
                <a:spcPct val="110000"/>
              </a:lnSpc>
            </a:pPr>
            <a:endParaRPr lang="en-GB" sz="1900"/>
          </a:p>
          <a:p>
            <a:pPr lvl="0">
              <a:lnSpc>
                <a:spcPct val="110000"/>
              </a:lnSpc>
            </a:pPr>
            <a:r>
              <a:rPr lang="en-GB" sz="1900"/>
              <a:t>Australian Sports Commission (ASC) adopted and revised it.</a:t>
            </a:r>
          </a:p>
          <a:p>
            <a:pPr lvl="0">
              <a:lnSpc>
                <a:spcPct val="110000"/>
              </a:lnSpc>
            </a:pPr>
            <a:endParaRPr lang="en-GB" sz="1900"/>
          </a:p>
          <a:p>
            <a:pPr lvl="0">
              <a:lnSpc>
                <a:spcPct val="110000"/>
              </a:lnSpc>
            </a:pPr>
            <a:endParaRPr lang="en-GB" sz="1900"/>
          </a:p>
        </p:txBody>
      </p:sp>
      <p:pic>
        <p:nvPicPr>
          <p:cNvPr id="4" name="Picture 3"/>
          <p:cNvPicPr>
            <a:picLocks noChangeAspect="1"/>
          </p:cNvPicPr>
          <p:nvPr/>
        </p:nvPicPr>
        <p:blipFill>
          <a:blip r:embed="rId3"/>
          <a:stretch>
            <a:fillRect/>
          </a:stretch>
        </p:blipFill>
        <p:spPr>
          <a:xfrm>
            <a:off x="6919017" y="1818860"/>
            <a:ext cx="4396956" cy="3985586"/>
          </a:xfrm>
          <a:prstGeom prst="rect">
            <a:avLst/>
          </a:prstGeom>
          <a:noFill/>
          <a:ln cap="flat">
            <a:noFill/>
          </a:ln>
        </p:spPr>
      </p:pic>
      <p:sp>
        <p:nvSpPr>
          <p:cNvPr id="5" name="TextBox 4"/>
          <p:cNvSpPr txBox="1"/>
          <p:nvPr/>
        </p:nvSpPr>
        <p:spPr>
          <a:xfrm>
            <a:off x="6238457" y="5897212"/>
            <a:ext cx="5953539"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Century Gothic"/>
              </a:rPr>
              <a:t>Inclusive Sport Design (2016) ‘The Inclusion Spectrum, planning sport activities for everyone, available at:http://inclusivesportdesign.com/turtorials/the-inclusion-spectrum-planning-sport-activities-for-everyone/ [accessed on: 10</a:t>
            </a:r>
            <a:r>
              <a:rPr lang="en-GB" sz="1200" b="0" i="0" u="none" strike="noStrike" kern="1200" cap="none" spc="0" baseline="30000">
                <a:solidFill>
                  <a:srgbClr val="FFFFFF"/>
                </a:solidFill>
                <a:uFillTx/>
                <a:latin typeface="Century Gothic"/>
              </a:rPr>
              <a:t>th</a:t>
            </a:r>
            <a:r>
              <a:rPr lang="en-GB" sz="1200" b="0" i="0" u="none" strike="noStrike" kern="1200" cap="none" spc="0" baseline="0">
                <a:solidFill>
                  <a:srgbClr val="FFFFFF"/>
                </a:solidFill>
                <a:uFillTx/>
                <a:latin typeface="Century Gothic"/>
              </a:rPr>
              <a:t> December 2017].</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47">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1341123" y="994775"/>
            <a:ext cx="8610603" cy="1293025"/>
          </a:xfrm>
        </p:spPr>
        <p:txBody>
          <a:bodyPr/>
          <a:lstStyle/>
          <a:p>
            <a:pPr lvl="0"/>
            <a:r>
              <a:rPr lang="en-GB"/>
              <a:t>Aquatic Activity Spectrum</a:t>
            </a:r>
          </a:p>
        </p:txBody>
      </p:sp>
      <p:grpSp>
        <p:nvGrpSpPr>
          <p:cNvPr id="3" name="Content Placeholder 2"/>
          <p:cNvGrpSpPr/>
          <p:nvPr/>
        </p:nvGrpSpPr>
        <p:grpSpPr>
          <a:xfrm>
            <a:off x="4088218" y="2315974"/>
            <a:ext cx="3466920" cy="3460290"/>
            <a:chOff x="4088218" y="2315974"/>
            <a:chExt cx="3466920" cy="3460290"/>
          </a:xfrm>
        </p:grpSpPr>
        <p:sp>
          <p:nvSpPr>
            <p:cNvPr id="4" name="Freeform: Shape 3"/>
            <p:cNvSpPr/>
            <p:nvPr/>
          </p:nvSpPr>
          <p:spPr>
            <a:xfrm>
              <a:off x="4380707" y="2499539"/>
              <a:ext cx="2965252" cy="2965252"/>
            </a:xfrm>
            <a:custGeom>
              <a:avLst/>
              <a:gdLst>
                <a:gd name="f0" fmla="val 10800000"/>
                <a:gd name="f1" fmla="val 5400000"/>
                <a:gd name="f2" fmla="val 180"/>
                <a:gd name="f3" fmla="val w"/>
                <a:gd name="f4" fmla="val h"/>
                <a:gd name="f5" fmla="val 0"/>
                <a:gd name="f6" fmla="val 2965252"/>
                <a:gd name="f7" fmla="val 1482626"/>
                <a:gd name="f8" fmla="val 2124939"/>
                <a:gd name="f9" fmla="val 2694202"/>
                <a:gd name="f10" fmla="val 413594"/>
                <a:gd name="f11" fmla="val 2892687"/>
                <a:gd name="f12" fmla="val 1024469"/>
                <a:gd name="f13" fmla="+- 0 0 -90"/>
                <a:gd name="f14" fmla="*/ f3 1 2965252"/>
                <a:gd name="f15" fmla="*/ f4 1 2965252"/>
                <a:gd name="f16" fmla="val f5"/>
                <a:gd name="f17" fmla="val f6"/>
                <a:gd name="f18" fmla="*/ f13 f0 1"/>
                <a:gd name="f19" fmla="+- f17 0 f16"/>
                <a:gd name="f20" fmla="*/ f18 1 f2"/>
                <a:gd name="f21" fmla="*/ f19 1 2965252"/>
                <a:gd name="f22" fmla="*/ 1482626 f19 1"/>
                <a:gd name="f23" fmla="*/ 0 f19 1"/>
                <a:gd name="f24" fmla="*/ 2892687 f19 1"/>
                <a:gd name="f25" fmla="*/ 1024469 f19 1"/>
                <a:gd name="f26" fmla="+- f20 0 f1"/>
                <a:gd name="f27" fmla="*/ f22 1 2965252"/>
                <a:gd name="f28" fmla="*/ f23 1 2965252"/>
                <a:gd name="f29" fmla="*/ f24 1 2965252"/>
                <a:gd name="f30" fmla="*/ f25 1 2965252"/>
                <a:gd name="f31" fmla="*/ f16 1 f21"/>
                <a:gd name="f32" fmla="*/ f17 1 f21"/>
                <a:gd name="f33" fmla="*/ f27 1 f21"/>
                <a:gd name="f34" fmla="*/ f28 1 f21"/>
                <a:gd name="f35" fmla="*/ f29 1 f21"/>
                <a:gd name="f36" fmla="*/ f30 1 f21"/>
                <a:gd name="f37" fmla="*/ f31 f14 1"/>
                <a:gd name="f38" fmla="*/ f32 f14 1"/>
                <a:gd name="f39" fmla="*/ f32 f15 1"/>
                <a:gd name="f40" fmla="*/ f31 f15 1"/>
                <a:gd name="f41" fmla="*/ f33 f14 1"/>
                <a:gd name="f42" fmla="*/ f34 f15 1"/>
                <a:gd name="f43" fmla="*/ f35 f14 1"/>
                <a:gd name="f44" fmla="*/ f36 f15 1"/>
                <a:gd name="f45" fmla="*/ f33 f15 1"/>
              </a:gdLst>
              <a:ahLst/>
              <a:cxnLst>
                <a:cxn ang="3cd4">
                  <a:pos x="hc" y="t"/>
                </a:cxn>
                <a:cxn ang="0">
                  <a:pos x="r" y="vc"/>
                </a:cxn>
                <a:cxn ang="cd4">
                  <a:pos x="hc" y="b"/>
                </a:cxn>
                <a:cxn ang="cd2">
                  <a:pos x="l" y="vc"/>
                </a:cxn>
                <a:cxn ang="f26">
                  <a:pos x="f41" y="f42"/>
                </a:cxn>
                <a:cxn ang="f26">
                  <a:pos x="f43" y="f44"/>
                </a:cxn>
                <a:cxn ang="f26">
                  <a:pos x="f41" y="f45"/>
                </a:cxn>
                <a:cxn ang="f26">
                  <a:pos x="f41" y="f42"/>
                </a:cxn>
              </a:cxnLst>
              <a:rect l="f37" t="f40" r="f38" b="f39"/>
              <a:pathLst>
                <a:path w="2965252" h="2965252">
                  <a:moveTo>
                    <a:pt x="f7" y="f5"/>
                  </a:moveTo>
                  <a:cubicBezTo>
                    <a:pt x="f8" y="f5"/>
                    <a:pt x="f9" y="f10"/>
                    <a:pt x="f11" y="f12"/>
                  </a:cubicBezTo>
                  <a:lnTo>
                    <a:pt x="f7" y="f7"/>
                  </a:lnTo>
                  <a:lnTo>
                    <a:pt x="f7" y="f5"/>
                  </a:lnTo>
                  <a:close/>
                </a:path>
              </a:pathLst>
            </a:custGeom>
            <a:blipFill>
              <a:blip r:embed="rId3">
                <a:alphaModFix/>
              </a:blip>
              <a:tile sx="102027" sy="102027" algn="tl"/>
            </a:blipFill>
            <a:ln cap="flat">
              <a:noFill/>
              <a:prstDash val="solid"/>
            </a:ln>
          </p:spPr>
          <p:txBody>
            <a:bodyPr vert="horz" wrap="square" lIns="1564657" tIns="516224" rIns="483040" bIns="1849172"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Impact"/>
                </a:rPr>
                <a:t>Alternate practice</a:t>
              </a:r>
              <a:endParaRPr lang="en-US" sz="1400" b="0" i="0" u="none" strike="noStrike" kern="1200" cap="none" spc="0" baseline="0">
                <a:solidFill>
                  <a:srgbClr val="FFFFFF"/>
                </a:solidFill>
                <a:uFillTx/>
                <a:latin typeface="Impact"/>
              </a:endParaRPr>
            </a:p>
          </p:txBody>
        </p:sp>
        <p:sp>
          <p:nvSpPr>
            <p:cNvPr id="5" name="Freeform: Shape 4"/>
            <p:cNvSpPr/>
            <p:nvPr/>
          </p:nvSpPr>
          <p:spPr>
            <a:xfrm>
              <a:off x="4406127" y="2578617"/>
              <a:ext cx="2965252" cy="2965252"/>
            </a:xfrm>
            <a:custGeom>
              <a:avLst/>
              <a:gdLst>
                <a:gd name="f0" fmla="val 10800000"/>
                <a:gd name="f1" fmla="val 5400000"/>
                <a:gd name="f2" fmla="val 180"/>
                <a:gd name="f3" fmla="val w"/>
                <a:gd name="f4" fmla="val h"/>
                <a:gd name="f5" fmla="val 0"/>
                <a:gd name="f6" fmla="val 2965252"/>
                <a:gd name="f7" fmla="val 2892687"/>
                <a:gd name="f8" fmla="val 1024469"/>
                <a:gd name="f9" fmla="val 3091172"/>
                <a:gd name="f10" fmla="val 1635345"/>
                <a:gd name="f11" fmla="val 2873733"/>
                <a:gd name="f12" fmla="val 2304553"/>
                <a:gd name="f13" fmla="val 2354092"/>
                <a:gd name="f14" fmla="val 2682095"/>
                <a:gd name="f15" fmla="val 1482626"/>
                <a:gd name="f16" fmla="+- 0 0 -90"/>
                <a:gd name="f17" fmla="*/ f3 1 2965252"/>
                <a:gd name="f18" fmla="*/ f4 1 2965252"/>
                <a:gd name="f19" fmla="val f5"/>
                <a:gd name="f20" fmla="val f6"/>
                <a:gd name="f21" fmla="*/ f16 f0 1"/>
                <a:gd name="f22" fmla="+- f20 0 f19"/>
                <a:gd name="f23" fmla="*/ f21 1 f2"/>
                <a:gd name="f24" fmla="*/ f22 1 2965252"/>
                <a:gd name="f25" fmla="*/ 2892687 f22 1"/>
                <a:gd name="f26" fmla="*/ 1024469 f22 1"/>
                <a:gd name="f27" fmla="*/ 2354092 f22 1"/>
                <a:gd name="f28" fmla="*/ 2682095 f22 1"/>
                <a:gd name="f29" fmla="*/ 1482626 f22 1"/>
                <a:gd name="f30" fmla="+- f23 0 f1"/>
                <a:gd name="f31" fmla="*/ f25 1 2965252"/>
                <a:gd name="f32" fmla="*/ f26 1 2965252"/>
                <a:gd name="f33" fmla="*/ f27 1 2965252"/>
                <a:gd name="f34" fmla="*/ f28 1 2965252"/>
                <a:gd name="f35" fmla="*/ f29 1 2965252"/>
                <a:gd name="f36" fmla="*/ f19 1 f24"/>
                <a:gd name="f37" fmla="*/ f20 1 f24"/>
                <a:gd name="f38" fmla="*/ f31 1 f24"/>
                <a:gd name="f39" fmla="*/ f32 1 f24"/>
                <a:gd name="f40" fmla="*/ f33 1 f24"/>
                <a:gd name="f41" fmla="*/ f34 1 f24"/>
                <a:gd name="f42" fmla="*/ f35 1 f24"/>
                <a:gd name="f43" fmla="*/ f36 f17 1"/>
                <a:gd name="f44" fmla="*/ f37 f17 1"/>
                <a:gd name="f45" fmla="*/ f37 f18 1"/>
                <a:gd name="f46" fmla="*/ f36 f18 1"/>
                <a:gd name="f47" fmla="*/ f38 f17 1"/>
                <a:gd name="f48" fmla="*/ f39 f18 1"/>
                <a:gd name="f49" fmla="*/ f40 f17 1"/>
                <a:gd name="f50" fmla="*/ f41 f18 1"/>
                <a:gd name="f51" fmla="*/ f42 f17 1"/>
                <a:gd name="f52" fmla="*/ f42 f18 1"/>
              </a:gdLst>
              <a:ahLst/>
              <a:cxnLst>
                <a:cxn ang="3cd4">
                  <a:pos x="hc" y="t"/>
                </a:cxn>
                <a:cxn ang="0">
                  <a:pos x="r" y="vc"/>
                </a:cxn>
                <a:cxn ang="cd4">
                  <a:pos x="hc" y="b"/>
                </a:cxn>
                <a:cxn ang="cd2">
                  <a:pos x="l" y="vc"/>
                </a:cxn>
                <a:cxn ang="f30">
                  <a:pos x="f47" y="f48"/>
                </a:cxn>
                <a:cxn ang="f30">
                  <a:pos x="f49" y="f50"/>
                </a:cxn>
                <a:cxn ang="f30">
                  <a:pos x="f51" y="f52"/>
                </a:cxn>
                <a:cxn ang="f30">
                  <a:pos x="f47" y="f48"/>
                </a:cxn>
              </a:cxnLst>
              <a:rect l="f43" t="f46" r="f44" b="f45"/>
              <a:pathLst>
                <a:path w="2965252" h="2965252">
                  <a:moveTo>
                    <a:pt x="f7" y="f8"/>
                  </a:moveTo>
                  <a:cubicBezTo>
                    <a:pt x="f9" y="f10"/>
                    <a:pt x="f11" y="f12"/>
                    <a:pt x="f13" y="f14"/>
                  </a:cubicBezTo>
                  <a:lnTo>
                    <a:pt x="f15" y="f15"/>
                  </a:lnTo>
                  <a:lnTo>
                    <a:pt x="f7" y="f8"/>
                  </a:lnTo>
                  <a:close/>
                </a:path>
              </a:pathLst>
            </a:custGeom>
            <a:blipFill>
              <a:blip r:embed="rId3">
                <a:alphaModFix/>
              </a:blip>
              <a:tile sx="102027" sy="102027" algn="tl"/>
            </a:blipFill>
            <a:ln cap="flat">
              <a:noFill/>
              <a:prstDash val="solid"/>
            </a:ln>
          </p:spPr>
          <p:txBody>
            <a:bodyPr vert="horz" wrap="square" lIns="1927546" tIns="1372614" rIns="190752" bIns="922181"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Impact"/>
                </a:rPr>
                <a:t>Parallel</a:t>
              </a:r>
              <a:endParaRPr lang="en-US" sz="1400" b="0" i="0" u="none" strike="noStrike" kern="1200" cap="none" spc="0" baseline="0">
                <a:solidFill>
                  <a:srgbClr val="FFFFFF"/>
                </a:solidFill>
                <a:uFillTx/>
                <a:latin typeface="Impact"/>
              </a:endParaRPr>
            </a:p>
          </p:txBody>
        </p:sp>
        <p:sp>
          <p:nvSpPr>
            <p:cNvPr id="6" name="Freeform: Shape 5"/>
            <p:cNvSpPr/>
            <p:nvPr/>
          </p:nvSpPr>
          <p:spPr>
            <a:xfrm>
              <a:off x="4339056" y="2627327"/>
              <a:ext cx="2965252" cy="2965252"/>
            </a:xfrm>
            <a:custGeom>
              <a:avLst/>
              <a:gdLst>
                <a:gd name="f0" fmla="val 10800000"/>
                <a:gd name="f1" fmla="val 5400000"/>
                <a:gd name="f2" fmla="val 180"/>
                <a:gd name="f3" fmla="val w"/>
                <a:gd name="f4" fmla="val h"/>
                <a:gd name="f5" fmla="val 0"/>
                <a:gd name="f6" fmla="val 2965252"/>
                <a:gd name="f7" fmla="val 2354092"/>
                <a:gd name="f8" fmla="val 2682096"/>
                <a:gd name="f9" fmla="val -2147483648"/>
                <a:gd name="f10" fmla="val 611161"/>
                <a:gd name="f11" fmla="val 1482626"/>
                <a:gd name="f12" fmla="+- 0 0 -90"/>
                <a:gd name="f13" fmla="*/ f3 1 2965252"/>
                <a:gd name="f14" fmla="*/ f4 1 2965252"/>
                <a:gd name="f15" fmla="val f5"/>
                <a:gd name="f16" fmla="val f6"/>
                <a:gd name="f17" fmla="*/ f12 f0 1"/>
                <a:gd name="f18" fmla="+- f16 0 f15"/>
                <a:gd name="f19" fmla="*/ f17 1 f2"/>
                <a:gd name="f20" fmla="*/ f18 1 2965252"/>
                <a:gd name="f21" fmla="*/ 2354092 f18 1"/>
                <a:gd name="f22" fmla="*/ 2682096 f18 1"/>
                <a:gd name="f23" fmla="*/ 611161 f18 1"/>
                <a:gd name="f24" fmla="*/ 1482626 f18 1"/>
                <a:gd name="f25" fmla="+- f19 0 f1"/>
                <a:gd name="f26" fmla="*/ f21 1 2965252"/>
                <a:gd name="f27" fmla="*/ f22 1 2965252"/>
                <a:gd name="f28" fmla="*/ f23 1 2965252"/>
                <a:gd name="f29" fmla="*/ f24 1 2965252"/>
                <a:gd name="f30" fmla="*/ f15 1 f20"/>
                <a:gd name="f31" fmla="*/ f16 1 f20"/>
                <a:gd name="f32" fmla="*/ f26 1 f20"/>
                <a:gd name="f33" fmla="*/ f27 1 f20"/>
                <a:gd name="f34" fmla="*/ f28 1 f20"/>
                <a:gd name="f35" fmla="*/ f29 1 f20"/>
                <a:gd name="f36" fmla="*/ f30 f13 1"/>
                <a:gd name="f37" fmla="*/ f31 f13 1"/>
                <a:gd name="f38" fmla="*/ f31 f14 1"/>
                <a:gd name="f39" fmla="*/ f30 f14 1"/>
                <a:gd name="f40" fmla="*/ f32 f13 1"/>
                <a:gd name="f41" fmla="*/ f33 f14 1"/>
                <a:gd name="f42" fmla="*/ f34 f13 1"/>
                <a:gd name="f43" fmla="*/ f35 f13 1"/>
                <a:gd name="f44" fmla="*/ f35 f14 1"/>
              </a:gdLst>
              <a:ahLst/>
              <a:cxnLst>
                <a:cxn ang="3cd4">
                  <a:pos x="hc" y="t"/>
                </a:cxn>
                <a:cxn ang="0">
                  <a:pos x="r" y="vc"/>
                </a:cxn>
                <a:cxn ang="cd4">
                  <a:pos x="hc" y="b"/>
                </a:cxn>
                <a:cxn ang="cd2">
                  <a:pos x="l" y="vc"/>
                </a:cxn>
                <a:cxn ang="f25">
                  <a:pos x="f40" y="f41"/>
                </a:cxn>
                <a:cxn ang="f25">
                  <a:pos x="f42" y="f41"/>
                </a:cxn>
                <a:cxn ang="f25">
                  <a:pos x="f43" y="f44"/>
                </a:cxn>
                <a:cxn ang="f25">
                  <a:pos x="f40" y="f41"/>
                </a:cxn>
              </a:cxnLst>
              <a:rect l="f36" t="f39" r="f37" b="f38"/>
              <a:pathLst>
                <a:path w="2965252" h="2965252">
                  <a:moveTo>
                    <a:pt x="f7" y="f8"/>
                  </a:moveTo>
                  <a:cubicBezTo>
                    <a:pt x="f9" y="f9"/>
                    <a:pt x="f9" y="f9"/>
                    <a:pt x="f10" y="f8"/>
                  </a:cubicBezTo>
                  <a:lnTo>
                    <a:pt x="f11" y="f11"/>
                  </a:lnTo>
                  <a:lnTo>
                    <a:pt x="f7" y="f8"/>
                  </a:lnTo>
                  <a:close/>
                </a:path>
              </a:pathLst>
            </a:custGeom>
            <a:blipFill>
              <a:blip r:embed="rId3">
                <a:alphaModFix/>
              </a:blip>
              <a:tile sx="102027" sy="102027" algn="tl"/>
            </a:blipFill>
            <a:ln cap="flat">
              <a:noFill/>
              <a:prstDash val="solid"/>
            </a:ln>
          </p:spPr>
          <p:txBody>
            <a:bodyPr vert="horz" wrap="square" lIns="1076797" tIns="2100513" rIns="1076797" bIns="123681"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Impact"/>
                </a:rPr>
                <a:t>Open</a:t>
              </a:r>
              <a:endParaRPr lang="en-US" sz="1400" b="0" i="0" u="none" strike="noStrike" kern="1200" cap="none" spc="0" baseline="0">
                <a:solidFill>
                  <a:srgbClr val="FFFFFF"/>
                </a:solidFill>
                <a:uFillTx/>
                <a:latin typeface="Impact"/>
              </a:endParaRPr>
            </a:p>
          </p:txBody>
        </p:sp>
        <p:sp>
          <p:nvSpPr>
            <p:cNvPr id="7" name="Freeform: Shape 6"/>
            <p:cNvSpPr/>
            <p:nvPr/>
          </p:nvSpPr>
          <p:spPr>
            <a:xfrm>
              <a:off x="4271985" y="2578617"/>
              <a:ext cx="2965252" cy="2965252"/>
            </a:xfrm>
            <a:custGeom>
              <a:avLst/>
              <a:gdLst>
                <a:gd name="f0" fmla="val 10800000"/>
                <a:gd name="f1" fmla="val 5400000"/>
                <a:gd name="f2" fmla="val 180"/>
                <a:gd name="f3" fmla="val w"/>
                <a:gd name="f4" fmla="val h"/>
                <a:gd name="f5" fmla="val 0"/>
                <a:gd name="f6" fmla="val 2965252"/>
                <a:gd name="f7" fmla="val 611160"/>
                <a:gd name="f8" fmla="val 2682096"/>
                <a:gd name="f9" fmla="val 91518"/>
                <a:gd name="f10" fmla="val 2304554"/>
                <a:gd name="f11" fmla="val -125921"/>
                <a:gd name="f12" fmla="val 1635345"/>
                <a:gd name="f13" fmla="val 72565"/>
                <a:gd name="f14" fmla="val 1024470"/>
                <a:gd name="f15" fmla="val 1482626"/>
                <a:gd name="f16" fmla="+- 0 0 -90"/>
                <a:gd name="f17" fmla="*/ f3 1 2965252"/>
                <a:gd name="f18" fmla="*/ f4 1 2965252"/>
                <a:gd name="f19" fmla="val f5"/>
                <a:gd name="f20" fmla="val f6"/>
                <a:gd name="f21" fmla="*/ f16 f0 1"/>
                <a:gd name="f22" fmla="+- f20 0 f19"/>
                <a:gd name="f23" fmla="*/ f21 1 f2"/>
                <a:gd name="f24" fmla="*/ f22 1 2965252"/>
                <a:gd name="f25" fmla="*/ 611160 f22 1"/>
                <a:gd name="f26" fmla="*/ 2682096 f22 1"/>
                <a:gd name="f27" fmla="*/ 72565 f22 1"/>
                <a:gd name="f28" fmla="*/ 1024470 f22 1"/>
                <a:gd name="f29" fmla="*/ 1482626 f22 1"/>
                <a:gd name="f30" fmla="+- f23 0 f1"/>
                <a:gd name="f31" fmla="*/ f25 1 2965252"/>
                <a:gd name="f32" fmla="*/ f26 1 2965252"/>
                <a:gd name="f33" fmla="*/ f27 1 2965252"/>
                <a:gd name="f34" fmla="*/ f28 1 2965252"/>
                <a:gd name="f35" fmla="*/ f29 1 2965252"/>
                <a:gd name="f36" fmla="*/ f19 1 f24"/>
                <a:gd name="f37" fmla="*/ f20 1 f24"/>
                <a:gd name="f38" fmla="*/ f31 1 f24"/>
                <a:gd name="f39" fmla="*/ f32 1 f24"/>
                <a:gd name="f40" fmla="*/ f33 1 f24"/>
                <a:gd name="f41" fmla="*/ f34 1 f24"/>
                <a:gd name="f42" fmla="*/ f35 1 f24"/>
                <a:gd name="f43" fmla="*/ f36 f17 1"/>
                <a:gd name="f44" fmla="*/ f37 f17 1"/>
                <a:gd name="f45" fmla="*/ f37 f18 1"/>
                <a:gd name="f46" fmla="*/ f36 f18 1"/>
                <a:gd name="f47" fmla="*/ f38 f17 1"/>
                <a:gd name="f48" fmla="*/ f39 f18 1"/>
                <a:gd name="f49" fmla="*/ f40 f17 1"/>
                <a:gd name="f50" fmla="*/ f41 f18 1"/>
                <a:gd name="f51" fmla="*/ f42 f17 1"/>
                <a:gd name="f52" fmla="*/ f42 f18 1"/>
              </a:gdLst>
              <a:ahLst/>
              <a:cxnLst>
                <a:cxn ang="3cd4">
                  <a:pos x="hc" y="t"/>
                </a:cxn>
                <a:cxn ang="0">
                  <a:pos x="r" y="vc"/>
                </a:cxn>
                <a:cxn ang="cd4">
                  <a:pos x="hc" y="b"/>
                </a:cxn>
                <a:cxn ang="cd2">
                  <a:pos x="l" y="vc"/>
                </a:cxn>
                <a:cxn ang="f30">
                  <a:pos x="f47" y="f48"/>
                </a:cxn>
                <a:cxn ang="f30">
                  <a:pos x="f49" y="f50"/>
                </a:cxn>
                <a:cxn ang="f30">
                  <a:pos x="f51" y="f52"/>
                </a:cxn>
                <a:cxn ang="f30">
                  <a:pos x="f47" y="f48"/>
                </a:cxn>
              </a:cxnLst>
              <a:rect l="f43" t="f46" r="f44" b="f45"/>
              <a:pathLst>
                <a:path w="2965252" h="2965252">
                  <a:moveTo>
                    <a:pt x="f7" y="f8"/>
                  </a:moveTo>
                  <a:cubicBezTo>
                    <a:pt x="f9" y="f10"/>
                    <a:pt x="f11" y="f12"/>
                    <a:pt x="f13" y="f14"/>
                  </a:cubicBezTo>
                  <a:lnTo>
                    <a:pt x="f15" y="f15"/>
                  </a:lnTo>
                  <a:lnTo>
                    <a:pt x="f7" y="f8"/>
                  </a:lnTo>
                  <a:close/>
                </a:path>
              </a:pathLst>
            </a:custGeom>
            <a:blipFill>
              <a:blip r:embed="rId3">
                <a:alphaModFix/>
              </a:blip>
              <a:tile sx="102027" sy="102027" algn="tl"/>
            </a:blipFill>
            <a:ln cap="flat">
              <a:noFill/>
              <a:prstDash val="solid"/>
            </a:ln>
          </p:spPr>
          <p:txBody>
            <a:bodyPr vert="horz" wrap="square" lIns="190752" tIns="1372614" rIns="1927546" bIns="922181"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Impact"/>
                </a:rPr>
                <a:t>Modified</a:t>
              </a:r>
              <a:endParaRPr lang="en-US" sz="1400" b="0" i="0" u="none" strike="noStrike" kern="1200" cap="none" spc="0" baseline="0">
                <a:solidFill>
                  <a:srgbClr val="FFFFFF"/>
                </a:solidFill>
                <a:uFillTx/>
                <a:latin typeface="Impact"/>
              </a:endParaRPr>
            </a:p>
          </p:txBody>
        </p:sp>
        <p:sp>
          <p:nvSpPr>
            <p:cNvPr id="8" name="Freeform: Shape 7"/>
            <p:cNvSpPr/>
            <p:nvPr/>
          </p:nvSpPr>
          <p:spPr>
            <a:xfrm>
              <a:off x="4297396" y="2499539"/>
              <a:ext cx="2965252" cy="2965252"/>
            </a:xfrm>
            <a:custGeom>
              <a:avLst/>
              <a:gdLst>
                <a:gd name="f0" fmla="val 10800000"/>
                <a:gd name="f1" fmla="val 5400000"/>
                <a:gd name="f2" fmla="val 180"/>
                <a:gd name="f3" fmla="val w"/>
                <a:gd name="f4" fmla="val h"/>
                <a:gd name="f5" fmla="val 0"/>
                <a:gd name="f6" fmla="val 2965252"/>
                <a:gd name="f7" fmla="val 72565"/>
                <a:gd name="f8" fmla="val 1024469"/>
                <a:gd name="f9" fmla="val 271050"/>
                <a:gd name="f10" fmla="val 413593"/>
                <a:gd name="f11" fmla="val 840314"/>
                <a:gd name="f12" fmla="val 1482626"/>
                <a:gd name="f13" fmla="+- 0 0 -90"/>
                <a:gd name="f14" fmla="*/ f3 1 2965252"/>
                <a:gd name="f15" fmla="*/ f4 1 2965252"/>
                <a:gd name="f16" fmla="val f5"/>
                <a:gd name="f17" fmla="val f6"/>
                <a:gd name="f18" fmla="*/ f13 f0 1"/>
                <a:gd name="f19" fmla="+- f17 0 f16"/>
                <a:gd name="f20" fmla="*/ f18 1 f2"/>
                <a:gd name="f21" fmla="*/ f19 1 2965252"/>
                <a:gd name="f22" fmla="*/ 72565 f19 1"/>
                <a:gd name="f23" fmla="*/ 1024469 f19 1"/>
                <a:gd name="f24" fmla="*/ 1482626 f19 1"/>
                <a:gd name="f25" fmla="*/ 0 f19 1"/>
                <a:gd name="f26" fmla="+- f20 0 f1"/>
                <a:gd name="f27" fmla="*/ f22 1 2965252"/>
                <a:gd name="f28" fmla="*/ f23 1 2965252"/>
                <a:gd name="f29" fmla="*/ f24 1 2965252"/>
                <a:gd name="f30" fmla="*/ f25 1 2965252"/>
                <a:gd name="f31" fmla="*/ f16 1 f21"/>
                <a:gd name="f32" fmla="*/ f17 1 f21"/>
                <a:gd name="f33" fmla="*/ f27 1 f21"/>
                <a:gd name="f34" fmla="*/ f28 1 f21"/>
                <a:gd name="f35" fmla="*/ f29 1 f21"/>
                <a:gd name="f36" fmla="*/ f30 1 f21"/>
                <a:gd name="f37" fmla="*/ f31 f14 1"/>
                <a:gd name="f38" fmla="*/ f32 f14 1"/>
                <a:gd name="f39" fmla="*/ f32 f15 1"/>
                <a:gd name="f40" fmla="*/ f31 f15 1"/>
                <a:gd name="f41" fmla="*/ f33 f14 1"/>
                <a:gd name="f42" fmla="*/ f34 f15 1"/>
                <a:gd name="f43" fmla="*/ f35 f14 1"/>
                <a:gd name="f44" fmla="*/ f36 f15 1"/>
                <a:gd name="f45" fmla="*/ f35 f15 1"/>
              </a:gdLst>
              <a:ahLst/>
              <a:cxnLst>
                <a:cxn ang="3cd4">
                  <a:pos x="hc" y="t"/>
                </a:cxn>
                <a:cxn ang="0">
                  <a:pos x="r" y="vc"/>
                </a:cxn>
                <a:cxn ang="cd4">
                  <a:pos x="hc" y="b"/>
                </a:cxn>
                <a:cxn ang="cd2">
                  <a:pos x="l" y="vc"/>
                </a:cxn>
                <a:cxn ang="f26">
                  <a:pos x="f41" y="f42"/>
                </a:cxn>
                <a:cxn ang="f26">
                  <a:pos x="f43" y="f44"/>
                </a:cxn>
                <a:cxn ang="f26">
                  <a:pos x="f43" y="f45"/>
                </a:cxn>
                <a:cxn ang="f26">
                  <a:pos x="f41" y="f42"/>
                </a:cxn>
              </a:cxnLst>
              <a:rect l="f37" t="f40" r="f38" b="f39"/>
              <a:pathLst>
                <a:path w="2965252" h="2965252">
                  <a:moveTo>
                    <a:pt x="f7" y="f8"/>
                  </a:moveTo>
                  <a:cubicBezTo>
                    <a:pt x="f9" y="f10"/>
                    <a:pt x="f11" y="f5"/>
                    <a:pt x="f12" y="f5"/>
                  </a:cubicBezTo>
                  <a:lnTo>
                    <a:pt x="f12" y="f12"/>
                  </a:lnTo>
                  <a:lnTo>
                    <a:pt x="f7" y="f8"/>
                  </a:lnTo>
                  <a:close/>
                </a:path>
              </a:pathLst>
            </a:custGeom>
            <a:blipFill>
              <a:blip r:embed="rId3">
                <a:alphaModFix/>
              </a:blip>
              <a:tile sx="102027" sy="102027" algn="tl"/>
            </a:blipFill>
            <a:ln cap="flat">
              <a:noFill/>
              <a:prstDash val="solid"/>
            </a:ln>
          </p:spPr>
          <p:txBody>
            <a:bodyPr vert="horz" wrap="square" lIns="483040" tIns="516224" rIns="1564657" bIns="1849172"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Impact"/>
                </a:rPr>
                <a:t>Non-swimmer roles</a:t>
              </a:r>
              <a:endParaRPr lang="en-US" sz="1400" b="0" i="0" u="none" strike="noStrike" kern="1200" cap="none" spc="0" baseline="0">
                <a:solidFill>
                  <a:srgbClr val="FFFFFF"/>
                </a:solidFill>
                <a:uFillTx/>
                <a:latin typeface="Impact"/>
              </a:endParaRPr>
            </a:p>
          </p:txBody>
        </p:sp>
        <p:sp>
          <p:nvSpPr>
            <p:cNvPr id="9" name="Freeform: Shape 8"/>
            <p:cNvSpPr/>
            <p:nvPr/>
          </p:nvSpPr>
          <p:spPr>
            <a:xfrm>
              <a:off x="4197004" y="2315974"/>
              <a:ext cx="3332375" cy="3332375"/>
            </a:xfrm>
            <a:custGeom>
              <a:avLst/>
              <a:gdLst>
                <a:gd name="f0" fmla="val 10800000"/>
                <a:gd name="f1" fmla="val 5400000"/>
                <a:gd name="f2" fmla="val 180"/>
                <a:gd name="f3" fmla="val w"/>
                <a:gd name="f4" fmla="val h"/>
                <a:gd name="f5" fmla="val 0"/>
                <a:gd name="f6" fmla="val 3332378"/>
                <a:gd name="f7" fmla="+- 0 0 3971917"/>
                <a:gd name="f8" fmla="val 1666335"/>
                <a:gd name="f9" fmla="val 112951"/>
                <a:gd name="f10" fmla="val 1553238"/>
                <a:gd name="f11" fmla="val 16200324"/>
                <a:gd name="f12" fmla="val 4009953"/>
                <a:gd name="f13" fmla="val 3201305"/>
                <a:gd name="f14" fmla="val 1020455"/>
                <a:gd name="f15" fmla="val 3062813"/>
                <a:gd name="f16" fmla="val 1212349"/>
                <a:gd name="f17" fmla="val 2825305"/>
                <a:gd name="f18" fmla="val 1142638"/>
                <a:gd name="f19" fmla="val 2932337"/>
                <a:gd name="f20" fmla="val 1107857"/>
                <a:gd name="f21" fmla="val 1383787"/>
                <a:gd name="f22" fmla="val 20172241"/>
                <a:gd name="f23" fmla="+- 0 0 -270"/>
                <a:gd name="f24" fmla="+- 0 0 -431"/>
                <a:gd name="f25" fmla="+- 0 0 -521"/>
                <a:gd name="f26" fmla="+- 0 0 -611"/>
                <a:gd name="f27" fmla="*/ f3 1 3332378"/>
                <a:gd name="f28" fmla="*/ f4 1 3332378"/>
                <a:gd name="f29" fmla="val f5"/>
                <a:gd name="f30" fmla="val f6"/>
                <a:gd name="f31" fmla="*/ f23 f0 1"/>
                <a:gd name="f32" fmla="*/ f24 f0 1"/>
                <a:gd name="f33" fmla="*/ f25 f0 1"/>
                <a:gd name="f34" fmla="*/ f26 f0 1"/>
                <a:gd name="f35" fmla="+- f30 0 f29"/>
                <a:gd name="f36" fmla="*/ f31 1 f2"/>
                <a:gd name="f37" fmla="*/ f32 1 f2"/>
                <a:gd name="f38" fmla="*/ f33 1 f2"/>
                <a:gd name="f39" fmla="*/ f34 1 f2"/>
                <a:gd name="f40" fmla="*/ f35 1 3332378"/>
                <a:gd name="f41" fmla="+- f36 0 f1"/>
                <a:gd name="f42" fmla="+- f37 0 f1"/>
                <a:gd name="f43" fmla="+- f38 0 f1"/>
                <a:gd name="f44" fmla="+- f39 0 f1"/>
                <a:gd name="f45" fmla="*/ 1666327 1 f40"/>
                <a:gd name="f46" fmla="*/ 197677 1 f40"/>
                <a:gd name="f47" fmla="*/ 3201305 1 f40"/>
                <a:gd name="f48" fmla="*/ 1020455 1 f40"/>
                <a:gd name="f49" fmla="*/ 3062813 1 f40"/>
                <a:gd name="f50" fmla="*/ 1212349 1 f40"/>
                <a:gd name="f51" fmla="*/ 2825305 1 f40"/>
                <a:gd name="f52" fmla="*/ 1142638 1 f40"/>
                <a:gd name="f53" fmla="*/ 567884 1 f40"/>
                <a:gd name="f54" fmla="*/ 2764494 1 f40"/>
                <a:gd name="f55" fmla="*/ f53 f27 1"/>
                <a:gd name="f56" fmla="*/ f54 f27 1"/>
                <a:gd name="f57" fmla="*/ f54 f28 1"/>
                <a:gd name="f58" fmla="*/ f53 f28 1"/>
                <a:gd name="f59" fmla="*/ f45 f27 1"/>
                <a:gd name="f60" fmla="*/ f46 f28 1"/>
                <a:gd name="f61" fmla="*/ f47 f27 1"/>
                <a:gd name="f62" fmla="*/ f48 f28 1"/>
                <a:gd name="f63" fmla="*/ f49 f27 1"/>
                <a:gd name="f64" fmla="*/ f50 f28 1"/>
                <a:gd name="f65" fmla="*/ f51 f27 1"/>
                <a:gd name="f66" fmla="*/ f52 f28 1"/>
              </a:gdLst>
              <a:ahLst/>
              <a:cxnLst>
                <a:cxn ang="3cd4">
                  <a:pos x="hc" y="t"/>
                </a:cxn>
                <a:cxn ang="0">
                  <a:pos x="r" y="vc"/>
                </a:cxn>
                <a:cxn ang="cd4">
                  <a:pos x="hc" y="b"/>
                </a:cxn>
                <a:cxn ang="cd2">
                  <a:pos x="l" y="vc"/>
                </a:cxn>
                <a:cxn ang="f41">
                  <a:pos x="f59" y="f60"/>
                </a:cxn>
                <a:cxn ang="f42">
                  <a:pos x="f61" y="f62"/>
                </a:cxn>
                <a:cxn ang="f43">
                  <a:pos x="f63" y="f64"/>
                </a:cxn>
                <a:cxn ang="f44">
                  <a:pos x="f65" y="f66"/>
                </a:cxn>
              </a:cxnLst>
              <a:rect l="f55" t="f58" r="f56" b="f57"/>
              <a:pathLst>
                <a:path w="3332378" h="3332378">
                  <a:moveTo>
                    <a:pt x="f8" y="f9"/>
                  </a:moveTo>
                  <a:arcTo wR="f10" hR="f10" stAng="f11" swAng="f12"/>
                  <a:lnTo>
                    <a:pt x="f13" y="f14"/>
                  </a:lnTo>
                  <a:lnTo>
                    <a:pt x="f15" y="f16"/>
                  </a:lnTo>
                  <a:lnTo>
                    <a:pt x="f17" y="f18"/>
                  </a:lnTo>
                  <a:lnTo>
                    <a:pt x="f19" y="f20"/>
                  </a:lnTo>
                  <a:arcTo wR="f21" hR="f21" stAng="f22" swAng="f7"/>
                  <a:close/>
                </a:path>
              </a:pathLst>
            </a:custGeom>
            <a:blipFill>
              <a:blip r:embed="rId4">
                <a:alphaModFix/>
              </a:blip>
              <a:tile sx="102027" sy="102027" algn="tl"/>
            </a:blipFill>
            <a:ln cap="flat">
              <a:noFill/>
              <a:prstDash val="solid"/>
            </a:ln>
          </p:spPr>
          <p:txBody>
            <a:bodyPr lIns="0" tIns="0" rIns="0" bIns="0"/>
            <a:lstStyle/>
            <a:p>
              <a:endParaRPr lang="en-US"/>
            </a:p>
          </p:txBody>
        </p:sp>
        <p:sp>
          <p:nvSpPr>
            <p:cNvPr id="10" name="Freeform: Shape 9"/>
            <p:cNvSpPr/>
            <p:nvPr/>
          </p:nvSpPr>
          <p:spPr>
            <a:xfrm>
              <a:off x="4222763" y="2395023"/>
              <a:ext cx="3332375" cy="3332375"/>
            </a:xfrm>
            <a:custGeom>
              <a:avLst/>
              <a:gdLst>
                <a:gd name="f0" fmla="val 10800000"/>
                <a:gd name="f1" fmla="val 5400000"/>
                <a:gd name="f2" fmla="val 180"/>
                <a:gd name="f3" fmla="val w"/>
                <a:gd name="f4" fmla="val h"/>
                <a:gd name="f5" fmla="val 0"/>
                <a:gd name="f6" fmla="val 3332378"/>
                <a:gd name="f7" fmla="+- 0 0 3972679"/>
                <a:gd name="f8" fmla="val 3143400"/>
                <a:gd name="f9" fmla="val 1186192"/>
                <a:gd name="f10" fmla="val 1553238"/>
                <a:gd name="f11" fmla="val 20519953"/>
                <a:gd name="f12" fmla="val 4010715"/>
                <a:gd name="f13" fmla="val 2754552"/>
                <a:gd name="f14" fmla="val 2926752"/>
                <a:gd name="f15" fmla="val 2529262"/>
                <a:gd name="f16" fmla="val 2854311"/>
                <a:gd name="f17" fmla="val 2522195"/>
                <a:gd name="f18" fmla="val 2606885"/>
                <a:gd name="f19" fmla="val 2588338"/>
                <a:gd name="f20" fmla="val 2697938"/>
                <a:gd name="f21" fmla="val 1383787"/>
                <a:gd name="f22" fmla="val 2892633"/>
                <a:gd name="f23" fmla="+- 0 0 -341"/>
                <a:gd name="f24" fmla="+- 0 0 -144"/>
                <a:gd name="f25" fmla="+- 0 0 -234"/>
                <a:gd name="f26" fmla="+- 0 0 -324"/>
                <a:gd name="f27" fmla="*/ f3 1 3332378"/>
                <a:gd name="f28" fmla="*/ f4 1 3332378"/>
                <a:gd name="f29" fmla="val f5"/>
                <a:gd name="f30" fmla="val f6"/>
                <a:gd name="f31" fmla="*/ f23 f0 1"/>
                <a:gd name="f32" fmla="*/ f24 f0 1"/>
                <a:gd name="f33" fmla="*/ f25 f0 1"/>
                <a:gd name="f34" fmla="*/ f26 f0 1"/>
                <a:gd name="f35" fmla="+- f30 0 f29"/>
                <a:gd name="f36" fmla="*/ f31 1 f2"/>
                <a:gd name="f37" fmla="*/ f32 1 f2"/>
                <a:gd name="f38" fmla="*/ f33 1 f2"/>
                <a:gd name="f39" fmla="*/ f34 1 f2"/>
                <a:gd name="f40" fmla="*/ f35 1 3332378"/>
                <a:gd name="f41" fmla="+- f36 0 f1"/>
                <a:gd name="f42" fmla="+- f37 0 f1"/>
                <a:gd name="f43" fmla="+- f38 0 f1"/>
                <a:gd name="f44" fmla="+- f39 0 f1"/>
                <a:gd name="f45" fmla="*/ 3062821 1 f40"/>
                <a:gd name="f46" fmla="*/ 1212375 1 f40"/>
                <a:gd name="f47" fmla="*/ 2754552 1 f40"/>
                <a:gd name="f48" fmla="*/ 2926752 1 f40"/>
                <a:gd name="f49" fmla="*/ 2529262 1 f40"/>
                <a:gd name="f50" fmla="*/ 2854311 1 f40"/>
                <a:gd name="f51" fmla="*/ 2522195 1 f40"/>
                <a:gd name="f52" fmla="*/ 2606885 1 f40"/>
                <a:gd name="f53" fmla="*/ 567884 1 f40"/>
                <a:gd name="f54" fmla="*/ 2764494 1 f40"/>
                <a:gd name="f55" fmla="*/ f53 f27 1"/>
                <a:gd name="f56" fmla="*/ f54 f27 1"/>
                <a:gd name="f57" fmla="*/ f54 f28 1"/>
                <a:gd name="f58" fmla="*/ f53 f28 1"/>
                <a:gd name="f59" fmla="*/ f45 f27 1"/>
                <a:gd name="f60" fmla="*/ f46 f28 1"/>
                <a:gd name="f61" fmla="*/ f47 f27 1"/>
                <a:gd name="f62" fmla="*/ f48 f28 1"/>
                <a:gd name="f63" fmla="*/ f49 f27 1"/>
                <a:gd name="f64" fmla="*/ f50 f28 1"/>
                <a:gd name="f65" fmla="*/ f51 f27 1"/>
                <a:gd name="f66" fmla="*/ f52 f28 1"/>
              </a:gdLst>
              <a:ahLst/>
              <a:cxnLst>
                <a:cxn ang="3cd4">
                  <a:pos x="hc" y="t"/>
                </a:cxn>
                <a:cxn ang="0">
                  <a:pos x="r" y="vc"/>
                </a:cxn>
                <a:cxn ang="cd4">
                  <a:pos x="hc" y="b"/>
                </a:cxn>
                <a:cxn ang="cd2">
                  <a:pos x="l" y="vc"/>
                </a:cxn>
                <a:cxn ang="f41">
                  <a:pos x="f59" y="f60"/>
                </a:cxn>
                <a:cxn ang="f42">
                  <a:pos x="f61" y="f62"/>
                </a:cxn>
                <a:cxn ang="f43">
                  <a:pos x="f63" y="f64"/>
                </a:cxn>
                <a:cxn ang="f44">
                  <a:pos x="f65" y="f66"/>
                </a:cxn>
              </a:cxnLst>
              <a:rect l="f55" t="f58" r="f56" b="f57"/>
              <a:pathLst>
                <a:path w="3332378" h="3332378">
                  <a:moveTo>
                    <a:pt x="f8" y="f9"/>
                  </a:moveTo>
                  <a:arcTo wR="f10" hR="f10" stAng="f11" swAng="f12"/>
                  <a:lnTo>
                    <a:pt x="f13" y="f14"/>
                  </a:lnTo>
                  <a:lnTo>
                    <a:pt x="f15" y="f16"/>
                  </a:lnTo>
                  <a:lnTo>
                    <a:pt x="f17" y="f18"/>
                  </a:lnTo>
                  <a:lnTo>
                    <a:pt x="f19" y="f20"/>
                  </a:lnTo>
                  <a:arcTo wR="f21" hR="f21" stAng="f22" swAng="f7"/>
                  <a:close/>
                </a:path>
              </a:pathLst>
            </a:custGeom>
            <a:blipFill>
              <a:blip r:embed="rId4">
                <a:alphaModFix/>
              </a:blip>
              <a:tile sx="102027" sy="102027" algn="tl"/>
            </a:blipFill>
            <a:ln cap="flat">
              <a:noFill/>
              <a:prstDash val="solid"/>
            </a:ln>
          </p:spPr>
          <p:txBody>
            <a:bodyPr lIns="0" tIns="0" rIns="0" bIns="0"/>
            <a:lstStyle/>
            <a:p>
              <a:endParaRPr lang="en-US"/>
            </a:p>
          </p:txBody>
        </p:sp>
        <p:sp>
          <p:nvSpPr>
            <p:cNvPr id="11" name="Freeform: Shape 10"/>
            <p:cNvSpPr/>
            <p:nvPr/>
          </p:nvSpPr>
          <p:spPr>
            <a:xfrm>
              <a:off x="4155490" y="2443889"/>
              <a:ext cx="3332375" cy="3332375"/>
            </a:xfrm>
            <a:custGeom>
              <a:avLst/>
              <a:gdLst>
                <a:gd name="f0" fmla="val 10800000"/>
                <a:gd name="f1" fmla="val 5400000"/>
                <a:gd name="f2" fmla="val 180"/>
                <a:gd name="f3" fmla="val w"/>
                <a:gd name="f4" fmla="val h"/>
                <a:gd name="f5" fmla="val 0"/>
                <a:gd name="f6" fmla="val 3332378"/>
                <a:gd name="f7" fmla="+- 0 0 3972961"/>
                <a:gd name="f8" fmla="val 2579271"/>
                <a:gd name="f9" fmla="val 2922704"/>
                <a:gd name="f10" fmla="val 1553238"/>
                <a:gd name="f11" fmla="val 3239695"/>
                <a:gd name="f12" fmla="val 4010997"/>
                <a:gd name="f13" fmla="val 803635"/>
                <a:gd name="f14" fmla="val 3090813"/>
                <a:gd name="f15" fmla="val 802914"/>
                <a:gd name="f16" fmla="val 2854164"/>
                <a:gd name="f17" fmla="val 1036046"/>
                <a:gd name="f18" fmla="val 2770986"/>
                <a:gd name="f19" fmla="val 969888"/>
                <a:gd name="f20" fmla="val 2862028"/>
                <a:gd name="f21" fmla="val 1383787"/>
                <a:gd name="f22" fmla="val 7212657"/>
                <a:gd name="f23" fmla="+- 0 0 -53"/>
                <a:gd name="f24" fmla="+- 0 0 -216"/>
                <a:gd name="f25" fmla="+- 0 0 -306"/>
                <a:gd name="f26" fmla="+- 0 0 -396"/>
                <a:gd name="f27" fmla="*/ f3 1 3332378"/>
                <a:gd name="f28" fmla="*/ f4 1 3332378"/>
                <a:gd name="f29" fmla="val f5"/>
                <a:gd name="f30" fmla="val f6"/>
                <a:gd name="f31" fmla="*/ f23 f0 1"/>
                <a:gd name="f32" fmla="*/ f24 f0 1"/>
                <a:gd name="f33" fmla="*/ f25 f0 1"/>
                <a:gd name="f34" fmla="*/ f26 f0 1"/>
                <a:gd name="f35" fmla="+- f30 0 f29"/>
                <a:gd name="f36" fmla="*/ f31 1 f2"/>
                <a:gd name="f37" fmla="*/ f32 1 f2"/>
                <a:gd name="f38" fmla="*/ f33 1 f2"/>
                <a:gd name="f39" fmla="*/ f34 1 f2"/>
                <a:gd name="f40" fmla="*/ f35 1 3332378"/>
                <a:gd name="f41" fmla="+- f36 0 f1"/>
                <a:gd name="f42" fmla="+- f37 0 f1"/>
                <a:gd name="f43" fmla="+- f38 0 f1"/>
                <a:gd name="f44" fmla="+- f39 0 f1"/>
                <a:gd name="f45" fmla="*/ 2529464 1 f40"/>
                <a:gd name="f46" fmla="*/ 2854164 1 f40"/>
                <a:gd name="f47" fmla="*/ 803635 1 f40"/>
                <a:gd name="f48" fmla="*/ 3090813 1 f40"/>
                <a:gd name="f49" fmla="*/ 802914 1 f40"/>
                <a:gd name="f50" fmla="*/ 1036046 1 f40"/>
                <a:gd name="f51" fmla="*/ 2770986 1 f40"/>
                <a:gd name="f52" fmla="*/ 567884 1 f40"/>
                <a:gd name="f53" fmla="*/ 2764494 1 f40"/>
                <a:gd name="f54" fmla="*/ f52 f27 1"/>
                <a:gd name="f55" fmla="*/ f53 f27 1"/>
                <a:gd name="f56" fmla="*/ f53 f28 1"/>
                <a:gd name="f57" fmla="*/ f52 f28 1"/>
                <a:gd name="f58" fmla="*/ f45 f27 1"/>
                <a:gd name="f59" fmla="*/ f46 f28 1"/>
                <a:gd name="f60" fmla="*/ f47 f27 1"/>
                <a:gd name="f61" fmla="*/ f48 f28 1"/>
                <a:gd name="f62" fmla="*/ f49 f27 1"/>
                <a:gd name="f63" fmla="*/ f50 f27 1"/>
                <a:gd name="f64" fmla="*/ f51 f28 1"/>
              </a:gdLst>
              <a:ahLst/>
              <a:cxnLst>
                <a:cxn ang="3cd4">
                  <a:pos x="hc" y="t"/>
                </a:cxn>
                <a:cxn ang="0">
                  <a:pos x="r" y="vc"/>
                </a:cxn>
                <a:cxn ang="cd4">
                  <a:pos x="hc" y="b"/>
                </a:cxn>
                <a:cxn ang="cd2">
                  <a:pos x="l" y="vc"/>
                </a:cxn>
                <a:cxn ang="f41">
                  <a:pos x="f58" y="f59"/>
                </a:cxn>
                <a:cxn ang="f42">
                  <a:pos x="f60" y="f61"/>
                </a:cxn>
                <a:cxn ang="f43">
                  <a:pos x="f62" y="f59"/>
                </a:cxn>
                <a:cxn ang="f44">
                  <a:pos x="f63" y="f64"/>
                </a:cxn>
              </a:cxnLst>
              <a:rect l="f54" t="f57" r="f55" b="f56"/>
              <a:pathLst>
                <a:path w="3332378" h="3332378">
                  <a:moveTo>
                    <a:pt x="f8" y="f9"/>
                  </a:moveTo>
                  <a:arcTo wR="f10" hR="f10" stAng="f11" swAng="f12"/>
                  <a:lnTo>
                    <a:pt x="f13" y="f14"/>
                  </a:lnTo>
                  <a:lnTo>
                    <a:pt x="f15" y="f16"/>
                  </a:lnTo>
                  <a:lnTo>
                    <a:pt x="f17" y="f18"/>
                  </a:lnTo>
                  <a:lnTo>
                    <a:pt x="f19" y="f20"/>
                  </a:lnTo>
                  <a:arcTo wR="f21" hR="f21" stAng="f22" swAng="f7"/>
                  <a:close/>
                </a:path>
              </a:pathLst>
            </a:custGeom>
            <a:blipFill>
              <a:blip r:embed="rId4">
                <a:alphaModFix/>
              </a:blip>
              <a:tile sx="102027" sy="102027" algn="tl"/>
            </a:blipFill>
            <a:ln cap="flat">
              <a:noFill/>
              <a:prstDash val="solid"/>
            </a:ln>
          </p:spPr>
          <p:txBody>
            <a:bodyPr lIns="0" tIns="0" rIns="0" bIns="0"/>
            <a:lstStyle/>
            <a:p>
              <a:endParaRPr lang="en-US"/>
            </a:p>
          </p:txBody>
        </p:sp>
        <p:sp>
          <p:nvSpPr>
            <p:cNvPr id="12" name="Freeform: Shape 11"/>
            <p:cNvSpPr/>
            <p:nvPr/>
          </p:nvSpPr>
          <p:spPr>
            <a:xfrm>
              <a:off x="4088218" y="2395023"/>
              <a:ext cx="3332375" cy="3332375"/>
            </a:xfrm>
            <a:custGeom>
              <a:avLst/>
              <a:gdLst>
                <a:gd name="f0" fmla="val 10800000"/>
                <a:gd name="f1" fmla="val 5400000"/>
                <a:gd name="f2" fmla="val 180"/>
                <a:gd name="f3" fmla="val w"/>
                <a:gd name="f4" fmla="val h"/>
                <a:gd name="f5" fmla="val 0"/>
                <a:gd name="f6" fmla="val 3332378"/>
                <a:gd name="f7" fmla="+- 0 0 3972680"/>
                <a:gd name="f8" fmla="val 753322"/>
                <a:gd name="f9" fmla="val 2922860"/>
                <a:gd name="f10" fmla="val 1553238"/>
                <a:gd name="f11" fmla="val 7559718"/>
                <a:gd name="f12" fmla="val 4010716"/>
                <a:gd name="f13" fmla="val 44719"/>
                <a:gd name="f14" fmla="val 1286206"/>
                <a:gd name="f15" fmla="val 269557"/>
                <a:gd name="f16" fmla="val 1212375"/>
                <a:gd name="f17" fmla="val 420720"/>
                <a:gd name="f18" fmla="val 1408382"/>
                <a:gd name="f19" fmla="val 313688"/>
                <a:gd name="f20" fmla="val 1373604"/>
                <a:gd name="f21" fmla="val 1383787"/>
                <a:gd name="f22" fmla="val 11532399"/>
                <a:gd name="f23" fmla="+- 0 0 -125"/>
                <a:gd name="f24" fmla="+- 0 0 -288"/>
                <a:gd name="f25" fmla="+- 0 0 -378"/>
                <a:gd name="f26" fmla="+- 0 0 -468"/>
                <a:gd name="f27" fmla="*/ f3 1 3332378"/>
                <a:gd name="f28" fmla="*/ f4 1 3332378"/>
                <a:gd name="f29" fmla="val f5"/>
                <a:gd name="f30" fmla="val f6"/>
                <a:gd name="f31" fmla="*/ f23 f0 1"/>
                <a:gd name="f32" fmla="*/ f24 f0 1"/>
                <a:gd name="f33" fmla="*/ f25 f0 1"/>
                <a:gd name="f34" fmla="*/ f26 f0 1"/>
                <a:gd name="f35" fmla="+- f30 0 f29"/>
                <a:gd name="f36" fmla="*/ f31 1 f2"/>
                <a:gd name="f37" fmla="*/ f32 1 f2"/>
                <a:gd name="f38" fmla="*/ f33 1 f2"/>
                <a:gd name="f39" fmla="*/ f34 1 f2"/>
                <a:gd name="f40" fmla="*/ f35 1 3332378"/>
                <a:gd name="f41" fmla="+- f36 0 f1"/>
                <a:gd name="f42" fmla="+- f37 0 f1"/>
                <a:gd name="f43" fmla="+- f38 0 f1"/>
                <a:gd name="f44" fmla="+- f39 0 f1"/>
                <a:gd name="f45" fmla="*/ 803117 1 f40"/>
                <a:gd name="f46" fmla="*/ 2854311 1 f40"/>
                <a:gd name="f47" fmla="*/ 44719 1 f40"/>
                <a:gd name="f48" fmla="*/ 1286206 1 f40"/>
                <a:gd name="f49" fmla="*/ 269557 1 f40"/>
                <a:gd name="f50" fmla="*/ 1212375 1 f40"/>
                <a:gd name="f51" fmla="*/ 420720 1 f40"/>
                <a:gd name="f52" fmla="*/ 1408382 1 f40"/>
                <a:gd name="f53" fmla="*/ 567884 1 f40"/>
                <a:gd name="f54" fmla="*/ 2764494 1 f40"/>
                <a:gd name="f55" fmla="*/ f53 f27 1"/>
                <a:gd name="f56" fmla="*/ f54 f27 1"/>
                <a:gd name="f57" fmla="*/ f54 f28 1"/>
                <a:gd name="f58" fmla="*/ f53 f28 1"/>
                <a:gd name="f59" fmla="*/ f45 f27 1"/>
                <a:gd name="f60" fmla="*/ f46 f28 1"/>
                <a:gd name="f61" fmla="*/ f47 f27 1"/>
                <a:gd name="f62" fmla="*/ f48 f28 1"/>
                <a:gd name="f63" fmla="*/ f49 f27 1"/>
                <a:gd name="f64" fmla="*/ f50 f28 1"/>
                <a:gd name="f65" fmla="*/ f51 f27 1"/>
                <a:gd name="f66" fmla="*/ f52 f28 1"/>
              </a:gdLst>
              <a:ahLst/>
              <a:cxnLst>
                <a:cxn ang="3cd4">
                  <a:pos x="hc" y="t"/>
                </a:cxn>
                <a:cxn ang="0">
                  <a:pos x="r" y="vc"/>
                </a:cxn>
                <a:cxn ang="cd4">
                  <a:pos x="hc" y="b"/>
                </a:cxn>
                <a:cxn ang="cd2">
                  <a:pos x="l" y="vc"/>
                </a:cxn>
                <a:cxn ang="f41">
                  <a:pos x="f59" y="f60"/>
                </a:cxn>
                <a:cxn ang="f42">
                  <a:pos x="f61" y="f62"/>
                </a:cxn>
                <a:cxn ang="f43">
                  <a:pos x="f63" y="f64"/>
                </a:cxn>
                <a:cxn ang="f44">
                  <a:pos x="f65" y="f66"/>
                </a:cxn>
              </a:cxnLst>
              <a:rect l="f55" t="f58" r="f56" b="f57"/>
              <a:pathLst>
                <a:path w="3332378" h="3332378">
                  <a:moveTo>
                    <a:pt x="f8" y="f9"/>
                  </a:moveTo>
                  <a:arcTo wR="f10" hR="f10" stAng="f11" swAng="f12"/>
                  <a:lnTo>
                    <a:pt x="f13" y="f14"/>
                  </a:lnTo>
                  <a:lnTo>
                    <a:pt x="f15" y="f16"/>
                  </a:lnTo>
                  <a:lnTo>
                    <a:pt x="f17" y="f18"/>
                  </a:lnTo>
                  <a:lnTo>
                    <a:pt x="f19" y="f20"/>
                  </a:lnTo>
                  <a:arcTo wR="f21" hR="f21" stAng="f22" swAng="f7"/>
                  <a:close/>
                </a:path>
              </a:pathLst>
            </a:custGeom>
            <a:blipFill>
              <a:blip r:embed="rId4">
                <a:alphaModFix/>
              </a:blip>
              <a:tile sx="102027" sy="102027" algn="tl"/>
            </a:blipFill>
            <a:ln cap="flat">
              <a:noFill/>
              <a:prstDash val="solid"/>
            </a:ln>
          </p:spPr>
          <p:txBody>
            <a:bodyPr lIns="0" tIns="0" rIns="0" bIns="0"/>
            <a:lstStyle/>
            <a:p>
              <a:endParaRPr lang="en-US"/>
            </a:p>
          </p:txBody>
        </p:sp>
        <p:sp>
          <p:nvSpPr>
            <p:cNvPr id="13" name="Freeform: Shape 12"/>
            <p:cNvSpPr/>
            <p:nvPr/>
          </p:nvSpPr>
          <p:spPr>
            <a:xfrm>
              <a:off x="4113977" y="2315974"/>
              <a:ext cx="3332375" cy="3332375"/>
            </a:xfrm>
            <a:custGeom>
              <a:avLst/>
              <a:gdLst>
                <a:gd name="f0" fmla="val 10800000"/>
                <a:gd name="f1" fmla="val 5400000"/>
                <a:gd name="f2" fmla="val 180"/>
                <a:gd name="f3" fmla="val w"/>
                <a:gd name="f4" fmla="val h"/>
                <a:gd name="f5" fmla="val 0"/>
                <a:gd name="f6" fmla="val 3332378"/>
                <a:gd name="f7" fmla="+- 0 0 3971917"/>
                <a:gd name="f8" fmla="val 188987"/>
                <a:gd name="f9" fmla="val 1186164"/>
                <a:gd name="f10" fmla="val 1553238"/>
                <a:gd name="f11" fmla="val 11880111"/>
                <a:gd name="f12" fmla="val 4009953"/>
                <a:gd name="f13" fmla="val 1526333"/>
                <a:gd name="f14" fmla="val 6673"/>
                <a:gd name="f15" fmla="val 1666051"/>
                <a:gd name="f16" fmla="val 197677"/>
                <a:gd name="f17" fmla="val 1526370"/>
                <a:gd name="f18" fmla="val 402026"/>
                <a:gd name="f19" fmla="val 1526360"/>
                <a:gd name="f20" fmla="val 289485"/>
                <a:gd name="f21" fmla="val 1383787"/>
                <a:gd name="f22" fmla="val 15852028"/>
                <a:gd name="f23" fmla="+- 0 0 -198"/>
                <a:gd name="f24" fmla="+- 0 0 -359"/>
                <a:gd name="f25" fmla="+- 0 0 -449"/>
                <a:gd name="f26" fmla="+- 0 0 -539"/>
                <a:gd name="f27" fmla="*/ f3 1 3332378"/>
                <a:gd name="f28" fmla="*/ f4 1 3332378"/>
                <a:gd name="f29" fmla="val f5"/>
                <a:gd name="f30" fmla="val f6"/>
                <a:gd name="f31" fmla="*/ f23 f0 1"/>
                <a:gd name="f32" fmla="*/ f24 f0 1"/>
                <a:gd name="f33" fmla="*/ f25 f0 1"/>
                <a:gd name="f34" fmla="*/ f26 f0 1"/>
                <a:gd name="f35" fmla="+- f30 0 f29"/>
                <a:gd name="f36" fmla="*/ f31 1 f2"/>
                <a:gd name="f37" fmla="*/ f32 1 f2"/>
                <a:gd name="f38" fmla="*/ f33 1 f2"/>
                <a:gd name="f39" fmla="*/ f34 1 f2"/>
                <a:gd name="f40" fmla="*/ f35 1 3332378"/>
                <a:gd name="f41" fmla="+- f36 0 f1"/>
                <a:gd name="f42" fmla="+- f37 0 f1"/>
                <a:gd name="f43" fmla="+- f38 0 f1"/>
                <a:gd name="f44" fmla="+- f39 0 f1"/>
                <a:gd name="f45" fmla="*/ 269565 1 f40"/>
                <a:gd name="f46" fmla="*/ 1212349 1 f40"/>
                <a:gd name="f47" fmla="*/ 1526333 1 f40"/>
                <a:gd name="f48" fmla="*/ 6673 1 f40"/>
                <a:gd name="f49" fmla="*/ 1666051 1 f40"/>
                <a:gd name="f50" fmla="*/ 197677 1 f40"/>
                <a:gd name="f51" fmla="*/ 1526370 1 f40"/>
                <a:gd name="f52" fmla="*/ 402026 1 f40"/>
                <a:gd name="f53" fmla="*/ 567884 1 f40"/>
                <a:gd name="f54" fmla="*/ 2764494 1 f40"/>
                <a:gd name="f55" fmla="*/ f53 f27 1"/>
                <a:gd name="f56" fmla="*/ f54 f27 1"/>
                <a:gd name="f57" fmla="*/ f54 f28 1"/>
                <a:gd name="f58" fmla="*/ f53 f28 1"/>
                <a:gd name="f59" fmla="*/ f45 f27 1"/>
                <a:gd name="f60" fmla="*/ f46 f28 1"/>
                <a:gd name="f61" fmla="*/ f47 f27 1"/>
                <a:gd name="f62" fmla="*/ f48 f28 1"/>
                <a:gd name="f63" fmla="*/ f49 f27 1"/>
                <a:gd name="f64" fmla="*/ f50 f28 1"/>
                <a:gd name="f65" fmla="*/ f51 f27 1"/>
                <a:gd name="f66" fmla="*/ f52 f28 1"/>
              </a:gdLst>
              <a:ahLst/>
              <a:cxnLst>
                <a:cxn ang="3cd4">
                  <a:pos x="hc" y="t"/>
                </a:cxn>
                <a:cxn ang="0">
                  <a:pos x="r" y="vc"/>
                </a:cxn>
                <a:cxn ang="cd4">
                  <a:pos x="hc" y="b"/>
                </a:cxn>
                <a:cxn ang="cd2">
                  <a:pos x="l" y="vc"/>
                </a:cxn>
                <a:cxn ang="f41">
                  <a:pos x="f59" y="f60"/>
                </a:cxn>
                <a:cxn ang="f42">
                  <a:pos x="f61" y="f62"/>
                </a:cxn>
                <a:cxn ang="f43">
                  <a:pos x="f63" y="f64"/>
                </a:cxn>
                <a:cxn ang="f44">
                  <a:pos x="f65" y="f66"/>
                </a:cxn>
              </a:cxnLst>
              <a:rect l="f55" t="f58" r="f56" b="f57"/>
              <a:pathLst>
                <a:path w="3332378" h="3332378">
                  <a:moveTo>
                    <a:pt x="f8" y="f9"/>
                  </a:moveTo>
                  <a:arcTo wR="f10" hR="f10" stAng="f11" swAng="f12"/>
                  <a:lnTo>
                    <a:pt x="f13" y="f14"/>
                  </a:lnTo>
                  <a:lnTo>
                    <a:pt x="f15" y="f16"/>
                  </a:lnTo>
                  <a:lnTo>
                    <a:pt x="f17" y="f18"/>
                  </a:lnTo>
                  <a:lnTo>
                    <a:pt x="f19" y="f20"/>
                  </a:lnTo>
                  <a:arcTo wR="f21" hR="f21" stAng="f22" swAng="f7"/>
                  <a:close/>
                </a:path>
              </a:pathLst>
            </a:custGeom>
            <a:blipFill>
              <a:blip r:embed="rId4">
                <a:alphaModFix/>
              </a:blip>
              <a:tile sx="102027" sy="102027" algn="tl"/>
            </a:blipFill>
            <a:ln cap="flat">
              <a:noFill/>
              <a:prstDash val="solid"/>
            </a:ln>
          </p:spPr>
          <p:txBody>
            <a:bodyPr lIns="0" tIns="0" rIns="0" bIns="0"/>
            <a:lstStyle/>
            <a:p>
              <a:endParaRPr lang="en-US"/>
            </a:p>
          </p:txBody>
        </p:sp>
      </p:gr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65">
    <p:bg>
      <p:bgPr>
        <a:blipFill>
          <a:blip r:embed="rId2"/>
          <a:stretch>
            <a:fillRect/>
          </a:stretch>
        </a:blipFill>
        <a:effectLst/>
      </p:bgPr>
    </p:bg>
    <p:spTree>
      <p:nvGrpSpPr>
        <p:cNvPr id="1" name=""/>
        <p:cNvGrpSpPr/>
        <p:nvPr/>
      </p:nvGrpSpPr>
      <p:grpSpPr>
        <a:xfrm>
          <a:off x="0" y="0"/>
          <a:ext cx="0" cy="0"/>
          <a:chOff x="0" y="0"/>
          <a:chExt cx="0" cy="0"/>
        </a:xfrm>
      </p:grpSpPr>
      <p:sp>
        <p:nvSpPr>
          <p:cNvPr id="2" name="Title 3"/>
          <p:cNvSpPr txBox="1">
            <a:spLocks noGrp="1"/>
          </p:cNvSpPr>
          <p:nvPr>
            <p:ph type="ctrTitle"/>
          </p:nvPr>
        </p:nvSpPr>
        <p:spPr>
          <a:xfrm rot="21420016">
            <a:off x="891202" y="662657"/>
            <a:ext cx="9755184" cy="2766526"/>
          </a:xfrm>
        </p:spPr>
        <p:txBody>
          <a:bodyPr anchorCtr="1"/>
          <a:lstStyle/>
          <a:p>
            <a:pPr lvl="0" algn="ctr"/>
            <a:r>
              <a:rPr lang="en-GB" sz="7200" cap="none">
                <a:latin typeface="Berlin Sans FB" pitchFamily="34"/>
              </a:rPr>
              <a:t>Teaching technique for Pupils who are Paraplegic </a:t>
            </a:r>
            <a:endParaRPr lang="en-GB" sz="7200"/>
          </a:p>
        </p:txBody>
      </p:sp>
      <p:sp>
        <p:nvSpPr>
          <p:cNvPr id="3" name="Subtitle 4"/>
          <p:cNvSpPr txBox="1">
            <a:spLocks noGrp="1"/>
          </p:cNvSpPr>
          <p:nvPr>
            <p:ph type="subTitle" idx="1"/>
          </p:nvPr>
        </p:nvSpPr>
        <p:spPr>
          <a:xfrm rot="21420016">
            <a:off x="983061" y="3505206"/>
            <a:ext cx="9755184" cy="550331"/>
          </a:xfrm>
        </p:spPr>
        <p:txBody>
          <a:bodyPr anchorCtr="1"/>
          <a:lstStyle/>
          <a:p>
            <a:pPr lvl="0" algn="ctr"/>
            <a:r>
              <a:rPr lang="en-GB"/>
              <a:t>Adaptive Games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60">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764374"/>
            <a:ext cx="8610603" cy="1293025"/>
          </a:xfrm>
        </p:spPr>
        <p:txBody>
          <a:bodyPr/>
          <a:lstStyle/>
          <a:p>
            <a:pPr lvl="0"/>
            <a:r>
              <a:rPr lang="en-GB"/>
              <a:t>Overview</a:t>
            </a:r>
          </a:p>
        </p:txBody>
      </p:sp>
      <p:sp>
        <p:nvSpPr>
          <p:cNvPr id="3" name="Content Placeholder 2"/>
          <p:cNvSpPr txBox="1">
            <a:spLocks noGrp="1"/>
          </p:cNvSpPr>
          <p:nvPr>
            <p:ph idx="1"/>
          </p:nvPr>
        </p:nvSpPr>
        <p:spPr>
          <a:xfrm>
            <a:off x="685800" y="2063398"/>
            <a:ext cx="10394707" cy="3311188"/>
          </a:xfrm>
        </p:spPr>
        <p:txBody>
          <a:bodyPr/>
          <a:lstStyle/>
          <a:p>
            <a:pPr lvl="0">
              <a:lnSpc>
                <a:spcPct val="180000"/>
              </a:lnSpc>
            </a:pPr>
            <a:r>
              <a:rPr lang="en-GB" sz="1400">
                <a:latin typeface="Arial Black" pitchFamily="34"/>
              </a:rPr>
              <a:t>Which country does it best?</a:t>
            </a:r>
            <a:br>
              <a:rPr lang="en-GB" sz="1400">
                <a:latin typeface="Arial Black" pitchFamily="34"/>
              </a:rPr>
            </a:br>
            <a:endParaRPr lang="en-GB" sz="1400">
              <a:latin typeface="Arial Black" pitchFamily="34"/>
            </a:endParaRPr>
          </a:p>
          <a:p>
            <a:pPr lvl="0">
              <a:lnSpc>
                <a:spcPct val="180000"/>
              </a:lnSpc>
            </a:pPr>
            <a:r>
              <a:rPr lang="en-GB" sz="1400">
                <a:latin typeface="Arial Black" pitchFamily="34"/>
              </a:rPr>
              <a:t>We believe that no country has a better approach than the other.</a:t>
            </a:r>
          </a:p>
          <a:p>
            <a:pPr lvl="0">
              <a:lnSpc>
                <a:spcPct val="180000"/>
              </a:lnSpc>
            </a:pPr>
            <a:r>
              <a:rPr lang="en-GB" sz="1400">
                <a:latin typeface="Arial Black" pitchFamily="34"/>
              </a:rPr>
              <a:t>Each focus on how to deliver the best physical experience to all students with all variety of disabilities.</a:t>
            </a:r>
          </a:p>
          <a:p>
            <a:pPr lvl="0">
              <a:lnSpc>
                <a:spcPct val="180000"/>
              </a:lnSpc>
            </a:pPr>
            <a:r>
              <a:rPr lang="en-GB" sz="1400">
                <a:latin typeface="Arial Black" pitchFamily="34"/>
              </a:rPr>
              <a:t>All countries also have areas that need to be addressed to be able to give a whole learning experience to all children.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wipe(down)">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name="Slide61">
    <p:bg>
      <p:bgPr>
        <a:blipFill>
          <a:blip r:embed="rId2"/>
          <a:stretch>
            <a:fillRect/>
          </a:stretch>
        </a:blipFill>
        <a:effectLst/>
      </p:bgPr>
    </p:bg>
    <p:spTree>
      <p:nvGrpSpPr>
        <p:cNvPr id="1" name=""/>
        <p:cNvGrpSpPr/>
        <p:nvPr/>
      </p:nvGrpSpPr>
      <p:grpSpPr>
        <a:xfrm>
          <a:off x="0" y="0"/>
          <a:ext cx="0" cy="0"/>
          <a:chOff x="0" y="0"/>
          <a:chExt cx="0" cy="0"/>
        </a:xfrm>
      </p:grpSpPr>
      <p:sp>
        <p:nvSpPr>
          <p:cNvPr id="2" name="Title 3"/>
          <p:cNvSpPr txBox="1">
            <a:spLocks noGrp="1"/>
          </p:cNvSpPr>
          <p:nvPr>
            <p:ph type="ctrTitle"/>
          </p:nvPr>
        </p:nvSpPr>
        <p:spPr>
          <a:xfrm rot="21420016">
            <a:off x="891202" y="662657"/>
            <a:ext cx="9755184" cy="2766526"/>
          </a:xfrm>
        </p:spPr>
        <p:txBody>
          <a:bodyPr/>
          <a:lstStyle/>
          <a:p>
            <a:pPr lvl="0"/>
            <a:r>
              <a:rPr lang="en-GB"/>
              <a:t>THANK YOU</a:t>
            </a:r>
          </a:p>
        </p:txBody>
      </p:sp>
      <p:sp>
        <p:nvSpPr>
          <p:cNvPr id="3" name="Subtitle 4"/>
          <p:cNvSpPr txBox="1">
            <a:spLocks noGrp="1"/>
          </p:cNvSpPr>
          <p:nvPr>
            <p:ph type="subTitle" idx="1"/>
          </p:nvPr>
        </p:nvSpPr>
        <p:spPr>
          <a:xfrm rot="21420016">
            <a:off x="983061" y="3505206"/>
            <a:ext cx="9755184" cy="550331"/>
          </a:xfrm>
        </p:spPr>
        <p:txBody>
          <a:bodyPr/>
          <a:lstStyle/>
          <a:p>
            <a:pPr lvl="0"/>
            <a:r>
              <a:rPr lang="en-GB"/>
              <a:t>Any Questions?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48">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6"/>
          <p:cNvPicPr>
            <a:picLocks noChangeAspect="1"/>
          </p:cNvPicPr>
          <p:nvPr/>
        </p:nvPicPr>
        <p:blipFill>
          <a:blip r:embed="rId3"/>
          <a:stretch>
            <a:fillRect/>
          </a:stretch>
        </p:blipFill>
        <p:spPr>
          <a:xfrm>
            <a:off x="0" y="14292"/>
            <a:ext cx="6200775" cy="6843707"/>
          </a:xfrm>
          <a:prstGeom prst="rect">
            <a:avLst/>
          </a:prstGeom>
          <a:noFill/>
          <a:ln cap="flat">
            <a:noFill/>
          </a:ln>
        </p:spPr>
      </p:pic>
      <p:pic>
        <p:nvPicPr>
          <p:cNvPr id="3" name="Picture 7"/>
          <p:cNvPicPr>
            <a:picLocks noChangeAspect="1"/>
          </p:cNvPicPr>
          <p:nvPr/>
        </p:nvPicPr>
        <p:blipFill>
          <a:blip r:embed="rId4"/>
          <a:stretch>
            <a:fillRect/>
          </a:stretch>
        </p:blipFill>
        <p:spPr>
          <a:xfrm>
            <a:off x="6096003" y="14282"/>
            <a:ext cx="6200775" cy="6943725"/>
          </a:xfrm>
          <a:prstGeom prst="rect">
            <a:avLst/>
          </a:prstGeom>
          <a:noFill/>
          <a:ln cap="flat">
            <a:noFill/>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49">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3"/>
          <p:cNvPicPr>
            <a:picLocks noChangeAspect="1"/>
          </p:cNvPicPr>
          <p:nvPr/>
        </p:nvPicPr>
        <p:blipFill>
          <a:blip r:embed="rId3"/>
          <a:stretch>
            <a:fillRect/>
          </a:stretch>
        </p:blipFill>
        <p:spPr>
          <a:xfrm>
            <a:off x="0" y="0"/>
            <a:ext cx="6096003" cy="6925912"/>
          </a:xfrm>
          <a:prstGeom prst="rect">
            <a:avLst/>
          </a:prstGeom>
          <a:noFill/>
          <a:ln cap="flat">
            <a:noFill/>
          </a:ln>
        </p:spPr>
      </p:pic>
      <p:pic>
        <p:nvPicPr>
          <p:cNvPr id="3" name="Picture 4"/>
          <p:cNvPicPr>
            <a:picLocks noChangeAspect="1"/>
          </p:cNvPicPr>
          <p:nvPr/>
        </p:nvPicPr>
        <p:blipFill>
          <a:blip r:embed="rId4"/>
          <a:stretch>
            <a:fillRect/>
          </a:stretch>
        </p:blipFill>
        <p:spPr>
          <a:xfrm>
            <a:off x="6047658" y="0"/>
            <a:ext cx="6144338" cy="6925912"/>
          </a:xfrm>
          <a:prstGeom prst="rect">
            <a:avLst/>
          </a:prstGeom>
          <a:noFill/>
          <a:ln cap="flat">
            <a:noFill/>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50">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3"/>
          <p:cNvPicPr>
            <a:picLocks noChangeAspect="1"/>
          </p:cNvPicPr>
          <p:nvPr/>
        </p:nvPicPr>
        <p:blipFill>
          <a:blip r:embed="rId3"/>
          <a:stretch>
            <a:fillRect/>
          </a:stretch>
        </p:blipFill>
        <p:spPr>
          <a:xfrm>
            <a:off x="0" y="0"/>
            <a:ext cx="5986467" cy="6875035"/>
          </a:xfrm>
          <a:prstGeom prst="rect">
            <a:avLst/>
          </a:prstGeom>
          <a:noFill/>
          <a:ln cap="flat">
            <a:noFill/>
          </a:ln>
        </p:spPr>
      </p:pic>
      <p:pic>
        <p:nvPicPr>
          <p:cNvPr id="3" name="Picture 4"/>
          <p:cNvPicPr>
            <a:picLocks noChangeAspect="1"/>
          </p:cNvPicPr>
          <p:nvPr/>
        </p:nvPicPr>
        <p:blipFill>
          <a:blip r:embed="rId4"/>
          <a:stretch>
            <a:fillRect/>
          </a:stretch>
        </p:blipFill>
        <p:spPr>
          <a:xfrm>
            <a:off x="5859822" y="1389476"/>
            <a:ext cx="6332183" cy="3796881"/>
          </a:xfrm>
          <a:prstGeom prst="rect">
            <a:avLst/>
          </a:prstGeom>
          <a:noFill/>
          <a:ln cap="flat">
            <a:noFill/>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name="Slide33">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IE"/>
              <a:t>Bibliography:</a:t>
            </a:r>
          </a:p>
        </p:txBody>
      </p:sp>
      <p:sp>
        <p:nvSpPr>
          <p:cNvPr id="3" name="Content Placeholder 2"/>
          <p:cNvSpPr txBox="1">
            <a:spLocks noGrp="1"/>
          </p:cNvSpPr>
          <p:nvPr>
            <p:ph idx="1"/>
          </p:nvPr>
        </p:nvSpPr>
        <p:spPr>
          <a:xfrm>
            <a:off x="1981203" y="1600200"/>
            <a:ext cx="8229600" cy="5257800"/>
          </a:xfrm>
        </p:spPr>
        <p:txBody>
          <a:bodyPr/>
          <a:lstStyle/>
          <a:p>
            <a:pPr lvl="0">
              <a:lnSpc>
                <a:spcPct val="100000"/>
              </a:lnSpc>
            </a:pPr>
            <a:r>
              <a:rPr lang="en-IE" sz="1900"/>
              <a:t>Perkins elearning (2016) </a:t>
            </a:r>
            <a:r>
              <a:rPr lang="en-IE" sz="1900" i="1"/>
              <a:t>Life-size shoots and ladders game. </a:t>
            </a:r>
            <a:r>
              <a:rPr lang="en-IE" sz="1900"/>
              <a:t>USA: Perkins School For the Blind.</a:t>
            </a:r>
          </a:p>
          <a:p>
            <a:pPr lvl="0">
              <a:lnSpc>
                <a:spcPct val="100000"/>
              </a:lnSpc>
            </a:pPr>
            <a:r>
              <a:rPr lang="en-IE" sz="1900"/>
              <a:t>Welsh Assemble Government (2008) </a:t>
            </a:r>
            <a:r>
              <a:rPr lang="en-IE" sz="1900" i="1"/>
              <a:t>Physical Education in the National Curriculum for Wales. </a:t>
            </a:r>
            <a:r>
              <a:rPr lang="en-IE" sz="1900"/>
              <a:t>Department for Children, Education, Lifelong Learning and Skills.</a:t>
            </a:r>
          </a:p>
          <a:p>
            <a:pPr lvl="0">
              <a:lnSpc>
                <a:spcPct val="100000"/>
              </a:lnSpc>
            </a:pPr>
            <a:r>
              <a:rPr lang="en-IE" sz="1900"/>
              <a:t>World Health Organisation (1994) </a:t>
            </a:r>
            <a:r>
              <a:rPr lang="en-IE" sz="1900" i="1"/>
              <a:t>The Salamanca Statement and Framework for action on Special Needs Education. </a:t>
            </a:r>
            <a:r>
              <a:rPr lang="en-IE" sz="1900"/>
              <a:t>United Nations Educational, Scientific and Cultural Organization.</a:t>
            </a:r>
          </a:p>
          <a:p>
            <a:pPr lvl="0">
              <a:lnSpc>
                <a:spcPct val="100000"/>
              </a:lnSpc>
            </a:pPr>
            <a:r>
              <a:rPr lang="en-IE" sz="1900"/>
              <a:t>Committiee of Enquiry into Education of Handicapped Children and Young People (1978) </a:t>
            </a:r>
            <a:r>
              <a:rPr lang="en-IE" sz="1900" i="1"/>
              <a:t>The Warnock Report Special Educational Needs. </a:t>
            </a:r>
            <a:r>
              <a:rPr lang="en-IE" sz="1900"/>
              <a:t>Her Majesty’s Stationery Office.</a:t>
            </a:r>
          </a:p>
          <a:p>
            <a:pPr lvl="0">
              <a:lnSpc>
                <a:spcPct val="100000"/>
              </a:lnSpc>
            </a:pPr>
            <a:r>
              <a:rPr lang="en-IE" sz="1900">
                <a:latin typeface="Open Sans"/>
              </a:rPr>
              <a:t>Heflin, L. and Bullock, L. (1999). Inclusion of Students With Emotional/Behavioral Disorders: A Survey of Teachers in General and Special Education. </a:t>
            </a:r>
            <a:r>
              <a:rPr lang="en-IE" sz="1900" i="1">
                <a:latin typeface="Open Sans"/>
              </a:rPr>
              <a:t>Preventing School Failure: Alternative Education for Children and Youth</a:t>
            </a:r>
            <a:r>
              <a:rPr lang="en-IE" sz="1900">
                <a:latin typeface="Open Sans"/>
              </a:rPr>
              <a:t>, 43(3), pp.103-111.</a:t>
            </a:r>
            <a:endParaRPr lang="en-IE" sz="190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34">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IE"/>
              <a:t>Bibliography:</a:t>
            </a:r>
          </a:p>
        </p:txBody>
      </p:sp>
      <p:sp>
        <p:nvSpPr>
          <p:cNvPr id="3" name="Content Placeholder 2"/>
          <p:cNvSpPr txBox="1">
            <a:spLocks noGrp="1"/>
          </p:cNvSpPr>
          <p:nvPr>
            <p:ph idx="1"/>
          </p:nvPr>
        </p:nvSpPr>
        <p:spPr>
          <a:xfrm>
            <a:off x="1981203" y="1600200"/>
            <a:ext cx="8229600" cy="5105396"/>
          </a:xfrm>
        </p:spPr>
        <p:txBody>
          <a:bodyPr/>
          <a:lstStyle/>
          <a:p>
            <a:pPr lvl="0"/>
            <a:r>
              <a:rPr lang="en-IE" b="1"/>
              <a:t> </a:t>
            </a:r>
            <a:r>
              <a:rPr lang="en-IE"/>
              <a:t>B. LeRoy and C. Simpson (1996) </a:t>
            </a:r>
            <a:r>
              <a:rPr lang="en-IE" i="1"/>
              <a:t>Improved Student Outcomes through inclusive ed.. </a:t>
            </a:r>
            <a:r>
              <a:rPr lang="en-IE"/>
              <a:t>Support for Learning, 11, pp. 32-36.</a:t>
            </a:r>
          </a:p>
          <a:p>
            <a:pPr lvl="0"/>
            <a:r>
              <a:rPr lang="en-IE"/>
              <a:t>N. Finch, D. Lawton, J. Williams and P. Sloper (2001)</a:t>
            </a:r>
            <a:br>
              <a:rPr lang="en-IE"/>
            </a:br>
            <a:r>
              <a:rPr lang="en-IE" i="1"/>
              <a:t>Disability survey 2000: survey of young people with a disability and sport findings. </a:t>
            </a:r>
            <a:r>
              <a:rPr lang="en-IE"/>
              <a:t>York: University of York social policy research unit.</a:t>
            </a:r>
          </a:p>
          <a:p>
            <a:pPr lvl="0"/>
            <a:r>
              <a:rPr lang="en-IE" b="1"/>
              <a:t> </a:t>
            </a:r>
            <a:r>
              <a:rPr lang="en-IE"/>
              <a:t>Black, K. and Steven, P. (2018). </a:t>
            </a:r>
            <a:r>
              <a:rPr lang="en-IE" i="1"/>
              <a:t>Information and advice The Inclusion Spectrum incorporating STEP</a:t>
            </a:r>
            <a:r>
              <a:rPr lang="en-IE"/>
              <a:t>. [online] Available at: http://file:///C:/Users/Brian%20Murdock/Downloads/the-inclusion-spectrum-guidance-v1b_STEP%20(8).pdf [Accessed 12 Jan. 2018].</a:t>
            </a:r>
          </a:p>
          <a:p>
            <a:pPr lvl="0"/>
            <a:r>
              <a:rPr lang="en-IE"/>
              <a:t>Booth, T. and Ainscow, M. (2015) </a:t>
            </a:r>
            <a:r>
              <a:rPr lang="en-IE" i="1"/>
              <a:t>Understanding inclusion and exclusion in the English competitive education system. </a:t>
            </a:r>
            <a:r>
              <a:rPr lang="en-IE"/>
              <a:t>International Journal of Inclusion Education, 1(4), pp. 337-355</a:t>
            </a:r>
          </a:p>
          <a:p>
            <a:pPr lvl="0"/>
            <a:endParaRPr lang="en-IE"/>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name="Slide35">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IE"/>
              <a:t>Bibliography:</a:t>
            </a:r>
          </a:p>
        </p:txBody>
      </p:sp>
      <p:sp>
        <p:nvSpPr>
          <p:cNvPr id="3" name="Content Placeholder 2"/>
          <p:cNvSpPr txBox="1">
            <a:spLocks noGrp="1"/>
          </p:cNvSpPr>
          <p:nvPr>
            <p:ph idx="1"/>
          </p:nvPr>
        </p:nvSpPr>
        <p:spPr>
          <a:xfrm>
            <a:off x="1981203" y="1219196"/>
            <a:ext cx="8229600" cy="5181603"/>
          </a:xfrm>
        </p:spPr>
        <p:txBody>
          <a:bodyPr/>
          <a:lstStyle/>
          <a:p>
            <a:pPr lvl="0"/>
            <a:r>
              <a:rPr lang="en-IE"/>
              <a:t>Heflin, L. and Bullock, L. (1999). Inclusion of Students With Emotional/Behavioral Disorders: A Survey of Teachers in General and Special Education. </a:t>
            </a:r>
            <a:r>
              <a:rPr lang="en-IE" i="1"/>
              <a:t>Preventing School Failure: Alternative Education for Children and Youth</a:t>
            </a:r>
            <a:r>
              <a:rPr lang="en-IE"/>
              <a:t>, 43(3), pp.103-111.</a:t>
            </a:r>
          </a:p>
          <a:p>
            <a:pPr lvl="0"/>
            <a:r>
              <a:rPr lang="en-IE"/>
              <a:t>Johnson, D. W., &amp; Johnson, R. T. (2013). The impact of cooperative, competitive, and individualistic learning environments on achievement. In J. Hattie &amp; E. Anderman (Eds.), International handbook of student achievement (372-374). New York: Routledge.</a:t>
            </a:r>
          </a:p>
          <a:p>
            <a:pPr lvl="0"/>
            <a:r>
              <a:rPr lang="en-IE"/>
              <a:t>House of Commons (2008) </a:t>
            </a:r>
            <a:r>
              <a:rPr lang="en-IE" i="1"/>
              <a:t>National Curriculum fourth report of session 2008-09. </a:t>
            </a:r>
            <a:r>
              <a:rPr lang="en-IE"/>
              <a:t>Volume 1. London: The stationery office limited.</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name="Slide5">
    <p:bg>
      <p:bgPr>
        <a:blipFill>
          <a:blip r:embed="rId2"/>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noGrp="1"/>
          </p:cNvSpPr>
          <p:nvPr>
            <p:ph idx="1"/>
          </p:nvPr>
        </p:nvSpPr>
        <p:spPr>
          <a:xfrm>
            <a:off x="0" y="0"/>
            <a:ext cx="12191996" cy="6858000"/>
          </a:xfrm>
        </p:spPr>
        <p:txBody>
          <a:bodyPr/>
          <a:lstStyle/>
          <a:p>
            <a:pPr lvl="0">
              <a:lnSpc>
                <a:spcPct val="60000"/>
              </a:lnSpc>
            </a:pPr>
            <a:r>
              <a:rPr lang="en-GB" sz="1700">
                <a:latin typeface="Times New Roman" pitchFamily="18"/>
                <a:cs typeface="Times New Roman" pitchFamily="18"/>
              </a:rPr>
              <a:t>Afb.org. (2018). </a:t>
            </a:r>
            <a:r>
              <a:rPr lang="en-GB" sz="1700" i="1">
                <a:latin typeface="Times New Roman" pitchFamily="18"/>
                <a:cs typeface="Times New Roman" pitchFamily="18"/>
              </a:rPr>
              <a:t>Helen Keller Biography - American Foundation for the Blind</a:t>
            </a:r>
            <a:r>
              <a:rPr lang="en-GB" sz="1700">
                <a:latin typeface="Times New Roman" pitchFamily="18"/>
                <a:cs typeface="Times New Roman" pitchFamily="18"/>
              </a:rPr>
              <a:t>. [online] Available at: http://www.afb.org/info/about-us/helen-keller/biography-and-chronology/biography/1235 [Accessed 2 Jan. 2018].</a:t>
            </a:r>
          </a:p>
          <a:p>
            <a:pPr lvl="0">
              <a:lnSpc>
                <a:spcPct val="60000"/>
              </a:lnSpc>
            </a:pPr>
            <a:r>
              <a:rPr lang="en-GB" sz="1700">
                <a:latin typeface="Times New Roman" pitchFamily="18"/>
                <a:cs typeface="Times New Roman" pitchFamily="18"/>
              </a:rPr>
              <a:t>Anon, (2008). [online] Available at: https://www.inclusion.me.uk/news/what_does_inclusion_mean [Accessed 3 Jan. 2018].</a:t>
            </a:r>
          </a:p>
          <a:p>
            <a:pPr lvl="0">
              <a:lnSpc>
                <a:spcPct val="60000"/>
              </a:lnSpc>
            </a:pPr>
            <a:r>
              <a:rPr lang="en-GB" sz="1700">
                <a:latin typeface="Times New Roman" pitchFamily="18"/>
                <a:cs typeface="Times New Roman" pitchFamily="18"/>
              </a:rPr>
              <a:t>Apens.org. (no, date). </a:t>
            </a:r>
            <a:r>
              <a:rPr lang="en-GB" sz="1700" i="1">
                <a:latin typeface="Times New Roman" pitchFamily="18"/>
                <a:cs typeface="Times New Roman" pitchFamily="18"/>
              </a:rPr>
              <a:t>Adapted Physical Education National Standards</a:t>
            </a:r>
            <a:r>
              <a:rPr lang="en-GB" sz="1700">
                <a:latin typeface="Times New Roman" pitchFamily="18"/>
                <a:cs typeface="Times New Roman" pitchFamily="18"/>
              </a:rPr>
              <a:t>. [online] Available at: http://apens.org/naspe.html [Accessed 22 Nov. 2017].</a:t>
            </a:r>
          </a:p>
          <a:p>
            <a:pPr lvl="0">
              <a:lnSpc>
                <a:spcPct val="60000"/>
              </a:lnSpc>
            </a:pPr>
            <a:r>
              <a:rPr lang="en-GB" sz="1700">
                <a:latin typeface="Times New Roman" pitchFamily="18"/>
                <a:cs typeface="Times New Roman" pitchFamily="18"/>
              </a:rPr>
              <a:t>Apens.org. (2018). </a:t>
            </a:r>
            <a:r>
              <a:rPr lang="en-GB" sz="1700" i="1">
                <a:latin typeface="Times New Roman" pitchFamily="18"/>
                <a:cs typeface="Times New Roman" pitchFamily="18"/>
              </a:rPr>
              <a:t>Adapted Physical Education National Standards - Areas of Special Knowledge</a:t>
            </a:r>
            <a:r>
              <a:rPr lang="en-GB" sz="1700">
                <a:latin typeface="Times New Roman" pitchFamily="18"/>
                <a:cs typeface="Times New Roman" pitchFamily="18"/>
              </a:rPr>
              <a:t>. [online] Available at: https://www.apens.org/15standards.html [Accessed 2 Jan. 2018].</a:t>
            </a:r>
          </a:p>
          <a:p>
            <a:pPr lvl="0">
              <a:lnSpc>
                <a:spcPct val="60000"/>
              </a:lnSpc>
            </a:pPr>
            <a:r>
              <a:rPr lang="en-GB" sz="1700">
                <a:latin typeface="Times New Roman" pitchFamily="18"/>
                <a:cs typeface="Times New Roman" pitchFamily="18"/>
              </a:rPr>
              <a:t>California Department of Education, 2009. </a:t>
            </a:r>
            <a:r>
              <a:rPr lang="en-GB" sz="1700" i="1">
                <a:latin typeface="Times New Roman" pitchFamily="18"/>
                <a:cs typeface="Times New Roman" pitchFamily="18"/>
              </a:rPr>
              <a:t>Physical Education Framework for California Public Schools</a:t>
            </a:r>
            <a:r>
              <a:rPr lang="en-GB" sz="1700">
                <a:latin typeface="Times New Roman" pitchFamily="18"/>
                <a:cs typeface="Times New Roman" pitchFamily="18"/>
              </a:rPr>
              <a:t>. Sacramento.</a:t>
            </a:r>
          </a:p>
          <a:p>
            <a:pPr lvl="0">
              <a:lnSpc>
                <a:spcPct val="60000"/>
              </a:lnSpc>
            </a:pPr>
            <a:r>
              <a:rPr lang="en-GB" sz="1700">
                <a:latin typeface="Times New Roman" pitchFamily="18"/>
                <a:cs typeface="Times New Roman" pitchFamily="18"/>
              </a:rPr>
              <a:t>Disabled Sports USA. (no, date). </a:t>
            </a:r>
            <a:r>
              <a:rPr lang="en-GB" sz="1700" i="1">
                <a:latin typeface="Times New Roman" pitchFamily="18"/>
                <a:cs typeface="Times New Roman" pitchFamily="18"/>
              </a:rPr>
              <a:t>Early History - Disabled Sports USA</a:t>
            </a:r>
            <a:r>
              <a:rPr lang="en-GB" sz="1700">
                <a:latin typeface="Times New Roman" pitchFamily="18"/>
                <a:cs typeface="Times New Roman" pitchFamily="18"/>
              </a:rPr>
              <a:t>. Available at: http://www.disabledsportsusa.org/about/our-mission/early-history/ [Accessed 22 Nov. 2017].</a:t>
            </a:r>
          </a:p>
          <a:p>
            <a:pPr lvl="0">
              <a:lnSpc>
                <a:spcPct val="60000"/>
              </a:lnSpc>
            </a:pPr>
            <a:r>
              <a:rPr lang="en-GB" sz="1700">
                <a:latin typeface="Times New Roman" pitchFamily="18"/>
                <a:cs typeface="Times New Roman" pitchFamily="18"/>
              </a:rPr>
              <a:t>Education.stateuniversity.com. (2018). </a:t>
            </a:r>
            <a:r>
              <a:rPr lang="en-GB" sz="1700" i="1">
                <a:latin typeface="Times New Roman" pitchFamily="18"/>
                <a:cs typeface="Times New Roman" pitchFamily="18"/>
              </a:rPr>
              <a:t>Physical Education American Alliance for Health Recreation and Dance - Program, Organizational Structure, Membership and Financial Support, History and Development</a:t>
            </a:r>
            <a:r>
              <a:rPr lang="en-GB" sz="1700">
                <a:latin typeface="Times New Roman" pitchFamily="18"/>
                <a:cs typeface="Times New Roman" pitchFamily="18"/>
              </a:rPr>
              <a:t>. [online] Available at: http://education.stateuniversity.com/pages/1748/American-Alliance-Health-Physical-Education-Recreation-Dance.html [Accessed 2 Jan. 2018].</a:t>
            </a:r>
          </a:p>
          <a:p>
            <a:pPr lvl="0">
              <a:lnSpc>
                <a:spcPct val="60000"/>
              </a:lnSpc>
            </a:pPr>
            <a:r>
              <a:rPr lang="en-GB" sz="1700">
                <a:latin typeface="Times New Roman" pitchFamily="18"/>
                <a:cs typeface="Times New Roman" pitchFamily="18"/>
              </a:rPr>
              <a:t>Eeoc.gov. (2018). </a:t>
            </a:r>
            <a:r>
              <a:rPr lang="en-GB" sz="1700" i="1">
                <a:latin typeface="Times New Roman" pitchFamily="18"/>
                <a:cs typeface="Times New Roman" pitchFamily="18"/>
              </a:rPr>
              <a:t>The Americans With Disabilities Act of 1990</a:t>
            </a:r>
            <a:r>
              <a:rPr lang="en-GB" sz="1700">
                <a:latin typeface="Times New Roman" pitchFamily="18"/>
                <a:cs typeface="Times New Roman" pitchFamily="18"/>
              </a:rPr>
              <a:t>. [online] Available at: https://www.eeoc.gov/eeoc/history/35th/1990s/ada.html [Accessed 2 Jan. 2018].</a:t>
            </a:r>
          </a:p>
          <a:p>
            <a:pPr lvl="0">
              <a:lnSpc>
                <a:spcPct val="60000"/>
              </a:lnSpc>
            </a:pPr>
            <a:r>
              <a:rPr lang="en-GB" sz="1700">
                <a:latin typeface="Times New Roman" pitchFamily="18"/>
                <a:cs typeface="Times New Roman" pitchFamily="18"/>
              </a:rPr>
              <a:t>Education.stateuniversity.com. (no, date). </a:t>
            </a:r>
            <a:r>
              <a:rPr lang="en-GB" sz="1700" i="1">
                <a:latin typeface="Times New Roman" pitchFamily="18"/>
                <a:cs typeface="Times New Roman" pitchFamily="18"/>
              </a:rPr>
              <a:t>Physical Education American Alliance for Health Recreation and Dance - Program, Organizational Structure, Membership and Financial Support, History and Development</a:t>
            </a:r>
            <a:r>
              <a:rPr lang="en-GB" sz="1700">
                <a:latin typeface="Times New Roman" pitchFamily="18"/>
                <a:cs typeface="Times New Roman" pitchFamily="18"/>
              </a:rPr>
              <a:t>. [online] Available at: http://education.stateuniversity.com/pages/1748/American-Alliance-Health-Physical-Education-Recreation-Dance.html [Accessed 22 Nov. 2017].</a:t>
            </a:r>
          </a:p>
          <a:p>
            <a:pPr lvl="0">
              <a:lnSpc>
                <a:spcPct val="110000"/>
              </a:lnSpc>
            </a:pPr>
            <a:r>
              <a:rPr lang="en-GB" sz="1700">
                <a:latin typeface="Times New Roman" pitchFamily="18"/>
                <a:cs typeface="Times New Roman" pitchFamily="18"/>
              </a:rPr>
              <a:t>Everybody.si.edu. (2018). </a:t>
            </a:r>
            <a:r>
              <a:rPr lang="en-GB" sz="1700" i="1">
                <a:latin typeface="Times New Roman" pitchFamily="18"/>
                <a:cs typeface="Times New Roman" pitchFamily="18"/>
              </a:rPr>
              <a:t>Perkins School for the Blind, Boston, Massachusetts | EveryBody: An Artifact History of Disability in America</a:t>
            </a:r>
            <a:r>
              <a:rPr lang="en-GB" sz="1700">
                <a:latin typeface="Times New Roman" pitchFamily="18"/>
                <a:cs typeface="Times New Roman" pitchFamily="18"/>
              </a:rPr>
              <a:t>. [online] Available at: https://everybody.si.edu/media/835 [Accessed 2 Jan. 2018].</a:t>
            </a:r>
          </a:p>
          <a:p>
            <a:pPr lvl="0">
              <a:lnSpc>
                <a:spcPct val="60000"/>
              </a:lnSpc>
            </a:pPr>
            <a:r>
              <a:rPr lang="en-GB" sz="1700">
                <a:latin typeface="Times New Roman" pitchFamily="18"/>
                <a:cs typeface="Times New Roman" pitchFamily="18"/>
              </a:rPr>
              <a:t>Google.co.uk. (2018). </a:t>
            </a:r>
            <a:r>
              <a:rPr lang="en-GB" sz="1700" i="1">
                <a:latin typeface="Times New Roman" pitchFamily="18"/>
                <a:cs typeface="Times New Roman" pitchFamily="18"/>
              </a:rPr>
              <a:t>ww2 american amputees rehabilitation center - Google Search</a:t>
            </a:r>
            <a:r>
              <a:rPr lang="en-GB" sz="1700">
                <a:latin typeface="Times New Roman" pitchFamily="18"/>
                <a:cs typeface="Times New Roman" pitchFamily="18"/>
              </a:rPr>
              <a:t>. [online] Available at: https://www.google.co.uk/search?q=ww2+american+amputees+rehabilitation+center&amp;rlz=1C1GGRV_enGB755GB756&amp;source=lnms&amp;tbm=isch&amp;sa=X&amp;ved=0ahUKEwiIv4fT7rnYAhVmDcAKHZ87AaIQ_AUICigB&amp;biw=1366&amp;bih=662#imgrc=F6794e6xZfxgAM: [Accessed 2 Jan. 2018].</a:t>
            </a:r>
          </a:p>
          <a:p>
            <a:pPr lvl="0">
              <a:lnSpc>
                <a:spcPct val="60000"/>
              </a:lnSpc>
            </a:pPr>
            <a:endParaRPr lang="en-GB" sz="240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name="Slide22">
    <p:bg>
      <p:bgPr>
        <a:blipFill>
          <a:blip r:embed="rId2"/>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noGrp="1"/>
          </p:cNvSpPr>
          <p:nvPr>
            <p:ph idx="1"/>
          </p:nvPr>
        </p:nvSpPr>
        <p:spPr>
          <a:xfrm>
            <a:off x="0" y="0"/>
            <a:ext cx="12191996" cy="6858000"/>
          </a:xfrm>
        </p:spPr>
        <p:txBody>
          <a:bodyPr/>
          <a:lstStyle/>
          <a:p>
            <a:pPr lvl="0">
              <a:lnSpc>
                <a:spcPct val="70000"/>
              </a:lnSpc>
            </a:pPr>
            <a:r>
              <a:rPr lang="en-GB" sz="1800">
                <a:latin typeface="Times New Roman" pitchFamily="18"/>
                <a:cs typeface="Times New Roman" pitchFamily="18"/>
              </a:rPr>
              <a:t>Google.co.uk. (2018). </a:t>
            </a:r>
            <a:r>
              <a:rPr lang="en-GB" sz="1800" i="1">
                <a:latin typeface="Times New Roman" pitchFamily="18"/>
                <a:cs typeface="Times New Roman" pitchFamily="18"/>
              </a:rPr>
              <a:t>ww2 american amputees rehabilitation center - Google Search</a:t>
            </a:r>
            <a:r>
              <a:rPr lang="en-GB" sz="1800">
                <a:latin typeface="Times New Roman" pitchFamily="18"/>
                <a:cs typeface="Times New Roman" pitchFamily="18"/>
              </a:rPr>
              <a:t>. [online] Available at: https://www.google.co.uk/search?q=ww2+american+amputees+rehabilitation+center&amp;rlz=1C1GGRV_enGB755GB756&amp;source=lnms&amp;tbm=isch&amp;sa=X&amp;ved=0ahUKEwiIv4fT7rnYAhVmDcAKHZ87AaIQ_AUICigB&amp;biw=1366&amp;bih=662#imgrc=Tz-0xnkYLYiuaM: [Accessed 2 Jan. 2018].</a:t>
            </a:r>
          </a:p>
          <a:p>
            <a:pPr lvl="0">
              <a:lnSpc>
                <a:spcPct val="70000"/>
              </a:lnSpc>
            </a:pPr>
            <a:r>
              <a:rPr lang="en-GB" sz="1800">
                <a:latin typeface="Open Sans"/>
              </a:rPr>
              <a:t>IFAPA. (2018). </a:t>
            </a:r>
            <a:r>
              <a:rPr lang="en-GB" sz="1800" i="1">
                <a:latin typeface="Open Sans"/>
              </a:rPr>
              <a:t>About IFAPA - IFAPA</a:t>
            </a:r>
            <a:r>
              <a:rPr lang="en-GB" sz="1800">
                <a:latin typeface="Open Sans"/>
              </a:rPr>
              <a:t>. [online] Available at: http://ifapa.net/about-ifapa/ [Accessed 2 Jan. 2018].</a:t>
            </a:r>
            <a:endParaRPr lang="en-GB" sz="1800">
              <a:latin typeface="Times New Roman" pitchFamily="18"/>
              <a:cs typeface="Times New Roman" pitchFamily="18"/>
            </a:endParaRPr>
          </a:p>
          <a:p>
            <a:pPr lvl="0">
              <a:lnSpc>
                <a:spcPct val="70000"/>
              </a:lnSpc>
            </a:pPr>
            <a:r>
              <a:rPr lang="en-GB" sz="1800">
                <a:latin typeface="Times New Roman" pitchFamily="18"/>
                <a:cs typeface="Times New Roman" pitchFamily="18"/>
              </a:rPr>
              <a:t>IFAPA. (no, date). </a:t>
            </a:r>
            <a:r>
              <a:rPr lang="en-GB" sz="1800" i="1">
                <a:latin typeface="Times New Roman" pitchFamily="18"/>
                <a:cs typeface="Times New Roman" pitchFamily="18"/>
              </a:rPr>
              <a:t>About IFAPA – IFAPA. </a:t>
            </a:r>
            <a:r>
              <a:rPr lang="en-GB" sz="1800">
                <a:latin typeface="Times New Roman" pitchFamily="18"/>
                <a:cs typeface="Times New Roman" pitchFamily="18"/>
              </a:rPr>
              <a:t>Available at: http://ifapa.net/about-ifapa/ [Accessed 22 Nov. 2017].</a:t>
            </a:r>
          </a:p>
          <a:p>
            <a:pPr lvl="0">
              <a:lnSpc>
                <a:spcPct val="70000"/>
              </a:lnSpc>
            </a:pPr>
            <a:r>
              <a:rPr lang="en-GB" sz="1800">
                <a:latin typeface="Open Sans"/>
              </a:rPr>
              <a:t>IFAPA. (2018). </a:t>
            </a:r>
            <a:r>
              <a:rPr lang="en-GB" sz="1800" i="1">
                <a:latin typeface="Open Sans"/>
              </a:rPr>
              <a:t>Definition - IFAPA</a:t>
            </a:r>
            <a:r>
              <a:rPr lang="en-GB" sz="1800">
                <a:latin typeface="Open Sans"/>
              </a:rPr>
              <a:t>. [online] Available at: http://ifapa.net/definition/ [Accessed 2 Jan. 2018].</a:t>
            </a:r>
            <a:endParaRPr lang="en-GB" sz="1800">
              <a:latin typeface="Times New Roman" pitchFamily="18"/>
              <a:cs typeface="Times New Roman" pitchFamily="18"/>
            </a:endParaRPr>
          </a:p>
          <a:p>
            <a:pPr lvl="0">
              <a:lnSpc>
                <a:spcPct val="70000"/>
              </a:lnSpc>
            </a:pPr>
            <a:r>
              <a:rPr lang="en-GB" sz="1800">
                <a:latin typeface="Times New Roman" pitchFamily="18"/>
                <a:cs typeface="Times New Roman" pitchFamily="18"/>
              </a:rPr>
              <a:t>Mash.ie. (no, date). S</a:t>
            </a:r>
            <a:r>
              <a:rPr lang="en-GB" sz="1800" i="1">
                <a:latin typeface="Times New Roman" pitchFamily="18"/>
                <a:cs typeface="Times New Roman" pitchFamily="18"/>
              </a:rPr>
              <a:t>ample IEP for Dyspraxia – Mash.ie</a:t>
            </a:r>
            <a:r>
              <a:rPr lang="en-GB" sz="1800">
                <a:latin typeface="Times New Roman" pitchFamily="18"/>
                <a:cs typeface="Times New Roman" pitchFamily="18"/>
              </a:rPr>
              <a:t>. Available at: https://mash.ie/product/sample-iep-for-dyspraxia/ [Accessed 22 Nov. 2017].</a:t>
            </a:r>
          </a:p>
          <a:p>
            <a:pPr lvl="0">
              <a:lnSpc>
                <a:spcPct val="70000"/>
              </a:lnSpc>
            </a:pPr>
            <a:r>
              <a:rPr lang="en-GB" sz="1800">
                <a:latin typeface="Times New Roman" pitchFamily="18"/>
                <a:ea typeface="SimSun" pitchFamily="2"/>
              </a:rPr>
              <a:t>Senate and House of Representatives of the Unites States of America in Congress. (1973) </a:t>
            </a:r>
            <a:r>
              <a:rPr lang="en-GB" sz="1800" i="1">
                <a:latin typeface="Times New Roman" pitchFamily="18"/>
                <a:ea typeface="SimSun" pitchFamily="2"/>
              </a:rPr>
              <a:t>Rehabilitation Act.</a:t>
            </a:r>
            <a:r>
              <a:rPr lang="en-GB" sz="1800">
                <a:latin typeface="Times New Roman" pitchFamily="18"/>
                <a:ea typeface="SimSun" pitchFamily="2"/>
              </a:rPr>
              <a:t> US government. Washington DC.</a:t>
            </a:r>
            <a:endParaRPr lang="en-GB" sz="1800">
              <a:latin typeface="Times New Roman" pitchFamily="18"/>
              <a:cs typeface="Times New Roman" pitchFamily="18"/>
            </a:endParaRPr>
          </a:p>
          <a:p>
            <a:pPr lvl="0">
              <a:lnSpc>
                <a:spcPct val="70000"/>
              </a:lnSpc>
            </a:pPr>
            <a:r>
              <a:rPr lang="en-GB" sz="1800">
                <a:latin typeface="Times New Roman" pitchFamily="18"/>
                <a:cs typeface="Times New Roman" pitchFamily="18"/>
              </a:rPr>
              <a:t>Slideplayer.com. (no, date</a:t>
            </a:r>
            <a:r>
              <a:rPr lang="en-GB" sz="1800" i="1">
                <a:latin typeface="Times New Roman" pitchFamily="18"/>
                <a:cs typeface="Times New Roman" pitchFamily="18"/>
              </a:rPr>
              <a:t>). Chapter 3 Adapted Sport Michael J. Paciorek. - ppt video online download. </a:t>
            </a:r>
            <a:r>
              <a:rPr lang="en-GB" sz="1800">
                <a:latin typeface="Times New Roman" pitchFamily="18"/>
                <a:cs typeface="Times New Roman" pitchFamily="18"/>
              </a:rPr>
              <a:t>[online] Available at: http://slideplayer.com/slide/3442877/ [Accessed 22 Nov. 2017].</a:t>
            </a:r>
          </a:p>
          <a:p>
            <a:pPr lvl="0">
              <a:lnSpc>
                <a:spcPct val="70000"/>
              </a:lnSpc>
            </a:pPr>
            <a:r>
              <a:rPr lang="en-GB" sz="1800">
                <a:latin typeface="Times New Roman" pitchFamily="18"/>
                <a:cs typeface="Times New Roman" pitchFamily="18"/>
              </a:rPr>
              <a:t>Sonj.org. (no, date). Available at: https://www.sonj.org/pdfs/school-partnerships/LPPU-Part-D-What-is-Inclusive-Physical-Education.pdf [Accessed 22 Nov. 2017].</a:t>
            </a:r>
          </a:p>
          <a:p>
            <a:pPr lvl="0">
              <a:lnSpc>
                <a:spcPct val="70000"/>
              </a:lnSpc>
            </a:pPr>
            <a:r>
              <a:rPr lang="en-GB" sz="1800">
                <a:latin typeface="Open Sans"/>
              </a:rPr>
              <a:t>Team USA. (2018). </a:t>
            </a:r>
            <a:r>
              <a:rPr lang="en-GB" sz="1800" i="1">
                <a:latin typeface="Open Sans"/>
              </a:rPr>
              <a:t>USOC - General Information | United States Olympic Committee</a:t>
            </a:r>
            <a:r>
              <a:rPr lang="en-GB" sz="1800">
                <a:latin typeface="Open Sans"/>
              </a:rPr>
              <a:t>. [online] Available at: https://www.teamusa.org/About-the-USOC/Inside-the-USOC/History [Accessed 2 Jan. 2018].</a:t>
            </a:r>
            <a:endParaRPr lang="en-GB" sz="1800">
              <a:latin typeface="Times New Roman" pitchFamily="18"/>
              <a:cs typeface="Times New Roman" pitchFamily="18"/>
            </a:endParaRPr>
          </a:p>
          <a:p>
            <a:pPr lvl="0">
              <a:lnSpc>
                <a:spcPct val="70000"/>
              </a:lnSpc>
            </a:pPr>
            <a:r>
              <a:rPr lang="en-GB" sz="1800">
                <a:latin typeface="Times New Roman" pitchFamily="18"/>
                <a:cs typeface="Times New Roman" pitchFamily="18"/>
              </a:rPr>
              <a:t>Washington.edu. (2017). </a:t>
            </a:r>
            <a:r>
              <a:rPr lang="en-GB" sz="1800" i="1">
                <a:latin typeface="Times New Roman" pitchFamily="18"/>
                <a:cs typeface="Times New Roman" pitchFamily="18"/>
              </a:rPr>
              <a:t>What is the Individuals with Disabilities Education Act? | DO-IT</a:t>
            </a:r>
            <a:r>
              <a:rPr lang="en-GB" sz="1800">
                <a:latin typeface="Times New Roman" pitchFamily="18"/>
                <a:cs typeface="Times New Roman" pitchFamily="18"/>
              </a:rPr>
              <a:t>. [online] Available at: https://www.washington.edu/doit/what-individuals-disabilities-education-act [Accessed 2 Jan. 2018].</a:t>
            </a:r>
          </a:p>
          <a:p>
            <a:pPr lvl="0"/>
            <a:endParaRPr lang="en-GB"/>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name="Slide59">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US"/>
              <a:t>References </a:t>
            </a:r>
          </a:p>
        </p:txBody>
      </p:sp>
      <p:sp>
        <p:nvSpPr>
          <p:cNvPr id="3" name="Content Placeholder 2"/>
          <p:cNvSpPr txBox="1">
            <a:spLocks noGrp="1"/>
          </p:cNvSpPr>
          <p:nvPr>
            <p:ph idx="1"/>
          </p:nvPr>
        </p:nvSpPr>
        <p:spPr>
          <a:xfrm>
            <a:off x="838203" y="1552578"/>
            <a:ext cx="10515600" cy="5032372"/>
          </a:xfrm>
        </p:spPr>
        <p:txBody>
          <a:bodyPr/>
          <a:lstStyle/>
          <a:p>
            <a:pPr lvl="0">
              <a:lnSpc>
                <a:spcPct val="100000"/>
              </a:lnSpc>
            </a:pPr>
            <a:r>
              <a:rPr lang="en-US" sz="1200"/>
              <a:t>Lero, D., &amp; Hope-Irwin, S., 2008, SpeciaLink Conference Presentation, Winnipeg, Manitoba, 10 February 2011, </a:t>
            </a:r>
            <a:r>
              <a:rPr lang="en-US" sz="1200">
                <a:hlinkClick r:id="rId3"/>
              </a:rPr>
              <a:t>www.specialink.org</a:t>
            </a:r>
            <a:endParaRPr lang="en-US" sz="1200"/>
          </a:p>
          <a:p>
            <a:pPr lvl="0">
              <a:lnSpc>
                <a:spcPct val="100000"/>
              </a:lnSpc>
            </a:pPr>
            <a:r>
              <a:rPr lang="en-US" sz="1200"/>
              <a:t>Accommodating All Children in the Early Child- hood Classroom, 2002, University of Kansas, Circle of Inclusion Project. 10 February, 2011</a:t>
            </a:r>
          </a:p>
          <a:p>
            <a:pPr lvl="0">
              <a:lnSpc>
                <a:spcPct val="100000"/>
              </a:lnSpc>
            </a:pPr>
            <a:r>
              <a:rPr lang="en-US" sz="1200">
                <a:hlinkClick r:id="rId4"/>
              </a:rPr>
              <a:t>www.circleofinclusion.org/english/accommodating/index.html</a:t>
            </a:r>
            <a:endParaRPr lang="en-US" sz="1200"/>
          </a:p>
          <a:p>
            <a:pPr lvl="0">
              <a:lnSpc>
                <a:spcPct val="100000"/>
              </a:lnSpc>
            </a:pPr>
            <a:r>
              <a:rPr lang="en-US" sz="1200"/>
              <a:t>City of Toronto: early childhood services team, Community Living Toronto, Surrey Place Centre Supported Inclusion , , 24 July 2010, 15 January 2011,</a:t>
            </a:r>
          </a:p>
          <a:p>
            <a:pPr lvl="0">
              <a:lnSpc>
                <a:spcPct val="100000"/>
              </a:lnSpc>
            </a:pPr>
            <a:r>
              <a:rPr lang="en-US" sz="1200">
                <a:hlinkClick r:id="rId5"/>
              </a:rPr>
              <a:t>www.connectability.ca/2010/07/24/supported-inclusion/</a:t>
            </a:r>
            <a:endParaRPr lang="en-US" sz="1200"/>
          </a:p>
          <a:p>
            <a:pPr lvl="0">
              <a:lnSpc>
                <a:spcPct val="100000"/>
              </a:lnSpc>
            </a:pPr>
            <a:r>
              <a:rPr lang="en-US" sz="1200"/>
              <a:t>Inclusion: Policy Development Guidelines for Early Learning and Care Programs, 2007, City of Toronto 10 February 2011, </a:t>
            </a:r>
            <a:r>
              <a:rPr lang="en-US" sz="1200">
                <a:hlinkClick r:id="rId6"/>
              </a:rPr>
              <a:t>http://www.toronto.ca/children/policy_inclusion.pdf</a:t>
            </a:r>
            <a:endParaRPr lang="en-US" sz="1200"/>
          </a:p>
          <a:p>
            <a:pPr lvl="0">
              <a:lnSpc>
                <a:spcPct val="100000"/>
              </a:lnSpc>
            </a:pPr>
            <a:r>
              <a:rPr lang="en-US" sz="1200"/>
              <a:t>Ontario. Cabinet Committee on Poverty Reduction. (2008). </a:t>
            </a:r>
            <a:r>
              <a:rPr lang="en-US" sz="1200" i="1"/>
              <a:t>Breaking the cycle: Ontario’s poverty reduction strategy. </a:t>
            </a:r>
            <a:r>
              <a:rPr lang="en-US" sz="1200"/>
              <a:t>www.ontario.ca/breakingthecycle. </a:t>
            </a:r>
          </a:p>
          <a:p>
            <a:pPr lvl="0">
              <a:lnSpc>
                <a:spcPct val="100000"/>
              </a:lnSpc>
            </a:pPr>
            <a:r>
              <a:rPr lang="en-US" sz="1200"/>
              <a:t>Ontario Conference of Catholic Bishops. (2004). </a:t>
            </a:r>
            <a:r>
              <a:rPr lang="en-US" sz="1200" i="1"/>
              <a:t>Pastoral guideline to assist students of same-sex orientation. </a:t>
            </a:r>
            <a:r>
              <a:rPr lang="en-US" sz="1200"/>
              <a:t>Toronto: Author. </a:t>
            </a:r>
          </a:p>
          <a:p>
            <a:pPr lvl="0">
              <a:lnSpc>
                <a:spcPct val="100000"/>
              </a:lnSpc>
            </a:pPr>
            <a:r>
              <a:rPr lang="en-US" sz="1200"/>
              <a:t>Ontario. Ministry of Education. (2004). </a:t>
            </a:r>
            <a:r>
              <a:rPr lang="en-US" sz="1200" i="1"/>
              <a:t>Ontario First Nation, Métis, and Inuit education policy framework. </a:t>
            </a:r>
            <a:r>
              <a:rPr lang="en-US" sz="1200"/>
              <a:t>Toronto: Author. </a:t>
            </a:r>
          </a:p>
          <a:p>
            <a:pPr lvl="0">
              <a:lnSpc>
                <a:spcPct val="100000"/>
              </a:lnSpc>
            </a:pPr>
            <a:r>
              <a:rPr lang="en-US" sz="1200"/>
              <a:t>Ontario. Ministry of Education. (2005). </a:t>
            </a:r>
            <a:r>
              <a:rPr lang="en-US" sz="1200" i="1"/>
              <a:t>Ontario’s Aménagement linguistique policy for French-language education. </a:t>
            </a:r>
            <a:r>
              <a:rPr lang="en-US" sz="1200"/>
              <a:t>Toronto: Author. </a:t>
            </a:r>
          </a:p>
          <a:p>
            <a:pPr lvl="0">
              <a:lnSpc>
                <a:spcPct val="100000"/>
              </a:lnSpc>
            </a:pPr>
            <a:r>
              <a:rPr lang="en-US" sz="1200"/>
              <a:t>Ontario. Ministry of Education. (2008). </a:t>
            </a:r>
            <a:r>
              <a:rPr lang="en-US" sz="1200" i="1"/>
              <a:t>Reach every student: Energizing Ontario education. </a:t>
            </a:r>
            <a:r>
              <a:rPr lang="en-US" sz="1200"/>
              <a:t>Toronto: Author. </a:t>
            </a:r>
          </a:p>
          <a:p>
            <a:pPr lvl="0">
              <a:lnSpc>
                <a:spcPct val="100000"/>
              </a:lnSpc>
            </a:pPr>
            <a:r>
              <a:rPr lang="en-US" sz="1200"/>
              <a:t>Ontario. Ministry of Government and Consumer Services. (2008). </a:t>
            </a:r>
            <a:r>
              <a:rPr lang="en-US" sz="1200" i="1"/>
              <a:t>2008 Frame- work for action: Diverse Ontario, diverse OPS. </a:t>
            </a:r>
            <a:r>
              <a:rPr lang="en-US" sz="1200"/>
              <a:t>Toronto: Author. </a:t>
            </a:r>
          </a:p>
          <a:p>
            <a:pPr lvl="0">
              <a:lnSpc>
                <a:spcPct val="100000"/>
              </a:lnSpc>
            </a:pPr>
            <a:endParaRPr lang="en-US" sz="80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name="Slide51">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txBox="1">
            <a:spLocks noGrp="1"/>
          </p:cNvSpPr>
          <p:nvPr>
            <p:ph type="title"/>
          </p:nvPr>
        </p:nvSpPr>
        <p:spPr>
          <a:xfrm>
            <a:off x="685800" y="685800"/>
            <a:ext cx="10396883" cy="1151961"/>
          </a:xfrm>
        </p:spPr>
        <p:txBody>
          <a:bodyPr/>
          <a:lstStyle/>
          <a:p>
            <a:pPr lvl="0"/>
            <a:r>
              <a:rPr lang="en-GB"/>
              <a:t>references</a:t>
            </a:r>
          </a:p>
        </p:txBody>
      </p:sp>
      <p:sp>
        <p:nvSpPr>
          <p:cNvPr id="3" name="Content Placeholder 2"/>
          <p:cNvSpPr txBox="1">
            <a:spLocks noGrp="1"/>
          </p:cNvSpPr>
          <p:nvPr>
            <p:ph idx="1"/>
          </p:nvPr>
        </p:nvSpPr>
        <p:spPr>
          <a:xfrm>
            <a:off x="685800" y="2063398"/>
            <a:ext cx="10394707" cy="3311188"/>
          </a:xfrm>
        </p:spPr>
        <p:txBody>
          <a:bodyPr/>
          <a:lstStyle/>
          <a:p>
            <a:pPr lvl="0">
              <a:lnSpc>
                <a:spcPct val="100000"/>
              </a:lnSpc>
            </a:pPr>
            <a:r>
              <a:rPr lang="en-GB" sz="1200">
                <a:latin typeface="Times New Roman" pitchFamily="18"/>
                <a:cs typeface="Times New Roman" pitchFamily="18"/>
              </a:rPr>
              <a:t>ACARA (2017), available at: </a:t>
            </a:r>
            <a:r>
              <a:rPr lang="en-GB" sz="1200">
                <a:latin typeface="Times New Roman" pitchFamily="18"/>
                <a:cs typeface="Times New Roman" pitchFamily="18"/>
                <a:hlinkClick r:id="rId3"/>
              </a:rPr>
              <a:t>http://www.acara.edu.au/</a:t>
            </a:r>
            <a:r>
              <a:rPr lang="en-GB" sz="1200">
                <a:latin typeface="Times New Roman" pitchFamily="18"/>
                <a:cs typeface="Times New Roman" pitchFamily="18"/>
              </a:rPr>
              <a:t> [accessed on 9</a:t>
            </a:r>
            <a:r>
              <a:rPr lang="en-GB" sz="1200" baseline="30000">
                <a:latin typeface="Times New Roman" pitchFamily="18"/>
                <a:cs typeface="Times New Roman" pitchFamily="18"/>
              </a:rPr>
              <a:t>th</a:t>
            </a:r>
            <a:r>
              <a:rPr lang="en-GB" sz="1200">
                <a:latin typeface="Times New Roman" pitchFamily="18"/>
                <a:cs typeface="Times New Roman" pitchFamily="18"/>
              </a:rPr>
              <a:t> December 2017].</a:t>
            </a:r>
          </a:p>
          <a:p>
            <a:pPr lvl="0">
              <a:lnSpc>
                <a:spcPct val="100000"/>
              </a:lnSpc>
            </a:pPr>
            <a:r>
              <a:rPr lang="en-GB" sz="1200">
                <a:latin typeface="Times New Roman" pitchFamily="18"/>
                <a:cs typeface="Times New Roman" pitchFamily="18"/>
              </a:rPr>
              <a:t>Australian Curriculum, Assessment and Reporting Authority (2017) ‘Students with Disability’, available at: </a:t>
            </a:r>
            <a:r>
              <a:rPr lang="en-GB" sz="1200">
                <a:latin typeface="Times New Roman" pitchFamily="18"/>
                <a:cs typeface="Times New Roman" pitchFamily="18"/>
                <a:hlinkClick r:id="rId4"/>
              </a:rPr>
              <a:t>https://www.australiancurriculum.edu.au/resources/student-diversity/students-with-disability/</a:t>
            </a:r>
            <a:r>
              <a:rPr lang="en-GB" sz="1200">
                <a:latin typeface="Times New Roman" pitchFamily="18"/>
                <a:cs typeface="Times New Roman" pitchFamily="18"/>
              </a:rPr>
              <a:t> [accessed on: 9</a:t>
            </a:r>
            <a:r>
              <a:rPr lang="en-GB" sz="1200" baseline="30000">
                <a:latin typeface="Times New Roman" pitchFamily="18"/>
                <a:cs typeface="Times New Roman" pitchFamily="18"/>
              </a:rPr>
              <a:t>th</a:t>
            </a:r>
            <a:r>
              <a:rPr lang="en-GB" sz="1200">
                <a:latin typeface="Times New Roman" pitchFamily="18"/>
                <a:cs typeface="Times New Roman" pitchFamily="18"/>
              </a:rPr>
              <a:t> December 2017].</a:t>
            </a:r>
          </a:p>
          <a:p>
            <a:pPr lvl="0">
              <a:lnSpc>
                <a:spcPct val="100000"/>
              </a:lnSpc>
            </a:pPr>
            <a:r>
              <a:rPr lang="en-GB" sz="1200">
                <a:latin typeface="Times New Roman" pitchFamily="18"/>
                <a:cs typeface="Times New Roman" pitchFamily="18"/>
              </a:rPr>
              <a:t>Australian Federal Register of Legislation (1992) ‘Disability Discrimination Act’, available at: </a:t>
            </a:r>
            <a:r>
              <a:rPr lang="en-GB" sz="1200">
                <a:latin typeface="Times New Roman" pitchFamily="18"/>
                <a:cs typeface="Times New Roman" pitchFamily="18"/>
                <a:hlinkClick r:id="rId5"/>
              </a:rPr>
              <a:t>https://www.legislation.gov.au/Details/C2016C00763</a:t>
            </a:r>
            <a:r>
              <a:rPr lang="en-GB" sz="1200">
                <a:latin typeface="Times New Roman" pitchFamily="18"/>
                <a:cs typeface="Times New Roman" pitchFamily="18"/>
              </a:rPr>
              <a:t> [accessed on: 10</a:t>
            </a:r>
            <a:r>
              <a:rPr lang="en-GB" sz="1200" baseline="30000">
                <a:latin typeface="Times New Roman" pitchFamily="18"/>
                <a:cs typeface="Times New Roman" pitchFamily="18"/>
              </a:rPr>
              <a:t>th</a:t>
            </a:r>
            <a:r>
              <a:rPr lang="en-GB" sz="1200">
                <a:latin typeface="Times New Roman" pitchFamily="18"/>
                <a:cs typeface="Times New Roman" pitchFamily="18"/>
              </a:rPr>
              <a:t> December 2017].</a:t>
            </a:r>
          </a:p>
          <a:p>
            <a:pPr lvl="0">
              <a:lnSpc>
                <a:spcPct val="100000"/>
              </a:lnSpc>
            </a:pPr>
            <a:r>
              <a:rPr lang="en-GB" sz="1200">
                <a:latin typeface="Times New Roman" pitchFamily="18"/>
                <a:cs typeface="Times New Roman" pitchFamily="18"/>
              </a:rPr>
              <a:t>Australian Government: Department of Education and Training (2005) ‘Disability Standards for Education’, available at: </a:t>
            </a:r>
            <a:r>
              <a:rPr lang="en-GB" sz="1200">
                <a:latin typeface="Times New Roman" pitchFamily="18"/>
                <a:cs typeface="Times New Roman" pitchFamily="18"/>
                <a:hlinkClick r:id="rId6"/>
              </a:rPr>
              <a:t>https://www.education.gov.au/disability-standards-education-2005</a:t>
            </a:r>
            <a:r>
              <a:rPr lang="en-GB" sz="1200">
                <a:latin typeface="Times New Roman" pitchFamily="18"/>
                <a:cs typeface="Times New Roman" pitchFamily="18"/>
              </a:rPr>
              <a:t> [accessed on: 10</a:t>
            </a:r>
            <a:r>
              <a:rPr lang="en-GB" sz="1200" baseline="30000">
                <a:latin typeface="Times New Roman" pitchFamily="18"/>
                <a:cs typeface="Times New Roman" pitchFamily="18"/>
              </a:rPr>
              <a:t>th</a:t>
            </a:r>
            <a:r>
              <a:rPr lang="en-GB" sz="1200">
                <a:latin typeface="Times New Roman" pitchFamily="18"/>
                <a:cs typeface="Times New Roman" pitchFamily="18"/>
              </a:rPr>
              <a:t> December 2015].</a:t>
            </a:r>
          </a:p>
          <a:p>
            <a:pPr lvl="0">
              <a:lnSpc>
                <a:spcPct val="100000"/>
              </a:lnSpc>
            </a:pPr>
            <a:r>
              <a:rPr lang="en-GB" sz="1200">
                <a:latin typeface="Times New Roman" pitchFamily="18"/>
                <a:cs typeface="Times New Roman" pitchFamily="18"/>
              </a:rPr>
              <a:t>Australian Human Rights Commission (2014) ‘Disability Rights:  Inclusion and Sport’, available at: </a:t>
            </a:r>
            <a:r>
              <a:rPr lang="en-GB" sz="1200">
                <a:latin typeface="Times New Roman" pitchFamily="18"/>
                <a:cs typeface="Times New Roman" pitchFamily="18"/>
                <a:hlinkClick r:id="rId7"/>
              </a:rPr>
              <a:t>https://www.humanrights.gov.au/sites/default/files/document/publication/AHRC_RightsEd_DisabilityHPE_Yr7_8.pdf</a:t>
            </a:r>
            <a:r>
              <a:rPr lang="en-GB" sz="1200">
                <a:latin typeface="Times New Roman" pitchFamily="18"/>
                <a:cs typeface="Times New Roman" pitchFamily="18"/>
              </a:rPr>
              <a:t> [accessed on: 9</a:t>
            </a:r>
            <a:r>
              <a:rPr lang="en-GB" sz="1200" baseline="30000">
                <a:latin typeface="Times New Roman" pitchFamily="18"/>
                <a:cs typeface="Times New Roman" pitchFamily="18"/>
              </a:rPr>
              <a:t>th</a:t>
            </a:r>
            <a:r>
              <a:rPr lang="en-GB" sz="1200">
                <a:latin typeface="Times New Roman" pitchFamily="18"/>
                <a:cs typeface="Times New Roman" pitchFamily="18"/>
              </a:rPr>
              <a:t> December 2017].</a:t>
            </a:r>
          </a:p>
          <a:p>
            <a:pPr lvl="0">
              <a:lnSpc>
                <a:spcPct val="100000"/>
              </a:lnSpc>
            </a:pPr>
            <a:r>
              <a:rPr lang="en-GB" sz="1200">
                <a:latin typeface="Times New Roman" pitchFamily="18"/>
                <a:cs typeface="Times New Roman" pitchFamily="18"/>
              </a:rPr>
              <a:t>Inclusive Sport Design (2016) ‘The Inclusion Spectrum, planning sport activities for everyone, available at: </a:t>
            </a:r>
            <a:r>
              <a:rPr lang="en-GB" sz="1200">
                <a:latin typeface="Times New Roman" pitchFamily="18"/>
                <a:cs typeface="Times New Roman" pitchFamily="18"/>
                <a:hlinkClick r:id="rId8"/>
              </a:rPr>
              <a:t>http://inclusivesportdesign.com/turtorials/the-inclusion-spectrum-planning-sport-activities-for-everyone/</a:t>
            </a:r>
            <a:r>
              <a:rPr lang="en-GB" sz="1200">
                <a:latin typeface="Times New Roman" pitchFamily="18"/>
                <a:cs typeface="Times New Roman" pitchFamily="18"/>
              </a:rPr>
              <a:t> [accessed on: 10</a:t>
            </a:r>
            <a:r>
              <a:rPr lang="en-GB" sz="1200" baseline="30000">
                <a:latin typeface="Times New Roman" pitchFamily="18"/>
                <a:cs typeface="Times New Roman" pitchFamily="18"/>
              </a:rPr>
              <a:t>th</a:t>
            </a:r>
            <a:r>
              <a:rPr lang="en-GB" sz="1200">
                <a:latin typeface="Times New Roman" pitchFamily="18"/>
                <a:cs typeface="Times New Roman" pitchFamily="18"/>
              </a:rPr>
              <a:t> December 2017].</a:t>
            </a:r>
          </a:p>
          <a:p>
            <a:pPr lvl="0">
              <a:lnSpc>
                <a:spcPct val="100000"/>
              </a:lnSpc>
            </a:pPr>
            <a:endParaRPr lang="en-GB" sz="1200">
              <a:latin typeface="Times New Roman" pitchFamily="18"/>
              <a:cs typeface="Times New Roman" pitchFamily="18"/>
            </a:endParaRPr>
          </a:p>
        </p:txBody>
      </p:sp>
    </p:spTree>
  </p:cSld>
  <p:clrMapOvr>
    <a:masterClrMapping/>
  </p:clrMapOvr>
</p:sld>
</file>

<file path=ppt/theme/theme1.xml><?xml version="1.0" encoding="utf-8"?>
<a:theme xmlns:a="http://schemas.openxmlformats.org/drawingml/2006/main" name="Main Even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TM04033927%5b%5bfn=Main%20Event%5d%5d</Template>
  <TotalTime>6814</TotalTime>
  <Words>2304</Words>
  <Application>Microsoft Macintosh PowerPoint</Application>
  <PresentationFormat>Widescreen</PresentationFormat>
  <Paragraphs>300</Paragraphs>
  <Slides>57</Slides>
  <Notes>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57</vt:i4>
      </vt:variant>
    </vt:vector>
  </HeadingPairs>
  <TitlesOfParts>
    <vt:vector size="69" baseType="lpstr">
      <vt:lpstr>Arial Black</vt:lpstr>
      <vt:lpstr>Berlin Sans FB</vt:lpstr>
      <vt:lpstr>Calibri</vt:lpstr>
      <vt:lpstr>Calibri Light</vt:lpstr>
      <vt:lpstr>Century Gothic</vt:lpstr>
      <vt:lpstr>Impact</vt:lpstr>
      <vt:lpstr>Open Sans</vt:lpstr>
      <vt:lpstr>SimSun</vt:lpstr>
      <vt:lpstr>Times New Roman</vt:lpstr>
      <vt:lpstr>Wingdings</vt:lpstr>
      <vt:lpstr>Arial</vt:lpstr>
      <vt:lpstr>Main Event</vt:lpstr>
      <vt:lpstr>Looking at 4 leading countries, which has the best system for inclusion for disabled children in physical education? James Roberts, Brian Murdoch, Mathew Davies &amp; Jamie Morris</vt:lpstr>
      <vt:lpstr>What is Inclusion?</vt:lpstr>
      <vt:lpstr>Showing How it is</vt:lpstr>
      <vt:lpstr>Inclusion in Physical Education</vt:lpstr>
      <vt:lpstr>Definition of Inclusion </vt:lpstr>
      <vt:lpstr>History of Inclusion in USA</vt:lpstr>
      <vt:lpstr>PowerPoint Presentation</vt:lpstr>
      <vt:lpstr>Acts</vt:lpstr>
      <vt:lpstr>Organisations </vt:lpstr>
      <vt:lpstr>Physical Education Framework for California Public Schools  </vt:lpstr>
      <vt:lpstr>PowerPoint Presentation</vt:lpstr>
      <vt:lpstr>IEPs</vt:lpstr>
      <vt:lpstr>PowerPoint Presentation</vt:lpstr>
      <vt:lpstr>PowerPoint Presentation</vt:lpstr>
      <vt:lpstr>What Could Improve?</vt:lpstr>
      <vt:lpstr>Teaching technique for Pupils who are Deaf</vt:lpstr>
      <vt:lpstr>Inclusion in Physical Education</vt:lpstr>
      <vt:lpstr>Policies in the United Kingdom</vt:lpstr>
      <vt:lpstr>Roles and Responsibilities</vt:lpstr>
      <vt:lpstr>What Does Inclusion Mean in the United Kingdom</vt:lpstr>
      <vt:lpstr>How Teachers can Modify Lessons to Include all Students</vt:lpstr>
      <vt:lpstr>Perkins elearning (2016)</vt:lpstr>
      <vt:lpstr>The Worries and the Benefits of Inclusion</vt:lpstr>
      <vt:lpstr>What are the Barriers to Widespread Inclusion</vt:lpstr>
      <vt:lpstr>Teachers Attitudes Towards Including Children with Special Educational Needs</vt:lpstr>
      <vt:lpstr>Teachers Attitudes Towards Including Children with Special Educational Needs</vt:lpstr>
      <vt:lpstr>How to include Students with Special Educational Needs in Physical Education Lessons</vt:lpstr>
      <vt:lpstr>Teaching technique for Pupils who are Blind</vt:lpstr>
      <vt:lpstr>Inclusion in Physical Education</vt:lpstr>
      <vt:lpstr>Definition of inclusion for Canada </vt:lpstr>
      <vt:lpstr>Definition of inclusive education (Ontario Canada)</vt:lpstr>
      <vt:lpstr>What is Inclusion in physical Education for Canada</vt:lpstr>
      <vt:lpstr>Benefits of inclusion</vt:lpstr>
      <vt:lpstr>Negatives of Inclusion </vt:lpstr>
      <vt:lpstr>Teaching technique for Pupils who are Blind</vt:lpstr>
      <vt:lpstr>Inclusion in Physical Education </vt:lpstr>
      <vt:lpstr>My country of focus</vt:lpstr>
      <vt:lpstr>Types of research</vt:lpstr>
      <vt:lpstr>3 steps to inclusion</vt:lpstr>
      <vt:lpstr>The Disability Discrimination Act (1992) </vt:lpstr>
      <vt:lpstr>Australian Human Rights Commission</vt:lpstr>
      <vt:lpstr>Disability Rights:  Inclusion and Sport</vt:lpstr>
      <vt:lpstr>Inclusion spectrum</vt:lpstr>
      <vt:lpstr>Aquatic Activity Spectrum</vt:lpstr>
      <vt:lpstr>Teaching technique for Pupils who are Paraplegic </vt:lpstr>
      <vt:lpstr>Overview</vt:lpstr>
      <vt:lpstr>THANK YOU</vt:lpstr>
      <vt:lpstr>PowerPoint Presentation</vt:lpstr>
      <vt:lpstr>PowerPoint Presentation</vt:lpstr>
      <vt:lpstr>PowerPoint Presentation</vt:lpstr>
      <vt:lpstr>Bibliography:</vt:lpstr>
      <vt:lpstr>Bibliography:</vt:lpstr>
      <vt:lpstr>Bibliography:</vt:lpstr>
      <vt:lpstr>PowerPoint Presentation</vt:lpstr>
      <vt:lpstr>PowerPoint Presentation</vt:lpstr>
      <vt:lpstr>References </vt:lpstr>
      <vt:lpstr>references</vt:lpstr>
    </vt:vector>
  </TitlesOfParts>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Inclusion in Physical Education</dc:title>
  <dc:creator>Sony</dc:creator>
  <cp:lastModifiedBy>David Davies (1400471)</cp:lastModifiedBy>
  <cp:revision>35</cp:revision>
  <dcterms:created xsi:type="dcterms:W3CDTF">2017-11-22T14:40:51Z</dcterms:created>
  <dcterms:modified xsi:type="dcterms:W3CDTF">2018-01-17T08:25:38Z</dcterms:modified>
</cp:coreProperties>
</file>