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17"/>
  </p:handoutMasterIdLst>
  <p:sldIdLst>
    <p:sldId id="274" r:id="rId3"/>
    <p:sldId id="324" r:id="rId5"/>
    <p:sldId id="299" r:id="rId6"/>
    <p:sldId id="275" r:id="rId7"/>
    <p:sldId id="345" r:id="rId8"/>
    <p:sldId id="312" r:id="rId9"/>
    <p:sldId id="313" r:id="rId10"/>
    <p:sldId id="314" r:id="rId11"/>
    <p:sldId id="339" r:id="rId12"/>
    <p:sldId id="353" r:id="rId13"/>
    <p:sldId id="356" r:id="rId14"/>
    <p:sldId id="322" r:id="rId15"/>
    <p:sldId id="323"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阮 幸云" initials="阮"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2" autoAdjust="0"/>
    <p:restoredTop sz="94660"/>
  </p:normalViewPr>
  <p:slideViewPr>
    <p:cSldViewPr snapToGrid="0">
      <p:cViewPr varScale="1">
        <p:scale>
          <a:sx n="69" d="100"/>
          <a:sy n="69" d="100"/>
        </p:scale>
        <p:origin x="556" y="56"/>
      </p:cViewPr>
      <p:guideLst/>
    </p:cSldViewPr>
  </p:slideViewPr>
  <p:notesTextViewPr>
    <p:cViewPr>
      <p:scale>
        <a:sx n="1" d="1"/>
        <a:sy n="1" d="1"/>
      </p:scale>
      <p:origin x="0" y="0"/>
    </p:cViewPr>
  </p:notesTextViewPr>
  <p:notesViewPr>
    <p:cSldViewPr snapToGrid="0">
      <p:cViewPr varScale="1">
        <p:scale>
          <a:sx n="65" d="100"/>
          <a:sy n="65" d="100"/>
        </p:scale>
        <p:origin x="3154" y="6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commentAuthors" Target="commentAuthors.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handoutMaster" Target="handoutMasters/handoutMaster1.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4C007DC-8211-4A0A-85CC-E03E8EEF3A5D}"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5A563C-622C-4938-8742-5477358458D6}"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This presentation will explore the social enterprise that is ‘Change please’. They are a small team of people fighting to lower the number of people sleeping rough in London. Founded by Cemal Ezel, a young entrepreneur who wanted to make a difference in his society. He has now built a team that work hard 7 days a week training the homeless, providing them with life skills and a living wage. They have won awards for the amount of work they have done, it is clear they are making a dramatic difference. Their website is filled with information on where to find them, what they do and who they do it for. </a:t>
            </a:r>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This is the mission statement for the organisation ‘change please’ to understand whether this was successful, research on mission statements were done. The definition that the bussinessdictionary (2019) have used to describe a mission statement is “ a written declaration of an organisations core purpose and focus that normally remains unchanged over time” This is extremely clear and shows the importance of a mission statement.  'Change please' has a clear mission statement as it demonstrates a clear mission, to help and support the homeless. Instantly you know the purpose of this organisation. You can see that their vision is to provide jobs for the people who are maybe judged and shut out from of the community.You can see they are clear that they want to improve the lives of the homeless in our society. The values that pour from this statement are kindness, motivation and generosity. Mission statements are crucial because it is an outsiders first glimpse of the organisation as a whole. They are also important for advertisement as it demonstrates what you aim to do in the future, this Is good for customers as it shows them that the organisation is motivated. </a:t>
            </a:r>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Aims and objectives are essentials as it gives the organisation a plan and drives them to succeed. Aims are a good way of showing the public the potential of your company. Goals show what they believe is achievable. They also show what their ideas are for the near future. This gives people the opportunity to to follow their journey. They aim to solve the issue of homelessness by providing shelter for their workers. They offer a bank account and financial support to help get them back on their feet. These aims are effective as it clearly shows what they wish to gain from this business. They plan on gaining more trained staff, this way they would have more mentors and room for more staff members. With more staff members, more money will be made. This leads to more money for more products, machinery and vans. Opening a shop is a great objective to have, this shows where they plan to be in the next coming years. </a:t>
            </a: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SWOT</a:t>
            </a:r>
            <a:endParaRPr lang="en-GB" altLang="en-US"/>
          </a:p>
          <a:p>
            <a:r>
              <a:rPr lang="en-GB" altLang="en-US"/>
              <a:t>S - Improving the community </a:t>
            </a:r>
            <a:endParaRPr lang="en-GB" altLang="en-US"/>
          </a:p>
          <a:p>
            <a:r>
              <a:rPr lang="en-GB" altLang="en-US"/>
              <a:t>‘Change please’ has many strengths, but the strongest one is the effect on the community. Everyday they are showing people around London to not judge people who sleep on the streets. They are introducing them back into the community and helping them become accepted again</a:t>
            </a:r>
            <a:endParaRPr lang="en-GB" altLang="en-US"/>
          </a:p>
          <a:p>
            <a:r>
              <a:rPr lang="en-GB" altLang="en-US"/>
              <a:t>W - Hiring volunteers may be unreliable  </a:t>
            </a:r>
            <a:endParaRPr lang="en-GB" altLang="en-US"/>
          </a:p>
          <a:p>
            <a:r>
              <a:rPr lang="en-GB" altLang="en-US"/>
              <a:t>Helping the homeless is rewarding but relying on volunteers who have been struggling with possible mental health or addiction in the past, who may not be used to having a life with a job may lead to staff feeling its too much pressure</a:t>
            </a:r>
            <a:endParaRPr lang="en-GB" altLang="en-US"/>
          </a:p>
          <a:p>
            <a:r>
              <a:rPr lang="en-GB" altLang="en-US"/>
              <a:t>O - More vans/coffee shop</a:t>
            </a:r>
            <a:endParaRPr lang="en-GB" altLang="en-US"/>
          </a:p>
          <a:p>
            <a:r>
              <a:rPr lang="en-GB" altLang="en-US"/>
              <a:t>An amazing opportunity for them is to expand their business and purchase more shops, this way they will be able to hire more staff and help ore people get off the streets. They also aim to open a coffee shop which would help them connect with their customers</a:t>
            </a:r>
            <a:endParaRPr lang="en-GB" altLang="en-US"/>
          </a:p>
          <a:p>
            <a:r>
              <a:rPr lang="en-GB" altLang="en-US"/>
              <a:t>T - Regular coffee businesses </a:t>
            </a:r>
            <a:endParaRPr lang="en-GB" altLang="en-US"/>
          </a:p>
          <a:p>
            <a:r>
              <a:rPr lang="en-GB" altLang="en-US"/>
              <a:t>One of their threats is regular coffee businesses, ‘Change please’ relies on their customers for business to make money. </a:t>
            </a:r>
            <a:endParaRPr lang="en-GB" altLang="en-US"/>
          </a:p>
          <a:p>
            <a:endParaRPr lang="en-GB" altLang="en-US"/>
          </a:p>
          <a:p>
            <a:endParaRPr lang="en-GB" altLang="en-US"/>
          </a:p>
          <a:p>
            <a:r>
              <a:rPr lang="en-GB" altLang="en-US"/>
              <a:t>PESTLE</a:t>
            </a:r>
            <a:endParaRPr lang="en-GB" altLang="en-US"/>
          </a:p>
          <a:p>
            <a:r>
              <a:rPr lang="en-GB" altLang="en-US"/>
              <a:t>P - Funded by the government - ‘Change please’ is supported by the government and is provided with funding</a:t>
            </a:r>
            <a:endParaRPr lang="en-GB" altLang="en-US"/>
          </a:p>
          <a:p>
            <a:r>
              <a:rPr lang="en-GB" altLang="en-US"/>
              <a:t>E - Fixing a social problem - By reducing homelessness they are improving the economy </a:t>
            </a:r>
            <a:endParaRPr lang="en-GB" altLang="en-US"/>
          </a:p>
          <a:p>
            <a:r>
              <a:rPr lang="en-GB" altLang="en-US"/>
              <a:t>S - Improving the lives of the workers - They support their staff by providing shelter, financial support and mental health support </a:t>
            </a:r>
            <a:endParaRPr lang="en-GB" altLang="en-US"/>
          </a:p>
          <a:p>
            <a:r>
              <a:rPr lang="en-GB" altLang="en-US"/>
              <a:t>T - Effective website - The website for ‘Change please’ is extremely effective and demonstrates the professional nature of the company</a:t>
            </a:r>
            <a:endParaRPr lang="en-GB" altLang="en-US"/>
          </a:p>
          <a:p>
            <a:r>
              <a:rPr lang="en-GB" altLang="en-US"/>
              <a:t>E - Recyclable packaging - By using recyclable packaging they are helping improve the environment</a:t>
            </a:r>
            <a:endParaRPr lang="en-GB" altLang="en-US"/>
          </a:p>
          <a:p>
            <a:r>
              <a:rPr lang="en-GB" altLang="en-US"/>
              <a:t>L - Health and Safety laws - By taking people off the streets and introducing them to a working environment with ‘health and safety’ laws. This way they are showing their staff how to look after themselves and stay safe whilst showing them a set of skills they will be able to use for the rest of their lives. </a:t>
            </a:r>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The money from this enterprise comes from its customers, this is their biggest and most reliable income, they do however get funding and except donations in order to offer their staff accommodation and mental health support. They managed to turnover 420,000 in the last year which is very strong for a high street coffee shop never mind a social enterprise. The best thing about this is the money is reinvested into training more staff and creating a stable lifestyle. 54% of their profit is put straight back into the enterprise. Similar to a coffee shop, the tax still takes up 20% of the profit, same as 15% is also spent buying coffee and products to then sell. As ‘Change please’ sell their coffee from van, this saves them 19% of their profits. </a:t>
            </a: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Corporate social responsibility (CSR) is there to ensure that a company is respecting their responsibly of their impact on society and make sure they think about the community and the environment whilst running their business. ‘Change please do follow CRB as they are only making a positive impact on society and deeply consider the responsibilities they carry as an enterprise. They have similar policies to the enterprise ‘Big issue’ as they are supported by this company. They do not only have to think of the well being of the volunteers they hire, they also take care of their paid workers and also the customers. There are many policies in place to ensure they are being taken care of. They also want to help improve the environment by re introducing people who may have been pushed out. Enriching the environment by helping the people who need support. They also follow hygiene and environmental policies. </a:t>
            </a: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A stakeholder is an organisation that is in charge of a large portion of the business. This may mean they handle business internally or externally. The own of ‘Change please’ focusses on running his business internally. He has many obligations such as paying wages and providing looking after his employees. His actions could affect his business and the people who work for him. He is required legally to honour his contracts. ‘change please’ have a an obligation to look after its, employees, customers and the people who help the organisation such as the government and other sources of funding. As they are funded by the government they are obligated to respect the needs and wishes that are expressed to them. </a:t>
            </a:r>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The approach that Cemal Ezel uses to lead his staff members is the ‘skills theory’ of leadership. This way he prefers to teach his staff practical skills. These skills will help his staff in the future as well as their time at their job. As the homeless are ignored due to the their looks or maybe don’t get the chance that they deserve. Cemal is given them the chance to learn the skills that could get them a full time job. The people who work for him fully appreciate the life that he provides for them,  Cemal also teaches his workers people skills by working with customers. Conceptual skills are also learnt as he shows them to view the big picture and think strategically. This approach is successful as his customers respect him as he already has these traits. They look up to him and support him as they can see he is a great leader. </a:t>
            </a:r>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This theory as invented in 1965 by Bruce Tuckman. He believed that for a team to finally become successful, They had to go through 5 stages. The first stage is forming. In this stage the team are new to each other and are earning about one another. They are figuring out their strengths and weaknesses. At this point people are reluctant to conflict and focus on playing nice in order to stay humble. The stage that follows is storming, at this point people are beginning to push boundaries, conflicts may occur. People are beginning to resent and irritate one another which is very negative for the team. This is where it becomes clear if the team are going to work with each other. More dominating members of the team will stand out and take charge. If this stage is past, the next stage is norming. This is where things start to level out. Things are beginning to work and people are beginning to work well with each other. Members of this team are realising they need to listen to each other, in order to work well as a team. This is where they begin to accept one others strengths and weaknesses. Following this stage is performing, at this point the team is beginning to excel. This is where the team is now stable and their goals are becoming very clear. The jobs are getting done with a small amount of supervision. At this point everyone is motivated to get the best outcome. The leader will be taking charge to ensure everyone is working well together. The final stage is adjourning. This final stage was worked on by Tuckman and Mary Ann Jensen in 1977. This is where the team is wrapping up and finishing their challenges are are splitting. This can be difficult if the team have created strong bonds and have become used to a routine. Change please have gone through this process and continue to every time they hire someone new. </a:t>
            </a:r>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What change please is doing is seen differently by different people in society. Most people see this as ethical due to the amazing work they do for the homeless. Not only are they providing jobs, they are providing shelter, food and drink and a bank account. They are teaching them to improve themselves in order to improve society. By fixing a problem in society they are being truly ethical . The whole organisation is based on helping and bettering people who need help. This is why they are heavily supported by the government and many other organisations. Whilst proving top quality coffee for the people of London, they are sending a message, and showing people that it is important to help each other. Showing that homelessness is a serious issue in the city of London. </a:t>
            </a:r>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r>
              <a:rPr lang="en-GB" altLang="en-US"/>
              <a:t>The way that ‘change please’ addresses management is strongly successful. The workers and customers are all extremely happy with the way the founder and his staff do so much for such an important cause. The way he leads is productive, he includes and prioritises everyone who is working for him. Cemal has even given the less fortunate people who work for him to produce their own blends, this way they can make a little extra which they can put into their bank accounts that the organisation have set up for them. This way they can start saving and support themselves in the future. The way Cemal works, he does not want to keep his workers forever. He wants to show them the basic skills and start up needed to have a normal life. He focusses purely on giving them their confidence and motivation back. Even though he does not focus on profit and success, the business is thriving. People want to buy coffee, because they know how much it helps. This is showing people that they can help and can give back. Overall this improves the quality of society. Cemals approach to running his business is ethical, inspirational, and successful.  </a:t>
            </a:r>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23" name="文本占位符 19"/>
          <p:cNvSpPr>
            <a:spLocks noGrp="1"/>
          </p:cNvSpPr>
          <p:nvPr>
            <p:ph type="body" sz="quarter" idx="12" hasCustomPrompt="1"/>
          </p:nvPr>
        </p:nvSpPr>
        <p:spPr>
          <a:xfrm>
            <a:off x="764228" y="3533689"/>
            <a:ext cx="5229829" cy="320317"/>
          </a:xfrm>
        </p:spPr>
        <p:txBody>
          <a:bodyPr anchor="ctr">
            <a:noAutofit/>
          </a:bodyPr>
          <a:lstStyle>
            <a:lvl1pPr marL="0" indent="0" algn="dist">
              <a:buFontTx/>
              <a:buNone/>
              <a:defRPr sz="1400">
                <a:solidFill>
                  <a:schemeClr val="bg1"/>
                </a:solidFill>
              </a:defRPr>
            </a:lvl1pPr>
          </a:lstStyle>
          <a:p>
            <a:pPr lvl="0"/>
            <a:r>
              <a:rPr lang="zh-CN" altLang="en-US" dirty="0"/>
              <a:t>单击此处编辑文本样式</a:t>
            </a:r>
            <a:endParaRPr lang="zh-CN" altLang="en-US" dirty="0"/>
          </a:p>
        </p:txBody>
      </p:sp>
      <p:sp>
        <p:nvSpPr>
          <p:cNvPr id="31" name="任意多边形: 形状 30"/>
          <p:cNvSpPr/>
          <p:nvPr userDrawn="1"/>
        </p:nvSpPr>
        <p:spPr>
          <a:xfrm rot="20367676">
            <a:off x="6927308" y="-850753"/>
            <a:ext cx="5763409" cy="5759446"/>
          </a:xfrm>
          <a:custGeom>
            <a:avLst/>
            <a:gdLst>
              <a:gd name="connsiteX0" fmla="*/ 978549 w 5763409"/>
              <a:gd name="connsiteY0" fmla="*/ 0 h 5759446"/>
              <a:gd name="connsiteX1" fmla="*/ 3610297 w 5763409"/>
              <a:gd name="connsiteY1" fmla="*/ 985999 h 5759446"/>
              <a:gd name="connsiteX2" fmla="*/ 5763409 w 5763409"/>
              <a:gd name="connsiteY2" fmla="*/ 1980339 h 5759446"/>
              <a:gd name="connsiteX3" fmla="*/ 5091884 w 5763409"/>
              <a:gd name="connsiteY3" fmla="*/ 3772718 h 5759446"/>
              <a:gd name="connsiteX4" fmla="*/ 4182409 w 5763409"/>
              <a:gd name="connsiteY4" fmla="*/ 5759446 h 5759446"/>
              <a:gd name="connsiteX5" fmla="*/ 951530 w 5763409"/>
              <a:gd name="connsiteY5" fmla="*/ 5759446 h 5759446"/>
              <a:gd name="connsiteX6" fmla="*/ 0 w 5763409"/>
              <a:gd name="connsiteY6" fmla="*/ 4799519 h 5759446"/>
              <a:gd name="connsiteX7" fmla="*/ 0 w 5763409"/>
              <a:gd name="connsiteY7" fmla="*/ 959927 h 5759446"/>
              <a:gd name="connsiteX8" fmla="*/ 951531 w 5763409"/>
              <a:gd name="connsiteY8" fmla="*/ 0 h 575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63409" h="5759446">
                <a:moveTo>
                  <a:pt x="978549" y="0"/>
                </a:moveTo>
                <a:lnTo>
                  <a:pt x="3610297" y="985999"/>
                </a:lnTo>
                <a:lnTo>
                  <a:pt x="5763409" y="1980339"/>
                </a:lnTo>
                <a:lnTo>
                  <a:pt x="5091884" y="3772718"/>
                </a:lnTo>
                <a:lnTo>
                  <a:pt x="4182409" y="5759446"/>
                </a:lnTo>
                <a:lnTo>
                  <a:pt x="951530" y="5759446"/>
                </a:lnTo>
                <a:cubicBezTo>
                  <a:pt x="426014" y="5759447"/>
                  <a:pt x="0" y="5329673"/>
                  <a:pt x="0" y="4799519"/>
                </a:cubicBezTo>
                <a:lnTo>
                  <a:pt x="0" y="959927"/>
                </a:lnTo>
                <a:cubicBezTo>
                  <a:pt x="0" y="429774"/>
                  <a:pt x="426015" y="0"/>
                  <a:pt x="951531" y="0"/>
                </a:cubicBezTo>
                <a:close/>
              </a:path>
            </a:pathLst>
          </a:custGeom>
          <a:noFill/>
          <a:ln>
            <a:solidFill>
              <a:schemeClr val="accent3">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8" name="任意多边形: 形状 17"/>
          <p:cNvSpPr>
            <a:spLocks noGrp="1"/>
          </p:cNvSpPr>
          <p:nvPr>
            <p:ph type="pic" sz="quarter" idx="10"/>
          </p:nvPr>
        </p:nvSpPr>
        <p:spPr>
          <a:xfrm>
            <a:off x="6471500" y="0"/>
            <a:ext cx="5720500" cy="5338728"/>
          </a:xfrm>
          <a:custGeom>
            <a:avLst/>
            <a:gdLst>
              <a:gd name="connsiteX0" fmla="*/ 1116115 w 5720500"/>
              <a:gd name="connsiteY0" fmla="*/ 0 h 5338728"/>
              <a:gd name="connsiteX1" fmla="*/ 5720500 w 5720500"/>
              <a:gd name="connsiteY1" fmla="*/ 0 h 5338728"/>
              <a:gd name="connsiteX2" fmla="*/ 5720500 w 5720500"/>
              <a:gd name="connsiteY2" fmla="*/ 3906235 h 5338728"/>
              <a:gd name="connsiteX3" fmla="*/ 2872857 w 5720500"/>
              <a:gd name="connsiteY3" fmla="*/ 5250786 h 5338728"/>
              <a:gd name="connsiteX4" fmla="*/ 1652939 w 5720500"/>
              <a:gd name="connsiteY4" fmla="*/ 4813390 h 5338728"/>
              <a:gd name="connsiteX5" fmla="*/ 87942 w 5720500"/>
              <a:gd name="connsiteY5" fmla="*/ 1498861 h 5338728"/>
              <a:gd name="connsiteX6" fmla="*/ 525337 w 5720500"/>
              <a:gd name="connsiteY6" fmla="*/ 278944 h 533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20500" h="5338728">
                <a:moveTo>
                  <a:pt x="1116115" y="0"/>
                </a:moveTo>
                <a:lnTo>
                  <a:pt x="5720500" y="0"/>
                </a:lnTo>
                <a:lnTo>
                  <a:pt x="5720500" y="3906235"/>
                </a:lnTo>
                <a:lnTo>
                  <a:pt x="2872857" y="5250786"/>
                </a:lnTo>
                <a:cubicBezTo>
                  <a:pt x="2415203" y="5466875"/>
                  <a:pt x="1869027" y="5271046"/>
                  <a:pt x="1652939" y="4813390"/>
                </a:cubicBezTo>
                <a:lnTo>
                  <a:pt x="87942" y="1498861"/>
                </a:lnTo>
                <a:cubicBezTo>
                  <a:pt x="-128146" y="1041207"/>
                  <a:pt x="67683" y="495031"/>
                  <a:pt x="525337" y="278944"/>
                </a:cubicBezTo>
                <a:close/>
              </a:path>
            </a:pathLst>
          </a:custGeom>
        </p:spPr>
        <p:txBody>
          <a:bodyPr wrap="square">
            <a:noAutofit/>
          </a:bodyPr>
          <a:lstStyle/>
          <a:p>
            <a:endParaRPr lang="zh-CN" altLang="en-US" dirty="0"/>
          </a:p>
        </p:txBody>
      </p:sp>
      <p:sp>
        <p:nvSpPr>
          <p:cNvPr id="14" name="任意多边形 37"/>
          <p:cNvSpPr/>
          <p:nvPr userDrawn="1"/>
        </p:nvSpPr>
        <p:spPr>
          <a:xfrm rot="20083528">
            <a:off x="9293997" y="5276187"/>
            <a:ext cx="3440215" cy="2030486"/>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任意多边形 43"/>
          <p:cNvSpPr/>
          <p:nvPr userDrawn="1"/>
        </p:nvSpPr>
        <p:spPr>
          <a:xfrm rot="20130343">
            <a:off x="-329412" y="-160768"/>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文本占位符 19"/>
          <p:cNvSpPr>
            <a:spLocks noGrp="1"/>
          </p:cNvSpPr>
          <p:nvPr>
            <p:ph type="body" sz="quarter" idx="11" hasCustomPrompt="1"/>
          </p:nvPr>
        </p:nvSpPr>
        <p:spPr>
          <a:xfrm>
            <a:off x="709798" y="2641430"/>
            <a:ext cx="5720499" cy="905885"/>
          </a:xfrm>
        </p:spPr>
        <p:txBody>
          <a:bodyPr anchor="ctr">
            <a:noAutofit/>
          </a:bodyPr>
          <a:lstStyle>
            <a:lvl1pPr marL="0" indent="0">
              <a:buFontTx/>
              <a:buNone/>
              <a:defRPr sz="3600">
                <a:latin typeface="汉仪旗黑-85S" panose="00020600040101010101" charset="-122"/>
              </a:defRPr>
            </a:lvl1pPr>
          </a:lstStyle>
          <a:p>
            <a:pPr lvl="0"/>
            <a:r>
              <a:rPr lang="zh-CN" altLang="en-US" dirty="0"/>
              <a:t>单击此处编辑文本样式</a:t>
            </a:r>
            <a:endParaRPr lang="zh-CN" altLang="en-US" dirty="0"/>
          </a:p>
        </p:txBody>
      </p:sp>
      <p:sp>
        <p:nvSpPr>
          <p:cNvPr id="27" name="文本占位符 19"/>
          <p:cNvSpPr>
            <a:spLocks noGrp="1"/>
          </p:cNvSpPr>
          <p:nvPr>
            <p:ph type="body" sz="quarter" idx="13" hasCustomPrompt="1"/>
          </p:nvPr>
        </p:nvSpPr>
        <p:spPr>
          <a:xfrm>
            <a:off x="709798" y="3968257"/>
            <a:ext cx="5720499" cy="734372"/>
          </a:xfrm>
        </p:spPr>
        <p:txBody>
          <a:bodyPr anchor="ctr">
            <a:noAutofit/>
          </a:bodyPr>
          <a:lstStyle>
            <a:lvl1pPr marL="0" indent="0" algn="l">
              <a:buFontTx/>
              <a:buNone/>
              <a:defRPr sz="1100">
                <a:solidFill>
                  <a:schemeClr val="bg2">
                    <a:lumMod val="25000"/>
                  </a:schemeClr>
                </a:solidFill>
              </a:defRPr>
            </a:lvl1pPr>
          </a:lstStyle>
          <a:p>
            <a:pPr lvl="0"/>
            <a:r>
              <a:rPr lang="zh-CN" altLang="en-US" dirty="0"/>
              <a:t>单击此处编辑文本样式</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7" name="任意多边形 15"/>
          <p:cNvSpPr/>
          <p:nvPr userDrawn="1"/>
        </p:nvSpPr>
        <p:spPr>
          <a:xfrm rot="9302750">
            <a:off x="10948188" y="5839500"/>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23"/>
          <p:cNvSpPr/>
          <p:nvPr userDrawn="1"/>
        </p:nvSpPr>
        <p:spPr>
          <a:xfrm rot="20130343">
            <a:off x="-315558" y="-149978"/>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7" name="任意多边形 21"/>
          <p:cNvSpPr/>
          <p:nvPr userDrawn="1"/>
        </p:nvSpPr>
        <p:spPr>
          <a:xfrm rot="20124172">
            <a:off x="6923398" y="-872327"/>
            <a:ext cx="5886392" cy="5759446"/>
          </a:xfrm>
          <a:custGeom>
            <a:avLst/>
            <a:gdLst>
              <a:gd name="connsiteX0" fmla="*/ 1475246 w 5886392"/>
              <a:gd name="connsiteY0" fmla="*/ 0 h 5759446"/>
              <a:gd name="connsiteX1" fmla="*/ 5886392 w 5886392"/>
              <a:gd name="connsiteY1" fmla="*/ 2037134 h 5759446"/>
              <a:gd name="connsiteX2" fmla="*/ 4182409 w 5886392"/>
              <a:gd name="connsiteY2" fmla="*/ 5759446 h 5759446"/>
              <a:gd name="connsiteX3" fmla="*/ 951530 w 5886392"/>
              <a:gd name="connsiteY3" fmla="*/ 5759446 h 5759446"/>
              <a:gd name="connsiteX4" fmla="*/ 0 w 5886392"/>
              <a:gd name="connsiteY4" fmla="*/ 4799519 h 5759446"/>
              <a:gd name="connsiteX5" fmla="*/ 0 w 5886392"/>
              <a:gd name="connsiteY5" fmla="*/ 959927 h 5759446"/>
              <a:gd name="connsiteX6" fmla="*/ 951531 w 5886392"/>
              <a:gd name="connsiteY6" fmla="*/ 0 h 575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6392" h="5759446">
                <a:moveTo>
                  <a:pt x="1475246" y="0"/>
                </a:moveTo>
                <a:lnTo>
                  <a:pt x="5886392" y="2037134"/>
                </a:lnTo>
                <a:lnTo>
                  <a:pt x="4182409" y="5759446"/>
                </a:lnTo>
                <a:lnTo>
                  <a:pt x="951530" y="5759446"/>
                </a:lnTo>
                <a:cubicBezTo>
                  <a:pt x="426014" y="5759447"/>
                  <a:pt x="0" y="5329673"/>
                  <a:pt x="0" y="4799519"/>
                </a:cubicBezTo>
                <a:lnTo>
                  <a:pt x="0" y="959927"/>
                </a:lnTo>
                <a:cubicBezTo>
                  <a:pt x="0" y="429774"/>
                  <a:pt x="426015" y="0"/>
                  <a:pt x="951531" y="0"/>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任意多边形 37"/>
          <p:cNvSpPr/>
          <p:nvPr userDrawn="1"/>
        </p:nvSpPr>
        <p:spPr>
          <a:xfrm rot="20083528">
            <a:off x="9293997" y="5276187"/>
            <a:ext cx="3440215" cy="2030486"/>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任意多边形 43"/>
          <p:cNvSpPr/>
          <p:nvPr userDrawn="1"/>
        </p:nvSpPr>
        <p:spPr>
          <a:xfrm rot="20130343">
            <a:off x="-329412" y="-160768"/>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sp>
        <p:nvSpPr>
          <p:cNvPr id="28" name="任意多边形: 形状 27"/>
          <p:cNvSpPr>
            <a:spLocks noGrp="1"/>
          </p:cNvSpPr>
          <p:nvPr>
            <p:ph type="pic" sz="quarter" idx="10"/>
          </p:nvPr>
        </p:nvSpPr>
        <p:spPr>
          <a:xfrm>
            <a:off x="1" y="756953"/>
            <a:ext cx="5344087" cy="6101047"/>
          </a:xfrm>
          <a:custGeom>
            <a:avLst/>
            <a:gdLst>
              <a:gd name="connsiteX0" fmla="*/ 3364679 w 5344087"/>
              <a:gd name="connsiteY0" fmla="*/ 233 h 6101047"/>
              <a:gd name="connsiteX1" fmla="*/ 4257726 w 5344087"/>
              <a:gd name="connsiteY1" fmla="*/ 689265 h 6101047"/>
              <a:gd name="connsiteX2" fmla="*/ 5306962 w 5344087"/>
              <a:gd name="connsiteY2" fmla="*/ 4346974 h 6101047"/>
              <a:gd name="connsiteX3" fmla="*/ 4654824 w 5344087"/>
              <a:gd name="connsiteY3" fmla="*/ 5523746 h 6101047"/>
              <a:gd name="connsiteX4" fmla="*/ 2642314 w 5344087"/>
              <a:gd name="connsiteY4" fmla="*/ 6101047 h 6101047"/>
              <a:gd name="connsiteX5" fmla="*/ 0 w 5344087"/>
              <a:gd name="connsiteY5" fmla="*/ 6101047 h 6101047"/>
              <a:gd name="connsiteX6" fmla="*/ 0 w 5344087"/>
              <a:gd name="connsiteY6" fmla="*/ 920916 h 6101047"/>
              <a:gd name="connsiteX7" fmla="*/ 3080954 w 5344087"/>
              <a:gd name="connsiteY7" fmla="*/ 37126 h 6101047"/>
              <a:gd name="connsiteX8" fmla="*/ 3364679 w 5344087"/>
              <a:gd name="connsiteY8" fmla="*/ 233 h 610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44087" h="6101047">
                <a:moveTo>
                  <a:pt x="3364679" y="233"/>
                </a:moveTo>
                <a:cubicBezTo>
                  <a:pt x="3770137" y="9233"/>
                  <a:pt x="4140017" y="278920"/>
                  <a:pt x="4257726" y="689265"/>
                </a:cubicBezTo>
                <a:lnTo>
                  <a:pt x="5306962" y="4346974"/>
                </a:lnTo>
                <a:cubicBezTo>
                  <a:pt x="5451836" y="4852014"/>
                  <a:pt x="5159863" y="5378873"/>
                  <a:pt x="4654824" y="5523746"/>
                </a:cubicBezTo>
                <a:lnTo>
                  <a:pt x="2642314" y="6101047"/>
                </a:lnTo>
                <a:lnTo>
                  <a:pt x="0" y="6101047"/>
                </a:lnTo>
                <a:lnTo>
                  <a:pt x="0" y="920916"/>
                </a:lnTo>
                <a:lnTo>
                  <a:pt x="3080954" y="37126"/>
                </a:lnTo>
                <a:cubicBezTo>
                  <a:pt x="3175649" y="9962"/>
                  <a:pt x="3271112" y="-1844"/>
                  <a:pt x="3364679" y="233"/>
                </a:cubicBezTo>
                <a:close/>
              </a:path>
            </a:pathLst>
          </a:custGeom>
        </p:spPr>
        <p:txBody>
          <a:bodyPr wrap="square">
            <a:noAutofit/>
          </a:bodyPr>
          <a:lstStyle/>
          <a:p>
            <a:endParaRPr lang="zh-CN" altLang="en-US"/>
          </a:p>
        </p:txBody>
      </p:sp>
      <p:sp>
        <p:nvSpPr>
          <p:cNvPr id="17" name="任意多边形: 形状 16"/>
          <p:cNvSpPr/>
          <p:nvPr userDrawn="1"/>
        </p:nvSpPr>
        <p:spPr>
          <a:xfrm rot="21142631">
            <a:off x="-381471" y="856244"/>
            <a:ext cx="5272529" cy="5707895"/>
          </a:xfrm>
          <a:custGeom>
            <a:avLst/>
            <a:gdLst>
              <a:gd name="connsiteX0" fmla="*/ 4512921 w 5272529"/>
              <a:gd name="connsiteY0" fmla="*/ 19328 h 5707895"/>
              <a:gd name="connsiteX1" fmla="*/ 5272529 w 5272529"/>
              <a:gd name="connsiteY1" fmla="*/ 951335 h 5707895"/>
              <a:gd name="connsiteX2" fmla="*/ 5272529 w 5272529"/>
              <a:gd name="connsiteY2" fmla="*/ 4756560 h 5707895"/>
              <a:gd name="connsiteX3" fmla="*/ 4321194 w 5272529"/>
              <a:gd name="connsiteY3" fmla="*/ 5707895 h 5707895"/>
              <a:gd name="connsiteX4" fmla="*/ 515969 w 5272529"/>
              <a:gd name="connsiteY4" fmla="*/ 5707895 h 5707895"/>
              <a:gd name="connsiteX5" fmla="*/ 145667 w 5272529"/>
              <a:gd name="connsiteY5" fmla="*/ 5633134 h 5707895"/>
              <a:gd name="connsiteX6" fmla="*/ 0 w 5272529"/>
              <a:gd name="connsiteY6" fmla="*/ 5554070 h 5707895"/>
              <a:gd name="connsiteX7" fmla="*/ 743323 w 5272529"/>
              <a:gd name="connsiteY7" fmla="*/ 0 h 5707895"/>
              <a:gd name="connsiteX8" fmla="*/ 4321194 w 5272529"/>
              <a:gd name="connsiteY8" fmla="*/ 0 h 5707895"/>
              <a:gd name="connsiteX9" fmla="*/ 4512921 w 5272529"/>
              <a:gd name="connsiteY9" fmla="*/ 19328 h 570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72529" h="5707895">
                <a:moveTo>
                  <a:pt x="4512921" y="19328"/>
                </a:moveTo>
                <a:cubicBezTo>
                  <a:pt x="4946429" y="108036"/>
                  <a:pt x="5272529" y="491603"/>
                  <a:pt x="5272529" y="951335"/>
                </a:cubicBezTo>
                <a:lnTo>
                  <a:pt x="5272529" y="4756560"/>
                </a:lnTo>
                <a:cubicBezTo>
                  <a:pt x="5272529" y="5281968"/>
                  <a:pt x="4846602" y="5707895"/>
                  <a:pt x="4321194" y="5707895"/>
                </a:cubicBezTo>
                <a:lnTo>
                  <a:pt x="515969" y="5707895"/>
                </a:lnTo>
                <a:cubicBezTo>
                  <a:pt x="384617" y="5707895"/>
                  <a:pt x="259483" y="5681274"/>
                  <a:pt x="145667" y="5633134"/>
                </a:cubicBezTo>
                <a:lnTo>
                  <a:pt x="0" y="5554070"/>
                </a:lnTo>
                <a:lnTo>
                  <a:pt x="743323" y="0"/>
                </a:lnTo>
                <a:lnTo>
                  <a:pt x="4321194" y="0"/>
                </a:lnTo>
                <a:cubicBezTo>
                  <a:pt x="4386870" y="0"/>
                  <a:pt x="4450992" y="6655"/>
                  <a:pt x="4512921" y="19328"/>
                </a:cubicBezTo>
                <a:close/>
              </a:path>
            </a:pathLst>
          </a:custGeom>
          <a:noFill/>
          <a:ln>
            <a:solidFill>
              <a:schemeClr val="accent3">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任意多边形: 形状 22"/>
          <p:cNvSpPr/>
          <p:nvPr userDrawn="1"/>
        </p:nvSpPr>
        <p:spPr>
          <a:xfrm rot="21142631">
            <a:off x="11430530" y="-56538"/>
            <a:ext cx="811318" cy="912069"/>
          </a:xfrm>
          <a:custGeom>
            <a:avLst/>
            <a:gdLst>
              <a:gd name="connsiteX0" fmla="*/ 9825 w 811318"/>
              <a:gd name="connsiteY0" fmla="*/ 0 h 912069"/>
              <a:gd name="connsiteX1" fmla="*/ 811318 w 811318"/>
              <a:gd name="connsiteY1" fmla="*/ 107267 h 912069"/>
              <a:gd name="connsiteX2" fmla="*/ 703609 w 811318"/>
              <a:gd name="connsiteY2" fmla="*/ 912069 h 912069"/>
              <a:gd name="connsiteX3" fmla="*/ 172684 w 811318"/>
              <a:gd name="connsiteY3" fmla="*/ 912069 h 912069"/>
              <a:gd name="connsiteX4" fmla="*/ 0 w 811318"/>
              <a:gd name="connsiteY4" fmla="*/ 739385 h 912069"/>
              <a:gd name="connsiteX5" fmla="*/ 0 w 811318"/>
              <a:gd name="connsiteY5" fmla="*/ 48668 h 912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1318" h="912069">
                <a:moveTo>
                  <a:pt x="9825" y="0"/>
                </a:moveTo>
                <a:lnTo>
                  <a:pt x="811318" y="107267"/>
                </a:lnTo>
                <a:lnTo>
                  <a:pt x="703609" y="912069"/>
                </a:lnTo>
                <a:lnTo>
                  <a:pt x="172684" y="912069"/>
                </a:lnTo>
                <a:cubicBezTo>
                  <a:pt x="77313" y="912069"/>
                  <a:pt x="0" y="834756"/>
                  <a:pt x="0" y="739385"/>
                </a:cubicBezTo>
                <a:lnTo>
                  <a:pt x="0" y="4866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任意多边形: 形状 24"/>
          <p:cNvSpPr/>
          <p:nvPr userDrawn="1"/>
        </p:nvSpPr>
        <p:spPr>
          <a:xfrm rot="21142631">
            <a:off x="11303004" y="-53655"/>
            <a:ext cx="945887" cy="1020481"/>
          </a:xfrm>
          <a:custGeom>
            <a:avLst/>
            <a:gdLst>
              <a:gd name="connsiteX0" fmla="*/ 102451 w 945887"/>
              <a:gd name="connsiteY0" fmla="*/ 0 h 1020481"/>
              <a:gd name="connsiteX1" fmla="*/ 945887 w 945887"/>
              <a:gd name="connsiteY1" fmla="*/ 112880 h 1020481"/>
              <a:gd name="connsiteX2" fmla="*/ 824420 w 945887"/>
              <a:gd name="connsiteY2" fmla="*/ 1020481 h 1020481"/>
              <a:gd name="connsiteX3" fmla="*/ 172684 w 945887"/>
              <a:gd name="connsiteY3" fmla="*/ 1020481 h 1020481"/>
              <a:gd name="connsiteX4" fmla="*/ 0 w 945887"/>
              <a:gd name="connsiteY4" fmla="*/ 847797 h 1020481"/>
              <a:gd name="connsiteX5" fmla="*/ 0 w 945887"/>
              <a:gd name="connsiteY5" fmla="*/ 157080 h 1020481"/>
              <a:gd name="connsiteX6" fmla="*/ 50577 w 945887"/>
              <a:gd name="connsiteY6" fmla="*/ 34974 h 102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5887" h="1020481">
                <a:moveTo>
                  <a:pt x="102451" y="0"/>
                </a:moveTo>
                <a:lnTo>
                  <a:pt x="945887" y="112880"/>
                </a:lnTo>
                <a:lnTo>
                  <a:pt x="824420" y="1020481"/>
                </a:lnTo>
                <a:lnTo>
                  <a:pt x="172684" y="1020481"/>
                </a:lnTo>
                <a:cubicBezTo>
                  <a:pt x="77313" y="1020481"/>
                  <a:pt x="0" y="943168"/>
                  <a:pt x="0" y="847797"/>
                </a:cubicBezTo>
                <a:lnTo>
                  <a:pt x="0" y="157080"/>
                </a:lnTo>
                <a:cubicBezTo>
                  <a:pt x="-1" y="109394"/>
                  <a:pt x="19328" y="66223"/>
                  <a:pt x="50577" y="34974"/>
                </a:cubicBezTo>
                <a:close/>
              </a:path>
            </a:pathLst>
          </a:custGeom>
          <a:noFill/>
          <a:ln>
            <a:solidFill>
              <a:schemeClr val="accent3">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9" name="文本占位符 16"/>
          <p:cNvSpPr>
            <a:spLocks noGrp="1"/>
          </p:cNvSpPr>
          <p:nvPr>
            <p:ph type="body" sz="quarter" idx="15"/>
          </p:nvPr>
        </p:nvSpPr>
        <p:spPr>
          <a:xfrm>
            <a:off x="5706016" y="3334855"/>
            <a:ext cx="5595938" cy="749300"/>
          </a:xfrm>
        </p:spPr>
        <p:txBody>
          <a:bodyPr anchor="ctr">
            <a:normAutofit/>
          </a:bodyPr>
          <a:lstStyle>
            <a:lvl1pPr marL="0" indent="0" algn="ctr">
              <a:buFontTx/>
              <a:buNone/>
              <a:defRPr sz="1800"/>
            </a:lvl1pPr>
            <a:lvl2pPr marL="457200" indent="0">
              <a:buNone/>
              <a:defRPr/>
            </a:lvl2pPr>
          </a:lstStyle>
          <a:p>
            <a:pPr lvl="0"/>
            <a:r>
              <a:rPr lang="zh-CN" altLang="en-US" dirty="0"/>
              <a:t>单击此处编辑母版文本样式</a:t>
            </a:r>
            <a:endParaRPr lang="zh-CN" altLang="en-US" dirty="0"/>
          </a:p>
        </p:txBody>
      </p:sp>
      <p:sp>
        <p:nvSpPr>
          <p:cNvPr id="30" name="文本占位符 14"/>
          <p:cNvSpPr>
            <a:spLocks noGrp="1"/>
          </p:cNvSpPr>
          <p:nvPr>
            <p:ph type="body" sz="quarter" idx="14" hasCustomPrompt="1"/>
          </p:nvPr>
        </p:nvSpPr>
        <p:spPr>
          <a:xfrm>
            <a:off x="5716335" y="2146269"/>
            <a:ext cx="5575300" cy="1573498"/>
          </a:xfrm>
        </p:spPr>
        <p:txBody>
          <a:bodyPr anchor="ctr">
            <a:noAutofit/>
          </a:bodyPr>
          <a:lstStyle>
            <a:lvl1pPr marL="0" indent="0" algn="ctr">
              <a:buFontTx/>
              <a:buNone/>
              <a:defRPr sz="4800"/>
            </a:lvl1pPr>
          </a:lstStyle>
          <a:p>
            <a:pPr lvl="0"/>
            <a:r>
              <a:rPr lang="zh-CN" altLang="en-US" dirty="0"/>
              <a:t>单击编辑文本</a:t>
            </a:r>
            <a:endParaRPr lang="zh-CN" altLang="en-US" dirty="0"/>
          </a:p>
        </p:txBody>
      </p:sp>
      <p:sp>
        <p:nvSpPr>
          <p:cNvPr id="31" name="任意多边形 37"/>
          <p:cNvSpPr/>
          <p:nvPr userDrawn="1"/>
        </p:nvSpPr>
        <p:spPr>
          <a:xfrm rot="20083528">
            <a:off x="9293997" y="5276187"/>
            <a:ext cx="3440215" cy="2030486"/>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sp>
        <p:nvSpPr>
          <p:cNvPr id="15" name="任意多边形: 形状 14"/>
          <p:cNvSpPr>
            <a:spLocks noGrp="1"/>
          </p:cNvSpPr>
          <p:nvPr>
            <p:ph type="pic" sz="quarter" idx="10"/>
          </p:nvPr>
        </p:nvSpPr>
        <p:spPr>
          <a:xfrm>
            <a:off x="7372031" y="68686"/>
            <a:ext cx="4819968" cy="6720626"/>
          </a:xfrm>
          <a:custGeom>
            <a:avLst/>
            <a:gdLst>
              <a:gd name="connsiteX0" fmla="*/ 3360313 w 4819968"/>
              <a:gd name="connsiteY0" fmla="*/ 0 h 6720626"/>
              <a:gd name="connsiteX1" fmla="*/ 3980973 w 4819968"/>
              <a:gd name="connsiteY1" fmla="*/ 257086 h 6720626"/>
              <a:gd name="connsiteX2" fmla="*/ 4819968 w 4819968"/>
              <a:gd name="connsiteY2" fmla="*/ 1096081 h 6720626"/>
              <a:gd name="connsiteX3" fmla="*/ 4819968 w 4819968"/>
              <a:gd name="connsiteY3" fmla="*/ 5624545 h 6720626"/>
              <a:gd name="connsiteX4" fmla="*/ 3980973 w 4819968"/>
              <a:gd name="connsiteY4" fmla="*/ 6463540 h 6720626"/>
              <a:gd name="connsiteX5" fmla="*/ 2739653 w 4819968"/>
              <a:gd name="connsiteY5" fmla="*/ 6463540 h 6720626"/>
              <a:gd name="connsiteX6" fmla="*/ 257086 w 4819968"/>
              <a:gd name="connsiteY6" fmla="*/ 3980973 h 6720626"/>
              <a:gd name="connsiteX7" fmla="*/ 257086 w 4819968"/>
              <a:gd name="connsiteY7" fmla="*/ 2739653 h 6720626"/>
              <a:gd name="connsiteX8" fmla="*/ 2739653 w 4819968"/>
              <a:gd name="connsiteY8" fmla="*/ 257086 h 6720626"/>
              <a:gd name="connsiteX9" fmla="*/ 3360313 w 4819968"/>
              <a:gd name="connsiteY9" fmla="*/ 0 h 672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19968" h="6720626">
                <a:moveTo>
                  <a:pt x="3360313" y="0"/>
                </a:moveTo>
                <a:cubicBezTo>
                  <a:pt x="3584948" y="0"/>
                  <a:pt x="3809582" y="85695"/>
                  <a:pt x="3980973" y="257086"/>
                </a:cubicBezTo>
                <a:lnTo>
                  <a:pt x="4819968" y="1096081"/>
                </a:lnTo>
                <a:lnTo>
                  <a:pt x="4819968" y="5624545"/>
                </a:lnTo>
                <a:lnTo>
                  <a:pt x="3980973" y="6463540"/>
                </a:lnTo>
                <a:cubicBezTo>
                  <a:pt x="3638192" y="6806322"/>
                  <a:pt x="3082434" y="6806322"/>
                  <a:pt x="2739653" y="6463540"/>
                </a:cubicBezTo>
                <a:lnTo>
                  <a:pt x="257086" y="3980973"/>
                </a:lnTo>
                <a:cubicBezTo>
                  <a:pt x="-85695" y="3638192"/>
                  <a:pt x="-85695" y="3082435"/>
                  <a:pt x="257086" y="2739653"/>
                </a:cubicBezTo>
                <a:lnTo>
                  <a:pt x="2739653" y="257086"/>
                </a:lnTo>
                <a:cubicBezTo>
                  <a:pt x="2911044" y="85695"/>
                  <a:pt x="3135678" y="0"/>
                  <a:pt x="3360313" y="0"/>
                </a:cubicBezTo>
                <a:close/>
              </a:path>
            </a:pathLst>
          </a:custGeom>
        </p:spPr>
        <p:txBody>
          <a:bodyPr wrap="square">
            <a:noAutofit/>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10" name="任意多边形 37"/>
          <p:cNvSpPr/>
          <p:nvPr userDrawn="1"/>
        </p:nvSpPr>
        <p:spPr>
          <a:xfrm rot="20083528">
            <a:off x="5598599" y="3255638"/>
            <a:ext cx="7831706" cy="4622435"/>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6" name="标题 1"/>
          <p:cNvSpPr>
            <a:spLocks noGrp="1"/>
          </p:cNvSpPr>
          <p:nvPr>
            <p:ph type="title"/>
          </p:nvPr>
        </p:nvSpPr>
        <p:spPr>
          <a:xfrm>
            <a:off x="838200" y="365125"/>
            <a:ext cx="10515600" cy="1325563"/>
          </a:xfrm>
        </p:spPr>
        <p:txBody>
          <a:bodyPr/>
          <a:lstStyle/>
          <a:p>
            <a:r>
              <a:rPr lang="zh-CN" altLang="en-US" dirty="0"/>
              <a:t>单击此处编辑母版标题样式</a:t>
            </a:r>
            <a:endParaRPr lang="zh-CN" altLang="en-US" dirty="0"/>
          </a:p>
        </p:txBody>
      </p:sp>
      <p:sp>
        <p:nvSpPr>
          <p:cNvPr id="7" name="内容占位符 2"/>
          <p:cNvSpPr>
            <a:spLocks noGrp="1"/>
          </p:cNvSpPr>
          <p:nvPr>
            <p:ph idx="1"/>
          </p:nvPr>
        </p:nvSpPr>
        <p:spPr>
          <a:xfrm>
            <a:off x="838200" y="1825625"/>
            <a:ext cx="10515600" cy="4351338"/>
          </a:xfrm>
        </p:spPr>
        <p:txBody>
          <a:bodyPr/>
          <a:lstStyle>
            <a:lvl1pPr>
              <a:defRPr sz="1800"/>
            </a:lvl1pPr>
          </a:lstStyle>
          <a:p>
            <a:pPr lvl="0"/>
            <a:r>
              <a:rPr lang="zh-CN" altLang="en-US" dirty="0"/>
              <a:t>单击此处编辑母版文本样式</a:t>
            </a:r>
            <a:endParaRPr lang="zh-CN" altLang="en-US" dirty="0"/>
          </a:p>
        </p:txBody>
      </p:sp>
      <p:sp>
        <p:nvSpPr>
          <p:cNvPr id="13" name="任意多边形: 形状 12"/>
          <p:cNvSpPr/>
          <p:nvPr userDrawn="1"/>
        </p:nvSpPr>
        <p:spPr>
          <a:xfrm rot="20083528">
            <a:off x="7365523" y="4241488"/>
            <a:ext cx="5718404" cy="3364014"/>
          </a:xfrm>
          <a:custGeom>
            <a:avLst/>
            <a:gdLst>
              <a:gd name="connsiteX0" fmla="*/ 5483214 w 5718404"/>
              <a:gd name="connsiteY0" fmla="*/ 73570 h 3364014"/>
              <a:gd name="connsiteX1" fmla="*/ 5714308 w 5718404"/>
              <a:gd name="connsiteY1" fmla="*/ 213778 h 3364014"/>
              <a:gd name="connsiteX2" fmla="*/ 5718404 w 5718404"/>
              <a:gd name="connsiteY2" fmla="*/ 217683 h 3364014"/>
              <a:gd name="connsiteX3" fmla="*/ 4232850 w 5718404"/>
              <a:gd name="connsiteY3" fmla="*/ 3364014 h 3364014"/>
              <a:gd name="connsiteX4" fmla="*/ 2 w 5718404"/>
              <a:gd name="connsiteY4" fmla="*/ 1365457 h 3364014"/>
              <a:gd name="connsiteX5" fmla="*/ 0 w 5718404"/>
              <a:gd name="connsiteY5" fmla="*/ 936180 h 3364014"/>
              <a:gd name="connsiteX6" fmla="*/ 936181 w 5718404"/>
              <a:gd name="connsiteY6" fmla="*/ 0 h 3364014"/>
              <a:gd name="connsiteX7" fmla="*/ 5118811 w 5718404"/>
              <a:gd name="connsiteY7" fmla="*/ 0 h 3364014"/>
              <a:gd name="connsiteX8" fmla="*/ 5483214 w 5718404"/>
              <a:gd name="connsiteY8" fmla="*/ 73570 h 336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404" h="3364014">
                <a:moveTo>
                  <a:pt x="5483214" y="73570"/>
                </a:moveTo>
                <a:cubicBezTo>
                  <a:pt x="5567216" y="109100"/>
                  <a:pt x="5644952" y="156541"/>
                  <a:pt x="5714308" y="213778"/>
                </a:cubicBezTo>
                <a:lnTo>
                  <a:pt x="5718404" y="217683"/>
                </a:lnTo>
                <a:lnTo>
                  <a:pt x="4232850" y="3364014"/>
                </a:lnTo>
                <a:lnTo>
                  <a:pt x="2" y="1365457"/>
                </a:lnTo>
                <a:lnTo>
                  <a:pt x="0" y="936180"/>
                </a:lnTo>
                <a:cubicBezTo>
                  <a:pt x="0" y="419143"/>
                  <a:pt x="419143" y="2"/>
                  <a:pt x="936181" y="0"/>
                </a:cubicBezTo>
                <a:lnTo>
                  <a:pt x="5118811" y="0"/>
                </a:lnTo>
                <a:cubicBezTo>
                  <a:pt x="5248069" y="0"/>
                  <a:pt x="5371210" y="26197"/>
                  <a:pt x="5483214" y="73570"/>
                </a:cubicBez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9" name="任意多边形 43"/>
          <p:cNvSpPr/>
          <p:nvPr userDrawn="1"/>
        </p:nvSpPr>
        <p:spPr>
          <a:xfrm rot="20130343">
            <a:off x="-240452" y="-118847"/>
            <a:ext cx="1158586" cy="877457"/>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任意多边形: 形状 16"/>
          <p:cNvSpPr/>
          <p:nvPr userDrawn="1"/>
        </p:nvSpPr>
        <p:spPr>
          <a:xfrm rot="19492083">
            <a:off x="7072658" y="4413201"/>
            <a:ext cx="6554635" cy="3366038"/>
          </a:xfrm>
          <a:custGeom>
            <a:avLst/>
            <a:gdLst>
              <a:gd name="connsiteX0" fmla="*/ 6468760 w 6554635"/>
              <a:gd name="connsiteY0" fmla="*/ 165290 h 3366038"/>
              <a:gd name="connsiteX1" fmla="*/ 6554635 w 6554635"/>
              <a:gd name="connsiteY1" fmla="*/ 226344 h 3366038"/>
              <a:gd name="connsiteX2" fmla="*/ 4345404 w 6554635"/>
              <a:gd name="connsiteY2" fmla="*/ 3366038 h 3366038"/>
              <a:gd name="connsiteX3" fmla="*/ 0 w 6554635"/>
              <a:gd name="connsiteY3" fmla="*/ 308415 h 3366038"/>
              <a:gd name="connsiteX4" fmla="*/ 137474 w 6554635"/>
              <a:gd name="connsiteY4" fmla="*/ 194988 h 3366038"/>
              <a:gd name="connsiteX5" fmla="*/ 775819 w 6554635"/>
              <a:gd name="connsiteY5" fmla="*/ 0 h 3366038"/>
              <a:gd name="connsiteX6" fmla="*/ 5876738 w 6554635"/>
              <a:gd name="connsiteY6" fmla="*/ 0 h 3366038"/>
              <a:gd name="connsiteX7" fmla="*/ 6321147 w 6554635"/>
              <a:gd name="connsiteY7" fmla="*/ 89722 h 3366038"/>
              <a:gd name="connsiteX8" fmla="*/ 6468760 w 6554635"/>
              <a:gd name="connsiteY8" fmla="*/ 165290 h 3366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4635" h="3366038">
                <a:moveTo>
                  <a:pt x="6468760" y="165290"/>
                </a:moveTo>
                <a:lnTo>
                  <a:pt x="6554635" y="226344"/>
                </a:lnTo>
                <a:lnTo>
                  <a:pt x="4345404" y="3366038"/>
                </a:lnTo>
                <a:lnTo>
                  <a:pt x="0" y="308415"/>
                </a:lnTo>
                <a:lnTo>
                  <a:pt x="137474" y="194988"/>
                </a:lnTo>
                <a:cubicBezTo>
                  <a:pt x="319693" y="71884"/>
                  <a:pt x="539361" y="1"/>
                  <a:pt x="775819" y="0"/>
                </a:cubicBezTo>
                <a:lnTo>
                  <a:pt x="5876738" y="0"/>
                </a:lnTo>
                <a:cubicBezTo>
                  <a:pt x="6034376" y="0"/>
                  <a:pt x="6184553" y="31948"/>
                  <a:pt x="6321147" y="89722"/>
                </a:cubicBezTo>
                <a:cubicBezTo>
                  <a:pt x="6372369" y="111388"/>
                  <a:pt x="6421681" y="136685"/>
                  <a:pt x="6468760" y="165290"/>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5" name="任意多边形 37"/>
          <p:cNvSpPr/>
          <p:nvPr userDrawn="1"/>
        </p:nvSpPr>
        <p:spPr>
          <a:xfrm rot="20083528">
            <a:off x="9293997" y="5276187"/>
            <a:ext cx="3440215" cy="2030486"/>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任意多边形 43"/>
          <p:cNvSpPr/>
          <p:nvPr userDrawn="1"/>
        </p:nvSpPr>
        <p:spPr>
          <a:xfrm rot="20130343">
            <a:off x="-329412" y="-160768"/>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内容与标题">
    <p:spTree>
      <p:nvGrpSpPr>
        <p:cNvPr id="1" name=""/>
        <p:cNvGrpSpPr/>
        <p:nvPr/>
      </p:nvGrpSpPr>
      <p:grpSpPr>
        <a:xfrm>
          <a:off x="0" y="0"/>
          <a:ext cx="0" cy="0"/>
          <a:chOff x="0" y="0"/>
          <a:chExt cx="0" cy="0"/>
        </a:xfrm>
      </p:grpSpPr>
      <p:sp>
        <p:nvSpPr>
          <p:cNvPr id="8" name="任意多边形: 形状 7"/>
          <p:cNvSpPr/>
          <p:nvPr userDrawn="1"/>
        </p:nvSpPr>
        <p:spPr>
          <a:xfrm rot="2700000">
            <a:off x="7624640" y="116801"/>
            <a:ext cx="6329286" cy="7336869"/>
          </a:xfrm>
          <a:custGeom>
            <a:avLst/>
            <a:gdLst>
              <a:gd name="connsiteX0" fmla="*/ 0 w 6329286"/>
              <a:gd name="connsiteY0" fmla="*/ 1479948 h 7336869"/>
              <a:gd name="connsiteX1" fmla="*/ 1479949 w 6329286"/>
              <a:gd name="connsiteY1" fmla="*/ 0 h 7336869"/>
              <a:gd name="connsiteX2" fmla="*/ 6329286 w 6329286"/>
              <a:gd name="connsiteY2" fmla="*/ 4849338 h 7336869"/>
              <a:gd name="connsiteX3" fmla="*/ 3841755 w 6329286"/>
              <a:gd name="connsiteY3" fmla="*/ 7336869 h 7336869"/>
              <a:gd name="connsiteX4" fmla="*/ 1240797 w 6329286"/>
              <a:gd name="connsiteY4" fmla="*/ 7336869 h 7336869"/>
              <a:gd name="connsiteX5" fmla="*/ 0 w 6329286"/>
              <a:gd name="connsiteY5" fmla="*/ 6096072 h 7336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29286" h="7336869">
                <a:moveTo>
                  <a:pt x="0" y="1479948"/>
                </a:moveTo>
                <a:lnTo>
                  <a:pt x="1479949" y="0"/>
                </a:lnTo>
                <a:lnTo>
                  <a:pt x="6329286" y="4849338"/>
                </a:lnTo>
                <a:lnTo>
                  <a:pt x="3841755" y="7336869"/>
                </a:lnTo>
                <a:lnTo>
                  <a:pt x="1240797" y="7336869"/>
                </a:lnTo>
                <a:cubicBezTo>
                  <a:pt x="555524" y="7336869"/>
                  <a:pt x="1" y="6781345"/>
                  <a:pt x="0" y="6096072"/>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任意多边形: 形状 8"/>
          <p:cNvSpPr/>
          <p:nvPr userDrawn="1"/>
        </p:nvSpPr>
        <p:spPr>
          <a:xfrm rot="4748385">
            <a:off x="-221653" y="-78173"/>
            <a:ext cx="1805547" cy="1733478"/>
          </a:xfrm>
          <a:custGeom>
            <a:avLst/>
            <a:gdLst>
              <a:gd name="connsiteX0" fmla="*/ 0 w 1805547"/>
              <a:gd name="connsiteY0" fmla="*/ 1387083 h 1733478"/>
              <a:gd name="connsiteX1" fmla="*/ 266112 w 1805547"/>
              <a:gd name="connsiteY1" fmla="*/ 0 h 1733478"/>
              <a:gd name="connsiteX2" fmla="*/ 1399931 w 1805547"/>
              <a:gd name="connsiteY2" fmla="*/ 0 h 1733478"/>
              <a:gd name="connsiteX3" fmla="*/ 1805547 w 1805547"/>
              <a:gd name="connsiteY3" fmla="*/ 405616 h 1733478"/>
              <a:gd name="connsiteX4" fmla="*/ 1805547 w 1805547"/>
              <a:gd name="connsiteY4" fmla="*/ 1733478 h 1733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5547" h="1733478">
                <a:moveTo>
                  <a:pt x="0" y="1387083"/>
                </a:moveTo>
                <a:lnTo>
                  <a:pt x="266112" y="0"/>
                </a:lnTo>
                <a:lnTo>
                  <a:pt x="1399931" y="0"/>
                </a:lnTo>
                <a:cubicBezTo>
                  <a:pt x="1623947" y="0"/>
                  <a:pt x="1805547" y="181600"/>
                  <a:pt x="1805547" y="405616"/>
                </a:cubicBezTo>
                <a:lnTo>
                  <a:pt x="1805547" y="1733478"/>
                </a:ln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0" name="矩形: 圆角 9"/>
          <p:cNvSpPr/>
          <p:nvPr userDrawn="1"/>
        </p:nvSpPr>
        <p:spPr>
          <a:xfrm rot="2700000">
            <a:off x="1191607" y="1025236"/>
            <a:ext cx="1068649" cy="1068649"/>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形状 10"/>
          <p:cNvSpPr/>
          <p:nvPr userDrawn="1"/>
        </p:nvSpPr>
        <p:spPr>
          <a:xfrm rot="4748385">
            <a:off x="369648" y="5507074"/>
            <a:ext cx="1124395" cy="1968489"/>
          </a:xfrm>
          <a:custGeom>
            <a:avLst/>
            <a:gdLst>
              <a:gd name="connsiteX0" fmla="*/ 8241 w 1124395"/>
              <a:gd name="connsiteY0" fmla="*/ 323870 h 1968489"/>
              <a:gd name="connsiteX1" fmla="*/ 405616 w 1124395"/>
              <a:gd name="connsiteY1" fmla="*/ 0 h 1968489"/>
              <a:gd name="connsiteX2" fmla="*/ 1124395 w 1124395"/>
              <a:gd name="connsiteY2" fmla="*/ 0 h 1968489"/>
              <a:gd name="connsiteX3" fmla="*/ 746740 w 1124395"/>
              <a:gd name="connsiteY3" fmla="*/ 1968489 h 1968489"/>
              <a:gd name="connsiteX4" fmla="*/ 0 w 1124395"/>
              <a:gd name="connsiteY4" fmla="*/ 1825227 h 1968489"/>
              <a:gd name="connsiteX5" fmla="*/ 0 w 1124395"/>
              <a:gd name="connsiteY5" fmla="*/ 405616 h 1968489"/>
              <a:gd name="connsiteX6" fmla="*/ 8241 w 1124395"/>
              <a:gd name="connsiteY6" fmla="*/ 323870 h 1968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395" h="1968489">
                <a:moveTo>
                  <a:pt x="8241" y="323870"/>
                </a:moveTo>
                <a:cubicBezTo>
                  <a:pt x="46063" y="139037"/>
                  <a:pt x="209602" y="0"/>
                  <a:pt x="405616" y="0"/>
                </a:cubicBezTo>
                <a:lnTo>
                  <a:pt x="1124395" y="0"/>
                </a:lnTo>
                <a:lnTo>
                  <a:pt x="746740" y="1968489"/>
                </a:lnTo>
                <a:lnTo>
                  <a:pt x="0" y="1825227"/>
                </a:lnTo>
                <a:lnTo>
                  <a:pt x="0" y="405616"/>
                </a:lnTo>
                <a:cubicBezTo>
                  <a:pt x="0" y="377614"/>
                  <a:pt x="2837" y="350275"/>
                  <a:pt x="8241" y="323870"/>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任意多边形: 形状 11"/>
          <p:cNvSpPr/>
          <p:nvPr userDrawn="1"/>
        </p:nvSpPr>
        <p:spPr>
          <a:xfrm rot="7086780">
            <a:off x="1769212" y="6294635"/>
            <a:ext cx="686245" cy="986117"/>
          </a:xfrm>
          <a:custGeom>
            <a:avLst/>
            <a:gdLst>
              <a:gd name="connsiteX0" fmla="*/ 12945 w 686245"/>
              <a:gd name="connsiteY0" fmla="*/ 885512 h 986117"/>
              <a:gd name="connsiteX1" fmla="*/ 0 w 686245"/>
              <a:gd name="connsiteY1" fmla="*/ 821395 h 986117"/>
              <a:gd name="connsiteX2" fmla="*/ 0 w 686245"/>
              <a:gd name="connsiteY2" fmla="*/ 162526 h 986117"/>
              <a:gd name="connsiteX3" fmla="*/ 48246 w 686245"/>
              <a:gd name="connsiteY3" fmla="*/ 46050 h 986117"/>
              <a:gd name="connsiteX4" fmla="*/ 159420 w 686245"/>
              <a:gd name="connsiteY4" fmla="*/ 0 h 986117"/>
              <a:gd name="connsiteX5" fmla="*/ 686245 w 686245"/>
              <a:gd name="connsiteY5" fmla="*/ 986117 h 986117"/>
              <a:gd name="connsiteX6" fmla="*/ 164722 w 686245"/>
              <a:gd name="connsiteY6" fmla="*/ 986117 h 986117"/>
              <a:gd name="connsiteX7" fmla="*/ 12945 w 686245"/>
              <a:gd name="connsiteY7" fmla="*/ 885512 h 986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245" h="986117">
                <a:moveTo>
                  <a:pt x="12945" y="885512"/>
                </a:moveTo>
                <a:cubicBezTo>
                  <a:pt x="4609" y="865805"/>
                  <a:pt x="0" y="844138"/>
                  <a:pt x="0" y="821395"/>
                </a:cubicBezTo>
                <a:lnTo>
                  <a:pt x="0" y="162526"/>
                </a:lnTo>
                <a:cubicBezTo>
                  <a:pt x="0" y="117039"/>
                  <a:pt x="18437" y="75859"/>
                  <a:pt x="48246" y="46050"/>
                </a:cubicBezTo>
                <a:lnTo>
                  <a:pt x="159420" y="0"/>
                </a:lnTo>
                <a:lnTo>
                  <a:pt x="686245" y="986117"/>
                </a:lnTo>
                <a:lnTo>
                  <a:pt x="164722" y="986117"/>
                </a:lnTo>
                <a:cubicBezTo>
                  <a:pt x="96492" y="986117"/>
                  <a:pt x="37951" y="944633"/>
                  <a:pt x="12945" y="885512"/>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nvGrpSpPr>
          <p:cNvPr id="25" name="组合 24"/>
          <p:cNvGrpSpPr/>
          <p:nvPr userDrawn="1"/>
        </p:nvGrpSpPr>
        <p:grpSpPr>
          <a:xfrm>
            <a:off x="5905128" y="461469"/>
            <a:ext cx="1334432" cy="1056395"/>
            <a:chOff x="4555965" y="-531967"/>
            <a:chExt cx="2564468" cy="2030146"/>
          </a:xfrm>
        </p:grpSpPr>
        <p:sp>
          <p:nvSpPr>
            <p:cNvPr id="26" name="矩形: 圆角 25"/>
            <p:cNvSpPr/>
            <p:nvPr/>
          </p:nvSpPr>
          <p:spPr>
            <a:xfrm rot="4748385">
              <a:off x="4555965" y="-531967"/>
              <a:ext cx="2030146" cy="2030145"/>
            </a:xfrm>
            <a:prstGeom prst="roundRect">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27" name="矩形: 圆角 26"/>
            <p:cNvSpPr/>
            <p:nvPr/>
          </p:nvSpPr>
          <p:spPr>
            <a:xfrm rot="7086780">
              <a:off x="6132120" y="-31514"/>
              <a:ext cx="988313" cy="988313"/>
            </a:xfrm>
            <a:prstGeom prst="roundRect">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grpSp>
        <p:nvGrpSpPr>
          <p:cNvPr id="10" name="组合 9"/>
          <p:cNvGrpSpPr/>
          <p:nvPr userDrawn="1"/>
        </p:nvGrpSpPr>
        <p:grpSpPr>
          <a:xfrm flipH="1">
            <a:off x="9610408" y="5938064"/>
            <a:ext cx="2657792" cy="1201695"/>
            <a:chOff x="-52399" y="5929121"/>
            <a:chExt cx="2657792" cy="1201695"/>
          </a:xfrm>
        </p:grpSpPr>
        <p:sp>
          <p:nvSpPr>
            <p:cNvPr id="8" name="任意多边形: 形状 7"/>
            <p:cNvSpPr/>
            <p:nvPr userDrawn="1"/>
          </p:nvSpPr>
          <p:spPr>
            <a:xfrm rot="4748385">
              <a:off x="369648" y="5507074"/>
              <a:ext cx="1124395" cy="1968489"/>
            </a:xfrm>
            <a:custGeom>
              <a:avLst/>
              <a:gdLst>
                <a:gd name="connsiteX0" fmla="*/ 8241 w 1124395"/>
                <a:gd name="connsiteY0" fmla="*/ 323870 h 1968489"/>
                <a:gd name="connsiteX1" fmla="*/ 405616 w 1124395"/>
                <a:gd name="connsiteY1" fmla="*/ 0 h 1968489"/>
                <a:gd name="connsiteX2" fmla="*/ 1124395 w 1124395"/>
                <a:gd name="connsiteY2" fmla="*/ 0 h 1968489"/>
                <a:gd name="connsiteX3" fmla="*/ 746740 w 1124395"/>
                <a:gd name="connsiteY3" fmla="*/ 1968489 h 1968489"/>
                <a:gd name="connsiteX4" fmla="*/ 0 w 1124395"/>
                <a:gd name="connsiteY4" fmla="*/ 1825227 h 1968489"/>
                <a:gd name="connsiteX5" fmla="*/ 0 w 1124395"/>
                <a:gd name="connsiteY5" fmla="*/ 405616 h 1968489"/>
                <a:gd name="connsiteX6" fmla="*/ 8241 w 1124395"/>
                <a:gd name="connsiteY6" fmla="*/ 323870 h 1968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395" h="1968489">
                  <a:moveTo>
                    <a:pt x="8241" y="323870"/>
                  </a:moveTo>
                  <a:cubicBezTo>
                    <a:pt x="46063" y="139037"/>
                    <a:pt x="209602" y="0"/>
                    <a:pt x="405616" y="0"/>
                  </a:cubicBezTo>
                  <a:lnTo>
                    <a:pt x="1124395" y="0"/>
                  </a:lnTo>
                  <a:lnTo>
                    <a:pt x="746740" y="1968489"/>
                  </a:lnTo>
                  <a:lnTo>
                    <a:pt x="0" y="1825227"/>
                  </a:lnTo>
                  <a:lnTo>
                    <a:pt x="0" y="405616"/>
                  </a:lnTo>
                  <a:cubicBezTo>
                    <a:pt x="0" y="377614"/>
                    <a:pt x="2837" y="350275"/>
                    <a:pt x="8241" y="323870"/>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9" name="任意多边形: 形状 8"/>
            <p:cNvSpPr/>
            <p:nvPr userDrawn="1"/>
          </p:nvSpPr>
          <p:spPr>
            <a:xfrm rot="7086780">
              <a:off x="1769212" y="6294635"/>
              <a:ext cx="686245" cy="986117"/>
            </a:xfrm>
            <a:custGeom>
              <a:avLst/>
              <a:gdLst>
                <a:gd name="connsiteX0" fmla="*/ 12945 w 686245"/>
                <a:gd name="connsiteY0" fmla="*/ 885512 h 986117"/>
                <a:gd name="connsiteX1" fmla="*/ 0 w 686245"/>
                <a:gd name="connsiteY1" fmla="*/ 821395 h 986117"/>
                <a:gd name="connsiteX2" fmla="*/ 0 w 686245"/>
                <a:gd name="connsiteY2" fmla="*/ 162526 h 986117"/>
                <a:gd name="connsiteX3" fmla="*/ 48246 w 686245"/>
                <a:gd name="connsiteY3" fmla="*/ 46050 h 986117"/>
                <a:gd name="connsiteX4" fmla="*/ 159420 w 686245"/>
                <a:gd name="connsiteY4" fmla="*/ 0 h 986117"/>
                <a:gd name="connsiteX5" fmla="*/ 686245 w 686245"/>
                <a:gd name="connsiteY5" fmla="*/ 986117 h 986117"/>
                <a:gd name="connsiteX6" fmla="*/ 164722 w 686245"/>
                <a:gd name="connsiteY6" fmla="*/ 986117 h 986117"/>
                <a:gd name="connsiteX7" fmla="*/ 12945 w 686245"/>
                <a:gd name="connsiteY7" fmla="*/ 885512 h 986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6245" h="986117">
                  <a:moveTo>
                    <a:pt x="12945" y="885512"/>
                  </a:moveTo>
                  <a:cubicBezTo>
                    <a:pt x="4609" y="865805"/>
                    <a:pt x="0" y="844138"/>
                    <a:pt x="0" y="821395"/>
                  </a:cubicBezTo>
                  <a:lnTo>
                    <a:pt x="0" y="162526"/>
                  </a:lnTo>
                  <a:cubicBezTo>
                    <a:pt x="0" y="117039"/>
                    <a:pt x="18437" y="75859"/>
                    <a:pt x="48246" y="46050"/>
                  </a:cubicBezTo>
                  <a:lnTo>
                    <a:pt x="159420" y="0"/>
                  </a:lnTo>
                  <a:lnTo>
                    <a:pt x="686245" y="986117"/>
                  </a:lnTo>
                  <a:lnTo>
                    <a:pt x="164722" y="986117"/>
                  </a:lnTo>
                  <a:cubicBezTo>
                    <a:pt x="96492" y="986117"/>
                    <a:pt x="37951" y="944633"/>
                    <a:pt x="12945" y="885512"/>
                  </a:cubicBezTo>
                  <a:close/>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
        <p:nvSpPr>
          <p:cNvPr id="14" name="任意多边形: 形状 13"/>
          <p:cNvSpPr>
            <a:spLocks noGrp="1"/>
          </p:cNvSpPr>
          <p:nvPr>
            <p:ph type="pic" sz="quarter" idx="13"/>
          </p:nvPr>
        </p:nvSpPr>
        <p:spPr>
          <a:xfrm>
            <a:off x="1" y="1"/>
            <a:ext cx="5591379" cy="6858000"/>
          </a:xfrm>
          <a:custGeom>
            <a:avLst/>
            <a:gdLst>
              <a:gd name="connsiteX0" fmla="*/ 0 w 5591379"/>
              <a:gd name="connsiteY0" fmla="*/ 0 h 6858000"/>
              <a:gd name="connsiteX1" fmla="*/ 2377442 w 5591379"/>
              <a:gd name="connsiteY1" fmla="*/ 0 h 6858000"/>
              <a:gd name="connsiteX2" fmla="*/ 5234558 w 5591379"/>
              <a:gd name="connsiteY2" fmla="*/ 2857117 h 6858000"/>
              <a:gd name="connsiteX3" fmla="*/ 5234558 w 5591379"/>
              <a:gd name="connsiteY3" fmla="*/ 4580002 h 6858000"/>
              <a:gd name="connsiteX4" fmla="*/ 2956560 w 5591379"/>
              <a:gd name="connsiteY4" fmla="*/ 6858000 h 6858000"/>
              <a:gd name="connsiteX5" fmla="*/ 0 w 5591379"/>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91379" h="6858000">
                <a:moveTo>
                  <a:pt x="0" y="0"/>
                </a:moveTo>
                <a:lnTo>
                  <a:pt x="2377442" y="0"/>
                </a:lnTo>
                <a:lnTo>
                  <a:pt x="5234558" y="2857117"/>
                </a:lnTo>
                <a:cubicBezTo>
                  <a:pt x="5710320" y="3332879"/>
                  <a:pt x="5710320" y="4104240"/>
                  <a:pt x="5234558" y="4580002"/>
                </a:cubicBezTo>
                <a:lnTo>
                  <a:pt x="2956560" y="6858000"/>
                </a:lnTo>
                <a:lnTo>
                  <a:pt x="0" y="6858000"/>
                </a:lnTo>
                <a:close/>
              </a:path>
            </a:pathLst>
          </a:custGeom>
        </p:spPr>
        <p:txBody>
          <a:bodyPr wrap="square">
            <a:noAutofit/>
          </a:bodyPr>
          <a:lstStyle/>
          <a:p>
            <a:endParaRPr lang="zh-CN" altLang="en-US"/>
          </a:p>
        </p:txBody>
      </p:sp>
      <p:grpSp>
        <p:nvGrpSpPr>
          <p:cNvPr id="15" name="组合 14"/>
          <p:cNvGrpSpPr/>
          <p:nvPr userDrawn="1"/>
        </p:nvGrpSpPr>
        <p:grpSpPr>
          <a:xfrm>
            <a:off x="4595299" y="510141"/>
            <a:ext cx="1334432" cy="1056395"/>
            <a:chOff x="4555965" y="-531967"/>
            <a:chExt cx="2564468" cy="2030146"/>
          </a:xfrm>
        </p:grpSpPr>
        <p:sp>
          <p:nvSpPr>
            <p:cNvPr id="16" name="矩形: 圆角 15"/>
            <p:cNvSpPr/>
            <p:nvPr/>
          </p:nvSpPr>
          <p:spPr>
            <a:xfrm rot="4748385">
              <a:off x="4555965" y="-531967"/>
              <a:ext cx="2030146" cy="2030145"/>
            </a:xfrm>
            <a:prstGeom prst="roundRect">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7" name="矩形: 圆角 16"/>
            <p:cNvSpPr/>
            <p:nvPr/>
          </p:nvSpPr>
          <p:spPr>
            <a:xfrm rot="7086780">
              <a:off x="6132120" y="-31514"/>
              <a:ext cx="988313" cy="988313"/>
            </a:xfrm>
            <a:prstGeom prst="roundRect">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标题和竖排文字">
    <p:spTree>
      <p:nvGrpSpPr>
        <p:cNvPr id="1" name=""/>
        <p:cNvGrpSpPr/>
        <p:nvPr/>
      </p:nvGrpSpPr>
      <p:grpSpPr>
        <a:xfrm>
          <a:off x="0" y="0"/>
          <a:ext cx="0" cy="0"/>
          <a:chOff x="0" y="0"/>
          <a:chExt cx="0" cy="0"/>
        </a:xfrm>
      </p:grpSpPr>
      <p:sp>
        <p:nvSpPr>
          <p:cNvPr id="10" name="任意多边形: 形状 9"/>
          <p:cNvSpPr/>
          <p:nvPr userDrawn="1"/>
        </p:nvSpPr>
        <p:spPr>
          <a:xfrm>
            <a:off x="1" y="12700"/>
            <a:ext cx="5720499" cy="5338728"/>
          </a:xfrm>
          <a:custGeom>
            <a:avLst/>
            <a:gdLst>
              <a:gd name="connsiteX0" fmla="*/ 0 w 5720499"/>
              <a:gd name="connsiteY0" fmla="*/ 0 h 5338728"/>
              <a:gd name="connsiteX1" fmla="*/ 4604385 w 5720499"/>
              <a:gd name="connsiteY1" fmla="*/ 0 h 5338728"/>
              <a:gd name="connsiteX2" fmla="*/ 5195163 w 5720499"/>
              <a:gd name="connsiteY2" fmla="*/ 278944 h 5338728"/>
              <a:gd name="connsiteX3" fmla="*/ 5632558 w 5720499"/>
              <a:gd name="connsiteY3" fmla="*/ 1498861 h 5338728"/>
              <a:gd name="connsiteX4" fmla="*/ 4067561 w 5720499"/>
              <a:gd name="connsiteY4" fmla="*/ 4813390 h 5338728"/>
              <a:gd name="connsiteX5" fmla="*/ 2847643 w 5720499"/>
              <a:gd name="connsiteY5" fmla="*/ 5250786 h 5338728"/>
              <a:gd name="connsiteX6" fmla="*/ 0 w 5720499"/>
              <a:gd name="connsiteY6" fmla="*/ 3906235 h 5338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20499" h="5338728">
                <a:moveTo>
                  <a:pt x="0" y="0"/>
                </a:moveTo>
                <a:lnTo>
                  <a:pt x="4604385" y="0"/>
                </a:lnTo>
                <a:lnTo>
                  <a:pt x="5195163" y="278944"/>
                </a:lnTo>
                <a:cubicBezTo>
                  <a:pt x="5652817" y="495031"/>
                  <a:pt x="5848646" y="1041207"/>
                  <a:pt x="5632558" y="1498861"/>
                </a:cubicBezTo>
                <a:lnTo>
                  <a:pt x="4067561" y="4813390"/>
                </a:lnTo>
                <a:cubicBezTo>
                  <a:pt x="3851473" y="5271046"/>
                  <a:pt x="3305297" y="5466875"/>
                  <a:pt x="2847643" y="5250786"/>
                </a:cubicBezTo>
                <a:lnTo>
                  <a:pt x="0" y="3906235"/>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任意多边形: 形状 6"/>
          <p:cNvSpPr/>
          <p:nvPr userDrawn="1"/>
        </p:nvSpPr>
        <p:spPr>
          <a:xfrm rot="1232324" flipH="1">
            <a:off x="-494559" y="-838053"/>
            <a:ext cx="5763409" cy="5759446"/>
          </a:xfrm>
          <a:custGeom>
            <a:avLst/>
            <a:gdLst>
              <a:gd name="connsiteX0" fmla="*/ 978549 w 5763409"/>
              <a:gd name="connsiteY0" fmla="*/ 0 h 5759446"/>
              <a:gd name="connsiteX1" fmla="*/ 3610297 w 5763409"/>
              <a:gd name="connsiteY1" fmla="*/ 985999 h 5759446"/>
              <a:gd name="connsiteX2" fmla="*/ 5763409 w 5763409"/>
              <a:gd name="connsiteY2" fmla="*/ 1980339 h 5759446"/>
              <a:gd name="connsiteX3" fmla="*/ 5091884 w 5763409"/>
              <a:gd name="connsiteY3" fmla="*/ 3772718 h 5759446"/>
              <a:gd name="connsiteX4" fmla="*/ 4182409 w 5763409"/>
              <a:gd name="connsiteY4" fmla="*/ 5759446 h 5759446"/>
              <a:gd name="connsiteX5" fmla="*/ 951530 w 5763409"/>
              <a:gd name="connsiteY5" fmla="*/ 5759446 h 5759446"/>
              <a:gd name="connsiteX6" fmla="*/ 0 w 5763409"/>
              <a:gd name="connsiteY6" fmla="*/ 4799519 h 5759446"/>
              <a:gd name="connsiteX7" fmla="*/ 0 w 5763409"/>
              <a:gd name="connsiteY7" fmla="*/ 959927 h 5759446"/>
              <a:gd name="connsiteX8" fmla="*/ 951531 w 5763409"/>
              <a:gd name="connsiteY8" fmla="*/ 0 h 575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63409" h="5759446">
                <a:moveTo>
                  <a:pt x="978549" y="0"/>
                </a:moveTo>
                <a:lnTo>
                  <a:pt x="3610297" y="985999"/>
                </a:lnTo>
                <a:lnTo>
                  <a:pt x="5763409" y="1980339"/>
                </a:lnTo>
                <a:lnTo>
                  <a:pt x="5091884" y="3772718"/>
                </a:lnTo>
                <a:lnTo>
                  <a:pt x="4182409" y="5759446"/>
                </a:lnTo>
                <a:lnTo>
                  <a:pt x="951530" y="5759446"/>
                </a:lnTo>
                <a:cubicBezTo>
                  <a:pt x="426014" y="5759447"/>
                  <a:pt x="0" y="5329673"/>
                  <a:pt x="0" y="4799519"/>
                </a:cubicBezTo>
                <a:lnTo>
                  <a:pt x="0" y="959927"/>
                </a:lnTo>
                <a:cubicBezTo>
                  <a:pt x="0" y="429774"/>
                  <a:pt x="426015" y="0"/>
                  <a:pt x="951531" y="0"/>
                </a:cubicBezTo>
                <a:close/>
              </a:path>
            </a:pathLst>
          </a:custGeom>
          <a:noFill/>
          <a:ln>
            <a:solidFill>
              <a:schemeClr val="accent3">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6" name="任意多边形: 形状 15"/>
          <p:cNvSpPr>
            <a:spLocks noGrp="1"/>
          </p:cNvSpPr>
          <p:nvPr>
            <p:ph type="pic" sz="quarter" idx="10"/>
          </p:nvPr>
        </p:nvSpPr>
        <p:spPr>
          <a:xfrm>
            <a:off x="0" y="12700"/>
            <a:ext cx="5240982" cy="4891212"/>
          </a:xfrm>
          <a:custGeom>
            <a:avLst/>
            <a:gdLst>
              <a:gd name="connsiteX0" fmla="*/ 0 w 5240982"/>
              <a:gd name="connsiteY0" fmla="*/ 0 h 4891212"/>
              <a:gd name="connsiteX1" fmla="*/ 4218425 w 5240982"/>
              <a:gd name="connsiteY1" fmla="*/ 0 h 4891212"/>
              <a:gd name="connsiteX2" fmla="*/ 4759681 w 5240982"/>
              <a:gd name="connsiteY2" fmla="*/ 255562 h 4891212"/>
              <a:gd name="connsiteX3" fmla="*/ 5160412 w 5240982"/>
              <a:gd name="connsiteY3" fmla="*/ 1373220 h 4891212"/>
              <a:gd name="connsiteX4" fmla="*/ 3726600 w 5240982"/>
              <a:gd name="connsiteY4" fmla="*/ 4409910 h 4891212"/>
              <a:gd name="connsiteX5" fmla="*/ 2608941 w 5240982"/>
              <a:gd name="connsiteY5" fmla="*/ 4810642 h 4891212"/>
              <a:gd name="connsiteX6" fmla="*/ 0 w 5240982"/>
              <a:gd name="connsiteY6" fmla="*/ 3578797 h 4891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40982" h="4891212">
                <a:moveTo>
                  <a:pt x="0" y="0"/>
                </a:moveTo>
                <a:lnTo>
                  <a:pt x="4218425" y="0"/>
                </a:lnTo>
                <a:lnTo>
                  <a:pt x="4759681" y="255562"/>
                </a:lnTo>
                <a:cubicBezTo>
                  <a:pt x="5178973" y="453535"/>
                  <a:pt x="5358386" y="953929"/>
                  <a:pt x="5160412" y="1373220"/>
                </a:cubicBezTo>
                <a:lnTo>
                  <a:pt x="3726600" y="4409910"/>
                </a:lnTo>
                <a:cubicBezTo>
                  <a:pt x="3528625" y="4829204"/>
                  <a:pt x="3028232" y="5008617"/>
                  <a:pt x="2608941" y="4810642"/>
                </a:cubicBezTo>
                <a:lnTo>
                  <a:pt x="0" y="3578797"/>
                </a:lnTo>
                <a:close/>
              </a:path>
            </a:pathLst>
          </a:custGeom>
        </p:spPr>
        <p:txBody>
          <a:bodyPr wrap="square">
            <a:noAutofit/>
          </a:bodyPr>
          <a:lstStyle/>
          <a:p>
            <a:endParaRPr lang="zh-CN" altLang="en-US"/>
          </a:p>
        </p:txBody>
      </p:sp>
      <p:sp>
        <p:nvSpPr>
          <p:cNvPr id="17" name="任意多边形 37"/>
          <p:cNvSpPr/>
          <p:nvPr userDrawn="1"/>
        </p:nvSpPr>
        <p:spPr>
          <a:xfrm rot="20083528">
            <a:off x="9293997" y="5276187"/>
            <a:ext cx="3440215" cy="2030486"/>
          </a:xfrm>
          <a:custGeom>
            <a:avLst/>
            <a:gdLst>
              <a:gd name="connsiteX0" fmla="*/ 3298724 w 3440215"/>
              <a:gd name="connsiteY0" fmla="*/ 44260 h 2030486"/>
              <a:gd name="connsiteX1" fmla="*/ 3437751 w 3440215"/>
              <a:gd name="connsiteY1" fmla="*/ 128610 h 2030486"/>
              <a:gd name="connsiteX2" fmla="*/ 3440215 w 3440215"/>
              <a:gd name="connsiteY2" fmla="*/ 130959 h 2030486"/>
              <a:gd name="connsiteX3" fmla="*/ 2543345 w 3440215"/>
              <a:gd name="connsiteY3" fmla="*/ 2030486 h 2030486"/>
              <a:gd name="connsiteX4" fmla="*/ 1 w 3440215"/>
              <a:gd name="connsiteY4" fmla="*/ 829635 h 2030486"/>
              <a:gd name="connsiteX5" fmla="*/ 0 w 3440215"/>
              <a:gd name="connsiteY5" fmla="*/ 563210 h 2030486"/>
              <a:gd name="connsiteX6" fmla="*/ 563210 w 3440215"/>
              <a:gd name="connsiteY6" fmla="*/ 0 h 2030486"/>
              <a:gd name="connsiteX7" fmla="*/ 3079497 w 3440215"/>
              <a:gd name="connsiteY7" fmla="*/ 0 h 2030486"/>
              <a:gd name="connsiteX8" fmla="*/ 3298724 w 3440215"/>
              <a:gd name="connsiteY8" fmla="*/ 44260 h 2030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0215" h="2030486">
                <a:moveTo>
                  <a:pt x="3298724" y="44260"/>
                </a:moveTo>
                <a:cubicBezTo>
                  <a:pt x="3349260" y="65635"/>
                  <a:pt x="3396026" y="94176"/>
                  <a:pt x="3437751" y="128610"/>
                </a:cubicBezTo>
                <a:lnTo>
                  <a:pt x="3440215" y="130959"/>
                </a:lnTo>
                <a:lnTo>
                  <a:pt x="2543345" y="2030486"/>
                </a:lnTo>
                <a:lnTo>
                  <a:pt x="1" y="829635"/>
                </a:lnTo>
                <a:lnTo>
                  <a:pt x="0" y="563210"/>
                </a:lnTo>
                <a:cubicBezTo>
                  <a:pt x="0" y="252158"/>
                  <a:pt x="252158" y="1"/>
                  <a:pt x="563210" y="0"/>
                </a:cubicBezTo>
                <a:lnTo>
                  <a:pt x="3079497" y="0"/>
                </a:lnTo>
                <a:cubicBezTo>
                  <a:pt x="3157260" y="0"/>
                  <a:pt x="3231342" y="15760"/>
                  <a:pt x="3298724" y="44260"/>
                </a:cubicBez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任意多边形 43"/>
          <p:cNvSpPr/>
          <p:nvPr userDrawn="1"/>
        </p:nvSpPr>
        <p:spPr>
          <a:xfrm rot="1469657" flipH="1">
            <a:off x="10973589" y="-160767"/>
            <a:ext cx="1554927" cy="1177626"/>
          </a:xfrm>
          <a:custGeom>
            <a:avLst/>
            <a:gdLst>
              <a:gd name="connsiteX0" fmla="*/ 536533 w 1554927"/>
              <a:gd name="connsiteY0" fmla="*/ 0 h 1177626"/>
              <a:gd name="connsiteX1" fmla="*/ 1554927 w 1554927"/>
              <a:gd name="connsiteY1" fmla="*/ 463986 h 1177626"/>
              <a:gd name="connsiteX2" fmla="*/ 1554927 w 1554927"/>
              <a:gd name="connsiteY2" fmla="*/ 614415 h 1177626"/>
              <a:gd name="connsiteX3" fmla="*/ 991717 w 1554927"/>
              <a:gd name="connsiteY3" fmla="*/ 1177626 h 1177626"/>
              <a:gd name="connsiteX4" fmla="*/ 0 w 1554927"/>
              <a:gd name="connsiteY4" fmla="*/ 1177625 h 1177626"/>
              <a:gd name="connsiteX5" fmla="*/ 536533 w 1554927"/>
              <a:gd name="connsiteY5" fmla="*/ 0 h 1177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54927" h="1177626">
                <a:moveTo>
                  <a:pt x="536533" y="0"/>
                </a:moveTo>
                <a:lnTo>
                  <a:pt x="1554927" y="463986"/>
                </a:lnTo>
                <a:lnTo>
                  <a:pt x="1554927" y="614415"/>
                </a:lnTo>
                <a:cubicBezTo>
                  <a:pt x="1554925" y="925467"/>
                  <a:pt x="1302768" y="1177625"/>
                  <a:pt x="991717" y="1177626"/>
                </a:cubicBezTo>
                <a:lnTo>
                  <a:pt x="0" y="1177625"/>
                </a:lnTo>
                <a:lnTo>
                  <a:pt x="536533" y="0"/>
                </a:lnTo>
                <a:close/>
              </a:path>
            </a:pathLst>
          </a:custGeom>
          <a:solidFill>
            <a:srgbClr val="2F55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占位符 28"/>
          <p:cNvSpPr>
            <a:spLocks noGrp="1"/>
          </p:cNvSpPr>
          <p:nvPr>
            <p:ph type="body" sz="quarter" idx="15"/>
          </p:nvPr>
        </p:nvSpPr>
        <p:spPr>
          <a:xfrm>
            <a:off x="6095999" y="3449579"/>
            <a:ext cx="4474140" cy="821191"/>
          </a:xfrm>
        </p:spPr>
        <p:txBody>
          <a:bodyPr>
            <a:normAutofit/>
          </a:bodyPr>
          <a:lstStyle>
            <a:lvl1pPr marL="0" indent="0" algn="l">
              <a:buFontTx/>
              <a:buNone/>
              <a:defRPr sz="1800" b="0">
                <a:solidFill>
                  <a:schemeClr val="tx1"/>
                </a:solidFill>
                <a:latin typeface="+mn-ea"/>
                <a:ea typeface="+mn-ea"/>
              </a:defRPr>
            </a:lvl1pPr>
            <a:lvl2pPr marL="457200" indent="0">
              <a:buNone/>
              <a:defRPr/>
            </a:lvl2pPr>
          </a:lstStyle>
          <a:p>
            <a:pPr lvl="0"/>
            <a:r>
              <a:rPr lang="zh-CN" altLang="en-US" dirty="0"/>
              <a:t>单击此处编辑母版文本样式</a:t>
            </a:r>
            <a:endParaRPr lang="zh-CN" altLang="en-US" dirty="0"/>
          </a:p>
        </p:txBody>
      </p:sp>
      <p:sp>
        <p:nvSpPr>
          <p:cNvPr id="20" name="文本占位符 26"/>
          <p:cNvSpPr>
            <a:spLocks noGrp="1"/>
          </p:cNvSpPr>
          <p:nvPr>
            <p:ph type="body" sz="quarter" idx="14"/>
          </p:nvPr>
        </p:nvSpPr>
        <p:spPr>
          <a:xfrm>
            <a:off x="6095999" y="2413625"/>
            <a:ext cx="4997427" cy="1446550"/>
          </a:xfrm>
        </p:spPr>
        <p:txBody>
          <a:bodyPr>
            <a:normAutofit/>
          </a:bodyPr>
          <a:lstStyle>
            <a:lvl1pPr marL="0" indent="0" algn="l">
              <a:buFontTx/>
              <a:buNone/>
              <a:defRPr sz="4400" b="0">
                <a:solidFill>
                  <a:schemeClr val="tx1"/>
                </a:solidFill>
                <a:latin typeface="汉仪旗黑-85S" panose="00020600040101010101" charset="-122"/>
              </a:defRPr>
            </a:lvl1pPr>
          </a:lstStyle>
          <a:p>
            <a:pPr lvl="0"/>
            <a:endParaRPr lang="en-US" altLang="zh-C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6.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0.xml"/><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5.xml"/><Relationship Id="rId5" Type="http://schemas.openxmlformats.org/officeDocument/2006/relationships/image" Target="../media/image1.jpeg"/><Relationship Id="rId4" Type="http://schemas.openxmlformats.org/officeDocument/2006/relationships/image" Target="../media/image5.jpeg"/><Relationship Id="rId3" Type="http://schemas.openxmlformats.org/officeDocument/2006/relationships/image" Target="../media/image9.jpeg"/><Relationship Id="rId2" Type="http://schemas.openxmlformats.org/officeDocument/2006/relationships/image" Target="../media/image7.jpeg"/><Relationship Id="rId1"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474939" y="4903928"/>
            <a:ext cx="5229830" cy="3203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sym typeface="Arial" panose="020B0604020202020204" pitchFamily="34" charset="0"/>
            </a:endParaRPr>
          </a:p>
        </p:txBody>
      </p:sp>
      <p:sp>
        <p:nvSpPr>
          <p:cNvPr id="3" name="文本占位符 2"/>
          <p:cNvSpPr>
            <a:spLocks noGrp="1"/>
          </p:cNvSpPr>
          <p:nvPr>
            <p:ph type="body" sz="quarter" idx="11"/>
          </p:nvPr>
        </p:nvSpPr>
        <p:spPr>
          <a:xfrm>
            <a:off x="768218" y="1631145"/>
            <a:ext cx="5720499" cy="905885"/>
          </a:xfrm>
        </p:spPr>
        <p:txBody>
          <a:bodyPr/>
          <a:lstStyle/>
          <a:p>
            <a:r>
              <a:rPr lang="en-GB" altLang="en-US" sz="6000" b="1" dirty="0">
                <a:solidFill>
                  <a:schemeClr val="tx1"/>
                </a:solidFill>
                <a:effectLst>
                  <a:outerShdw blurRad="38100" dist="19050" dir="2700000" algn="tl" rotWithShape="0">
                    <a:schemeClr val="dk1">
                      <a:alpha val="40000"/>
                    </a:schemeClr>
                  </a:outerShdw>
                </a:effectLst>
                <a:latin typeface="Sitka Banner" panose="02000505000000020004" charset="0"/>
                <a:cs typeface="Sitka Banner" panose="02000505000000020004" charset="0"/>
                <a:sym typeface="Arial" panose="020B0604020202020204" pitchFamily="34" charset="0"/>
              </a:rPr>
              <a:t>'Change Please' </a:t>
            </a:r>
            <a:endParaRPr lang="en-GB" altLang="en-US" sz="6000" b="1" dirty="0">
              <a:solidFill>
                <a:schemeClr val="tx1"/>
              </a:solidFill>
              <a:effectLst>
                <a:outerShdw blurRad="38100" dist="19050" dir="2700000" algn="tl" rotWithShape="0">
                  <a:schemeClr val="dk1">
                    <a:alpha val="40000"/>
                  </a:schemeClr>
                </a:outerShdw>
              </a:effectLst>
              <a:latin typeface="Sitka Banner" panose="02000505000000020004" charset="0"/>
              <a:cs typeface="Sitka Banner" panose="02000505000000020004" charset="0"/>
              <a:sym typeface="Arial" panose="020B0604020202020204" pitchFamily="34" charset="0"/>
            </a:endParaRPr>
          </a:p>
        </p:txBody>
      </p:sp>
      <p:sp>
        <p:nvSpPr>
          <p:cNvPr id="6" name="文本框 5"/>
          <p:cNvSpPr txBox="1"/>
          <p:nvPr/>
        </p:nvSpPr>
        <p:spPr>
          <a:xfrm>
            <a:off x="474980" y="3296285"/>
            <a:ext cx="6306820" cy="1383665"/>
          </a:xfrm>
          <a:prstGeom prst="rect">
            <a:avLst/>
          </a:prstGeom>
          <a:noFill/>
        </p:spPr>
        <p:txBody>
          <a:bodyPr wrap="square" rtlCol="0">
            <a:spAutoFit/>
          </a:bodyPr>
          <a:lstStyle/>
          <a:p>
            <a:r>
              <a:rPr lang="en-GB" altLang="en-US" sz="3600" dirty="0">
                <a:solidFill>
                  <a:srgbClr val="2F5597"/>
                </a:solidFill>
                <a:latin typeface="Sitka Banner" panose="02000505000000020004" charset="0"/>
                <a:cs typeface="Sitka Banner" panose="02000505000000020004" charset="0"/>
                <a:sym typeface="Arial" panose="020B0604020202020204" pitchFamily="34" charset="0"/>
              </a:rPr>
              <a:t>Contemporary approaches to management</a:t>
            </a:r>
            <a:r>
              <a:rPr lang="en-GB" altLang="en-US" sz="4800" dirty="0">
                <a:solidFill>
                  <a:srgbClr val="2F5597"/>
                </a:solidFill>
                <a:latin typeface="Sitka Banner" panose="02000505000000020004" charset="0"/>
                <a:cs typeface="Sitka Banner" panose="02000505000000020004" charset="0"/>
                <a:sym typeface="Arial" panose="020B0604020202020204" pitchFamily="34" charset="0"/>
              </a:rPr>
              <a:t> </a:t>
            </a:r>
            <a:endParaRPr lang="en-GB" altLang="en-US" sz="4800" dirty="0">
              <a:solidFill>
                <a:srgbClr val="2F5597"/>
              </a:solidFill>
              <a:latin typeface="Sitka Banner" panose="02000505000000020004" charset="0"/>
              <a:cs typeface="Sitka Banner" panose="02000505000000020004" charset="0"/>
              <a:sym typeface="Arial" panose="020B0604020202020204" pitchFamily="34" charset="0"/>
            </a:endParaRPr>
          </a:p>
        </p:txBody>
      </p:sp>
      <p:sp>
        <p:nvSpPr>
          <p:cNvPr id="7" name="圆角矩形 26"/>
          <p:cNvSpPr/>
          <p:nvPr/>
        </p:nvSpPr>
        <p:spPr>
          <a:xfrm>
            <a:off x="2971800" y="5758815"/>
            <a:ext cx="1551940" cy="644525"/>
          </a:xfrm>
          <a:prstGeom prst="roundRect">
            <a:avLst>
              <a:gd name="adj" fmla="val 50000"/>
            </a:avLst>
          </a:prstGeom>
          <a:noFill/>
          <a:ln>
            <a:solidFill>
              <a:srgbClr val="2F55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sz="1600" dirty="0">
                <a:solidFill>
                  <a:schemeClr val="tx1"/>
                </a:solidFill>
                <a:latin typeface="Arial" panose="020B0604020202020204" pitchFamily="34" charset="0"/>
                <a:ea typeface="Microsoft YaHei" panose="020B0503020204020204" pitchFamily="34" charset="-122"/>
                <a:sym typeface="Arial" panose="020B0604020202020204" pitchFamily="34" charset="0"/>
              </a:rPr>
              <a:t>By Lucy Harratt</a:t>
            </a:r>
            <a:r>
              <a:rPr lang="en-GB" altLang="zh-CN" sz="1400" dirty="0">
                <a:solidFill>
                  <a:schemeClr val="tx1"/>
                </a:solidFill>
                <a:latin typeface="Arial" panose="020B0604020202020204" pitchFamily="34" charset="0"/>
                <a:ea typeface="Microsoft YaHei" panose="020B0503020204020204" pitchFamily="34" charset="-122"/>
                <a:sym typeface="Arial" panose="020B0604020202020204" pitchFamily="34" charset="0"/>
              </a:rPr>
              <a:t> </a:t>
            </a:r>
            <a:endParaRPr lang="en-GB" altLang="zh-CN" sz="1400" dirty="0">
              <a:solidFill>
                <a:schemeClr val="tx1"/>
              </a:solidFill>
              <a:latin typeface="Arial" panose="020B0604020202020204" pitchFamily="34" charset="0"/>
              <a:ea typeface="Microsoft YaHei" panose="020B0503020204020204" pitchFamily="34" charset="-122"/>
              <a:sym typeface="Arial" panose="020B0604020202020204" pitchFamily="34" charset="0"/>
            </a:endParaRPr>
          </a:p>
        </p:txBody>
      </p:sp>
      <p:pic>
        <p:nvPicPr>
          <p:cNvPr id="16" name="Picture Placeholder 15" descr="change-please-cup"/>
          <p:cNvPicPr>
            <a:picLocks noChangeAspect="1"/>
          </p:cNvPicPr>
          <p:nvPr>
            <p:ph type="pic" sz="quarter" idx="10"/>
          </p:nvPr>
        </p:nvPicPr>
        <p:blipFill>
          <a:blip r:embed="rId1"/>
          <a:stretch>
            <a:fillRect/>
          </a:stretch>
        </p:blipFill>
        <p:spPr>
          <a:xfrm rot="20400000">
            <a:off x="7067550" y="-795020"/>
            <a:ext cx="5720715" cy="5572760"/>
          </a:xfrm>
          <a:prstGeom prst="roundRect">
            <a:avLst/>
          </a:prstGeom>
          <a:effectLst>
            <a:softEdge rad="127000"/>
          </a:effectLst>
        </p:spPr>
      </p:pic>
    </p:spTree>
  </p:cSld>
  <p:clrMapOvr>
    <a:masterClrMapping/>
  </p:clrMapOvr>
  <p:transition>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9" name="Picture Placeholder 8" descr="Blue van"/>
          <p:cNvPicPr>
            <a:picLocks noChangeAspect="1"/>
          </p:cNvPicPr>
          <p:nvPr>
            <p:ph type="pic" sz="quarter" idx="10"/>
          </p:nvPr>
        </p:nvPicPr>
        <p:blipFill>
          <a:blip r:embed="rId1"/>
          <a:srcRect l="1022" t="-1753" r="-1022" b="1753"/>
          <a:stretch>
            <a:fillRect/>
          </a:stretch>
        </p:blipFill>
        <p:spPr>
          <a:xfrm rot="21060000">
            <a:off x="-3274060" y="1344930"/>
            <a:ext cx="8008620" cy="5324475"/>
          </a:xfrm>
          <a:prstGeom prst="roundRect">
            <a:avLst/>
          </a:prstGeom>
          <a:effectLst>
            <a:softEdge rad="127000"/>
          </a:effectLst>
        </p:spPr>
      </p:pic>
      <p:sp>
        <p:nvSpPr>
          <p:cNvPr id="7" name="Text Placeholder 6"/>
          <p:cNvSpPr>
            <a:spLocks noGrp="1"/>
          </p:cNvSpPr>
          <p:nvPr>
            <p:ph type="body" sz="quarter" idx="15"/>
          </p:nvPr>
        </p:nvSpPr>
        <p:spPr>
          <a:xfrm>
            <a:off x="4751070" y="2027555"/>
            <a:ext cx="6536690" cy="4931410"/>
          </a:xfrm>
        </p:spPr>
        <p:txBody>
          <a:bodyPr>
            <a:normAutofit lnSpcReduction="20000"/>
          </a:bodyPr>
          <a:p>
            <a:pPr marL="457200" indent="-457200" algn="l">
              <a:buFont typeface="Wingdings" panose="05000000000000000000" charset="0"/>
              <a:buChar char="Ø"/>
            </a:pPr>
            <a:r>
              <a:rPr lang="en-GB" altLang="en-US" sz="3200">
                <a:latin typeface="Sitka Banner" panose="02000505000000020004" charset="0"/>
                <a:cs typeface="Sitka Banner" panose="02000505000000020004" charset="0"/>
              </a:rPr>
              <a:t>Who are they?</a:t>
            </a:r>
            <a:endParaRPr lang="en-GB" altLang="en-US" sz="3200">
              <a:latin typeface="Sitka Banner" panose="02000505000000020004" charset="0"/>
              <a:cs typeface="Sitka Banner" panose="02000505000000020004" charset="0"/>
            </a:endParaRPr>
          </a:p>
          <a:p>
            <a:pPr algn="l">
              <a:buFont typeface="Wingdings" panose="05000000000000000000" charset="0"/>
            </a:pPr>
            <a:r>
              <a:rPr lang="en-GB" altLang="en-US" sz="32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A team of people hoping to fight homelessness</a:t>
            </a:r>
            <a:endParaRPr lang="en-GB" altLang="en-US" sz="3200">
              <a:latin typeface="Sitka Banner" panose="02000505000000020004" charset="0"/>
              <a:cs typeface="Sitka Banner" panose="02000505000000020004" charset="0"/>
            </a:endParaRPr>
          </a:p>
          <a:p>
            <a:pPr marL="457200" indent="-457200" algn="l">
              <a:buFont typeface="Wingdings" panose="05000000000000000000" charset="0"/>
              <a:buChar char="Ø"/>
            </a:pPr>
            <a:endParaRPr lang="en-GB" altLang="en-US" sz="3200">
              <a:latin typeface="Sitka Banner" panose="02000505000000020004" charset="0"/>
              <a:cs typeface="Sitka Banner" panose="02000505000000020004" charset="0"/>
            </a:endParaRPr>
          </a:p>
          <a:p>
            <a:pPr marL="457200" indent="-457200" algn="l">
              <a:buFont typeface="Wingdings" panose="05000000000000000000" charset="0"/>
              <a:buChar char="Ø"/>
            </a:pPr>
            <a:r>
              <a:rPr lang="en-GB" altLang="en-US" sz="3200">
                <a:latin typeface="Sitka Banner" panose="02000505000000020004" charset="0"/>
                <a:cs typeface="Sitka Banner" panose="02000505000000020004" charset="0"/>
              </a:rPr>
              <a:t>what do they do?</a:t>
            </a:r>
            <a:endParaRPr lang="en-GB" altLang="en-US" sz="3200">
              <a:latin typeface="Sitka Banner" panose="02000505000000020004" charset="0"/>
              <a:cs typeface="Sitka Banner" panose="02000505000000020004" charset="0"/>
            </a:endParaRPr>
          </a:p>
          <a:p>
            <a:pPr algn="l">
              <a:buFont typeface="Wingdings" panose="05000000000000000000" charset="0"/>
            </a:pPr>
            <a:r>
              <a:rPr lang="en-GB" altLang="en-US" sz="32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provide the homless with jobs </a:t>
            </a:r>
            <a:endParaRPr lang="en-GB" altLang="en-US" sz="3200">
              <a:latin typeface="Sitka Banner" panose="02000505000000020004" charset="0"/>
              <a:cs typeface="Sitka Banner" panose="02000505000000020004" charset="0"/>
            </a:endParaRPr>
          </a:p>
          <a:p>
            <a:pPr marL="457200" indent="-457200" algn="l">
              <a:buFont typeface="Wingdings" panose="05000000000000000000" charset="0"/>
              <a:buChar char="Ø"/>
            </a:pPr>
            <a:endParaRPr lang="en-GB" altLang="en-US" sz="3200">
              <a:latin typeface="Sitka Banner" panose="02000505000000020004" charset="0"/>
              <a:cs typeface="Sitka Banner" panose="02000505000000020004" charset="0"/>
            </a:endParaRPr>
          </a:p>
          <a:p>
            <a:pPr marL="457200" indent="-457200" algn="l">
              <a:buFont typeface="Wingdings" panose="05000000000000000000" charset="0"/>
              <a:buChar char="Ø"/>
            </a:pPr>
            <a:r>
              <a:rPr lang="en-GB" altLang="en-US" sz="3200">
                <a:latin typeface="Sitka Banner" panose="02000505000000020004" charset="0"/>
                <a:cs typeface="Sitka Banner" panose="02000505000000020004" charset="0"/>
              </a:rPr>
              <a:t>Where  else can y0u get infromation?</a:t>
            </a:r>
            <a:endParaRPr lang="en-GB" altLang="en-US" sz="3200">
              <a:latin typeface="Sitka Banner" panose="02000505000000020004" charset="0"/>
              <a:cs typeface="Sitka Banner" panose="02000505000000020004" charset="0"/>
            </a:endParaRPr>
          </a:p>
          <a:p>
            <a:pPr algn="l">
              <a:buFont typeface="Wingdings" panose="05000000000000000000" charset="0"/>
            </a:pPr>
            <a:r>
              <a:rPr lang="en-GB" altLang="en-US" sz="32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On their website </a:t>
            </a:r>
            <a:endParaRPr lang="en-GB" altLang="en-US">
              <a:latin typeface="Sitka Banner" panose="02000505000000020004" charset="0"/>
              <a:cs typeface="Sitka Banner" panose="02000505000000020004" charset="0"/>
            </a:endParaRPr>
          </a:p>
          <a:p>
            <a:endParaRPr lang="en-GB" altLang="en-US">
              <a:latin typeface="Sitka Banner" panose="02000505000000020004" charset="0"/>
              <a:cs typeface="Sitka Banner" panose="02000505000000020004" charset="0"/>
            </a:endParaRPr>
          </a:p>
        </p:txBody>
      </p:sp>
      <p:sp>
        <p:nvSpPr>
          <p:cNvPr id="8" name="Text Placeholder 7"/>
          <p:cNvSpPr>
            <a:spLocks noGrp="1"/>
          </p:cNvSpPr>
          <p:nvPr>
            <p:ph type="body" sz="quarter" idx="14"/>
          </p:nvPr>
        </p:nvSpPr>
        <p:spPr>
          <a:xfrm>
            <a:off x="4417125" y="605124"/>
            <a:ext cx="5575300" cy="1573498"/>
          </a:xfrm>
        </p:spPr>
        <p:txBody>
          <a:bodyPr/>
          <a:p>
            <a:r>
              <a:rPr lang="en-GB" altLang="en-US" sz="4400" b="1">
                <a:latin typeface="Sitka Banner" panose="02000505000000020004" charset="0"/>
                <a:cs typeface="Sitka Banner" panose="02000505000000020004" charset="0"/>
              </a:rPr>
              <a:t>Introduction </a:t>
            </a:r>
            <a:endParaRPr lang="en-GB" altLang="en-US" sz="4400" b="1">
              <a:latin typeface="Sitka Banner" panose="02000505000000020004" charset="0"/>
              <a:cs typeface="Sitka Banner" panose="02000505000000020004" charset="0"/>
            </a:endParaRPr>
          </a:p>
        </p:txBody>
      </p:sp>
    </p:spTree>
  </p:cSld>
  <p:clrMapOvr>
    <a:masterClrMapping/>
  </p:clrMapOvr>
  <p:transition>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zh-CN" b="1" dirty="0">
                <a:latin typeface="Sitka Banner" panose="02000505000000020004" charset="0"/>
                <a:cs typeface="Sitka Banner" panose="02000505000000020004" charset="0"/>
                <a:sym typeface="Arial" panose="020B0604020202020204" pitchFamily="34" charset="0"/>
              </a:rPr>
              <a:t>Mission statement</a:t>
            </a:r>
            <a:endParaRPr lang="en-GB" altLang="zh-CN" b="1" dirty="0">
              <a:latin typeface="Sitka Banner" panose="02000505000000020004" charset="0"/>
              <a:cs typeface="Sitka Banner" panose="02000505000000020004" charset="0"/>
              <a:sym typeface="Arial" panose="020B0604020202020204" pitchFamily="34" charset="0"/>
            </a:endParaRPr>
          </a:p>
        </p:txBody>
      </p:sp>
      <p:sp>
        <p:nvSpPr>
          <p:cNvPr id="3" name="内容占位符 2"/>
          <p:cNvSpPr>
            <a:spLocks noGrp="1"/>
          </p:cNvSpPr>
          <p:nvPr>
            <p:ph idx="1"/>
          </p:nvPr>
        </p:nvSpPr>
        <p:spPr>
          <a:xfrm>
            <a:off x="838200" y="1691005"/>
            <a:ext cx="10515600" cy="4351338"/>
          </a:xfrm>
        </p:spPr>
        <p:txBody>
          <a:bodyPr>
            <a:noAutofit/>
          </a:bodyPr>
          <a:lstStyle/>
          <a:p>
            <a:pPr marL="0" indent="0" algn="ctr">
              <a:lnSpc>
                <a:spcPct val="120000"/>
              </a:lnSpc>
              <a:buNone/>
            </a:pPr>
            <a:r>
              <a:rPr lang="en-GB" altLang="en-US" sz="3200" dirty="0">
                <a:gradFill>
                  <a:gsLst>
                    <a:gs pos="0">
                      <a:srgbClr val="012D86"/>
                    </a:gs>
                    <a:gs pos="100000">
                      <a:srgbClr val="0E2557"/>
                    </a:gs>
                  </a:gsLst>
                  <a:lin scaled="0"/>
                </a:gradFill>
                <a:latin typeface="Sitka Banner" panose="02000505000000020004" charset="0"/>
                <a:cs typeface="Sitka Banner" panose="02000505000000020004" charset="0"/>
                <a:sym typeface="Arial" panose="020B0604020202020204" pitchFamily="34" charset="0"/>
              </a:rPr>
              <a:t>“ We are a Social enterprise staffed by the homeless, to help the homeless, because coffee doesn't just taste good - it does good too.”</a:t>
            </a:r>
            <a:endParaRPr lang="en-US" altLang="zh-CN" sz="3200" dirty="0">
              <a:gradFill>
                <a:gsLst>
                  <a:gs pos="0">
                    <a:srgbClr val="012D86"/>
                  </a:gs>
                  <a:gs pos="100000">
                    <a:srgbClr val="0E2557"/>
                  </a:gs>
                </a:gsLst>
                <a:lin scaled="0"/>
              </a:gradFill>
              <a:latin typeface="+mj-lt"/>
              <a:cs typeface="+mj-lt"/>
              <a:sym typeface="Arial" panose="020B0604020202020204" pitchFamily="34" charset="0"/>
            </a:endParaRPr>
          </a:p>
          <a:p>
            <a:pPr algn="l"/>
            <a:endParaRPr lang="zh-CN" altLang="en-US" sz="3200" dirty="0">
              <a:latin typeface="Sitka Banner" panose="02000505000000020004" charset="0"/>
              <a:cs typeface="Sitka Banner" panose="02000505000000020004" charset="0"/>
              <a:sym typeface="Arial" panose="020B0604020202020204" pitchFamily="34" charset="0"/>
            </a:endParaRPr>
          </a:p>
          <a:p>
            <a:pPr algn="l"/>
            <a:r>
              <a:rPr lang="en-GB" altLang="zh-CN" sz="3200" dirty="0">
                <a:latin typeface="Sitka Banner" panose="02000505000000020004" charset="0"/>
                <a:cs typeface="Sitka Banner" panose="02000505000000020004" charset="0"/>
                <a:sym typeface="Arial" panose="020B0604020202020204" pitchFamily="34" charset="0"/>
              </a:rPr>
              <a:t>What is a mission statement?</a:t>
            </a:r>
            <a:endParaRPr lang="en-GB" altLang="zh-CN" sz="3200" dirty="0">
              <a:latin typeface="Sitka Banner" panose="02000505000000020004" charset="0"/>
              <a:cs typeface="Sitka Banner" panose="02000505000000020004" charset="0"/>
              <a:sym typeface="Arial" panose="020B0604020202020204" pitchFamily="34" charset="0"/>
            </a:endParaRPr>
          </a:p>
          <a:p>
            <a:pPr algn="l"/>
            <a:r>
              <a:rPr lang="en-GB" altLang="zh-CN" sz="3200" dirty="0">
                <a:latin typeface="Sitka Banner" panose="02000505000000020004" charset="0"/>
                <a:cs typeface="Sitka Banner" panose="02000505000000020004" charset="0"/>
                <a:sym typeface="Arial" panose="020B0604020202020204" pitchFamily="34" charset="0"/>
              </a:rPr>
              <a:t>What is the purpose of one?</a:t>
            </a:r>
            <a:endParaRPr lang="en-GB" altLang="zh-CN" sz="3200" dirty="0">
              <a:latin typeface="Sitka Banner" panose="02000505000000020004" charset="0"/>
              <a:cs typeface="Sitka Banner" panose="02000505000000020004" charset="0"/>
              <a:sym typeface="Arial" panose="020B0604020202020204" pitchFamily="34" charset="0"/>
            </a:endParaRPr>
          </a:p>
          <a:p>
            <a:pPr algn="l"/>
            <a:r>
              <a:rPr lang="en-GB" altLang="zh-CN" sz="3200" dirty="0">
                <a:latin typeface="Sitka Banner" panose="02000505000000020004" charset="0"/>
                <a:cs typeface="Sitka Banner" panose="02000505000000020004" charset="0"/>
                <a:sym typeface="Arial" panose="020B0604020202020204" pitchFamily="34" charset="0"/>
              </a:rPr>
              <a:t>Is this statement effective?</a:t>
            </a:r>
            <a:endParaRPr lang="en-GB" altLang="zh-CN" sz="3200" dirty="0">
              <a:latin typeface="Arial" panose="020B0604020202020204" pitchFamily="34" charset="0"/>
              <a:sym typeface="Arial" panose="020B0604020202020204" pitchFamily="34" charset="0"/>
            </a:endParaRPr>
          </a:p>
          <a:p>
            <a:endParaRPr lang="en-GB" altLang="zh-CN" sz="3200" dirty="0">
              <a:latin typeface="Arial" panose="020B0604020202020204" pitchFamily="34" charset="0"/>
              <a:sym typeface="Arial" panose="020B0604020202020204" pitchFamily="34" charset="0"/>
            </a:endParaRPr>
          </a:p>
          <a:p>
            <a:endParaRPr lang="en-GB" altLang="zh-CN" sz="3200" dirty="0">
              <a:latin typeface="Arial" panose="020B0604020202020204" pitchFamily="34" charset="0"/>
              <a:sym typeface="Arial" panose="020B0604020202020204" pitchFamily="34" charset="0"/>
            </a:endParaRPr>
          </a:p>
        </p:txBody>
      </p:sp>
      <p:pic>
        <p:nvPicPr>
          <p:cNvPr id="4" name="Picture 3" descr="logo"/>
          <p:cNvPicPr>
            <a:picLocks noChangeAspect="1"/>
          </p:cNvPicPr>
          <p:nvPr/>
        </p:nvPicPr>
        <p:blipFill>
          <a:blip r:embed="rId1"/>
          <a:stretch>
            <a:fillRect/>
          </a:stretch>
        </p:blipFill>
        <p:spPr>
          <a:xfrm>
            <a:off x="8433435" y="3886835"/>
            <a:ext cx="2286000" cy="2343150"/>
          </a:xfrm>
          <a:prstGeom prst="rect">
            <a:avLst/>
          </a:prstGeom>
        </p:spPr>
      </p:pic>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p>
            <a:pPr algn="ctr"/>
            <a:r>
              <a:rPr lang="en-GB" altLang="en-US" b="1">
                <a:latin typeface="Sitka Banner" panose="02000505000000020004" charset="0"/>
                <a:cs typeface="Sitka Banner" panose="02000505000000020004" charset="0"/>
              </a:rPr>
              <a:t>Aims and Objectives</a:t>
            </a:r>
            <a:r>
              <a:rPr lang="en-GB" altLang="en-US" b="1"/>
              <a:t> </a:t>
            </a:r>
            <a:endParaRPr lang="en-GB" altLang="en-US" b="1"/>
          </a:p>
        </p:txBody>
      </p:sp>
      <p:sp>
        <p:nvSpPr>
          <p:cNvPr id="14" name="Content Placeholder 13"/>
          <p:cNvSpPr>
            <a:spLocks noGrp="1"/>
          </p:cNvSpPr>
          <p:nvPr>
            <p:ph idx="1"/>
          </p:nvPr>
        </p:nvSpPr>
        <p:spPr>
          <a:xfrm>
            <a:off x="549910" y="1560830"/>
            <a:ext cx="10515600" cy="4351338"/>
          </a:xfrm>
        </p:spPr>
        <p:txBody>
          <a:bodyPr/>
          <a:p>
            <a:pPr marL="0" indent="0">
              <a:buNone/>
            </a:pPr>
            <a:endParaRPr lang="en-GB" altLang="en-US"/>
          </a:p>
        </p:txBody>
      </p:sp>
      <p:sp>
        <p:nvSpPr>
          <p:cNvPr id="8" name="文本框 7"/>
          <p:cNvSpPr txBox="1"/>
          <p:nvPr>
            <p:custDataLst>
              <p:tags r:id="rId1"/>
            </p:custDataLst>
          </p:nvPr>
        </p:nvSpPr>
        <p:spPr>
          <a:xfrm>
            <a:off x="1973335" y="1825838"/>
            <a:ext cx="3172209" cy="715273"/>
          </a:xfrm>
          <a:prstGeom prst="rect">
            <a:avLst/>
          </a:prstGeom>
          <a:noFill/>
        </p:spPr>
        <p:txBody>
          <a:bodyPr wrap="square" anchor="b" anchorCtr="0">
            <a:normAutofit/>
          </a:bodyPr>
          <a:lstStyle>
            <a:defPPr>
              <a:defRPr lang="zh-CN"/>
            </a:defPPr>
            <a:lvl1pPr>
              <a:defRPr>
                <a:solidFill>
                  <a:srgbClr val="474546"/>
                </a:solidFill>
                <a:latin typeface="+mj-lt"/>
              </a:defRPr>
            </a:lvl1pPr>
          </a:lstStyle>
          <a:p>
            <a:r>
              <a:rPr lang="en-GB" altLang="en-US" sz="2800" b="1" dirty="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sym typeface="Arial" panose="020B0604020202020204" pitchFamily="34" charset="0"/>
              </a:rPr>
              <a:t>They aim to - </a:t>
            </a:r>
            <a:r>
              <a:rPr lang="en-GB" altLang="en-US" sz="2400" b="1" dirty="0">
                <a:solidFill>
                  <a:schemeClr val="tx1"/>
                </a:solidFill>
                <a:latin typeface="Arial" panose="020B0604020202020204" pitchFamily="34" charset="0"/>
                <a:cs typeface="+mj-cs"/>
                <a:sym typeface="Arial" panose="020B0604020202020204" pitchFamily="34" charset="0"/>
              </a:rPr>
              <a:t> </a:t>
            </a:r>
            <a:endParaRPr lang="en-GB" altLang="en-US" sz="2400" b="1" dirty="0">
              <a:solidFill>
                <a:schemeClr val="tx1"/>
              </a:solidFill>
              <a:latin typeface="Arial" panose="020B0604020202020204" pitchFamily="34" charset="0"/>
              <a:cs typeface="+mj-cs"/>
              <a:sym typeface="Arial" panose="020B0604020202020204" pitchFamily="34" charset="0"/>
            </a:endParaRPr>
          </a:p>
        </p:txBody>
      </p:sp>
      <p:sp>
        <p:nvSpPr>
          <p:cNvPr id="9" name="文本框 8"/>
          <p:cNvSpPr txBox="1"/>
          <p:nvPr>
            <p:custDataLst>
              <p:tags r:id="rId2"/>
            </p:custDataLst>
          </p:nvPr>
        </p:nvSpPr>
        <p:spPr>
          <a:xfrm>
            <a:off x="1973580" y="2829560"/>
            <a:ext cx="3505835" cy="3189605"/>
          </a:xfrm>
          <a:prstGeom prst="rect">
            <a:avLst/>
          </a:prstGeom>
        </p:spPr>
        <p:txBody>
          <a:bodyPr wrap="square" lIns="90000" tIns="46800" rIns="90000" bIns="46800">
            <a:normAutofit fontScale="90000"/>
          </a:bodyPr>
          <a:lstStyle>
            <a:defPPr>
              <a:defRPr lang="zh-CN"/>
            </a:defPPr>
            <a:lvl1pPr algn="just">
              <a:defRPr sz="1400">
                <a:solidFill>
                  <a:srgbClr val="474546"/>
                </a:solidFill>
              </a:defRPr>
            </a:lvl1pPr>
          </a:lstStyle>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Provide shelter </a:t>
            </a:r>
            <a:endParaRPr lang="en-GB" altLang="en-US" sz="2800" dirty="0">
              <a:solidFill>
                <a:schemeClr val="tx1"/>
              </a:solidFill>
              <a:latin typeface="Sitka Banner" panose="02000505000000020004" charset="0"/>
              <a:cs typeface="Sitka Banner" panose="02000505000000020004" charset="0"/>
              <a:sym typeface="Arial" panose="020B0604020202020204" pitchFamily="34" charset="0"/>
            </a:endParaRPr>
          </a:p>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Provide financial stability </a:t>
            </a:r>
            <a:endParaRPr lang="en-GB" altLang="en-US" sz="2800" dirty="0">
              <a:solidFill>
                <a:schemeClr val="tx1"/>
              </a:solidFill>
              <a:latin typeface="Sitka Banner" panose="02000505000000020004" charset="0"/>
              <a:cs typeface="Sitka Banner" panose="02000505000000020004" charset="0"/>
              <a:sym typeface="Arial" panose="020B0604020202020204" pitchFamily="34" charset="0"/>
            </a:endParaRPr>
          </a:p>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Provide mental support</a:t>
            </a:r>
            <a:r>
              <a:rPr lang="en-GB" altLang="en-US" sz="3600" dirty="0">
                <a:solidFill>
                  <a:schemeClr val="tx1"/>
                </a:solidFill>
                <a:latin typeface="Arial" panose="020B0604020202020204" pitchFamily="34" charset="0"/>
                <a:sym typeface="Arial" panose="020B0604020202020204" pitchFamily="34" charset="0"/>
              </a:rPr>
              <a:t> </a:t>
            </a:r>
            <a:endParaRPr lang="en-GB" altLang="en-US" sz="1800" dirty="0">
              <a:solidFill>
                <a:schemeClr val="tx1"/>
              </a:solidFill>
              <a:latin typeface="Arial" panose="020B0604020202020204" pitchFamily="34" charset="0"/>
              <a:sym typeface="Arial" panose="020B0604020202020204" pitchFamily="34" charset="0"/>
            </a:endParaRPr>
          </a:p>
          <a:p>
            <a:pPr marL="285750" indent="-285750" algn="l">
              <a:buFont typeface="Arial" panose="020B0604020202020204" pitchFamily="34" charset="0"/>
              <a:buChar char="•"/>
            </a:pPr>
            <a:endParaRPr lang="en-GB" altLang="en-US" sz="1800" dirty="0">
              <a:solidFill>
                <a:schemeClr val="tx1"/>
              </a:solidFill>
              <a:latin typeface="Arial" panose="020B0604020202020204" pitchFamily="34" charset="0"/>
              <a:sym typeface="Arial" panose="020B0604020202020204" pitchFamily="34" charset="0"/>
            </a:endParaRPr>
          </a:p>
        </p:txBody>
      </p:sp>
      <p:sp>
        <p:nvSpPr>
          <p:cNvPr id="11" name="文本框 10"/>
          <p:cNvSpPr txBox="1"/>
          <p:nvPr>
            <p:custDataLst>
              <p:tags r:id="rId3"/>
            </p:custDataLst>
          </p:nvPr>
        </p:nvSpPr>
        <p:spPr>
          <a:xfrm>
            <a:off x="6822138" y="1825838"/>
            <a:ext cx="3172209" cy="715273"/>
          </a:xfrm>
          <a:prstGeom prst="rect">
            <a:avLst/>
          </a:prstGeom>
          <a:noFill/>
        </p:spPr>
        <p:txBody>
          <a:bodyPr wrap="square" anchor="b" anchorCtr="0">
            <a:normAutofit fontScale="90000"/>
          </a:bodyPr>
          <a:lstStyle>
            <a:defPPr>
              <a:defRPr lang="zh-CN"/>
            </a:defPPr>
            <a:lvl1pPr>
              <a:defRPr>
                <a:solidFill>
                  <a:srgbClr val="474546"/>
                </a:solidFill>
                <a:latin typeface="+mj-lt"/>
              </a:defRPr>
            </a:lvl1pPr>
          </a:lstStyle>
          <a:p>
            <a:r>
              <a:rPr lang="en-GB" altLang="en-US" sz="2800" b="1" dirty="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sym typeface="Arial" panose="020B0604020202020204" pitchFamily="34" charset="0"/>
              </a:rPr>
              <a:t>Their objectives are -</a:t>
            </a:r>
            <a:r>
              <a:rPr lang="en-GB" altLang="en-US" sz="2800" b="1" dirty="0">
                <a:solidFill>
                  <a:schemeClr val="tx1"/>
                </a:solidFill>
                <a:latin typeface="Sitka Banner" panose="02000505000000020004" charset="0"/>
                <a:cs typeface="Sitka Banner" panose="02000505000000020004" charset="0"/>
                <a:sym typeface="Arial" panose="020B0604020202020204" pitchFamily="34" charset="0"/>
              </a:rPr>
              <a:t> </a:t>
            </a:r>
            <a:r>
              <a:rPr lang="en-GB" altLang="en-US" sz="2400" b="1" dirty="0">
                <a:solidFill>
                  <a:schemeClr val="tx1"/>
                </a:solidFill>
                <a:latin typeface="Arial" panose="020B0604020202020204" pitchFamily="34" charset="0"/>
                <a:cs typeface="+mj-cs"/>
                <a:sym typeface="Arial" panose="020B0604020202020204" pitchFamily="34" charset="0"/>
              </a:rPr>
              <a:t> </a:t>
            </a:r>
            <a:endParaRPr lang="en-GB" altLang="en-US" sz="2400" b="1" dirty="0">
              <a:solidFill>
                <a:schemeClr val="tx1"/>
              </a:solidFill>
              <a:latin typeface="Arial" panose="020B0604020202020204" pitchFamily="34" charset="0"/>
              <a:cs typeface="+mj-cs"/>
              <a:sym typeface="Arial" panose="020B0604020202020204" pitchFamily="34" charset="0"/>
            </a:endParaRPr>
          </a:p>
        </p:txBody>
      </p:sp>
      <p:sp>
        <p:nvSpPr>
          <p:cNvPr id="12" name="文本框 11"/>
          <p:cNvSpPr txBox="1"/>
          <p:nvPr>
            <p:custDataLst>
              <p:tags r:id="rId4"/>
            </p:custDataLst>
          </p:nvPr>
        </p:nvSpPr>
        <p:spPr>
          <a:xfrm>
            <a:off x="6822440" y="2829560"/>
            <a:ext cx="3505835" cy="3189605"/>
          </a:xfrm>
          <a:prstGeom prst="rect">
            <a:avLst/>
          </a:prstGeom>
        </p:spPr>
        <p:txBody>
          <a:bodyPr wrap="square" lIns="90000" tIns="46800" rIns="90000" bIns="46800"/>
          <a:lstStyle>
            <a:defPPr>
              <a:defRPr lang="zh-CN"/>
            </a:defPPr>
            <a:lvl1pPr algn="just">
              <a:defRPr sz="1400">
                <a:solidFill>
                  <a:srgbClr val="474546"/>
                </a:solidFill>
              </a:defRPr>
            </a:lvl1pPr>
          </a:lstStyle>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More trained staff members </a:t>
            </a:r>
            <a:endParaRPr lang="en-GB" altLang="en-US" sz="2800" dirty="0">
              <a:solidFill>
                <a:schemeClr val="tx1"/>
              </a:solidFill>
              <a:latin typeface="Sitka Banner" panose="02000505000000020004" charset="0"/>
              <a:cs typeface="Sitka Banner" panose="02000505000000020004" charset="0"/>
              <a:sym typeface="Arial" panose="020B0604020202020204" pitchFamily="34" charset="0"/>
            </a:endParaRPr>
          </a:p>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Open a coffee shop </a:t>
            </a:r>
            <a:endParaRPr lang="en-GB" altLang="en-US" sz="2800" dirty="0">
              <a:solidFill>
                <a:schemeClr val="tx1"/>
              </a:solidFill>
              <a:latin typeface="Sitka Banner" panose="02000505000000020004" charset="0"/>
              <a:cs typeface="Sitka Banner" panose="02000505000000020004" charset="0"/>
              <a:sym typeface="Arial" panose="020B0604020202020204" pitchFamily="34" charset="0"/>
            </a:endParaRPr>
          </a:p>
          <a:p>
            <a:pPr marL="285750" indent="-285750" algn="l">
              <a:lnSpc>
                <a:spcPct val="150000"/>
              </a:lnSpc>
              <a:buFont typeface="Arial" panose="020B0604020202020204" pitchFamily="34" charset="0"/>
              <a:buChar char="•"/>
            </a:pPr>
            <a:r>
              <a:rPr lang="en-GB" altLang="en-US" sz="2800" dirty="0">
                <a:solidFill>
                  <a:schemeClr val="tx1"/>
                </a:solidFill>
                <a:latin typeface="Sitka Banner" panose="02000505000000020004" charset="0"/>
                <a:cs typeface="Sitka Banner" panose="02000505000000020004" charset="0"/>
                <a:sym typeface="Arial" panose="020B0604020202020204" pitchFamily="34" charset="0"/>
              </a:rPr>
              <a:t>More vans to improve sales</a:t>
            </a:r>
            <a:r>
              <a:rPr lang="en-GB" altLang="en-US" dirty="0">
                <a:solidFill>
                  <a:schemeClr val="tx1"/>
                </a:solidFill>
                <a:latin typeface="Arial" panose="020B0604020202020204" pitchFamily="34" charset="0"/>
                <a:sym typeface="Arial" panose="020B0604020202020204" pitchFamily="34" charset="0"/>
              </a:rPr>
              <a:t> </a:t>
            </a:r>
            <a:endParaRPr lang="en-GB" altLang="en-US" dirty="0">
              <a:solidFill>
                <a:schemeClr val="tx1"/>
              </a:solidFill>
              <a:latin typeface="Arial" panose="020B0604020202020204" pitchFamily="34" charset="0"/>
              <a:sym typeface="Arial" panose="020B0604020202020204" pitchFamily="34" charset="0"/>
            </a:endParaRPr>
          </a:p>
        </p:txBody>
      </p:sp>
    </p:spTree>
  </p:cSld>
  <p:clrMapOvr>
    <a:masterClrMapping/>
  </p:clrMapOvr>
  <p:transition>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ext Box 11"/>
          <p:cNvSpPr txBox="1"/>
          <p:nvPr/>
        </p:nvSpPr>
        <p:spPr>
          <a:xfrm>
            <a:off x="1269365" y="432435"/>
            <a:ext cx="10378440" cy="1445260"/>
          </a:xfrm>
          <a:prstGeom prst="rect">
            <a:avLst/>
          </a:prstGeom>
          <a:noFill/>
        </p:spPr>
        <p:txBody>
          <a:bodyPr wrap="square" rtlCol="0">
            <a:spAutoFit/>
          </a:bodyPr>
          <a:p>
            <a:pPr algn="ctr"/>
            <a:r>
              <a:rPr lang="en-GB" altLang="en-US" sz="4400" b="1">
                <a:latin typeface="Sitka Banner" panose="02000505000000020004" charset="0"/>
                <a:cs typeface="Sitka Banner" panose="02000505000000020004" charset="0"/>
              </a:rPr>
              <a:t>Analysis on The social enterprise </a:t>
            </a:r>
            <a:endParaRPr lang="en-GB" altLang="en-US" sz="4400" b="1">
              <a:latin typeface="Sitka Banner" panose="02000505000000020004" charset="0"/>
              <a:cs typeface="Sitka Banner" panose="02000505000000020004" charset="0"/>
            </a:endParaRPr>
          </a:p>
          <a:p>
            <a:pPr algn="ctr"/>
            <a:r>
              <a:rPr lang="en-GB" altLang="en-US" sz="4400" b="1">
                <a:latin typeface="Sitka Banner" panose="02000505000000020004" charset="0"/>
                <a:cs typeface="Sitka Banner" panose="02000505000000020004" charset="0"/>
              </a:rPr>
              <a:t>'Change please'</a:t>
            </a:r>
            <a:endParaRPr lang="en-GB" altLang="en-US" sz="4400" b="1">
              <a:latin typeface="Sitka Banner" panose="02000505000000020004" charset="0"/>
              <a:cs typeface="Sitka Banner" panose="02000505000000020004" charset="0"/>
            </a:endParaRPr>
          </a:p>
        </p:txBody>
      </p:sp>
      <p:sp>
        <p:nvSpPr>
          <p:cNvPr id="13" name="Text Box 12"/>
          <p:cNvSpPr txBox="1"/>
          <p:nvPr/>
        </p:nvSpPr>
        <p:spPr>
          <a:xfrm>
            <a:off x="596900" y="2381885"/>
            <a:ext cx="5755005" cy="3169285"/>
          </a:xfrm>
          <a:prstGeom prst="rect">
            <a:avLst/>
          </a:prstGeom>
          <a:noFill/>
        </p:spPr>
        <p:txBody>
          <a:bodyPr wrap="square" rtlCol="0">
            <a:spAutoFit/>
          </a:bodyPr>
          <a:p>
            <a:pPr>
              <a:lnSpc>
                <a:spcPct val="100000"/>
              </a:lnSpc>
            </a:pPr>
            <a:r>
              <a:rPr lang="en-GB" altLang="en-US" sz="3200" b="1" u="sng">
                <a:solidFill>
                  <a:schemeClr val="accent1"/>
                </a:solidFill>
                <a:effectLst>
                  <a:outerShdw blurRad="38100" dist="38100" dir="2700000" algn="tl">
                    <a:srgbClr val="000000">
                      <a:alpha val="43137"/>
                    </a:srgbClr>
                  </a:outerShdw>
                </a:effectLst>
                <a:latin typeface="Sitka Banner" panose="02000505000000020004" charset="0"/>
                <a:cs typeface="Sitka Banner" panose="02000505000000020004" charset="0"/>
              </a:rPr>
              <a:t>SWOT</a:t>
            </a:r>
            <a:endParaRPr lang="en-GB" altLang="en-US" sz="3200" b="1">
              <a:latin typeface="Sitka Banner" panose="02000505000000020004" charset="0"/>
              <a:cs typeface="Sitka Banner" panose="02000505000000020004" charset="0"/>
            </a:endParaRPr>
          </a:p>
          <a:p>
            <a:pPr>
              <a:lnSpc>
                <a:spcPct val="15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S - </a:t>
            </a:r>
            <a:r>
              <a:rPr lang="en-GB" altLang="en-US" sz="2800">
                <a:solidFill>
                  <a:schemeClr val="tx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Improving the community </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5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W -</a:t>
            </a:r>
            <a:r>
              <a:rPr lang="en-GB" altLang="en-US" sz="2800" b="1">
                <a:latin typeface="Sitka Banner" panose="02000505000000020004" charset="0"/>
                <a:cs typeface="Sitka Banner" panose="02000505000000020004" charset="0"/>
              </a:rPr>
              <a:t> </a:t>
            </a:r>
            <a:r>
              <a:rPr lang="en-GB" altLang="en-US" sz="2800">
                <a:latin typeface="Sitka Banner" panose="02000505000000020004" charset="0"/>
                <a:cs typeface="Sitka Banner" panose="02000505000000020004" charset="0"/>
              </a:rPr>
              <a:t>Hiring volunteers may be unreliable  </a:t>
            </a:r>
            <a:endParaRPr lang="en-GB" altLang="en-US" sz="2800">
              <a:latin typeface="Sitka Banner" panose="02000505000000020004" charset="0"/>
              <a:cs typeface="Sitka Banner" panose="02000505000000020004" charset="0"/>
            </a:endParaRPr>
          </a:p>
          <a:p>
            <a:pPr>
              <a:lnSpc>
                <a:spcPct val="15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O -</a:t>
            </a:r>
            <a:r>
              <a:rPr lang="en-GB" altLang="en-US" sz="2800">
                <a:latin typeface="Sitka Banner" panose="02000505000000020004" charset="0"/>
                <a:cs typeface="Sitka Banner" panose="02000505000000020004" charset="0"/>
              </a:rPr>
              <a:t> More vans/coffee shop</a:t>
            </a:r>
            <a:endParaRPr lang="en-GB" altLang="en-US" sz="2800">
              <a:latin typeface="Sitka Banner" panose="02000505000000020004" charset="0"/>
              <a:cs typeface="Sitka Banner" panose="02000505000000020004" charset="0"/>
            </a:endParaRPr>
          </a:p>
          <a:p>
            <a:pPr>
              <a:lnSpc>
                <a:spcPct val="15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T - </a:t>
            </a:r>
            <a:r>
              <a:rPr lang="en-GB" altLang="en-US" sz="2800">
                <a:solidFill>
                  <a:schemeClr val="tx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Regular coffee businesses</a:t>
            </a: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a:t>
            </a:r>
            <a:endParaRPr lang="en-GB" altLang="en-US" sz="2800">
              <a:solidFill>
                <a:schemeClr val="tx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p:txBody>
      </p:sp>
      <p:sp>
        <p:nvSpPr>
          <p:cNvPr id="14" name="Text Box 13"/>
          <p:cNvSpPr txBox="1"/>
          <p:nvPr/>
        </p:nvSpPr>
        <p:spPr>
          <a:xfrm>
            <a:off x="6351905" y="2381885"/>
            <a:ext cx="6411595" cy="3999865"/>
          </a:xfrm>
          <a:prstGeom prst="rect">
            <a:avLst/>
          </a:prstGeom>
          <a:noFill/>
        </p:spPr>
        <p:txBody>
          <a:bodyPr wrap="square" rtlCol="0">
            <a:spAutoFit/>
          </a:bodyPr>
          <a:p>
            <a:pPr>
              <a:lnSpc>
                <a:spcPct val="100000"/>
              </a:lnSpc>
            </a:pPr>
            <a:r>
              <a:rPr lang="en-GB" altLang="en-US" sz="3200" b="1" u="sng">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PESTLE</a:t>
            </a:r>
            <a:endParaRPr lang="en-GB" altLang="en-US" sz="32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b="1">
                <a:solidFill>
                  <a:schemeClr val="accent1"/>
                </a:solidFill>
                <a:effectLst>
                  <a:outerShdw blurRad="38100" dist="25400" dir="5400000" algn="ctr" rotWithShape="0">
                    <a:srgbClr val="6E747A">
                      <a:alpha val="43000"/>
                    </a:srgbClr>
                  </a:outerShdw>
                </a:effectLst>
              </a:rPr>
              <a:t> </a:t>
            </a:r>
            <a:endParaRPr lang="en-GB" altLang="en-US" b="1">
              <a:solidFill>
                <a:schemeClr val="accent1"/>
              </a:solidFill>
              <a:effectLst>
                <a:outerShdw blurRad="38100" dist="25400" dir="5400000" algn="ctr" rotWithShape="0">
                  <a:srgbClr val="6E747A">
                    <a:alpha val="43000"/>
                  </a:srgbClr>
                </a:outerShdw>
              </a:effectLst>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P - </a:t>
            </a:r>
            <a:r>
              <a:rPr lang="en-GB" altLang="en-US" sz="2800">
                <a:solidFill>
                  <a:schemeClr val="tx1"/>
                </a:solidFill>
                <a:effectLst/>
                <a:latin typeface="Sitka Banner" panose="02000505000000020004" charset="0"/>
                <a:cs typeface="Sitka Banner" panose="02000505000000020004" charset="0"/>
              </a:rPr>
              <a:t>Funded by the government </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E - </a:t>
            </a:r>
            <a:r>
              <a:rPr lang="en-GB" altLang="en-US" sz="2800">
                <a:solidFill>
                  <a:schemeClr val="tx1"/>
                </a:solidFill>
                <a:effectLst/>
                <a:latin typeface="Sitka Banner" panose="02000505000000020004" charset="0"/>
                <a:cs typeface="Sitka Banner" panose="02000505000000020004" charset="0"/>
              </a:rPr>
              <a:t>F</a:t>
            </a:r>
            <a:r>
              <a:rPr lang="en-GB" altLang="en-US" sz="2800">
                <a:solidFill>
                  <a:schemeClr val="tx1"/>
                </a:solidFill>
                <a:effectLst/>
                <a:latin typeface="Sitka Banner" panose="02000505000000020004" charset="0"/>
                <a:cs typeface="Sitka Banner" panose="02000505000000020004" charset="0"/>
              </a:rPr>
              <a:t>ixing a social problem</a:t>
            </a:r>
            <a:r>
              <a:rPr lang="en-GB" altLang="en-US" sz="2800">
                <a:solidFill>
                  <a:schemeClr val="tx1"/>
                </a:solidFill>
                <a:effectLst/>
                <a:latin typeface="Sitka Banner" panose="02000505000000020004" charset="0"/>
                <a:cs typeface="Sitka Banner" panose="02000505000000020004" charset="0"/>
              </a:rPr>
              <a:t> </a:t>
            </a: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S - </a:t>
            </a:r>
            <a:r>
              <a:rPr lang="en-GB" altLang="en-US" sz="2800">
                <a:solidFill>
                  <a:schemeClr val="tx1"/>
                </a:solidFill>
                <a:effectLst/>
                <a:latin typeface="Sitka Banner" panose="02000505000000020004" charset="0"/>
                <a:cs typeface="Sitka Banner" panose="02000505000000020004" charset="0"/>
              </a:rPr>
              <a:t>Emproving the lives of the workers </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T -</a:t>
            </a:r>
            <a:r>
              <a:rPr lang="en-GB" altLang="en-US" sz="2800">
                <a:solidFill>
                  <a:schemeClr val="tx1"/>
                </a:solidFill>
                <a:effectLst/>
                <a:latin typeface="Sitka Banner" panose="02000505000000020004" charset="0"/>
                <a:cs typeface="Sitka Banner" panose="02000505000000020004" charset="0"/>
              </a:rPr>
              <a:t> Effective website</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E - </a:t>
            </a:r>
            <a:r>
              <a:rPr lang="en-GB" altLang="en-US" sz="2800">
                <a:solidFill>
                  <a:schemeClr val="tx1"/>
                </a:solidFill>
                <a:effectLst/>
                <a:latin typeface="Sitka Banner" panose="02000505000000020004" charset="0"/>
                <a:cs typeface="Sitka Banner" panose="02000505000000020004" charset="0"/>
              </a:rPr>
              <a:t>Recyclable</a:t>
            </a:r>
            <a:r>
              <a:rPr lang="en-GB" altLang="en-US" sz="2800">
                <a:solidFill>
                  <a:schemeClr val="tx1"/>
                </a:solidFill>
                <a:effectLst/>
                <a:latin typeface="Sitka Banner" panose="02000505000000020004" charset="0"/>
                <a:cs typeface="Sitka Banner" panose="02000505000000020004" charset="0"/>
              </a:rPr>
              <a:t> packaging</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L -</a:t>
            </a:r>
            <a:r>
              <a:rPr lang="en-GB" altLang="en-US" sz="2800">
                <a:solidFill>
                  <a:schemeClr val="tx1"/>
                </a:solidFill>
                <a:effectLst/>
                <a:latin typeface="Sitka Banner" panose="02000505000000020004" charset="0"/>
                <a:cs typeface="Sitka Banner" panose="02000505000000020004" charset="0"/>
              </a:rPr>
              <a:t> Health and Saftey laws </a:t>
            </a:r>
            <a:r>
              <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a:t>
            </a:r>
            <a:endParaRPr lang="en-GB" altLang="en-US" sz="28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a:p>
            <a:pPr>
              <a:lnSpc>
                <a:spcPct val="100000"/>
              </a:lnSpc>
            </a:pPr>
            <a:endParaRPr lang="en-GB" altLang="en-US"/>
          </a:p>
          <a:p>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0" name="Picture Placeholder 9" descr="Changing lives"/>
          <p:cNvPicPr>
            <a:picLocks noChangeAspect="1"/>
          </p:cNvPicPr>
          <p:nvPr>
            <p:ph type="pic" sz="quarter" idx="10"/>
          </p:nvPr>
        </p:nvPicPr>
        <p:blipFill>
          <a:blip r:embed="rId1"/>
          <a:stretch>
            <a:fillRect/>
          </a:stretch>
        </p:blipFill>
        <p:spPr>
          <a:xfrm>
            <a:off x="2738120" y="1592580"/>
            <a:ext cx="6715760" cy="4476750"/>
          </a:xfrm>
          <a:prstGeom prst="rect">
            <a:avLst/>
          </a:prstGeom>
        </p:spPr>
      </p:pic>
      <p:sp>
        <p:nvSpPr>
          <p:cNvPr id="12" name="Text Box 11"/>
          <p:cNvSpPr txBox="1"/>
          <p:nvPr/>
        </p:nvSpPr>
        <p:spPr>
          <a:xfrm>
            <a:off x="2738120" y="447675"/>
            <a:ext cx="7934960" cy="768350"/>
          </a:xfrm>
          <a:prstGeom prst="rect">
            <a:avLst/>
          </a:prstGeom>
          <a:noFill/>
        </p:spPr>
        <p:txBody>
          <a:bodyPr wrap="square" rtlCol="0">
            <a:spAutoFit/>
          </a:bodyPr>
          <a:p>
            <a:r>
              <a:rPr lang="en-GB" altLang="en-US" sz="44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Financial</a:t>
            </a:r>
            <a:r>
              <a:rPr lang="en-GB" altLang="en-US" sz="4400" b="1">
                <a:latin typeface="Sitka Banner" panose="02000505000000020004" charset="0"/>
                <a:cs typeface="Sitka Banner" panose="02000505000000020004" charset="0"/>
              </a:rPr>
              <a:t> and </a:t>
            </a:r>
            <a:r>
              <a:rPr lang="en-GB" altLang="en-US" sz="4400" b="1">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profit</a:t>
            </a:r>
            <a:r>
              <a:rPr lang="en-GB" altLang="en-US" sz="4400" b="1">
                <a:latin typeface="Sitka Banner" panose="02000505000000020004" charset="0"/>
                <a:cs typeface="Sitka Banner" panose="02000505000000020004" charset="0"/>
              </a:rPr>
              <a:t> position</a:t>
            </a:r>
            <a:r>
              <a:rPr lang="en-GB" altLang="en-US" sz="4400"/>
              <a:t> </a:t>
            </a:r>
            <a:endParaRPr lang="en-GB" altLang="en-US" sz="4400"/>
          </a:p>
        </p:txBody>
      </p:sp>
    </p:spTree>
  </p:cSld>
  <p:clrMapOvr>
    <a:masterClrMapping/>
  </p:clrMapOvr>
  <p:transition>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Picture Placeholder 6" descr="Group of people"/>
          <p:cNvPicPr>
            <a:picLocks noChangeAspect="1"/>
          </p:cNvPicPr>
          <p:nvPr>
            <p:ph type="pic" sz="quarter" idx="10"/>
          </p:nvPr>
        </p:nvPicPr>
        <p:blipFill>
          <a:blip r:embed="rId1"/>
          <a:srcRect l="-840" r="840"/>
          <a:stretch>
            <a:fillRect/>
          </a:stretch>
        </p:blipFill>
        <p:spPr>
          <a:xfrm rot="20340000">
            <a:off x="6997065" y="-882650"/>
            <a:ext cx="6998970" cy="5247005"/>
          </a:xfrm>
          <a:prstGeom prst="roundRect">
            <a:avLst/>
          </a:prstGeom>
          <a:effectLst>
            <a:softEdge rad="127000"/>
          </a:effectLst>
        </p:spPr>
      </p:pic>
      <p:sp>
        <p:nvSpPr>
          <p:cNvPr id="4" name="Text Placeholder 3"/>
          <p:cNvSpPr>
            <a:spLocks noGrp="1"/>
          </p:cNvSpPr>
          <p:nvPr>
            <p:ph type="body" sz="quarter" idx="11"/>
          </p:nvPr>
        </p:nvSpPr>
        <p:spPr>
          <a:xfrm>
            <a:off x="1274445" y="1265555"/>
            <a:ext cx="4209415" cy="1245235"/>
          </a:xfrm>
        </p:spPr>
        <p:txBody>
          <a:bodyPr/>
          <a:p>
            <a:r>
              <a:rPr lang="en-GB" altLang="en-US" sz="4400" b="1">
                <a:latin typeface="Sitka Banner" panose="02000505000000020004" charset="0"/>
                <a:cs typeface="Sitka Banner" panose="02000505000000020004" charset="0"/>
              </a:rPr>
              <a:t>Corporate Social Responsibillity</a:t>
            </a:r>
            <a:r>
              <a:rPr lang="en-GB" altLang="en-US" sz="4400"/>
              <a:t> </a:t>
            </a:r>
            <a:endParaRPr lang="en-GB" altLang="en-US" sz="4400"/>
          </a:p>
        </p:txBody>
      </p:sp>
      <p:sp>
        <p:nvSpPr>
          <p:cNvPr id="6" name="Text Box 5"/>
          <p:cNvSpPr txBox="1"/>
          <p:nvPr/>
        </p:nvSpPr>
        <p:spPr>
          <a:xfrm>
            <a:off x="621665" y="3139440"/>
            <a:ext cx="6111240" cy="1814830"/>
          </a:xfrm>
          <a:prstGeom prst="rect">
            <a:avLst/>
          </a:prstGeom>
          <a:noFill/>
        </p:spPr>
        <p:txBody>
          <a:bodyPr wrap="square" rtlCol="0">
            <a:spAutoFit/>
          </a:bodyPr>
          <a:p>
            <a:pPr marL="285750" indent="-285750">
              <a:buFont typeface="Arial" panose="020B0604020202020204" pitchFamily="34" charset="0"/>
              <a:buChar char="•"/>
            </a:pPr>
            <a:r>
              <a:rPr lang="en-GB" altLang="en-US" sz="28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 What is 'corporate social responsibillity'?</a:t>
            </a:r>
            <a:endParaRPr lang="en-GB" altLang="en-US" sz="2800">
              <a:latin typeface="Sitka Banner" panose="02000505000000020004" charset="0"/>
              <a:cs typeface="Sitka Banner" panose="02000505000000020004" charset="0"/>
            </a:endParaRPr>
          </a:p>
          <a:p>
            <a:pPr marL="285750" indent="-285750">
              <a:buFont typeface="Arial" panose="020B0604020202020204" pitchFamily="34" charset="0"/>
              <a:buChar char="•"/>
            </a:pPr>
            <a:endParaRPr lang="en-GB" altLang="en-US" sz="2800">
              <a:latin typeface="Sitka Banner" panose="02000505000000020004" charset="0"/>
              <a:cs typeface="Sitka Banner" panose="02000505000000020004" charset="0"/>
            </a:endParaRPr>
          </a:p>
          <a:p>
            <a:pPr marL="285750" indent="-285750">
              <a:buFont typeface="Arial" panose="020B0604020202020204" pitchFamily="34" charset="0"/>
              <a:buChar char="•"/>
            </a:pPr>
            <a:r>
              <a:rPr lang="en-GB" altLang="en-US" sz="2800">
                <a:latin typeface="Sitka Banner" panose="02000505000000020004" charset="0"/>
                <a:cs typeface="Sitka Banner" panose="02000505000000020004" charset="0"/>
              </a:rPr>
              <a:t>Do 'Change please' follow it?</a:t>
            </a:r>
            <a:endParaRPr lang="en-GB" altLang="en-US" sz="2800">
              <a:latin typeface="Sitka Banner" panose="02000505000000020004" charset="0"/>
              <a:cs typeface="Sitka Banner" panose="02000505000000020004" charset="0"/>
            </a:endParaRPr>
          </a:p>
          <a:p>
            <a:pPr marL="285750" indent="-285750">
              <a:buFont typeface="Arial" panose="020B0604020202020204" pitchFamily="34" charset="0"/>
              <a:buChar char="•"/>
            </a:pPr>
            <a:endParaRPr lang="en-GB" altLang="en-US" sz="2800">
              <a:latin typeface="Sitka Banner" panose="02000505000000020004" charset="0"/>
              <a:cs typeface="Sitka Banner" panose="020005050000000200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Picture Placeholder 1" descr="Coffee blends"/>
          <p:cNvPicPr>
            <a:picLocks noChangeAspect="1"/>
          </p:cNvPicPr>
          <p:nvPr>
            <p:ph type="pic" sz="quarter" idx="10"/>
          </p:nvPr>
        </p:nvPicPr>
        <p:blipFill>
          <a:blip r:embed="rId1"/>
          <a:srcRect l="-15960" t="14521" r="24332" b="9743"/>
          <a:stretch>
            <a:fillRect/>
          </a:stretch>
        </p:blipFill>
        <p:spPr>
          <a:xfrm rot="1260000">
            <a:off x="-3729355" y="-1334770"/>
            <a:ext cx="8756015" cy="5311775"/>
          </a:xfrm>
          <a:prstGeom prst="roundRect">
            <a:avLst/>
          </a:prstGeom>
          <a:effectLst>
            <a:softEdge rad="127000"/>
          </a:effectLst>
        </p:spPr>
      </p:pic>
      <p:sp>
        <p:nvSpPr>
          <p:cNvPr id="7" name="Text Placeholder 6"/>
          <p:cNvSpPr>
            <a:spLocks noGrp="1"/>
          </p:cNvSpPr>
          <p:nvPr>
            <p:ph type="body" sz="quarter" idx="15"/>
          </p:nvPr>
        </p:nvSpPr>
        <p:spPr>
          <a:xfrm>
            <a:off x="5687695" y="2270760"/>
            <a:ext cx="4474210" cy="3966210"/>
          </a:xfrm>
        </p:spPr>
        <p:txBody>
          <a:bodyPr/>
          <a:p>
            <a:pPr marL="571500" indent="-571500">
              <a:buFont typeface="Arial" panose="020B0604020202020204" pitchFamily="34" charset="0"/>
              <a:buChar char="•"/>
            </a:pPr>
            <a:r>
              <a:rPr lang="en-GB" altLang="en-US" sz="3600">
                <a:latin typeface="Sitka Banner" panose="02000505000000020004" charset="0"/>
                <a:cs typeface="Sitka Banner" panose="02000505000000020004" charset="0"/>
              </a:rPr>
              <a:t>What is an </a:t>
            </a:r>
            <a:r>
              <a:rPr lang="en-GB" altLang="en-US" sz="36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'organisational stakeholder'?</a:t>
            </a:r>
            <a:endParaRPr lang="en-GB" altLang="en-US" sz="3600">
              <a:latin typeface="Sitka Banner" panose="02000505000000020004" charset="0"/>
              <a:cs typeface="Sitka Banner" panose="02000505000000020004" charset="0"/>
            </a:endParaRPr>
          </a:p>
          <a:p>
            <a:pPr marL="571500" indent="-571500">
              <a:buFont typeface="Arial" panose="020B0604020202020204" pitchFamily="34" charset="0"/>
              <a:buChar char="•"/>
            </a:pPr>
            <a:r>
              <a:rPr lang="en-GB" altLang="en-US" sz="3600">
                <a:latin typeface="Sitka Banner" panose="02000505000000020004" charset="0"/>
                <a:cs typeface="Sitka Banner" panose="02000505000000020004" charset="0"/>
              </a:rPr>
              <a:t>Does </a:t>
            </a:r>
            <a:r>
              <a:rPr lang="en-GB" altLang="en-US" sz="36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'Change please'</a:t>
            </a:r>
            <a:r>
              <a:rPr lang="en-GB" altLang="en-US" sz="3600">
                <a:latin typeface="Sitka Banner" panose="02000505000000020004" charset="0"/>
                <a:cs typeface="Sitka Banner" panose="02000505000000020004" charset="0"/>
              </a:rPr>
              <a:t> have any? </a:t>
            </a:r>
            <a:endParaRPr lang="en-GB" altLang="en-US" sz="3600">
              <a:latin typeface="Sitka Banner" panose="02000505000000020004" charset="0"/>
              <a:cs typeface="Sitka Banner" panose="02000505000000020004" charset="0"/>
            </a:endParaRPr>
          </a:p>
          <a:p>
            <a:pPr marL="571500" indent="-571500">
              <a:buFont typeface="Arial" panose="020B0604020202020204" pitchFamily="34" charset="0"/>
              <a:buChar char="•"/>
            </a:pPr>
            <a:r>
              <a:rPr lang="en-GB" altLang="en-US" sz="3600">
                <a:latin typeface="Sitka Banner" panose="02000505000000020004" charset="0"/>
                <a:cs typeface="Sitka Banner" panose="02000505000000020004" charset="0"/>
              </a:rPr>
              <a:t>Are they </a:t>
            </a:r>
            <a:r>
              <a:rPr lang="en-GB" altLang="en-US" sz="36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successful</a:t>
            </a:r>
            <a:r>
              <a:rPr lang="en-GB" altLang="en-US" sz="40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rPr>
              <a:t>?</a:t>
            </a:r>
            <a:endParaRPr lang="en-GB" altLang="en-US" sz="4000">
              <a:solidFill>
                <a:schemeClr val="accent1"/>
              </a:solidFill>
              <a:effectLst>
                <a:outerShdw blurRad="38100" dist="25400" dir="5400000" algn="ctr" rotWithShape="0">
                  <a:srgbClr val="6E747A">
                    <a:alpha val="43000"/>
                  </a:srgbClr>
                </a:outerShdw>
              </a:effectLst>
              <a:latin typeface="Sitka Banner" panose="02000505000000020004" charset="0"/>
              <a:cs typeface="Sitka Banner" panose="02000505000000020004" charset="0"/>
            </a:endParaRPr>
          </a:p>
        </p:txBody>
      </p:sp>
      <p:sp>
        <p:nvSpPr>
          <p:cNvPr id="8" name="Text Placeholder 7"/>
          <p:cNvSpPr>
            <a:spLocks noGrp="1"/>
          </p:cNvSpPr>
          <p:nvPr>
            <p:ph type="body" sz="quarter" idx="14"/>
          </p:nvPr>
        </p:nvSpPr>
        <p:spPr>
          <a:xfrm>
            <a:off x="6095999" y="597525"/>
            <a:ext cx="4997427" cy="1446550"/>
          </a:xfrm>
        </p:spPr>
        <p:txBody>
          <a:bodyPr/>
          <a:p>
            <a:r>
              <a:rPr lang="en-GB" altLang="en-US" b="1">
                <a:latin typeface="Sitka Banner" panose="02000505000000020004" charset="0"/>
                <a:cs typeface="Sitka Banner" panose="02000505000000020004" charset="0"/>
              </a:rPr>
              <a:t>Organisational stakeholders</a:t>
            </a:r>
            <a:endParaRPr lang="en-GB" altLang="en-US" b="1">
              <a:latin typeface="Sitka Banner" panose="02000505000000020004" charset="0"/>
              <a:cs typeface="Sitka Banner" panose="020005050000000200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Picture Placeholder 5" descr="change-please-cemel"/>
          <p:cNvPicPr>
            <a:picLocks noChangeAspect="1"/>
          </p:cNvPicPr>
          <p:nvPr>
            <p:ph type="pic" sz="quarter" idx="10"/>
          </p:nvPr>
        </p:nvPicPr>
        <p:blipFill>
          <a:blip r:embed="rId1"/>
          <a:srcRect l="29115" r="2497"/>
          <a:stretch>
            <a:fillRect/>
          </a:stretch>
        </p:blipFill>
        <p:spPr>
          <a:xfrm rot="20280000" flipH="1">
            <a:off x="7352665" y="-680085"/>
            <a:ext cx="5856605" cy="5067935"/>
          </a:xfrm>
          <a:prstGeom prst="rect">
            <a:avLst/>
          </a:prstGeom>
          <a:effectLst>
            <a:softEdge rad="127000"/>
          </a:effectLst>
        </p:spPr>
      </p:pic>
      <p:sp>
        <p:nvSpPr>
          <p:cNvPr id="4" name="Text Placeholder 3"/>
          <p:cNvSpPr>
            <a:spLocks noGrp="1"/>
          </p:cNvSpPr>
          <p:nvPr>
            <p:ph type="body" sz="quarter" idx="11"/>
          </p:nvPr>
        </p:nvSpPr>
        <p:spPr>
          <a:xfrm>
            <a:off x="735833" y="845015"/>
            <a:ext cx="5720499" cy="905885"/>
          </a:xfrm>
        </p:spPr>
        <p:txBody>
          <a:bodyPr/>
          <a:p>
            <a:r>
              <a:rPr lang="en-GB" altLang="en-US" sz="4400" b="1">
                <a:latin typeface="Sitka Banner" panose="02000505000000020004" charset="0"/>
                <a:cs typeface="Sitka Banner" panose="02000505000000020004" charset="0"/>
              </a:rPr>
              <a:t>Approach to leadership</a:t>
            </a:r>
            <a:endParaRPr lang="en-GB" altLang="en-US" sz="4400" b="1">
              <a:latin typeface="Sitka Banner" panose="02000505000000020004" charset="0"/>
              <a:cs typeface="Sitka Banner" panose="02000505000000020004" charset="0"/>
            </a:endParaRPr>
          </a:p>
        </p:txBody>
      </p:sp>
      <p:sp>
        <p:nvSpPr>
          <p:cNvPr id="5" name="Text Placeholder 4"/>
          <p:cNvSpPr>
            <a:spLocks noGrp="1"/>
          </p:cNvSpPr>
          <p:nvPr>
            <p:ph type="body" sz="quarter" idx="13"/>
          </p:nvPr>
        </p:nvSpPr>
        <p:spPr>
          <a:xfrm>
            <a:off x="411480" y="2775585"/>
            <a:ext cx="5720715" cy="3088640"/>
          </a:xfrm>
        </p:spPr>
        <p:txBody>
          <a:bodyPr/>
          <a:p>
            <a:r>
              <a:rPr lang="en-GB" altLang="en-US" sz="2800">
                <a:solidFill>
                  <a:schemeClr val="accent1"/>
                </a:solidFill>
                <a:effectLst>
                  <a:outerShdw blurRad="38100" dist="25400" dir="5400000" algn="ctr" rotWithShape="0">
                    <a:srgbClr val="6E747A">
                      <a:alpha val="43000"/>
                    </a:srgbClr>
                  </a:outerShdw>
                </a:effectLst>
              </a:rPr>
              <a:t>Cemal Ezel - Founder of 'Change please'</a:t>
            </a:r>
            <a:endParaRPr lang="en-GB" altLang="en-US" sz="2800">
              <a:solidFill>
                <a:schemeClr val="accent1"/>
              </a:solidFill>
              <a:effectLst>
                <a:outerShdw blurRad="38100" dist="25400" dir="5400000" algn="ctr" rotWithShape="0">
                  <a:srgbClr val="6E747A">
                    <a:alpha val="43000"/>
                  </a:srgbClr>
                </a:outerShdw>
              </a:effectLst>
            </a:endParaRPr>
          </a:p>
          <a:p>
            <a:endParaRPr lang="en-GB" altLang="en-US" sz="2800">
              <a:solidFill>
                <a:schemeClr val="accent1"/>
              </a:solidFill>
              <a:effectLst>
                <a:outerShdw blurRad="38100" dist="25400" dir="5400000" algn="ctr" rotWithShape="0">
                  <a:srgbClr val="6E747A">
                    <a:alpha val="43000"/>
                  </a:srgbClr>
                </a:outerShdw>
              </a:effectLst>
            </a:endParaRPr>
          </a:p>
          <a:p>
            <a:pPr marL="342900" indent="-342900">
              <a:buFont typeface="Arial" panose="020B0604020202020204" pitchFamily="34" charset="0"/>
              <a:buChar char="•"/>
            </a:pPr>
            <a:r>
              <a:rPr lang="en-GB" altLang="en-US" sz="2800">
                <a:solidFill>
                  <a:schemeClr val="tx1"/>
                </a:solidFill>
                <a:effectLst>
                  <a:outerShdw blurRad="38100" dist="19050" dir="2700000" algn="tl" rotWithShape="0">
                    <a:schemeClr val="dk1">
                      <a:alpha val="40000"/>
                    </a:schemeClr>
                  </a:outerShdw>
                </a:effectLst>
              </a:rPr>
              <a:t>What approach does Ezel follow to run his company? </a:t>
            </a:r>
            <a:endParaRPr lang="en-GB" altLang="en-US" sz="2800">
              <a:solidFill>
                <a:schemeClr val="tx1"/>
              </a:solidFill>
              <a:effectLst>
                <a:outerShdw blurRad="38100" dist="19050" dir="2700000" algn="tl" rotWithShape="0">
                  <a:schemeClr val="dk1">
                    <a:alpha val="40000"/>
                  </a:schemeClr>
                </a:outerShdw>
              </a:effectLst>
            </a:endParaRPr>
          </a:p>
          <a:p>
            <a:pPr marL="342900" indent="-342900">
              <a:buFont typeface="Arial" panose="020B0604020202020204" pitchFamily="34" charset="0"/>
              <a:buChar char="•"/>
            </a:pPr>
            <a:endParaRPr lang="en-GB" altLang="en-US" sz="2800">
              <a:solidFill>
                <a:schemeClr val="tx1"/>
              </a:solidFill>
              <a:effectLst>
                <a:outerShdw blurRad="38100" dist="19050" dir="2700000" algn="tl" rotWithShape="0">
                  <a:schemeClr val="dk1">
                    <a:alpha val="40000"/>
                  </a:schemeClr>
                </a:outerShdw>
              </a:effectLst>
            </a:endParaRPr>
          </a:p>
          <a:p>
            <a:pPr marL="342900" indent="-342900">
              <a:buFont typeface="Arial" panose="020B0604020202020204" pitchFamily="34" charset="0"/>
              <a:buChar char="•"/>
            </a:pPr>
            <a:r>
              <a:rPr lang="en-GB" altLang="en-US" sz="2800">
                <a:solidFill>
                  <a:schemeClr val="tx1"/>
                </a:solidFill>
                <a:effectLst>
                  <a:outerShdw blurRad="38100" dist="19050" dir="2700000" algn="tl" rotWithShape="0">
                    <a:schemeClr val="dk1">
                      <a:alpha val="40000"/>
                    </a:schemeClr>
                  </a:outerShdw>
                </a:effectLst>
              </a:rPr>
              <a:t>Is this approach successful  </a:t>
            </a:r>
            <a:endParaRPr lang="en-GB" altLang="en-US" sz="2800">
              <a:solidFill>
                <a:schemeClr val="tx1"/>
              </a:solidFill>
              <a:effectLst>
                <a:outerShdw blurRad="38100" dist="19050" dir="2700000" algn="tl" rotWithShape="0">
                  <a:schemeClr val="dk1">
                    <a:alpha val="40000"/>
                  </a:schemeClr>
                </a:outerShdw>
              </a:effectLst>
            </a:endParaRPr>
          </a:p>
          <a:p>
            <a:pPr marL="342900" indent="-342900">
              <a:buFont typeface="Arial" panose="020B0604020202020204" pitchFamily="34" charset="0"/>
              <a:buChar char="•"/>
            </a:pPr>
            <a:endParaRPr lang="en-GB" altLang="en-US" sz="2800">
              <a:solidFill>
                <a:schemeClr val="tx1"/>
              </a:solidFill>
              <a:effectLst>
                <a:outerShdw blurRad="38100" dist="19050" dir="2700000" algn="tl" rotWithShape="0">
                  <a:schemeClr val="dk1">
                    <a:alpha val="40000"/>
                  </a:schemeClr>
                </a:outerShdw>
              </a:effectLst>
            </a:endParaRPr>
          </a:p>
        </p:txBody>
      </p:sp>
    </p:spTree>
  </p:cSld>
  <p:clrMapOvr>
    <a:masterClrMapping/>
  </p:clrMapOvr>
  <p:transition>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r>
              <a:rPr lang="en-GB" altLang="en-US"/>
              <a:t>Teamwork </a:t>
            </a:r>
            <a:endParaRPr lang="en-GB" altLang="en-US"/>
          </a:p>
        </p:txBody>
      </p:sp>
      <p:pic>
        <p:nvPicPr>
          <p:cNvPr id="8" name="Content Placeholder 7"/>
          <p:cNvPicPr>
            <a:picLocks noChangeAspect="1"/>
          </p:cNvPicPr>
          <p:nvPr>
            <p:ph idx="1"/>
          </p:nvPr>
        </p:nvPicPr>
        <p:blipFill>
          <a:blip r:embed="rId1"/>
          <a:stretch>
            <a:fillRect/>
          </a:stretch>
        </p:blipFill>
        <p:spPr>
          <a:xfrm>
            <a:off x="619760" y="2122170"/>
            <a:ext cx="5772150" cy="4222115"/>
          </a:xfrm>
          <a:prstGeom prst="rect">
            <a:avLst/>
          </a:prstGeom>
        </p:spPr>
      </p:pic>
      <p:sp>
        <p:nvSpPr>
          <p:cNvPr id="9" name="Rectangles 8"/>
          <p:cNvSpPr/>
          <p:nvPr/>
        </p:nvSpPr>
        <p:spPr>
          <a:xfrm>
            <a:off x="7690168" y="975995"/>
            <a:ext cx="2068195" cy="2553335"/>
          </a:xfrm>
          <a:prstGeom prst="rect">
            <a:avLst/>
          </a:prstGeom>
          <a:noFill/>
          <a:ln>
            <a:noFill/>
          </a:ln>
        </p:spPr>
        <p:txBody>
          <a:bodyPr wrap="none" rtlCol="0" anchor="t">
            <a:spAutoFit/>
          </a:bodyPr>
          <a:p>
            <a:pPr algn="ctr"/>
            <a:r>
              <a:rPr lang="en-GB" altLang="en-US" sz="3200" b="1">
                <a:ln/>
                <a:solidFill>
                  <a:schemeClr val="accent1"/>
                </a:solidFill>
                <a:effectLst>
                  <a:outerShdw blurRad="38100" dist="25400" dir="5400000" algn="ctr" rotWithShape="0">
                    <a:srgbClr val="6E747A">
                      <a:alpha val="43000"/>
                    </a:srgbClr>
                  </a:outerShdw>
                </a:effectLst>
              </a:rPr>
              <a:t>Forming </a:t>
            </a:r>
            <a:endParaRPr lang="en-GB" altLang="en-US" sz="3200" b="1">
              <a:ln/>
              <a:solidFill>
                <a:schemeClr val="accent1"/>
              </a:solidFill>
              <a:effectLst>
                <a:outerShdw blurRad="38100" dist="25400" dir="5400000" algn="ctr" rotWithShape="0">
                  <a:srgbClr val="6E747A">
                    <a:alpha val="43000"/>
                  </a:srgbClr>
                </a:outerShdw>
              </a:effectLst>
            </a:endParaRPr>
          </a:p>
          <a:p>
            <a:pPr algn="ctr"/>
            <a:r>
              <a:rPr lang="en-GB" altLang="en-US" sz="3200" b="1">
                <a:ln/>
                <a:solidFill>
                  <a:schemeClr val="accent1"/>
                </a:solidFill>
                <a:effectLst>
                  <a:outerShdw blurRad="38100" dist="25400" dir="5400000" algn="ctr" rotWithShape="0">
                    <a:srgbClr val="6E747A">
                      <a:alpha val="43000"/>
                    </a:srgbClr>
                  </a:outerShdw>
                </a:effectLst>
              </a:rPr>
              <a:t>Storming</a:t>
            </a:r>
            <a:endParaRPr lang="en-GB" altLang="en-US" sz="3200" b="1">
              <a:ln/>
              <a:solidFill>
                <a:schemeClr val="accent1"/>
              </a:solidFill>
              <a:effectLst>
                <a:outerShdw blurRad="38100" dist="25400" dir="5400000" algn="ctr" rotWithShape="0">
                  <a:srgbClr val="6E747A">
                    <a:alpha val="43000"/>
                  </a:srgbClr>
                </a:outerShdw>
              </a:effectLst>
            </a:endParaRPr>
          </a:p>
          <a:p>
            <a:pPr algn="ctr"/>
            <a:r>
              <a:rPr lang="en-GB" altLang="en-US" sz="3200" b="1">
                <a:ln/>
                <a:solidFill>
                  <a:schemeClr val="accent1"/>
                </a:solidFill>
                <a:effectLst>
                  <a:outerShdw blurRad="38100" dist="25400" dir="5400000" algn="ctr" rotWithShape="0">
                    <a:srgbClr val="6E747A">
                      <a:alpha val="43000"/>
                    </a:srgbClr>
                  </a:outerShdw>
                </a:effectLst>
              </a:rPr>
              <a:t>Norming </a:t>
            </a:r>
            <a:endParaRPr lang="en-GB" altLang="en-US" sz="3200" b="1">
              <a:ln/>
              <a:solidFill>
                <a:schemeClr val="accent1"/>
              </a:solidFill>
              <a:effectLst>
                <a:outerShdw blurRad="38100" dist="25400" dir="5400000" algn="ctr" rotWithShape="0">
                  <a:srgbClr val="6E747A">
                    <a:alpha val="43000"/>
                  </a:srgbClr>
                </a:outerShdw>
              </a:effectLst>
            </a:endParaRPr>
          </a:p>
          <a:p>
            <a:pPr algn="ctr"/>
            <a:r>
              <a:rPr lang="en-GB" altLang="en-US" sz="3200" b="1">
                <a:ln/>
                <a:solidFill>
                  <a:schemeClr val="accent1"/>
                </a:solidFill>
                <a:effectLst>
                  <a:outerShdw blurRad="38100" dist="25400" dir="5400000" algn="ctr" rotWithShape="0">
                    <a:srgbClr val="6E747A">
                      <a:alpha val="43000"/>
                    </a:srgbClr>
                  </a:outerShdw>
                </a:effectLst>
              </a:rPr>
              <a:t>Performing </a:t>
            </a:r>
            <a:endParaRPr lang="en-GB" altLang="en-US" sz="3200" b="1">
              <a:ln/>
              <a:solidFill>
                <a:schemeClr val="accent1"/>
              </a:solidFill>
              <a:effectLst>
                <a:outerShdw blurRad="38100" dist="25400" dir="5400000" algn="ctr" rotWithShape="0">
                  <a:srgbClr val="6E747A">
                    <a:alpha val="43000"/>
                  </a:srgbClr>
                </a:outerShdw>
              </a:effectLst>
            </a:endParaRPr>
          </a:p>
          <a:p>
            <a:pPr algn="ctr"/>
            <a:r>
              <a:rPr lang="en-GB" altLang="en-US" sz="3200" b="1">
                <a:ln/>
                <a:solidFill>
                  <a:schemeClr val="accent1"/>
                </a:solidFill>
                <a:effectLst>
                  <a:outerShdw blurRad="38100" dist="25400" dir="5400000" algn="ctr" rotWithShape="0">
                    <a:srgbClr val="6E747A">
                      <a:alpha val="43000"/>
                    </a:srgbClr>
                  </a:outerShdw>
                </a:effectLst>
              </a:rPr>
              <a:t>Ejourning</a:t>
            </a:r>
            <a:endParaRPr lang="en-GB" altLang="en-US" sz="3200" b="1">
              <a:ln/>
              <a:solidFill>
                <a:schemeClr val="accent1"/>
              </a:solidFill>
              <a:effectLst>
                <a:outerShdw blurRad="38100" dist="25400" dir="5400000" algn="ctr" rotWithShape="0">
                  <a:srgbClr val="6E747A">
                    <a:alpha val="43000"/>
                  </a:srgbClr>
                </a:outerShdw>
              </a:effectLs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r>
              <a:rPr lang="en-GB" altLang="en-US"/>
              <a:t>Ethical Standpoint  </a:t>
            </a:r>
            <a:endParaRPr lang="en-GB" altLang="en-US"/>
          </a:p>
        </p:txBody>
      </p:sp>
      <p:pic>
        <p:nvPicPr>
          <p:cNvPr id="8" name="Content Placeholder 7" descr="change-please-cup"/>
          <p:cNvPicPr>
            <a:picLocks noChangeAspect="1"/>
          </p:cNvPicPr>
          <p:nvPr>
            <p:ph idx="1"/>
          </p:nvPr>
        </p:nvPicPr>
        <p:blipFill>
          <a:blip r:embed="rId1"/>
          <a:stretch>
            <a:fillRect/>
          </a:stretch>
        </p:blipFill>
        <p:spPr>
          <a:xfrm>
            <a:off x="5798185" y="1840230"/>
            <a:ext cx="5782945" cy="4351655"/>
          </a:xfrm>
          <a:prstGeom prst="rect">
            <a:avLst/>
          </a:prstGeom>
        </p:spPr>
      </p:pic>
      <p:sp>
        <p:nvSpPr>
          <p:cNvPr id="9" name="Text Box 8"/>
          <p:cNvSpPr txBox="1"/>
          <p:nvPr/>
        </p:nvSpPr>
        <p:spPr>
          <a:xfrm>
            <a:off x="671830" y="1754505"/>
            <a:ext cx="4114800" cy="4523105"/>
          </a:xfrm>
          <a:prstGeom prst="rect">
            <a:avLst/>
          </a:prstGeom>
          <a:noFill/>
        </p:spPr>
        <p:txBody>
          <a:bodyPr wrap="square" rtlCol="0">
            <a:spAutoFit/>
          </a:bodyPr>
          <a:p>
            <a:r>
              <a:rPr lang="en-GB" altLang="en-US" sz="3200">
                <a:ln/>
                <a:solidFill>
                  <a:schemeClr val="accent1"/>
                </a:solidFill>
                <a:effectLst>
                  <a:outerShdw blurRad="38100" dist="25400" dir="5400000" algn="ctr" rotWithShape="0">
                    <a:srgbClr val="6E747A">
                      <a:alpha val="43000"/>
                    </a:srgbClr>
                  </a:outerShdw>
                </a:effectLst>
              </a:rPr>
              <a:t>&gt; They help the homeless </a:t>
            </a:r>
            <a:endParaRPr lang="en-GB" altLang="en-US" sz="3200">
              <a:ln/>
              <a:solidFill>
                <a:schemeClr val="accent1"/>
              </a:solidFill>
              <a:effectLst>
                <a:outerShdw blurRad="38100" dist="25400" dir="5400000" algn="ctr" rotWithShape="0">
                  <a:srgbClr val="6E747A">
                    <a:alpha val="43000"/>
                  </a:srgbClr>
                </a:outerShdw>
              </a:effectLst>
            </a:endParaRPr>
          </a:p>
          <a:p>
            <a:r>
              <a:rPr lang="en-GB" altLang="en-US" sz="3200">
                <a:ln/>
                <a:solidFill>
                  <a:schemeClr val="accent1"/>
                </a:solidFill>
                <a:effectLst>
                  <a:outerShdw blurRad="38100" dist="25400" dir="5400000" algn="ctr" rotWithShape="0">
                    <a:srgbClr val="6E747A">
                      <a:alpha val="43000"/>
                    </a:srgbClr>
                  </a:outerShdw>
                </a:effectLst>
              </a:rPr>
              <a:t>&gt; Fixing a social need</a:t>
            </a:r>
            <a:endParaRPr lang="en-GB" altLang="en-US" sz="3200">
              <a:ln/>
              <a:solidFill>
                <a:schemeClr val="accent1"/>
              </a:solidFill>
              <a:effectLst>
                <a:outerShdw blurRad="38100" dist="25400" dir="5400000" algn="ctr" rotWithShape="0">
                  <a:srgbClr val="6E747A">
                    <a:alpha val="43000"/>
                  </a:srgbClr>
                </a:outerShdw>
              </a:effectLst>
            </a:endParaRPr>
          </a:p>
          <a:p>
            <a:r>
              <a:rPr lang="en-GB" altLang="en-US" sz="3200">
                <a:ln/>
                <a:solidFill>
                  <a:schemeClr val="accent1"/>
                </a:solidFill>
                <a:effectLst>
                  <a:outerShdw blurRad="38100" dist="25400" dir="5400000" algn="ctr" rotWithShape="0">
                    <a:srgbClr val="6E747A">
                      <a:alpha val="43000"/>
                    </a:srgbClr>
                  </a:outerShdw>
                </a:effectLst>
              </a:rPr>
              <a:t>&gt;  Providing beverages for the hard workers of london</a:t>
            </a:r>
            <a:endParaRPr lang="en-GB" altLang="en-US" sz="3200">
              <a:ln/>
              <a:solidFill>
                <a:schemeClr val="accent1"/>
              </a:solidFill>
              <a:effectLst>
                <a:outerShdw blurRad="38100" dist="25400" dir="5400000" algn="ctr" rotWithShape="0">
                  <a:srgbClr val="6E747A">
                    <a:alpha val="43000"/>
                  </a:srgbClr>
                </a:outerShdw>
              </a:effectLst>
            </a:endParaRPr>
          </a:p>
          <a:p>
            <a:r>
              <a:rPr lang="en-GB" altLang="en-US" sz="3200">
                <a:ln/>
                <a:solidFill>
                  <a:schemeClr val="accent1"/>
                </a:solidFill>
                <a:effectLst>
                  <a:outerShdw blurRad="38100" dist="25400" dir="5400000" algn="ctr" rotWithShape="0">
                    <a:srgbClr val="6E747A">
                      <a:alpha val="43000"/>
                    </a:srgbClr>
                  </a:outerShdw>
                </a:effectLst>
              </a:rPr>
              <a:t>&gt; Teaching people the importance of helping the homeless</a:t>
            </a:r>
            <a:endParaRPr lang="en-GB" altLang="en-US" sz="3200">
              <a:ln/>
              <a:solidFill>
                <a:schemeClr val="accent1"/>
              </a:solidFill>
              <a:effectLst>
                <a:outerShdw blurRad="38100" dist="25400" dir="5400000" algn="ctr" rotWithShape="0">
                  <a:srgbClr val="6E747A">
                    <a:alpha val="43000"/>
                  </a:srgbClr>
                </a:outerShdw>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Picture Placeholder 1" descr="Blue van"/>
          <p:cNvPicPr>
            <a:picLocks noChangeAspect="1"/>
          </p:cNvPicPr>
          <p:nvPr>
            <p:ph type="pic" sz="quarter" idx="10"/>
          </p:nvPr>
        </p:nvPicPr>
        <p:blipFill>
          <a:blip r:embed="rId1"/>
          <a:stretch>
            <a:fillRect/>
          </a:stretch>
        </p:blipFill>
        <p:spPr>
          <a:xfrm>
            <a:off x="3748405" y="-30480"/>
            <a:ext cx="4809490" cy="2705100"/>
          </a:xfrm>
          <a:prstGeom prst="rect">
            <a:avLst/>
          </a:prstGeom>
        </p:spPr>
      </p:pic>
      <p:pic>
        <p:nvPicPr>
          <p:cNvPr id="3" name="Picture 2" descr="change-please-cemel"/>
          <p:cNvPicPr>
            <a:picLocks noChangeAspect="1"/>
          </p:cNvPicPr>
          <p:nvPr/>
        </p:nvPicPr>
        <p:blipFill>
          <a:blip r:embed="rId2"/>
          <a:stretch>
            <a:fillRect/>
          </a:stretch>
        </p:blipFill>
        <p:spPr>
          <a:xfrm>
            <a:off x="-38100" y="-30480"/>
            <a:ext cx="3786505" cy="2524125"/>
          </a:xfrm>
          <a:prstGeom prst="rect">
            <a:avLst/>
          </a:prstGeom>
        </p:spPr>
      </p:pic>
      <p:pic>
        <p:nvPicPr>
          <p:cNvPr id="10" name="Picture 9" descr="pink van"/>
          <p:cNvPicPr>
            <a:picLocks noChangeAspect="1"/>
          </p:cNvPicPr>
          <p:nvPr/>
        </p:nvPicPr>
        <p:blipFill>
          <a:blip r:embed="rId3"/>
          <a:stretch>
            <a:fillRect/>
          </a:stretch>
        </p:blipFill>
        <p:spPr>
          <a:xfrm>
            <a:off x="-1734185" y="2493645"/>
            <a:ext cx="6666230" cy="4443095"/>
          </a:xfrm>
          <a:prstGeom prst="rect">
            <a:avLst/>
          </a:prstGeom>
        </p:spPr>
      </p:pic>
      <p:pic>
        <p:nvPicPr>
          <p:cNvPr id="11" name="Picture 10" descr="Group of people"/>
          <p:cNvPicPr>
            <a:picLocks noChangeAspect="1"/>
          </p:cNvPicPr>
          <p:nvPr/>
        </p:nvPicPr>
        <p:blipFill>
          <a:blip r:embed="rId4"/>
          <a:stretch>
            <a:fillRect/>
          </a:stretch>
        </p:blipFill>
        <p:spPr>
          <a:xfrm>
            <a:off x="4932045" y="2584450"/>
            <a:ext cx="7575550" cy="4261485"/>
          </a:xfrm>
          <a:prstGeom prst="rect">
            <a:avLst/>
          </a:prstGeom>
        </p:spPr>
      </p:pic>
      <p:pic>
        <p:nvPicPr>
          <p:cNvPr id="12" name="Picture 11" descr="change-please-cup"/>
          <p:cNvPicPr>
            <a:picLocks noChangeAspect="1"/>
          </p:cNvPicPr>
          <p:nvPr/>
        </p:nvPicPr>
        <p:blipFill>
          <a:blip r:embed="rId5"/>
          <a:stretch>
            <a:fillRect/>
          </a:stretch>
        </p:blipFill>
        <p:spPr>
          <a:xfrm>
            <a:off x="8557895" y="-178435"/>
            <a:ext cx="3747770" cy="282003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idx="4294967295"/>
          </p:nvPr>
        </p:nvSpPr>
        <p:spPr>
          <a:xfrm>
            <a:off x="838200" y="365125"/>
            <a:ext cx="10515600" cy="1325880"/>
          </a:xfrm>
        </p:spPr>
        <p:txBody>
          <a:bodyPr/>
          <a:p>
            <a:pPr algn="ctr"/>
            <a:r>
              <a:rPr lang="en-GB" altLang="en-US" b="1"/>
              <a:t>References  </a:t>
            </a:r>
            <a:endParaRPr lang="en-GB" altLang="en-US" b="1"/>
          </a:p>
        </p:txBody>
      </p:sp>
      <p:sp>
        <p:nvSpPr>
          <p:cNvPr id="3" name="Text Box 2"/>
          <p:cNvSpPr txBox="1"/>
          <p:nvPr/>
        </p:nvSpPr>
        <p:spPr>
          <a:xfrm>
            <a:off x="1133475" y="1595755"/>
            <a:ext cx="9376410" cy="4246245"/>
          </a:xfrm>
          <a:prstGeom prst="rect">
            <a:avLst/>
          </a:prstGeom>
          <a:noFill/>
        </p:spPr>
        <p:txBody>
          <a:bodyPr wrap="square" rtlCol="0">
            <a:spAutoFit/>
          </a:bodyPr>
          <a:p>
            <a:pPr fontAlgn="t"/>
            <a:r>
              <a:rPr lang="en-GB" altLang="en-US"/>
              <a:t>Retrieved in 2019 - https://www.changeplease.org/</a:t>
            </a:r>
            <a:endParaRPr lang="en-GB" altLang="en-US"/>
          </a:p>
          <a:p>
            <a:pPr fontAlgn="t"/>
            <a:r>
              <a:rPr lang="en-GB" altLang="en-US"/>
              <a:t>Retrieved in 2019 -https://www.changeplease.org/press/</a:t>
            </a:r>
            <a:endParaRPr lang="en-GB" altLang="en-US"/>
          </a:p>
          <a:p>
            <a:pPr fontAlgn="t"/>
            <a:r>
              <a:rPr lang="en-GB" altLang="en-US"/>
              <a:t>Retrieved in 2019 -https://www.changeplease.org/coffee/</a:t>
            </a:r>
            <a:endParaRPr lang="en-GB" altLang="en-US"/>
          </a:p>
          <a:p>
            <a:pPr fontAlgn="t"/>
            <a:r>
              <a:rPr lang="en-GB" altLang="en-US"/>
              <a:t>Retrieved in 2019 -https://www.changeplease.org/personal-stories/</a:t>
            </a:r>
            <a:endParaRPr lang="en-GB" altLang="en-US"/>
          </a:p>
          <a:p>
            <a:pPr fontAlgn="t"/>
            <a:r>
              <a:rPr lang="en-GB" altLang="en-US"/>
              <a:t>Retrieved in 2019 -https://www.theguardian.com/society/2015/nov/23/coffee-project-based-on-big-issue-model-gets-london-launch</a:t>
            </a:r>
            <a:endParaRPr lang="en-GB" altLang="en-US"/>
          </a:p>
          <a:p>
            <a:pPr fontAlgn="t"/>
            <a:r>
              <a:rPr lang="en-GB" altLang="en-US"/>
              <a:t>Retrieved in 2019 -https://consent.yahoo.com/collectConsent?sessionId=3_cc-session_81951cfb-ebba-4b76-8ec7-de41a78467c7&amp;lang=en-gb&amp;inline=false</a:t>
            </a:r>
            <a:endParaRPr lang="en-GB" altLang="en-US"/>
          </a:p>
          <a:p>
            <a:pPr fontAlgn="t"/>
            <a:r>
              <a:rPr lang="en-GB" altLang="en-US"/>
              <a:t>Retrieved in 2019 -https://metro.co.uk/2015/11/23/change-please-the-new-coffee-brand-by-the-homeless-5520642/#ixzz3sL1GGP1Q</a:t>
            </a:r>
            <a:endParaRPr lang="en-GB" altLang="en-US"/>
          </a:p>
          <a:p>
            <a:pPr fontAlgn="t"/>
            <a:r>
              <a:rPr lang="en-GB" altLang="en-US"/>
              <a:t>Retrieved in 2019 -https://www.principalpeople.co.uk/blog/2015/11/what-is-corporate-social-responsibility</a:t>
            </a:r>
            <a:endParaRPr lang="en-GB" altLang="en-US"/>
          </a:p>
          <a:p>
            <a:pPr fontAlgn="t"/>
            <a:r>
              <a:rPr lang="en-GB" altLang="en-US"/>
              <a:t>Retrieved in 2019 -https://davidburkus.com/2010/02/skills-theory/</a:t>
            </a:r>
            <a:endParaRPr lang="en-GB" altLang="en-US"/>
          </a:p>
          <a:p>
            <a:pPr fontAlgn="t"/>
            <a:r>
              <a:rPr lang="en-GB" altLang="en-US"/>
              <a:t>Retrieved in 2019 -https://www.thecoachingtoolscompany.com/get-your-team-performing-beautifully-with-this-powerful-group-development-model/</a:t>
            </a:r>
            <a:endParaRPr lang="en-GB" altLang="en-US"/>
          </a:p>
        </p:txBody>
      </p:sp>
    </p:spTree>
  </p:cSld>
  <p:clrMapOvr>
    <a:masterClrMapping/>
  </p:clrMapOvr>
</p:sld>
</file>

<file path=ppt/tags/tag1.xml><?xml version="1.0" encoding="utf-8"?>
<p:tagLst xmlns:p="http://schemas.openxmlformats.org/presentationml/2006/main">
  <p:tag name="KSO_WM_TAG_VERSION" val="1.0"/>
  <p:tag name="KSO_WM_BEAUTIFY_FLAG" val="#wm#"/>
  <p:tag name="KSO_WM_UNIT_ISCONTENTSTITLE" val="0"/>
  <p:tag name="KSO_WM_UNIT_TYPE" val="l_h_a"/>
  <p:tag name="KSO_WM_UNIT_INDEX" val="1_2_1"/>
  <p:tag name="KSO_WM_UNIT_LAYERLEVEL" val="1_1_1"/>
  <p:tag name="KSO_WM_UNIT_VALUE" val="11"/>
  <p:tag name="KSO_WM_UNIT_HIGHLIGHT" val="0"/>
  <p:tag name="KSO_WM_UNIT_COMPATIBLE" val="0"/>
  <p:tag name="KSO_WM_TEMPLATE_CATEGORY" val="custom"/>
  <p:tag name="KSO_WM_TEMPLATE_INDEX" val="20177430"/>
  <p:tag name="KSO_WM_DIAGRAM_GROUP_CODE" val="l1-1"/>
  <p:tag name="KSO_WM_UNIT_ID" val="custom20177430_5*l_h_a*1_2_1"/>
  <p:tag name="KSO_WM_UNIT_NOCLEAR" val="0"/>
  <p:tag name="KSO_WM_UNIT_DIAGRAM_ISNUMVISUAL" val="0"/>
  <p:tag name="KSO_WM_UNIT_DIAGRAM_ISREFERUNIT" val="0"/>
  <p:tag name="KSO_WM_UNIT_TEXT_FILL_FORE_SCHEMECOLOR_INDEX" val="13"/>
  <p:tag name="KSO_WM_UNIT_TEXT_FILL_TYPE" val="1"/>
  <p:tag name="KSO_WM_UNIT_USESOURCEFORMAT_APPLY" val="1"/>
  <p:tag name="KSO_WM_UNIT_PRESET_TEXT" val="Enter title"/>
</p:tagLst>
</file>

<file path=ppt/tags/tag2.xml><?xml version="1.0" encoding="utf-8"?>
<p:tagLst xmlns:p="http://schemas.openxmlformats.org/presentationml/2006/main">
  <p:tag name="KSO_WM_TAG_VERSION" val="1.0"/>
  <p:tag name="KSO_WM_BEAUTIFY_FLAG" val="#wm#"/>
  <p:tag name="KSO_WM_UNIT_TYPE" val="l_h_f"/>
  <p:tag name="KSO_WM_UNIT_INDEX" val="1_2_1"/>
  <p:tag name="KSO_WM_UNIT_LAYERLEVEL" val="1_1_1"/>
  <p:tag name="KSO_WM_UNIT_VALUE" val="52"/>
  <p:tag name="KSO_WM_UNIT_HIGHLIGHT" val="0"/>
  <p:tag name="KSO_WM_UNIT_COMPATIBLE" val="0"/>
  <p:tag name="KSO_WM_TEMPLATE_CATEGORY" val="custom"/>
  <p:tag name="KSO_WM_TEMPLATE_INDEX" val="20177430"/>
  <p:tag name="KSO_WM_DIAGRAM_GROUP_CODE" val="l1-1"/>
  <p:tag name="KSO_WM_UNIT_ID" val="custom20177430_5*l_h_f*1_2_1"/>
  <p:tag name="KSO_WM_UNIT_NOCLEAR" val="0"/>
  <p:tag name="KSO_WM_UNIT_DIAGRAM_ISNUMVISUAL" val="0"/>
  <p:tag name="KSO_WM_UNIT_DIAGRAM_ISREFERUNIT" val="0"/>
  <p:tag name="KSO_WM_UNIT_TEXT_FILL_FORE_SCHEMECOLOR_INDEX" val="13"/>
  <p:tag name="KSO_WM_UNIT_TEXT_FILL_TYPE" val="1"/>
  <p:tag name="KSO_WM_UNIT_USESOURCEFORMAT_APPLY" val="1"/>
  <p:tag name="KSO_WM_UNIT_PRESET_TEXT" val="Click here to add the text, the text is the refinement of your thought"/>
</p:tagLst>
</file>

<file path=ppt/tags/tag3.xml><?xml version="1.0" encoding="utf-8"?>
<p:tagLst xmlns:p="http://schemas.openxmlformats.org/presentationml/2006/main">
  <p:tag name="KSO_WM_TAG_VERSION" val="1.0"/>
  <p:tag name="KSO_WM_BEAUTIFY_FLAG" val="#wm#"/>
  <p:tag name="KSO_WM_UNIT_ISCONTENTSTITLE" val="0"/>
  <p:tag name="KSO_WM_UNIT_TYPE" val="l_h_a"/>
  <p:tag name="KSO_WM_UNIT_INDEX" val="1_2_1"/>
  <p:tag name="KSO_WM_UNIT_LAYERLEVEL" val="1_1_1"/>
  <p:tag name="KSO_WM_UNIT_VALUE" val="11"/>
  <p:tag name="KSO_WM_UNIT_HIGHLIGHT" val="0"/>
  <p:tag name="KSO_WM_UNIT_COMPATIBLE" val="0"/>
  <p:tag name="KSO_WM_TEMPLATE_CATEGORY" val="custom"/>
  <p:tag name="KSO_WM_TEMPLATE_INDEX" val="20177430"/>
  <p:tag name="KSO_WM_DIAGRAM_GROUP_CODE" val="l1-1"/>
  <p:tag name="KSO_WM_UNIT_ID" val="custom20177430_5*l_h_a*1_2_1"/>
  <p:tag name="KSO_WM_UNIT_NOCLEAR" val="0"/>
  <p:tag name="KSO_WM_UNIT_DIAGRAM_ISNUMVISUAL" val="0"/>
  <p:tag name="KSO_WM_UNIT_DIAGRAM_ISREFERUNIT" val="0"/>
  <p:tag name="KSO_WM_UNIT_TEXT_FILL_FORE_SCHEMECOLOR_INDEX" val="13"/>
  <p:tag name="KSO_WM_UNIT_TEXT_FILL_TYPE" val="1"/>
  <p:tag name="KSO_WM_UNIT_USESOURCEFORMAT_APPLY" val="1"/>
  <p:tag name="KSO_WM_UNIT_PRESET_TEXT" val="Enter title"/>
</p:tagLst>
</file>

<file path=ppt/tags/tag4.xml><?xml version="1.0" encoding="utf-8"?>
<p:tagLst xmlns:p="http://schemas.openxmlformats.org/presentationml/2006/main">
  <p:tag name="KSO_WM_TAG_VERSION" val="1.0"/>
  <p:tag name="KSO_WM_BEAUTIFY_FLAG" val="#wm#"/>
  <p:tag name="KSO_WM_UNIT_TYPE" val="l_h_f"/>
  <p:tag name="KSO_WM_UNIT_INDEX" val="1_2_1"/>
  <p:tag name="KSO_WM_UNIT_LAYERLEVEL" val="1_1_1"/>
  <p:tag name="KSO_WM_UNIT_VALUE" val="52"/>
  <p:tag name="KSO_WM_UNIT_HIGHLIGHT" val="0"/>
  <p:tag name="KSO_WM_UNIT_COMPATIBLE" val="0"/>
  <p:tag name="KSO_WM_TEMPLATE_CATEGORY" val="custom"/>
  <p:tag name="KSO_WM_TEMPLATE_INDEX" val="20177430"/>
  <p:tag name="KSO_WM_DIAGRAM_GROUP_CODE" val="l1-1"/>
  <p:tag name="KSO_WM_UNIT_ID" val="custom20177430_5*l_h_f*1_2_1"/>
  <p:tag name="KSO_WM_UNIT_NOCLEAR" val="0"/>
  <p:tag name="KSO_WM_UNIT_DIAGRAM_ISNUMVISUAL" val="0"/>
  <p:tag name="KSO_WM_UNIT_DIAGRAM_ISREFERUNIT" val="0"/>
  <p:tag name="KSO_WM_UNIT_TEXT_FILL_FORE_SCHEMECOLOR_INDEX" val="13"/>
  <p:tag name="KSO_WM_UNIT_TEXT_FILL_TYPE" val="1"/>
  <p:tag name="KSO_WM_UNIT_USESOURCEFORMAT_APPLY" val="1"/>
  <p:tag name="KSO_WM_UNIT_PRESET_TEXT" val="Click here to add the text, the text is the refinement of your thought"/>
</p:tagLst>
</file>

<file path=ppt/theme/theme1.xml><?xml version="1.0" encoding="utf-8"?>
<a:theme xmlns:a="http://schemas.openxmlformats.org/drawingml/2006/main" name="Office 主题">
  <a:themeElements>
    <a:clrScheme name="配色方案">
      <a:dk1>
        <a:sysClr val="windowText" lastClr="000000"/>
      </a:dk1>
      <a:lt1>
        <a:sysClr val="window" lastClr="FFFFFF"/>
      </a:lt1>
      <a:dk2>
        <a:srgbClr val="44546A"/>
      </a:dk2>
      <a:lt2>
        <a:srgbClr val="E7E6E6"/>
      </a:lt2>
      <a:accent1>
        <a:srgbClr val="2F5597"/>
      </a:accent1>
      <a:accent2>
        <a:srgbClr val="9DC3E6"/>
      </a:accent2>
      <a:accent3>
        <a:srgbClr val="D9D9D9"/>
      </a:accent3>
      <a:accent4>
        <a:srgbClr val="B5B5B5"/>
      </a:accent4>
      <a:accent5>
        <a:srgbClr val="F2F2F2"/>
      </a:accent5>
      <a:accent6>
        <a:srgbClr val="C5E0B3"/>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2599</Words>
  <Application>WPS Presentation</Application>
  <PresentationFormat>宽屏</PresentationFormat>
  <Paragraphs>115</Paragraphs>
  <Slides>13</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13</vt:i4>
      </vt:variant>
    </vt:vector>
  </HeadingPairs>
  <TitlesOfParts>
    <vt:vector size="23" baseType="lpstr">
      <vt:lpstr>Arial</vt:lpstr>
      <vt:lpstr>SimSun</vt:lpstr>
      <vt:lpstr>Wingdings</vt:lpstr>
      <vt:lpstr>汉仪旗黑-85S</vt:lpstr>
      <vt:lpstr>Sitka Banner</vt:lpstr>
      <vt:lpstr>Microsoft YaHei</vt:lpstr>
      <vt:lpstr>Wingdings</vt:lpstr>
      <vt:lpstr>Calibri</vt:lpstr>
      <vt:lpstr>Arial Unicode MS</vt:lpstr>
      <vt:lpstr>Office 主题</vt:lpstr>
      <vt:lpstr>PowerPoint 演示文稿</vt:lpstr>
      <vt:lpstr>PowerPoint 演示文稿</vt:lpstr>
      <vt:lpstr>Mission statement</vt:lpstr>
      <vt:lpstr>Aims and Objectives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uying</dc:creator>
  <cp:lastModifiedBy>lucyharratt</cp:lastModifiedBy>
  <cp:revision>76</cp:revision>
  <dcterms:created xsi:type="dcterms:W3CDTF">2019-08-28T08:39:00Z</dcterms:created>
  <dcterms:modified xsi:type="dcterms:W3CDTF">2019-12-20T15:39:34Z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2057-11.2.0.9070</vt:lpwstr>
  </property>
</Properties>
</file>