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60" r:id="rId2"/>
    <p:sldId id="271" r:id="rId3"/>
    <p:sldId id="258" r:id="rId4"/>
    <p:sldId id="259" r:id="rId5"/>
    <p:sldId id="261" r:id="rId6"/>
    <p:sldId id="262" r:id="rId7"/>
    <p:sldId id="263" r:id="rId8"/>
    <p:sldId id="266" r:id="rId9"/>
    <p:sldId id="269" r:id="rId10"/>
    <p:sldId id="270" r:id="rId11"/>
  </p:sldIdLst>
  <p:sldSz cx="12192000" cy="6858000"/>
  <p:notesSz cx="6858000" cy="9144000"/>
  <p:defaultTextStyle>
    <a:defPPr>
      <a:defRPr lang="pl-P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9" autoAdjust="0"/>
    <p:restoredTop sz="94660"/>
  </p:normalViewPr>
  <p:slideViewPr>
    <p:cSldViewPr snapToGrid="0">
      <p:cViewPr varScale="1">
        <p:scale>
          <a:sx n="61" d="100"/>
          <a:sy n="61" d="100"/>
        </p:scale>
        <p:origin x="84" y="3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ableStyles" Target="tableStyle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heme" Target="theme/theme1.xml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FEF549A-FEE1-4019-89BA-65955EC5948A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E73CEBB-B830-48F2-AF75-BAA00CE363B5}">
      <dgm:prSet/>
      <dgm:spPr/>
      <dgm:t>
        <a:bodyPr/>
        <a:lstStyle/>
        <a:p>
          <a:r>
            <a:rPr lang="pl-PL" dirty="0"/>
            <a:t>Druids, often associated with Celts, were a caste of wise-men judges and healers. In other words, spiritual leaders.</a:t>
          </a:r>
          <a:endParaRPr lang="en-US" dirty="0"/>
        </a:p>
      </dgm:t>
    </dgm:pt>
    <dgm:pt modelId="{5485BF43-E3E7-4B9E-89CD-E345C8EE7124}" type="parTrans" cxnId="{595D4B64-C309-40DE-8FC2-9385F4EFD408}">
      <dgm:prSet/>
      <dgm:spPr/>
      <dgm:t>
        <a:bodyPr/>
        <a:lstStyle/>
        <a:p>
          <a:endParaRPr lang="en-US"/>
        </a:p>
      </dgm:t>
    </dgm:pt>
    <dgm:pt modelId="{88649117-2448-4ACB-A470-EFE153B6A5E7}" type="sibTrans" cxnId="{595D4B64-C309-40DE-8FC2-9385F4EFD408}">
      <dgm:prSet/>
      <dgm:spPr/>
      <dgm:t>
        <a:bodyPr/>
        <a:lstStyle/>
        <a:p>
          <a:endParaRPr lang="en-US"/>
        </a:p>
      </dgm:t>
    </dgm:pt>
    <dgm:pt modelId="{54BBE257-75BF-4A91-8496-C86556134760}">
      <dgm:prSet/>
      <dgm:spPr/>
      <dgm:t>
        <a:bodyPr/>
        <a:lstStyle/>
        <a:p>
          <a:r>
            <a:rPr lang="pl-PL"/>
            <a:t>Druids were described as being on top of their societies and communities</a:t>
          </a:r>
          <a:endParaRPr lang="en-US"/>
        </a:p>
      </dgm:t>
    </dgm:pt>
    <dgm:pt modelId="{1F50BEED-FB15-4525-B64F-6A9257EB25DB}" type="parTrans" cxnId="{A5A6B300-7CF4-4211-9D57-574DD96291E4}">
      <dgm:prSet/>
      <dgm:spPr/>
      <dgm:t>
        <a:bodyPr/>
        <a:lstStyle/>
        <a:p>
          <a:endParaRPr lang="en-US"/>
        </a:p>
      </dgm:t>
    </dgm:pt>
    <dgm:pt modelId="{9AFD4368-F95B-42F3-A1F4-A45A212F19E9}" type="sibTrans" cxnId="{A5A6B300-7CF4-4211-9D57-574DD96291E4}">
      <dgm:prSet/>
      <dgm:spPr/>
      <dgm:t>
        <a:bodyPr/>
        <a:lstStyle/>
        <a:p>
          <a:endParaRPr lang="en-US"/>
        </a:p>
      </dgm:t>
    </dgm:pt>
    <dgm:pt modelId="{AC869943-319B-46C9-9E48-50619D0B6609}">
      <dgm:prSet/>
      <dgm:spPr/>
      <dgm:t>
        <a:bodyPr/>
        <a:lstStyle/>
        <a:p>
          <a:r>
            <a:rPr lang="pl-PL"/>
            <a:t>The name, often translated as Wise Oak, not only provides an association with wisdom, deep roots and longevity as well as masculinity</a:t>
          </a:r>
          <a:endParaRPr lang="en-US"/>
        </a:p>
      </dgm:t>
    </dgm:pt>
    <dgm:pt modelId="{169D6925-6A9D-4111-81AC-6FB56BA11318}" type="parTrans" cxnId="{4D95494C-711D-4D19-ACF2-F0934DDA9AEF}">
      <dgm:prSet/>
      <dgm:spPr/>
      <dgm:t>
        <a:bodyPr/>
        <a:lstStyle/>
        <a:p>
          <a:endParaRPr lang="en-US"/>
        </a:p>
      </dgm:t>
    </dgm:pt>
    <dgm:pt modelId="{6FA58210-429D-45D3-B499-7B27963EAEE5}" type="sibTrans" cxnId="{4D95494C-711D-4D19-ACF2-F0934DDA9AEF}">
      <dgm:prSet/>
      <dgm:spPr/>
      <dgm:t>
        <a:bodyPr/>
        <a:lstStyle/>
        <a:p>
          <a:endParaRPr lang="en-US"/>
        </a:p>
      </dgm:t>
    </dgm:pt>
    <dgm:pt modelId="{2E19EB45-E485-4392-9F5B-ABC9E2F224CE}" type="pres">
      <dgm:prSet presAssocID="{0FEF549A-FEE1-4019-89BA-65955EC5948A}" presName="linear" presStyleCnt="0">
        <dgm:presLayoutVars>
          <dgm:animLvl val="lvl"/>
          <dgm:resizeHandles val="exact"/>
        </dgm:presLayoutVars>
      </dgm:prSet>
      <dgm:spPr/>
    </dgm:pt>
    <dgm:pt modelId="{B2234149-16CC-4B08-A2FF-122F33E08B7A}" type="pres">
      <dgm:prSet presAssocID="{9E73CEBB-B830-48F2-AF75-BAA00CE363B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B900A8E-465E-4D16-9ECF-14FC659C0B93}" type="pres">
      <dgm:prSet presAssocID="{88649117-2448-4ACB-A470-EFE153B6A5E7}" presName="spacer" presStyleCnt="0"/>
      <dgm:spPr/>
    </dgm:pt>
    <dgm:pt modelId="{0029B88C-2E56-4695-8123-5FF7EEAE62B4}" type="pres">
      <dgm:prSet presAssocID="{54BBE257-75BF-4A91-8496-C8655613476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144DB73-D0CF-4699-8330-606953E80E2A}" type="pres">
      <dgm:prSet presAssocID="{9AFD4368-F95B-42F3-A1F4-A45A212F19E9}" presName="spacer" presStyleCnt="0"/>
      <dgm:spPr/>
    </dgm:pt>
    <dgm:pt modelId="{27E155AF-DE82-4334-9132-7183D03EE2C2}" type="pres">
      <dgm:prSet presAssocID="{AC869943-319B-46C9-9E48-50619D0B660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5A6B300-7CF4-4211-9D57-574DD96291E4}" srcId="{0FEF549A-FEE1-4019-89BA-65955EC5948A}" destId="{54BBE257-75BF-4A91-8496-C86556134760}" srcOrd="1" destOrd="0" parTransId="{1F50BEED-FB15-4525-B64F-6A9257EB25DB}" sibTransId="{9AFD4368-F95B-42F3-A1F4-A45A212F19E9}"/>
    <dgm:cxn modelId="{314D3A3E-F760-430F-A1C9-3108965E0702}" type="presOf" srcId="{9E73CEBB-B830-48F2-AF75-BAA00CE363B5}" destId="{B2234149-16CC-4B08-A2FF-122F33E08B7A}" srcOrd="0" destOrd="0" presId="urn:microsoft.com/office/officeart/2005/8/layout/vList2"/>
    <dgm:cxn modelId="{4FCED65E-5784-4A35-9632-09276939CBA3}" type="presOf" srcId="{0FEF549A-FEE1-4019-89BA-65955EC5948A}" destId="{2E19EB45-E485-4392-9F5B-ABC9E2F224CE}" srcOrd="0" destOrd="0" presId="urn:microsoft.com/office/officeart/2005/8/layout/vList2"/>
    <dgm:cxn modelId="{595D4B64-C309-40DE-8FC2-9385F4EFD408}" srcId="{0FEF549A-FEE1-4019-89BA-65955EC5948A}" destId="{9E73CEBB-B830-48F2-AF75-BAA00CE363B5}" srcOrd="0" destOrd="0" parTransId="{5485BF43-E3E7-4B9E-89CD-E345C8EE7124}" sibTransId="{88649117-2448-4ACB-A470-EFE153B6A5E7}"/>
    <dgm:cxn modelId="{4D95494C-711D-4D19-ACF2-F0934DDA9AEF}" srcId="{0FEF549A-FEE1-4019-89BA-65955EC5948A}" destId="{AC869943-319B-46C9-9E48-50619D0B6609}" srcOrd="2" destOrd="0" parTransId="{169D6925-6A9D-4111-81AC-6FB56BA11318}" sibTransId="{6FA58210-429D-45D3-B499-7B27963EAEE5}"/>
    <dgm:cxn modelId="{9ADB15E3-6439-4D7D-9FF9-7FAB95DF536C}" type="presOf" srcId="{54BBE257-75BF-4A91-8496-C86556134760}" destId="{0029B88C-2E56-4695-8123-5FF7EEAE62B4}" srcOrd="0" destOrd="0" presId="urn:microsoft.com/office/officeart/2005/8/layout/vList2"/>
    <dgm:cxn modelId="{E6C916F7-538A-4154-9F5A-B1FB7251F1CA}" type="presOf" srcId="{AC869943-319B-46C9-9E48-50619D0B6609}" destId="{27E155AF-DE82-4334-9132-7183D03EE2C2}" srcOrd="0" destOrd="0" presId="urn:microsoft.com/office/officeart/2005/8/layout/vList2"/>
    <dgm:cxn modelId="{7CF4BA20-A945-4506-B6E2-467C39CD3EDF}" type="presParOf" srcId="{2E19EB45-E485-4392-9F5B-ABC9E2F224CE}" destId="{B2234149-16CC-4B08-A2FF-122F33E08B7A}" srcOrd="0" destOrd="0" presId="urn:microsoft.com/office/officeart/2005/8/layout/vList2"/>
    <dgm:cxn modelId="{D4E17314-3736-4FC5-A001-088BF8DF8D7F}" type="presParOf" srcId="{2E19EB45-E485-4392-9F5B-ABC9E2F224CE}" destId="{5B900A8E-465E-4D16-9ECF-14FC659C0B93}" srcOrd="1" destOrd="0" presId="urn:microsoft.com/office/officeart/2005/8/layout/vList2"/>
    <dgm:cxn modelId="{425C4549-E3C2-4DF6-AE9B-630EACFA5FF2}" type="presParOf" srcId="{2E19EB45-E485-4392-9F5B-ABC9E2F224CE}" destId="{0029B88C-2E56-4695-8123-5FF7EEAE62B4}" srcOrd="2" destOrd="0" presId="urn:microsoft.com/office/officeart/2005/8/layout/vList2"/>
    <dgm:cxn modelId="{7368BBB7-83E3-4940-B96E-369568D96397}" type="presParOf" srcId="{2E19EB45-E485-4392-9F5B-ABC9E2F224CE}" destId="{B144DB73-D0CF-4699-8330-606953E80E2A}" srcOrd="3" destOrd="0" presId="urn:microsoft.com/office/officeart/2005/8/layout/vList2"/>
    <dgm:cxn modelId="{FA323617-C755-4061-8F43-02F876727A45}" type="presParOf" srcId="{2E19EB45-E485-4392-9F5B-ABC9E2F224CE}" destId="{27E155AF-DE82-4334-9132-7183D03EE2C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5C9BC50-37FF-457B-B218-4698E538CC7D}" type="doc">
      <dgm:prSet loTypeId="urn:microsoft.com/office/officeart/2005/8/layout/cycle5" loCatId="cycle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E9F270D-A5E3-41A6-B042-704F66081AB6}">
      <dgm:prSet/>
      <dgm:spPr/>
      <dgm:t>
        <a:bodyPr/>
        <a:lstStyle/>
        <a:p>
          <a:r>
            <a:rPr lang="pl-PL" dirty="0"/>
            <a:t>Druids were often portrayed as part of a barbaric society.</a:t>
          </a:r>
          <a:endParaRPr lang="en-US" dirty="0"/>
        </a:p>
      </dgm:t>
    </dgm:pt>
    <dgm:pt modelId="{E4C575E6-2FC5-4741-94E4-BFDEBB8036FD}" type="parTrans" cxnId="{3AD4DB31-D514-4A8C-9474-3E6102DD8B06}">
      <dgm:prSet/>
      <dgm:spPr/>
      <dgm:t>
        <a:bodyPr/>
        <a:lstStyle/>
        <a:p>
          <a:endParaRPr lang="en-US"/>
        </a:p>
      </dgm:t>
    </dgm:pt>
    <dgm:pt modelId="{1E520F33-7CAD-46C1-8765-55C57FA29ACF}" type="sibTrans" cxnId="{3AD4DB31-D514-4A8C-9474-3E6102DD8B06}">
      <dgm:prSet/>
      <dgm:spPr/>
      <dgm:t>
        <a:bodyPr/>
        <a:lstStyle/>
        <a:p>
          <a:endParaRPr lang="en-US"/>
        </a:p>
      </dgm:t>
    </dgm:pt>
    <dgm:pt modelId="{76DB9679-A6B6-CD45-8BE2-246315A0FDCA}">
      <dgm:prSet/>
      <dgm:spPr/>
      <dgm:t>
        <a:bodyPr/>
        <a:lstStyle/>
        <a:p>
          <a:r>
            <a:rPr lang="pl-PL" dirty="0"/>
            <a:t>Even though described as the judges, leaders of the society and holders of knowledge, or as Caesar said, worshippers of Roman gods, Classical sources often associate druids with human sacrifice.</a:t>
          </a:r>
          <a:endParaRPr lang="en-US" dirty="0"/>
        </a:p>
      </dgm:t>
    </dgm:pt>
    <dgm:pt modelId="{9EBBDF8C-0F4E-4A4F-A8BF-D629D271B509}" type="parTrans" cxnId="{F29DDC3A-40AF-6646-99B7-79D1A6E419A5}">
      <dgm:prSet/>
      <dgm:spPr/>
      <dgm:t>
        <a:bodyPr/>
        <a:lstStyle/>
        <a:p>
          <a:endParaRPr lang="en-US"/>
        </a:p>
      </dgm:t>
    </dgm:pt>
    <dgm:pt modelId="{FEEF3479-7F26-684D-B2B5-D9D1740D540F}" type="sibTrans" cxnId="{F29DDC3A-40AF-6646-99B7-79D1A6E419A5}">
      <dgm:prSet/>
      <dgm:spPr/>
      <dgm:t>
        <a:bodyPr/>
        <a:lstStyle/>
        <a:p>
          <a:endParaRPr lang="en-US"/>
        </a:p>
      </dgm:t>
    </dgm:pt>
    <dgm:pt modelId="{A9E9617E-84FC-4449-8B51-3E193BA012AD}">
      <dgm:prSet/>
      <dgm:spPr/>
      <dgm:t>
        <a:bodyPr/>
        <a:lstStyle/>
        <a:p>
          <a:r>
            <a:rPr lang="pl-PL" dirty="0"/>
            <a:t>Druids were often portrayed as part of a barbaric society</a:t>
          </a:r>
          <a:endParaRPr lang="en-US" dirty="0"/>
        </a:p>
      </dgm:t>
    </dgm:pt>
    <dgm:pt modelId="{E6117757-4270-4613-B24F-1D1537D2C240}" type="parTrans" cxnId="{45320F62-C996-624E-AB24-48D3484D102C}">
      <dgm:prSet/>
      <dgm:spPr/>
      <dgm:t>
        <a:bodyPr/>
        <a:lstStyle/>
        <a:p>
          <a:endParaRPr lang="en-US"/>
        </a:p>
      </dgm:t>
    </dgm:pt>
    <dgm:pt modelId="{0ECBCDD4-4CF5-4100-981B-707AB46EE6C7}" type="sibTrans" cxnId="{45320F62-C996-624E-AB24-48D3484D102C}">
      <dgm:prSet/>
      <dgm:spPr/>
      <dgm:t>
        <a:bodyPr/>
        <a:lstStyle/>
        <a:p>
          <a:endParaRPr lang="en-US"/>
        </a:p>
      </dgm:t>
    </dgm:pt>
    <dgm:pt modelId="{7C5AD486-3DFD-D745-8501-C90AEA027E41}">
      <dgm:prSet/>
      <dgm:spPr/>
      <dgm:t>
        <a:bodyPr/>
        <a:lstStyle/>
        <a:p>
          <a:r>
            <a:rPr lang="pl-PL" dirty="0"/>
            <a:t>There’s only a few mentions of Druids performing magic, other than congregating to celebrate sacred days.</a:t>
          </a:r>
          <a:endParaRPr lang="en-US" dirty="0"/>
        </a:p>
      </dgm:t>
    </dgm:pt>
    <dgm:pt modelId="{029D048E-FE42-6C49-BF71-7A4105187659}" type="parTrans" cxnId="{7613109F-DBD0-BF4A-9965-2E129F536D87}">
      <dgm:prSet/>
      <dgm:spPr/>
      <dgm:t>
        <a:bodyPr/>
        <a:lstStyle/>
        <a:p>
          <a:endParaRPr lang="en-US"/>
        </a:p>
      </dgm:t>
    </dgm:pt>
    <dgm:pt modelId="{019D5FD4-66D8-F549-B0D6-93EEF86EB09E}" type="sibTrans" cxnId="{7613109F-DBD0-BF4A-9965-2E129F536D87}">
      <dgm:prSet/>
      <dgm:spPr/>
      <dgm:t>
        <a:bodyPr/>
        <a:lstStyle/>
        <a:p>
          <a:endParaRPr lang="en-US"/>
        </a:p>
      </dgm:t>
    </dgm:pt>
    <dgm:pt modelId="{16736BBA-EAA9-4C4A-BBA8-50BEAFBD73AF}" type="pres">
      <dgm:prSet presAssocID="{45C9BC50-37FF-457B-B218-4698E538CC7D}" presName="cycle" presStyleCnt="0">
        <dgm:presLayoutVars>
          <dgm:dir/>
          <dgm:resizeHandles val="exact"/>
        </dgm:presLayoutVars>
      </dgm:prSet>
      <dgm:spPr/>
    </dgm:pt>
    <dgm:pt modelId="{CDC49AB2-014B-914D-B73F-68B1E64734E3}" type="pres">
      <dgm:prSet presAssocID="{1E9F270D-A5E3-41A6-B042-704F66081AB6}" presName="node" presStyleLbl="node1" presStyleIdx="0" presStyleCnt="4">
        <dgm:presLayoutVars>
          <dgm:bulletEnabled val="1"/>
        </dgm:presLayoutVars>
      </dgm:prSet>
      <dgm:spPr/>
    </dgm:pt>
    <dgm:pt modelId="{1882120E-EE2B-864A-89C1-D98FC741BBBC}" type="pres">
      <dgm:prSet presAssocID="{1E9F270D-A5E3-41A6-B042-704F66081AB6}" presName="spNode" presStyleCnt="0"/>
      <dgm:spPr/>
    </dgm:pt>
    <dgm:pt modelId="{9790C1B7-592A-7849-BCB8-998B11C11232}" type="pres">
      <dgm:prSet presAssocID="{1E520F33-7CAD-46C1-8765-55C57FA29ACF}" presName="sibTrans" presStyleLbl="sibTrans1D1" presStyleIdx="0" presStyleCnt="4"/>
      <dgm:spPr/>
    </dgm:pt>
    <dgm:pt modelId="{D817081B-9D42-FD4A-8115-B3F75E882287}" type="pres">
      <dgm:prSet presAssocID="{A9E9617E-84FC-4449-8B51-3E193BA012AD}" presName="node" presStyleLbl="node1" presStyleIdx="1" presStyleCnt="4">
        <dgm:presLayoutVars>
          <dgm:bulletEnabled val="1"/>
        </dgm:presLayoutVars>
      </dgm:prSet>
      <dgm:spPr/>
    </dgm:pt>
    <dgm:pt modelId="{76B90B84-A072-4546-A2EF-B1E75321A99D}" type="pres">
      <dgm:prSet presAssocID="{A9E9617E-84FC-4449-8B51-3E193BA012AD}" presName="spNode" presStyleCnt="0"/>
      <dgm:spPr/>
    </dgm:pt>
    <dgm:pt modelId="{0A531E3C-19D1-A048-BC2D-A65DCA0D8286}" type="pres">
      <dgm:prSet presAssocID="{0ECBCDD4-4CF5-4100-981B-707AB46EE6C7}" presName="sibTrans" presStyleLbl="sibTrans1D1" presStyleIdx="1" presStyleCnt="4"/>
      <dgm:spPr/>
    </dgm:pt>
    <dgm:pt modelId="{D8B3CDC3-4921-2447-B5C0-CEC2E597F93C}" type="pres">
      <dgm:prSet presAssocID="{76DB9679-A6B6-CD45-8BE2-246315A0FDCA}" presName="node" presStyleLbl="node1" presStyleIdx="2" presStyleCnt="4">
        <dgm:presLayoutVars>
          <dgm:bulletEnabled val="1"/>
        </dgm:presLayoutVars>
      </dgm:prSet>
      <dgm:spPr/>
    </dgm:pt>
    <dgm:pt modelId="{34C19095-000D-C041-A1F5-6F9CF3E176B2}" type="pres">
      <dgm:prSet presAssocID="{76DB9679-A6B6-CD45-8BE2-246315A0FDCA}" presName="spNode" presStyleCnt="0"/>
      <dgm:spPr/>
    </dgm:pt>
    <dgm:pt modelId="{D6BAAEF8-FA37-E145-9267-6E726513EC9A}" type="pres">
      <dgm:prSet presAssocID="{FEEF3479-7F26-684D-B2B5-D9D1740D540F}" presName="sibTrans" presStyleLbl="sibTrans1D1" presStyleIdx="2" presStyleCnt="4"/>
      <dgm:spPr/>
    </dgm:pt>
    <dgm:pt modelId="{314A6ADF-D82C-2545-A756-9F24E1EDEC06}" type="pres">
      <dgm:prSet presAssocID="{7C5AD486-3DFD-D745-8501-C90AEA027E41}" presName="node" presStyleLbl="node1" presStyleIdx="3" presStyleCnt="4">
        <dgm:presLayoutVars>
          <dgm:bulletEnabled val="1"/>
        </dgm:presLayoutVars>
      </dgm:prSet>
      <dgm:spPr/>
    </dgm:pt>
    <dgm:pt modelId="{9F3727C1-CF8F-4646-BF3E-72DC69B70E42}" type="pres">
      <dgm:prSet presAssocID="{7C5AD486-3DFD-D745-8501-C90AEA027E41}" presName="spNode" presStyleCnt="0"/>
      <dgm:spPr/>
    </dgm:pt>
    <dgm:pt modelId="{1A6BD3B7-06D9-3E40-B2D3-7E955E6A1648}" type="pres">
      <dgm:prSet presAssocID="{019D5FD4-66D8-F549-B0D6-93EEF86EB09E}" presName="sibTrans" presStyleLbl="sibTrans1D1" presStyleIdx="3" presStyleCnt="4"/>
      <dgm:spPr/>
    </dgm:pt>
  </dgm:ptLst>
  <dgm:cxnLst>
    <dgm:cxn modelId="{3C2D3B0A-ACCF-E240-8EF6-5B3874873B27}" type="presOf" srcId="{A9E9617E-84FC-4449-8B51-3E193BA012AD}" destId="{D817081B-9D42-FD4A-8115-B3F75E882287}" srcOrd="0" destOrd="0" presId="urn:microsoft.com/office/officeart/2005/8/layout/cycle5"/>
    <dgm:cxn modelId="{5C78DE30-829C-FE42-9772-3371174E5A13}" type="presOf" srcId="{76DB9679-A6B6-CD45-8BE2-246315A0FDCA}" destId="{D8B3CDC3-4921-2447-B5C0-CEC2E597F93C}" srcOrd="0" destOrd="0" presId="urn:microsoft.com/office/officeart/2005/8/layout/cycle5"/>
    <dgm:cxn modelId="{3AD4DB31-D514-4A8C-9474-3E6102DD8B06}" srcId="{45C9BC50-37FF-457B-B218-4698E538CC7D}" destId="{1E9F270D-A5E3-41A6-B042-704F66081AB6}" srcOrd="0" destOrd="0" parTransId="{E4C575E6-2FC5-4741-94E4-BFDEBB8036FD}" sibTransId="{1E520F33-7CAD-46C1-8765-55C57FA29ACF}"/>
    <dgm:cxn modelId="{F29DDC3A-40AF-6646-99B7-79D1A6E419A5}" srcId="{45C9BC50-37FF-457B-B218-4698E538CC7D}" destId="{76DB9679-A6B6-CD45-8BE2-246315A0FDCA}" srcOrd="2" destOrd="0" parTransId="{9EBBDF8C-0F4E-4A4F-A8BF-D629D271B509}" sibTransId="{FEEF3479-7F26-684D-B2B5-D9D1740D540F}"/>
    <dgm:cxn modelId="{6D321E3C-6CC4-9F4A-93E1-0691E2164661}" type="presOf" srcId="{0ECBCDD4-4CF5-4100-981B-707AB46EE6C7}" destId="{0A531E3C-19D1-A048-BC2D-A65DCA0D8286}" srcOrd="0" destOrd="0" presId="urn:microsoft.com/office/officeart/2005/8/layout/cycle5"/>
    <dgm:cxn modelId="{45320F62-C996-624E-AB24-48D3484D102C}" srcId="{45C9BC50-37FF-457B-B218-4698E538CC7D}" destId="{A9E9617E-84FC-4449-8B51-3E193BA012AD}" srcOrd="1" destOrd="0" parTransId="{E6117757-4270-4613-B24F-1D1537D2C240}" sibTransId="{0ECBCDD4-4CF5-4100-981B-707AB46EE6C7}"/>
    <dgm:cxn modelId="{9A615B57-BB44-C741-A996-E97E941BF9C7}" type="presOf" srcId="{7C5AD486-3DFD-D745-8501-C90AEA027E41}" destId="{314A6ADF-D82C-2545-A756-9F24E1EDEC06}" srcOrd="0" destOrd="0" presId="urn:microsoft.com/office/officeart/2005/8/layout/cycle5"/>
    <dgm:cxn modelId="{BA142286-574B-324F-A681-6F3D04C1CDBA}" type="presOf" srcId="{1E520F33-7CAD-46C1-8765-55C57FA29ACF}" destId="{9790C1B7-592A-7849-BCB8-998B11C11232}" srcOrd="0" destOrd="0" presId="urn:microsoft.com/office/officeart/2005/8/layout/cycle5"/>
    <dgm:cxn modelId="{AE2FE995-216A-434B-AFC2-05B78EAD98CB}" type="presOf" srcId="{019D5FD4-66D8-F549-B0D6-93EEF86EB09E}" destId="{1A6BD3B7-06D9-3E40-B2D3-7E955E6A1648}" srcOrd="0" destOrd="0" presId="urn:microsoft.com/office/officeart/2005/8/layout/cycle5"/>
    <dgm:cxn modelId="{7613109F-DBD0-BF4A-9965-2E129F536D87}" srcId="{45C9BC50-37FF-457B-B218-4698E538CC7D}" destId="{7C5AD486-3DFD-D745-8501-C90AEA027E41}" srcOrd="3" destOrd="0" parTransId="{029D048E-FE42-6C49-BF71-7A4105187659}" sibTransId="{019D5FD4-66D8-F549-B0D6-93EEF86EB09E}"/>
    <dgm:cxn modelId="{E922FCD5-D1FA-3A40-8B9E-ECF493AFF276}" type="presOf" srcId="{45C9BC50-37FF-457B-B218-4698E538CC7D}" destId="{16736BBA-EAA9-4C4A-BBA8-50BEAFBD73AF}" srcOrd="0" destOrd="0" presId="urn:microsoft.com/office/officeart/2005/8/layout/cycle5"/>
    <dgm:cxn modelId="{3C82BAE3-4D27-7248-98C5-1475C39DBB30}" type="presOf" srcId="{1E9F270D-A5E3-41A6-B042-704F66081AB6}" destId="{CDC49AB2-014B-914D-B73F-68B1E64734E3}" srcOrd="0" destOrd="0" presId="urn:microsoft.com/office/officeart/2005/8/layout/cycle5"/>
    <dgm:cxn modelId="{89B897E4-DA35-8D4C-A7A5-94180718B70D}" type="presOf" srcId="{FEEF3479-7F26-684D-B2B5-D9D1740D540F}" destId="{D6BAAEF8-FA37-E145-9267-6E726513EC9A}" srcOrd="0" destOrd="0" presId="urn:microsoft.com/office/officeart/2005/8/layout/cycle5"/>
    <dgm:cxn modelId="{4B0E7860-7311-DF46-9AA3-7ADD5B7B5C21}" type="presParOf" srcId="{16736BBA-EAA9-4C4A-BBA8-50BEAFBD73AF}" destId="{CDC49AB2-014B-914D-B73F-68B1E64734E3}" srcOrd="0" destOrd="0" presId="urn:microsoft.com/office/officeart/2005/8/layout/cycle5"/>
    <dgm:cxn modelId="{D104D991-7D92-5E4F-8536-C4EFDC645D6A}" type="presParOf" srcId="{16736BBA-EAA9-4C4A-BBA8-50BEAFBD73AF}" destId="{1882120E-EE2B-864A-89C1-D98FC741BBBC}" srcOrd="1" destOrd="0" presId="urn:microsoft.com/office/officeart/2005/8/layout/cycle5"/>
    <dgm:cxn modelId="{0D5C843D-8858-F14A-A70C-C1DDF1E48B9D}" type="presParOf" srcId="{16736BBA-EAA9-4C4A-BBA8-50BEAFBD73AF}" destId="{9790C1B7-592A-7849-BCB8-998B11C11232}" srcOrd="2" destOrd="0" presId="urn:microsoft.com/office/officeart/2005/8/layout/cycle5"/>
    <dgm:cxn modelId="{2CB0C194-5903-FD47-9EDD-6237DB2A47CC}" type="presParOf" srcId="{16736BBA-EAA9-4C4A-BBA8-50BEAFBD73AF}" destId="{D817081B-9D42-FD4A-8115-B3F75E882287}" srcOrd="3" destOrd="0" presId="urn:microsoft.com/office/officeart/2005/8/layout/cycle5"/>
    <dgm:cxn modelId="{1CF9A886-300F-C04B-8C24-5C371B50CC79}" type="presParOf" srcId="{16736BBA-EAA9-4C4A-BBA8-50BEAFBD73AF}" destId="{76B90B84-A072-4546-A2EF-B1E75321A99D}" srcOrd="4" destOrd="0" presId="urn:microsoft.com/office/officeart/2005/8/layout/cycle5"/>
    <dgm:cxn modelId="{A2B404B2-17B6-E948-A72C-91D166D0B09D}" type="presParOf" srcId="{16736BBA-EAA9-4C4A-BBA8-50BEAFBD73AF}" destId="{0A531E3C-19D1-A048-BC2D-A65DCA0D8286}" srcOrd="5" destOrd="0" presId="urn:microsoft.com/office/officeart/2005/8/layout/cycle5"/>
    <dgm:cxn modelId="{21012538-6899-4348-BD49-EEB70927056C}" type="presParOf" srcId="{16736BBA-EAA9-4C4A-BBA8-50BEAFBD73AF}" destId="{D8B3CDC3-4921-2447-B5C0-CEC2E597F93C}" srcOrd="6" destOrd="0" presId="urn:microsoft.com/office/officeart/2005/8/layout/cycle5"/>
    <dgm:cxn modelId="{2137438E-2B84-6E42-B062-1B9B85C97C26}" type="presParOf" srcId="{16736BBA-EAA9-4C4A-BBA8-50BEAFBD73AF}" destId="{34C19095-000D-C041-A1F5-6F9CF3E176B2}" srcOrd="7" destOrd="0" presId="urn:microsoft.com/office/officeart/2005/8/layout/cycle5"/>
    <dgm:cxn modelId="{BD7B42AF-7268-814D-9ED2-6A5B3D0FCA7B}" type="presParOf" srcId="{16736BBA-EAA9-4C4A-BBA8-50BEAFBD73AF}" destId="{D6BAAEF8-FA37-E145-9267-6E726513EC9A}" srcOrd="8" destOrd="0" presId="urn:microsoft.com/office/officeart/2005/8/layout/cycle5"/>
    <dgm:cxn modelId="{D079DC9E-2DFE-C94B-89A2-DBF86658CEC3}" type="presParOf" srcId="{16736BBA-EAA9-4C4A-BBA8-50BEAFBD73AF}" destId="{314A6ADF-D82C-2545-A756-9F24E1EDEC06}" srcOrd="9" destOrd="0" presId="urn:microsoft.com/office/officeart/2005/8/layout/cycle5"/>
    <dgm:cxn modelId="{F60F6C45-D0A6-6040-89F8-FCE3A39C8967}" type="presParOf" srcId="{16736BBA-EAA9-4C4A-BBA8-50BEAFBD73AF}" destId="{9F3727C1-CF8F-4646-BF3E-72DC69B70E42}" srcOrd="10" destOrd="0" presId="urn:microsoft.com/office/officeart/2005/8/layout/cycle5"/>
    <dgm:cxn modelId="{D802BEE5-594F-5C43-A072-E55792F0F13B}" type="presParOf" srcId="{16736BBA-EAA9-4C4A-BBA8-50BEAFBD73AF}" destId="{1A6BD3B7-06D9-3E40-B2D3-7E955E6A1648}" srcOrd="11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82FF3AE-1704-443A-81F8-EF79C38CC822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B2B24E45-C366-4A7D-B28A-7D8E49E9C13A}">
      <dgm:prSet/>
      <dgm:spPr/>
      <dgm:t>
        <a:bodyPr/>
        <a:lstStyle/>
        <a:p>
          <a:r>
            <a:rPr lang="pl-PL" dirty="0" err="1"/>
            <a:t>Druids</a:t>
          </a:r>
          <a:r>
            <a:rPr lang="pl-PL" dirty="0"/>
            <a:t>, </a:t>
          </a:r>
          <a:r>
            <a:rPr lang="pl-PL" dirty="0" err="1"/>
            <a:t>although</a:t>
          </a:r>
          <a:r>
            <a:rPr lang="pl-PL" dirty="0"/>
            <a:t> </a:t>
          </a:r>
          <a:r>
            <a:rPr lang="pl-PL" dirty="0" err="1"/>
            <a:t>strongly</a:t>
          </a:r>
          <a:r>
            <a:rPr lang="pl-PL" dirty="0"/>
            <a:t> </a:t>
          </a:r>
          <a:r>
            <a:rPr lang="pl-PL" dirty="0" err="1"/>
            <a:t>associated</a:t>
          </a:r>
          <a:r>
            <a:rPr lang="pl-PL" dirty="0"/>
            <a:t> with Continental </a:t>
          </a:r>
          <a:r>
            <a:rPr lang="pl-PL" dirty="0" err="1"/>
            <a:t>Celts</a:t>
          </a:r>
          <a:r>
            <a:rPr lang="pl-PL" dirty="0"/>
            <a:t>, </a:t>
          </a:r>
          <a:r>
            <a:rPr lang="pl-PL" dirty="0" err="1"/>
            <a:t>were</a:t>
          </a:r>
          <a:r>
            <a:rPr lang="pl-PL" dirty="0"/>
            <a:t> a </a:t>
          </a:r>
          <a:r>
            <a:rPr lang="pl-PL" dirty="0" err="1"/>
            <a:t>tradition</a:t>
          </a:r>
          <a:r>
            <a:rPr lang="pl-PL" dirty="0"/>
            <a:t> </a:t>
          </a:r>
          <a:r>
            <a:rPr lang="pl-PL" dirty="0" err="1"/>
            <a:t>that</a:t>
          </a:r>
          <a:r>
            <a:rPr lang="pl-PL" dirty="0"/>
            <a:t> was </a:t>
          </a:r>
          <a:r>
            <a:rPr lang="pl-PL" dirty="0" err="1"/>
            <a:t>quite</a:t>
          </a:r>
          <a:r>
            <a:rPr lang="pl-PL" dirty="0"/>
            <a:t> </a:t>
          </a:r>
          <a:r>
            <a:rPr lang="pl-PL" dirty="0" err="1"/>
            <a:t>widespread</a:t>
          </a:r>
          <a:r>
            <a:rPr lang="pl-PL" dirty="0"/>
            <a:t>. </a:t>
          </a:r>
          <a:r>
            <a:rPr lang="pl-PL" dirty="0" err="1"/>
            <a:t>Considering</a:t>
          </a:r>
          <a:r>
            <a:rPr lang="pl-PL" dirty="0"/>
            <a:t> </a:t>
          </a:r>
          <a:r>
            <a:rPr lang="pl-PL" dirty="0" err="1"/>
            <a:t>their</a:t>
          </a:r>
          <a:r>
            <a:rPr lang="pl-PL" dirty="0"/>
            <a:t> </a:t>
          </a:r>
          <a:r>
            <a:rPr lang="pl-PL" dirty="0" err="1"/>
            <a:t>association</a:t>
          </a:r>
          <a:r>
            <a:rPr lang="pl-PL" dirty="0"/>
            <a:t> with the </a:t>
          </a:r>
          <a:r>
            <a:rPr lang="pl-PL" dirty="0" err="1"/>
            <a:t>God</a:t>
          </a:r>
          <a:r>
            <a:rPr lang="pl-PL" dirty="0"/>
            <a:t> of the </a:t>
          </a:r>
          <a:r>
            <a:rPr lang="pl-PL" dirty="0" err="1"/>
            <a:t>Underworld</a:t>
          </a:r>
          <a:r>
            <a:rPr lang="pl-PL" dirty="0"/>
            <a:t> (</a:t>
          </a:r>
          <a:r>
            <a:rPr lang="pl-PL" dirty="0" err="1"/>
            <a:t>Dis</a:t>
          </a:r>
          <a:r>
            <a:rPr lang="pl-PL" dirty="0"/>
            <a:t> Pater </a:t>
          </a:r>
          <a:r>
            <a:rPr lang="pl-PL" dirty="0" err="1"/>
            <a:t>according</a:t>
          </a:r>
          <a:r>
            <a:rPr lang="pl-PL" dirty="0"/>
            <a:t> to </a:t>
          </a:r>
          <a:r>
            <a:rPr lang="pl-PL" dirty="0" err="1"/>
            <a:t>Caesar</a:t>
          </a:r>
          <a:r>
            <a:rPr lang="pl-PL" dirty="0"/>
            <a:t>), one </a:t>
          </a:r>
          <a:r>
            <a:rPr lang="pl-PL" dirty="0" err="1"/>
            <a:t>could</a:t>
          </a:r>
          <a:r>
            <a:rPr lang="pl-PL" dirty="0"/>
            <a:t> </a:t>
          </a:r>
          <a:r>
            <a:rPr lang="pl-PL" dirty="0" err="1"/>
            <a:t>draw</a:t>
          </a:r>
          <a:r>
            <a:rPr lang="pl-PL" dirty="0"/>
            <a:t> </a:t>
          </a:r>
          <a:r>
            <a:rPr lang="pl-PL" dirty="0" err="1"/>
            <a:t>similarities</a:t>
          </a:r>
          <a:r>
            <a:rPr lang="pl-PL" dirty="0"/>
            <a:t> </a:t>
          </a:r>
          <a:r>
            <a:rPr lang="pl-PL" dirty="0" err="1"/>
            <a:t>between</a:t>
          </a:r>
          <a:r>
            <a:rPr lang="pl-PL" dirty="0"/>
            <a:t> </a:t>
          </a:r>
          <a:r>
            <a:rPr lang="pl-PL" dirty="0" err="1"/>
            <a:t>Druids</a:t>
          </a:r>
          <a:r>
            <a:rPr lang="pl-PL" dirty="0"/>
            <a:t> and </a:t>
          </a:r>
          <a:r>
            <a:rPr lang="pl-PL" dirty="0" err="1"/>
            <a:t>Wolchws</a:t>
          </a:r>
          <a:r>
            <a:rPr lang="pl-PL" dirty="0"/>
            <a:t> </a:t>
          </a:r>
          <a:r>
            <a:rPr lang="pl-PL" dirty="0" err="1"/>
            <a:t>or</a:t>
          </a:r>
          <a:r>
            <a:rPr lang="pl-PL" dirty="0"/>
            <a:t> </a:t>
          </a:r>
          <a:r>
            <a:rPr lang="pl-PL" dirty="0" err="1"/>
            <a:t>Wolochs</a:t>
          </a:r>
          <a:r>
            <a:rPr lang="pl-PL" dirty="0"/>
            <a:t>, the </a:t>
          </a:r>
          <a:r>
            <a:rPr lang="pl-PL" dirty="0" err="1"/>
            <a:t>followers</a:t>
          </a:r>
          <a:r>
            <a:rPr lang="pl-PL" dirty="0"/>
            <a:t> of </a:t>
          </a:r>
          <a:r>
            <a:rPr lang="pl-PL" dirty="0" err="1"/>
            <a:t>God</a:t>
          </a:r>
          <a:r>
            <a:rPr lang="pl-PL" dirty="0"/>
            <a:t> </a:t>
          </a:r>
          <a:r>
            <a:rPr lang="pl-PL" dirty="0" err="1"/>
            <a:t>Wales</a:t>
          </a:r>
          <a:r>
            <a:rPr lang="pl-PL" dirty="0"/>
            <a:t>, </a:t>
          </a:r>
          <a:r>
            <a:rPr lang="pl-PL" dirty="0" err="1"/>
            <a:t>both</a:t>
          </a:r>
          <a:r>
            <a:rPr lang="pl-PL" dirty="0"/>
            <a:t> </a:t>
          </a:r>
          <a:r>
            <a:rPr lang="pl-PL" dirty="0" err="1"/>
            <a:t>sharing</a:t>
          </a:r>
          <a:r>
            <a:rPr lang="pl-PL" dirty="0"/>
            <a:t> </a:t>
          </a:r>
          <a:r>
            <a:rPr lang="pl-PL" dirty="0" err="1"/>
            <a:t>similar</a:t>
          </a:r>
          <a:r>
            <a:rPr lang="pl-PL" dirty="0"/>
            <a:t> </a:t>
          </a:r>
          <a:r>
            <a:rPr lang="pl-PL" dirty="0" err="1"/>
            <a:t>tradition</a:t>
          </a:r>
          <a:r>
            <a:rPr lang="pl-PL" dirty="0"/>
            <a:t>, </a:t>
          </a:r>
          <a:r>
            <a:rPr lang="pl-PL" dirty="0" err="1"/>
            <a:t>values</a:t>
          </a:r>
          <a:r>
            <a:rPr lang="pl-PL" dirty="0"/>
            <a:t>, and </a:t>
          </a:r>
          <a:r>
            <a:rPr lang="pl-PL" dirty="0" err="1"/>
            <a:t>division</a:t>
          </a:r>
          <a:r>
            <a:rPr lang="pl-PL" dirty="0"/>
            <a:t> </a:t>
          </a:r>
          <a:r>
            <a:rPr lang="pl-PL" dirty="0" err="1"/>
            <a:t>into</a:t>
          </a:r>
          <a:r>
            <a:rPr lang="pl-PL" dirty="0"/>
            <a:t> </a:t>
          </a:r>
          <a:r>
            <a:rPr lang="pl-PL" dirty="0" err="1"/>
            <a:t>three</a:t>
          </a:r>
          <a:r>
            <a:rPr lang="pl-PL" dirty="0"/>
            <a:t> ‚</a:t>
          </a:r>
          <a:r>
            <a:rPr lang="pl-PL" dirty="0" err="1"/>
            <a:t>orders</a:t>
          </a:r>
          <a:r>
            <a:rPr lang="pl-PL" dirty="0"/>
            <a:t>’ – </a:t>
          </a:r>
          <a:r>
            <a:rPr lang="pl-PL" dirty="0" err="1"/>
            <a:t>Bards</a:t>
          </a:r>
          <a:r>
            <a:rPr lang="pl-PL" dirty="0"/>
            <a:t>, </a:t>
          </a:r>
          <a:r>
            <a:rPr lang="pl-PL" dirty="0" err="1"/>
            <a:t>Ovates</a:t>
          </a:r>
          <a:r>
            <a:rPr lang="pl-PL" dirty="0"/>
            <a:t> and </a:t>
          </a:r>
          <a:r>
            <a:rPr lang="pl-PL" dirty="0" err="1"/>
            <a:t>Druids</a:t>
          </a:r>
          <a:r>
            <a:rPr lang="pl-PL" dirty="0"/>
            <a:t> as </a:t>
          </a:r>
          <a:r>
            <a:rPr lang="pl-PL" dirty="0" err="1"/>
            <a:t>well</a:t>
          </a:r>
          <a:r>
            <a:rPr lang="pl-PL" dirty="0"/>
            <a:t> as </a:t>
          </a:r>
          <a:r>
            <a:rPr lang="pl-PL" dirty="0" err="1"/>
            <a:t>Fortune-tellers</a:t>
          </a:r>
          <a:r>
            <a:rPr lang="pl-PL" dirty="0"/>
            <a:t>, </a:t>
          </a:r>
          <a:r>
            <a:rPr lang="pl-PL" dirty="0" err="1"/>
            <a:t>Priests</a:t>
          </a:r>
          <a:r>
            <a:rPr lang="pl-PL" dirty="0"/>
            <a:t> and </a:t>
          </a:r>
          <a:r>
            <a:rPr lang="pl-PL" dirty="0" err="1"/>
            <a:t>Wolochs</a:t>
          </a:r>
          <a:r>
            <a:rPr lang="pl-PL" dirty="0"/>
            <a:t>.</a:t>
          </a:r>
          <a:endParaRPr lang="en-US" dirty="0"/>
        </a:p>
      </dgm:t>
    </dgm:pt>
    <dgm:pt modelId="{2983CC7E-7E5F-43E6-ADA6-D18D2A9ADC6A}" type="parTrans" cxnId="{2433F044-AA82-4C36-86F3-CC02767783EA}">
      <dgm:prSet/>
      <dgm:spPr/>
      <dgm:t>
        <a:bodyPr/>
        <a:lstStyle/>
        <a:p>
          <a:endParaRPr lang="en-US"/>
        </a:p>
      </dgm:t>
    </dgm:pt>
    <dgm:pt modelId="{1CB97763-CF2B-4819-976A-F5807F140F5F}" type="sibTrans" cxnId="{2433F044-AA82-4C36-86F3-CC02767783EA}">
      <dgm:prSet/>
      <dgm:spPr/>
      <dgm:t>
        <a:bodyPr/>
        <a:lstStyle/>
        <a:p>
          <a:endParaRPr lang="en-US"/>
        </a:p>
      </dgm:t>
    </dgm:pt>
    <dgm:pt modelId="{E4CF6E76-5FB8-4702-8ECE-C51DE1350E03}">
      <dgm:prSet/>
      <dgm:spPr/>
      <dgm:t>
        <a:bodyPr/>
        <a:lstStyle/>
        <a:p>
          <a:r>
            <a:rPr lang="pl-PL" dirty="0" err="1"/>
            <a:t>More</a:t>
          </a:r>
          <a:r>
            <a:rPr lang="pl-PL" dirty="0"/>
            <a:t> </a:t>
          </a:r>
          <a:r>
            <a:rPr lang="pl-PL" dirty="0" err="1"/>
            <a:t>focus</a:t>
          </a:r>
          <a:r>
            <a:rPr lang="pl-PL" dirty="0"/>
            <a:t> on </a:t>
          </a:r>
          <a:r>
            <a:rPr lang="pl-PL" dirty="0" err="1"/>
            <a:t>secondary</a:t>
          </a:r>
          <a:r>
            <a:rPr lang="pl-PL" dirty="0"/>
            <a:t> </a:t>
          </a:r>
          <a:r>
            <a:rPr lang="pl-PL" dirty="0" err="1"/>
            <a:t>sources</a:t>
          </a:r>
          <a:r>
            <a:rPr lang="pl-PL" dirty="0"/>
            <a:t>, </a:t>
          </a:r>
          <a:r>
            <a:rPr lang="pl-PL" dirty="0" err="1"/>
            <a:t>describing</a:t>
          </a:r>
          <a:r>
            <a:rPr lang="pl-PL" dirty="0"/>
            <a:t> </a:t>
          </a:r>
          <a:r>
            <a:rPr lang="pl-PL" dirty="0" err="1"/>
            <a:t>presence</a:t>
          </a:r>
          <a:r>
            <a:rPr lang="pl-PL" dirty="0"/>
            <a:t> of </a:t>
          </a:r>
          <a:r>
            <a:rPr lang="pl-PL" dirty="0" err="1"/>
            <a:t>Druids</a:t>
          </a:r>
          <a:r>
            <a:rPr lang="pl-PL" dirty="0"/>
            <a:t> in Roman </a:t>
          </a:r>
          <a:r>
            <a:rPr lang="pl-PL" dirty="0" err="1"/>
            <a:t>Empire</a:t>
          </a:r>
          <a:r>
            <a:rPr lang="pl-PL" dirty="0"/>
            <a:t> (</a:t>
          </a:r>
          <a:r>
            <a:rPr lang="pl-PL" dirty="0" err="1"/>
            <a:t>Professor</a:t>
          </a:r>
          <a:r>
            <a:rPr lang="pl-PL" dirty="0"/>
            <a:t> </a:t>
          </a:r>
          <a:r>
            <a:rPr lang="pl-PL" dirty="0" err="1"/>
            <a:t>Aldhouse</a:t>
          </a:r>
          <a:r>
            <a:rPr lang="pl-PL" dirty="0"/>
            <a:t>-Green), as </a:t>
          </a:r>
          <a:r>
            <a:rPr lang="pl-PL" dirty="0" err="1"/>
            <a:t>an</a:t>
          </a:r>
          <a:r>
            <a:rPr lang="pl-PL" dirty="0"/>
            <a:t> </a:t>
          </a:r>
          <a:r>
            <a:rPr lang="pl-PL" dirty="0" err="1"/>
            <a:t>example</a:t>
          </a:r>
          <a:r>
            <a:rPr lang="pl-PL" dirty="0"/>
            <a:t> </a:t>
          </a:r>
          <a:r>
            <a:rPr lang="pl-PL" dirty="0" err="1"/>
            <a:t>that</a:t>
          </a:r>
          <a:r>
            <a:rPr lang="pl-PL" dirty="0"/>
            <a:t> </a:t>
          </a:r>
          <a:r>
            <a:rPr lang="pl-PL" dirty="0" err="1"/>
            <a:t>Druidic</a:t>
          </a:r>
          <a:r>
            <a:rPr lang="pl-PL" dirty="0"/>
            <a:t> </a:t>
          </a:r>
          <a:r>
            <a:rPr lang="pl-PL" dirty="0" err="1"/>
            <a:t>tradition</a:t>
          </a:r>
          <a:r>
            <a:rPr lang="pl-PL" dirty="0"/>
            <a:t> </a:t>
          </a:r>
          <a:r>
            <a:rPr lang="pl-PL" dirty="0" err="1"/>
            <a:t>spread</a:t>
          </a:r>
          <a:r>
            <a:rPr lang="pl-PL" dirty="0"/>
            <a:t> </a:t>
          </a:r>
          <a:r>
            <a:rPr lang="pl-PL" dirty="0" err="1"/>
            <a:t>through</a:t>
          </a:r>
          <a:r>
            <a:rPr lang="pl-PL" dirty="0"/>
            <a:t> the regions.</a:t>
          </a:r>
          <a:endParaRPr lang="en-US" dirty="0"/>
        </a:p>
      </dgm:t>
    </dgm:pt>
    <dgm:pt modelId="{46EA386A-B4C0-4A29-94AF-438DD80520DC}" type="parTrans" cxnId="{8F3313CF-EFAB-47A2-A6C7-B46CF4FFEFAC}">
      <dgm:prSet/>
      <dgm:spPr/>
      <dgm:t>
        <a:bodyPr/>
        <a:lstStyle/>
        <a:p>
          <a:endParaRPr lang="en-US"/>
        </a:p>
      </dgm:t>
    </dgm:pt>
    <dgm:pt modelId="{D4B25D44-7810-4C0E-B442-7B18F0BE4F48}" type="sibTrans" cxnId="{8F3313CF-EFAB-47A2-A6C7-B46CF4FFEFAC}">
      <dgm:prSet/>
      <dgm:spPr/>
      <dgm:t>
        <a:bodyPr/>
        <a:lstStyle/>
        <a:p>
          <a:endParaRPr lang="en-US"/>
        </a:p>
      </dgm:t>
    </dgm:pt>
    <dgm:pt modelId="{B8D0D785-FFE6-4CA5-8044-FEFE446366F4}">
      <dgm:prSet/>
      <dgm:spPr/>
      <dgm:t>
        <a:bodyPr/>
        <a:lstStyle/>
        <a:p>
          <a:r>
            <a:rPr lang="pl-PL" dirty="0"/>
            <a:t>The </a:t>
          </a:r>
          <a:r>
            <a:rPr lang="pl-PL" dirty="0" err="1"/>
            <a:t>world</a:t>
          </a:r>
          <a:r>
            <a:rPr lang="pl-PL" dirty="0"/>
            <a:t> </a:t>
          </a:r>
          <a:r>
            <a:rPr lang="pl-PL" dirty="0" err="1"/>
            <a:t>around</a:t>
          </a:r>
          <a:r>
            <a:rPr lang="pl-PL" dirty="0"/>
            <a:t> </a:t>
          </a:r>
          <a:r>
            <a:rPr lang="pl-PL" dirty="0" err="1"/>
            <a:t>us</a:t>
          </a:r>
          <a:r>
            <a:rPr lang="pl-PL" dirty="0"/>
            <a:t> </a:t>
          </a:r>
          <a:r>
            <a:rPr lang="pl-PL" dirty="0" err="1"/>
            <a:t>constantly</a:t>
          </a:r>
          <a:r>
            <a:rPr lang="pl-PL" dirty="0"/>
            <a:t> </a:t>
          </a:r>
          <a:r>
            <a:rPr lang="pl-PL" dirty="0" err="1"/>
            <a:t>evolves</a:t>
          </a:r>
          <a:r>
            <a:rPr lang="pl-PL" dirty="0"/>
            <a:t>, the </a:t>
          </a:r>
          <a:r>
            <a:rPr lang="pl-PL" dirty="0" err="1"/>
            <a:t>laws</a:t>
          </a:r>
          <a:r>
            <a:rPr lang="pl-PL" dirty="0"/>
            <a:t> </a:t>
          </a:r>
          <a:r>
            <a:rPr lang="pl-PL" dirty="0" err="1"/>
            <a:t>change</a:t>
          </a:r>
          <a:r>
            <a:rPr lang="pl-PL" dirty="0"/>
            <a:t>, the </a:t>
          </a:r>
          <a:r>
            <a:rPr lang="pl-PL" dirty="0" err="1"/>
            <a:t>culture</a:t>
          </a:r>
          <a:r>
            <a:rPr lang="pl-PL" dirty="0"/>
            <a:t> </a:t>
          </a:r>
          <a:r>
            <a:rPr lang="pl-PL" dirty="0" err="1"/>
            <a:t>changes</a:t>
          </a:r>
          <a:r>
            <a:rPr lang="pl-PL" dirty="0"/>
            <a:t> and the </a:t>
          </a:r>
          <a:r>
            <a:rPr lang="pl-PL" dirty="0" err="1"/>
            <a:t>traditions</a:t>
          </a:r>
          <a:r>
            <a:rPr lang="pl-PL" dirty="0"/>
            <a:t> </a:t>
          </a:r>
          <a:r>
            <a:rPr lang="pl-PL" dirty="0" err="1"/>
            <a:t>are</a:t>
          </a:r>
          <a:r>
            <a:rPr lang="pl-PL" dirty="0"/>
            <a:t> </a:t>
          </a:r>
          <a:r>
            <a:rPr lang="pl-PL" dirty="0" err="1"/>
            <a:t>reshape</a:t>
          </a:r>
          <a:r>
            <a:rPr lang="pl-PL" dirty="0"/>
            <a:t>. </a:t>
          </a:r>
          <a:r>
            <a:rPr lang="pl-PL" dirty="0" err="1"/>
            <a:t>Perhaps</a:t>
          </a:r>
          <a:r>
            <a:rPr lang="pl-PL" dirty="0"/>
            <a:t> the </a:t>
          </a:r>
          <a:r>
            <a:rPr lang="pl-PL" dirty="0" err="1"/>
            <a:t>Neo-Druidic</a:t>
          </a:r>
          <a:r>
            <a:rPr lang="pl-PL" dirty="0"/>
            <a:t> </a:t>
          </a:r>
          <a:r>
            <a:rPr lang="pl-PL" dirty="0" err="1"/>
            <a:t>movement</a:t>
          </a:r>
          <a:r>
            <a:rPr lang="pl-PL" dirty="0"/>
            <a:t> </a:t>
          </a:r>
          <a:r>
            <a:rPr lang="pl-PL" dirty="0" err="1"/>
            <a:t>is</a:t>
          </a:r>
          <a:r>
            <a:rPr lang="pl-PL" dirty="0"/>
            <a:t> not a </a:t>
          </a:r>
          <a:r>
            <a:rPr lang="pl-PL" dirty="0" err="1"/>
            <a:t>simple</a:t>
          </a:r>
          <a:r>
            <a:rPr lang="pl-PL" dirty="0"/>
            <a:t> </a:t>
          </a:r>
          <a:r>
            <a:rPr lang="pl-PL" dirty="0" err="1"/>
            <a:t>romantisation</a:t>
          </a:r>
          <a:r>
            <a:rPr lang="pl-PL" dirty="0"/>
            <a:t> of </a:t>
          </a:r>
          <a:r>
            <a:rPr lang="pl-PL" dirty="0" err="1"/>
            <a:t>Druids</a:t>
          </a:r>
          <a:r>
            <a:rPr lang="pl-PL" dirty="0"/>
            <a:t> of the past, but </a:t>
          </a:r>
          <a:r>
            <a:rPr lang="pl-PL" dirty="0" err="1"/>
            <a:t>rather</a:t>
          </a:r>
          <a:r>
            <a:rPr lang="pl-PL" dirty="0"/>
            <a:t> </a:t>
          </a:r>
          <a:r>
            <a:rPr lang="pl-PL" dirty="0" err="1"/>
            <a:t>an</a:t>
          </a:r>
          <a:r>
            <a:rPr lang="pl-PL" dirty="0"/>
            <a:t> </a:t>
          </a:r>
          <a:r>
            <a:rPr lang="pl-PL" dirty="0" err="1"/>
            <a:t>oral</a:t>
          </a:r>
          <a:r>
            <a:rPr lang="pl-PL" dirty="0"/>
            <a:t> </a:t>
          </a:r>
          <a:r>
            <a:rPr lang="pl-PL" dirty="0" err="1"/>
            <a:t>tradition</a:t>
          </a:r>
          <a:r>
            <a:rPr lang="pl-PL" dirty="0"/>
            <a:t> </a:t>
          </a:r>
          <a:r>
            <a:rPr lang="pl-PL" dirty="0" err="1"/>
            <a:t>passed</a:t>
          </a:r>
          <a:r>
            <a:rPr lang="pl-PL" dirty="0"/>
            <a:t> down from a master to </a:t>
          </a:r>
          <a:r>
            <a:rPr lang="pl-PL" dirty="0" err="1"/>
            <a:t>apprentice</a:t>
          </a:r>
          <a:r>
            <a:rPr lang="pl-PL" dirty="0"/>
            <a:t> </a:t>
          </a:r>
          <a:r>
            <a:rPr lang="pl-PL" dirty="0" err="1"/>
            <a:t>that</a:t>
          </a:r>
          <a:r>
            <a:rPr lang="pl-PL" dirty="0"/>
            <a:t> </a:t>
          </a:r>
          <a:r>
            <a:rPr lang="pl-PL" dirty="0" err="1"/>
            <a:t>changed</a:t>
          </a:r>
          <a:r>
            <a:rPr lang="pl-PL" dirty="0"/>
            <a:t> </a:t>
          </a:r>
          <a:r>
            <a:rPr lang="pl-PL" dirty="0" err="1"/>
            <a:t>over</a:t>
          </a:r>
          <a:r>
            <a:rPr lang="pl-PL" dirty="0"/>
            <a:t> </a:t>
          </a:r>
          <a:r>
            <a:rPr lang="pl-PL" dirty="0" err="1"/>
            <a:t>time</a:t>
          </a:r>
          <a:r>
            <a:rPr lang="pl-PL" dirty="0"/>
            <a:t> to </a:t>
          </a:r>
          <a:r>
            <a:rPr lang="pl-PL" dirty="0" err="1"/>
            <a:t>keep</a:t>
          </a:r>
          <a:r>
            <a:rPr lang="pl-PL" dirty="0"/>
            <a:t> </a:t>
          </a:r>
          <a:r>
            <a:rPr lang="pl-PL" dirty="0" err="1"/>
            <a:t>up</a:t>
          </a:r>
          <a:r>
            <a:rPr lang="pl-PL" dirty="0"/>
            <a:t> with the </a:t>
          </a:r>
          <a:r>
            <a:rPr lang="pl-PL" dirty="0" err="1"/>
            <a:t>society</a:t>
          </a:r>
          <a:r>
            <a:rPr lang="pl-PL" dirty="0"/>
            <a:t>.</a:t>
          </a:r>
          <a:endParaRPr lang="en-US" dirty="0"/>
        </a:p>
      </dgm:t>
    </dgm:pt>
    <dgm:pt modelId="{8C474307-CA34-408E-B236-30E6236CE017}" type="parTrans" cxnId="{DD136AF5-BC78-43E8-A121-5ED1A4DBAFDA}">
      <dgm:prSet/>
      <dgm:spPr/>
      <dgm:t>
        <a:bodyPr/>
        <a:lstStyle/>
        <a:p>
          <a:endParaRPr lang="en-US"/>
        </a:p>
      </dgm:t>
    </dgm:pt>
    <dgm:pt modelId="{ACFEC428-E149-4666-8D55-0BA47726E1BB}" type="sibTrans" cxnId="{DD136AF5-BC78-43E8-A121-5ED1A4DBAFDA}">
      <dgm:prSet/>
      <dgm:spPr/>
      <dgm:t>
        <a:bodyPr/>
        <a:lstStyle/>
        <a:p>
          <a:endParaRPr lang="en-US"/>
        </a:p>
      </dgm:t>
    </dgm:pt>
    <dgm:pt modelId="{310008D6-44AB-43D5-8218-6FDCFD312B48}">
      <dgm:prSet/>
      <dgm:spPr/>
      <dgm:t>
        <a:bodyPr/>
        <a:lstStyle/>
        <a:p>
          <a:r>
            <a:rPr lang="pl-PL" dirty="0" err="1"/>
            <a:t>Whether</a:t>
          </a:r>
          <a:r>
            <a:rPr lang="pl-PL" dirty="0"/>
            <a:t> </a:t>
          </a:r>
          <a:r>
            <a:rPr lang="pl-PL" dirty="0" err="1"/>
            <a:t>Classical</a:t>
          </a:r>
          <a:r>
            <a:rPr lang="pl-PL" dirty="0"/>
            <a:t> </a:t>
          </a:r>
          <a:r>
            <a:rPr lang="pl-PL" dirty="0" err="1"/>
            <a:t>sources</a:t>
          </a:r>
          <a:r>
            <a:rPr lang="pl-PL" dirty="0"/>
            <a:t> </a:t>
          </a:r>
          <a:r>
            <a:rPr lang="pl-PL" dirty="0" err="1"/>
            <a:t>should</a:t>
          </a:r>
          <a:r>
            <a:rPr lang="pl-PL" dirty="0"/>
            <a:t> be </a:t>
          </a:r>
          <a:r>
            <a:rPr lang="pl-PL" dirty="0" err="1"/>
            <a:t>believed</a:t>
          </a:r>
          <a:r>
            <a:rPr lang="pl-PL" dirty="0"/>
            <a:t> </a:t>
          </a:r>
          <a:r>
            <a:rPr lang="pl-PL" dirty="0" err="1"/>
            <a:t>at</a:t>
          </a:r>
          <a:r>
            <a:rPr lang="pl-PL" dirty="0"/>
            <a:t> </a:t>
          </a:r>
          <a:r>
            <a:rPr lang="pl-PL" dirty="0" err="1"/>
            <a:t>all</a:t>
          </a:r>
          <a:r>
            <a:rPr lang="pl-PL" dirty="0"/>
            <a:t> </a:t>
          </a:r>
          <a:r>
            <a:rPr lang="pl-PL" dirty="0" err="1"/>
            <a:t>or</a:t>
          </a:r>
          <a:r>
            <a:rPr lang="pl-PL" dirty="0"/>
            <a:t> </a:t>
          </a:r>
          <a:r>
            <a:rPr lang="pl-PL" dirty="0" err="1"/>
            <a:t>simply</a:t>
          </a:r>
          <a:r>
            <a:rPr lang="pl-PL" dirty="0"/>
            <a:t> </a:t>
          </a:r>
          <a:r>
            <a:rPr lang="pl-PL" dirty="0" err="1"/>
            <a:t>disregarded</a:t>
          </a:r>
          <a:r>
            <a:rPr lang="pl-PL" dirty="0"/>
            <a:t> and the </a:t>
          </a:r>
          <a:r>
            <a:rPr lang="pl-PL" dirty="0" err="1"/>
            <a:t>approach</a:t>
          </a:r>
          <a:r>
            <a:rPr lang="pl-PL" dirty="0"/>
            <a:t> to </a:t>
          </a:r>
          <a:r>
            <a:rPr lang="pl-PL" dirty="0" err="1"/>
            <a:t>Druids</a:t>
          </a:r>
          <a:r>
            <a:rPr lang="pl-PL" dirty="0"/>
            <a:t> of the past </a:t>
          </a:r>
          <a:r>
            <a:rPr lang="pl-PL" dirty="0" err="1"/>
            <a:t>should</a:t>
          </a:r>
          <a:r>
            <a:rPr lang="pl-PL" dirty="0"/>
            <a:t> be </a:t>
          </a:r>
          <a:r>
            <a:rPr lang="pl-PL" dirty="0" err="1"/>
            <a:t>purely</a:t>
          </a:r>
          <a:r>
            <a:rPr lang="pl-PL" dirty="0"/>
            <a:t> </a:t>
          </a:r>
          <a:r>
            <a:rPr lang="pl-PL" dirty="0" err="1"/>
            <a:t>anthropological</a:t>
          </a:r>
          <a:r>
            <a:rPr lang="pl-PL" dirty="0"/>
            <a:t> with </a:t>
          </a:r>
          <a:r>
            <a:rPr lang="pl-PL" dirty="0" err="1"/>
            <a:t>connection</a:t>
          </a:r>
          <a:r>
            <a:rPr lang="pl-PL" dirty="0"/>
            <a:t> to </a:t>
          </a:r>
          <a:r>
            <a:rPr lang="pl-PL" dirty="0" err="1"/>
            <a:t>archeology</a:t>
          </a:r>
          <a:r>
            <a:rPr lang="pl-PL" dirty="0"/>
            <a:t> (</a:t>
          </a:r>
          <a:r>
            <a:rPr lang="pl-PL" dirty="0" err="1"/>
            <a:t>very</a:t>
          </a:r>
          <a:r>
            <a:rPr lang="pl-PL" dirty="0"/>
            <a:t> </a:t>
          </a:r>
          <a:r>
            <a:rPr lang="pl-PL" dirty="0" err="1"/>
            <a:t>briefly</a:t>
          </a:r>
          <a:r>
            <a:rPr lang="pl-PL" dirty="0"/>
            <a:t>), </a:t>
          </a:r>
          <a:r>
            <a:rPr lang="pl-PL" dirty="0" err="1"/>
            <a:t>possibly</a:t>
          </a:r>
          <a:r>
            <a:rPr lang="pl-PL" dirty="0"/>
            <a:t> by </a:t>
          </a:r>
          <a:r>
            <a:rPr lang="pl-PL" dirty="0" err="1"/>
            <a:t>connecting</a:t>
          </a:r>
          <a:r>
            <a:rPr lang="pl-PL" dirty="0"/>
            <a:t> the </a:t>
          </a:r>
          <a:r>
            <a:rPr lang="pl-PL" dirty="0" err="1"/>
            <a:t>dots</a:t>
          </a:r>
          <a:r>
            <a:rPr lang="pl-PL" dirty="0"/>
            <a:t> with </a:t>
          </a:r>
          <a:r>
            <a:rPr lang="pl-PL" dirty="0" err="1"/>
            <a:t>other</a:t>
          </a:r>
          <a:r>
            <a:rPr lang="pl-PL" dirty="0"/>
            <a:t> </a:t>
          </a:r>
          <a:r>
            <a:rPr lang="pl-PL" dirty="0" err="1"/>
            <a:t>spiritual</a:t>
          </a:r>
          <a:r>
            <a:rPr lang="pl-PL" dirty="0"/>
            <a:t> </a:t>
          </a:r>
          <a:r>
            <a:rPr lang="pl-PL" dirty="0" err="1"/>
            <a:t>traditions</a:t>
          </a:r>
          <a:r>
            <a:rPr lang="pl-PL" dirty="0"/>
            <a:t> </a:t>
          </a:r>
          <a:r>
            <a:rPr lang="pl-PL" dirty="0" err="1"/>
            <a:t>throughout</a:t>
          </a:r>
          <a:r>
            <a:rPr lang="pl-PL" dirty="0"/>
            <a:t> the </a:t>
          </a:r>
          <a:r>
            <a:rPr lang="pl-PL" dirty="0" err="1"/>
            <a:t>worlds</a:t>
          </a:r>
          <a:r>
            <a:rPr lang="pl-PL" dirty="0"/>
            <a:t>, </a:t>
          </a:r>
          <a:r>
            <a:rPr lang="pl-PL" dirty="0" err="1"/>
            <a:t>quantifying</a:t>
          </a:r>
          <a:r>
            <a:rPr lang="pl-PL" dirty="0"/>
            <a:t> the </a:t>
          </a:r>
          <a:r>
            <a:rPr lang="pl-PL" dirty="0" err="1"/>
            <a:t>similarities</a:t>
          </a:r>
          <a:r>
            <a:rPr lang="pl-PL" dirty="0"/>
            <a:t> and </a:t>
          </a:r>
          <a:r>
            <a:rPr lang="pl-PL" dirty="0" err="1"/>
            <a:t>trying</a:t>
          </a:r>
          <a:r>
            <a:rPr lang="pl-PL" dirty="0"/>
            <a:t> to </a:t>
          </a:r>
          <a:r>
            <a:rPr lang="pl-PL" dirty="0" err="1"/>
            <a:t>build</a:t>
          </a:r>
          <a:r>
            <a:rPr lang="pl-PL" dirty="0"/>
            <a:t> a </a:t>
          </a:r>
          <a:r>
            <a:rPr lang="pl-PL" dirty="0" err="1"/>
            <a:t>bigger</a:t>
          </a:r>
          <a:r>
            <a:rPr lang="pl-PL" dirty="0"/>
            <a:t> </a:t>
          </a:r>
          <a:r>
            <a:rPr lang="pl-PL" dirty="0" err="1"/>
            <a:t>picture</a:t>
          </a:r>
          <a:r>
            <a:rPr lang="pl-PL" dirty="0"/>
            <a:t>. </a:t>
          </a:r>
          <a:r>
            <a:rPr lang="pl-PL" dirty="0" err="1"/>
            <a:t>After</a:t>
          </a:r>
          <a:r>
            <a:rPr lang="pl-PL" dirty="0"/>
            <a:t> </a:t>
          </a:r>
          <a:r>
            <a:rPr lang="pl-PL" dirty="0" err="1"/>
            <a:t>all</a:t>
          </a:r>
          <a:r>
            <a:rPr lang="pl-PL" dirty="0"/>
            <a:t>, the </a:t>
          </a:r>
          <a:r>
            <a:rPr lang="pl-PL" dirty="0" err="1"/>
            <a:t>druids</a:t>
          </a:r>
          <a:r>
            <a:rPr lang="pl-PL" dirty="0"/>
            <a:t> of the past </a:t>
          </a:r>
          <a:r>
            <a:rPr lang="pl-PL" dirty="0" err="1"/>
            <a:t>existed</a:t>
          </a:r>
          <a:r>
            <a:rPr lang="pl-PL" dirty="0"/>
            <a:t> </a:t>
          </a:r>
          <a:r>
            <a:rPr lang="pl-PL" dirty="0" err="1"/>
            <a:t>centuries</a:t>
          </a:r>
          <a:r>
            <a:rPr lang="pl-PL" dirty="0"/>
            <a:t> ago, and </a:t>
          </a:r>
          <a:r>
            <a:rPr lang="pl-PL" dirty="0" err="1"/>
            <a:t>whether</a:t>
          </a:r>
          <a:r>
            <a:rPr lang="pl-PL" dirty="0"/>
            <a:t> </a:t>
          </a:r>
          <a:r>
            <a:rPr lang="pl-PL" dirty="0" err="1"/>
            <a:t>they</a:t>
          </a:r>
          <a:r>
            <a:rPr lang="pl-PL" dirty="0"/>
            <a:t> </a:t>
          </a:r>
          <a:r>
            <a:rPr lang="pl-PL" dirty="0" err="1"/>
            <a:t>acted</a:t>
          </a:r>
          <a:r>
            <a:rPr lang="pl-PL" dirty="0"/>
            <a:t> one </a:t>
          </a:r>
          <a:r>
            <a:rPr lang="pl-PL" dirty="0" err="1"/>
            <a:t>way</a:t>
          </a:r>
          <a:r>
            <a:rPr lang="pl-PL" dirty="0"/>
            <a:t> </a:t>
          </a:r>
          <a:r>
            <a:rPr lang="pl-PL" dirty="0" err="1"/>
            <a:t>or</a:t>
          </a:r>
          <a:r>
            <a:rPr lang="pl-PL" dirty="0"/>
            <a:t> </a:t>
          </a:r>
          <a:r>
            <a:rPr lang="pl-PL" dirty="0" err="1"/>
            <a:t>another</a:t>
          </a:r>
          <a:r>
            <a:rPr lang="pl-PL" dirty="0"/>
            <a:t> </a:t>
          </a:r>
          <a:r>
            <a:rPr lang="pl-PL" dirty="0" err="1"/>
            <a:t>has</a:t>
          </a:r>
          <a:r>
            <a:rPr lang="pl-PL" dirty="0"/>
            <a:t> </a:t>
          </a:r>
          <a:r>
            <a:rPr lang="pl-PL" dirty="0" err="1"/>
            <a:t>little</a:t>
          </a:r>
          <a:r>
            <a:rPr lang="pl-PL" dirty="0"/>
            <a:t> </a:t>
          </a:r>
          <a:r>
            <a:rPr lang="pl-PL" dirty="0" err="1"/>
            <a:t>effect</a:t>
          </a:r>
          <a:r>
            <a:rPr lang="pl-PL" dirty="0"/>
            <a:t> on </a:t>
          </a:r>
          <a:r>
            <a:rPr lang="pl-PL" dirty="0" err="1"/>
            <a:t>how</a:t>
          </a:r>
          <a:r>
            <a:rPr lang="pl-PL" dirty="0"/>
            <a:t> the </a:t>
          </a:r>
          <a:r>
            <a:rPr lang="pl-PL" dirty="0" err="1"/>
            <a:t>Druids</a:t>
          </a:r>
          <a:r>
            <a:rPr lang="pl-PL" dirty="0"/>
            <a:t> </a:t>
          </a:r>
          <a:r>
            <a:rPr lang="pl-PL" dirty="0" err="1"/>
            <a:t>should</a:t>
          </a:r>
          <a:r>
            <a:rPr lang="pl-PL" dirty="0"/>
            <a:t> </a:t>
          </a:r>
          <a:r>
            <a:rPr lang="pl-PL" dirty="0" err="1"/>
            <a:t>act</a:t>
          </a:r>
          <a:r>
            <a:rPr lang="pl-PL" dirty="0"/>
            <a:t> </a:t>
          </a:r>
          <a:r>
            <a:rPr lang="pl-PL" dirty="0" err="1"/>
            <a:t>these</a:t>
          </a:r>
          <a:r>
            <a:rPr lang="pl-PL" dirty="0"/>
            <a:t> </a:t>
          </a:r>
          <a:r>
            <a:rPr lang="pl-PL" dirty="0" err="1"/>
            <a:t>days</a:t>
          </a:r>
          <a:r>
            <a:rPr lang="pl-PL" dirty="0"/>
            <a:t>.</a:t>
          </a:r>
          <a:endParaRPr lang="en-US" dirty="0"/>
        </a:p>
      </dgm:t>
    </dgm:pt>
    <dgm:pt modelId="{C40AE9EE-B8F8-4A9C-8C4F-9261201FCEC3}" type="parTrans" cxnId="{AADD24C3-EDC0-46FA-9AF1-34922F0C3A49}">
      <dgm:prSet/>
      <dgm:spPr/>
      <dgm:t>
        <a:bodyPr/>
        <a:lstStyle/>
        <a:p>
          <a:endParaRPr lang="en-US"/>
        </a:p>
      </dgm:t>
    </dgm:pt>
    <dgm:pt modelId="{0C5A53A5-AF54-4F77-A94F-858875D6BA04}" type="sibTrans" cxnId="{AADD24C3-EDC0-46FA-9AF1-34922F0C3A49}">
      <dgm:prSet/>
      <dgm:spPr/>
      <dgm:t>
        <a:bodyPr/>
        <a:lstStyle/>
        <a:p>
          <a:endParaRPr lang="en-US"/>
        </a:p>
      </dgm:t>
    </dgm:pt>
    <dgm:pt modelId="{C2702D70-4C67-418B-BEB5-016DE7D93997}" type="pres">
      <dgm:prSet presAssocID="{A82FF3AE-1704-443A-81F8-EF79C38CC822}" presName="vert0" presStyleCnt="0">
        <dgm:presLayoutVars>
          <dgm:dir/>
          <dgm:animOne val="branch"/>
          <dgm:animLvl val="lvl"/>
        </dgm:presLayoutVars>
      </dgm:prSet>
      <dgm:spPr/>
    </dgm:pt>
    <dgm:pt modelId="{4C070E0F-054D-439F-8B68-11FEF69245EF}" type="pres">
      <dgm:prSet presAssocID="{B2B24E45-C366-4A7D-B28A-7D8E49E9C13A}" presName="thickLine" presStyleLbl="alignNode1" presStyleIdx="0" presStyleCnt="4"/>
      <dgm:spPr/>
    </dgm:pt>
    <dgm:pt modelId="{8CFEDC0A-F6B2-4048-AD02-5639F9D46FF0}" type="pres">
      <dgm:prSet presAssocID="{B2B24E45-C366-4A7D-B28A-7D8E49E9C13A}" presName="horz1" presStyleCnt="0"/>
      <dgm:spPr/>
    </dgm:pt>
    <dgm:pt modelId="{348FF9D7-E4B7-424C-8F4A-556A9D6B0D8E}" type="pres">
      <dgm:prSet presAssocID="{B2B24E45-C366-4A7D-B28A-7D8E49E9C13A}" presName="tx1" presStyleLbl="revTx" presStyleIdx="0" presStyleCnt="4"/>
      <dgm:spPr/>
    </dgm:pt>
    <dgm:pt modelId="{C52E67F8-85C1-43A1-8A28-CC0FC8831EB9}" type="pres">
      <dgm:prSet presAssocID="{B2B24E45-C366-4A7D-B28A-7D8E49E9C13A}" presName="vert1" presStyleCnt="0"/>
      <dgm:spPr/>
    </dgm:pt>
    <dgm:pt modelId="{CFC0D41E-DD97-4F20-BCBE-067F3233F5E2}" type="pres">
      <dgm:prSet presAssocID="{E4CF6E76-5FB8-4702-8ECE-C51DE1350E03}" presName="thickLine" presStyleLbl="alignNode1" presStyleIdx="1" presStyleCnt="4"/>
      <dgm:spPr/>
    </dgm:pt>
    <dgm:pt modelId="{A75603C5-C3B7-4418-82FE-4AD92903998A}" type="pres">
      <dgm:prSet presAssocID="{E4CF6E76-5FB8-4702-8ECE-C51DE1350E03}" presName="horz1" presStyleCnt="0"/>
      <dgm:spPr/>
    </dgm:pt>
    <dgm:pt modelId="{411CD30A-38CA-4128-B741-140E6F5FA18D}" type="pres">
      <dgm:prSet presAssocID="{E4CF6E76-5FB8-4702-8ECE-C51DE1350E03}" presName="tx1" presStyleLbl="revTx" presStyleIdx="1" presStyleCnt="4"/>
      <dgm:spPr/>
    </dgm:pt>
    <dgm:pt modelId="{A8D35D82-922D-4D35-A81B-824FC7033AC0}" type="pres">
      <dgm:prSet presAssocID="{E4CF6E76-5FB8-4702-8ECE-C51DE1350E03}" presName="vert1" presStyleCnt="0"/>
      <dgm:spPr/>
    </dgm:pt>
    <dgm:pt modelId="{5A5F83CB-7DE7-4EAF-87D7-E586BED6D4BE}" type="pres">
      <dgm:prSet presAssocID="{B8D0D785-FFE6-4CA5-8044-FEFE446366F4}" presName="thickLine" presStyleLbl="alignNode1" presStyleIdx="2" presStyleCnt="4"/>
      <dgm:spPr/>
    </dgm:pt>
    <dgm:pt modelId="{6411885E-0F0B-4CF9-AA5C-F024E6601181}" type="pres">
      <dgm:prSet presAssocID="{B8D0D785-FFE6-4CA5-8044-FEFE446366F4}" presName="horz1" presStyleCnt="0"/>
      <dgm:spPr/>
    </dgm:pt>
    <dgm:pt modelId="{2BF77EC8-7484-411E-A35A-FE5006C884DE}" type="pres">
      <dgm:prSet presAssocID="{B8D0D785-FFE6-4CA5-8044-FEFE446366F4}" presName="tx1" presStyleLbl="revTx" presStyleIdx="2" presStyleCnt="4"/>
      <dgm:spPr/>
    </dgm:pt>
    <dgm:pt modelId="{814DEB9F-69C6-4487-BDE8-FDEBAC0C907A}" type="pres">
      <dgm:prSet presAssocID="{B8D0D785-FFE6-4CA5-8044-FEFE446366F4}" presName="vert1" presStyleCnt="0"/>
      <dgm:spPr/>
    </dgm:pt>
    <dgm:pt modelId="{CC73C69D-9FAB-4A9E-9D77-CA3B3DA4DE96}" type="pres">
      <dgm:prSet presAssocID="{310008D6-44AB-43D5-8218-6FDCFD312B48}" presName="thickLine" presStyleLbl="alignNode1" presStyleIdx="3" presStyleCnt="4"/>
      <dgm:spPr/>
    </dgm:pt>
    <dgm:pt modelId="{77F3F1D1-5253-4943-BACA-B5AE5D349033}" type="pres">
      <dgm:prSet presAssocID="{310008D6-44AB-43D5-8218-6FDCFD312B48}" presName="horz1" presStyleCnt="0"/>
      <dgm:spPr/>
    </dgm:pt>
    <dgm:pt modelId="{C311CE0B-5981-4299-BAE8-D0D4FC81DDCA}" type="pres">
      <dgm:prSet presAssocID="{310008D6-44AB-43D5-8218-6FDCFD312B48}" presName="tx1" presStyleLbl="revTx" presStyleIdx="3" presStyleCnt="4"/>
      <dgm:spPr/>
    </dgm:pt>
    <dgm:pt modelId="{6706B30C-C358-404A-8ED5-794A33B35461}" type="pres">
      <dgm:prSet presAssocID="{310008D6-44AB-43D5-8218-6FDCFD312B48}" presName="vert1" presStyleCnt="0"/>
      <dgm:spPr/>
    </dgm:pt>
  </dgm:ptLst>
  <dgm:cxnLst>
    <dgm:cxn modelId="{64E1221B-7FB1-41CE-944F-4A95823772DE}" type="presOf" srcId="{310008D6-44AB-43D5-8218-6FDCFD312B48}" destId="{C311CE0B-5981-4299-BAE8-D0D4FC81DDCA}" srcOrd="0" destOrd="0" presId="urn:microsoft.com/office/officeart/2008/layout/LinedList"/>
    <dgm:cxn modelId="{4DC74126-8267-4CD0-BDB4-9F31184C0127}" type="presOf" srcId="{B2B24E45-C366-4A7D-B28A-7D8E49E9C13A}" destId="{348FF9D7-E4B7-424C-8F4A-556A9D6B0D8E}" srcOrd="0" destOrd="0" presId="urn:microsoft.com/office/officeart/2008/layout/LinedList"/>
    <dgm:cxn modelId="{2433F044-AA82-4C36-86F3-CC02767783EA}" srcId="{A82FF3AE-1704-443A-81F8-EF79C38CC822}" destId="{B2B24E45-C366-4A7D-B28A-7D8E49E9C13A}" srcOrd="0" destOrd="0" parTransId="{2983CC7E-7E5F-43E6-ADA6-D18D2A9ADC6A}" sibTransId="{1CB97763-CF2B-4819-976A-F5807F140F5F}"/>
    <dgm:cxn modelId="{36ECEB6C-7513-4398-9D5F-3D1532522205}" type="presOf" srcId="{A82FF3AE-1704-443A-81F8-EF79C38CC822}" destId="{C2702D70-4C67-418B-BEB5-016DE7D93997}" srcOrd="0" destOrd="0" presId="urn:microsoft.com/office/officeart/2008/layout/LinedList"/>
    <dgm:cxn modelId="{971E454F-F0A2-4398-B304-AFCE94F7E235}" type="presOf" srcId="{B8D0D785-FFE6-4CA5-8044-FEFE446366F4}" destId="{2BF77EC8-7484-411E-A35A-FE5006C884DE}" srcOrd="0" destOrd="0" presId="urn:microsoft.com/office/officeart/2008/layout/LinedList"/>
    <dgm:cxn modelId="{13A98F86-CDBB-4728-899B-AE325A180706}" type="presOf" srcId="{E4CF6E76-5FB8-4702-8ECE-C51DE1350E03}" destId="{411CD30A-38CA-4128-B741-140E6F5FA18D}" srcOrd="0" destOrd="0" presId="urn:microsoft.com/office/officeart/2008/layout/LinedList"/>
    <dgm:cxn modelId="{AADD24C3-EDC0-46FA-9AF1-34922F0C3A49}" srcId="{A82FF3AE-1704-443A-81F8-EF79C38CC822}" destId="{310008D6-44AB-43D5-8218-6FDCFD312B48}" srcOrd="3" destOrd="0" parTransId="{C40AE9EE-B8F8-4A9C-8C4F-9261201FCEC3}" sibTransId="{0C5A53A5-AF54-4F77-A94F-858875D6BA04}"/>
    <dgm:cxn modelId="{8F3313CF-EFAB-47A2-A6C7-B46CF4FFEFAC}" srcId="{A82FF3AE-1704-443A-81F8-EF79C38CC822}" destId="{E4CF6E76-5FB8-4702-8ECE-C51DE1350E03}" srcOrd="1" destOrd="0" parTransId="{46EA386A-B4C0-4A29-94AF-438DD80520DC}" sibTransId="{D4B25D44-7810-4C0E-B442-7B18F0BE4F48}"/>
    <dgm:cxn modelId="{DD136AF5-BC78-43E8-A121-5ED1A4DBAFDA}" srcId="{A82FF3AE-1704-443A-81F8-EF79C38CC822}" destId="{B8D0D785-FFE6-4CA5-8044-FEFE446366F4}" srcOrd="2" destOrd="0" parTransId="{8C474307-CA34-408E-B236-30E6236CE017}" sibTransId="{ACFEC428-E149-4666-8D55-0BA47726E1BB}"/>
    <dgm:cxn modelId="{5D882280-1268-401B-AA3E-175CD6C05CE1}" type="presParOf" srcId="{C2702D70-4C67-418B-BEB5-016DE7D93997}" destId="{4C070E0F-054D-439F-8B68-11FEF69245EF}" srcOrd="0" destOrd="0" presId="urn:microsoft.com/office/officeart/2008/layout/LinedList"/>
    <dgm:cxn modelId="{B0578643-4CC9-40F7-8E3E-48C9EA4A8D61}" type="presParOf" srcId="{C2702D70-4C67-418B-BEB5-016DE7D93997}" destId="{8CFEDC0A-F6B2-4048-AD02-5639F9D46FF0}" srcOrd="1" destOrd="0" presId="urn:microsoft.com/office/officeart/2008/layout/LinedList"/>
    <dgm:cxn modelId="{09F2A1B7-4AC9-4DDF-BB6E-8ABCA9A75E1B}" type="presParOf" srcId="{8CFEDC0A-F6B2-4048-AD02-5639F9D46FF0}" destId="{348FF9D7-E4B7-424C-8F4A-556A9D6B0D8E}" srcOrd="0" destOrd="0" presId="urn:microsoft.com/office/officeart/2008/layout/LinedList"/>
    <dgm:cxn modelId="{6D4112E4-85F9-459A-8A17-C3402DA3C4BF}" type="presParOf" srcId="{8CFEDC0A-F6B2-4048-AD02-5639F9D46FF0}" destId="{C52E67F8-85C1-43A1-8A28-CC0FC8831EB9}" srcOrd="1" destOrd="0" presId="urn:microsoft.com/office/officeart/2008/layout/LinedList"/>
    <dgm:cxn modelId="{5FA5401F-1F5A-4E1F-A6C9-3D6DFDF06276}" type="presParOf" srcId="{C2702D70-4C67-418B-BEB5-016DE7D93997}" destId="{CFC0D41E-DD97-4F20-BCBE-067F3233F5E2}" srcOrd="2" destOrd="0" presId="urn:microsoft.com/office/officeart/2008/layout/LinedList"/>
    <dgm:cxn modelId="{612B23BD-27CC-4148-AC62-FD4A1801CF73}" type="presParOf" srcId="{C2702D70-4C67-418B-BEB5-016DE7D93997}" destId="{A75603C5-C3B7-4418-82FE-4AD92903998A}" srcOrd="3" destOrd="0" presId="urn:microsoft.com/office/officeart/2008/layout/LinedList"/>
    <dgm:cxn modelId="{6BDB2F4D-88EE-4E5A-9C05-E0E5AD50A961}" type="presParOf" srcId="{A75603C5-C3B7-4418-82FE-4AD92903998A}" destId="{411CD30A-38CA-4128-B741-140E6F5FA18D}" srcOrd="0" destOrd="0" presId="urn:microsoft.com/office/officeart/2008/layout/LinedList"/>
    <dgm:cxn modelId="{B51AA355-61FC-4C62-A0BC-5AC67D1E60FA}" type="presParOf" srcId="{A75603C5-C3B7-4418-82FE-4AD92903998A}" destId="{A8D35D82-922D-4D35-A81B-824FC7033AC0}" srcOrd="1" destOrd="0" presId="urn:microsoft.com/office/officeart/2008/layout/LinedList"/>
    <dgm:cxn modelId="{DC6A8874-BB32-4F30-B38A-18F92C3CA1AD}" type="presParOf" srcId="{C2702D70-4C67-418B-BEB5-016DE7D93997}" destId="{5A5F83CB-7DE7-4EAF-87D7-E586BED6D4BE}" srcOrd="4" destOrd="0" presId="urn:microsoft.com/office/officeart/2008/layout/LinedList"/>
    <dgm:cxn modelId="{0D7155AB-D9CF-4F53-94D8-29B03891E0E2}" type="presParOf" srcId="{C2702D70-4C67-418B-BEB5-016DE7D93997}" destId="{6411885E-0F0B-4CF9-AA5C-F024E6601181}" srcOrd="5" destOrd="0" presId="urn:microsoft.com/office/officeart/2008/layout/LinedList"/>
    <dgm:cxn modelId="{13ED84D8-9333-4A91-AE5F-83DD5A566482}" type="presParOf" srcId="{6411885E-0F0B-4CF9-AA5C-F024E6601181}" destId="{2BF77EC8-7484-411E-A35A-FE5006C884DE}" srcOrd="0" destOrd="0" presId="urn:microsoft.com/office/officeart/2008/layout/LinedList"/>
    <dgm:cxn modelId="{C076B296-27C3-48E7-98DB-477958E8CDFA}" type="presParOf" srcId="{6411885E-0F0B-4CF9-AA5C-F024E6601181}" destId="{814DEB9F-69C6-4487-BDE8-FDEBAC0C907A}" srcOrd="1" destOrd="0" presId="urn:microsoft.com/office/officeart/2008/layout/LinedList"/>
    <dgm:cxn modelId="{574A004C-6E71-4981-B2A3-B7421E762BCF}" type="presParOf" srcId="{C2702D70-4C67-418B-BEB5-016DE7D93997}" destId="{CC73C69D-9FAB-4A9E-9D77-CA3B3DA4DE96}" srcOrd="6" destOrd="0" presId="urn:microsoft.com/office/officeart/2008/layout/LinedList"/>
    <dgm:cxn modelId="{6D262FEE-A6C9-4957-83F0-7FCC3F4A1DEB}" type="presParOf" srcId="{C2702D70-4C67-418B-BEB5-016DE7D93997}" destId="{77F3F1D1-5253-4943-BACA-B5AE5D349033}" srcOrd="7" destOrd="0" presId="urn:microsoft.com/office/officeart/2008/layout/LinedList"/>
    <dgm:cxn modelId="{D9C93363-3466-4D91-B53D-2AE9E3C284B3}" type="presParOf" srcId="{77F3F1D1-5253-4943-BACA-B5AE5D349033}" destId="{C311CE0B-5981-4299-BAE8-D0D4FC81DDCA}" srcOrd="0" destOrd="0" presId="urn:microsoft.com/office/officeart/2008/layout/LinedList"/>
    <dgm:cxn modelId="{58E56F29-72B0-467F-AA48-4F38956033CD}" type="presParOf" srcId="{77F3F1D1-5253-4943-BACA-B5AE5D349033}" destId="{6706B30C-C358-404A-8ED5-794A33B3546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234149-16CC-4B08-A2FF-122F33E08B7A}">
      <dsp:nvSpPr>
        <dsp:cNvPr id="0" name=""/>
        <dsp:cNvSpPr/>
      </dsp:nvSpPr>
      <dsp:spPr>
        <a:xfrm>
          <a:off x="0" y="8750"/>
          <a:ext cx="6986878" cy="21621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300" kern="1200" dirty="0"/>
            <a:t>Druids, often associated with Celts, were a caste of wise-men judges and healers. In other words, spiritual leaders.</a:t>
          </a:r>
          <a:endParaRPr lang="en-US" sz="3300" kern="1200" dirty="0"/>
        </a:p>
      </dsp:txBody>
      <dsp:txXfrm>
        <a:off x="105548" y="114298"/>
        <a:ext cx="6775782" cy="1951064"/>
      </dsp:txXfrm>
    </dsp:sp>
    <dsp:sp modelId="{0029B88C-2E56-4695-8123-5FF7EEAE62B4}">
      <dsp:nvSpPr>
        <dsp:cNvPr id="0" name=""/>
        <dsp:cNvSpPr/>
      </dsp:nvSpPr>
      <dsp:spPr>
        <a:xfrm>
          <a:off x="0" y="2265951"/>
          <a:ext cx="6986878" cy="2162160"/>
        </a:xfrm>
        <a:prstGeom prst="roundRect">
          <a:avLst/>
        </a:prstGeom>
        <a:solidFill>
          <a:schemeClr val="accent5">
            <a:hueOff val="-731262"/>
            <a:satOff val="1643"/>
            <a:lumOff val="-1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300" kern="1200"/>
            <a:t>Druids were described as being on top of their societies and communities</a:t>
          </a:r>
          <a:endParaRPr lang="en-US" sz="3300" kern="1200"/>
        </a:p>
      </dsp:txBody>
      <dsp:txXfrm>
        <a:off x="105548" y="2371499"/>
        <a:ext cx="6775782" cy="1951064"/>
      </dsp:txXfrm>
    </dsp:sp>
    <dsp:sp modelId="{27E155AF-DE82-4334-9132-7183D03EE2C2}">
      <dsp:nvSpPr>
        <dsp:cNvPr id="0" name=""/>
        <dsp:cNvSpPr/>
      </dsp:nvSpPr>
      <dsp:spPr>
        <a:xfrm>
          <a:off x="0" y="4523151"/>
          <a:ext cx="6986878" cy="2162160"/>
        </a:xfrm>
        <a:prstGeom prst="roundRect">
          <a:avLst/>
        </a:prstGeom>
        <a:solidFill>
          <a:schemeClr val="accent5">
            <a:hueOff val="-1462524"/>
            <a:satOff val="3287"/>
            <a:lumOff val="-294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300" kern="1200"/>
            <a:t>The name, often translated as Wise Oak, not only provides an association with wisdom, deep roots and longevity as well as masculinity</a:t>
          </a:r>
          <a:endParaRPr lang="en-US" sz="3300" kern="1200"/>
        </a:p>
      </dsp:txBody>
      <dsp:txXfrm>
        <a:off x="105548" y="4628699"/>
        <a:ext cx="6775782" cy="19510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C49AB2-014B-914D-B73F-68B1E64734E3}">
      <dsp:nvSpPr>
        <dsp:cNvPr id="0" name=""/>
        <dsp:cNvSpPr/>
      </dsp:nvSpPr>
      <dsp:spPr>
        <a:xfrm>
          <a:off x="2655678" y="1753"/>
          <a:ext cx="2381471" cy="154795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400" kern="1200" dirty="0"/>
            <a:t>Druids were often portrayed as part of a barbaric society.</a:t>
          </a:r>
          <a:endParaRPr lang="en-US" sz="1400" kern="1200" dirty="0"/>
        </a:p>
      </dsp:txBody>
      <dsp:txXfrm>
        <a:off x="2731243" y="77318"/>
        <a:ext cx="2230341" cy="1396826"/>
      </dsp:txXfrm>
    </dsp:sp>
    <dsp:sp modelId="{9790C1B7-592A-7849-BCB8-998B11C11232}">
      <dsp:nvSpPr>
        <dsp:cNvPr id="0" name=""/>
        <dsp:cNvSpPr/>
      </dsp:nvSpPr>
      <dsp:spPr>
        <a:xfrm>
          <a:off x="1288395" y="775731"/>
          <a:ext cx="5116036" cy="5116036"/>
        </a:xfrm>
        <a:custGeom>
          <a:avLst/>
          <a:gdLst/>
          <a:ahLst/>
          <a:cxnLst/>
          <a:rect l="0" t="0" r="0" b="0"/>
          <a:pathLst>
            <a:path>
              <a:moveTo>
                <a:pt x="4077684" y="500331"/>
              </a:moveTo>
              <a:arcTo wR="2558018" hR="2558018" stAng="18386822" swAng="1634158"/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817081B-9D42-FD4A-8115-B3F75E882287}">
      <dsp:nvSpPr>
        <dsp:cNvPr id="0" name=""/>
        <dsp:cNvSpPr/>
      </dsp:nvSpPr>
      <dsp:spPr>
        <a:xfrm>
          <a:off x="5213696" y="2559771"/>
          <a:ext cx="2381471" cy="1547956"/>
        </a:xfrm>
        <a:prstGeom prst="roundRect">
          <a:avLst/>
        </a:prstGeom>
        <a:solidFill>
          <a:schemeClr val="accent2">
            <a:hueOff val="-500194"/>
            <a:satOff val="-4146"/>
            <a:lumOff val="-5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400" kern="1200" dirty="0"/>
            <a:t>Druids were often portrayed as part of a barbaric society</a:t>
          </a:r>
          <a:endParaRPr lang="en-US" sz="1400" kern="1200" dirty="0"/>
        </a:p>
      </dsp:txBody>
      <dsp:txXfrm>
        <a:off x="5289261" y="2635336"/>
        <a:ext cx="2230341" cy="1396826"/>
      </dsp:txXfrm>
    </dsp:sp>
    <dsp:sp modelId="{0A531E3C-19D1-A048-BC2D-A65DCA0D8286}">
      <dsp:nvSpPr>
        <dsp:cNvPr id="0" name=""/>
        <dsp:cNvSpPr/>
      </dsp:nvSpPr>
      <dsp:spPr>
        <a:xfrm>
          <a:off x="1288395" y="775731"/>
          <a:ext cx="5116036" cy="5116036"/>
        </a:xfrm>
        <a:custGeom>
          <a:avLst/>
          <a:gdLst/>
          <a:ahLst/>
          <a:cxnLst/>
          <a:rect l="0" t="0" r="0" b="0"/>
          <a:pathLst>
            <a:path>
              <a:moveTo>
                <a:pt x="4850911" y="3692082"/>
              </a:moveTo>
              <a:arcTo wR="2558018" hR="2558018" stAng="1579020" swAng="1634158"/>
            </a:path>
          </a:pathLst>
        </a:custGeom>
        <a:noFill/>
        <a:ln w="6350" cap="flat" cmpd="sng" algn="ctr">
          <a:solidFill>
            <a:schemeClr val="accent2">
              <a:hueOff val="-500194"/>
              <a:satOff val="-4146"/>
              <a:lumOff val="-523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8B3CDC3-4921-2447-B5C0-CEC2E597F93C}">
      <dsp:nvSpPr>
        <dsp:cNvPr id="0" name=""/>
        <dsp:cNvSpPr/>
      </dsp:nvSpPr>
      <dsp:spPr>
        <a:xfrm>
          <a:off x="2655678" y="5117790"/>
          <a:ext cx="2381471" cy="1547956"/>
        </a:xfrm>
        <a:prstGeom prst="roundRect">
          <a:avLst/>
        </a:prstGeom>
        <a:solidFill>
          <a:schemeClr val="accent2">
            <a:hueOff val="-1000388"/>
            <a:satOff val="-8293"/>
            <a:lumOff val="-10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400" kern="1200" dirty="0"/>
            <a:t>Even though described as the judges, leaders of the society and holders of knowledge, or as Caesar said, worshippers of Roman gods, Classical sources often associate druids with human sacrifice.</a:t>
          </a:r>
          <a:endParaRPr lang="en-US" sz="1400" kern="1200" dirty="0"/>
        </a:p>
      </dsp:txBody>
      <dsp:txXfrm>
        <a:off x="2731243" y="5193355"/>
        <a:ext cx="2230341" cy="1396826"/>
      </dsp:txXfrm>
    </dsp:sp>
    <dsp:sp modelId="{D6BAAEF8-FA37-E145-9267-6E726513EC9A}">
      <dsp:nvSpPr>
        <dsp:cNvPr id="0" name=""/>
        <dsp:cNvSpPr/>
      </dsp:nvSpPr>
      <dsp:spPr>
        <a:xfrm>
          <a:off x="1288395" y="775731"/>
          <a:ext cx="5116036" cy="5116036"/>
        </a:xfrm>
        <a:custGeom>
          <a:avLst/>
          <a:gdLst/>
          <a:ahLst/>
          <a:cxnLst/>
          <a:rect l="0" t="0" r="0" b="0"/>
          <a:pathLst>
            <a:path>
              <a:moveTo>
                <a:pt x="1038352" y="4615705"/>
              </a:moveTo>
              <a:arcTo wR="2558018" hR="2558018" stAng="7586822" swAng="1634158"/>
            </a:path>
          </a:pathLst>
        </a:custGeom>
        <a:noFill/>
        <a:ln w="6350" cap="flat" cmpd="sng" algn="ctr">
          <a:solidFill>
            <a:schemeClr val="accent2">
              <a:hueOff val="-1000388"/>
              <a:satOff val="-8293"/>
              <a:lumOff val="-1046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14A6ADF-D82C-2545-A756-9F24E1EDEC06}">
      <dsp:nvSpPr>
        <dsp:cNvPr id="0" name=""/>
        <dsp:cNvSpPr/>
      </dsp:nvSpPr>
      <dsp:spPr>
        <a:xfrm>
          <a:off x="97659" y="2559771"/>
          <a:ext cx="2381471" cy="1547956"/>
        </a:xfrm>
        <a:prstGeom prst="roundRect">
          <a:avLst/>
        </a:prstGeom>
        <a:solidFill>
          <a:schemeClr val="accent2">
            <a:hueOff val="-1500582"/>
            <a:satOff val="-12439"/>
            <a:lumOff val="-156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400" kern="1200" dirty="0"/>
            <a:t>There’s only a few mentions of Druids performing magic, other than congregating to celebrate sacred days.</a:t>
          </a:r>
          <a:endParaRPr lang="en-US" sz="1400" kern="1200" dirty="0"/>
        </a:p>
      </dsp:txBody>
      <dsp:txXfrm>
        <a:off x="173224" y="2635336"/>
        <a:ext cx="2230341" cy="1396826"/>
      </dsp:txXfrm>
    </dsp:sp>
    <dsp:sp modelId="{1A6BD3B7-06D9-3E40-B2D3-7E955E6A1648}">
      <dsp:nvSpPr>
        <dsp:cNvPr id="0" name=""/>
        <dsp:cNvSpPr/>
      </dsp:nvSpPr>
      <dsp:spPr>
        <a:xfrm>
          <a:off x="1288395" y="775731"/>
          <a:ext cx="5116036" cy="5116036"/>
        </a:xfrm>
        <a:custGeom>
          <a:avLst/>
          <a:gdLst/>
          <a:ahLst/>
          <a:cxnLst/>
          <a:rect l="0" t="0" r="0" b="0"/>
          <a:pathLst>
            <a:path>
              <a:moveTo>
                <a:pt x="265125" y="1423954"/>
              </a:moveTo>
              <a:arcTo wR="2558018" hR="2558018" stAng="12379020" swAng="1634158"/>
            </a:path>
          </a:pathLst>
        </a:custGeom>
        <a:noFill/>
        <a:ln w="6350" cap="flat" cmpd="sng" algn="ctr">
          <a:solidFill>
            <a:schemeClr val="accent2">
              <a:hueOff val="-1500582"/>
              <a:satOff val="-12439"/>
              <a:lumOff val="-156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070E0F-054D-439F-8B68-11FEF69245EF}">
      <dsp:nvSpPr>
        <dsp:cNvPr id="0" name=""/>
        <dsp:cNvSpPr/>
      </dsp:nvSpPr>
      <dsp:spPr>
        <a:xfrm>
          <a:off x="0" y="0"/>
          <a:ext cx="602456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8FF9D7-E4B7-424C-8F4A-556A9D6B0D8E}">
      <dsp:nvSpPr>
        <dsp:cNvPr id="0" name=""/>
        <dsp:cNvSpPr/>
      </dsp:nvSpPr>
      <dsp:spPr>
        <a:xfrm>
          <a:off x="0" y="0"/>
          <a:ext cx="6024561" cy="1229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300" kern="1200" dirty="0" err="1"/>
            <a:t>Druids</a:t>
          </a:r>
          <a:r>
            <a:rPr lang="pl-PL" sz="1300" kern="1200" dirty="0"/>
            <a:t>, </a:t>
          </a:r>
          <a:r>
            <a:rPr lang="pl-PL" sz="1300" kern="1200" dirty="0" err="1"/>
            <a:t>although</a:t>
          </a:r>
          <a:r>
            <a:rPr lang="pl-PL" sz="1300" kern="1200" dirty="0"/>
            <a:t> </a:t>
          </a:r>
          <a:r>
            <a:rPr lang="pl-PL" sz="1300" kern="1200" dirty="0" err="1"/>
            <a:t>strongly</a:t>
          </a:r>
          <a:r>
            <a:rPr lang="pl-PL" sz="1300" kern="1200" dirty="0"/>
            <a:t> </a:t>
          </a:r>
          <a:r>
            <a:rPr lang="pl-PL" sz="1300" kern="1200" dirty="0" err="1"/>
            <a:t>associated</a:t>
          </a:r>
          <a:r>
            <a:rPr lang="pl-PL" sz="1300" kern="1200" dirty="0"/>
            <a:t> with Continental </a:t>
          </a:r>
          <a:r>
            <a:rPr lang="pl-PL" sz="1300" kern="1200" dirty="0" err="1"/>
            <a:t>Celts</a:t>
          </a:r>
          <a:r>
            <a:rPr lang="pl-PL" sz="1300" kern="1200" dirty="0"/>
            <a:t>, </a:t>
          </a:r>
          <a:r>
            <a:rPr lang="pl-PL" sz="1300" kern="1200" dirty="0" err="1"/>
            <a:t>were</a:t>
          </a:r>
          <a:r>
            <a:rPr lang="pl-PL" sz="1300" kern="1200" dirty="0"/>
            <a:t> a </a:t>
          </a:r>
          <a:r>
            <a:rPr lang="pl-PL" sz="1300" kern="1200" dirty="0" err="1"/>
            <a:t>tradition</a:t>
          </a:r>
          <a:r>
            <a:rPr lang="pl-PL" sz="1300" kern="1200" dirty="0"/>
            <a:t> </a:t>
          </a:r>
          <a:r>
            <a:rPr lang="pl-PL" sz="1300" kern="1200" dirty="0" err="1"/>
            <a:t>that</a:t>
          </a:r>
          <a:r>
            <a:rPr lang="pl-PL" sz="1300" kern="1200" dirty="0"/>
            <a:t> was </a:t>
          </a:r>
          <a:r>
            <a:rPr lang="pl-PL" sz="1300" kern="1200" dirty="0" err="1"/>
            <a:t>quite</a:t>
          </a:r>
          <a:r>
            <a:rPr lang="pl-PL" sz="1300" kern="1200" dirty="0"/>
            <a:t> </a:t>
          </a:r>
          <a:r>
            <a:rPr lang="pl-PL" sz="1300" kern="1200" dirty="0" err="1"/>
            <a:t>widespread</a:t>
          </a:r>
          <a:r>
            <a:rPr lang="pl-PL" sz="1300" kern="1200" dirty="0"/>
            <a:t>. </a:t>
          </a:r>
          <a:r>
            <a:rPr lang="pl-PL" sz="1300" kern="1200" dirty="0" err="1"/>
            <a:t>Considering</a:t>
          </a:r>
          <a:r>
            <a:rPr lang="pl-PL" sz="1300" kern="1200" dirty="0"/>
            <a:t> </a:t>
          </a:r>
          <a:r>
            <a:rPr lang="pl-PL" sz="1300" kern="1200" dirty="0" err="1"/>
            <a:t>their</a:t>
          </a:r>
          <a:r>
            <a:rPr lang="pl-PL" sz="1300" kern="1200" dirty="0"/>
            <a:t> </a:t>
          </a:r>
          <a:r>
            <a:rPr lang="pl-PL" sz="1300" kern="1200" dirty="0" err="1"/>
            <a:t>association</a:t>
          </a:r>
          <a:r>
            <a:rPr lang="pl-PL" sz="1300" kern="1200" dirty="0"/>
            <a:t> with the </a:t>
          </a:r>
          <a:r>
            <a:rPr lang="pl-PL" sz="1300" kern="1200" dirty="0" err="1"/>
            <a:t>God</a:t>
          </a:r>
          <a:r>
            <a:rPr lang="pl-PL" sz="1300" kern="1200" dirty="0"/>
            <a:t> of the </a:t>
          </a:r>
          <a:r>
            <a:rPr lang="pl-PL" sz="1300" kern="1200" dirty="0" err="1"/>
            <a:t>Underworld</a:t>
          </a:r>
          <a:r>
            <a:rPr lang="pl-PL" sz="1300" kern="1200" dirty="0"/>
            <a:t> (</a:t>
          </a:r>
          <a:r>
            <a:rPr lang="pl-PL" sz="1300" kern="1200" dirty="0" err="1"/>
            <a:t>Dis</a:t>
          </a:r>
          <a:r>
            <a:rPr lang="pl-PL" sz="1300" kern="1200" dirty="0"/>
            <a:t> Pater </a:t>
          </a:r>
          <a:r>
            <a:rPr lang="pl-PL" sz="1300" kern="1200" dirty="0" err="1"/>
            <a:t>according</a:t>
          </a:r>
          <a:r>
            <a:rPr lang="pl-PL" sz="1300" kern="1200" dirty="0"/>
            <a:t> to </a:t>
          </a:r>
          <a:r>
            <a:rPr lang="pl-PL" sz="1300" kern="1200" dirty="0" err="1"/>
            <a:t>Caesar</a:t>
          </a:r>
          <a:r>
            <a:rPr lang="pl-PL" sz="1300" kern="1200" dirty="0"/>
            <a:t>), one </a:t>
          </a:r>
          <a:r>
            <a:rPr lang="pl-PL" sz="1300" kern="1200" dirty="0" err="1"/>
            <a:t>could</a:t>
          </a:r>
          <a:r>
            <a:rPr lang="pl-PL" sz="1300" kern="1200" dirty="0"/>
            <a:t> </a:t>
          </a:r>
          <a:r>
            <a:rPr lang="pl-PL" sz="1300" kern="1200" dirty="0" err="1"/>
            <a:t>draw</a:t>
          </a:r>
          <a:r>
            <a:rPr lang="pl-PL" sz="1300" kern="1200" dirty="0"/>
            <a:t> </a:t>
          </a:r>
          <a:r>
            <a:rPr lang="pl-PL" sz="1300" kern="1200" dirty="0" err="1"/>
            <a:t>similarities</a:t>
          </a:r>
          <a:r>
            <a:rPr lang="pl-PL" sz="1300" kern="1200" dirty="0"/>
            <a:t> </a:t>
          </a:r>
          <a:r>
            <a:rPr lang="pl-PL" sz="1300" kern="1200" dirty="0" err="1"/>
            <a:t>between</a:t>
          </a:r>
          <a:r>
            <a:rPr lang="pl-PL" sz="1300" kern="1200" dirty="0"/>
            <a:t> </a:t>
          </a:r>
          <a:r>
            <a:rPr lang="pl-PL" sz="1300" kern="1200" dirty="0" err="1"/>
            <a:t>Druids</a:t>
          </a:r>
          <a:r>
            <a:rPr lang="pl-PL" sz="1300" kern="1200" dirty="0"/>
            <a:t> and </a:t>
          </a:r>
          <a:r>
            <a:rPr lang="pl-PL" sz="1300" kern="1200" dirty="0" err="1"/>
            <a:t>Wolchws</a:t>
          </a:r>
          <a:r>
            <a:rPr lang="pl-PL" sz="1300" kern="1200" dirty="0"/>
            <a:t> </a:t>
          </a:r>
          <a:r>
            <a:rPr lang="pl-PL" sz="1300" kern="1200" dirty="0" err="1"/>
            <a:t>or</a:t>
          </a:r>
          <a:r>
            <a:rPr lang="pl-PL" sz="1300" kern="1200" dirty="0"/>
            <a:t> </a:t>
          </a:r>
          <a:r>
            <a:rPr lang="pl-PL" sz="1300" kern="1200" dirty="0" err="1"/>
            <a:t>Wolochs</a:t>
          </a:r>
          <a:r>
            <a:rPr lang="pl-PL" sz="1300" kern="1200" dirty="0"/>
            <a:t>, the </a:t>
          </a:r>
          <a:r>
            <a:rPr lang="pl-PL" sz="1300" kern="1200" dirty="0" err="1"/>
            <a:t>followers</a:t>
          </a:r>
          <a:r>
            <a:rPr lang="pl-PL" sz="1300" kern="1200" dirty="0"/>
            <a:t> of </a:t>
          </a:r>
          <a:r>
            <a:rPr lang="pl-PL" sz="1300" kern="1200" dirty="0" err="1"/>
            <a:t>God</a:t>
          </a:r>
          <a:r>
            <a:rPr lang="pl-PL" sz="1300" kern="1200" dirty="0"/>
            <a:t> </a:t>
          </a:r>
          <a:r>
            <a:rPr lang="pl-PL" sz="1300" kern="1200" dirty="0" err="1"/>
            <a:t>Wales</a:t>
          </a:r>
          <a:r>
            <a:rPr lang="pl-PL" sz="1300" kern="1200" dirty="0"/>
            <a:t>, </a:t>
          </a:r>
          <a:r>
            <a:rPr lang="pl-PL" sz="1300" kern="1200" dirty="0" err="1"/>
            <a:t>both</a:t>
          </a:r>
          <a:r>
            <a:rPr lang="pl-PL" sz="1300" kern="1200" dirty="0"/>
            <a:t> </a:t>
          </a:r>
          <a:r>
            <a:rPr lang="pl-PL" sz="1300" kern="1200" dirty="0" err="1"/>
            <a:t>sharing</a:t>
          </a:r>
          <a:r>
            <a:rPr lang="pl-PL" sz="1300" kern="1200" dirty="0"/>
            <a:t> </a:t>
          </a:r>
          <a:r>
            <a:rPr lang="pl-PL" sz="1300" kern="1200" dirty="0" err="1"/>
            <a:t>similar</a:t>
          </a:r>
          <a:r>
            <a:rPr lang="pl-PL" sz="1300" kern="1200" dirty="0"/>
            <a:t> </a:t>
          </a:r>
          <a:r>
            <a:rPr lang="pl-PL" sz="1300" kern="1200" dirty="0" err="1"/>
            <a:t>tradition</a:t>
          </a:r>
          <a:r>
            <a:rPr lang="pl-PL" sz="1300" kern="1200" dirty="0"/>
            <a:t>, </a:t>
          </a:r>
          <a:r>
            <a:rPr lang="pl-PL" sz="1300" kern="1200" dirty="0" err="1"/>
            <a:t>values</a:t>
          </a:r>
          <a:r>
            <a:rPr lang="pl-PL" sz="1300" kern="1200" dirty="0"/>
            <a:t>, and </a:t>
          </a:r>
          <a:r>
            <a:rPr lang="pl-PL" sz="1300" kern="1200" dirty="0" err="1"/>
            <a:t>division</a:t>
          </a:r>
          <a:r>
            <a:rPr lang="pl-PL" sz="1300" kern="1200" dirty="0"/>
            <a:t> </a:t>
          </a:r>
          <a:r>
            <a:rPr lang="pl-PL" sz="1300" kern="1200" dirty="0" err="1"/>
            <a:t>into</a:t>
          </a:r>
          <a:r>
            <a:rPr lang="pl-PL" sz="1300" kern="1200" dirty="0"/>
            <a:t> </a:t>
          </a:r>
          <a:r>
            <a:rPr lang="pl-PL" sz="1300" kern="1200" dirty="0" err="1"/>
            <a:t>three</a:t>
          </a:r>
          <a:r>
            <a:rPr lang="pl-PL" sz="1300" kern="1200" dirty="0"/>
            <a:t> ‚</a:t>
          </a:r>
          <a:r>
            <a:rPr lang="pl-PL" sz="1300" kern="1200" dirty="0" err="1"/>
            <a:t>orders</a:t>
          </a:r>
          <a:r>
            <a:rPr lang="pl-PL" sz="1300" kern="1200" dirty="0"/>
            <a:t>’ – </a:t>
          </a:r>
          <a:r>
            <a:rPr lang="pl-PL" sz="1300" kern="1200" dirty="0" err="1"/>
            <a:t>Bards</a:t>
          </a:r>
          <a:r>
            <a:rPr lang="pl-PL" sz="1300" kern="1200" dirty="0"/>
            <a:t>, </a:t>
          </a:r>
          <a:r>
            <a:rPr lang="pl-PL" sz="1300" kern="1200" dirty="0" err="1"/>
            <a:t>Ovates</a:t>
          </a:r>
          <a:r>
            <a:rPr lang="pl-PL" sz="1300" kern="1200" dirty="0"/>
            <a:t> and </a:t>
          </a:r>
          <a:r>
            <a:rPr lang="pl-PL" sz="1300" kern="1200" dirty="0" err="1"/>
            <a:t>Druids</a:t>
          </a:r>
          <a:r>
            <a:rPr lang="pl-PL" sz="1300" kern="1200" dirty="0"/>
            <a:t> as </a:t>
          </a:r>
          <a:r>
            <a:rPr lang="pl-PL" sz="1300" kern="1200" dirty="0" err="1"/>
            <a:t>well</a:t>
          </a:r>
          <a:r>
            <a:rPr lang="pl-PL" sz="1300" kern="1200" dirty="0"/>
            <a:t> as </a:t>
          </a:r>
          <a:r>
            <a:rPr lang="pl-PL" sz="1300" kern="1200" dirty="0" err="1"/>
            <a:t>Fortune-tellers</a:t>
          </a:r>
          <a:r>
            <a:rPr lang="pl-PL" sz="1300" kern="1200" dirty="0"/>
            <a:t>, </a:t>
          </a:r>
          <a:r>
            <a:rPr lang="pl-PL" sz="1300" kern="1200" dirty="0" err="1"/>
            <a:t>Priests</a:t>
          </a:r>
          <a:r>
            <a:rPr lang="pl-PL" sz="1300" kern="1200" dirty="0"/>
            <a:t> and </a:t>
          </a:r>
          <a:r>
            <a:rPr lang="pl-PL" sz="1300" kern="1200" dirty="0" err="1"/>
            <a:t>Wolochs</a:t>
          </a:r>
          <a:r>
            <a:rPr lang="pl-PL" sz="1300" kern="1200" dirty="0"/>
            <a:t>.</a:t>
          </a:r>
          <a:endParaRPr lang="en-US" sz="1300" kern="1200" dirty="0"/>
        </a:p>
      </dsp:txBody>
      <dsp:txXfrm>
        <a:off x="0" y="0"/>
        <a:ext cx="6024561" cy="1229915"/>
      </dsp:txXfrm>
    </dsp:sp>
    <dsp:sp modelId="{CFC0D41E-DD97-4F20-BCBE-067F3233F5E2}">
      <dsp:nvSpPr>
        <dsp:cNvPr id="0" name=""/>
        <dsp:cNvSpPr/>
      </dsp:nvSpPr>
      <dsp:spPr>
        <a:xfrm>
          <a:off x="0" y="1229915"/>
          <a:ext cx="602456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1CD30A-38CA-4128-B741-140E6F5FA18D}">
      <dsp:nvSpPr>
        <dsp:cNvPr id="0" name=""/>
        <dsp:cNvSpPr/>
      </dsp:nvSpPr>
      <dsp:spPr>
        <a:xfrm>
          <a:off x="0" y="1229915"/>
          <a:ext cx="6024561" cy="1229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300" kern="1200" dirty="0" err="1"/>
            <a:t>More</a:t>
          </a:r>
          <a:r>
            <a:rPr lang="pl-PL" sz="1300" kern="1200" dirty="0"/>
            <a:t> </a:t>
          </a:r>
          <a:r>
            <a:rPr lang="pl-PL" sz="1300" kern="1200" dirty="0" err="1"/>
            <a:t>focus</a:t>
          </a:r>
          <a:r>
            <a:rPr lang="pl-PL" sz="1300" kern="1200" dirty="0"/>
            <a:t> on </a:t>
          </a:r>
          <a:r>
            <a:rPr lang="pl-PL" sz="1300" kern="1200" dirty="0" err="1"/>
            <a:t>secondary</a:t>
          </a:r>
          <a:r>
            <a:rPr lang="pl-PL" sz="1300" kern="1200" dirty="0"/>
            <a:t> </a:t>
          </a:r>
          <a:r>
            <a:rPr lang="pl-PL" sz="1300" kern="1200" dirty="0" err="1"/>
            <a:t>sources</a:t>
          </a:r>
          <a:r>
            <a:rPr lang="pl-PL" sz="1300" kern="1200" dirty="0"/>
            <a:t>, </a:t>
          </a:r>
          <a:r>
            <a:rPr lang="pl-PL" sz="1300" kern="1200" dirty="0" err="1"/>
            <a:t>describing</a:t>
          </a:r>
          <a:r>
            <a:rPr lang="pl-PL" sz="1300" kern="1200" dirty="0"/>
            <a:t> </a:t>
          </a:r>
          <a:r>
            <a:rPr lang="pl-PL" sz="1300" kern="1200" dirty="0" err="1"/>
            <a:t>presence</a:t>
          </a:r>
          <a:r>
            <a:rPr lang="pl-PL" sz="1300" kern="1200" dirty="0"/>
            <a:t> of </a:t>
          </a:r>
          <a:r>
            <a:rPr lang="pl-PL" sz="1300" kern="1200" dirty="0" err="1"/>
            <a:t>Druids</a:t>
          </a:r>
          <a:r>
            <a:rPr lang="pl-PL" sz="1300" kern="1200" dirty="0"/>
            <a:t> in Roman </a:t>
          </a:r>
          <a:r>
            <a:rPr lang="pl-PL" sz="1300" kern="1200" dirty="0" err="1"/>
            <a:t>Empire</a:t>
          </a:r>
          <a:r>
            <a:rPr lang="pl-PL" sz="1300" kern="1200" dirty="0"/>
            <a:t> (</a:t>
          </a:r>
          <a:r>
            <a:rPr lang="pl-PL" sz="1300" kern="1200" dirty="0" err="1"/>
            <a:t>Professor</a:t>
          </a:r>
          <a:r>
            <a:rPr lang="pl-PL" sz="1300" kern="1200" dirty="0"/>
            <a:t> </a:t>
          </a:r>
          <a:r>
            <a:rPr lang="pl-PL" sz="1300" kern="1200" dirty="0" err="1"/>
            <a:t>Aldhouse</a:t>
          </a:r>
          <a:r>
            <a:rPr lang="pl-PL" sz="1300" kern="1200" dirty="0"/>
            <a:t>-Green), as </a:t>
          </a:r>
          <a:r>
            <a:rPr lang="pl-PL" sz="1300" kern="1200" dirty="0" err="1"/>
            <a:t>an</a:t>
          </a:r>
          <a:r>
            <a:rPr lang="pl-PL" sz="1300" kern="1200" dirty="0"/>
            <a:t> </a:t>
          </a:r>
          <a:r>
            <a:rPr lang="pl-PL" sz="1300" kern="1200" dirty="0" err="1"/>
            <a:t>example</a:t>
          </a:r>
          <a:r>
            <a:rPr lang="pl-PL" sz="1300" kern="1200" dirty="0"/>
            <a:t> </a:t>
          </a:r>
          <a:r>
            <a:rPr lang="pl-PL" sz="1300" kern="1200" dirty="0" err="1"/>
            <a:t>that</a:t>
          </a:r>
          <a:r>
            <a:rPr lang="pl-PL" sz="1300" kern="1200" dirty="0"/>
            <a:t> </a:t>
          </a:r>
          <a:r>
            <a:rPr lang="pl-PL" sz="1300" kern="1200" dirty="0" err="1"/>
            <a:t>Druidic</a:t>
          </a:r>
          <a:r>
            <a:rPr lang="pl-PL" sz="1300" kern="1200" dirty="0"/>
            <a:t> </a:t>
          </a:r>
          <a:r>
            <a:rPr lang="pl-PL" sz="1300" kern="1200" dirty="0" err="1"/>
            <a:t>tradition</a:t>
          </a:r>
          <a:r>
            <a:rPr lang="pl-PL" sz="1300" kern="1200" dirty="0"/>
            <a:t> </a:t>
          </a:r>
          <a:r>
            <a:rPr lang="pl-PL" sz="1300" kern="1200" dirty="0" err="1"/>
            <a:t>spread</a:t>
          </a:r>
          <a:r>
            <a:rPr lang="pl-PL" sz="1300" kern="1200" dirty="0"/>
            <a:t> </a:t>
          </a:r>
          <a:r>
            <a:rPr lang="pl-PL" sz="1300" kern="1200" dirty="0" err="1"/>
            <a:t>through</a:t>
          </a:r>
          <a:r>
            <a:rPr lang="pl-PL" sz="1300" kern="1200" dirty="0"/>
            <a:t> the regions.</a:t>
          </a:r>
          <a:endParaRPr lang="en-US" sz="1300" kern="1200" dirty="0"/>
        </a:p>
      </dsp:txBody>
      <dsp:txXfrm>
        <a:off x="0" y="1229915"/>
        <a:ext cx="6024561" cy="1229915"/>
      </dsp:txXfrm>
    </dsp:sp>
    <dsp:sp modelId="{5A5F83CB-7DE7-4EAF-87D7-E586BED6D4BE}">
      <dsp:nvSpPr>
        <dsp:cNvPr id="0" name=""/>
        <dsp:cNvSpPr/>
      </dsp:nvSpPr>
      <dsp:spPr>
        <a:xfrm>
          <a:off x="0" y="2459831"/>
          <a:ext cx="602456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F77EC8-7484-411E-A35A-FE5006C884DE}">
      <dsp:nvSpPr>
        <dsp:cNvPr id="0" name=""/>
        <dsp:cNvSpPr/>
      </dsp:nvSpPr>
      <dsp:spPr>
        <a:xfrm>
          <a:off x="0" y="2459831"/>
          <a:ext cx="6024561" cy="1229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300" kern="1200" dirty="0"/>
            <a:t>The </a:t>
          </a:r>
          <a:r>
            <a:rPr lang="pl-PL" sz="1300" kern="1200" dirty="0" err="1"/>
            <a:t>world</a:t>
          </a:r>
          <a:r>
            <a:rPr lang="pl-PL" sz="1300" kern="1200" dirty="0"/>
            <a:t> </a:t>
          </a:r>
          <a:r>
            <a:rPr lang="pl-PL" sz="1300" kern="1200" dirty="0" err="1"/>
            <a:t>around</a:t>
          </a:r>
          <a:r>
            <a:rPr lang="pl-PL" sz="1300" kern="1200" dirty="0"/>
            <a:t> </a:t>
          </a:r>
          <a:r>
            <a:rPr lang="pl-PL" sz="1300" kern="1200" dirty="0" err="1"/>
            <a:t>us</a:t>
          </a:r>
          <a:r>
            <a:rPr lang="pl-PL" sz="1300" kern="1200" dirty="0"/>
            <a:t> </a:t>
          </a:r>
          <a:r>
            <a:rPr lang="pl-PL" sz="1300" kern="1200" dirty="0" err="1"/>
            <a:t>constantly</a:t>
          </a:r>
          <a:r>
            <a:rPr lang="pl-PL" sz="1300" kern="1200" dirty="0"/>
            <a:t> </a:t>
          </a:r>
          <a:r>
            <a:rPr lang="pl-PL" sz="1300" kern="1200" dirty="0" err="1"/>
            <a:t>evolves</a:t>
          </a:r>
          <a:r>
            <a:rPr lang="pl-PL" sz="1300" kern="1200" dirty="0"/>
            <a:t>, the </a:t>
          </a:r>
          <a:r>
            <a:rPr lang="pl-PL" sz="1300" kern="1200" dirty="0" err="1"/>
            <a:t>laws</a:t>
          </a:r>
          <a:r>
            <a:rPr lang="pl-PL" sz="1300" kern="1200" dirty="0"/>
            <a:t> </a:t>
          </a:r>
          <a:r>
            <a:rPr lang="pl-PL" sz="1300" kern="1200" dirty="0" err="1"/>
            <a:t>change</a:t>
          </a:r>
          <a:r>
            <a:rPr lang="pl-PL" sz="1300" kern="1200" dirty="0"/>
            <a:t>, the </a:t>
          </a:r>
          <a:r>
            <a:rPr lang="pl-PL" sz="1300" kern="1200" dirty="0" err="1"/>
            <a:t>culture</a:t>
          </a:r>
          <a:r>
            <a:rPr lang="pl-PL" sz="1300" kern="1200" dirty="0"/>
            <a:t> </a:t>
          </a:r>
          <a:r>
            <a:rPr lang="pl-PL" sz="1300" kern="1200" dirty="0" err="1"/>
            <a:t>changes</a:t>
          </a:r>
          <a:r>
            <a:rPr lang="pl-PL" sz="1300" kern="1200" dirty="0"/>
            <a:t> and the </a:t>
          </a:r>
          <a:r>
            <a:rPr lang="pl-PL" sz="1300" kern="1200" dirty="0" err="1"/>
            <a:t>traditions</a:t>
          </a:r>
          <a:r>
            <a:rPr lang="pl-PL" sz="1300" kern="1200" dirty="0"/>
            <a:t> </a:t>
          </a:r>
          <a:r>
            <a:rPr lang="pl-PL" sz="1300" kern="1200" dirty="0" err="1"/>
            <a:t>are</a:t>
          </a:r>
          <a:r>
            <a:rPr lang="pl-PL" sz="1300" kern="1200" dirty="0"/>
            <a:t> </a:t>
          </a:r>
          <a:r>
            <a:rPr lang="pl-PL" sz="1300" kern="1200" dirty="0" err="1"/>
            <a:t>reshape</a:t>
          </a:r>
          <a:r>
            <a:rPr lang="pl-PL" sz="1300" kern="1200" dirty="0"/>
            <a:t>. </a:t>
          </a:r>
          <a:r>
            <a:rPr lang="pl-PL" sz="1300" kern="1200" dirty="0" err="1"/>
            <a:t>Perhaps</a:t>
          </a:r>
          <a:r>
            <a:rPr lang="pl-PL" sz="1300" kern="1200" dirty="0"/>
            <a:t> the </a:t>
          </a:r>
          <a:r>
            <a:rPr lang="pl-PL" sz="1300" kern="1200" dirty="0" err="1"/>
            <a:t>Neo-Druidic</a:t>
          </a:r>
          <a:r>
            <a:rPr lang="pl-PL" sz="1300" kern="1200" dirty="0"/>
            <a:t> </a:t>
          </a:r>
          <a:r>
            <a:rPr lang="pl-PL" sz="1300" kern="1200" dirty="0" err="1"/>
            <a:t>movement</a:t>
          </a:r>
          <a:r>
            <a:rPr lang="pl-PL" sz="1300" kern="1200" dirty="0"/>
            <a:t> </a:t>
          </a:r>
          <a:r>
            <a:rPr lang="pl-PL" sz="1300" kern="1200" dirty="0" err="1"/>
            <a:t>is</a:t>
          </a:r>
          <a:r>
            <a:rPr lang="pl-PL" sz="1300" kern="1200" dirty="0"/>
            <a:t> not a </a:t>
          </a:r>
          <a:r>
            <a:rPr lang="pl-PL" sz="1300" kern="1200" dirty="0" err="1"/>
            <a:t>simple</a:t>
          </a:r>
          <a:r>
            <a:rPr lang="pl-PL" sz="1300" kern="1200" dirty="0"/>
            <a:t> </a:t>
          </a:r>
          <a:r>
            <a:rPr lang="pl-PL" sz="1300" kern="1200" dirty="0" err="1"/>
            <a:t>romantisation</a:t>
          </a:r>
          <a:r>
            <a:rPr lang="pl-PL" sz="1300" kern="1200" dirty="0"/>
            <a:t> of </a:t>
          </a:r>
          <a:r>
            <a:rPr lang="pl-PL" sz="1300" kern="1200" dirty="0" err="1"/>
            <a:t>Druids</a:t>
          </a:r>
          <a:r>
            <a:rPr lang="pl-PL" sz="1300" kern="1200" dirty="0"/>
            <a:t> of the past, but </a:t>
          </a:r>
          <a:r>
            <a:rPr lang="pl-PL" sz="1300" kern="1200" dirty="0" err="1"/>
            <a:t>rather</a:t>
          </a:r>
          <a:r>
            <a:rPr lang="pl-PL" sz="1300" kern="1200" dirty="0"/>
            <a:t> </a:t>
          </a:r>
          <a:r>
            <a:rPr lang="pl-PL" sz="1300" kern="1200" dirty="0" err="1"/>
            <a:t>an</a:t>
          </a:r>
          <a:r>
            <a:rPr lang="pl-PL" sz="1300" kern="1200" dirty="0"/>
            <a:t> </a:t>
          </a:r>
          <a:r>
            <a:rPr lang="pl-PL" sz="1300" kern="1200" dirty="0" err="1"/>
            <a:t>oral</a:t>
          </a:r>
          <a:r>
            <a:rPr lang="pl-PL" sz="1300" kern="1200" dirty="0"/>
            <a:t> </a:t>
          </a:r>
          <a:r>
            <a:rPr lang="pl-PL" sz="1300" kern="1200" dirty="0" err="1"/>
            <a:t>tradition</a:t>
          </a:r>
          <a:r>
            <a:rPr lang="pl-PL" sz="1300" kern="1200" dirty="0"/>
            <a:t> </a:t>
          </a:r>
          <a:r>
            <a:rPr lang="pl-PL" sz="1300" kern="1200" dirty="0" err="1"/>
            <a:t>passed</a:t>
          </a:r>
          <a:r>
            <a:rPr lang="pl-PL" sz="1300" kern="1200" dirty="0"/>
            <a:t> down from a master to </a:t>
          </a:r>
          <a:r>
            <a:rPr lang="pl-PL" sz="1300" kern="1200" dirty="0" err="1"/>
            <a:t>apprentice</a:t>
          </a:r>
          <a:r>
            <a:rPr lang="pl-PL" sz="1300" kern="1200" dirty="0"/>
            <a:t> </a:t>
          </a:r>
          <a:r>
            <a:rPr lang="pl-PL" sz="1300" kern="1200" dirty="0" err="1"/>
            <a:t>that</a:t>
          </a:r>
          <a:r>
            <a:rPr lang="pl-PL" sz="1300" kern="1200" dirty="0"/>
            <a:t> </a:t>
          </a:r>
          <a:r>
            <a:rPr lang="pl-PL" sz="1300" kern="1200" dirty="0" err="1"/>
            <a:t>changed</a:t>
          </a:r>
          <a:r>
            <a:rPr lang="pl-PL" sz="1300" kern="1200" dirty="0"/>
            <a:t> </a:t>
          </a:r>
          <a:r>
            <a:rPr lang="pl-PL" sz="1300" kern="1200" dirty="0" err="1"/>
            <a:t>over</a:t>
          </a:r>
          <a:r>
            <a:rPr lang="pl-PL" sz="1300" kern="1200" dirty="0"/>
            <a:t> </a:t>
          </a:r>
          <a:r>
            <a:rPr lang="pl-PL" sz="1300" kern="1200" dirty="0" err="1"/>
            <a:t>time</a:t>
          </a:r>
          <a:r>
            <a:rPr lang="pl-PL" sz="1300" kern="1200" dirty="0"/>
            <a:t> to </a:t>
          </a:r>
          <a:r>
            <a:rPr lang="pl-PL" sz="1300" kern="1200" dirty="0" err="1"/>
            <a:t>keep</a:t>
          </a:r>
          <a:r>
            <a:rPr lang="pl-PL" sz="1300" kern="1200" dirty="0"/>
            <a:t> </a:t>
          </a:r>
          <a:r>
            <a:rPr lang="pl-PL" sz="1300" kern="1200" dirty="0" err="1"/>
            <a:t>up</a:t>
          </a:r>
          <a:r>
            <a:rPr lang="pl-PL" sz="1300" kern="1200" dirty="0"/>
            <a:t> with the </a:t>
          </a:r>
          <a:r>
            <a:rPr lang="pl-PL" sz="1300" kern="1200" dirty="0" err="1"/>
            <a:t>society</a:t>
          </a:r>
          <a:r>
            <a:rPr lang="pl-PL" sz="1300" kern="1200" dirty="0"/>
            <a:t>.</a:t>
          </a:r>
          <a:endParaRPr lang="en-US" sz="1300" kern="1200" dirty="0"/>
        </a:p>
      </dsp:txBody>
      <dsp:txXfrm>
        <a:off x="0" y="2459831"/>
        <a:ext cx="6024561" cy="1229915"/>
      </dsp:txXfrm>
    </dsp:sp>
    <dsp:sp modelId="{CC73C69D-9FAB-4A9E-9D77-CA3B3DA4DE96}">
      <dsp:nvSpPr>
        <dsp:cNvPr id="0" name=""/>
        <dsp:cNvSpPr/>
      </dsp:nvSpPr>
      <dsp:spPr>
        <a:xfrm>
          <a:off x="0" y="3689746"/>
          <a:ext cx="602456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11CE0B-5981-4299-BAE8-D0D4FC81DDCA}">
      <dsp:nvSpPr>
        <dsp:cNvPr id="0" name=""/>
        <dsp:cNvSpPr/>
      </dsp:nvSpPr>
      <dsp:spPr>
        <a:xfrm>
          <a:off x="0" y="3689746"/>
          <a:ext cx="6024561" cy="1229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300" kern="1200" dirty="0" err="1"/>
            <a:t>Whether</a:t>
          </a:r>
          <a:r>
            <a:rPr lang="pl-PL" sz="1300" kern="1200" dirty="0"/>
            <a:t> </a:t>
          </a:r>
          <a:r>
            <a:rPr lang="pl-PL" sz="1300" kern="1200" dirty="0" err="1"/>
            <a:t>Classical</a:t>
          </a:r>
          <a:r>
            <a:rPr lang="pl-PL" sz="1300" kern="1200" dirty="0"/>
            <a:t> </a:t>
          </a:r>
          <a:r>
            <a:rPr lang="pl-PL" sz="1300" kern="1200" dirty="0" err="1"/>
            <a:t>sources</a:t>
          </a:r>
          <a:r>
            <a:rPr lang="pl-PL" sz="1300" kern="1200" dirty="0"/>
            <a:t> </a:t>
          </a:r>
          <a:r>
            <a:rPr lang="pl-PL" sz="1300" kern="1200" dirty="0" err="1"/>
            <a:t>should</a:t>
          </a:r>
          <a:r>
            <a:rPr lang="pl-PL" sz="1300" kern="1200" dirty="0"/>
            <a:t> be </a:t>
          </a:r>
          <a:r>
            <a:rPr lang="pl-PL" sz="1300" kern="1200" dirty="0" err="1"/>
            <a:t>believed</a:t>
          </a:r>
          <a:r>
            <a:rPr lang="pl-PL" sz="1300" kern="1200" dirty="0"/>
            <a:t> </a:t>
          </a:r>
          <a:r>
            <a:rPr lang="pl-PL" sz="1300" kern="1200" dirty="0" err="1"/>
            <a:t>at</a:t>
          </a:r>
          <a:r>
            <a:rPr lang="pl-PL" sz="1300" kern="1200" dirty="0"/>
            <a:t> </a:t>
          </a:r>
          <a:r>
            <a:rPr lang="pl-PL" sz="1300" kern="1200" dirty="0" err="1"/>
            <a:t>all</a:t>
          </a:r>
          <a:r>
            <a:rPr lang="pl-PL" sz="1300" kern="1200" dirty="0"/>
            <a:t> </a:t>
          </a:r>
          <a:r>
            <a:rPr lang="pl-PL" sz="1300" kern="1200" dirty="0" err="1"/>
            <a:t>or</a:t>
          </a:r>
          <a:r>
            <a:rPr lang="pl-PL" sz="1300" kern="1200" dirty="0"/>
            <a:t> </a:t>
          </a:r>
          <a:r>
            <a:rPr lang="pl-PL" sz="1300" kern="1200" dirty="0" err="1"/>
            <a:t>simply</a:t>
          </a:r>
          <a:r>
            <a:rPr lang="pl-PL" sz="1300" kern="1200" dirty="0"/>
            <a:t> </a:t>
          </a:r>
          <a:r>
            <a:rPr lang="pl-PL" sz="1300" kern="1200" dirty="0" err="1"/>
            <a:t>disregarded</a:t>
          </a:r>
          <a:r>
            <a:rPr lang="pl-PL" sz="1300" kern="1200" dirty="0"/>
            <a:t> and the </a:t>
          </a:r>
          <a:r>
            <a:rPr lang="pl-PL" sz="1300" kern="1200" dirty="0" err="1"/>
            <a:t>approach</a:t>
          </a:r>
          <a:r>
            <a:rPr lang="pl-PL" sz="1300" kern="1200" dirty="0"/>
            <a:t> to </a:t>
          </a:r>
          <a:r>
            <a:rPr lang="pl-PL" sz="1300" kern="1200" dirty="0" err="1"/>
            <a:t>Druids</a:t>
          </a:r>
          <a:r>
            <a:rPr lang="pl-PL" sz="1300" kern="1200" dirty="0"/>
            <a:t> of the past </a:t>
          </a:r>
          <a:r>
            <a:rPr lang="pl-PL" sz="1300" kern="1200" dirty="0" err="1"/>
            <a:t>should</a:t>
          </a:r>
          <a:r>
            <a:rPr lang="pl-PL" sz="1300" kern="1200" dirty="0"/>
            <a:t> be </a:t>
          </a:r>
          <a:r>
            <a:rPr lang="pl-PL" sz="1300" kern="1200" dirty="0" err="1"/>
            <a:t>purely</a:t>
          </a:r>
          <a:r>
            <a:rPr lang="pl-PL" sz="1300" kern="1200" dirty="0"/>
            <a:t> </a:t>
          </a:r>
          <a:r>
            <a:rPr lang="pl-PL" sz="1300" kern="1200" dirty="0" err="1"/>
            <a:t>anthropological</a:t>
          </a:r>
          <a:r>
            <a:rPr lang="pl-PL" sz="1300" kern="1200" dirty="0"/>
            <a:t> with </a:t>
          </a:r>
          <a:r>
            <a:rPr lang="pl-PL" sz="1300" kern="1200" dirty="0" err="1"/>
            <a:t>connection</a:t>
          </a:r>
          <a:r>
            <a:rPr lang="pl-PL" sz="1300" kern="1200" dirty="0"/>
            <a:t> to </a:t>
          </a:r>
          <a:r>
            <a:rPr lang="pl-PL" sz="1300" kern="1200" dirty="0" err="1"/>
            <a:t>archeology</a:t>
          </a:r>
          <a:r>
            <a:rPr lang="pl-PL" sz="1300" kern="1200" dirty="0"/>
            <a:t> (</a:t>
          </a:r>
          <a:r>
            <a:rPr lang="pl-PL" sz="1300" kern="1200" dirty="0" err="1"/>
            <a:t>very</a:t>
          </a:r>
          <a:r>
            <a:rPr lang="pl-PL" sz="1300" kern="1200" dirty="0"/>
            <a:t> </a:t>
          </a:r>
          <a:r>
            <a:rPr lang="pl-PL" sz="1300" kern="1200" dirty="0" err="1"/>
            <a:t>briefly</a:t>
          </a:r>
          <a:r>
            <a:rPr lang="pl-PL" sz="1300" kern="1200" dirty="0"/>
            <a:t>), </a:t>
          </a:r>
          <a:r>
            <a:rPr lang="pl-PL" sz="1300" kern="1200" dirty="0" err="1"/>
            <a:t>possibly</a:t>
          </a:r>
          <a:r>
            <a:rPr lang="pl-PL" sz="1300" kern="1200" dirty="0"/>
            <a:t> by </a:t>
          </a:r>
          <a:r>
            <a:rPr lang="pl-PL" sz="1300" kern="1200" dirty="0" err="1"/>
            <a:t>connecting</a:t>
          </a:r>
          <a:r>
            <a:rPr lang="pl-PL" sz="1300" kern="1200" dirty="0"/>
            <a:t> the </a:t>
          </a:r>
          <a:r>
            <a:rPr lang="pl-PL" sz="1300" kern="1200" dirty="0" err="1"/>
            <a:t>dots</a:t>
          </a:r>
          <a:r>
            <a:rPr lang="pl-PL" sz="1300" kern="1200" dirty="0"/>
            <a:t> with </a:t>
          </a:r>
          <a:r>
            <a:rPr lang="pl-PL" sz="1300" kern="1200" dirty="0" err="1"/>
            <a:t>other</a:t>
          </a:r>
          <a:r>
            <a:rPr lang="pl-PL" sz="1300" kern="1200" dirty="0"/>
            <a:t> </a:t>
          </a:r>
          <a:r>
            <a:rPr lang="pl-PL" sz="1300" kern="1200" dirty="0" err="1"/>
            <a:t>spiritual</a:t>
          </a:r>
          <a:r>
            <a:rPr lang="pl-PL" sz="1300" kern="1200" dirty="0"/>
            <a:t> </a:t>
          </a:r>
          <a:r>
            <a:rPr lang="pl-PL" sz="1300" kern="1200" dirty="0" err="1"/>
            <a:t>traditions</a:t>
          </a:r>
          <a:r>
            <a:rPr lang="pl-PL" sz="1300" kern="1200" dirty="0"/>
            <a:t> </a:t>
          </a:r>
          <a:r>
            <a:rPr lang="pl-PL" sz="1300" kern="1200" dirty="0" err="1"/>
            <a:t>throughout</a:t>
          </a:r>
          <a:r>
            <a:rPr lang="pl-PL" sz="1300" kern="1200" dirty="0"/>
            <a:t> the </a:t>
          </a:r>
          <a:r>
            <a:rPr lang="pl-PL" sz="1300" kern="1200" dirty="0" err="1"/>
            <a:t>worlds</a:t>
          </a:r>
          <a:r>
            <a:rPr lang="pl-PL" sz="1300" kern="1200" dirty="0"/>
            <a:t>, </a:t>
          </a:r>
          <a:r>
            <a:rPr lang="pl-PL" sz="1300" kern="1200" dirty="0" err="1"/>
            <a:t>quantifying</a:t>
          </a:r>
          <a:r>
            <a:rPr lang="pl-PL" sz="1300" kern="1200" dirty="0"/>
            <a:t> the </a:t>
          </a:r>
          <a:r>
            <a:rPr lang="pl-PL" sz="1300" kern="1200" dirty="0" err="1"/>
            <a:t>similarities</a:t>
          </a:r>
          <a:r>
            <a:rPr lang="pl-PL" sz="1300" kern="1200" dirty="0"/>
            <a:t> and </a:t>
          </a:r>
          <a:r>
            <a:rPr lang="pl-PL" sz="1300" kern="1200" dirty="0" err="1"/>
            <a:t>trying</a:t>
          </a:r>
          <a:r>
            <a:rPr lang="pl-PL" sz="1300" kern="1200" dirty="0"/>
            <a:t> to </a:t>
          </a:r>
          <a:r>
            <a:rPr lang="pl-PL" sz="1300" kern="1200" dirty="0" err="1"/>
            <a:t>build</a:t>
          </a:r>
          <a:r>
            <a:rPr lang="pl-PL" sz="1300" kern="1200" dirty="0"/>
            <a:t> a </a:t>
          </a:r>
          <a:r>
            <a:rPr lang="pl-PL" sz="1300" kern="1200" dirty="0" err="1"/>
            <a:t>bigger</a:t>
          </a:r>
          <a:r>
            <a:rPr lang="pl-PL" sz="1300" kern="1200" dirty="0"/>
            <a:t> </a:t>
          </a:r>
          <a:r>
            <a:rPr lang="pl-PL" sz="1300" kern="1200" dirty="0" err="1"/>
            <a:t>picture</a:t>
          </a:r>
          <a:r>
            <a:rPr lang="pl-PL" sz="1300" kern="1200" dirty="0"/>
            <a:t>. </a:t>
          </a:r>
          <a:r>
            <a:rPr lang="pl-PL" sz="1300" kern="1200" dirty="0" err="1"/>
            <a:t>After</a:t>
          </a:r>
          <a:r>
            <a:rPr lang="pl-PL" sz="1300" kern="1200" dirty="0"/>
            <a:t> </a:t>
          </a:r>
          <a:r>
            <a:rPr lang="pl-PL" sz="1300" kern="1200" dirty="0" err="1"/>
            <a:t>all</a:t>
          </a:r>
          <a:r>
            <a:rPr lang="pl-PL" sz="1300" kern="1200" dirty="0"/>
            <a:t>, the </a:t>
          </a:r>
          <a:r>
            <a:rPr lang="pl-PL" sz="1300" kern="1200" dirty="0" err="1"/>
            <a:t>druids</a:t>
          </a:r>
          <a:r>
            <a:rPr lang="pl-PL" sz="1300" kern="1200" dirty="0"/>
            <a:t> of the past </a:t>
          </a:r>
          <a:r>
            <a:rPr lang="pl-PL" sz="1300" kern="1200" dirty="0" err="1"/>
            <a:t>existed</a:t>
          </a:r>
          <a:r>
            <a:rPr lang="pl-PL" sz="1300" kern="1200" dirty="0"/>
            <a:t> </a:t>
          </a:r>
          <a:r>
            <a:rPr lang="pl-PL" sz="1300" kern="1200" dirty="0" err="1"/>
            <a:t>centuries</a:t>
          </a:r>
          <a:r>
            <a:rPr lang="pl-PL" sz="1300" kern="1200" dirty="0"/>
            <a:t> ago, and </a:t>
          </a:r>
          <a:r>
            <a:rPr lang="pl-PL" sz="1300" kern="1200" dirty="0" err="1"/>
            <a:t>whether</a:t>
          </a:r>
          <a:r>
            <a:rPr lang="pl-PL" sz="1300" kern="1200" dirty="0"/>
            <a:t> </a:t>
          </a:r>
          <a:r>
            <a:rPr lang="pl-PL" sz="1300" kern="1200" dirty="0" err="1"/>
            <a:t>they</a:t>
          </a:r>
          <a:r>
            <a:rPr lang="pl-PL" sz="1300" kern="1200" dirty="0"/>
            <a:t> </a:t>
          </a:r>
          <a:r>
            <a:rPr lang="pl-PL" sz="1300" kern="1200" dirty="0" err="1"/>
            <a:t>acted</a:t>
          </a:r>
          <a:r>
            <a:rPr lang="pl-PL" sz="1300" kern="1200" dirty="0"/>
            <a:t> one </a:t>
          </a:r>
          <a:r>
            <a:rPr lang="pl-PL" sz="1300" kern="1200" dirty="0" err="1"/>
            <a:t>way</a:t>
          </a:r>
          <a:r>
            <a:rPr lang="pl-PL" sz="1300" kern="1200" dirty="0"/>
            <a:t> </a:t>
          </a:r>
          <a:r>
            <a:rPr lang="pl-PL" sz="1300" kern="1200" dirty="0" err="1"/>
            <a:t>or</a:t>
          </a:r>
          <a:r>
            <a:rPr lang="pl-PL" sz="1300" kern="1200" dirty="0"/>
            <a:t> </a:t>
          </a:r>
          <a:r>
            <a:rPr lang="pl-PL" sz="1300" kern="1200" dirty="0" err="1"/>
            <a:t>another</a:t>
          </a:r>
          <a:r>
            <a:rPr lang="pl-PL" sz="1300" kern="1200" dirty="0"/>
            <a:t> </a:t>
          </a:r>
          <a:r>
            <a:rPr lang="pl-PL" sz="1300" kern="1200" dirty="0" err="1"/>
            <a:t>has</a:t>
          </a:r>
          <a:r>
            <a:rPr lang="pl-PL" sz="1300" kern="1200" dirty="0"/>
            <a:t> </a:t>
          </a:r>
          <a:r>
            <a:rPr lang="pl-PL" sz="1300" kern="1200" dirty="0" err="1"/>
            <a:t>little</a:t>
          </a:r>
          <a:r>
            <a:rPr lang="pl-PL" sz="1300" kern="1200" dirty="0"/>
            <a:t> </a:t>
          </a:r>
          <a:r>
            <a:rPr lang="pl-PL" sz="1300" kern="1200" dirty="0" err="1"/>
            <a:t>effect</a:t>
          </a:r>
          <a:r>
            <a:rPr lang="pl-PL" sz="1300" kern="1200" dirty="0"/>
            <a:t> on </a:t>
          </a:r>
          <a:r>
            <a:rPr lang="pl-PL" sz="1300" kern="1200" dirty="0" err="1"/>
            <a:t>how</a:t>
          </a:r>
          <a:r>
            <a:rPr lang="pl-PL" sz="1300" kern="1200" dirty="0"/>
            <a:t> the </a:t>
          </a:r>
          <a:r>
            <a:rPr lang="pl-PL" sz="1300" kern="1200" dirty="0" err="1"/>
            <a:t>Druids</a:t>
          </a:r>
          <a:r>
            <a:rPr lang="pl-PL" sz="1300" kern="1200" dirty="0"/>
            <a:t> </a:t>
          </a:r>
          <a:r>
            <a:rPr lang="pl-PL" sz="1300" kern="1200" dirty="0" err="1"/>
            <a:t>should</a:t>
          </a:r>
          <a:r>
            <a:rPr lang="pl-PL" sz="1300" kern="1200" dirty="0"/>
            <a:t> </a:t>
          </a:r>
          <a:r>
            <a:rPr lang="pl-PL" sz="1300" kern="1200" dirty="0" err="1"/>
            <a:t>act</a:t>
          </a:r>
          <a:r>
            <a:rPr lang="pl-PL" sz="1300" kern="1200" dirty="0"/>
            <a:t> </a:t>
          </a:r>
          <a:r>
            <a:rPr lang="pl-PL" sz="1300" kern="1200" dirty="0" err="1"/>
            <a:t>these</a:t>
          </a:r>
          <a:r>
            <a:rPr lang="pl-PL" sz="1300" kern="1200" dirty="0"/>
            <a:t> </a:t>
          </a:r>
          <a:r>
            <a:rPr lang="pl-PL" sz="1300" kern="1200" dirty="0" err="1"/>
            <a:t>days</a:t>
          </a:r>
          <a:r>
            <a:rPr lang="pl-PL" sz="1300" kern="1200" dirty="0"/>
            <a:t>.</a:t>
          </a:r>
          <a:endParaRPr lang="en-US" sz="1300" kern="1200" dirty="0"/>
        </a:p>
      </dsp:txBody>
      <dsp:txXfrm>
        <a:off x="0" y="3689746"/>
        <a:ext cx="6024561" cy="12299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EBC55-5864-427B-84CF-6441AA82BD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6745" y="1205037"/>
            <a:ext cx="7744993" cy="2541336"/>
          </a:xfrm>
        </p:spPr>
        <p:txBody>
          <a:bodyPr anchor="b">
            <a:normAutofit/>
          </a:bodyPr>
          <a:lstStyle>
            <a:lvl1pPr algn="l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B52BDB-18E0-4991-A6F2-7AD5420153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6745" y="3949332"/>
            <a:ext cx="7744993" cy="2006735"/>
          </a:xfrm>
        </p:spPr>
        <p:txBody>
          <a:bodyPr>
            <a:normAutofit/>
          </a:bodyPr>
          <a:lstStyle>
            <a:lvl1pPr marL="0" indent="0" algn="l"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F0ABC6-907E-47DE-8E40-61F2DD1B40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7/16/2025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8AB158-6097-43A1-90B6-406F93670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E077-FF20-4DD9-92B5-EE1C4D615C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1520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31C13-CF9D-4E82-A5B4-91008DCD25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C06FD2-89E8-4415-ADF7-22F4A4C259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0CBBFF-8889-497F-B4CA-A031E8DD3B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7/16/2025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E78DAF-985B-4BB4-ADA9-02EA979F1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A10DBC-42B5-46AB-B36A-B39128E69C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49438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1B6E7-01C8-4375-B7C7-596CD1199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883229"/>
            <a:ext cx="8214179" cy="3303133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441675-8F3E-47CC-9573-D853C506D5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5295900"/>
            <a:ext cx="8214179" cy="793750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419F49-690E-49EC-BD41-75A18C9E3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7/16/2025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BC9E70-1401-468E-97DE-4255CA222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ABE14C-9127-4582-A006-2AEA93AF7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866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34DF9-FA60-4E7B-BDE8-C0F9AFE636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F1133-890E-4E96-AEDD-0F921E26F5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6745" y="2250798"/>
            <a:ext cx="4445899" cy="37526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4763B4-4987-4303-9640-54B67DD75E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97174" y="2250798"/>
            <a:ext cx="4445899" cy="37526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94AAD8-D444-410E-98EC-47076908FA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7/16/2025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72F01E-6867-4604-8B58-F65BCC820A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543D87-0EC8-43C7-9D1B-46DB52129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1328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605AE-70FD-4CEE-BDFB-D5C0A3D35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745" y="960120"/>
            <a:ext cx="9196928" cy="106070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9091E2-4532-4D16-827E-4DB0688F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7153" y="2062842"/>
            <a:ext cx="4445899" cy="78189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2B53BE-9EDA-4D07-A042-0D101FAB9A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6745" y="2882837"/>
            <a:ext cx="4446642" cy="334379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DFDFC1-7510-4F8E-A831-ABA33D977A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25280" y="2062842"/>
            <a:ext cx="4467794" cy="78189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2A42F0-9A48-4946-8BA8-394CBF01A0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24868" y="2882837"/>
            <a:ext cx="4468541" cy="334379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00FC563-D319-494F-AA63-0BDF1D25E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7/16/2025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D42F4FE-433A-42F6-8A73-AD843352BF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575352-FC7F-4BA8-940F-2F920C280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60906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B3FB5-4B13-4412-9F42-62450D6AA1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C87ECA-0E5D-4DD2-B664-DF351875FE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7/16/2025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E2406B-A925-466A-AF79-D0A4E0EA41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61B050-D381-4E1A-88DD-361F0EE9D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22563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8BF592-6A15-4999-ACFA-A535A113B2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7/16/2025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19EFC1-AD45-4610-8FC6-2058F55E4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3DF506-CFF9-4BD2-8D76-337792779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652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77674-EAFF-4CAE-A685-8AEA617D06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094014"/>
            <a:ext cx="3932237" cy="143691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3A185-E15D-46FD-A4FB-709A8B5D0B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94014"/>
            <a:ext cx="6172200" cy="4767036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4086F7-5F48-40D6-B4E3-1347EA21B0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618012"/>
            <a:ext cx="3932237" cy="325097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F4FC41-0A32-438D-9A47-F932AB492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7/16/2025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F0F85D-CB6B-48E8-B56F-81472CE94F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6E120E-E239-4B93-AC67-210D23BD22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22244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1F02C-5A08-45D4-AFE1-8EF0E6DECE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065120"/>
            <a:ext cx="3932237" cy="146580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2EF863-20E6-4CF9-A179-0A2A52E5F3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ECFB1A-5B7E-45DA-9713-0CD8E3121F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618014"/>
            <a:ext cx="3932237" cy="325097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EFD67F-901E-4423-A48F-41F00ECA52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7/16/2025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B04982-0749-4F34-A4DB-DDC12BD4BE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B38447-AEAF-40D9-B3D3-94404C144A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19255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071ABCB-C306-49F0-8D5D-0B890583C1CE}"/>
              </a:ext>
            </a:extLst>
          </p:cNvPr>
          <p:cNvGrpSpPr/>
          <p:nvPr/>
        </p:nvGrpSpPr>
        <p:grpSpPr>
          <a:xfrm rot="10800000">
            <a:off x="0" y="1827078"/>
            <a:ext cx="2926300" cy="5030922"/>
            <a:chOff x="9265700" y="2026"/>
            <a:chExt cx="2926300" cy="5030922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24A67F94-2250-4B3A-8424-1BC0A0BCB3FF}"/>
                </a:ext>
              </a:extLst>
            </p:cNvPr>
            <p:cNvSpPr/>
            <p:nvPr/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FB942D8-95BE-4CFD-BFCC-26209EC192CE}"/>
                </a:ext>
              </a:extLst>
            </p:cNvPr>
            <p:cNvSpPr/>
            <p:nvPr/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9DF6499A-D398-4CBC-AA22-4277539430FC}"/>
                </a:ext>
              </a:extLst>
            </p:cNvPr>
            <p:cNvSpPr/>
            <p:nvPr/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D91493C-6480-4A3F-8836-1727CBA3C849}"/>
                </a:ext>
              </a:extLst>
            </p:cNvPr>
            <p:cNvSpPr/>
            <p:nvPr/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546BFEE-D3D9-4B18-BA88-49F7C7D26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8186" y="959587"/>
            <a:ext cx="9076329" cy="10642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EA5BD3-1A63-4F94-ADFA-5CA2A414DE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2148186" y="2248257"/>
            <a:ext cx="9076329" cy="365015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21888E-6FA1-446E-A77C-7D26923F6B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7/16/2025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33313F-58CA-4397-A3B4-71B068D1E2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CC6AB3-89E2-4B6A-A5F3-3FB781C1A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54452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87BC2869-B8E0-44C7-801E-BA0C2C1B5E82}"/>
              </a:ext>
            </a:extLst>
          </p:cNvPr>
          <p:cNvGrpSpPr/>
          <p:nvPr/>
        </p:nvGrpSpPr>
        <p:grpSpPr>
          <a:xfrm rot="10800000">
            <a:off x="0" y="1827078"/>
            <a:ext cx="2926300" cy="5030922"/>
            <a:chOff x="9265700" y="2026"/>
            <a:chExt cx="2926300" cy="5030922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BA7CEB8F-94FA-4A87-AA80-066173AA5C57}"/>
                </a:ext>
              </a:extLst>
            </p:cNvPr>
            <p:cNvSpPr/>
            <p:nvPr/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74F9817E-A26F-4D7B-82A1-FA647EE4C86F}"/>
                </a:ext>
              </a:extLst>
            </p:cNvPr>
            <p:cNvSpPr/>
            <p:nvPr/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0E734839-B51C-4112-A4D8-DDFCB7F84A6F}"/>
                </a:ext>
              </a:extLst>
            </p:cNvPr>
            <p:cNvSpPr/>
            <p:nvPr/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51DFF651-C17F-4B2C-A962-32FA4958BCFA}"/>
                </a:ext>
              </a:extLst>
            </p:cNvPr>
            <p:cNvSpPr/>
            <p:nvPr/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9B263D-CDF8-431B-A5D1-9687649138B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31030" y="866253"/>
            <a:ext cx="2222769" cy="531071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B6B9BE-E660-4F3A-ABA1-86667DC133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66253"/>
            <a:ext cx="8164286" cy="531071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082700-F509-4302-AE0E-6CC56401A4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7/16/2025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03BD63-5B0C-4FB3-8434-8EA1A84F2D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F3E9EB-019B-4F03-8147-D6CBA6B1E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74700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D206359A-F1E3-49EE-BBC2-40888C4A3628}"/>
              </a:ext>
            </a:extLst>
          </p:cNvPr>
          <p:cNvGrpSpPr/>
          <p:nvPr/>
        </p:nvGrpSpPr>
        <p:grpSpPr>
          <a:xfrm>
            <a:off x="9265700" y="2026"/>
            <a:ext cx="2926300" cy="5030922"/>
            <a:chOff x="9265700" y="2026"/>
            <a:chExt cx="2926300" cy="5030922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CED90C42-6A0F-48E8-BF96-7D3E2A395EC7}"/>
                </a:ext>
              </a:extLst>
            </p:cNvPr>
            <p:cNvSpPr/>
            <p:nvPr/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DA0863A-55F7-4EB0-9451-F3EE4D65DBDB}"/>
                </a:ext>
              </a:extLst>
            </p:cNvPr>
            <p:cNvSpPr/>
            <p:nvPr/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FE7CFE2-40F6-44B2-8AAD-0C384EEFCF7E}"/>
                </a:ext>
              </a:extLst>
            </p:cNvPr>
            <p:cNvSpPr/>
            <p:nvPr/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F0D6A17-AA80-4608-8660-8D1587A17704}"/>
                </a:ext>
              </a:extLst>
            </p:cNvPr>
            <p:cNvSpPr/>
            <p:nvPr/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E11B74D-DF90-4993-88AE-4D05C91F2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744" y="959587"/>
            <a:ext cx="9076329" cy="10642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9B3DE9-A495-4E75-819D-E0B2E55050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6744" y="2248257"/>
            <a:ext cx="9076329" cy="36501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2430AC-DB07-423B-A52A-0065639AFE6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266975" y="6356350"/>
            <a:ext cx="29609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i="0">
                <a:solidFill>
                  <a:schemeClr val="tx2">
                    <a:alpha val="85000"/>
                  </a:schemeClr>
                </a:solidFill>
              </a:defRPr>
            </a:lvl1pPr>
          </a:lstStyle>
          <a:p>
            <a:fld id="{11008460-8B2F-4AAA-A4E2-10730069204C}" type="datetimeFigureOut">
              <a:rPr lang="en-US" smtClean="0"/>
              <a:pPr/>
              <a:t>7/16/2025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5FAFC9-FA18-4C55-8C92-B17603CAEED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6745" y="501128"/>
            <a:ext cx="33113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i="0">
                <a:solidFill>
                  <a:schemeClr val="tx2">
                    <a:alpha val="8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D5A493-61FB-4764-90B6-8CC218A781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39498" y="6356350"/>
            <a:ext cx="51547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i="0">
                <a:solidFill>
                  <a:schemeClr val="tx2">
                    <a:alpha val="85000"/>
                  </a:schemeClr>
                </a:solidFill>
              </a:defRPr>
            </a:lvl1pPr>
          </a:lstStyle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3211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75" r:id="rId5"/>
    <p:sldLayoutId id="2147483680" r:id="rId6"/>
    <p:sldLayoutId id="2147483676" r:id="rId7"/>
    <p:sldLayoutId id="2147483677" r:id="rId8"/>
    <p:sldLayoutId id="2147483678" r:id="rId9"/>
    <p:sldLayoutId id="2147483679" r:id="rId10"/>
    <p:sldLayoutId id="214748368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SzPct val="150000"/>
        <a:buFont typeface="Goudy Old Style" panose="02020502050305020303" pitchFamily="18" charset="0"/>
        <a:buChar char="∙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28600" algn="l" defTabSz="914400" rtl="0" eaLnBrk="1" latinLnBrk="0" hangingPunct="1">
        <a:lnSpc>
          <a:spcPct val="110000"/>
        </a:lnSpc>
        <a:spcBef>
          <a:spcPts val="500"/>
        </a:spcBef>
        <a:buSzPct val="150000"/>
        <a:buFont typeface="Goudy Old Style" panose="02020502050305020303" pitchFamily="18" charset="0"/>
        <a:buChar char="∙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59436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150000"/>
        <a:buFont typeface="Goudy Old Style" panose="02020502050305020303" pitchFamily="18" charset="0"/>
        <a:buChar char="∙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 /><Relationship Id="rId2" Type="http://schemas.openxmlformats.org/officeDocument/2006/relationships/diagramData" Target="../diagrams/data2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2.xml" /><Relationship Id="rId5" Type="http://schemas.openxmlformats.org/officeDocument/2006/relationships/diagramColors" Target="../diagrams/colors2.xml" /><Relationship Id="rId4" Type="http://schemas.openxmlformats.org/officeDocument/2006/relationships/diagramQuickStyle" Target="../diagrams/quickStyle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 /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 /><Relationship Id="rId2" Type="http://schemas.openxmlformats.org/officeDocument/2006/relationships/diagramData" Target="../diagrams/data3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3.xml" /><Relationship Id="rId5" Type="http://schemas.openxmlformats.org/officeDocument/2006/relationships/diagramColors" Target="../diagrams/colors3.xml" /><Relationship Id="rId4" Type="http://schemas.openxmlformats.org/officeDocument/2006/relationships/diagramQuickStyle" Target="../diagrams/quickStyle3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7B49DDE3-D095-6B49-8468-C97AFBEC5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braz 4" descr="Obraz zawierający tekst&#10;&#10;Opis wygenerowany automatycznie">
            <a:extLst>
              <a:ext uri="{FF2B5EF4-FFF2-40B4-BE49-F238E27FC236}">
                <a16:creationId xmlns:a16="http://schemas.microsoft.com/office/drawing/2014/main" id="{460FE005-8378-E4FB-F467-CB98AF4E442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7784" b="2"/>
          <a:stretch/>
        </p:blipFill>
        <p:spPr>
          <a:xfrm>
            <a:off x="1109595" y="810835"/>
            <a:ext cx="3876811" cy="5245563"/>
          </a:xfrm>
          <a:custGeom>
            <a:avLst/>
            <a:gdLst/>
            <a:ahLst/>
            <a:cxnLst/>
            <a:rect l="l" t="t" r="r" b="b"/>
            <a:pathLst>
              <a:path w="3876811" h="5245563">
                <a:moveTo>
                  <a:pt x="1941583" y="0"/>
                </a:moveTo>
                <a:lnTo>
                  <a:pt x="2111641" y="149097"/>
                </a:lnTo>
                <a:cubicBezTo>
                  <a:pt x="2533315" y="474958"/>
                  <a:pt x="3008487" y="564716"/>
                  <a:pt x="3370493" y="774451"/>
                </a:cubicBezTo>
                <a:cubicBezTo>
                  <a:pt x="3718590" y="1017851"/>
                  <a:pt x="3876811" y="1296993"/>
                  <a:pt x="3876811" y="1854684"/>
                </a:cubicBezTo>
                <a:lnTo>
                  <a:pt x="3876811" y="2019920"/>
                </a:lnTo>
                <a:lnTo>
                  <a:pt x="3876811" y="2491569"/>
                </a:lnTo>
                <a:lnTo>
                  <a:pt x="3876811" y="2753995"/>
                </a:lnTo>
                <a:lnTo>
                  <a:pt x="3876811" y="3115353"/>
                </a:lnTo>
                <a:lnTo>
                  <a:pt x="3876811" y="3390879"/>
                </a:lnTo>
                <a:cubicBezTo>
                  <a:pt x="3876811" y="3948571"/>
                  <a:pt x="3718588" y="4227713"/>
                  <a:pt x="3370493" y="4471114"/>
                </a:cubicBezTo>
                <a:cubicBezTo>
                  <a:pt x="3008484" y="4680847"/>
                  <a:pt x="2533312" y="4770605"/>
                  <a:pt x="2111639" y="5096465"/>
                </a:cubicBezTo>
                <a:lnTo>
                  <a:pt x="1935228" y="5245563"/>
                </a:lnTo>
                <a:lnTo>
                  <a:pt x="1765171" y="5096465"/>
                </a:lnTo>
                <a:cubicBezTo>
                  <a:pt x="1343496" y="4770605"/>
                  <a:pt x="868325" y="4680847"/>
                  <a:pt x="506317" y="4471114"/>
                </a:cubicBezTo>
                <a:cubicBezTo>
                  <a:pt x="158223" y="4227713"/>
                  <a:pt x="0" y="3948571"/>
                  <a:pt x="0" y="3390879"/>
                </a:cubicBezTo>
                <a:lnTo>
                  <a:pt x="0" y="3115353"/>
                </a:lnTo>
                <a:lnTo>
                  <a:pt x="0" y="2753995"/>
                </a:lnTo>
                <a:lnTo>
                  <a:pt x="0" y="2491569"/>
                </a:lnTo>
                <a:lnTo>
                  <a:pt x="0" y="2019920"/>
                </a:lnTo>
                <a:lnTo>
                  <a:pt x="0" y="1854684"/>
                </a:lnTo>
                <a:cubicBezTo>
                  <a:pt x="0" y="1296993"/>
                  <a:pt x="158224" y="1017851"/>
                  <a:pt x="506318" y="774451"/>
                </a:cubicBezTo>
                <a:cubicBezTo>
                  <a:pt x="868327" y="564716"/>
                  <a:pt x="1343498" y="474958"/>
                  <a:pt x="1765173" y="149097"/>
                </a:cubicBezTo>
                <a:close/>
              </a:path>
            </a:pathLst>
          </a:custGeom>
        </p:spPr>
      </p:pic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C3CA578B-5FA2-42B3-85A7-E78AFE06B4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0828" y="720724"/>
            <a:ext cx="4014345" cy="541457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48499388-4893-8D6F-79B2-9E84FDD82D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8052" y="1899534"/>
            <a:ext cx="5143500" cy="305317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pl-PL" sz="4000" dirty="0" err="1"/>
              <a:t>Dissertation </a:t>
            </a:r>
            <a:endParaRPr lang="en-US" sz="4000" dirty="0" err="1"/>
          </a:p>
          <a:p>
            <a:pPr marL="0" indent="0">
              <a:buNone/>
            </a:pPr>
            <a:r>
              <a:rPr lang="pl-PL" dirty="0"/>
              <a:t>Druids of the past and of the </a:t>
            </a:r>
            <a:r>
              <a:rPr lang="pl-PL" dirty="0" err="1"/>
              <a:t>present</a:t>
            </a:r>
            <a:endParaRPr lang="pl-PL" dirty="0"/>
          </a:p>
          <a:p>
            <a:pPr marL="0" indent="0">
              <a:buNone/>
            </a:pPr>
            <a:r>
              <a:rPr lang="pl-PL" dirty="0"/>
              <a:t>Kaj Sobczak, Student </a:t>
            </a:r>
            <a:r>
              <a:rPr lang="pl-PL" dirty="0" err="1"/>
              <a:t>Number</a:t>
            </a:r>
            <a:r>
              <a:rPr lang="pl-PL" dirty="0"/>
              <a:t>: 211828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01285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D8413-1C46-783C-FBD9-B3F55E0894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err="1"/>
              <a:t>Introduction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0BED50-B70C-00C0-39F1-87D028898C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dirty="0" err="1"/>
              <a:t>Druids</a:t>
            </a:r>
            <a:endParaRPr lang="pl-PL" dirty="0"/>
          </a:p>
          <a:p>
            <a:r>
              <a:rPr lang="pl-PL" dirty="0" err="1"/>
              <a:t>Classical</a:t>
            </a:r>
            <a:r>
              <a:rPr lang="pl-PL" dirty="0"/>
              <a:t> </a:t>
            </a:r>
            <a:r>
              <a:rPr lang="pl-PL" dirty="0" err="1"/>
              <a:t>approach</a:t>
            </a:r>
            <a:r>
              <a:rPr lang="pl-PL" dirty="0"/>
              <a:t> to </a:t>
            </a:r>
            <a:r>
              <a:rPr lang="pl-PL" dirty="0" err="1"/>
              <a:t>Druids</a:t>
            </a:r>
            <a:endParaRPr lang="pl-PL" dirty="0"/>
          </a:p>
          <a:p>
            <a:r>
              <a:rPr lang="pl-PL" dirty="0" err="1"/>
              <a:t>Validity</a:t>
            </a:r>
            <a:r>
              <a:rPr lang="pl-PL" dirty="0"/>
              <a:t> of </a:t>
            </a:r>
            <a:r>
              <a:rPr lang="pl-PL" dirty="0" err="1"/>
              <a:t>Classical</a:t>
            </a:r>
            <a:r>
              <a:rPr lang="pl-PL" dirty="0"/>
              <a:t> </a:t>
            </a:r>
            <a:r>
              <a:rPr lang="pl-PL" dirty="0" err="1"/>
              <a:t>Sources</a:t>
            </a:r>
            <a:r>
              <a:rPr lang="pl-PL" dirty="0"/>
              <a:t> (</a:t>
            </a:r>
            <a:r>
              <a:rPr lang="pl-PL" dirty="0" err="1"/>
              <a:t>Caesar</a:t>
            </a:r>
            <a:r>
              <a:rPr lang="pl-PL" dirty="0"/>
              <a:t>, </a:t>
            </a:r>
            <a:r>
              <a:rPr lang="pl-PL" dirty="0" err="1"/>
              <a:t>Strabo</a:t>
            </a:r>
            <a:r>
              <a:rPr lang="pl-PL" dirty="0"/>
              <a:t>, </a:t>
            </a:r>
            <a:r>
              <a:rPr lang="pl-PL" dirty="0" err="1"/>
              <a:t>Tacitus</a:t>
            </a:r>
            <a:r>
              <a:rPr lang="pl-PL" dirty="0"/>
              <a:t> etc.)</a:t>
            </a:r>
          </a:p>
          <a:p>
            <a:r>
              <a:rPr lang="pl-PL" dirty="0" err="1"/>
              <a:t>Druidic</a:t>
            </a:r>
            <a:r>
              <a:rPr lang="pl-PL" dirty="0"/>
              <a:t> </a:t>
            </a:r>
            <a:r>
              <a:rPr lang="pl-PL" dirty="0" err="1"/>
              <a:t>Revival</a:t>
            </a:r>
            <a:endParaRPr lang="pl-PL" dirty="0"/>
          </a:p>
          <a:p>
            <a:r>
              <a:rPr lang="pl-PL" dirty="0" err="1"/>
              <a:t>Druids</a:t>
            </a:r>
            <a:r>
              <a:rPr lang="pl-PL" dirty="0"/>
              <a:t> </a:t>
            </a:r>
            <a:r>
              <a:rPr lang="pl-PL" dirty="0" err="1"/>
              <a:t>nowadays</a:t>
            </a:r>
            <a:r>
              <a:rPr lang="pl-PL" dirty="0"/>
              <a:t> </a:t>
            </a:r>
          </a:p>
          <a:p>
            <a:r>
              <a:rPr lang="pl-PL" dirty="0" err="1"/>
              <a:t>Druidic</a:t>
            </a:r>
            <a:r>
              <a:rPr lang="pl-PL" dirty="0"/>
              <a:t> </a:t>
            </a:r>
            <a:r>
              <a:rPr lang="pl-PL" dirty="0" err="1"/>
              <a:t>movements</a:t>
            </a:r>
            <a:endParaRPr lang="pl-PL" dirty="0"/>
          </a:p>
          <a:p>
            <a:r>
              <a:rPr lang="pl-PL" dirty="0" err="1"/>
              <a:t>What</a:t>
            </a:r>
            <a:r>
              <a:rPr lang="pl-PL" dirty="0"/>
              <a:t> to </a:t>
            </a:r>
            <a:r>
              <a:rPr lang="pl-PL" dirty="0" err="1"/>
              <a:t>also</a:t>
            </a:r>
            <a:r>
              <a:rPr lang="pl-PL" dirty="0"/>
              <a:t> </a:t>
            </a:r>
            <a:r>
              <a:rPr lang="pl-PL" dirty="0" err="1"/>
              <a:t>consider</a:t>
            </a:r>
            <a:r>
              <a:rPr lang="pl-PL" dirty="0"/>
              <a:t> </a:t>
            </a:r>
            <a:r>
              <a:rPr lang="pl-PL" dirty="0" err="1"/>
              <a:t>regarding</a:t>
            </a:r>
            <a:r>
              <a:rPr lang="pl-PL" dirty="0"/>
              <a:t> the </a:t>
            </a:r>
            <a:r>
              <a:rPr lang="pl-PL" dirty="0" err="1"/>
              <a:t>dissertation</a:t>
            </a:r>
            <a:endParaRPr lang="en-GB" dirty="0"/>
          </a:p>
          <a:p>
            <a:r>
              <a:rPr lang="en-GB" dirty="0"/>
              <a:t>Reading List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69368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8">
            <a:extLst>
              <a:ext uri="{FF2B5EF4-FFF2-40B4-BE49-F238E27FC236}">
                <a16:creationId xmlns:a16="http://schemas.microsoft.com/office/drawing/2014/main" id="{3B5305C3-9940-4541-9DEE-9AE9C3EA60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0">
            <a:extLst>
              <a:ext uri="{FF2B5EF4-FFF2-40B4-BE49-F238E27FC236}">
                <a16:creationId xmlns:a16="http://schemas.microsoft.com/office/drawing/2014/main" id="{D41AC345-EF35-499A-B575-4837FEF46A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594" y="841778"/>
            <a:ext cx="3876811" cy="5127565"/>
          </a:xfrm>
          <a:custGeom>
            <a:avLst/>
            <a:gdLst>
              <a:gd name="connsiteX0" fmla="*/ 1941583 w 3876811"/>
              <a:gd name="connsiteY0" fmla="*/ 0 h 5127565"/>
              <a:gd name="connsiteX1" fmla="*/ 2111641 w 3876811"/>
              <a:gd name="connsiteY1" fmla="*/ 149098 h 5127565"/>
              <a:gd name="connsiteX2" fmla="*/ 3370494 w 3876811"/>
              <a:gd name="connsiteY2" fmla="*/ 774450 h 5127565"/>
              <a:gd name="connsiteX3" fmla="*/ 3876811 w 3876811"/>
              <a:gd name="connsiteY3" fmla="*/ 1854685 h 5127565"/>
              <a:gd name="connsiteX4" fmla="*/ 3876810 w 3876811"/>
              <a:gd name="connsiteY4" fmla="*/ 2507216 h 5127565"/>
              <a:gd name="connsiteX5" fmla="*/ 3872563 w 3876811"/>
              <a:gd name="connsiteY5" fmla="*/ 5127565 h 5127565"/>
              <a:gd name="connsiteX6" fmla="*/ 4248 w 3876811"/>
              <a:gd name="connsiteY6" fmla="*/ 5127565 h 5127565"/>
              <a:gd name="connsiteX7" fmla="*/ 0 w 3876811"/>
              <a:gd name="connsiteY7" fmla="*/ 2507216 h 5127565"/>
              <a:gd name="connsiteX8" fmla="*/ 1 w 3876811"/>
              <a:gd name="connsiteY8" fmla="*/ 1854685 h 5127565"/>
              <a:gd name="connsiteX9" fmla="*/ 506320 w 3876811"/>
              <a:gd name="connsiteY9" fmla="*/ 774450 h 5127565"/>
              <a:gd name="connsiteX10" fmla="*/ 1765173 w 3876811"/>
              <a:gd name="connsiteY10" fmla="*/ 149098 h 5127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876811" h="5127565">
                <a:moveTo>
                  <a:pt x="1941583" y="0"/>
                </a:moveTo>
                <a:lnTo>
                  <a:pt x="2111641" y="149098"/>
                </a:lnTo>
                <a:cubicBezTo>
                  <a:pt x="2533316" y="474958"/>
                  <a:pt x="3008486" y="564716"/>
                  <a:pt x="3370494" y="774450"/>
                </a:cubicBezTo>
                <a:cubicBezTo>
                  <a:pt x="3718589" y="1017851"/>
                  <a:pt x="3876811" y="1296993"/>
                  <a:pt x="3876811" y="1854685"/>
                </a:cubicBezTo>
                <a:cubicBezTo>
                  <a:pt x="3876811" y="2072195"/>
                  <a:pt x="3876810" y="2289706"/>
                  <a:pt x="3876810" y="2507216"/>
                </a:cubicBezTo>
                <a:lnTo>
                  <a:pt x="3872563" y="5127565"/>
                </a:lnTo>
                <a:lnTo>
                  <a:pt x="4248" y="5127565"/>
                </a:lnTo>
                <a:lnTo>
                  <a:pt x="0" y="2507216"/>
                </a:lnTo>
                <a:cubicBezTo>
                  <a:pt x="0" y="2289706"/>
                  <a:pt x="1" y="2072195"/>
                  <a:pt x="1" y="1854685"/>
                </a:cubicBezTo>
                <a:cubicBezTo>
                  <a:pt x="1" y="1296993"/>
                  <a:pt x="158225" y="1017851"/>
                  <a:pt x="506320" y="774450"/>
                </a:cubicBezTo>
                <a:cubicBezTo>
                  <a:pt x="868329" y="564716"/>
                  <a:pt x="1343500" y="474958"/>
                  <a:pt x="1765173" y="149098"/>
                </a:cubicBezTo>
                <a:close/>
              </a:path>
            </a:pathLst>
          </a:custGeom>
          <a:solidFill>
            <a:schemeClr val="bg2">
              <a:lumMod val="75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C071BDA1-F0B0-41DF-BC28-7DDA5D3CD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0827" y="759617"/>
            <a:ext cx="4014345" cy="5291886"/>
          </a:xfrm>
          <a:custGeom>
            <a:avLst/>
            <a:gdLst>
              <a:gd name="connsiteX0" fmla="*/ 2010463 w 4014345"/>
              <a:gd name="connsiteY0" fmla="*/ 0 h 5302828"/>
              <a:gd name="connsiteX1" fmla="*/ 2186554 w 4014345"/>
              <a:gd name="connsiteY1" fmla="*/ 153908 h 5302828"/>
              <a:gd name="connsiteX2" fmla="*/ 3490066 w 4014345"/>
              <a:gd name="connsiteY2" fmla="*/ 799434 h 5302828"/>
              <a:gd name="connsiteX3" fmla="*/ 4014345 w 4014345"/>
              <a:gd name="connsiteY3" fmla="*/ 1914517 h 5302828"/>
              <a:gd name="connsiteX4" fmla="*/ 4014344 w 4014345"/>
              <a:gd name="connsiteY4" fmla="*/ 2588099 h 5302828"/>
              <a:gd name="connsiteX5" fmla="*/ 4009930 w 4014345"/>
              <a:gd name="connsiteY5" fmla="*/ 5302828 h 5302828"/>
              <a:gd name="connsiteX6" fmla="*/ 4415 w 4014345"/>
              <a:gd name="connsiteY6" fmla="*/ 5302828 h 5302828"/>
              <a:gd name="connsiteX7" fmla="*/ 0 w 4014345"/>
              <a:gd name="connsiteY7" fmla="*/ 2588099 h 5302828"/>
              <a:gd name="connsiteX8" fmla="*/ 1 w 4014345"/>
              <a:gd name="connsiteY8" fmla="*/ 1914517 h 5302828"/>
              <a:gd name="connsiteX9" fmla="*/ 524282 w 4014345"/>
              <a:gd name="connsiteY9" fmla="*/ 799434 h 5302828"/>
              <a:gd name="connsiteX10" fmla="*/ 1827794 w 4014345"/>
              <a:gd name="connsiteY10" fmla="*/ 153908 h 53028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014345" h="5302828">
                <a:moveTo>
                  <a:pt x="2010463" y="0"/>
                </a:moveTo>
                <a:lnTo>
                  <a:pt x="2186554" y="153908"/>
                </a:lnTo>
                <a:cubicBezTo>
                  <a:pt x="2623188" y="490280"/>
                  <a:pt x="3115215" y="582934"/>
                  <a:pt x="3490066" y="799434"/>
                </a:cubicBezTo>
                <a:cubicBezTo>
                  <a:pt x="3850510" y="1050687"/>
                  <a:pt x="4014345" y="1338834"/>
                  <a:pt x="4014345" y="1914517"/>
                </a:cubicBezTo>
                <a:cubicBezTo>
                  <a:pt x="4014345" y="2139044"/>
                  <a:pt x="4014344" y="2363572"/>
                  <a:pt x="4014344" y="2588099"/>
                </a:cubicBezTo>
                <a:lnTo>
                  <a:pt x="4009930" y="5302828"/>
                </a:lnTo>
                <a:lnTo>
                  <a:pt x="4415" y="5302828"/>
                </a:lnTo>
                <a:lnTo>
                  <a:pt x="0" y="2588099"/>
                </a:lnTo>
                <a:cubicBezTo>
                  <a:pt x="0" y="2363572"/>
                  <a:pt x="1" y="2139044"/>
                  <a:pt x="1" y="1914517"/>
                </a:cubicBezTo>
                <a:cubicBezTo>
                  <a:pt x="1" y="1338834"/>
                  <a:pt x="163838" y="1050687"/>
                  <a:pt x="524282" y="799434"/>
                </a:cubicBezTo>
                <a:cubicBezTo>
                  <a:pt x="899134" y="582934"/>
                  <a:pt x="1391162" y="490280"/>
                  <a:pt x="1827794" y="153908"/>
                </a:cubicBezTo>
                <a:close/>
              </a:path>
            </a:pathLst>
          </a:custGeom>
          <a:noFill/>
          <a:ln w="25400" cap="rnd">
            <a:solidFill>
              <a:schemeClr val="bg2">
                <a:lumMod val="90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B97DF88C-0AE5-E71A-464C-00C7FA277A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5325" y="2295388"/>
            <a:ext cx="3117954" cy="2878111"/>
          </a:xfrm>
        </p:spPr>
        <p:txBody>
          <a:bodyPr>
            <a:normAutofit/>
          </a:bodyPr>
          <a:lstStyle/>
          <a:p>
            <a:pPr algn="ctr"/>
            <a:r>
              <a:rPr lang="pl-PL" dirty="0" err="1"/>
              <a:t>Druids</a:t>
            </a:r>
            <a:endParaRPr lang="pl-PL" err="1"/>
          </a:p>
        </p:txBody>
      </p:sp>
      <p:graphicFrame>
        <p:nvGraphicFramePr>
          <p:cNvPr id="16" name="Symbol zastępczy zawartości 2">
            <a:extLst>
              <a:ext uri="{FF2B5EF4-FFF2-40B4-BE49-F238E27FC236}">
                <a16:creationId xmlns:a16="http://schemas.microsoft.com/office/drawing/2014/main" id="{7DB47519-09C7-0E4E-B41F-883C0FC4F5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5837924"/>
              </p:ext>
            </p:extLst>
          </p:nvPr>
        </p:nvGraphicFramePr>
        <p:xfrm>
          <a:off x="5091786" y="167167"/>
          <a:ext cx="6986878" cy="6694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766698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EC5B12-9FF3-41FE-B789-2696F5195F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C7C297BE-F9B2-3586-9621-8A92C15DF4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1581462"/>
            <a:ext cx="2776531" cy="3687580"/>
          </a:xfrm>
        </p:spPr>
        <p:txBody>
          <a:bodyPr>
            <a:normAutofit/>
          </a:bodyPr>
          <a:lstStyle/>
          <a:p>
            <a:pPr algn="ctr"/>
            <a:r>
              <a:rPr lang="pl-PL" dirty="0"/>
              <a:t>Classical approach to Druids</a:t>
            </a:r>
            <a:endParaRPr lang="pl-PL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FCEE13B-EFB1-46F2-BC11-110F05BFB6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59630" y="1852474"/>
            <a:ext cx="0" cy="3394558"/>
          </a:xfrm>
          <a:prstGeom prst="line">
            <a:avLst/>
          </a:prstGeom>
          <a:ln w="25400" cap="rnd">
            <a:solidFill>
              <a:schemeClr val="bg2">
                <a:lumMod val="75000"/>
              </a:schemeClr>
            </a:solidFill>
            <a:prstDash val="sysDot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Symbol zastępczy zawartości 2">
            <a:extLst>
              <a:ext uri="{FF2B5EF4-FFF2-40B4-BE49-F238E27FC236}">
                <a16:creationId xmlns:a16="http://schemas.microsoft.com/office/drawing/2014/main" id="{9A284FD8-05CA-6DFA-6C69-A6BB570967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188787"/>
              </p:ext>
            </p:extLst>
          </p:nvPr>
        </p:nvGraphicFramePr>
        <p:xfrm>
          <a:off x="4403918" y="89647"/>
          <a:ext cx="7692828" cy="66675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504418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4" name="Rectangle 123">
            <a:extLst>
              <a:ext uri="{FF2B5EF4-FFF2-40B4-BE49-F238E27FC236}">
                <a16:creationId xmlns:a16="http://schemas.microsoft.com/office/drawing/2014/main" id="{63783D31-B128-4AEB-867D-9B51766C03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Freeform: Shape 125">
            <a:extLst>
              <a:ext uri="{FF2B5EF4-FFF2-40B4-BE49-F238E27FC236}">
                <a16:creationId xmlns:a16="http://schemas.microsoft.com/office/drawing/2014/main" id="{F12F8F71-2255-4DF5-8FFB-2A6F7AADCD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594" y="841778"/>
            <a:ext cx="3876811" cy="5127565"/>
          </a:xfrm>
          <a:custGeom>
            <a:avLst/>
            <a:gdLst>
              <a:gd name="connsiteX0" fmla="*/ 1941583 w 3876811"/>
              <a:gd name="connsiteY0" fmla="*/ 0 h 5127565"/>
              <a:gd name="connsiteX1" fmla="*/ 2111641 w 3876811"/>
              <a:gd name="connsiteY1" fmla="*/ 149098 h 5127565"/>
              <a:gd name="connsiteX2" fmla="*/ 3370494 w 3876811"/>
              <a:gd name="connsiteY2" fmla="*/ 774450 h 5127565"/>
              <a:gd name="connsiteX3" fmla="*/ 3876811 w 3876811"/>
              <a:gd name="connsiteY3" fmla="*/ 1854685 h 5127565"/>
              <a:gd name="connsiteX4" fmla="*/ 3876810 w 3876811"/>
              <a:gd name="connsiteY4" fmla="*/ 2507216 h 5127565"/>
              <a:gd name="connsiteX5" fmla="*/ 3872563 w 3876811"/>
              <a:gd name="connsiteY5" fmla="*/ 5127565 h 5127565"/>
              <a:gd name="connsiteX6" fmla="*/ 4248 w 3876811"/>
              <a:gd name="connsiteY6" fmla="*/ 5127565 h 5127565"/>
              <a:gd name="connsiteX7" fmla="*/ 0 w 3876811"/>
              <a:gd name="connsiteY7" fmla="*/ 2507216 h 5127565"/>
              <a:gd name="connsiteX8" fmla="*/ 1 w 3876811"/>
              <a:gd name="connsiteY8" fmla="*/ 1854685 h 5127565"/>
              <a:gd name="connsiteX9" fmla="*/ 506320 w 3876811"/>
              <a:gd name="connsiteY9" fmla="*/ 774450 h 5127565"/>
              <a:gd name="connsiteX10" fmla="*/ 1765173 w 3876811"/>
              <a:gd name="connsiteY10" fmla="*/ 149098 h 5127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876811" h="5127565">
                <a:moveTo>
                  <a:pt x="1941583" y="0"/>
                </a:moveTo>
                <a:lnTo>
                  <a:pt x="2111641" y="149098"/>
                </a:lnTo>
                <a:cubicBezTo>
                  <a:pt x="2533316" y="474958"/>
                  <a:pt x="3008486" y="564716"/>
                  <a:pt x="3370494" y="774450"/>
                </a:cubicBezTo>
                <a:cubicBezTo>
                  <a:pt x="3718589" y="1017851"/>
                  <a:pt x="3876811" y="1296993"/>
                  <a:pt x="3876811" y="1854685"/>
                </a:cubicBezTo>
                <a:cubicBezTo>
                  <a:pt x="3876811" y="2072195"/>
                  <a:pt x="3876810" y="2289706"/>
                  <a:pt x="3876810" y="2507216"/>
                </a:cubicBezTo>
                <a:lnTo>
                  <a:pt x="3872563" y="5127565"/>
                </a:lnTo>
                <a:lnTo>
                  <a:pt x="4248" y="5127565"/>
                </a:lnTo>
                <a:lnTo>
                  <a:pt x="0" y="2507216"/>
                </a:lnTo>
                <a:cubicBezTo>
                  <a:pt x="0" y="2289706"/>
                  <a:pt x="1" y="2072195"/>
                  <a:pt x="1" y="1854685"/>
                </a:cubicBezTo>
                <a:cubicBezTo>
                  <a:pt x="1" y="1296993"/>
                  <a:pt x="158225" y="1017851"/>
                  <a:pt x="506320" y="774450"/>
                </a:cubicBezTo>
                <a:cubicBezTo>
                  <a:pt x="868329" y="564716"/>
                  <a:pt x="1343500" y="474958"/>
                  <a:pt x="1765173" y="149098"/>
                </a:cubicBezTo>
                <a:close/>
              </a:path>
            </a:pathLst>
          </a:custGeom>
          <a:solidFill>
            <a:schemeClr val="bg2">
              <a:lumMod val="75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8" name="Freeform: Shape 127">
            <a:extLst>
              <a:ext uri="{FF2B5EF4-FFF2-40B4-BE49-F238E27FC236}">
                <a16:creationId xmlns:a16="http://schemas.microsoft.com/office/drawing/2014/main" id="{E928C49F-56A5-41E0-97B2-1AC457310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0827" y="759617"/>
            <a:ext cx="4014345" cy="5291886"/>
          </a:xfrm>
          <a:custGeom>
            <a:avLst/>
            <a:gdLst>
              <a:gd name="connsiteX0" fmla="*/ 2010463 w 4014345"/>
              <a:gd name="connsiteY0" fmla="*/ 0 h 5302828"/>
              <a:gd name="connsiteX1" fmla="*/ 2186554 w 4014345"/>
              <a:gd name="connsiteY1" fmla="*/ 153908 h 5302828"/>
              <a:gd name="connsiteX2" fmla="*/ 3490066 w 4014345"/>
              <a:gd name="connsiteY2" fmla="*/ 799434 h 5302828"/>
              <a:gd name="connsiteX3" fmla="*/ 4014345 w 4014345"/>
              <a:gd name="connsiteY3" fmla="*/ 1914517 h 5302828"/>
              <a:gd name="connsiteX4" fmla="*/ 4014344 w 4014345"/>
              <a:gd name="connsiteY4" fmla="*/ 2588099 h 5302828"/>
              <a:gd name="connsiteX5" fmla="*/ 4009930 w 4014345"/>
              <a:gd name="connsiteY5" fmla="*/ 5302828 h 5302828"/>
              <a:gd name="connsiteX6" fmla="*/ 4415 w 4014345"/>
              <a:gd name="connsiteY6" fmla="*/ 5302828 h 5302828"/>
              <a:gd name="connsiteX7" fmla="*/ 0 w 4014345"/>
              <a:gd name="connsiteY7" fmla="*/ 2588099 h 5302828"/>
              <a:gd name="connsiteX8" fmla="*/ 1 w 4014345"/>
              <a:gd name="connsiteY8" fmla="*/ 1914517 h 5302828"/>
              <a:gd name="connsiteX9" fmla="*/ 524282 w 4014345"/>
              <a:gd name="connsiteY9" fmla="*/ 799434 h 5302828"/>
              <a:gd name="connsiteX10" fmla="*/ 1827794 w 4014345"/>
              <a:gd name="connsiteY10" fmla="*/ 153908 h 53028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014345" h="5302828">
                <a:moveTo>
                  <a:pt x="2010463" y="0"/>
                </a:moveTo>
                <a:lnTo>
                  <a:pt x="2186554" y="153908"/>
                </a:lnTo>
                <a:cubicBezTo>
                  <a:pt x="2623188" y="490280"/>
                  <a:pt x="3115215" y="582934"/>
                  <a:pt x="3490066" y="799434"/>
                </a:cubicBezTo>
                <a:cubicBezTo>
                  <a:pt x="3850510" y="1050687"/>
                  <a:pt x="4014345" y="1338834"/>
                  <a:pt x="4014345" y="1914517"/>
                </a:cubicBezTo>
                <a:cubicBezTo>
                  <a:pt x="4014345" y="2139044"/>
                  <a:pt x="4014344" y="2363572"/>
                  <a:pt x="4014344" y="2588099"/>
                </a:cubicBezTo>
                <a:lnTo>
                  <a:pt x="4009930" y="5302828"/>
                </a:lnTo>
                <a:lnTo>
                  <a:pt x="4415" y="5302828"/>
                </a:lnTo>
                <a:lnTo>
                  <a:pt x="0" y="2588099"/>
                </a:lnTo>
                <a:cubicBezTo>
                  <a:pt x="0" y="2363572"/>
                  <a:pt x="1" y="2139044"/>
                  <a:pt x="1" y="1914517"/>
                </a:cubicBezTo>
                <a:cubicBezTo>
                  <a:pt x="1" y="1338834"/>
                  <a:pt x="163838" y="1050687"/>
                  <a:pt x="524282" y="799434"/>
                </a:cubicBezTo>
                <a:cubicBezTo>
                  <a:pt x="899134" y="582934"/>
                  <a:pt x="1391162" y="490280"/>
                  <a:pt x="1827794" y="153908"/>
                </a:cubicBezTo>
                <a:close/>
              </a:path>
            </a:pathLst>
          </a:custGeom>
          <a:noFill/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B04B64A0-3658-ACA6-53D9-98641F4FB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3524" y="1921668"/>
            <a:ext cx="3028950" cy="3386137"/>
          </a:xfrm>
        </p:spPr>
        <p:txBody>
          <a:bodyPr>
            <a:normAutofit/>
          </a:bodyPr>
          <a:lstStyle/>
          <a:p>
            <a:pPr algn="ctr"/>
            <a:r>
              <a:rPr lang="pl-PL" dirty="0" err="1"/>
              <a:t>Validity</a:t>
            </a:r>
            <a:r>
              <a:rPr lang="pl-PL" dirty="0"/>
              <a:t> of the </a:t>
            </a:r>
            <a:r>
              <a:rPr lang="pl-PL" dirty="0" err="1"/>
              <a:t>classical</a:t>
            </a:r>
            <a:r>
              <a:rPr lang="pl-PL" dirty="0"/>
              <a:t> </a:t>
            </a:r>
            <a:r>
              <a:rPr lang="pl-PL" dirty="0" err="1"/>
              <a:t>sources</a:t>
            </a:r>
            <a:r>
              <a:rPr lang="pl-PL" dirty="0"/>
              <a:t>.</a:t>
            </a:r>
          </a:p>
        </p:txBody>
      </p:sp>
      <p:sp>
        <p:nvSpPr>
          <p:cNvPr id="119" name="Symbol zastępczy zawartości 118">
            <a:extLst>
              <a:ext uri="{FF2B5EF4-FFF2-40B4-BE49-F238E27FC236}">
                <a16:creationId xmlns:a16="http://schemas.microsoft.com/office/drawing/2014/main" id="{9B101465-91B5-9685-648C-79945FF91C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876300"/>
            <a:ext cx="5143501" cy="50292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  <a:buChar char="•"/>
            </a:pPr>
            <a:r>
              <a:rPr lang="pl-PL" sz="1700" dirty="0" err="1">
                <a:latin typeface="Goudy Old Style"/>
                <a:cs typeface="Calibri"/>
              </a:rPr>
              <a:t>All</a:t>
            </a:r>
            <a:r>
              <a:rPr lang="pl-PL" sz="1700" dirty="0">
                <a:latin typeface="Goudy Old Style"/>
                <a:cs typeface="Calibri"/>
              </a:rPr>
              <a:t> of the </a:t>
            </a:r>
            <a:r>
              <a:rPr lang="pl-PL" sz="1700" dirty="0" err="1">
                <a:latin typeface="Goudy Old Style"/>
                <a:cs typeface="Calibri"/>
              </a:rPr>
              <a:t>classical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sources</a:t>
            </a:r>
            <a:r>
              <a:rPr lang="pl-PL" sz="1700" dirty="0">
                <a:latin typeface="Goudy Old Style"/>
                <a:cs typeface="Calibri"/>
              </a:rPr>
              <a:t>, </a:t>
            </a:r>
            <a:r>
              <a:rPr lang="pl-PL" sz="1700" dirty="0" err="1">
                <a:latin typeface="Goudy Old Style"/>
                <a:cs typeface="Calibri"/>
              </a:rPr>
              <a:t>referring</a:t>
            </a:r>
            <a:r>
              <a:rPr lang="pl-PL" sz="1700" dirty="0">
                <a:latin typeface="Goudy Old Style"/>
                <a:cs typeface="Calibri"/>
              </a:rPr>
              <a:t> to the </a:t>
            </a:r>
            <a:r>
              <a:rPr lang="pl-PL" sz="1700" dirty="0" err="1">
                <a:latin typeface="Goudy Old Style"/>
                <a:cs typeface="Calibri"/>
              </a:rPr>
              <a:t>druids</a:t>
            </a:r>
            <a:r>
              <a:rPr lang="pl-PL" sz="1700" dirty="0">
                <a:latin typeface="Goudy Old Style"/>
                <a:cs typeface="Calibri"/>
              </a:rPr>
              <a:t> of the Roman </a:t>
            </a:r>
            <a:r>
              <a:rPr lang="pl-PL" sz="1700" dirty="0" err="1">
                <a:latin typeface="Goudy Old Style"/>
                <a:cs typeface="Calibri"/>
              </a:rPr>
              <a:t>times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come</a:t>
            </a:r>
            <a:r>
              <a:rPr lang="pl-PL" sz="1700" dirty="0">
                <a:latin typeface="Goudy Old Style"/>
                <a:cs typeface="Calibri"/>
              </a:rPr>
              <a:t> from the </a:t>
            </a:r>
            <a:r>
              <a:rPr lang="pl-PL" sz="1700" dirty="0" err="1">
                <a:latin typeface="Goudy Old Style"/>
                <a:cs typeface="Calibri"/>
              </a:rPr>
              <a:t>outsiders</a:t>
            </a:r>
            <a:r>
              <a:rPr lang="pl-PL" sz="1700" dirty="0">
                <a:latin typeface="Goudy Old Style"/>
                <a:cs typeface="Calibri"/>
              </a:rPr>
              <a:t>, </a:t>
            </a:r>
            <a:r>
              <a:rPr lang="pl-PL" sz="1700" dirty="0" err="1">
                <a:latin typeface="Goudy Old Style"/>
                <a:cs typeface="Calibri"/>
              </a:rPr>
              <a:t>people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that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were</a:t>
            </a:r>
            <a:r>
              <a:rPr lang="pl-PL" sz="1700" dirty="0">
                <a:latin typeface="Goudy Old Style"/>
                <a:cs typeface="Calibri"/>
              </a:rPr>
              <a:t> not </a:t>
            </a:r>
            <a:r>
              <a:rPr lang="pl-PL" sz="1700" dirty="0" err="1">
                <a:latin typeface="Goudy Old Style"/>
                <a:cs typeface="Calibri"/>
              </a:rPr>
              <a:t>Celtic</a:t>
            </a:r>
            <a:r>
              <a:rPr lang="pl-PL" sz="1700" dirty="0">
                <a:latin typeface="Goudy Old Style"/>
                <a:cs typeface="Calibri"/>
              </a:rPr>
              <a:t> in </a:t>
            </a:r>
            <a:r>
              <a:rPr lang="pl-PL" sz="1700" dirty="0" err="1">
                <a:latin typeface="Goudy Old Style"/>
                <a:cs typeface="Calibri"/>
              </a:rPr>
              <a:t>nature</a:t>
            </a:r>
            <a:r>
              <a:rPr lang="pl-PL" sz="1700" dirty="0">
                <a:latin typeface="Goudy Old Style"/>
                <a:cs typeface="Calibri"/>
              </a:rPr>
              <a:t>, but </a:t>
            </a:r>
            <a:r>
              <a:rPr lang="pl-PL" sz="1700" dirty="0" err="1">
                <a:latin typeface="Goudy Old Style"/>
                <a:cs typeface="Calibri"/>
              </a:rPr>
              <a:t>also</a:t>
            </a:r>
            <a:r>
              <a:rPr lang="pl-PL" sz="1700" dirty="0">
                <a:latin typeface="Goudy Old Style"/>
                <a:cs typeface="Calibri"/>
              </a:rPr>
              <a:t> with no </a:t>
            </a:r>
            <a:r>
              <a:rPr lang="pl-PL" sz="1700" dirty="0" err="1">
                <a:latin typeface="Goudy Old Style"/>
                <a:cs typeface="Calibri"/>
              </a:rPr>
              <a:t>connection</a:t>
            </a:r>
            <a:r>
              <a:rPr lang="pl-PL" sz="1700" dirty="0">
                <a:latin typeface="Goudy Old Style"/>
                <a:cs typeface="Calibri"/>
              </a:rPr>
              <a:t> to </a:t>
            </a:r>
            <a:r>
              <a:rPr lang="pl-PL" sz="1700" dirty="0" err="1">
                <a:latin typeface="Goudy Old Style"/>
                <a:cs typeface="Calibri"/>
              </a:rPr>
              <a:t>Spiritual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Acts</a:t>
            </a:r>
            <a:r>
              <a:rPr lang="pl-PL" sz="1700" dirty="0">
                <a:latin typeface="Goudy Old Style"/>
                <a:cs typeface="Calibri"/>
              </a:rPr>
              <a:t> as </a:t>
            </a:r>
            <a:r>
              <a:rPr lang="pl-PL" sz="1700" dirty="0" err="1">
                <a:latin typeface="Goudy Old Style"/>
                <a:cs typeface="Calibri"/>
              </a:rPr>
              <a:t>such</a:t>
            </a:r>
            <a:r>
              <a:rPr lang="pl-PL" sz="1700" dirty="0">
                <a:latin typeface="Goudy Old Style"/>
                <a:cs typeface="Calibri"/>
              </a:rPr>
              <a:t>, as </a:t>
            </a:r>
            <a:r>
              <a:rPr lang="pl-PL" sz="1700" dirty="0" err="1">
                <a:latin typeface="Goudy Old Style"/>
                <a:cs typeface="Calibri"/>
              </a:rPr>
              <a:t>well</a:t>
            </a:r>
            <a:r>
              <a:rPr lang="pl-PL" sz="1700" dirty="0">
                <a:latin typeface="Goudy Old Style"/>
                <a:cs typeface="Calibri"/>
              </a:rPr>
              <a:t> as </a:t>
            </a:r>
            <a:r>
              <a:rPr lang="pl-PL" sz="1700" dirty="0" err="1">
                <a:latin typeface="Goudy Old Style"/>
                <a:cs typeface="Calibri"/>
              </a:rPr>
              <a:t>antagonistic</a:t>
            </a:r>
            <a:r>
              <a:rPr lang="pl-PL" sz="1700" dirty="0">
                <a:latin typeface="Goudy Old Style"/>
                <a:cs typeface="Calibri"/>
              </a:rPr>
              <a:t> to the ‚</a:t>
            </a:r>
            <a:r>
              <a:rPr lang="pl-PL" sz="1700" dirty="0" err="1">
                <a:latin typeface="Goudy Old Style"/>
                <a:cs typeface="Calibri"/>
              </a:rPr>
              <a:t>heathens</a:t>
            </a:r>
            <a:r>
              <a:rPr lang="pl-PL" sz="1700" dirty="0">
                <a:latin typeface="Goudy Old Style"/>
                <a:cs typeface="Calibri"/>
              </a:rPr>
              <a:t>’.</a:t>
            </a:r>
          </a:p>
          <a:p>
            <a:pPr>
              <a:lnSpc>
                <a:spcPct val="100000"/>
              </a:lnSpc>
              <a:spcBef>
                <a:spcPts val="0"/>
              </a:spcBef>
              <a:buChar char="•"/>
            </a:pPr>
            <a:r>
              <a:rPr lang="pl-PL" sz="1700" dirty="0">
                <a:latin typeface="Goudy Old Style"/>
                <a:cs typeface="Calibri"/>
              </a:rPr>
              <a:t>Perfect </a:t>
            </a:r>
            <a:r>
              <a:rPr lang="pl-PL" sz="1700" dirty="0" err="1">
                <a:latin typeface="Goudy Old Style"/>
                <a:cs typeface="Calibri"/>
              </a:rPr>
              <a:t>example</a:t>
            </a:r>
            <a:r>
              <a:rPr lang="pl-PL" sz="1700" dirty="0">
                <a:latin typeface="Goudy Old Style"/>
                <a:cs typeface="Calibri"/>
              </a:rPr>
              <a:t> of </a:t>
            </a:r>
            <a:r>
              <a:rPr lang="pl-PL" sz="1700" dirty="0" err="1">
                <a:latin typeface="Goudy Old Style"/>
                <a:cs typeface="Calibri"/>
              </a:rPr>
              <a:t>this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would</a:t>
            </a:r>
            <a:r>
              <a:rPr lang="pl-PL" sz="1700" dirty="0">
                <a:latin typeface="Goudy Old Style"/>
                <a:cs typeface="Calibri"/>
              </a:rPr>
              <a:t> be the </a:t>
            </a:r>
            <a:r>
              <a:rPr lang="pl-PL" sz="1700" dirty="0" err="1">
                <a:latin typeface="Goudy Old Style"/>
                <a:cs typeface="Calibri"/>
              </a:rPr>
              <a:t>description</a:t>
            </a:r>
            <a:r>
              <a:rPr lang="pl-PL" sz="1700" dirty="0">
                <a:latin typeface="Goudy Old Style"/>
                <a:cs typeface="Calibri"/>
              </a:rPr>
              <a:t> of the </a:t>
            </a:r>
            <a:r>
              <a:rPr lang="pl-PL" sz="1700" dirty="0" err="1">
                <a:latin typeface="Goudy Old Style"/>
                <a:cs typeface="Calibri"/>
              </a:rPr>
              <a:t>invasion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where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Druids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formed</a:t>
            </a:r>
            <a:r>
              <a:rPr lang="pl-PL" sz="1700" dirty="0">
                <a:latin typeface="Goudy Old Style"/>
                <a:cs typeface="Calibri"/>
              </a:rPr>
              <a:t> a </a:t>
            </a:r>
            <a:r>
              <a:rPr lang="pl-PL" sz="1700" dirty="0" err="1">
                <a:latin typeface="Goudy Old Style"/>
                <a:cs typeface="Calibri"/>
              </a:rPr>
              <a:t>line</a:t>
            </a:r>
            <a:r>
              <a:rPr lang="pl-PL" sz="1700" dirty="0">
                <a:latin typeface="Goudy Old Style"/>
                <a:cs typeface="Calibri"/>
              </a:rPr>
              <a:t>, casting a </a:t>
            </a:r>
            <a:r>
              <a:rPr lang="pl-PL" sz="1700" dirty="0" err="1">
                <a:latin typeface="Goudy Old Style"/>
                <a:cs typeface="Calibri"/>
              </a:rPr>
              <a:t>spell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against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their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foes</a:t>
            </a:r>
            <a:r>
              <a:rPr lang="pl-PL" sz="1700" dirty="0">
                <a:latin typeface="Goudy Old Style"/>
                <a:cs typeface="Calibri"/>
              </a:rPr>
              <a:t>. The </a:t>
            </a:r>
            <a:r>
              <a:rPr lang="pl-PL" sz="1700" dirty="0" err="1">
                <a:latin typeface="Goudy Old Style"/>
                <a:cs typeface="Calibri"/>
              </a:rPr>
              <a:t>description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clearly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states</a:t>
            </a:r>
            <a:r>
              <a:rPr lang="pl-PL" sz="1700" dirty="0">
                <a:latin typeface="Goudy Old Style"/>
                <a:cs typeface="Calibri"/>
              </a:rPr>
              <a:t> the </a:t>
            </a:r>
            <a:r>
              <a:rPr lang="pl-PL" sz="1700" dirty="0" err="1">
                <a:latin typeface="Goudy Old Style"/>
                <a:cs typeface="Calibri"/>
              </a:rPr>
              <a:t>result</a:t>
            </a:r>
            <a:r>
              <a:rPr lang="pl-PL" sz="1700" dirty="0">
                <a:latin typeface="Goudy Old Style"/>
                <a:cs typeface="Calibri"/>
              </a:rPr>
              <a:t>, </a:t>
            </a:r>
            <a:r>
              <a:rPr lang="pl-PL" sz="1700" dirty="0" err="1">
                <a:latin typeface="Goudy Old Style"/>
                <a:cs typeface="Calibri"/>
              </a:rPr>
              <a:t>only</a:t>
            </a:r>
            <a:r>
              <a:rPr lang="pl-PL" sz="1700" dirty="0">
                <a:latin typeface="Goudy Old Style"/>
                <a:cs typeface="Calibri"/>
              </a:rPr>
              <a:t> to </a:t>
            </a:r>
            <a:r>
              <a:rPr lang="pl-PL" sz="1700" dirty="0" err="1">
                <a:latin typeface="Goudy Old Style"/>
                <a:cs typeface="Calibri"/>
              </a:rPr>
              <a:t>downplay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it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later</a:t>
            </a:r>
            <a:r>
              <a:rPr lang="pl-PL" sz="1700" dirty="0">
                <a:latin typeface="Goudy Old Style"/>
                <a:cs typeface="Calibri"/>
              </a:rPr>
              <a:t> as a </a:t>
            </a:r>
            <a:r>
              <a:rPr lang="pl-PL" sz="1700" dirty="0" err="1">
                <a:latin typeface="Goudy Old Style"/>
                <a:cs typeface="Calibri"/>
              </a:rPr>
              <a:t>simple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fact</a:t>
            </a:r>
            <a:r>
              <a:rPr lang="pl-PL" sz="1700" dirty="0">
                <a:latin typeface="Goudy Old Style"/>
                <a:cs typeface="Calibri"/>
              </a:rPr>
              <a:t> of the </a:t>
            </a:r>
            <a:r>
              <a:rPr lang="pl-PL" sz="1700" b="1" dirty="0" err="1">
                <a:latin typeface="Goudy Old Style"/>
                <a:cs typeface="Calibri"/>
              </a:rPr>
              <a:t>soldiers</a:t>
            </a:r>
            <a:r>
              <a:rPr lang="pl-PL" sz="1700" dirty="0">
                <a:latin typeface="Goudy Old Style"/>
                <a:cs typeface="Calibri"/>
              </a:rPr>
              <a:t>, </a:t>
            </a:r>
            <a:r>
              <a:rPr lang="pl-PL" sz="1700" dirty="0" err="1">
                <a:latin typeface="Goudy Old Style"/>
                <a:cs typeface="Calibri"/>
              </a:rPr>
              <a:t>that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is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people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hardened</a:t>
            </a:r>
            <a:r>
              <a:rPr lang="pl-PL" sz="1700" dirty="0">
                <a:latin typeface="Goudy Old Style"/>
                <a:cs typeface="Calibri"/>
              </a:rPr>
              <a:t> by war, </a:t>
            </a:r>
            <a:r>
              <a:rPr lang="pl-PL" sz="1700" dirty="0" err="1">
                <a:latin typeface="Goudy Old Style"/>
                <a:cs typeface="Calibri"/>
              </a:rPr>
              <a:t>must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have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been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shocked</a:t>
            </a:r>
            <a:r>
              <a:rPr lang="pl-PL" sz="1700" dirty="0">
                <a:latin typeface="Goudy Old Style"/>
                <a:cs typeface="Calibri"/>
              </a:rPr>
              <a:t>. (</a:t>
            </a:r>
            <a:r>
              <a:rPr lang="pl-PL" sz="1700" dirty="0" err="1">
                <a:latin typeface="Goudy Old Style"/>
                <a:cs typeface="Calibri"/>
              </a:rPr>
              <a:t>Tacitus</a:t>
            </a:r>
            <a:r>
              <a:rPr lang="pl-PL" sz="1700" dirty="0">
                <a:latin typeface="Goudy Old Style"/>
                <a:cs typeface="Calibri"/>
              </a:rPr>
              <a:t>, The </a:t>
            </a:r>
            <a:r>
              <a:rPr lang="pl-PL" sz="1700" dirty="0" err="1">
                <a:latin typeface="Goudy Old Style"/>
                <a:cs typeface="Calibri"/>
              </a:rPr>
              <a:t>Annals</a:t>
            </a:r>
            <a:r>
              <a:rPr lang="pl-PL" sz="1700" dirty="0">
                <a:latin typeface="Goudy Old Style"/>
                <a:cs typeface="Calibri"/>
              </a:rPr>
              <a:t>)</a:t>
            </a:r>
          </a:p>
          <a:p>
            <a:pPr>
              <a:lnSpc>
                <a:spcPct val="100000"/>
              </a:lnSpc>
              <a:spcBef>
                <a:spcPts val="0"/>
              </a:spcBef>
              <a:buChar char="•"/>
            </a:pPr>
            <a:r>
              <a:rPr lang="pl-PL" sz="1700" dirty="0" err="1">
                <a:latin typeface="Goudy Old Style"/>
                <a:cs typeface="Calibri"/>
              </a:rPr>
              <a:t>Druids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passed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their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craft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orally</a:t>
            </a:r>
            <a:r>
              <a:rPr lang="pl-PL" sz="1700" dirty="0">
                <a:latin typeface="Goudy Old Style"/>
                <a:cs typeface="Calibri"/>
              </a:rPr>
              <a:t>, </a:t>
            </a:r>
            <a:r>
              <a:rPr lang="pl-PL" sz="1700" dirty="0" err="1">
                <a:latin typeface="Goudy Old Style"/>
                <a:cs typeface="Calibri"/>
              </a:rPr>
              <a:t>rather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than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literally</a:t>
            </a:r>
            <a:r>
              <a:rPr lang="pl-PL" sz="1700" dirty="0">
                <a:latin typeface="Goudy Old Style"/>
                <a:cs typeface="Calibri"/>
              </a:rPr>
              <a:t>, </a:t>
            </a:r>
            <a:r>
              <a:rPr lang="pl-PL" sz="1700" dirty="0" err="1">
                <a:latin typeface="Goudy Old Style"/>
                <a:cs typeface="Calibri"/>
              </a:rPr>
              <a:t>although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there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are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mentions</a:t>
            </a:r>
            <a:r>
              <a:rPr lang="pl-PL" sz="1700" dirty="0">
                <a:latin typeface="Goudy Old Style"/>
                <a:cs typeface="Calibri"/>
              </a:rPr>
              <a:t> of </a:t>
            </a:r>
            <a:r>
              <a:rPr lang="pl-PL" sz="1700" dirty="0" err="1">
                <a:latin typeface="Goudy Old Style"/>
                <a:cs typeface="Calibri"/>
              </a:rPr>
              <a:t>Druidic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academy</a:t>
            </a:r>
            <a:r>
              <a:rPr lang="pl-PL" sz="1700" dirty="0">
                <a:latin typeface="Goudy Old Style"/>
                <a:cs typeface="Calibri"/>
              </a:rPr>
              <a:t> in </a:t>
            </a:r>
            <a:r>
              <a:rPr lang="pl-PL" sz="1700" dirty="0" err="1">
                <a:latin typeface="Goudy Old Style"/>
                <a:cs typeface="Calibri"/>
              </a:rPr>
              <a:t>classical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sources</a:t>
            </a:r>
            <a:r>
              <a:rPr lang="pl-PL" sz="1700" dirty="0">
                <a:latin typeface="Goudy Old Style"/>
                <a:cs typeface="Calibri"/>
              </a:rPr>
              <a:t>, not </a:t>
            </a:r>
            <a:r>
              <a:rPr lang="pl-PL" sz="1700" dirty="0" err="1">
                <a:latin typeface="Goudy Old Style"/>
                <a:cs typeface="Calibri"/>
              </a:rPr>
              <a:t>valid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evidence</a:t>
            </a:r>
            <a:r>
              <a:rPr lang="pl-PL" sz="1700" dirty="0">
                <a:latin typeface="Goudy Old Style"/>
                <a:cs typeface="Calibri"/>
              </a:rPr>
              <a:t> for </a:t>
            </a:r>
            <a:r>
              <a:rPr lang="pl-PL" sz="1700" dirty="0" err="1">
                <a:latin typeface="Goudy Old Style"/>
                <a:cs typeface="Calibri"/>
              </a:rPr>
              <a:t>such</a:t>
            </a:r>
            <a:r>
              <a:rPr lang="pl-PL" sz="1700" dirty="0">
                <a:latin typeface="Goudy Old Style"/>
                <a:cs typeface="Calibri"/>
              </a:rPr>
              <a:t> a </a:t>
            </a:r>
            <a:r>
              <a:rPr lang="pl-PL" sz="1700" dirty="0" err="1">
                <a:latin typeface="Goudy Old Style"/>
                <a:cs typeface="Calibri"/>
              </a:rPr>
              <a:t>thing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exists</a:t>
            </a:r>
            <a:r>
              <a:rPr lang="pl-PL" sz="1700" dirty="0">
                <a:latin typeface="Goudy Old Style"/>
                <a:cs typeface="Calibri"/>
              </a:rPr>
              <a:t>, </a:t>
            </a:r>
            <a:r>
              <a:rPr lang="pl-PL" sz="1700" dirty="0" err="1">
                <a:latin typeface="Goudy Old Style"/>
                <a:cs typeface="Calibri"/>
              </a:rPr>
              <a:t>even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if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this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follows</a:t>
            </a:r>
            <a:r>
              <a:rPr lang="pl-PL" sz="1700" dirty="0">
                <a:latin typeface="Goudy Old Style"/>
                <a:cs typeface="Calibri"/>
              </a:rPr>
              <a:t> a </a:t>
            </a:r>
            <a:r>
              <a:rPr lang="pl-PL" sz="1700" dirty="0" err="1">
                <a:latin typeface="Goudy Old Style"/>
                <a:cs typeface="Calibri"/>
              </a:rPr>
              <a:t>myth</a:t>
            </a:r>
            <a:r>
              <a:rPr lang="pl-PL" sz="1700" dirty="0">
                <a:latin typeface="Goudy Old Style"/>
                <a:cs typeface="Calibri"/>
              </a:rPr>
              <a:t> and </a:t>
            </a:r>
            <a:r>
              <a:rPr lang="pl-PL" sz="1700" dirty="0" err="1">
                <a:latin typeface="Goudy Old Style"/>
                <a:cs typeface="Calibri"/>
              </a:rPr>
              <a:t>tradition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that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transcends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majority</a:t>
            </a:r>
            <a:r>
              <a:rPr lang="pl-PL" sz="1700" dirty="0">
                <a:latin typeface="Goudy Old Style"/>
                <a:cs typeface="Calibri"/>
              </a:rPr>
              <a:t> of </a:t>
            </a:r>
            <a:r>
              <a:rPr lang="pl-PL" sz="1700" dirty="0" err="1">
                <a:latin typeface="Goudy Old Style"/>
                <a:cs typeface="Calibri"/>
              </a:rPr>
              <a:t>old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oral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traditions</a:t>
            </a:r>
            <a:r>
              <a:rPr lang="pl-PL" sz="1700" dirty="0">
                <a:latin typeface="Goudy Old Style"/>
                <a:cs typeface="Calibri"/>
              </a:rPr>
              <a:t> </a:t>
            </a:r>
            <a:r>
              <a:rPr lang="pl-PL" sz="1700" dirty="0" err="1">
                <a:latin typeface="Goudy Old Style"/>
                <a:cs typeface="Calibri"/>
              </a:rPr>
              <a:t>refering</a:t>
            </a:r>
            <a:r>
              <a:rPr lang="pl-PL" sz="1700" dirty="0">
                <a:latin typeface="Goudy Old Style"/>
                <a:cs typeface="Calibri"/>
              </a:rPr>
              <a:t> to Magic and </a:t>
            </a:r>
            <a:r>
              <a:rPr lang="pl-PL" sz="1700" dirty="0" err="1">
                <a:latin typeface="Goudy Old Style"/>
                <a:cs typeface="Calibri"/>
              </a:rPr>
              <a:t>Druids</a:t>
            </a:r>
            <a:r>
              <a:rPr lang="pl-PL" sz="1700" dirty="0">
                <a:latin typeface="Goudy Old Style"/>
                <a:cs typeface="Calibri"/>
              </a:rPr>
              <a:t> in </a:t>
            </a:r>
            <a:r>
              <a:rPr lang="pl-PL" sz="1700" dirty="0" err="1">
                <a:latin typeface="Goudy Old Style"/>
                <a:cs typeface="Calibri"/>
              </a:rPr>
              <a:t>different</a:t>
            </a:r>
            <a:r>
              <a:rPr lang="pl-PL" sz="1700" dirty="0">
                <a:latin typeface="Goudy Old Style"/>
                <a:cs typeface="Calibri"/>
              </a:rPr>
              <a:t> ‚</a:t>
            </a:r>
            <a:r>
              <a:rPr lang="pl-PL" sz="1700" dirty="0" err="1">
                <a:latin typeface="Goudy Old Style"/>
                <a:cs typeface="Calibri"/>
              </a:rPr>
              <a:t>cultures</a:t>
            </a:r>
            <a:r>
              <a:rPr lang="pl-PL" sz="1700" dirty="0">
                <a:latin typeface="Goudy Old Style"/>
                <a:cs typeface="Calibri"/>
              </a:rPr>
              <a:t>’</a:t>
            </a:r>
            <a:endParaRPr lang="en-US" sz="1700" dirty="0">
              <a:latin typeface="Goudy Old Style"/>
              <a:cs typeface="Calibri"/>
            </a:endParaRPr>
          </a:p>
          <a:p>
            <a:pPr>
              <a:lnSpc>
                <a:spcPct val="100000"/>
              </a:lnSpc>
            </a:pPr>
            <a:endParaRPr lang="pl-PL" sz="1700" dirty="0"/>
          </a:p>
        </p:txBody>
      </p:sp>
    </p:spTree>
    <p:extLst>
      <p:ext uri="{BB962C8B-B14F-4D97-AF65-F5344CB8AC3E}">
        <p14:creationId xmlns:p14="http://schemas.microsoft.com/office/powerpoint/2010/main" val="796058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7A591E-863D-46C2-AEA3-E26C1714C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56C8AFA7-2EF7-BBD9-4036-F2055709DE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9741" y="960120"/>
            <a:ext cx="6219758" cy="1508760"/>
          </a:xfrm>
        </p:spPr>
        <p:txBody>
          <a:bodyPr anchor="ctr">
            <a:normAutofit/>
          </a:bodyPr>
          <a:lstStyle/>
          <a:p>
            <a:pPr algn="r"/>
            <a:r>
              <a:rPr lang="pl-PL" dirty="0" err="1"/>
              <a:t>Druidic</a:t>
            </a:r>
            <a:r>
              <a:rPr lang="pl-PL" dirty="0"/>
              <a:t> </a:t>
            </a:r>
            <a:r>
              <a:rPr lang="pl-PL" dirty="0" err="1"/>
              <a:t>revival</a:t>
            </a:r>
            <a:endParaRPr lang="pl-PL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F034C8C-1C52-A142-B583-4E8C4B25B2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1831057"/>
            <a:ext cx="3151640" cy="5028431"/>
            <a:chOff x="9040360" y="1829569"/>
            <a:chExt cx="3151640" cy="5028431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B68200D7-5B67-1D42-BC3B-7D00F4E2C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9040360" y="1912383"/>
              <a:ext cx="3151640" cy="4945617"/>
              <a:chOff x="9040360" y="1912383"/>
              <a:chExt cx="3151640" cy="4945617"/>
            </a:xfrm>
          </p:grpSpPr>
          <p:sp>
            <p:nvSpPr>
              <p:cNvPr id="13" name="Freeform: Shape 16">
                <a:extLst>
                  <a:ext uri="{FF2B5EF4-FFF2-40B4-BE49-F238E27FC236}">
                    <a16:creationId xmlns:a16="http://schemas.microsoft.com/office/drawing/2014/main" id="{06A2AC6A-4127-4642-A09C-231AA7BEA0B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9101565" y="4566630"/>
                <a:ext cx="2249810" cy="2291370"/>
              </a:xfrm>
              <a:custGeom>
                <a:avLst/>
                <a:gdLst>
                  <a:gd name="connsiteX0" fmla="*/ 1126749 w 2249810"/>
                  <a:gd name="connsiteY0" fmla="*/ 0 h 2291370"/>
                  <a:gd name="connsiteX1" fmla="*/ 1225438 w 2249810"/>
                  <a:gd name="connsiteY1" fmla="*/ 86525 h 2291370"/>
                  <a:gd name="connsiteX2" fmla="*/ 1955981 w 2249810"/>
                  <a:gd name="connsiteY2" fmla="*/ 449433 h 2291370"/>
                  <a:gd name="connsiteX3" fmla="*/ 2249810 w 2249810"/>
                  <a:gd name="connsiteY3" fmla="*/ 1076320 h 2291370"/>
                  <a:gd name="connsiteX4" fmla="*/ 2249810 w 2249810"/>
                  <a:gd name="connsiteY4" fmla="*/ 1172210 h 2291370"/>
                  <a:gd name="connsiteX5" fmla="*/ 2249810 w 2249810"/>
                  <a:gd name="connsiteY5" fmla="*/ 1445920 h 2291370"/>
                  <a:gd name="connsiteX6" fmla="*/ 2249810 w 2249810"/>
                  <a:gd name="connsiteY6" fmla="*/ 1598212 h 2291370"/>
                  <a:gd name="connsiteX7" fmla="*/ 2249810 w 2249810"/>
                  <a:gd name="connsiteY7" fmla="*/ 1807917 h 2291370"/>
                  <a:gd name="connsiteX8" fmla="*/ 2249810 w 2249810"/>
                  <a:gd name="connsiteY8" fmla="*/ 1967812 h 2291370"/>
                  <a:gd name="connsiteX9" fmla="*/ 2210104 w 2249810"/>
                  <a:gd name="connsiteY9" fmla="*/ 2271144 h 2291370"/>
                  <a:gd name="connsiteX10" fmla="*/ 2202000 w 2249810"/>
                  <a:gd name="connsiteY10" fmla="*/ 2291370 h 2291370"/>
                  <a:gd name="connsiteX11" fmla="*/ 47809 w 2249810"/>
                  <a:gd name="connsiteY11" fmla="*/ 2291370 h 2291370"/>
                  <a:gd name="connsiteX12" fmla="*/ 39705 w 2249810"/>
                  <a:gd name="connsiteY12" fmla="*/ 2271144 h 2291370"/>
                  <a:gd name="connsiteX13" fmla="*/ 0 w 2249810"/>
                  <a:gd name="connsiteY13" fmla="*/ 1967812 h 2291370"/>
                  <a:gd name="connsiteX14" fmla="*/ 0 w 2249810"/>
                  <a:gd name="connsiteY14" fmla="*/ 1807917 h 2291370"/>
                  <a:gd name="connsiteX15" fmla="*/ 0 w 2249810"/>
                  <a:gd name="connsiteY15" fmla="*/ 1598212 h 2291370"/>
                  <a:gd name="connsiteX16" fmla="*/ 0 w 2249810"/>
                  <a:gd name="connsiteY16" fmla="*/ 1445920 h 2291370"/>
                  <a:gd name="connsiteX17" fmla="*/ 0 w 2249810"/>
                  <a:gd name="connsiteY17" fmla="*/ 1172210 h 2291370"/>
                  <a:gd name="connsiteX18" fmla="*/ 0 w 2249810"/>
                  <a:gd name="connsiteY18" fmla="*/ 1076320 h 2291370"/>
                  <a:gd name="connsiteX19" fmla="*/ 293829 w 2249810"/>
                  <a:gd name="connsiteY19" fmla="*/ 449433 h 2291370"/>
                  <a:gd name="connsiteX20" fmla="*/ 1024373 w 2249810"/>
                  <a:gd name="connsiteY20" fmla="*/ 86525 h 22913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2249810" h="2291370">
                    <a:moveTo>
                      <a:pt x="1126749" y="0"/>
                    </a:moveTo>
                    <a:lnTo>
                      <a:pt x="1225438" y="86525"/>
                    </a:lnTo>
                    <a:cubicBezTo>
                      <a:pt x="1470146" y="275630"/>
                      <a:pt x="1745900" y="327719"/>
                      <a:pt x="1955981" y="449433"/>
                    </a:cubicBezTo>
                    <a:cubicBezTo>
                      <a:pt x="2157990" y="590684"/>
                      <a:pt x="2249810" y="752678"/>
                      <a:pt x="2249810" y="1076320"/>
                    </a:cubicBezTo>
                    <a:lnTo>
                      <a:pt x="2249810" y="1172210"/>
                    </a:lnTo>
                    <a:lnTo>
                      <a:pt x="2249810" y="1445920"/>
                    </a:lnTo>
                    <a:lnTo>
                      <a:pt x="2249810" y="1598212"/>
                    </a:lnTo>
                    <a:lnTo>
                      <a:pt x="2249810" y="1807917"/>
                    </a:lnTo>
                    <a:lnTo>
                      <a:pt x="2249810" y="1967812"/>
                    </a:lnTo>
                    <a:cubicBezTo>
                      <a:pt x="2249810" y="2089178"/>
                      <a:pt x="2236898" y="2187812"/>
                      <a:pt x="2210104" y="2271144"/>
                    </a:cubicBezTo>
                    <a:lnTo>
                      <a:pt x="2202000" y="2291370"/>
                    </a:lnTo>
                    <a:lnTo>
                      <a:pt x="47809" y="2291370"/>
                    </a:lnTo>
                    <a:lnTo>
                      <a:pt x="39705" y="2271144"/>
                    </a:lnTo>
                    <a:cubicBezTo>
                      <a:pt x="12912" y="2187812"/>
                      <a:pt x="0" y="2089178"/>
                      <a:pt x="0" y="1967812"/>
                    </a:cubicBezTo>
                    <a:lnTo>
                      <a:pt x="0" y="1807917"/>
                    </a:lnTo>
                    <a:lnTo>
                      <a:pt x="0" y="1598212"/>
                    </a:lnTo>
                    <a:lnTo>
                      <a:pt x="0" y="1445920"/>
                    </a:lnTo>
                    <a:lnTo>
                      <a:pt x="0" y="1172210"/>
                    </a:lnTo>
                    <a:lnTo>
                      <a:pt x="0" y="1076320"/>
                    </a:lnTo>
                    <a:cubicBezTo>
                      <a:pt x="0" y="752678"/>
                      <a:pt x="91821" y="590684"/>
                      <a:pt x="293829" y="449433"/>
                    </a:cubicBezTo>
                    <a:cubicBezTo>
                      <a:pt x="503912" y="327719"/>
                      <a:pt x="779665" y="275630"/>
                      <a:pt x="1024373" y="86525"/>
                    </a:cubicBezTo>
                    <a:close/>
                  </a:path>
                </a:pathLst>
              </a:custGeom>
              <a:solidFill>
                <a:schemeClr val="bg2">
                  <a:lumMod val="75000"/>
                  <a:alpha val="1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4" name="Freeform: Shape 14">
                <a:extLst>
                  <a:ext uri="{FF2B5EF4-FFF2-40B4-BE49-F238E27FC236}">
                    <a16:creationId xmlns:a16="http://schemas.microsoft.com/office/drawing/2014/main" id="{0F3FBD3E-D69C-EB4E-BA48-BC2213AF72C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0366429" y="1912383"/>
                <a:ext cx="1825571" cy="3044131"/>
              </a:xfrm>
              <a:custGeom>
                <a:avLst/>
                <a:gdLst>
                  <a:gd name="connsiteX0" fmla="*/ 1126749 w 1825571"/>
                  <a:gd name="connsiteY0" fmla="*/ 0 h 3044131"/>
                  <a:gd name="connsiteX1" fmla="*/ 1225438 w 1825571"/>
                  <a:gd name="connsiteY1" fmla="*/ 86525 h 3044131"/>
                  <a:gd name="connsiteX2" fmla="*/ 1787618 w 1825571"/>
                  <a:gd name="connsiteY2" fmla="*/ 367973 h 3044131"/>
                  <a:gd name="connsiteX3" fmla="*/ 1825571 w 1825571"/>
                  <a:gd name="connsiteY3" fmla="*/ 386337 h 3044131"/>
                  <a:gd name="connsiteX4" fmla="*/ 1825571 w 1825571"/>
                  <a:gd name="connsiteY4" fmla="*/ 2657795 h 3044131"/>
                  <a:gd name="connsiteX5" fmla="*/ 1787617 w 1825571"/>
                  <a:gd name="connsiteY5" fmla="*/ 2676158 h 3044131"/>
                  <a:gd name="connsiteX6" fmla="*/ 1225437 w 1825571"/>
                  <a:gd name="connsiteY6" fmla="*/ 2957606 h 3044131"/>
                  <a:gd name="connsiteX7" fmla="*/ 1123061 w 1825571"/>
                  <a:gd name="connsiteY7" fmla="*/ 3044131 h 3044131"/>
                  <a:gd name="connsiteX8" fmla="*/ 1024372 w 1825571"/>
                  <a:gd name="connsiteY8" fmla="*/ 2957606 h 3044131"/>
                  <a:gd name="connsiteX9" fmla="*/ 293828 w 1825571"/>
                  <a:gd name="connsiteY9" fmla="*/ 2594699 h 3044131"/>
                  <a:gd name="connsiteX10" fmla="*/ 0 w 1825571"/>
                  <a:gd name="connsiteY10" fmla="*/ 1967812 h 3044131"/>
                  <a:gd name="connsiteX11" fmla="*/ 0 w 1825571"/>
                  <a:gd name="connsiteY11" fmla="*/ 1807917 h 3044131"/>
                  <a:gd name="connsiteX12" fmla="*/ 0 w 1825571"/>
                  <a:gd name="connsiteY12" fmla="*/ 1598212 h 3044131"/>
                  <a:gd name="connsiteX13" fmla="*/ 0 w 1825571"/>
                  <a:gd name="connsiteY13" fmla="*/ 1445920 h 3044131"/>
                  <a:gd name="connsiteX14" fmla="*/ 0 w 1825571"/>
                  <a:gd name="connsiteY14" fmla="*/ 1172210 h 3044131"/>
                  <a:gd name="connsiteX15" fmla="*/ 0 w 1825571"/>
                  <a:gd name="connsiteY15" fmla="*/ 1076320 h 3044131"/>
                  <a:gd name="connsiteX16" fmla="*/ 293829 w 1825571"/>
                  <a:gd name="connsiteY16" fmla="*/ 449433 h 3044131"/>
                  <a:gd name="connsiteX17" fmla="*/ 1024373 w 1825571"/>
                  <a:gd name="connsiteY17" fmla="*/ 86525 h 30441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825571" h="3044131">
                    <a:moveTo>
                      <a:pt x="1126749" y="0"/>
                    </a:moveTo>
                    <a:lnTo>
                      <a:pt x="1225438" y="86525"/>
                    </a:lnTo>
                    <a:cubicBezTo>
                      <a:pt x="1408969" y="228354"/>
                      <a:pt x="1609963" y="293111"/>
                      <a:pt x="1787618" y="367973"/>
                    </a:cubicBezTo>
                    <a:lnTo>
                      <a:pt x="1825571" y="386337"/>
                    </a:lnTo>
                    <a:lnTo>
                      <a:pt x="1825571" y="2657795"/>
                    </a:lnTo>
                    <a:lnTo>
                      <a:pt x="1787617" y="2676158"/>
                    </a:lnTo>
                    <a:cubicBezTo>
                      <a:pt x="1609961" y="2751020"/>
                      <a:pt x="1408967" y="2815777"/>
                      <a:pt x="1225437" y="2957606"/>
                    </a:cubicBezTo>
                    <a:lnTo>
                      <a:pt x="1123061" y="3044131"/>
                    </a:lnTo>
                    <a:lnTo>
                      <a:pt x="1024372" y="2957606"/>
                    </a:lnTo>
                    <a:cubicBezTo>
                      <a:pt x="779664" y="2768501"/>
                      <a:pt x="503910" y="2716412"/>
                      <a:pt x="293828" y="2594699"/>
                    </a:cubicBezTo>
                    <a:cubicBezTo>
                      <a:pt x="91820" y="2453447"/>
                      <a:pt x="0" y="2291454"/>
                      <a:pt x="0" y="1967812"/>
                    </a:cubicBezTo>
                    <a:lnTo>
                      <a:pt x="0" y="1807917"/>
                    </a:lnTo>
                    <a:lnTo>
                      <a:pt x="0" y="1598212"/>
                    </a:lnTo>
                    <a:lnTo>
                      <a:pt x="0" y="1445920"/>
                    </a:lnTo>
                    <a:lnTo>
                      <a:pt x="0" y="1172210"/>
                    </a:lnTo>
                    <a:lnTo>
                      <a:pt x="0" y="1076320"/>
                    </a:lnTo>
                    <a:cubicBezTo>
                      <a:pt x="0" y="752678"/>
                      <a:pt x="91821" y="590684"/>
                      <a:pt x="293829" y="449433"/>
                    </a:cubicBezTo>
                    <a:cubicBezTo>
                      <a:pt x="503912" y="327719"/>
                      <a:pt x="779665" y="275630"/>
                      <a:pt x="1024373" y="86525"/>
                    </a:cubicBezTo>
                    <a:close/>
                  </a:path>
                </a:pathLst>
              </a:custGeom>
              <a:solidFill>
                <a:schemeClr val="bg2">
                  <a:lumMod val="75000"/>
                  <a:alpha val="1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5" name="Freeform: Shape 15">
                <a:extLst>
                  <a:ext uri="{FF2B5EF4-FFF2-40B4-BE49-F238E27FC236}">
                    <a16:creationId xmlns:a16="http://schemas.microsoft.com/office/drawing/2014/main" id="{EE755D87-FE5C-C54D-92F3-53A2F425AD5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9040360" y="4483816"/>
                <a:ext cx="2372219" cy="2366675"/>
              </a:xfrm>
              <a:custGeom>
                <a:avLst/>
                <a:gdLst>
                  <a:gd name="connsiteX0" fmla="*/ 1188054 w 2372219"/>
                  <a:gd name="connsiteY0" fmla="*/ 0 h 2366675"/>
                  <a:gd name="connsiteX1" fmla="*/ 1292112 w 2372219"/>
                  <a:gd name="connsiteY1" fmla="*/ 91233 h 2366675"/>
                  <a:gd name="connsiteX2" fmla="*/ 2062403 w 2372219"/>
                  <a:gd name="connsiteY2" fmla="*/ 473886 h 2366675"/>
                  <a:gd name="connsiteX3" fmla="*/ 2372219 w 2372219"/>
                  <a:gd name="connsiteY3" fmla="*/ 1134881 h 2366675"/>
                  <a:gd name="connsiteX4" fmla="*/ 2372219 w 2372219"/>
                  <a:gd name="connsiteY4" fmla="*/ 1235988 h 2366675"/>
                  <a:gd name="connsiteX5" fmla="*/ 2372219 w 2372219"/>
                  <a:gd name="connsiteY5" fmla="*/ 1524590 h 2366675"/>
                  <a:gd name="connsiteX6" fmla="*/ 2372219 w 2372219"/>
                  <a:gd name="connsiteY6" fmla="*/ 1685168 h 2366675"/>
                  <a:gd name="connsiteX7" fmla="*/ 2372219 w 2372219"/>
                  <a:gd name="connsiteY7" fmla="*/ 1906283 h 2366675"/>
                  <a:gd name="connsiteX8" fmla="*/ 2372219 w 2372219"/>
                  <a:gd name="connsiteY8" fmla="*/ 2074878 h 2366675"/>
                  <a:gd name="connsiteX9" fmla="*/ 2353763 w 2372219"/>
                  <a:gd name="connsiteY9" fmla="*/ 2301179 h 2366675"/>
                  <a:gd name="connsiteX10" fmla="*/ 2337371 w 2372219"/>
                  <a:gd name="connsiteY10" fmla="*/ 2366675 h 2366675"/>
                  <a:gd name="connsiteX11" fmla="*/ 34848 w 2372219"/>
                  <a:gd name="connsiteY11" fmla="*/ 2366675 h 2366675"/>
                  <a:gd name="connsiteX12" fmla="*/ 18456 w 2372219"/>
                  <a:gd name="connsiteY12" fmla="*/ 2301179 h 2366675"/>
                  <a:gd name="connsiteX13" fmla="*/ 0 w 2372219"/>
                  <a:gd name="connsiteY13" fmla="*/ 2074878 h 2366675"/>
                  <a:gd name="connsiteX14" fmla="*/ 0 w 2372219"/>
                  <a:gd name="connsiteY14" fmla="*/ 1906283 h 2366675"/>
                  <a:gd name="connsiteX15" fmla="*/ 0 w 2372219"/>
                  <a:gd name="connsiteY15" fmla="*/ 1685168 h 2366675"/>
                  <a:gd name="connsiteX16" fmla="*/ 0 w 2372219"/>
                  <a:gd name="connsiteY16" fmla="*/ 1524590 h 2366675"/>
                  <a:gd name="connsiteX17" fmla="*/ 0 w 2372219"/>
                  <a:gd name="connsiteY17" fmla="*/ 1235988 h 2366675"/>
                  <a:gd name="connsiteX18" fmla="*/ 0 w 2372219"/>
                  <a:gd name="connsiteY18" fmla="*/ 1134881 h 2366675"/>
                  <a:gd name="connsiteX19" fmla="*/ 309816 w 2372219"/>
                  <a:gd name="connsiteY19" fmla="*/ 473886 h 2366675"/>
                  <a:gd name="connsiteX20" fmla="*/ 1080108 w 2372219"/>
                  <a:gd name="connsiteY20" fmla="*/ 91233 h 2366675"/>
                  <a:gd name="connsiteX0" fmla="*/ 2337371 w 2428811"/>
                  <a:gd name="connsiteY0" fmla="*/ 2366675 h 2458115"/>
                  <a:gd name="connsiteX1" fmla="*/ 34848 w 2428811"/>
                  <a:gd name="connsiteY1" fmla="*/ 2366675 h 2458115"/>
                  <a:gd name="connsiteX2" fmla="*/ 18456 w 2428811"/>
                  <a:gd name="connsiteY2" fmla="*/ 2301179 h 2458115"/>
                  <a:gd name="connsiteX3" fmla="*/ 0 w 2428811"/>
                  <a:gd name="connsiteY3" fmla="*/ 2074878 h 2458115"/>
                  <a:gd name="connsiteX4" fmla="*/ 0 w 2428811"/>
                  <a:gd name="connsiteY4" fmla="*/ 1906283 h 2458115"/>
                  <a:gd name="connsiteX5" fmla="*/ 0 w 2428811"/>
                  <a:gd name="connsiteY5" fmla="*/ 1685168 h 2458115"/>
                  <a:gd name="connsiteX6" fmla="*/ 0 w 2428811"/>
                  <a:gd name="connsiteY6" fmla="*/ 1524590 h 2458115"/>
                  <a:gd name="connsiteX7" fmla="*/ 0 w 2428811"/>
                  <a:gd name="connsiteY7" fmla="*/ 1235988 h 2458115"/>
                  <a:gd name="connsiteX8" fmla="*/ 0 w 2428811"/>
                  <a:gd name="connsiteY8" fmla="*/ 1134881 h 2458115"/>
                  <a:gd name="connsiteX9" fmla="*/ 309816 w 2428811"/>
                  <a:gd name="connsiteY9" fmla="*/ 473886 h 2458115"/>
                  <a:gd name="connsiteX10" fmla="*/ 1080108 w 2428811"/>
                  <a:gd name="connsiteY10" fmla="*/ 91233 h 2458115"/>
                  <a:gd name="connsiteX11" fmla="*/ 1188054 w 2428811"/>
                  <a:gd name="connsiteY11" fmla="*/ 0 h 2458115"/>
                  <a:gd name="connsiteX12" fmla="*/ 1292112 w 2428811"/>
                  <a:gd name="connsiteY12" fmla="*/ 91233 h 2458115"/>
                  <a:gd name="connsiteX13" fmla="*/ 2062403 w 2428811"/>
                  <a:gd name="connsiteY13" fmla="*/ 473886 h 2458115"/>
                  <a:gd name="connsiteX14" fmla="*/ 2372219 w 2428811"/>
                  <a:gd name="connsiteY14" fmla="*/ 1134881 h 2458115"/>
                  <a:gd name="connsiteX15" fmla="*/ 2372219 w 2428811"/>
                  <a:gd name="connsiteY15" fmla="*/ 1235988 h 2458115"/>
                  <a:gd name="connsiteX16" fmla="*/ 2372219 w 2428811"/>
                  <a:gd name="connsiteY16" fmla="*/ 1524590 h 2458115"/>
                  <a:gd name="connsiteX17" fmla="*/ 2372219 w 2428811"/>
                  <a:gd name="connsiteY17" fmla="*/ 1685168 h 2458115"/>
                  <a:gd name="connsiteX18" fmla="*/ 2372219 w 2428811"/>
                  <a:gd name="connsiteY18" fmla="*/ 1906283 h 2458115"/>
                  <a:gd name="connsiteX19" fmla="*/ 2372219 w 2428811"/>
                  <a:gd name="connsiteY19" fmla="*/ 2074878 h 2458115"/>
                  <a:gd name="connsiteX20" fmla="*/ 2353763 w 2428811"/>
                  <a:gd name="connsiteY20" fmla="*/ 2301179 h 2458115"/>
                  <a:gd name="connsiteX21" fmla="*/ 2428811 w 2428811"/>
                  <a:gd name="connsiteY21" fmla="*/ 2458115 h 2458115"/>
                  <a:gd name="connsiteX0" fmla="*/ 34848 w 2428811"/>
                  <a:gd name="connsiteY0" fmla="*/ 2366675 h 2458115"/>
                  <a:gd name="connsiteX1" fmla="*/ 18456 w 2428811"/>
                  <a:gd name="connsiteY1" fmla="*/ 2301179 h 2458115"/>
                  <a:gd name="connsiteX2" fmla="*/ 0 w 2428811"/>
                  <a:gd name="connsiteY2" fmla="*/ 2074878 h 2458115"/>
                  <a:gd name="connsiteX3" fmla="*/ 0 w 2428811"/>
                  <a:gd name="connsiteY3" fmla="*/ 1906283 h 2458115"/>
                  <a:gd name="connsiteX4" fmla="*/ 0 w 2428811"/>
                  <a:gd name="connsiteY4" fmla="*/ 1685168 h 2458115"/>
                  <a:gd name="connsiteX5" fmla="*/ 0 w 2428811"/>
                  <a:gd name="connsiteY5" fmla="*/ 1524590 h 2458115"/>
                  <a:gd name="connsiteX6" fmla="*/ 0 w 2428811"/>
                  <a:gd name="connsiteY6" fmla="*/ 1235988 h 2458115"/>
                  <a:gd name="connsiteX7" fmla="*/ 0 w 2428811"/>
                  <a:gd name="connsiteY7" fmla="*/ 1134881 h 2458115"/>
                  <a:gd name="connsiteX8" fmla="*/ 309816 w 2428811"/>
                  <a:gd name="connsiteY8" fmla="*/ 473886 h 2458115"/>
                  <a:gd name="connsiteX9" fmla="*/ 1080108 w 2428811"/>
                  <a:gd name="connsiteY9" fmla="*/ 91233 h 2458115"/>
                  <a:gd name="connsiteX10" fmla="*/ 1188054 w 2428811"/>
                  <a:gd name="connsiteY10" fmla="*/ 0 h 2458115"/>
                  <a:gd name="connsiteX11" fmla="*/ 1292112 w 2428811"/>
                  <a:gd name="connsiteY11" fmla="*/ 91233 h 2458115"/>
                  <a:gd name="connsiteX12" fmla="*/ 2062403 w 2428811"/>
                  <a:gd name="connsiteY12" fmla="*/ 473886 h 2458115"/>
                  <a:gd name="connsiteX13" fmla="*/ 2372219 w 2428811"/>
                  <a:gd name="connsiteY13" fmla="*/ 1134881 h 2458115"/>
                  <a:gd name="connsiteX14" fmla="*/ 2372219 w 2428811"/>
                  <a:gd name="connsiteY14" fmla="*/ 1235988 h 2458115"/>
                  <a:gd name="connsiteX15" fmla="*/ 2372219 w 2428811"/>
                  <a:gd name="connsiteY15" fmla="*/ 1524590 h 2458115"/>
                  <a:gd name="connsiteX16" fmla="*/ 2372219 w 2428811"/>
                  <a:gd name="connsiteY16" fmla="*/ 1685168 h 2458115"/>
                  <a:gd name="connsiteX17" fmla="*/ 2372219 w 2428811"/>
                  <a:gd name="connsiteY17" fmla="*/ 1906283 h 2458115"/>
                  <a:gd name="connsiteX18" fmla="*/ 2372219 w 2428811"/>
                  <a:gd name="connsiteY18" fmla="*/ 2074878 h 2458115"/>
                  <a:gd name="connsiteX19" fmla="*/ 2353763 w 2428811"/>
                  <a:gd name="connsiteY19" fmla="*/ 2301179 h 2458115"/>
                  <a:gd name="connsiteX20" fmla="*/ 2428811 w 2428811"/>
                  <a:gd name="connsiteY20" fmla="*/ 2458115 h 2458115"/>
                  <a:gd name="connsiteX0" fmla="*/ 34848 w 2428811"/>
                  <a:gd name="connsiteY0" fmla="*/ 2366675 h 2458115"/>
                  <a:gd name="connsiteX1" fmla="*/ 18456 w 2428811"/>
                  <a:gd name="connsiteY1" fmla="*/ 2301179 h 2458115"/>
                  <a:gd name="connsiteX2" fmla="*/ 0 w 2428811"/>
                  <a:gd name="connsiteY2" fmla="*/ 2074878 h 2458115"/>
                  <a:gd name="connsiteX3" fmla="*/ 0 w 2428811"/>
                  <a:gd name="connsiteY3" fmla="*/ 1906283 h 2458115"/>
                  <a:gd name="connsiteX4" fmla="*/ 0 w 2428811"/>
                  <a:gd name="connsiteY4" fmla="*/ 1685168 h 2458115"/>
                  <a:gd name="connsiteX5" fmla="*/ 0 w 2428811"/>
                  <a:gd name="connsiteY5" fmla="*/ 1524590 h 2458115"/>
                  <a:gd name="connsiteX6" fmla="*/ 0 w 2428811"/>
                  <a:gd name="connsiteY6" fmla="*/ 1235988 h 2458115"/>
                  <a:gd name="connsiteX7" fmla="*/ 0 w 2428811"/>
                  <a:gd name="connsiteY7" fmla="*/ 1134881 h 2458115"/>
                  <a:gd name="connsiteX8" fmla="*/ 309816 w 2428811"/>
                  <a:gd name="connsiteY8" fmla="*/ 473886 h 2458115"/>
                  <a:gd name="connsiteX9" fmla="*/ 1080108 w 2428811"/>
                  <a:gd name="connsiteY9" fmla="*/ 91233 h 2458115"/>
                  <a:gd name="connsiteX10" fmla="*/ 1188054 w 2428811"/>
                  <a:gd name="connsiteY10" fmla="*/ 0 h 2458115"/>
                  <a:gd name="connsiteX11" fmla="*/ 1292112 w 2428811"/>
                  <a:gd name="connsiteY11" fmla="*/ 91233 h 2458115"/>
                  <a:gd name="connsiteX12" fmla="*/ 2062403 w 2428811"/>
                  <a:gd name="connsiteY12" fmla="*/ 473886 h 2458115"/>
                  <a:gd name="connsiteX13" fmla="*/ 2372219 w 2428811"/>
                  <a:gd name="connsiteY13" fmla="*/ 1134881 h 2458115"/>
                  <a:gd name="connsiteX14" fmla="*/ 2372219 w 2428811"/>
                  <a:gd name="connsiteY14" fmla="*/ 1235988 h 2458115"/>
                  <a:gd name="connsiteX15" fmla="*/ 2372219 w 2428811"/>
                  <a:gd name="connsiteY15" fmla="*/ 1524590 h 2458115"/>
                  <a:gd name="connsiteX16" fmla="*/ 2372219 w 2428811"/>
                  <a:gd name="connsiteY16" fmla="*/ 1906283 h 2458115"/>
                  <a:gd name="connsiteX17" fmla="*/ 2372219 w 2428811"/>
                  <a:gd name="connsiteY17" fmla="*/ 2074878 h 2458115"/>
                  <a:gd name="connsiteX18" fmla="*/ 2353763 w 2428811"/>
                  <a:gd name="connsiteY18" fmla="*/ 2301179 h 2458115"/>
                  <a:gd name="connsiteX19" fmla="*/ 2428811 w 2428811"/>
                  <a:gd name="connsiteY19" fmla="*/ 2458115 h 2458115"/>
                  <a:gd name="connsiteX0" fmla="*/ 34848 w 2428811"/>
                  <a:gd name="connsiteY0" fmla="*/ 2366675 h 2458115"/>
                  <a:gd name="connsiteX1" fmla="*/ 18456 w 2428811"/>
                  <a:gd name="connsiteY1" fmla="*/ 2301179 h 2458115"/>
                  <a:gd name="connsiteX2" fmla="*/ 0 w 2428811"/>
                  <a:gd name="connsiteY2" fmla="*/ 2074878 h 2458115"/>
                  <a:gd name="connsiteX3" fmla="*/ 0 w 2428811"/>
                  <a:gd name="connsiteY3" fmla="*/ 1906283 h 2458115"/>
                  <a:gd name="connsiteX4" fmla="*/ 0 w 2428811"/>
                  <a:gd name="connsiteY4" fmla="*/ 1685168 h 2458115"/>
                  <a:gd name="connsiteX5" fmla="*/ 0 w 2428811"/>
                  <a:gd name="connsiteY5" fmla="*/ 1524590 h 2458115"/>
                  <a:gd name="connsiteX6" fmla="*/ 0 w 2428811"/>
                  <a:gd name="connsiteY6" fmla="*/ 1235988 h 2458115"/>
                  <a:gd name="connsiteX7" fmla="*/ 0 w 2428811"/>
                  <a:gd name="connsiteY7" fmla="*/ 1134881 h 2458115"/>
                  <a:gd name="connsiteX8" fmla="*/ 309816 w 2428811"/>
                  <a:gd name="connsiteY8" fmla="*/ 473886 h 2458115"/>
                  <a:gd name="connsiteX9" fmla="*/ 1080108 w 2428811"/>
                  <a:gd name="connsiteY9" fmla="*/ 91233 h 2458115"/>
                  <a:gd name="connsiteX10" fmla="*/ 1188054 w 2428811"/>
                  <a:gd name="connsiteY10" fmla="*/ 0 h 2458115"/>
                  <a:gd name="connsiteX11" fmla="*/ 1292112 w 2428811"/>
                  <a:gd name="connsiteY11" fmla="*/ 91233 h 2458115"/>
                  <a:gd name="connsiteX12" fmla="*/ 2062403 w 2428811"/>
                  <a:gd name="connsiteY12" fmla="*/ 473886 h 2458115"/>
                  <a:gd name="connsiteX13" fmla="*/ 2372219 w 2428811"/>
                  <a:gd name="connsiteY13" fmla="*/ 1134881 h 2458115"/>
                  <a:gd name="connsiteX14" fmla="*/ 2372219 w 2428811"/>
                  <a:gd name="connsiteY14" fmla="*/ 1235988 h 2458115"/>
                  <a:gd name="connsiteX15" fmla="*/ 2372219 w 2428811"/>
                  <a:gd name="connsiteY15" fmla="*/ 1524590 h 2458115"/>
                  <a:gd name="connsiteX16" fmla="*/ 2372219 w 2428811"/>
                  <a:gd name="connsiteY16" fmla="*/ 2074878 h 2458115"/>
                  <a:gd name="connsiteX17" fmla="*/ 2353763 w 2428811"/>
                  <a:gd name="connsiteY17" fmla="*/ 2301179 h 2458115"/>
                  <a:gd name="connsiteX18" fmla="*/ 2428811 w 2428811"/>
                  <a:gd name="connsiteY18" fmla="*/ 2458115 h 2458115"/>
                  <a:gd name="connsiteX0" fmla="*/ 34848 w 2372219"/>
                  <a:gd name="connsiteY0" fmla="*/ 2366675 h 2366675"/>
                  <a:gd name="connsiteX1" fmla="*/ 18456 w 2372219"/>
                  <a:gd name="connsiteY1" fmla="*/ 2301179 h 2366675"/>
                  <a:gd name="connsiteX2" fmla="*/ 0 w 2372219"/>
                  <a:gd name="connsiteY2" fmla="*/ 2074878 h 2366675"/>
                  <a:gd name="connsiteX3" fmla="*/ 0 w 2372219"/>
                  <a:gd name="connsiteY3" fmla="*/ 1906283 h 2366675"/>
                  <a:gd name="connsiteX4" fmla="*/ 0 w 2372219"/>
                  <a:gd name="connsiteY4" fmla="*/ 1685168 h 2366675"/>
                  <a:gd name="connsiteX5" fmla="*/ 0 w 2372219"/>
                  <a:gd name="connsiteY5" fmla="*/ 1524590 h 2366675"/>
                  <a:gd name="connsiteX6" fmla="*/ 0 w 2372219"/>
                  <a:gd name="connsiteY6" fmla="*/ 1235988 h 2366675"/>
                  <a:gd name="connsiteX7" fmla="*/ 0 w 2372219"/>
                  <a:gd name="connsiteY7" fmla="*/ 1134881 h 2366675"/>
                  <a:gd name="connsiteX8" fmla="*/ 309816 w 2372219"/>
                  <a:gd name="connsiteY8" fmla="*/ 473886 h 2366675"/>
                  <a:gd name="connsiteX9" fmla="*/ 1080108 w 2372219"/>
                  <a:gd name="connsiteY9" fmla="*/ 91233 h 2366675"/>
                  <a:gd name="connsiteX10" fmla="*/ 1188054 w 2372219"/>
                  <a:gd name="connsiteY10" fmla="*/ 0 h 2366675"/>
                  <a:gd name="connsiteX11" fmla="*/ 1292112 w 2372219"/>
                  <a:gd name="connsiteY11" fmla="*/ 91233 h 2366675"/>
                  <a:gd name="connsiteX12" fmla="*/ 2062403 w 2372219"/>
                  <a:gd name="connsiteY12" fmla="*/ 473886 h 2366675"/>
                  <a:gd name="connsiteX13" fmla="*/ 2372219 w 2372219"/>
                  <a:gd name="connsiteY13" fmla="*/ 1134881 h 2366675"/>
                  <a:gd name="connsiteX14" fmla="*/ 2372219 w 2372219"/>
                  <a:gd name="connsiteY14" fmla="*/ 1235988 h 2366675"/>
                  <a:gd name="connsiteX15" fmla="*/ 2372219 w 2372219"/>
                  <a:gd name="connsiteY15" fmla="*/ 1524590 h 2366675"/>
                  <a:gd name="connsiteX16" fmla="*/ 2372219 w 2372219"/>
                  <a:gd name="connsiteY16" fmla="*/ 2074878 h 2366675"/>
                  <a:gd name="connsiteX17" fmla="*/ 2353763 w 2372219"/>
                  <a:gd name="connsiteY17" fmla="*/ 2301179 h 2366675"/>
                  <a:gd name="connsiteX18" fmla="*/ 2342750 w 2372219"/>
                  <a:gd name="connsiteY18" fmla="*/ 2357710 h 2366675"/>
                  <a:gd name="connsiteX0" fmla="*/ 34848 w 2372219"/>
                  <a:gd name="connsiteY0" fmla="*/ 2366675 h 2366675"/>
                  <a:gd name="connsiteX1" fmla="*/ 18456 w 2372219"/>
                  <a:gd name="connsiteY1" fmla="*/ 2301179 h 2366675"/>
                  <a:gd name="connsiteX2" fmla="*/ 0 w 2372219"/>
                  <a:gd name="connsiteY2" fmla="*/ 2074878 h 2366675"/>
                  <a:gd name="connsiteX3" fmla="*/ 0 w 2372219"/>
                  <a:gd name="connsiteY3" fmla="*/ 1906283 h 2366675"/>
                  <a:gd name="connsiteX4" fmla="*/ 0 w 2372219"/>
                  <a:gd name="connsiteY4" fmla="*/ 1685168 h 2366675"/>
                  <a:gd name="connsiteX5" fmla="*/ 0 w 2372219"/>
                  <a:gd name="connsiteY5" fmla="*/ 1235988 h 2366675"/>
                  <a:gd name="connsiteX6" fmla="*/ 0 w 2372219"/>
                  <a:gd name="connsiteY6" fmla="*/ 1134881 h 2366675"/>
                  <a:gd name="connsiteX7" fmla="*/ 309816 w 2372219"/>
                  <a:gd name="connsiteY7" fmla="*/ 473886 h 2366675"/>
                  <a:gd name="connsiteX8" fmla="*/ 1080108 w 2372219"/>
                  <a:gd name="connsiteY8" fmla="*/ 91233 h 2366675"/>
                  <a:gd name="connsiteX9" fmla="*/ 1188054 w 2372219"/>
                  <a:gd name="connsiteY9" fmla="*/ 0 h 2366675"/>
                  <a:gd name="connsiteX10" fmla="*/ 1292112 w 2372219"/>
                  <a:gd name="connsiteY10" fmla="*/ 91233 h 2366675"/>
                  <a:gd name="connsiteX11" fmla="*/ 2062403 w 2372219"/>
                  <a:gd name="connsiteY11" fmla="*/ 473886 h 2366675"/>
                  <a:gd name="connsiteX12" fmla="*/ 2372219 w 2372219"/>
                  <a:gd name="connsiteY12" fmla="*/ 1134881 h 2366675"/>
                  <a:gd name="connsiteX13" fmla="*/ 2372219 w 2372219"/>
                  <a:gd name="connsiteY13" fmla="*/ 1235988 h 2366675"/>
                  <a:gd name="connsiteX14" fmla="*/ 2372219 w 2372219"/>
                  <a:gd name="connsiteY14" fmla="*/ 1524590 h 2366675"/>
                  <a:gd name="connsiteX15" fmla="*/ 2372219 w 2372219"/>
                  <a:gd name="connsiteY15" fmla="*/ 2074878 h 2366675"/>
                  <a:gd name="connsiteX16" fmla="*/ 2353763 w 2372219"/>
                  <a:gd name="connsiteY16" fmla="*/ 2301179 h 2366675"/>
                  <a:gd name="connsiteX17" fmla="*/ 2342750 w 2372219"/>
                  <a:gd name="connsiteY17" fmla="*/ 2357710 h 2366675"/>
                  <a:gd name="connsiteX0" fmla="*/ 34848 w 2372219"/>
                  <a:gd name="connsiteY0" fmla="*/ 2366675 h 2366675"/>
                  <a:gd name="connsiteX1" fmla="*/ 18456 w 2372219"/>
                  <a:gd name="connsiteY1" fmla="*/ 2301179 h 2366675"/>
                  <a:gd name="connsiteX2" fmla="*/ 0 w 2372219"/>
                  <a:gd name="connsiteY2" fmla="*/ 2074878 h 2366675"/>
                  <a:gd name="connsiteX3" fmla="*/ 0 w 2372219"/>
                  <a:gd name="connsiteY3" fmla="*/ 1906283 h 2366675"/>
                  <a:gd name="connsiteX4" fmla="*/ 0 w 2372219"/>
                  <a:gd name="connsiteY4" fmla="*/ 1685168 h 2366675"/>
                  <a:gd name="connsiteX5" fmla="*/ 0 w 2372219"/>
                  <a:gd name="connsiteY5" fmla="*/ 1134881 h 2366675"/>
                  <a:gd name="connsiteX6" fmla="*/ 309816 w 2372219"/>
                  <a:gd name="connsiteY6" fmla="*/ 473886 h 2366675"/>
                  <a:gd name="connsiteX7" fmla="*/ 1080108 w 2372219"/>
                  <a:gd name="connsiteY7" fmla="*/ 91233 h 2366675"/>
                  <a:gd name="connsiteX8" fmla="*/ 1188054 w 2372219"/>
                  <a:gd name="connsiteY8" fmla="*/ 0 h 2366675"/>
                  <a:gd name="connsiteX9" fmla="*/ 1292112 w 2372219"/>
                  <a:gd name="connsiteY9" fmla="*/ 91233 h 2366675"/>
                  <a:gd name="connsiteX10" fmla="*/ 2062403 w 2372219"/>
                  <a:gd name="connsiteY10" fmla="*/ 473886 h 2366675"/>
                  <a:gd name="connsiteX11" fmla="*/ 2372219 w 2372219"/>
                  <a:gd name="connsiteY11" fmla="*/ 1134881 h 2366675"/>
                  <a:gd name="connsiteX12" fmla="*/ 2372219 w 2372219"/>
                  <a:gd name="connsiteY12" fmla="*/ 1235988 h 2366675"/>
                  <a:gd name="connsiteX13" fmla="*/ 2372219 w 2372219"/>
                  <a:gd name="connsiteY13" fmla="*/ 1524590 h 2366675"/>
                  <a:gd name="connsiteX14" fmla="*/ 2372219 w 2372219"/>
                  <a:gd name="connsiteY14" fmla="*/ 2074878 h 2366675"/>
                  <a:gd name="connsiteX15" fmla="*/ 2353763 w 2372219"/>
                  <a:gd name="connsiteY15" fmla="*/ 2301179 h 2366675"/>
                  <a:gd name="connsiteX16" fmla="*/ 2342750 w 2372219"/>
                  <a:gd name="connsiteY16" fmla="*/ 2357710 h 2366675"/>
                  <a:gd name="connsiteX0" fmla="*/ 34848 w 2372219"/>
                  <a:gd name="connsiteY0" fmla="*/ 2366675 h 2366675"/>
                  <a:gd name="connsiteX1" fmla="*/ 18456 w 2372219"/>
                  <a:gd name="connsiteY1" fmla="*/ 2301179 h 2366675"/>
                  <a:gd name="connsiteX2" fmla="*/ 0 w 2372219"/>
                  <a:gd name="connsiteY2" fmla="*/ 2074878 h 2366675"/>
                  <a:gd name="connsiteX3" fmla="*/ 0 w 2372219"/>
                  <a:gd name="connsiteY3" fmla="*/ 1906283 h 2366675"/>
                  <a:gd name="connsiteX4" fmla="*/ 0 w 2372219"/>
                  <a:gd name="connsiteY4" fmla="*/ 1134881 h 2366675"/>
                  <a:gd name="connsiteX5" fmla="*/ 309816 w 2372219"/>
                  <a:gd name="connsiteY5" fmla="*/ 473886 h 2366675"/>
                  <a:gd name="connsiteX6" fmla="*/ 1080108 w 2372219"/>
                  <a:gd name="connsiteY6" fmla="*/ 91233 h 2366675"/>
                  <a:gd name="connsiteX7" fmla="*/ 1188054 w 2372219"/>
                  <a:gd name="connsiteY7" fmla="*/ 0 h 2366675"/>
                  <a:gd name="connsiteX8" fmla="*/ 1292112 w 2372219"/>
                  <a:gd name="connsiteY8" fmla="*/ 91233 h 2366675"/>
                  <a:gd name="connsiteX9" fmla="*/ 2062403 w 2372219"/>
                  <a:gd name="connsiteY9" fmla="*/ 473886 h 2366675"/>
                  <a:gd name="connsiteX10" fmla="*/ 2372219 w 2372219"/>
                  <a:gd name="connsiteY10" fmla="*/ 1134881 h 2366675"/>
                  <a:gd name="connsiteX11" fmla="*/ 2372219 w 2372219"/>
                  <a:gd name="connsiteY11" fmla="*/ 1235988 h 2366675"/>
                  <a:gd name="connsiteX12" fmla="*/ 2372219 w 2372219"/>
                  <a:gd name="connsiteY12" fmla="*/ 1524590 h 2366675"/>
                  <a:gd name="connsiteX13" fmla="*/ 2372219 w 2372219"/>
                  <a:gd name="connsiteY13" fmla="*/ 2074878 h 2366675"/>
                  <a:gd name="connsiteX14" fmla="*/ 2353763 w 2372219"/>
                  <a:gd name="connsiteY14" fmla="*/ 2301179 h 2366675"/>
                  <a:gd name="connsiteX15" fmla="*/ 2342750 w 2372219"/>
                  <a:gd name="connsiteY15" fmla="*/ 2357710 h 2366675"/>
                  <a:gd name="connsiteX0" fmla="*/ 34848 w 2372219"/>
                  <a:gd name="connsiteY0" fmla="*/ 2366675 h 2366675"/>
                  <a:gd name="connsiteX1" fmla="*/ 18456 w 2372219"/>
                  <a:gd name="connsiteY1" fmla="*/ 2301179 h 2366675"/>
                  <a:gd name="connsiteX2" fmla="*/ 0 w 2372219"/>
                  <a:gd name="connsiteY2" fmla="*/ 2074878 h 2366675"/>
                  <a:gd name="connsiteX3" fmla="*/ 0 w 2372219"/>
                  <a:gd name="connsiteY3" fmla="*/ 1134881 h 2366675"/>
                  <a:gd name="connsiteX4" fmla="*/ 309816 w 2372219"/>
                  <a:gd name="connsiteY4" fmla="*/ 473886 h 2366675"/>
                  <a:gd name="connsiteX5" fmla="*/ 1080108 w 2372219"/>
                  <a:gd name="connsiteY5" fmla="*/ 91233 h 2366675"/>
                  <a:gd name="connsiteX6" fmla="*/ 1188054 w 2372219"/>
                  <a:gd name="connsiteY6" fmla="*/ 0 h 2366675"/>
                  <a:gd name="connsiteX7" fmla="*/ 1292112 w 2372219"/>
                  <a:gd name="connsiteY7" fmla="*/ 91233 h 2366675"/>
                  <a:gd name="connsiteX8" fmla="*/ 2062403 w 2372219"/>
                  <a:gd name="connsiteY8" fmla="*/ 473886 h 2366675"/>
                  <a:gd name="connsiteX9" fmla="*/ 2372219 w 2372219"/>
                  <a:gd name="connsiteY9" fmla="*/ 1134881 h 2366675"/>
                  <a:gd name="connsiteX10" fmla="*/ 2372219 w 2372219"/>
                  <a:gd name="connsiteY10" fmla="*/ 1235988 h 2366675"/>
                  <a:gd name="connsiteX11" fmla="*/ 2372219 w 2372219"/>
                  <a:gd name="connsiteY11" fmla="*/ 1524590 h 2366675"/>
                  <a:gd name="connsiteX12" fmla="*/ 2372219 w 2372219"/>
                  <a:gd name="connsiteY12" fmla="*/ 2074878 h 2366675"/>
                  <a:gd name="connsiteX13" fmla="*/ 2353763 w 2372219"/>
                  <a:gd name="connsiteY13" fmla="*/ 2301179 h 2366675"/>
                  <a:gd name="connsiteX14" fmla="*/ 2342750 w 2372219"/>
                  <a:gd name="connsiteY14" fmla="*/ 2357710 h 2366675"/>
                  <a:gd name="connsiteX0" fmla="*/ 34848 w 2372219"/>
                  <a:gd name="connsiteY0" fmla="*/ 2366675 h 2366675"/>
                  <a:gd name="connsiteX1" fmla="*/ 18456 w 2372219"/>
                  <a:gd name="connsiteY1" fmla="*/ 2301179 h 2366675"/>
                  <a:gd name="connsiteX2" fmla="*/ 0 w 2372219"/>
                  <a:gd name="connsiteY2" fmla="*/ 2074878 h 2366675"/>
                  <a:gd name="connsiteX3" fmla="*/ 0 w 2372219"/>
                  <a:gd name="connsiteY3" fmla="*/ 1134881 h 2366675"/>
                  <a:gd name="connsiteX4" fmla="*/ 309816 w 2372219"/>
                  <a:gd name="connsiteY4" fmla="*/ 473886 h 2366675"/>
                  <a:gd name="connsiteX5" fmla="*/ 1080108 w 2372219"/>
                  <a:gd name="connsiteY5" fmla="*/ 91233 h 2366675"/>
                  <a:gd name="connsiteX6" fmla="*/ 1188054 w 2372219"/>
                  <a:gd name="connsiteY6" fmla="*/ 0 h 2366675"/>
                  <a:gd name="connsiteX7" fmla="*/ 1292112 w 2372219"/>
                  <a:gd name="connsiteY7" fmla="*/ 91233 h 2366675"/>
                  <a:gd name="connsiteX8" fmla="*/ 2062403 w 2372219"/>
                  <a:gd name="connsiteY8" fmla="*/ 473886 h 2366675"/>
                  <a:gd name="connsiteX9" fmla="*/ 2372219 w 2372219"/>
                  <a:gd name="connsiteY9" fmla="*/ 1134881 h 2366675"/>
                  <a:gd name="connsiteX10" fmla="*/ 2372219 w 2372219"/>
                  <a:gd name="connsiteY10" fmla="*/ 1235988 h 2366675"/>
                  <a:gd name="connsiteX11" fmla="*/ 2372219 w 2372219"/>
                  <a:gd name="connsiteY11" fmla="*/ 2074878 h 2366675"/>
                  <a:gd name="connsiteX12" fmla="*/ 2353763 w 2372219"/>
                  <a:gd name="connsiteY12" fmla="*/ 2301179 h 2366675"/>
                  <a:gd name="connsiteX13" fmla="*/ 2342750 w 2372219"/>
                  <a:gd name="connsiteY13" fmla="*/ 2357710 h 2366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2372219" h="2366675">
                    <a:moveTo>
                      <a:pt x="34848" y="2366675"/>
                    </a:moveTo>
                    <a:lnTo>
                      <a:pt x="18456" y="2301179"/>
                    </a:lnTo>
                    <a:cubicBezTo>
                      <a:pt x="6051" y="2234851"/>
                      <a:pt x="0" y="2160191"/>
                      <a:pt x="0" y="2074878"/>
                    </a:cubicBezTo>
                    <a:lnTo>
                      <a:pt x="0" y="1134881"/>
                    </a:lnTo>
                    <a:cubicBezTo>
                      <a:pt x="0" y="793630"/>
                      <a:pt x="96817" y="622823"/>
                      <a:pt x="309816" y="473886"/>
                    </a:cubicBezTo>
                    <a:cubicBezTo>
                      <a:pt x="531329" y="345550"/>
                      <a:pt x="822086" y="290627"/>
                      <a:pt x="1080108" y="91233"/>
                    </a:cubicBezTo>
                    <a:lnTo>
                      <a:pt x="1188054" y="0"/>
                    </a:lnTo>
                    <a:lnTo>
                      <a:pt x="1292112" y="91233"/>
                    </a:lnTo>
                    <a:cubicBezTo>
                      <a:pt x="1550134" y="290627"/>
                      <a:pt x="1840892" y="345550"/>
                      <a:pt x="2062403" y="473886"/>
                    </a:cubicBezTo>
                    <a:cubicBezTo>
                      <a:pt x="2275403" y="622823"/>
                      <a:pt x="2372219" y="793630"/>
                      <a:pt x="2372219" y="1134881"/>
                    </a:cubicBezTo>
                    <a:lnTo>
                      <a:pt x="2372219" y="1235988"/>
                    </a:lnTo>
                    <a:lnTo>
                      <a:pt x="2372219" y="2074878"/>
                    </a:lnTo>
                    <a:cubicBezTo>
                      <a:pt x="2372219" y="2160191"/>
                      <a:pt x="2366168" y="2234851"/>
                      <a:pt x="2353763" y="2301179"/>
                    </a:cubicBezTo>
                    <a:cubicBezTo>
                      <a:pt x="2348299" y="2323011"/>
                      <a:pt x="2342750" y="2357710"/>
                      <a:pt x="2342750" y="2357710"/>
                    </a:cubicBezTo>
                  </a:path>
                </a:pathLst>
              </a:custGeom>
              <a:noFill/>
              <a:ln w="25400" cap="rnd">
                <a:solidFill>
                  <a:schemeClr val="bg2">
                    <a:lumMod val="75000"/>
                    <a:alpha val="65000"/>
                  </a:schemeClr>
                </a:solidFill>
                <a:prstDash val="sysDot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sp>
          <p:nvSpPr>
            <p:cNvPr id="12" name="Freeform: Shape 18">
              <a:extLst>
                <a:ext uri="{FF2B5EF4-FFF2-40B4-BE49-F238E27FC236}">
                  <a16:creationId xmlns:a16="http://schemas.microsoft.com/office/drawing/2014/main" id="{89AA25C0-9885-5842-81AB-B5B6973ECF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05224" y="1829569"/>
              <a:ext cx="1886776" cy="3209758"/>
            </a:xfrm>
            <a:custGeom>
              <a:avLst/>
              <a:gdLst>
                <a:gd name="connsiteX0" fmla="*/ 1188054 w 1886776"/>
                <a:gd name="connsiteY0" fmla="*/ 0 h 3209758"/>
                <a:gd name="connsiteX1" fmla="*/ 1292112 w 1886776"/>
                <a:gd name="connsiteY1" fmla="*/ 91233 h 3209758"/>
                <a:gd name="connsiteX2" fmla="*/ 1884879 w 1886776"/>
                <a:gd name="connsiteY2" fmla="*/ 387994 h 3209758"/>
                <a:gd name="connsiteX3" fmla="*/ 1886776 w 1886776"/>
                <a:gd name="connsiteY3" fmla="*/ 388912 h 3209758"/>
                <a:gd name="connsiteX4" fmla="*/ 1886776 w 1886776"/>
                <a:gd name="connsiteY4" fmla="*/ 2820846 h 3209758"/>
                <a:gd name="connsiteX5" fmla="*/ 1884878 w 1886776"/>
                <a:gd name="connsiteY5" fmla="*/ 2821764 h 3209758"/>
                <a:gd name="connsiteX6" fmla="*/ 1292111 w 1886776"/>
                <a:gd name="connsiteY6" fmla="*/ 3118525 h 3209758"/>
                <a:gd name="connsiteX7" fmla="*/ 1184165 w 1886776"/>
                <a:gd name="connsiteY7" fmla="*/ 3209758 h 3209758"/>
                <a:gd name="connsiteX8" fmla="*/ 1080107 w 1886776"/>
                <a:gd name="connsiteY8" fmla="*/ 3118525 h 3209758"/>
                <a:gd name="connsiteX9" fmla="*/ 309815 w 1886776"/>
                <a:gd name="connsiteY9" fmla="*/ 2735873 h 3209758"/>
                <a:gd name="connsiteX10" fmla="*/ 0 w 1886776"/>
                <a:gd name="connsiteY10" fmla="*/ 2074878 h 3209758"/>
                <a:gd name="connsiteX11" fmla="*/ 0 w 1886776"/>
                <a:gd name="connsiteY11" fmla="*/ 1906283 h 3209758"/>
                <a:gd name="connsiteX12" fmla="*/ 0 w 1886776"/>
                <a:gd name="connsiteY12" fmla="*/ 1685168 h 3209758"/>
                <a:gd name="connsiteX13" fmla="*/ 0 w 1886776"/>
                <a:gd name="connsiteY13" fmla="*/ 1524590 h 3209758"/>
                <a:gd name="connsiteX14" fmla="*/ 0 w 1886776"/>
                <a:gd name="connsiteY14" fmla="*/ 1235988 h 3209758"/>
                <a:gd name="connsiteX15" fmla="*/ 0 w 1886776"/>
                <a:gd name="connsiteY15" fmla="*/ 1134881 h 3209758"/>
                <a:gd name="connsiteX16" fmla="*/ 309816 w 1886776"/>
                <a:gd name="connsiteY16" fmla="*/ 473886 h 3209758"/>
                <a:gd name="connsiteX17" fmla="*/ 1080108 w 1886776"/>
                <a:gd name="connsiteY17" fmla="*/ 91233 h 3209758"/>
                <a:gd name="connsiteX0" fmla="*/ 1884878 w 1976318"/>
                <a:gd name="connsiteY0" fmla="*/ 2821764 h 3209758"/>
                <a:gd name="connsiteX1" fmla="*/ 1292111 w 1976318"/>
                <a:gd name="connsiteY1" fmla="*/ 3118525 h 3209758"/>
                <a:gd name="connsiteX2" fmla="*/ 1184165 w 1976318"/>
                <a:gd name="connsiteY2" fmla="*/ 3209758 h 3209758"/>
                <a:gd name="connsiteX3" fmla="*/ 1080107 w 1976318"/>
                <a:gd name="connsiteY3" fmla="*/ 3118525 h 3209758"/>
                <a:gd name="connsiteX4" fmla="*/ 309815 w 1976318"/>
                <a:gd name="connsiteY4" fmla="*/ 2735873 h 3209758"/>
                <a:gd name="connsiteX5" fmla="*/ 0 w 1976318"/>
                <a:gd name="connsiteY5" fmla="*/ 2074878 h 3209758"/>
                <a:gd name="connsiteX6" fmla="*/ 0 w 1976318"/>
                <a:gd name="connsiteY6" fmla="*/ 1906283 h 3209758"/>
                <a:gd name="connsiteX7" fmla="*/ 0 w 1976318"/>
                <a:gd name="connsiteY7" fmla="*/ 1685168 h 3209758"/>
                <a:gd name="connsiteX8" fmla="*/ 0 w 1976318"/>
                <a:gd name="connsiteY8" fmla="*/ 1524590 h 3209758"/>
                <a:gd name="connsiteX9" fmla="*/ 0 w 1976318"/>
                <a:gd name="connsiteY9" fmla="*/ 1235988 h 3209758"/>
                <a:gd name="connsiteX10" fmla="*/ 0 w 1976318"/>
                <a:gd name="connsiteY10" fmla="*/ 1134881 h 3209758"/>
                <a:gd name="connsiteX11" fmla="*/ 309816 w 1976318"/>
                <a:gd name="connsiteY11" fmla="*/ 473886 h 3209758"/>
                <a:gd name="connsiteX12" fmla="*/ 1080108 w 1976318"/>
                <a:gd name="connsiteY12" fmla="*/ 91233 h 3209758"/>
                <a:gd name="connsiteX13" fmla="*/ 1188054 w 1976318"/>
                <a:gd name="connsiteY13" fmla="*/ 0 h 3209758"/>
                <a:gd name="connsiteX14" fmla="*/ 1292112 w 1976318"/>
                <a:gd name="connsiteY14" fmla="*/ 91233 h 3209758"/>
                <a:gd name="connsiteX15" fmla="*/ 1884879 w 1976318"/>
                <a:gd name="connsiteY15" fmla="*/ 387994 h 3209758"/>
                <a:gd name="connsiteX16" fmla="*/ 1886776 w 1976318"/>
                <a:gd name="connsiteY16" fmla="*/ 388912 h 3209758"/>
                <a:gd name="connsiteX17" fmla="*/ 1886776 w 1976318"/>
                <a:gd name="connsiteY17" fmla="*/ 2820846 h 3209758"/>
                <a:gd name="connsiteX18" fmla="*/ 1976318 w 1976318"/>
                <a:gd name="connsiteY18" fmla="*/ 2913204 h 3209758"/>
                <a:gd name="connsiteX0" fmla="*/ 1884878 w 1976318"/>
                <a:gd name="connsiteY0" fmla="*/ 2821764 h 3209758"/>
                <a:gd name="connsiteX1" fmla="*/ 1292111 w 1976318"/>
                <a:gd name="connsiteY1" fmla="*/ 3118525 h 3209758"/>
                <a:gd name="connsiteX2" fmla="*/ 1184165 w 1976318"/>
                <a:gd name="connsiteY2" fmla="*/ 3209758 h 3209758"/>
                <a:gd name="connsiteX3" fmla="*/ 1080107 w 1976318"/>
                <a:gd name="connsiteY3" fmla="*/ 3118525 h 3209758"/>
                <a:gd name="connsiteX4" fmla="*/ 309815 w 1976318"/>
                <a:gd name="connsiteY4" fmla="*/ 2735873 h 3209758"/>
                <a:gd name="connsiteX5" fmla="*/ 0 w 1976318"/>
                <a:gd name="connsiteY5" fmla="*/ 2074878 h 3209758"/>
                <a:gd name="connsiteX6" fmla="*/ 0 w 1976318"/>
                <a:gd name="connsiteY6" fmla="*/ 1906283 h 3209758"/>
                <a:gd name="connsiteX7" fmla="*/ 0 w 1976318"/>
                <a:gd name="connsiteY7" fmla="*/ 1685168 h 3209758"/>
                <a:gd name="connsiteX8" fmla="*/ 0 w 1976318"/>
                <a:gd name="connsiteY8" fmla="*/ 1524590 h 3209758"/>
                <a:gd name="connsiteX9" fmla="*/ 0 w 1976318"/>
                <a:gd name="connsiteY9" fmla="*/ 1235988 h 3209758"/>
                <a:gd name="connsiteX10" fmla="*/ 0 w 1976318"/>
                <a:gd name="connsiteY10" fmla="*/ 1134881 h 3209758"/>
                <a:gd name="connsiteX11" fmla="*/ 309816 w 1976318"/>
                <a:gd name="connsiteY11" fmla="*/ 473886 h 3209758"/>
                <a:gd name="connsiteX12" fmla="*/ 1080108 w 1976318"/>
                <a:gd name="connsiteY12" fmla="*/ 91233 h 3209758"/>
                <a:gd name="connsiteX13" fmla="*/ 1188054 w 1976318"/>
                <a:gd name="connsiteY13" fmla="*/ 0 h 3209758"/>
                <a:gd name="connsiteX14" fmla="*/ 1292112 w 1976318"/>
                <a:gd name="connsiteY14" fmla="*/ 91233 h 3209758"/>
                <a:gd name="connsiteX15" fmla="*/ 1884879 w 1976318"/>
                <a:gd name="connsiteY15" fmla="*/ 387994 h 3209758"/>
                <a:gd name="connsiteX16" fmla="*/ 1886776 w 1976318"/>
                <a:gd name="connsiteY16" fmla="*/ 388912 h 3209758"/>
                <a:gd name="connsiteX17" fmla="*/ 1976318 w 1976318"/>
                <a:gd name="connsiteY17" fmla="*/ 2913204 h 3209758"/>
                <a:gd name="connsiteX0" fmla="*/ 1884878 w 1886776"/>
                <a:gd name="connsiteY0" fmla="*/ 2821764 h 3209758"/>
                <a:gd name="connsiteX1" fmla="*/ 1292111 w 1886776"/>
                <a:gd name="connsiteY1" fmla="*/ 3118525 h 3209758"/>
                <a:gd name="connsiteX2" fmla="*/ 1184165 w 1886776"/>
                <a:gd name="connsiteY2" fmla="*/ 3209758 h 3209758"/>
                <a:gd name="connsiteX3" fmla="*/ 1080107 w 1886776"/>
                <a:gd name="connsiteY3" fmla="*/ 3118525 h 3209758"/>
                <a:gd name="connsiteX4" fmla="*/ 309815 w 1886776"/>
                <a:gd name="connsiteY4" fmla="*/ 2735873 h 3209758"/>
                <a:gd name="connsiteX5" fmla="*/ 0 w 1886776"/>
                <a:gd name="connsiteY5" fmla="*/ 2074878 h 3209758"/>
                <a:gd name="connsiteX6" fmla="*/ 0 w 1886776"/>
                <a:gd name="connsiteY6" fmla="*/ 1906283 h 3209758"/>
                <a:gd name="connsiteX7" fmla="*/ 0 w 1886776"/>
                <a:gd name="connsiteY7" fmla="*/ 1685168 h 3209758"/>
                <a:gd name="connsiteX8" fmla="*/ 0 w 1886776"/>
                <a:gd name="connsiteY8" fmla="*/ 1524590 h 3209758"/>
                <a:gd name="connsiteX9" fmla="*/ 0 w 1886776"/>
                <a:gd name="connsiteY9" fmla="*/ 1235988 h 3209758"/>
                <a:gd name="connsiteX10" fmla="*/ 0 w 1886776"/>
                <a:gd name="connsiteY10" fmla="*/ 1134881 h 3209758"/>
                <a:gd name="connsiteX11" fmla="*/ 309816 w 1886776"/>
                <a:gd name="connsiteY11" fmla="*/ 473886 h 3209758"/>
                <a:gd name="connsiteX12" fmla="*/ 1080108 w 1886776"/>
                <a:gd name="connsiteY12" fmla="*/ 91233 h 3209758"/>
                <a:gd name="connsiteX13" fmla="*/ 1188054 w 1886776"/>
                <a:gd name="connsiteY13" fmla="*/ 0 h 3209758"/>
                <a:gd name="connsiteX14" fmla="*/ 1292112 w 1886776"/>
                <a:gd name="connsiteY14" fmla="*/ 91233 h 3209758"/>
                <a:gd name="connsiteX15" fmla="*/ 1884879 w 1886776"/>
                <a:gd name="connsiteY15" fmla="*/ 387994 h 3209758"/>
                <a:gd name="connsiteX16" fmla="*/ 1886776 w 1886776"/>
                <a:gd name="connsiteY16" fmla="*/ 388912 h 3209758"/>
                <a:gd name="connsiteX0" fmla="*/ 1884878 w 1886776"/>
                <a:gd name="connsiteY0" fmla="*/ 2800249 h 3209758"/>
                <a:gd name="connsiteX1" fmla="*/ 1292111 w 1886776"/>
                <a:gd name="connsiteY1" fmla="*/ 3118525 h 3209758"/>
                <a:gd name="connsiteX2" fmla="*/ 1184165 w 1886776"/>
                <a:gd name="connsiteY2" fmla="*/ 3209758 h 3209758"/>
                <a:gd name="connsiteX3" fmla="*/ 1080107 w 1886776"/>
                <a:gd name="connsiteY3" fmla="*/ 3118525 h 3209758"/>
                <a:gd name="connsiteX4" fmla="*/ 309815 w 1886776"/>
                <a:gd name="connsiteY4" fmla="*/ 2735873 h 3209758"/>
                <a:gd name="connsiteX5" fmla="*/ 0 w 1886776"/>
                <a:gd name="connsiteY5" fmla="*/ 2074878 h 3209758"/>
                <a:gd name="connsiteX6" fmla="*/ 0 w 1886776"/>
                <a:gd name="connsiteY6" fmla="*/ 1906283 h 3209758"/>
                <a:gd name="connsiteX7" fmla="*/ 0 w 1886776"/>
                <a:gd name="connsiteY7" fmla="*/ 1685168 h 3209758"/>
                <a:gd name="connsiteX8" fmla="*/ 0 w 1886776"/>
                <a:gd name="connsiteY8" fmla="*/ 1524590 h 3209758"/>
                <a:gd name="connsiteX9" fmla="*/ 0 w 1886776"/>
                <a:gd name="connsiteY9" fmla="*/ 1235988 h 3209758"/>
                <a:gd name="connsiteX10" fmla="*/ 0 w 1886776"/>
                <a:gd name="connsiteY10" fmla="*/ 1134881 h 3209758"/>
                <a:gd name="connsiteX11" fmla="*/ 309816 w 1886776"/>
                <a:gd name="connsiteY11" fmla="*/ 473886 h 3209758"/>
                <a:gd name="connsiteX12" fmla="*/ 1080108 w 1886776"/>
                <a:gd name="connsiteY12" fmla="*/ 91233 h 3209758"/>
                <a:gd name="connsiteX13" fmla="*/ 1188054 w 1886776"/>
                <a:gd name="connsiteY13" fmla="*/ 0 h 3209758"/>
                <a:gd name="connsiteX14" fmla="*/ 1292112 w 1886776"/>
                <a:gd name="connsiteY14" fmla="*/ 91233 h 3209758"/>
                <a:gd name="connsiteX15" fmla="*/ 1884879 w 1886776"/>
                <a:gd name="connsiteY15" fmla="*/ 387994 h 3209758"/>
                <a:gd name="connsiteX16" fmla="*/ 1886776 w 1886776"/>
                <a:gd name="connsiteY16" fmla="*/ 388912 h 3209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886776" h="3209758">
                  <a:moveTo>
                    <a:pt x="1884878" y="2800249"/>
                  </a:moveTo>
                  <a:cubicBezTo>
                    <a:pt x="1697557" y="2879185"/>
                    <a:pt x="1485627" y="2968980"/>
                    <a:pt x="1292111" y="3118525"/>
                  </a:cubicBezTo>
                  <a:lnTo>
                    <a:pt x="1184165" y="3209758"/>
                  </a:lnTo>
                  <a:lnTo>
                    <a:pt x="1080107" y="3118525"/>
                  </a:lnTo>
                  <a:cubicBezTo>
                    <a:pt x="822085" y="2919132"/>
                    <a:pt x="531327" y="2864209"/>
                    <a:pt x="309815" y="2735873"/>
                  </a:cubicBezTo>
                  <a:cubicBezTo>
                    <a:pt x="96816" y="2586936"/>
                    <a:pt x="0" y="2416129"/>
                    <a:pt x="0" y="2074878"/>
                  </a:cubicBezTo>
                  <a:lnTo>
                    <a:pt x="0" y="1906283"/>
                  </a:lnTo>
                  <a:lnTo>
                    <a:pt x="0" y="1685168"/>
                  </a:lnTo>
                  <a:lnTo>
                    <a:pt x="0" y="1524590"/>
                  </a:lnTo>
                  <a:lnTo>
                    <a:pt x="0" y="1235988"/>
                  </a:lnTo>
                  <a:lnTo>
                    <a:pt x="0" y="1134881"/>
                  </a:lnTo>
                  <a:cubicBezTo>
                    <a:pt x="0" y="793630"/>
                    <a:pt x="96817" y="622823"/>
                    <a:pt x="309816" y="473886"/>
                  </a:cubicBezTo>
                  <a:cubicBezTo>
                    <a:pt x="531329" y="345550"/>
                    <a:pt x="822086" y="290627"/>
                    <a:pt x="1080108" y="91233"/>
                  </a:cubicBezTo>
                  <a:lnTo>
                    <a:pt x="1188054" y="0"/>
                  </a:lnTo>
                  <a:lnTo>
                    <a:pt x="1292112" y="91233"/>
                  </a:lnTo>
                  <a:cubicBezTo>
                    <a:pt x="1485628" y="240778"/>
                    <a:pt x="1697559" y="309059"/>
                    <a:pt x="1884879" y="387994"/>
                  </a:cubicBezTo>
                  <a:lnTo>
                    <a:pt x="1886776" y="388912"/>
                  </a:ln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A3D91A14-F2FD-930F-602F-0AF72E6A27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6646" y="2927927"/>
            <a:ext cx="5261748" cy="2977573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endParaRPr lang="pl-PL" sz="1400" dirty="0"/>
          </a:p>
          <a:p>
            <a:pPr>
              <a:lnSpc>
                <a:spcPct val="100000"/>
              </a:lnSpc>
            </a:pPr>
            <a:endParaRPr lang="pl-PL" sz="1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80D28E2-B2E4-8C0B-3C62-A0407541EE2A}"/>
              </a:ext>
            </a:extLst>
          </p:cNvPr>
          <p:cNvSpPr txBox="1"/>
          <p:nvPr/>
        </p:nvSpPr>
        <p:spPr>
          <a:xfrm>
            <a:off x="4461618" y="2517401"/>
            <a:ext cx="6649011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pl-PL" dirty="0" err="1"/>
              <a:t>Underwent</a:t>
            </a:r>
            <a:r>
              <a:rPr lang="pl-PL" dirty="0"/>
              <a:t> as a </a:t>
            </a:r>
            <a:r>
              <a:rPr lang="pl-PL" dirty="0" err="1"/>
              <a:t>movement</a:t>
            </a:r>
            <a:r>
              <a:rPr lang="pl-PL" dirty="0"/>
              <a:t> </a:t>
            </a:r>
            <a:r>
              <a:rPr lang="pl-PL" dirty="0" err="1"/>
              <a:t>underwent</a:t>
            </a:r>
            <a:r>
              <a:rPr lang="pl-PL" dirty="0"/>
              <a:t> </a:t>
            </a:r>
            <a:r>
              <a:rPr lang="pl-PL" dirty="0" err="1"/>
              <a:t>multiple</a:t>
            </a:r>
            <a:r>
              <a:rPr lang="pl-PL" dirty="0"/>
              <a:t> </a:t>
            </a:r>
            <a:r>
              <a:rPr lang="pl-PL" dirty="0" err="1"/>
              <a:t>attempts</a:t>
            </a:r>
            <a:r>
              <a:rPr lang="pl-PL" dirty="0"/>
              <a:t> </a:t>
            </a:r>
            <a:r>
              <a:rPr lang="pl-PL" dirty="0" err="1"/>
              <a:t>at</a:t>
            </a:r>
            <a:r>
              <a:rPr lang="pl-PL" dirty="0"/>
              <a:t> </a:t>
            </a:r>
            <a:r>
              <a:rPr lang="pl-PL" dirty="0" err="1"/>
              <a:t>revival</a:t>
            </a:r>
            <a:r>
              <a:rPr lang="pl-PL" dirty="0"/>
              <a:t>. </a:t>
            </a:r>
            <a:r>
              <a:rPr lang="pl-PL" dirty="0" err="1"/>
              <a:t>Predominantly</a:t>
            </a:r>
            <a:r>
              <a:rPr lang="pl-PL" dirty="0"/>
              <a:t> in the UK and USA, </a:t>
            </a:r>
            <a:r>
              <a:rPr lang="pl-PL" dirty="0" err="1"/>
              <a:t>where</a:t>
            </a:r>
            <a:r>
              <a:rPr lang="pl-PL" dirty="0"/>
              <a:t> </a:t>
            </a:r>
            <a:r>
              <a:rPr lang="pl-PL" dirty="0" err="1"/>
              <a:t>Druids</a:t>
            </a:r>
            <a:r>
              <a:rPr lang="pl-PL" dirty="0"/>
              <a:t> </a:t>
            </a:r>
            <a:r>
              <a:rPr lang="pl-PL" dirty="0" err="1"/>
              <a:t>gather</a:t>
            </a:r>
            <a:r>
              <a:rPr lang="pl-PL" dirty="0"/>
              <a:t> in </a:t>
            </a:r>
            <a:r>
              <a:rPr lang="pl-PL" dirty="0" err="1"/>
              <a:t>Orders</a:t>
            </a:r>
            <a:r>
              <a:rPr lang="pl-PL" dirty="0"/>
              <a:t>, </a:t>
            </a:r>
            <a:r>
              <a:rPr lang="pl-PL" dirty="0" err="1"/>
              <a:t>oftentimes</a:t>
            </a:r>
            <a:r>
              <a:rPr lang="pl-PL" dirty="0"/>
              <a:t> </a:t>
            </a:r>
            <a:r>
              <a:rPr lang="pl-PL" dirty="0" err="1"/>
              <a:t>led</a:t>
            </a:r>
            <a:r>
              <a:rPr lang="pl-PL" dirty="0"/>
              <a:t> by the </a:t>
            </a:r>
            <a:r>
              <a:rPr lang="pl-PL" dirty="0" err="1"/>
              <a:t>Arch</a:t>
            </a:r>
            <a:r>
              <a:rPr lang="pl-PL" dirty="0"/>
              <a:t> druid. The </a:t>
            </a:r>
            <a:r>
              <a:rPr lang="pl-PL" dirty="0" err="1"/>
              <a:t>very</a:t>
            </a:r>
            <a:r>
              <a:rPr lang="pl-PL" dirty="0"/>
              <a:t> </a:t>
            </a:r>
            <a:r>
              <a:rPr lang="pl-PL" dirty="0" err="1"/>
              <a:t>fact</a:t>
            </a:r>
            <a:r>
              <a:rPr lang="pl-PL" dirty="0"/>
              <a:t> </a:t>
            </a:r>
            <a:r>
              <a:rPr lang="pl-PL" dirty="0" err="1"/>
              <a:t>that</a:t>
            </a:r>
            <a:r>
              <a:rPr lang="pl-PL" dirty="0"/>
              <a:t> </a:t>
            </a:r>
            <a:r>
              <a:rPr lang="pl-PL" dirty="0" err="1"/>
              <a:t>there</a:t>
            </a:r>
            <a:r>
              <a:rPr lang="pl-PL" dirty="0"/>
              <a:t> </a:t>
            </a:r>
            <a:r>
              <a:rPr lang="pl-PL" dirty="0" err="1"/>
              <a:t>are</a:t>
            </a:r>
            <a:r>
              <a:rPr lang="pl-PL" dirty="0"/>
              <a:t> </a:t>
            </a:r>
            <a:r>
              <a:rPr lang="pl-PL" dirty="0" err="1"/>
              <a:t>multiple</a:t>
            </a:r>
            <a:r>
              <a:rPr lang="pl-PL" dirty="0"/>
              <a:t> </a:t>
            </a:r>
            <a:r>
              <a:rPr lang="pl-PL" dirty="0" err="1"/>
              <a:t>Arch</a:t>
            </a:r>
            <a:r>
              <a:rPr lang="pl-PL" dirty="0"/>
              <a:t> </a:t>
            </a:r>
            <a:r>
              <a:rPr lang="pl-PL" dirty="0" err="1"/>
              <a:t>druids</a:t>
            </a:r>
            <a:r>
              <a:rPr lang="pl-PL" dirty="0"/>
              <a:t> in </a:t>
            </a:r>
            <a:r>
              <a:rPr lang="pl-PL" dirty="0" err="1"/>
              <a:t>existence</a:t>
            </a:r>
            <a:r>
              <a:rPr lang="pl-PL" dirty="0"/>
              <a:t>, </a:t>
            </a:r>
            <a:r>
              <a:rPr lang="pl-PL" dirty="0" err="1"/>
              <a:t>further</a:t>
            </a:r>
            <a:r>
              <a:rPr lang="pl-PL" dirty="0"/>
              <a:t> </a:t>
            </a:r>
            <a:r>
              <a:rPr lang="pl-PL" dirty="0" err="1"/>
              <a:t>points</a:t>
            </a:r>
            <a:r>
              <a:rPr lang="pl-PL" dirty="0"/>
              <a:t> to the </a:t>
            </a:r>
            <a:r>
              <a:rPr lang="pl-PL" dirty="0" err="1"/>
              <a:t>fact</a:t>
            </a:r>
            <a:r>
              <a:rPr lang="pl-PL" dirty="0"/>
              <a:t> </a:t>
            </a:r>
            <a:r>
              <a:rPr lang="pl-PL" dirty="0" err="1"/>
              <a:t>that</a:t>
            </a:r>
            <a:r>
              <a:rPr lang="pl-PL" dirty="0"/>
              <a:t> </a:t>
            </a:r>
            <a:r>
              <a:rPr lang="pl-PL" dirty="0" err="1"/>
              <a:t>this</a:t>
            </a:r>
            <a:r>
              <a:rPr lang="pl-PL" dirty="0"/>
              <a:t> </a:t>
            </a:r>
            <a:r>
              <a:rPr lang="pl-PL" dirty="0" err="1"/>
              <a:t>is</a:t>
            </a:r>
            <a:r>
              <a:rPr lang="pl-PL" dirty="0"/>
              <a:t> a </a:t>
            </a:r>
            <a:r>
              <a:rPr lang="pl-PL" dirty="0" err="1"/>
              <a:t>restricted</a:t>
            </a:r>
            <a:r>
              <a:rPr lang="pl-PL" dirty="0"/>
              <a:t> </a:t>
            </a:r>
            <a:r>
              <a:rPr lang="pl-PL" dirty="0" err="1"/>
              <a:t>movement</a:t>
            </a:r>
            <a:r>
              <a:rPr lang="pl-PL" dirty="0"/>
              <a:t>. In the UK, </a:t>
            </a:r>
            <a:r>
              <a:rPr lang="pl-PL" dirty="0" err="1"/>
              <a:t>Druids</a:t>
            </a:r>
            <a:r>
              <a:rPr lang="pl-PL" dirty="0"/>
              <a:t> </a:t>
            </a:r>
            <a:r>
              <a:rPr lang="pl-PL" dirty="0" err="1"/>
              <a:t>are</a:t>
            </a:r>
            <a:r>
              <a:rPr lang="pl-PL" dirty="0"/>
              <a:t> </a:t>
            </a:r>
            <a:r>
              <a:rPr lang="pl-PL" dirty="0" err="1"/>
              <a:t>considered</a:t>
            </a:r>
            <a:r>
              <a:rPr lang="pl-PL" dirty="0"/>
              <a:t> a </a:t>
            </a:r>
            <a:r>
              <a:rPr lang="pl-PL" dirty="0" err="1"/>
              <a:t>recognisable</a:t>
            </a:r>
            <a:r>
              <a:rPr lang="pl-PL" dirty="0"/>
              <a:t> </a:t>
            </a:r>
            <a:r>
              <a:rPr lang="pl-PL" dirty="0" err="1"/>
              <a:t>religion</a:t>
            </a:r>
            <a:r>
              <a:rPr lang="pl-PL" dirty="0"/>
              <a:t> and do not </a:t>
            </a:r>
            <a:r>
              <a:rPr lang="pl-PL" dirty="0" err="1"/>
              <a:t>exclude</a:t>
            </a:r>
            <a:r>
              <a:rPr lang="pl-PL" dirty="0"/>
              <a:t> </a:t>
            </a:r>
            <a:r>
              <a:rPr lang="pl-PL" dirty="0" err="1"/>
              <a:t>anyone</a:t>
            </a:r>
            <a:r>
              <a:rPr lang="pl-PL" dirty="0"/>
              <a:t> from </a:t>
            </a:r>
            <a:r>
              <a:rPr lang="pl-PL" dirty="0" err="1"/>
              <a:t>their</a:t>
            </a:r>
            <a:r>
              <a:rPr lang="pl-PL" dirty="0"/>
              <a:t> </a:t>
            </a:r>
            <a:r>
              <a:rPr lang="pl-PL" dirty="0" err="1"/>
              <a:t>ranks</a:t>
            </a:r>
            <a:r>
              <a:rPr lang="pl-PL" dirty="0"/>
              <a:t>, </a:t>
            </a:r>
            <a:r>
              <a:rPr lang="pl-PL" dirty="0" err="1"/>
              <a:t>these</a:t>
            </a:r>
            <a:r>
              <a:rPr lang="pl-PL" dirty="0"/>
              <a:t> </a:t>
            </a:r>
            <a:r>
              <a:rPr lang="pl-PL" dirty="0" err="1"/>
              <a:t>are</a:t>
            </a:r>
            <a:r>
              <a:rPr lang="pl-PL" dirty="0"/>
              <a:t> not </a:t>
            </a:r>
            <a:r>
              <a:rPr lang="pl-PL" dirty="0" err="1"/>
              <a:t>limited</a:t>
            </a:r>
            <a:r>
              <a:rPr lang="pl-PL" dirty="0"/>
              <a:t> to </a:t>
            </a:r>
            <a:r>
              <a:rPr lang="pl-PL" dirty="0" err="1"/>
              <a:t>followers</a:t>
            </a:r>
            <a:r>
              <a:rPr lang="pl-PL" dirty="0"/>
              <a:t> of </a:t>
            </a:r>
            <a:r>
              <a:rPr lang="pl-PL" dirty="0" err="1"/>
              <a:t>Wicca</a:t>
            </a:r>
            <a:r>
              <a:rPr lang="pl-PL" dirty="0"/>
              <a:t> </a:t>
            </a:r>
            <a:r>
              <a:rPr lang="pl-PL" dirty="0" err="1"/>
              <a:t>or</a:t>
            </a:r>
            <a:r>
              <a:rPr lang="pl-PL" dirty="0"/>
              <a:t> Christian </a:t>
            </a:r>
            <a:r>
              <a:rPr lang="pl-PL" dirty="0" err="1"/>
              <a:t>Priests</a:t>
            </a:r>
            <a:r>
              <a:rPr lang="pl-PL" dirty="0"/>
              <a:t>. </a:t>
            </a:r>
            <a:r>
              <a:rPr lang="pl-PL" dirty="0" err="1"/>
              <a:t>Furthermore</a:t>
            </a:r>
            <a:r>
              <a:rPr lang="pl-PL" dirty="0"/>
              <a:t>, the </a:t>
            </a:r>
            <a:r>
              <a:rPr lang="pl-PL" dirty="0" err="1"/>
              <a:t>Druidic</a:t>
            </a:r>
            <a:r>
              <a:rPr lang="pl-PL" dirty="0"/>
              <a:t> </a:t>
            </a:r>
            <a:r>
              <a:rPr lang="pl-PL" dirty="0" err="1"/>
              <a:t>Congregation</a:t>
            </a:r>
            <a:r>
              <a:rPr lang="pl-PL" dirty="0"/>
              <a:t> in the UK </a:t>
            </a:r>
            <a:r>
              <a:rPr lang="pl-PL" dirty="0" err="1"/>
              <a:t>has</a:t>
            </a:r>
            <a:r>
              <a:rPr lang="pl-PL" dirty="0"/>
              <a:t> </a:t>
            </a:r>
            <a:r>
              <a:rPr lang="pl-PL" dirty="0" err="1"/>
              <a:t>an</a:t>
            </a:r>
            <a:r>
              <a:rPr lang="pl-PL" dirty="0"/>
              <a:t> </a:t>
            </a:r>
            <a:r>
              <a:rPr lang="pl-PL" dirty="0" err="1"/>
              <a:t>agreement</a:t>
            </a:r>
            <a:r>
              <a:rPr lang="pl-PL" dirty="0"/>
              <a:t> of </a:t>
            </a:r>
            <a:r>
              <a:rPr lang="pl-PL" dirty="0" err="1"/>
              <a:t>recognition</a:t>
            </a:r>
            <a:r>
              <a:rPr lang="pl-PL" dirty="0"/>
              <a:t> of </a:t>
            </a:r>
            <a:r>
              <a:rPr lang="pl-PL" dirty="0" err="1"/>
              <a:t>Priesthood</a:t>
            </a:r>
            <a:r>
              <a:rPr lang="pl-PL" dirty="0"/>
              <a:t> </a:t>
            </a:r>
            <a:r>
              <a:rPr lang="pl-PL" dirty="0" err="1"/>
              <a:t>between</a:t>
            </a:r>
            <a:r>
              <a:rPr lang="pl-PL" dirty="0"/>
              <a:t> </a:t>
            </a:r>
            <a:r>
              <a:rPr lang="pl-PL" dirty="0" err="1"/>
              <a:t>various</a:t>
            </a:r>
            <a:r>
              <a:rPr lang="pl-PL" dirty="0"/>
              <a:t> </a:t>
            </a:r>
            <a:r>
              <a:rPr lang="pl-PL" dirty="0" err="1"/>
              <a:t>pagan</a:t>
            </a:r>
            <a:r>
              <a:rPr lang="pl-PL" dirty="0"/>
              <a:t> </a:t>
            </a:r>
            <a:r>
              <a:rPr lang="pl-PL" dirty="0" err="1"/>
              <a:t>divisions</a:t>
            </a:r>
            <a:r>
              <a:rPr lang="pl-PL" dirty="0"/>
              <a:t>. In the US, on the </a:t>
            </a:r>
            <a:r>
              <a:rPr lang="pl-PL" dirty="0" err="1"/>
              <a:t>other</a:t>
            </a:r>
            <a:r>
              <a:rPr lang="pl-PL" dirty="0"/>
              <a:t> </a:t>
            </a:r>
            <a:r>
              <a:rPr lang="pl-PL" dirty="0" err="1"/>
              <a:t>hand</a:t>
            </a:r>
            <a:r>
              <a:rPr lang="pl-PL" dirty="0"/>
              <a:t>, one of the most </a:t>
            </a:r>
            <a:r>
              <a:rPr lang="pl-PL" dirty="0" err="1"/>
              <a:t>important</a:t>
            </a:r>
            <a:r>
              <a:rPr lang="pl-PL" dirty="0"/>
              <a:t> </a:t>
            </a:r>
            <a:r>
              <a:rPr lang="pl-PL" dirty="0" err="1"/>
              <a:t>orders</a:t>
            </a:r>
            <a:r>
              <a:rPr lang="pl-PL" dirty="0"/>
              <a:t> of </a:t>
            </a:r>
            <a:r>
              <a:rPr lang="pl-PL" dirty="0" err="1"/>
              <a:t>Druids</a:t>
            </a:r>
            <a:r>
              <a:rPr lang="pl-PL" dirty="0"/>
              <a:t> </a:t>
            </a:r>
            <a:r>
              <a:rPr lang="pl-PL" dirty="0" err="1"/>
              <a:t>designates</a:t>
            </a:r>
            <a:r>
              <a:rPr lang="pl-PL" dirty="0"/>
              <a:t> not </a:t>
            </a:r>
            <a:r>
              <a:rPr lang="pl-PL" dirty="0" err="1"/>
              <a:t>only</a:t>
            </a:r>
            <a:r>
              <a:rPr lang="pl-PL" dirty="0"/>
              <a:t> the </a:t>
            </a:r>
            <a:r>
              <a:rPr lang="pl-PL" dirty="0" err="1"/>
              <a:t>Arch</a:t>
            </a:r>
            <a:r>
              <a:rPr lang="pl-PL" dirty="0"/>
              <a:t> druid, but </a:t>
            </a:r>
            <a:r>
              <a:rPr lang="pl-PL" dirty="0" err="1"/>
              <a:t>also</a:t>
            </a:r>
            <a:r>
              <a:rPr lang="pl-PL" dirty="0"/>
              <a:t> High </a:t>
            </a:r>
            <a:r>
              <a:rPr lang="pl-PL" dirty="0" err="1"/>
              <a:t>Druids</a:t>
            </a:r>
            <a:r>
              <a:rPr lang="pl-PL" dirty="0"/>
              <a:t> of </a:t>
            </a:r>
            <a:r>
              <a:rPr lang="pl-PL" dirty="0" err="1"/>
              <a:t>Water</a:t>
            </a:r>
            <a:r>
              <a:rPr lang="pl-PL" dirty="0"/>
              <a:t>, </a:t>
            </a:r>
            <a:r>
              <a:rPr lang="pl-PL" dirty="0" err="1"/>
              <a:t>Air</a:t>
            </a:r>
            <a:r>
              <a:rPr lang="pl-PL" dirty="0"/>
              <a:t> (Wind), </a:t>
            </a:r>
            <a:r>
              <a:rPr lang="pl-PL" dirty="0" err="1"/>
              <a:t>Fire</a:t>
            </a:r>
            <a:r>
              <a:rPr lang="pl-PL" dirty="0"/>
              <a:t> and Earth, </a:t>
            </a:r>
            <a:r>
              <a:rPr lang="pl-PL" dirty="0" err="1"/>
              <a:t>which</a:t>
            </a:r>
            <a:r>
              <a:rPr lang="pl-PL" dirty="0"/>
              <a:t> </a:t>
            </a:r>
            <a:r>
              <a:rPr lang="pl-PL" dirty="0" err="1"/>
              <a:t>is</a:t>
            </a:r>
            <a:r>
              <a:rPr lang="pl-PL" dirty="0"/>
              <a:t> the </a:t>
            </a:r>
            <a:r>
              <a:rPr lang="pl-PL" dirty="0" err="1"/>
              <a:t>usual</a:t>
            </a:r>
            <a:r>
              <a:rPr lang="pl-PL" dirty="0"/>
              <a:t> </a:t>
            </a:r>
            <a:r>
              <a:rPr lang="pl-PL" dirty="0" err="1"/>
              <a:t>categorisation</a:t>
            </a:r>
            <a:r>
              <a:rPr lang="pl-PL" dirty="0"/>
              <a:t> </a:t>
            </a:r>
            <a:r>
              <a:rPr lang="pl-PL" dirty="0" err="1"/>
              <a:t>between</a:t>
            </a:r>
            <a:r>
              <a:rPr lang="pl-PL" dirty="0"/>
              <a:t> </a:t>
            </a:r>
            <a:r>
              <a:rPr lang="pl-PL" dirty="0" err="1"/>
              <a:t>various</a:t>
            </a:r>
            <a:r>
              <a:rPr lang="pl-PL" dirty="0"/>
              <a:t> </a:t>
            </a:r>
            <a:r>
              <a:rPr lang="pl-PL" dirty="0" err="1"/>
              <a:t>oral</a:t>
            </a:r>
            <a:r>
              <a:rPr lang="pl-PL" dirty="0"/>
              <a:t> </a:t>
            </a:r>
            <a:r>
              <a:rPr lang="pl-PL" dirty="0" err="1"/>
              <a:t>tradition</a:t>
            </a:r>
            <a:r>
              <a:rPr lang="pl-PL" dirty="0"/>
              <a:t> </a:t>
            </a:r>
            <a:r>
              <a:rPr lang="pl-PL" dirty="0" err="1"/>
              <a:t>through</a:t>
            </a:r>
            <a:r>
              <a:rPr lang="pl-PL" dirty="0"/>
              <a:t> the </a:t>
            </a:r>
            <a:r>
              <a:rPr lang="pl-PL" dirty="0" err="1"/>
              <a:t>world</a:t>
            </a:r>
            <a:r>
              <a:rPr lang="pl-PL" dirty="0"/>
              <a:t>. </a:t>
            </a:r>
            <a:r>
              <a:rPr lang="pl-PL" dirty="0" err="1"/>
              <a:t>Often</a:t>
            </a:r>
            <a:r>
              <a:rPr lang="pl-PL" dirty="0"/>
              <a:t> </a:t>
            </a:r>
            <a:r>
              <a:rPr lang="pl-PL" dirty="0" err="1"/>
              <a:t>times</a:t>
            </a:r>
            <a:r>
              <a:rPr lang="pl-PL" dirty="0"/>
              <a:t> </a:t>
            </a:r>
            <a:r>
              <a:rPr lang="pl-PL" dirty="0" err="1"/>
              <a:t>such</a:t>
            </a:r>
            <a:r>
              <a:rPr lang="pl-PL" dirty="0"/>
              <a:t> </a:t>
            </a:r>
            <a:r>
              <a:rPr lang="pl-PL" dirty="0" err="1"/>
              <a:t>religions</a:t>
            </a:r>
            <a:r>
              <a:rPr lang="pl-PL" dirty="0"/>
              <a:t>, </a:t>
            </a:r>
            <a:r>
              <a:rPr lang="pl-PL" dirty="0" err="1"/>
              <a:t>consist</a:t>
            </a:r>
            <a:r>
              <a:rPr lang="pl-PL" dirty="0"/>
              <a:t> of the ‚</a:t>
            </a:r>
            <a:r>
              <a:rPr lang="pl-PL" dirty="0" err="1"/>
              <a:t>Head</a:t>
            </a:r>
            <a:r>
              <a:rPr lang="pl-PL" dirty="0"/>
              <a:t>’, ‚First’ </a:t>
            </a:r>
            <a:r>
              <a:rPr lang="pl-PL" dirty="0" err="1"/>
              <a:t>or</a:t>
            </a:r>
            <a:r>
              <a:rPr lang="pl-PL" dirty="0"/>
              <a:t> ‚</a:t>
            </a:r>
            <a:r>
              <a:rPr lang="pl-PL" dirty="0" err="1"/>
              <a:t>Arch</a:t>
            </a:r>
            <a:r>
              <a:rPr lang="pl-PL" dirty="0"/>
              <a:t>’ person and ‚</a:t>
            </a:r>
            <a:r>
              <a:rPr lang="pl-PL" dirty="0" err="1"/>
              <a:t>Keepers</a:t>
            </a:r>
            <a:r>
              <a:rPr lang="pl-PL" dirty="0"/>
              <a:t>’ of the </a:t>
            </a:r>
            <a:r>
              <a:rPr lang="pl-PL" dirty="0" err="1"/>
              <a:t>four</a:t>
            </a:r>
            <a:r>
              <a:rPr lang="pl-PL" dirty="0"/>
              <a:t> </a:t>
            </a:r>
            <a:r>
              <a:rPr lang="pl-PL" dirty="0" err="1"/>
              <a:t>basic</a:t>
            </a:r>
            <a:r>
              <a:rPr lang="pl-PL" dirty="0"/>
              <a:t> </a:t>
            </a:r>
            <a:r>
              <a:rPr lang="pl-PL" dirty="0" err="1"/>
              <a:t>elements</a:t>
            </a:r>
            <a:r>
              <a:rPr lang="pl-PL" dirty="0"/>
              <a:t>, </a:t>
            </a:r>
            <a:r>
              <a:rPr lang="pl-PL" dirty="0" err="1"/>
              <a:t>sometimes</a:t>
            </a:r>
            <a:r>
              <a:rPr lang="pl-PL" dirty="0"/>
              <a:t> </a:t>
            </a:r>
            <a:r>
              <a:rPr lang="pl-PL" dirty="0" err="1"/>
              <a:t>extended</a:t>
            </a:r>
            <a:r>
              <a:rPr lang="pl-PL" dirty="0"/>
              <a:t> to Life (Wood) and </a:t>
            </a:r>
            <a:r>
              <a:rPr lang="pl-PL" dirty="0" err="1"/>
              <a:t>Invention</a:t>
            </a:r>
            <a:r>
              <a:rPr lang="pl-PL" dirty="0"/>
              <a:t> (Metal).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6690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99A8B18-D2E4-4137-BAD8-E2DE04959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EE9AD01C-7024-55DC-A0C9-48070DDA6B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965723"/>
            <a:ext cx="6282870" cy="1508760"/>
          </a:xfrm>
        </p:spPr>
        <p:txBody>
          <a:bodyPr anchor="ctr">
            <a:normAutofit/>
          </a:bodyPr>
          <a:lstStyle/>
          <a:p>
            <a:r>
              <a:rPr lang="pl-PL" dirty="0" err="1"/>
              <a:t>Druids</a:t>
            </a:r>
            <a:r>
              <a:rPr lang="pl-PL" dirty="0"/>
              <a:t> </a:t>
            </a:r>
            <a:r>
              <a:rPr lang="pl-PL" dirty="0" err="1"/>
              <a:t>nowadays</a:t>
            </a:r>
            <a:endParaRPr lang="pl-PL" dirty="0"/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19383EAC-0B76-C5B7-3C45-24E9CD6414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2500" y="2908092"/>
            <a:ext cx="7692838" cy="394990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pl-PL" sz="1600" dirty="0">
                <a:latin typeface="Goudy Old Style"/>
              </a:rPr>
              <a:t>It </a:t>
            </a:r>
            <a:r>
              <a:rPr lang="pl-PL" sz="1600" dirty="0" err="1">
                <a:latin typeface="Goudy Old Style"/>
              </a:rPr>
              <a:t>is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quite</a:t>
            </a:r>
            <a:r>
              <a:rPr lang="pl-PL" sz="1600" dirty="0">
                <a:latin typeface="Goudy Old Style"/>
              </a:rPr>
              <a:t> hard to </a:t>
            </a:r>
            <a:r>
              <a:rPr lang="pl-PL" sz="1600" dirty="0" err="1">
                <a:latin typeface="Goudy Old Style"/>
              </a:rPr>
              <a:t>say</a:t>
            </a:r>
            <a:r>
              <a:rPr lang="pl-PL" sz="1600" dirty="0">
                <a:latin typeface="Goudy Old Style"/>
              </a:rPr>
              <a:t>, </a:t>
            </a:r>
            <a:r>
              <a:rPr lang="pl-PL" sz="1600" dirty="0" err="1">
                <a:latin typeface="Goudy Old Style"/>
              </a:rPr>
              <a:t>whether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Druids</a:t>
            </a:r>
            <a:r>
              <a:rPr lang="pl-PL" sz="1600" dirty="0">
                <a:latin typeface="Goudy Old Style"/>
              </a:rPr>
              <a:t> we </a:t>
            </a:r>
            <a:r>
              <a:rPr lang="pl-PL" sz="1600" dirty="0" err="1">
                <a:latin typeface="Goudy Old Style"/>
              </a:rPr>
              <a:t>meet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today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are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spiritual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descendants</a:t>
            </a:r>
            <a:r>
              <a:rPr lang="pl-PL" sz="1600" dirty="0">
                <a:latin typeface="Goudy Old Style"/>
              </a:rPr>
              <a:t> of </a:t>
            </a:r>
            <a:r>
              <a:rPr lang="pl-PL" sz="1600" dirty="0" err="1">
                <a:latin typeface="Goudy Old Style"/>
              </a:rPr>
              <a:t>Druids</a:t>
            </a:r>
            <a:r>
              <a:rPr lang="pl-PL" sz="1600" dirty="0">
                <a:latin typeface="Goudy Old Style"/>
              </a:rPr>
              <a:t> of the past </a:t>
            </a:r>
            <a:r>
              <a:rPr lang="pl-PL" sz="1600" dirty="0" err="1">
                <a:latin typeface="Goudy Old Style"/>
              </a:rPr>
              <a:t>or</a:t>
            </a:r>
            <a:r>
              <a:rPr lang="pl-PL" sz="1600" dirty="0">
                <a:latin typeface="Goudy Old Style"/>
              </a:rPr>
              <a:t> not. </a:t>
            </a:r>
            <a:r>
              <a:rPr lang="pl-PL" sz="1600" dirty="0" err="1">
                <a:latin typeface="Goudy Old Style"/>
              </a:rPr>
              <a:t>This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is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simply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due</a:t>
            </a:r>
            <a:r>
              <a:rPr lang="pl-PL" sz="1600" dirty="0">
                <a:latin typeface="Goudy Old Style"/>
              </a:rPr>
              <a:t> to the </a:t>
            </a:r>
            <a:r>
              <a:rPr lang="pl-PL" sz="1600" dirty="0" err="1">
                <a:latin typeface="Goudy Old Style"/>
              </a:rPr>
              <a:t>Classical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sources</a:t>
            </a:r>
            <a:r>
              <a:rPr lang="pl-PL" sz="1600" dirty="0">
                <a:latin typeface="Goudy Old Style"/>
              </a:rPr>
              <a:t> and </a:t>
            </a:r>
            <a:r>
              <a:rPr lang="pl-PL" sz="1600" dirty="0" err="1">
                <a:latin typeface="Goudy Old Style"/>
              </a:rPr>
              <a:t>their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portrayal</a:t>
            </a:r>
            <a:r>
              <a:rPr lang="pl-PL" sz="1600" dirty="0">
                <a:latin typeface="Goudy Old Style"/>
              </a:rPr>
              <a:t> of </a:t>
            </a:r>
            <a:r>
              <a:rPr lang="pl-PL" sz="1600" dirty="0" err="1">
                <a:latin typeface="Goudy Old Style"/>
              </a:rPr>
              <a:t>Druids</a:t>
            </a:r>
            <a:r>
              <a:rPr lang="pl-PL" sz="1600" dirty="0">
                <a:latin typeface="Goudy Old Style"/>
              </a:rPr>
              <a:t>. </a:t>
            </a:r>
          </a:p>
          <a:p>
            <a:pPr>
              <a:lnSpc>
                <a:spcPct val="100000"/>
              </a:lnSpc>
            </a:pPr>
            <a:r>
              <a:rPr lang="pl-PL" sz="1600" dirty="0" err="1">
                <a:latin typeface="Goudy Old Style"/>
              </a:rPr>
              <a:t>What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is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known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is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that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Druids</a:t>
            </a:r>
            <a:r>
              <a:rPr lang="pl-PL" sz="1600" dirty="0">
                <a:latin typeface="Goudy Old Style"/>
              </a:rPr>
              <a:t>, </a:t>
            </a:r>
            <a:r>
              <a:rPr lang="pl-PL" sz="1600" dirty="0" err="1">
                <a:latin typeface="Goudy Old Style"/>
              </a:rPr>
              <a:t>even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based</a:t>
            </a:r>
            <a:r>
              <a:rPr lang="pl-PL" sz="1600" dirty="0">
                <a:latin typeface="Goudy Old Style"/>
              </a:rPr>
              <a:t> on </a:t>
            </a:r>
            <a:r>
              <a:rPr lang="pl-PL" sz="1600" dirty="0" err="1">
                <a:latin typeface="Goudy Old Style"/>
              </a:rPr>
              <a:t>their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name</a:t>
            </a:r>
            <a:r>
              <a:rPr lang="pl-PL" sz="1600" dirty="0">
                <a:latin typeface="Goudy Old Style"/>
              </a:rPr>
              <a:t>, </a:t>
            </a:r>
            <a:r>
              <a:rPr lang="pl-PL" sz="1600" dirty="0" err="1">
                <a:latin typeface="Goudy Old Style"/>
              </a:rPr>
              <a:t>were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strongly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associated</a:t>
            </a:r>
            <a:r>
              <a:rPr lang="pl-PL" sz="1600" dirty="0">
                <a:latin typeface="Goudy Old Style"/>
              </a:rPr>
              <a:t> with </a:t>
            </a:r>
            <a:r>
              <a:rPr lang="pl-PL" sz="1600" dirty="0" err="1">
                <a:latin typeface="Goudy Old Style"/>
              </a:rPr>
              <a:t>nature</a:t>
            </a:r>
            <a:r>
              <a:rPr lang="pl-PL" sz="1600" dirty="0">
                <a:latin typeface="Goudy Old Style"/>
              </a:rPr>
              <a:t>, the </a:t>
            </a:r>
            <a:r>
              <a:rPr lang="pl-PL" sz="1600" dirty="0" err="1">
                <a:latin typeface="Goudy Old Style"/>
              </a:rPr>
              <a:t>elements</a:t>
            </a:r>
            <a:r>
              <a:rPr lang="pl-PL" sz="1600" dirty="0">
                <a:latin typeface="Goudy Old Style"/>
              </a:rPr>
              <a:t> and the </a:t>
            </a:r>
            <a:r>
              <a:rPr lang="pl-PL" sz="1600" dirty="0" err="1">
                <a:latin typeface="Goudy Old Style"/>
              </a:rPr>
              <a:t>movement</a:t>
            </a:r>
            <a:r>
              <a:rPr lang="pl-PL" sz="1600" dirty="0">
                <a:latin typeface="Goudy Old Style"/>
              </a:rPr>
              <a:t> of </a:t>
            </a:r>
            <a:r>
              <a:rPr lang="pl-PL" sz="1600" dirty="0" err="1">
                <a:latin typeface="Goudy Old Style"/>
              </a:rPr>
              <a:t>heavenly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bodies</a:t>
            </a:r>
            <a:r>
              <a:rPr lang="pl-PL" sz="1600" dirty="0">
                <a:latin typeface="Goudy Old Style"/>
              </a:rPr>
              <a:t>, </a:t>
            </a:r>
            <a:r>
              <a:rPr lang="pl-PL" sz="1600" dirty="0" err="1">
                <a:latin typeface="Goudy Old Style"/>
              </a:rPr>
              <a:t>something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that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Druids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these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days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hold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close</a:t>
            </a:r>
            <a:r>
              <a:rPr lang="pl-PL" sz="1600" dirty="0">
                <a:latin typeface="Goudy Old Style"/>
              </a:rPr>
              <a:t> to </a:t>
            </a:r>
            <a:r>
              <a:rPr lang="pl-PL" sz="1600" dirty="0" err="1">
                <a:latin typeface="Goudy Old Style"/>
              </a:rPr>
              <a:t>heart</a:t>
            </a:r>
            <a:r>
              <a:rPr lang="pl-PL" sz="1600" dirty="0">
                <a:latin typeface="Goudy Old Style"/>
              </a:rPr>
              <a:t>.</a:t>
            </a:r>
          </a:p>
          <a:p>
            <a:pPr>
              <a:lnSpc>
                <a:spcPct val="100000"/>
              </a:lnSpc>
            </a:pPr>
            <a:r>
              <a:rPr lang="pl-PL" sz="1600" dirty="0" err="1">
                <a:latin typeface="Goudy Old Style"/>
              </a:rPr>
              <a:t>Druids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now</a:t>
            </a:r>
            <a:r>
              <a:rPr lang="pl-PL" sz="1600" dirty="0">
                <a:latin typeface="Goudy Old Style"/>
              </a:rPr>
              <a:t>, </a:t>
            </a:r>
            <a:r>
              <a:rPr lang="pl-PL" sz="1600" dirty="0" err="1">
                <a:latin typeface="Goudy Old Style"/>
              </a:rPr>
              <a:t>could</a:t>
            </a:r>
            <a:r>
              <a:rPr lang="pl-PL" sz="1600" dirty="0">
                <a:latin typeface="Goudy Old Style"/>
              </a:rPr>
              <a:t> be </a:t>
            </a:r>
            <a:r>
              <a:rPr lang="pl-PL" sz="1600" dirty="0" err="1">
                <a:latin typeface="Goudy Old Style"/>
              </a:rPr>
              <a:t>considered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people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aiming</a:t>
            </a:r>
            <a:r>
              <a:rPr lang="pl-PL" sz="1600" dirty="0">
                <a:latin typeface="Goudy Old Style"/>
              </a:rPr>
              <a:t> for </a:t>
            </a:r>
            <a:r>
              <a:rPr lang="pl-PL" sz="1600" dirty="0" err="1">
                <a:latin typeface="Goudy Old Style"/>
              </a:rPr>
              <a:t>self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enlightement</a:t>
            </a:r>
            <a:r>
              <a:rPr lang="pl-PL" sz="1600" dirty="0">
                <a:latin typeface="Goudy Old Style"/>
              </a:rPr>
              <a:t>, development and </a:t>
            </a:r>
            <a:r>
              <a:rPr lang="pl-PL" sz="1600" dirty="0" err="1">
                <a:latin typeface="Goudy Old Style"/>
              </a:rPr>
              <a:t>betterment</a:t>
            </a:r>
            <a:r>
              <a:rPr lang="pl-PL" sz="1600" dirty="0">
                <a:latin typeface="Goudy Old Style"/>
              </a:rPr>
              <a:t> of the planet. </a:t>
            </a:r>
            <a:r>
              <a:rPr lang="pl-PL" sz="1600" dirty="0" err="1">
                <a:latin typeface="Goudy Old Style"/>
              </a:rPr>
              <a:t>Some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druids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States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that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they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follow</a:t>
            </a:r>
            <a:r>
              <a:rPr lang="pl-PL" sz="1600" dirty="0">
                <a:latin typeface="Goudy Old Style"/>
              </a:rPr>
              <a:t> the </a:t>
            </a:r>
            <a:r>
              <a:rPr lang="pl-PL" sz="1600" dirty="0" err="1">
                <a:latin typeface="Goudy Old Style"/>
              </a:rPr>
              <a:t>path</a:t>
            </a:r>
            <a:r>
              <a:rPr lang="pl-PL" sz="1600" dirty="0">
                <a:latin typeface="Goudy Old Style"/>
              </a:rPr>
              <a:t> for </a:t>
            </a:r>
            <a:r>
              <a:rPr lang="pl-PL" sz="1600" dirty="0" err="1">
                <a:latin typeface="Goudy Old Style"/>
              </a:rPr>
              <a:t>spiritual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reasons</a:t>
            </a:r>
            <a:r>
              <a:rPr lang="pl-PL" sz="1600" dirty="0">
                <a:latin typeface="Goudy Old Style"/>
              </a:rPr>
              <a:t>, for </a:t>
            </a:r>
            <a:r>
              <a:rPr lang="pl-PL" sz="1600" dirty="0" err="1">
                <a:latin typeface="Goudy Old Style"/>
              </a:rPr>
              <a:t>closeness</a:t>
            </a:r>
            <a:r>
              <a:rPr lang="pl-PL" sz="1600" dirty="0">
                <a:latin typeface="Goudy Old Style"/>
              </a:rPr>
              <a:t> with </a:t>
            </a:r>
            <a:r>
              <a:rPr lang="pl-PL" sz="1600" dirty="0" err="1">
                <a:latin typeface="Goudy Old Style"/>
              </a:rPr>
              <a:t>nature</a:t>
            </a:r>
            <a:r>
              <a:rPr lang="pl-PL" sz="1600" dirty="0">
                <a:latin typeface="Goudy Old Style"/>
              </a:rPr>
              <a:t>, </a:t>
            </a:r>
            <a:r>
              <a:rPr lang="pl-PL" sz="1600" dirty="0" err="1">
                <a:latin typeface="Goudy Old Style"/>
              </a:rPr>
              <a:t>whilst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others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follow</a:t>
            </a:r>
            <a:r>
              <a:rPr lang="pl-PL" sz="1600" dirty="0">
                <a:latin typeface="Goudy Old Style"/>
              </a:rPr>
              <a:t> the </a:t>
            </a:r>
            <a:r>
              <a:rPr lang="pl-PL" sz="1600" dirty="0" err="1">
                <a:latin typeface="Goudy Old Style"/>
              </a:rPr>
              <a:t>path</a:t>
            </a:r>
            <a:r>
              <a:rPr lang="pl-PL" sz="1600" dirty="0">
                <a:latin typeface="Goudy Old Style"/>
              </a:rPr>
              <a:t> of Magic, </a:t>
            </a:r>
            <a:r>
              <a:rPr lang="pl-PL" sz="1600" dirty="0" err="1">
                <a:latin typeface="Goudy Old Style"/>
              </a:rPr>
              <a:t>whether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this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is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fortune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telling</a:t>
            </a:r>
            <a:r>
              <a:rPr lang="pl-PL" sz="1600" dirty="0">
                <a:latin typeface="Goudy Old Style"/>
              </a:rPr>
              <a:t>, </a:t>
            </a:r>
            <a:r>
              <a:rPr lang="pl-PL" sz="1600" dirty="0" err="1">
                <a:latin typeface="Goudy Old Style"/>
              </a:rPr>
              <a:t>elemental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alchemy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or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spellcraft</a:t>
            </a:r>
            <a:r>
              <a:rPr lang="pl-PL" sz="1600" dirty="0">
                <a:latin typeface="Goudy Old Style"/>
              </a:rPr>
              <a:t>.</a:t>
            </a:r>
          </a:p>
          <a:p>
            <a:pPr>
              <a:lnSpc>
                <a:spcPct val="100000"/>
              </a:lnSpc>
            </a:pPr>
            <a:r>
              <a:rPr lang="pl-PL" sz="1600" dirty="0" err="1">
                <a:latin typeface="Goudy Old Style"/>
              </a:rPr>
              <a:t>Majority</a:t>
            </a:r>
            <a:r>
              <a:rPr lang="pl-PL" sz="1600" dirty="0">
                <a:latin typeface="Goudy Old Style"/>
              </a:rPr>
              <a:t> of </a:t>
            </a:r>
            <a:r>
              <a:rPr lang="pl-PL" sz="1600" dirty="0" err="1">
                <a:latin typeface="Goudy Old Style"/>
              </a:rPr>
              <a:t>Druids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believe</a:t>
            </a:r>
            <a:r>
              <a:rPr lang="pl-PL" sz="1600" dirty="0">
                <a:latin typeface="Goudy Old Style"/>
              </a:rPr>
              <a:t> in </a:t>
            </a:r>
            <a:r>
              <a:rPr lang="pl-PL" sz="1600" dirty="0" err="1">
                <a:latin typeface="Goudy Old Style"/>
              </a:rPr>
              <a:t>power</a:t>
            </a:r>
            <a:r>
              <a:rPr lang="pl-PL" sz="1600" dirty="0">
                <a:latin typeface="Goudy Old Style"/>
              </a:rPr>
              <a:t>, </a:t>
            </a:r>
            <a:r>
              <a:rPr lang="pl-PL" sz="1600" dirty="0" err="1">
                <a:latin typeface="Goudy Old Style"/>
              </a:rPr>
              <a:t>whether</a:t>
            </a:r>
            <a:r>
              <a:rPr lang="pl-PL" sz="1600" dirty="0">
                <a:latin typeface="Goudy Old Style"/>
              </a:rPr>
              <a:t> one </a:t>
            </a:r>
            <a:r>
              <a:rPr lang="pl-PL" sz="1600" dirty="0" err="1">
                <a:latin typeface="Goudy Old Style"/>
              </a:rPr>
              <a:t>that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comes</a:t>
            </a:r>
            <a:r>
              <a:rPr lang="pl-PL" sz="1600" dirty="0">
                <a:latin typeface="Goudy Old Style"/>
              </a:rPr>
              <a:t> from </a:t>
            </a:r>
            <a:r>
              <a:rPr lang="pl-PL" sz="1600" dirty="0" err="1">
                <a:latin typeface="Goudy Old Style"/>
              </a:rPr>
              <a:t>within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or</a:t>
            </a:r>
            <a:r>
              <a:rPr lang="pl-PL" sz="1600" dirty="0">
                <a:latin typeface="Goudy Old Style"/>
              </a:rPr>
              <a:t> one </a:t>
            </a:r>
            <a:r>
              <a:rPr lang="pl-PL" sz="1600" dirty="0" err="1">
                <a:latin typeface="Goudy Old Style"/>
              </a:rPr>
              <a:t>that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comes</a:t>
            </a:r>
            <a:r>
              <a:rPr lang="pl-PL" sz="1600" dirty="0">
                <a:latin typeface="Goudy Old Style"/>
              </a:rPr>
              <a:t> from </a:t>
            </a:r>
            <a:r>
              <a:rPr lang="pl-PL" sz="1600" dirty="0" err="1">
                <a:latin typeface="Goudy Old Style"/>
              </a:rPr>
              <a:t>outside</a:t>
            </a:r>
            <a:r>
              <a:rPr lang="pl-PL" sz="1600" dirty="0">
                <a:latin typeface="Goudy Old Style"/>
              </a:rPr>
              <a:t>, i.e. Nature. Both </a:t>
            </a:r>
            <a:r>
              <a:rPr lang="pl-PL" sz="1600" dirty="0" err="1">
                <a:latin typeface="Goudy Old Style"/>
              </a:rPr>
              <a:t>approaches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could</a:t>
            </a:r>
            <a:r>
              <a:rPr lang="pl-PL" sz="1600" dirty="0">
                <a:latin typeface="Goudy Old Style"/>
              </a:rPr>
              <a:t> be </a:t>
            </a:r>
            <a:r>
              <a:rPr lang="pl-PL" sz="1600" dirty="0" err="1">
                <a:latin typeface="Goudy Old Style"/>
              </a:rPr>
              <a:t>considered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appropriate</a:t>
            </a:r>
            <a:r>
              <a:rPr lang="pl-PL" sz="1600" dirty="0">
                <a:latin typeface="Goudy Old Style"/>
              </a:rPr>
              <a:t>, as the term Druid, </a:t>
            </a:r>
            <a:r>
              <a:rPr lang="pl-PL" sz="1600" dirty="0" err="1">
                <a:latin typeface="Goudy Old Style"/>
              </a:rPr>
              <a:t>contrary</a:t>
            </a:r>
            <a:r>
              <a:rPr lang="pl-PL" sz="1600" dirty="0">
                <a:latin typeface="Goudy Old Style"/>
              </a:rPr>
              <a:t> to the past, </a:t>
            </a:r>
            <a:r>
              <a:rPr lang="pl-PL" sz="1600" dirty="0" err="1">
                <a:latin typeface="Goudy Old Style"/>
              </a:rPr>
              <a:t>does</a:t>
            </a:r>
            <a:r>
              <a:rPr lang="pl-PL" sz="1600" dirty="0">
                <a:latin typeface="Goudy Old Style"/>
              </a:rPr>
              <a:t> not </a:t>
            </a:r>
            <a:r>
              <a:rPr lang="pl-PL" sz="1600" dirty="0" err="1">
                <a:latin typeface="Goudy Old Style"/>
              </a:rPr>
              <a:t>designate</a:t>
            </a:r>
            <a:r>
              <a:rPr lang="pl-PL" sz="1600" dirty="0">
                <a:latin typeface="Goudy Old Style"/>
              </a:rPr>
              <a:t> a </a:t>
            </a:r>
            <a:r>
              <a:rPr lang="pl-PL" sz="1600" dirty="0" err="1">
                <a:latin typeface="Goudy Old Style"/>
              </a:rPr>
              <a:t>singular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approach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or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energetical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archetype</a:t>
            </a:r>
            <a:r>
              <a:rPr lang="pl-PL" sz="1600" dirty="0">
                <a:latin typeface="Goudy Old Style"/>
              </a:rPr>
              <a:t>, but </a:t>
            </a:r>
            <a:r>
              <a:rPr lang="pl-PL" sz="1600" dirty="0" err="1">
                <a:latin typeface="Goudy Old Style"/>
              </a:rPr>
              <a:t>rather</a:t>
            </a:r>
            <a:r>
              <a:rPr lang="pl-PL" sz="1600" dirty="0">
                <a:latin typeface="Goudy Old Style"/>
              </a:rPr>
              <a:t> a </a:t>
            </a:r>
            <a:r>
              <a:rPr lang="pl-PL" sz="1600" dirty="0" err="1">
                <a:latin typeface="Goudy Old Style"/>
              </a:rPr>
              <a:t>Philosophical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approach</a:t>
            </a:r>
            <a:r>
              <a:rPr lang="pl-PL" sz="1600" dirty="0">
                <a:latin typeface="Goudy Old Style"/>
              </a:rPr>
              <a:t>, </a:t>
            </a:r>
            <a:r>
              <a:rPr lang="pl-PL" sz="1600" dirty="0" err="1">
                <a:latin typeface="Goudy Old Style"/>
              </a:rPr>
              <a:t>strongly</a:t>
            </a:r>
            <a:r>
              <a:rPr lang="pl-PL" sz="1600" dirty="0">
                <a:latin typeface="Goudy Old Style"/>
              </a:rPr>
              <a:t> </a:t>
            </a:r>
            <a:r>
              <a:rPr lang="pl-PL" sz="1600" dirty="0" err="1">
                <a:latin typeface="Goudy Old Style"/>
              </a:rPr>
              <a:t>focused</a:t>
            </a:r>
            <a:r>
              <a:rPr lang="pl-PL" sz="1600" dirty="0">
                <a:latin typeface="Goudy Old Style"/>
              </a:rPr>
              <a:t> on </a:t>
            </a:r>
            <a:r>
              <a:rPr lang="pl-PL" sz="1600" dirty="0" err="1">
                <a:latin typeface="Goudy Old Style"/>
              </a:rPr>
              <a:t>wisdom</a:t>
            </a:r>
            <a:r>
              <a:rPr lang="pl-PL" sz="1600" dirty="0">
                <a:latin typeface="Goudy Old Style"/>
              </a:rPr>
              <a:t> and </a:t>
            </a:r>
            <a:r>
              <a:rPr lang="pl-PL" sz="1600" dirty="0" err="1">
                <a:latin typeface="Goudy Old Style"/>
              </a:rPr>
              <a:t>nature</a:t>
            </a:r>
            <a:endParaRPr lang="pl-PL" sz="1600" dirty="0">
              <a:latin typeface="Goudy Old Style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D847EDB-F4DA-489C-9C18-2CA3FCFD33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43705" y="1907347"/>
            <a:ext cx="2249810" cy="3044131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solidFill>
            <a:schemeClr val="bg2">
              <a:lumMod val="75000"/>
              <a:alpha val="15000"/>
            </a:schemeClr>
          </a:solidFill>
          <a:ln w="25400" cap="rnd"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314D81F-8349-410E-A097-E5C4A308F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82500" y="1824533"/>
            <a:ext cx="2372219" cy="3209758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68CDC24-5788-4827-A24D-89452A993C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84543" y="0"/>
            <a:ext cx="2249810" cy="2294745"/>
          </a:xfrm>
          <a:custGeom>
            <a:avLst/>
            <a:gdLst>
              <a:gd name="connsiteX0" fmla="*/ 49162 w 2249810"/>
              <a:gd name="connsiteY0" fmla="*/ 0 h 2294745"/>
              <a:gd name="connsiteX1" fmla="*/ 2200648 w 2249810"/>
              <a:gd name="connsiteY1" fmla="*/ 0 h 2294745"/>
              <a:gd name="connsiteX2" fmla="*/ 2210105 w 2249810"/>
              <a:gd name="connsiteY2" fmla="*/ 23601 h 2294745"/>
              <a:gd name="connsiteX3" fmla="*/ 2249810 w 2249810"/>
              <a:gd name="connsiteY3" fmla="*/ 326933 h 2294745"/>
              <a:gd name="connsiteX4" fmla="*/ 2249810 w 2249810"/>
              <a:gd name="connsiteY4" fmla="*/ 422824 h 2294745"/>
              <a:gd name="connsiteX5" fmla="*/ 2249810 w 2249810"/>
              <a:gd name="connsiteY5" fmla="*/ 696534 h 2294745"/>
              <a:gd name="connsiteX6" fmla="*/ 2249810 w 2249810"/>
              <a:gd name="connsiteY6" fmla="*/ 848826 h 2294745"/>
              <a:gd name="connsiteX7" fmla="*/ 2249810 w 2249810"/>
              <a:gd name="connsiteY7" fmla="*/ 1058531 h 2294745"/>
              <a:gd name="connsiteX8" fmla="*/ 2249810 w 2249810"/>
              <a:gd name="connsiteY8" fmla="*/ 1218426 h 2294745"/>
              <a:gd name="connsiteX9" fmla="*/ 1955981 w 2249810"/>
              <a:gd name="connsiteY9" fmla="*/ 1845313 h 2294745"/>
              <a:gd name="connsiteX10" fmla="*/ 1225437 w 2249810"/>
              <a:gd name="connsiteY10" fmla="*/ 2208220 h 2294745"/>
              <a:gd name="connsiteX11" fmla="*/ 1123061 w 2249810"/>
              <a:gd name="connsiteY11" fmla="*/ 2294745 h 2294745"/>
              <a:gd name="connsiteX12" fmla="*/ 1024372 w 2249810"/>
              <a:gd name="connsiteY12" fmla="*/ 2208220 h 2294745"/>
              <a:gd name="connsiteX13" fmla="*/ 293829 w 2249810"/>
              <a:gd name="connsiteY13" fmla="*/ 1845313 h 2294745"/>
              <a:gd name="connsiteX14" fmla="*/ 0 w 2249810"/>
              <a:gd name="connsiteY14" fmla="*/ 1218426 h 2294745"/>
              <a:gd name="connsiteX15" fmla="*/ 0 w 2249810"/>
              <a:gd name="connsiteY15" fmla="*/ 1058531 h 2294745"/>
              <a:gd name="connsiteX16" fmla="*/ 0 w 2249810"/>
              <a:gd name="connsiteY16" fmla="*/ 848826 h 2294745"/>
              <a:gd name="connsiteX17" fmla="*/ 0 w 2249810"/>
              <a:gd name="connsiteY17" fmla="*/ 696534 h 2294745"/>
              <a:gd name="connsiteX18" fmla="*/ 0 w 2249810"/>
              <a:gd name="connsiteY18" fmla="*/ 422824 h 2294745"/>
              <a:gd name="connsiteX19" fmla="*/ 0 w 2249810"/>
              <a:gd name="connsiteY19" fmla="*/ 326933 h 2294745"/>
              <a:gd name="connsiteX20" fmla="*/ 39706 w 2249810"/>
              <a:gd name="connsiteY20" fmla="*/ 23601 h 22947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249810" h="2294745">
                <a:moveTo>
                  <a:pt x="49162" y="0"/>
                </a:moveTo>
                <a:lnTo>
                  <a:pt x="2200648" y="0"/>
                </a:lnTo>
                <a:lnTo>
                  <a:pt x="2210105" y="23601"/>
                </a:lnTo>
                <a:cubicBezTo>
                  <a:pt x="2236898" y="106934"/>
                  <a:pt x="2249810" y="205568"/>
                  <a:pt x="2249810" y="326933"/>
                </a:cubicBezTo>
                <a:lnTo>
                  <a:pt x="2249810" y="422824"/>
                </a:lnTo>
                <a:lnTo>
                  <a:pt x="2249810" y="696534"/>
                </a:lnTo>
                <a:lnTo>
                  <a:pt x="2249810" y="848826"/>
                </a:lnTo>
                <a:lnTo>
                  <a:pt x="2249810" y="1058531"/>
                </a:lnTo>
                <a:lnTo>
                  <a:pt x="2249810" y="1218426"/>
                </a:lnTo>
                <a:cubicBezTo>
                  <a:pt x="2249810" y="1542068"/>
                  <a:pt x="2157989" y="1704061"/>
                  <a:pt x="1955981" y="1845313"/>
                </a:cubicBezTo>
                <a:cubicBezTo>
                  <a:pt x="1745898" y="1967026"/>
                  <a:pt x="1470144" y="2019115"/>
                  <a:pt x="1225437" y="2208220"/>
                </a:cubicBezTo>
                <a:lnTo>
                  <a:pt x="1123061" y="2294745"/>
                </a:lnTo>
                <a:lnTo>
                  <a:pt x="1024372" y="2208220"/>
                </a:lnTo>
                <a:cubicBezTo>
                  <a:pt x="779664" y="2019115"/>
                  <a:pt x="503910" y="1967026"/>
                  <a:pt x="293829" y="1845313"/>
                </a:cubicBezTo>
                <a:cubicBezTo>
                  <a:pt x="91821" y="1704061"/>
                  <a:pt x="0" y="1542068"/>
                  <a:pt x="0" y="1218426"/>
                </a:cubicBezTo>
                <a:lnTo>
                  <a:pt x="0" y="1058531"/>
                </a:lnTo>
                <a:lnTo>
                  <a:pt x="0" y="848826"/>
                </a:lnTo>
                <a:lnTo>
                  <a:pt x="0" y="696534"/>
                </a:lnTo>
                <a:lnTo>
                  <a:pt x="0" y="422824"/>
                </a:lnTo>
                <a:lnTo>
                  <a:pt x="0" y="326933"/>
                </a:lnTo>
                <a:cubicBezTo>
                  <a:pt x="0" y="205568"/>
                  <a:pt x="12913" y="106934"/>
                  <a:pt x="39706" y="23601"/>
                </a:cubicBezTo>
                <a:close/>
              </a:path>
            </a:pathLst>
          </a:custGeom>
          <a:solidFill>
            <a:schemeClr val="bg2">
              <a:lumMod val="75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05E34010-F2DF-43EB-8667-8C249A9D2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23339" y="0"/>
            <a:ext cx="2372219" cy="2377558"/>
          </a:xfrm>
          <a:custGeom>
            <a:avLst/>
            <a:gdLst>
              <a:gd name="connsiteX0" fmla="*/ 37572 w 2372219"/>
              <a:gd name="connsiteY0" fmla="*/ 0 h 2377558"/>
              <a:gd name="connsiteX1" fmla="*/ 2334647 w 2372219"/>
              <a:gd name="connsiteY1" fmla="*/ 0 h 2377558"/>
              <a:gd name="connsiteX2" fmla="*/ 2353763 w 2372219"/>
              <a:gd name="connsiteY2" fmla="*/ 76379 h 2377558"/>
              <a:gd name="connsiteX3" fmla="*/ 2372219 w 2372219"/>
              <a:gd name="connsiteY3" fmla="*/ 302680 h 2377558"/>
              <a:gd name="connsiteX4" fmla="*/ 2372219 w 2372219"/>
              <a:gd name="connsiteY4" fmla="*/ 403788 h 2377558"/>
              <a:gd name="connsiteX5" fmla="*/ 2372219 w 2372219"/>
              <a:gd name="connsiteY5" fmla="*/ 692390 h 2377558"/>
              <a:gd name="connsiteX6" fmla="*/ 2372219 w 2372219"/>
              <a:gd name="connsiteY6" fmla="*/ 852968 h 2377558"/>
              <a:gd name="connsiteX7" fmla="*/ 2372219 w 2372219"/>
              <a:gd name="connsiteY7" fmla="*/ 1074083 h 2377558"/>
              <a:gd name="connsiteX8" fmla="*/ 2372219 w 2372219"/>
              <a:gd name="connsiteY8" fmla="*/ 1242678 h 2377558"/>
              <a:gd name="connsiteX9" fmla="*/ 2062403 w 2372219"/>
              <a:gd name="connsiteY9" fmla="*/ 1903673 h 2377558"/>
              <a:gd name="connsiteX10" fmla="*/ 1292111 w 2372219"/>
              <a:gd name="connsiteY10" fmla="*/ 2286325 h 2377558"/>
              <a:gd name="connsiteX11" fmla="*/ 1184165 w 2372219"/>
              <a:gd name="connsiteY11" fmla="*/ 2377558 h 2377558"/>
              <a:gd name="connsiteX12" fmla="*/ 1080107 w 2372219"/>
              <a:gd name="connsiteY12" fmla="*/ 2286325 h 2377558"/>
              <a:gd name="connsiteX13" fmla="*/ 309816 w 2372219"/>
              <a:gd name="connsiteY13" fmla="*/ 1903673 h 2377558"/>
              <a:gd name="connsiteX14" fmla="*/ 0 w 2372219"/>
              <a:gd name="connsiteY14" fmla="*/ 1242678 h 2377558"/>
              <a:gd name="connsiteX15" fmla="*/ 0 w 2372219"/>
              <a:gd name="connsiteY15" fmla="*/ 1074083 h 2377558"/>
              <a:gd name="connsiteX16" fmla="*/ 0 w 2372219"/>
              <a:gd name="connsiteY16" fmla="*/ 852968 h 2377558"/>
              <a:gd name="connsiteX17" fmla="*/ 0 w 2372219"/>
              <a:gd name="connsiteY17" fmla="*/ 692390 h 2377558"/>
              <a:gd name="connsiteX18" fmla="*/ 0 w 2372219"/>
              <a:gd name="connsiteY18" fmla="*/ 403788 h 2377558"/>
              <a:gd name="connsiteX19" fmla="*/ 0 w 2372219"/>
              <a:gd name="connsiteY19" fmla="*/ 302680 h 2377558"/>
              <a:gd name="connsiteX20" fmla="*/ 18456 w 2372219"/>
              <a:gd name="connsiteY20" fmla="*/ 76379 h 2377558"/>
              <a:gd name="connsiteX0" fmla="*/ 2334647 w 2426087"/>
              <a:gd name="connsiteY0" fmla="*/ 0 h 2377558"/>
              <a:gd name="connsiteX1" fmla="*/ 2353763 w 2426087"/>
              <a:gd name="connsiteY1" fmla="*/ 76379 h 2377558"/>
              <a:gd name="connsiteX2" fmla="*/ 2372219 w 2426087"/>
              <a:gd name="connsiteY2" fmla="*/ 302680 h 2377558"/>
              <a:gd name="connsiteX3" fmla="*/ 2372219 w 2426087"/>
              <a:gd name="connsiteY3" fmla="*/ 403788 h 2377558"/>
              <a:gd name="connsiteX4" fmla="*/ 2372219 w 2426087"/>
              <a:gd name="connsiteY4" fmla="*/ 692390 h 2377558"/>
              <a:gd name="connsiteX5" fmla="*/ 2372219 w 2426087"/>
              <a:gd name="connsiteY5" fmla="*/ 852968 h 2377558"/>
              <a:gd name="connsiteX6" fmla="*/ 2372219 w 2426087"/>
              <a:gd name="connsiteY6" fmla="*/ 1074083 h 2377558"/>
              <a:gd name="connsiteX7" fmla="*/ 2372219 w 2426087"/>
              <a:gd name="connsiteY7" fmla="*/ 1242678 h 2377558"/>
              <a:gd name="connsiteX8" fmla="*/ 2062403 w 2426087"/>
              <a:gd name="connsiteY8" fmla="*/ 1903673 h 2377558"/>
              <a:gd name="connsiteX9" fmla="*/ 1292111 w 2426087"/>
              <a:gd name="connsiteY9" fmla="*/ 2286325 h 2377558"/>
              <a:gd name="connsiteX10" fmla="*/ 1184165 w 2426087"/>
              <a:gd name="connsiteY10" fmla="*/ 2377558 h 2377558"/>
              <a:gd name="connsiteX11" fmla="*/ 1080107 w 2426087"/>
              <a:gd name="connsiteY11" fmla="*/ 2286325 h 2377558"/>
              <a:gd name="connsiteX12" fmla="*/ 309816 w 2426087"/>
              <a:gd name="connsiteY12" fmla="*/ 1903673 h 2377558"/>
              <a:gd name="connsiteX13" fmla="*/ 0 w 2426087"/>
              <a:gd name="connsiteY13" fmla="*/ 1242678 h 2377558"/>
              <a:gd name="connsiteX14" fmla="*/ 0 w 2426087"/>
              <a:gd name="connsiteY14" fmla="*/ 1074083 h 2377558"/>
              <a:gd name="connsiteX15" fmla="*/ 0 w 2426087"/>
              <a:gd name="connsiteY15" fmla="*/ 852968 h 2377558"/>
              <a:gd name="connsiteX16" fmla="*/ 0 w 2426087"/>
              <a:gd name="connsiteY16" fmla="*/ 692390 h 2377558"/>
              <a:gd name="connsiteX17" fmla="*/ 0 w 2426087"/>
              <a:gd name="connsiteY17" fmla="*/ 403788 h 2377558"/>
              <a:gd name="connsiteX18" fmla="*/ 0 w 2426087"/>
              <a:gd name="connsiteY18" fmla="*/ 302680 h 2377558"/>
              <a:gd name="connsiteX19" fmla="*/ 18456 w 2426087"/>
              <a:gd name="connsiteY19" fmla="*/ 76379 h 2377558"/>
              <a:gd name="connsiteX20" fmla="*/ 37572 w 2426087"/>
              <a:gd name="connsiteY20" fmla="*/ 0 h 2377558"/>
              <a:gd name="connsiteX21" fmla="*/ 2426087 w 2426087"/>
              <a:gd name="connsiteY21" fmla="*/ 91440 h 2377558"/>
              <a:gd name="connsiteX0" fmla="*/ 2334647 w 2372219"/>
              <a:gd name="connsiteY0" fmla="*/ 0 h 2377558"/>
              <a:gd name="connsiteX1" fmla="*/ 2353763 w 2372219"/>
              <a:gd name="connsiteY1" fmla="*/ 76379 h 2377558"/>
              <a:gd name="connsiteX2" fmla="*/ 2372219 w 2372219"/>
              <a:gd name="connsiteY2" fmla="*/ 302680 h 2377558"/>
              <a:gd name="connsiteX3" fmla="*/ 2372219 w 2372219"/>
              <a:gd name="connsiteY3" fmla="*/ 403788 h 2377558"/>
              <a:gd name="connsiteX4" fmla="*/ 2372219 w 2372219"/>
              <a:gd name="connsiteY4" fmla="*/ 692390 h 2377558"/>
              <a:gd name="connsiteX5" fmla="*/ 2372219 w 2372219"/>
              <a:gd name="connsiteY5" fmla="*/ 852968 h 2377558"/>
              <a:gd name="connsiteX6" fmla="*/ 2372219 w 2372219"/>
              <a:gd name="connsiteY6" fmla="*/ 1074083 h 2377558"/>
              <a:gd name="connsiteX7" fmla="*/ 2372219 w 2372219"/>
              <a:gd name="connsiteY7" fmla="*/ 1242678 h 2377558"/>
              <a:gd name="connsiteX8" fmla="*/ 2062403 w 2372219"/>
              <a:gd name="connsiteY8" fmla="*/ 1903673 h 2377558"/>
              <a:gd name="connsiteX9" fmla="*/ 1292111 w 2372219"/>
              <a:gd name="connsiteY9" fmla="*/ 2286325 h 2377558"/>
              <a:gd name="connsiteX10" fmla="*/ 1184165 w 2372219"/>
              <a:gd name="connsiteY10" fmla="*/ 2377558 h 2377558"/>
              <a:gd name="connsiteX11" fmla="*/ 1080107 w 2372219"/>
              <a:gd name="connsiteY11" fmla="*/ 2286325 h 2377558"/>
              <a:gd name="connsiteX12" fmla="*/ 309816 w 2372219"/>
              <a:gd name="connsiteY12" fmla="*/ 1903673 h 2377558"/>
              <a:gd name="connsiteX13" fmla="*/ 0 w 2372219"/>
              <a:gd name="connsiteY13" fmla="*/ 1242678 h 2377558"/>
              <a:gd name="connsiteX14" fmla="*/ 0 w 2372219"/>
              <a:gd name="connsiteY14" fmla="*/ 1074083 h 2377558"/>
              <a:gd name="connsiteX15" fmla="*/ 0 w 2372219"/>
              <a:gd name="connsiteY15" fmla="*/ 852968 h 2377558"/>
              <a:gd name="connsiteX16" fmla="*/ 0 w 2372219"/>
              <a:gd name="connsiteY16" fmla="*/ 692390 h 2377558"/>
              <a:gd name="connsiteX17" fmla="*/ 0 w 2372219"/>
              <a:gd name="connsiteY17" fmla="*/ 403788 h 2377558"/>
              <a:gd name="connsiteX18" fmla="*/ 0 w 2372219"/>
              <a:gd name="connsiteY18" fmla="*/ 302680 h 2377558"/>
              <a:gd name="connsiteX19" fmla="*/ 18456 w 2372219"/>
              <a:gd name="connsiteY19" fmla="*/ 76379 h 2377558"/>
              <a:gd name="connsiteX20" fmla="*/ 37572 w 2372219"/>
              <a:gd name="connsiteY20" fmla="*/ 0 h 2377558"/>
              <a:gd name="connsiteX0" fmla="*/ 2334647 w 2372219"/>
              <a:gd name="connsiteY0" fmla="*/ 0 h 2377558"/>
              <a:gd name="connsiteX1" fmla="*/ 2353763 w 2372219"/>
              <a:gd name="connsiteY1" fmla="*/ 76379 h 2377558"/>
              <a:gd name="connsiteX2" fmla="*/ 2372219 w 2372219"/>
              <a:gd name="connsiteY2" fmla="*/ 302680 h 2377558"/>
              <a:gd name="connsiteX3" fmla="*/ 2372219 w 2372219"/>
              <a:gd name="connsiteY3" fmla="*/ 403788 h 2377558"/>
              <a:gd name="connsiteX4" fmla="*/ 2372219 w 2372219"/>
              <a:gd name="connsiteY4" fmla="*/ 692390 h 2377558"/>
              <a:gd name="connsiteX5" fmla="*/ 2372219 w 2372219"/>
              <a:gd name="connsiteY5" fmla="*/ 852968 h 2377558"/>
              <a:gd name="connsiteX6" fmla="*/ 2372219 w 2372219"/>
              <a:gd name="connsiteY6" fmla="*/ 1074083 h 2377558"/>
              <a:gd name="connsiteX7" fmla="*/ 2372219 w 2372219"/>
              <a:gd name="connsiteY7" fmla="*/ 1242678 h 2377558"/>
              <a:gd name="connsiteX8" fmla="*/ 2062403 w 2372219"/>
              <a:gd name="connsiteY8" fmla="*/ 1903673 h 2377558"/>
              <a:gd name="connsiteX9" fmla="*/ 1292111 w 2372219"/>
              <a:gd name="connsiteY9" fmla="*/ 2286325 h 2377558"/>
              <a:gd name="connsiteX10" fmla="*/ 1184165 w 2372219"/>
              <a:gd name="connsiteY10" fmla="*/ 2377558 h 2377558"/>
              <a:gd name="connsiteX11" fmla="*/ 1080107 w 2372219"/>
              <a:gd name="connsiteY11" fmla="*/ 2286325 h 2377558"/>
              <a:gd name="connsiteX12" fmla="*/ 309816 w 2372219"/>
              <a:gd name="connsiteY12" fmla="*/ 1903673 h 2377558"/>
              <a:gd name="connsiteX13" fmla="*/ 0 w 2372219"/>
              <a:gd name="connsiteY13" fmla="*/ 1242678 h 2377558"/>
              <a:gd name="connsiteX14" fmla="*/ 0 w 2372219"/>
              <a:gd name="connsiteY14" fmla="*/ 1074083 h 2377558"/>
              <a:gd name="connsiteX15" fmla="*/ 0 w 2372219"/>
              <a:gd name="connsiteY15" fmla="*/ 852968 h 2377558"/>
              <a:gd name="connsiteX16" fmla="*/ 0 w 2372219"/>
              <a:gd name="connsiteY16" fmla="*/ 403788 h 2377558"/>
              <a:gd name="connsiteX17" fmla="*/ 0 w 2372219"/>
              <a:gd name="connsiteY17" fmla="*/ 302680 h 2377558"/>
              <a:gd name="connsiteX18" fmla="*/ 18456 w 2372219"/>
              <a:gd name="connsiteY18" fmla="*/ 76379 h 2377558"/>
              <a:gd name="connsiteX19" fmla="*/ 37572 w 2372219"/>
              <a:gd name="connsiteY19" fmla="*/ 0 h 2377558"/>
              <a:gd name="connsiteX0" fmla="*/ 2334647 w 2372219"/>
              <a:gd name="connsiteY0" fmla="*/ 0 h 2377558"/>
              <a:gd name="connsiteX1" fmla="*/ 2353763 w 2372219"/>
              <a:gd name="connsiteY1" fmla="*/ 76379 h 2377558"/>
              <a:gd name="connsiteX2" fmla="*/ 2372219 w 2372219"/>
              <a:gd name="connsiteY2" fmla="*/ 302680 h 2377558"/>
              <a:gd name="connsiteX3" fmla="*/ 2372219 w 2372219"/>
              <a:gd name="connsiteY3" fmla="*/ 403788 h 2377558"/>
              <a:gd name="connsiteX4" fmla="*/ 2372219 w 2372219"/>
              <a:gd name="connsiteY4" fmla="*/ 692390 h 2377558"/>
              <a:gd name="connsiteX5" fmla="*/ 2372219 w 2372219"/>
              <a:gd name="connsiteY5" fmla="*/ 852968 h 2377558"/>
              <a:gd name="connsiteX6" fmla="*/ 2372219 w 2372219"/>
              <a:gd name="connsiteY6" fmla="*/ 1074083 h 2377558"/>
              <a:gd name="connsiteX7" fmla="*/ 2372219 w 2372219"/>
              <a:gd name="connsiteY7" fmla="*/ 1242678 h 2377558"/>
              <a:gd name="connsiteX8" fmla="*/ 2062403 w 2372219"/>
              <a:gd name="connsiteY8" fmla="*/ 1903673 h 2377558"/>
              <a:gd name="connsiteX9" fmla="*/ 1292111 w 2372219"/>
              <a:gd name="connsiteY9" fmla="*/ 2286325 h 2377558"/>
              <a:gd name="connsiteX10" fmla="*/ 1184165 w 2372219"/>
              <a:gd name="connsiteY10" fmla="*/ 2377558 h 2377558"/>
              <a:gd name="connsiteX11" fmla="*/ 1080107 w 2372219"/>
              <a:gd name="connsiteY11" fmla="*/ 2286325 h 2377558"/>
              <a:gd name="connsiteX12" fmla="*/ 309816 w 2372219"/>
              <a:gd name="connsiteY12" fmla="*/ 1903673 h 2377558"/>
              <a:gd name="connsiteX13" fmla="*/ 0 w 2372219"/>
              <a:gd name="connsiteY13" fmla="*/ 1242678 h 2377558"/>
              <a:gd name="connsiteX14" fmla="*/ 0 w 2372219"/>
              <a:gd name="connsiteY14" fmla="*/ 1074083 h 2377558"/>
              <a:gd name="connsiteX15" fmla="*/ 0 w 2372219"/>
              <a:gd name="connsiteY15" fmla="*/ 403788 h 2377558"/>
              <a:gd name="connsiteX16" fmla="*/ 0 w 2372219"/>
              <a:gd name="connsiteY16" fmla="*/ 302680 h 2377558"/>
              <a:gd name="connsiteX17" fmla="*/ 18456 w 2372219"/>
              <a:gd name="connsiteY17" fmla="*/ 76379 h 2377558"/>
              <a:gd name="connsiteX18" fmla="*/ 37572 w 2372219"/>
              <a:gd name="connsiteY18" fmla="*/ 0 h 2377558"/>
              <a:gd name="connsiteX0" fmla="*/ 2334647 w 2372219"/>
              <a:gd name="connsiteY0" fmla="*/ 0 h 2377558"/>
              <a:gd name="connsiteX1" fmla="*/ 2353763 w 2372219"/>
              <a:gd name="connsiteY1" fmla="*/ 76379 h 2377558"/>
              <a:gd name="connsiteX2" fmla="*/ 2372219 w 2372219"/>
              <a:gd name="connsiteY2" fmla="*/ 302680 h 2377558"/>
              <a:gd name="connsiteX3" fmla="*/ 2372219 w 2372219"/>
              <a:gd name="connsiteY3" fmla="*/ 403788 h 2377558"/>
              <a:gd name="connsiteX4" fmla="*/ 2372219 w 2372219"/>
              <a:gd name="connsiteY4" fmla="*/ 692390 h 2377558"/>
              <a:gd name="connsiteX5" fmla="*/ 2372219 w 2372219"/>
              <a:gd name="connsiteY5" fmla="*/ 852968 h 2377558"/>
              <a:gd name="connsiteX6" fmla="*/ 2372219 w 2372219"/>
              <a:gd name="connsiteY6" fmla="*/ 1074083 h 2377558"/>
              <a:gd name="connsiteX7" fmla="*/ 2372219 w 2372219"/>
              <a:gd name="connsiteY7" fmla="*/ 1242678 h 2377558"/>
              <a:gd name="connsiteX8" fmla="*/ 2062403 w 2372219"/>
              <a:gd name="connsiteY8" fmla="*/ 1903673 h 2377558"/>
              <a:gd name="connsiteX9" fmla="*/ 1292111 w 2372219"/>
              <a:gd name="connsiteY9" fmla="*/ 2286325 h 2377558"/>
              <a:gd name="connsiteX10" fmla="*/ 1184165 w 2372219"/>
              <a:gd name="connsiteY10" fmla="*/ 2377558 h 2377558"/>
              <a:gd name="connsiteX11" fmla="*/ 1080107 w 2372219"/>
              <a:gd name="connsiteY11" fmla="*/ 2286325 h 2377558"/>
              <a:gd name="connsiteX12" fmla="*/ 309816 w 2372219"/>
              <a:gd name="connsiteY12" fmla="*/ 1903673 h 2377558"/>
              <a:gd name="connsiteX13" fmla="*/ 0 w 2372219"/>
              <a:gd name="connsiteY13" fmla="*/ 1242678 h 2377558"/>
              <a:gd name="connsiteX14" fmla="*/ 0 w 2372219"/>
              <a:gd name="connsiteY14" fmla="*/ 403788 h 2377558"/>
              <a:gd name="connsiteX15" fmla="*/ 0 w 2372219"/>
              <a:gd name="connsiteY15" fmla="*/ 302680 h 2377558"/>
              <a:gd name="connsiteX16" fmla="*/ 18456 w 2372219"/>
              <a:gd name="connsiteY16" fmla="*/ 76379 h 2377558"/>
              <a:gd name="connsiteX17" fmla="*/ 37572 w 2372219"/>
              <a:gd name="connsiteY17" fmla="*/ 0 h 2377558"/>
              <a:gd name="connsiteX0" fmla="*/ 2334647 w 2372219"/>
              <a:gd name="connsiteY0" fmla="*/ 0 h 2377558"/>
              <a:gd name="connsiteX1" fmla="*/ 2353763 w 2372219"/>
              <a:gd name="connsiteY1" fmla="*/ 76379 h 2377558"/>
              <a:gd name="connsiteX2" fmla="*/ 2372219 w 2372219"/>
              <a:gd name="connsiteY2" fmla="*/ 302680 h 2377558"/>
              <a:gd name="connsiteX3" fmla="*/ 2372219 w 2372219"/>
              <a:gd name="connsiteY3" fmla="*/ 403788 h 2377558"/>
              <a:gd name="connsiteX4" fmla="*/ 2372219 w 2372219"/>
              <a:gd name="connsiteY4" fmla="*/ 692390 h 2377558"/>
              <a:gd name="connsiteX5" fmla="*/ 2372219 w 2372219"/>
              <a:gd name="connsiteY5" fmla="*/ 852968 h 2377558"/>
              <a:gd name="connsiteX6" fmla="*/ 2372219 w 2372219"/>
              <a:gd name="connsiteY6" fmla="*/ 1242678 h 2377558"/>
              <a:gd name="connsiteX7" fmla="*/ 2062403 w 2372219"/>
              <a:gd name="connsiteY7" fmla="*/ 1903673 h 2377558"/>
              <a:gd name="connsiteX8" fmla="*/ 1292111 w 2372219"/>
              <a:gd name="connsiteY8" fmla="*/ 2286325 h 2377558"/>
              <a:gd name="connsiteX9" fmla="*/ 1184165 w 2372219"/>
              <a:gd name="connsiteY9" fmla="*/ 2377558 h 2377558"/>
              <a:gd name="connsiteX10" fmla="*/ 1080107 w 2372219"/>
              <a:gd name="connsiteY10" fmla="*/ 2286325 h 2377558"/>
              <a:gd name="connsiteX11" fmla="*/ 309816 w 2372219"/>
              <a:gd name="connsiteY11" fmla="*/ 1903673 h 2377558"/>
              <a:gd name="connsiteX12" fmla="*/ 0 w 2372219"/>
              <a:gd name="connsiteY12" fmla="*/ 1242678 h 2377558"/>
              <a:gd name="connsiteX13" fmla="*/ 0 w 2372219"/>
              <a:gd name="connsiteY13" fmla="*/ 403788 h 2377558"/>
              <a:gd name="connsiteX14" fmla="*/ 0 w 2372219"/>
              <a:gd name="connsiteY14" fmla="*/ 302680 h 2377558"/>
              <a:gd name="connsiteX15" fmla="*/ 18456 w 2372219"/>
              <a:gd name="connsiteY15" fmla="*/ 76379 h 2377558"/>
              <a:gd name="connsiteX16" fmla="*/ 37572 w 2372219"/>
              <a:gd name="connsiteY16" fmla="*/ 0 h 2377558"/>
              <a:gd name="connsiteX0" fmla="*/ 2334647 w 2372219"/>
              <a:gd name="connsiteY0" fmla="*/ 0 h 2377558"/>
              <a:gd name="connsiteX1" fmla="*/ 2353763 w 2372219"/>
              <a:gd name="connsiteY1" fmla="*/ 76379 h 2377558"/>
              <a:gd name="connsiteX2" fmla="*/ 2372219 w 2372219"/>
              <a:gd name="connsiteY2" fmla="*/ 302680 h 2377558"/>
              <a:gd name="connsiteX3" fmla="*/ 2372219 w 2372219"/>
              <a:gd name="connsiteY3" fmla="*/ 403788 h 2377558"/>
              <a:gd name="connsiteX4" fmla="*/ 2372219 w 2372219"/>
              <a:gd name="connsiteY4" fmla="*/ 692390 h 2377558"/>
              <a:gd name="connsiteX5" fmla="*/ 2372219 w 2372219"/>
              <a:gd name="connsiteY5" fmla="*/ 1242678 h 2377558"/>
              <a:gd name="connsiteX6" fmla="*/ 2062403 w 2372219"/>
              <a:gd name="connsiteY6" fmla="*/ 1903673 h 2377558"/>
              <a:gd name="connsiteX7" fmla="*/ 1292111 w 2372219"/>
              <a:gd name="connsiteY7" fmla="*/ 2286325 h 2377558"/>
              <a:gd name="connsiteX8" fmla="*/ 1184165 w 2372219"/>
              <a:gd name="connsiteY8" fmla="*/ 2377558 h 2377558"/>
              <a:gd name="connsiteX9" fmla="*/ 1080107 w 2372219"/>
              <a:gd name="connsiteY9" fmla="*/ 2286325 h 2377558"/>
              <a:gd name="connsiteX10" fmla="*/ 309816 w 2372219"/>
              <a:gd name="connsiteY10" fmla="*/ 1903673 h 2377558"/>
              <a:gd name="connsiteX11" fmla="*/ 0 w 2372219"/>
              <a:gd name="connsiteY11" fmla="*/ 1242678 h 2377558"/>
              <a:gd name="connsiteX12" fmla="*/ 0 w 2372219"/>
              <a:gd name="connsiteY12" fmla="*/ 403788 h 2377558"/>
              <a:gd name="connsiteX13" fmla="*/ 0 w 2372219"/>
              <a:gd name="connsiteY13" fmla="*/ 302680 h 2377558"/>
              <a:gd name="connsiteX14" fmla="*/ 18456 w 2372219"/>
              <a:gd name="connsiteY14" fmla="*/ 76379 h 2377558"/>
              <a:gd name="connsiteX15" fmla="*/ 37572 w 2372219"/>
              <a:gd name="connsiteY15" fmla="*/ 0 h 2377558"/>
              <a:gd name="connsiteX0" fmla="*/ 2334647 w 2372219"/>
              <a:gd name="connsiteY0" fmla="*/ 0 h 2377558"/>
              <a:gd name="connsiteX1" fmla="*/ 2353763 w 2372219"/>
              <a:gd name="connsiteY1" fmla="*/ 76379 h 2377558"/>
              <a:gd name="connsiteX2" fmla="*/ 2372219 w 2372219"/>
              <a:gd name="connsiteY2" fmla="*/ 302680 h 2377558"/>
              <a:gd name="connsiteX3" fmla="*/ 2372219 w 2372219"/>
              <a:gd name="connsiteY3" fmla="*/ 403788 h 2377558"/>
              <a:gd name="connsiteX4" fmla="*/ 2372219 w 2372219"/>
              <a:gd name="connsiteY4" fmla="*/ 1242678 h 2377558"/>
              <a:gd name="connsiteX5" fmla="*/ 2062403 w 2372219"/>
              <a:gd name="connsiteY5" fmla="*/ 1903673 h 2377558"/>
              <a:gd name="connsiteX6" fmla="*/ 1292111 w 2372219"/>
              <a:gd name="connsiteY6" fmla="*/ 2286325 h 2377558"/>
              <a:gd name="connsiteX7" fmla="*/ 1184165 w 2372219"/>
              <a:gd name="connsiteY7" fmla="*/ 2377558 h 2377558"/>
              <a:gd name="connsiteX8" fmla="*/ 1080107 w 2372219"/>
              <a:gd name="connsiteY8" fmla="*/ 2286325 h 2377558"/>
              <a:gd name="connsiteX9" fmla="*/ 309816 w 2372219"/>
              <a:gd name="connsiteY9" fmla="*/ 1903673 h 2377558"/>
              <a:gd name="connsiteX10" fmla="*/ 0 w 2372219"/>
              <a:gd name="connsiteY10" fmla="*/ 1242678 h 2377558"/>
              <a:gd name="connsiteX11" fmla="*/ 0 w 2372219"/>
              <a:gd name="connsiteY11" fmla="*/ 403788 h 2377558"/>
              <a:gd name="connsiteX12" fmla="*/ 0 w 2372219"/>
              <a:gd name="connsiteY12" fmla="*/ 302680 h 2377558"/>
              <a:gd name="connsiteX13" fmla="*/ 18456 w 2372219"/>
              <a:gd name="connsiteY13" fmla="*/ 76379 h 2377558"/>
              <a:gd name="connsiteX14" fmla="*/ 37572 w 2372219"/>
              <a:gd name="connsiteY14" fmla="*/ 0 h 2377558"/>
              <a:gd name="connsiteX0" fmla="*/ 2334647 w 2372219"/>
              <a:gd name="connsiteY0" fmla="*/ 0 h 2377558"/>
              <a:gd name="connsiteX1" fmla="*/ 2353763 w 2372219"/>
              <a:gd name="connsiteY1" fmla="*/ 76379 h 2377558"/>
              <a:gd name="connsiteX2" fmla="*/ 2372219 w 2372219"/>
              <a:gd name="connsiteY2" fmla="*/ 302680 h 2377558"/>
              <a:gd name="connsiteX3" fmla="*/ 2372219 w 2372219"/>
              <a:gd name="connsiteY3" fmla="*/ 1242678 h 2377558"/>
              <a:gd name="connsiteX4" fmla="*/ 2062403 w 2372219"/>
              <a:gd name="connsiteY4" fmla="*/ 1903673 h 2377558"/>
              <a:gd name="connsiteX5" fmla="*/ 1292111 w 2372219"/>
              <a:gd name="connsiteY5" fmla="*/ 2286325 h 2377558"/>
              <a:gd name="connsiteX6" fmla="*/ 1184165 w 2372219"/>
              <a:gd name="connsiteY6" fmla="*/ 2377558 h 2377558"/>
              <a:gd name="connsiteX7" fmla="*/ 1080107 w 2372219"/>
              <a:gd name="connsiteY7" fmla="*/ 2286325 h 2377558"/>
              <a:gd name="connsiteX8" fmla="*/ 309816 w 2372219"/>
              <a:gd name="connsiteY8" fmla="*/ 1903673 h 2377558"/>
              <a:gd name="connsiteX9" fmla="*/ 0 w 2372219"/>
              <a:gd name="connsiteY9" fmla="*/ 1242678 h 2377558"/>
              <a:gd name="connsiteX10" fmla="*/ 0 w 2372219"/>
              <a:gd name="connsiteY10" fmla="*/ 403788 h 2377558"/>
              <a:gd name="connsiteX11" fmla="*/ 0 w 2372219"/>
              <a:gd name="connsiteY11" fmla="*/ 302680 h 2377558"/>
              <a:gd name="connsiteX12" fmla="*/ 18456 w 2372219"/>
              <a:gd name="connsiteY12" fmla="*/ 76379 h 2377558"/>
              <a:gd name="connsiteX13" fmla="*/ 37572 w 2372219"/>
              <a:gd name="connsiteY13" fmla="*/ 0 h 23775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372219" h="2377558">
                <a:moveTo>
                  <a:pt x="2334647" y="0"/>
                </a:moveTo>
                <a:lnTo>
                  <a:pt x="2353763" y="76379"/>
                </a:lnTo>
                <a:cubicBezTo>
                  <a:pt x="2366168" y="142708"/>
                  <a:pt x="2372219" y="217368"/>
                  <a:pt x="2372219" y="302680"/>
                </a:cubicBezTo>
                <a:lnTo>
                  <a:pt x="2372219" y="1242678"/>
                </a:lnTo>
                <a:cubicBezTo>
                  <a:pt x="2372219" y="1583929"/>
                  <a:pt x="2275402" y="1754736"/>
                  <a:pt x="2062403" y="1903673"/>
                </a:cubicBezTo>
                <a:cubicBezTo>
                  <a:pt x="1840890" y="2032009"/>
                  <a:pt x="1550133" y="2086932"/>
                  <a:pt x="1292111" y="2286325"/>
                </a:cubicBezTo>
                <a:lnTo>
                  <a:pt x="1184165" y="2377558"/>
                </a:lnTo>
                <a:lnTo>
                  <a:pt x="1080107" y="2286325"/>
                </a:lnTo>
                <a:cubicBezTo>
                  <a:pt x="822085" y="2086932"/>
                  <a:pt x="531327" y="2032009"/>
                  <a:pt x="309816" y="1903673"/>
                </a:cubicBezTo>
                <a:cubicBezTo>
                  <a:pt x="96817" y="1754736"/>
                  <a:pt x="0" y="1583929"/>
                  <a:pt x="0" y="1242678"/>
                </a:cubicBezTo>
                <a:lnTo>
                  <a:pt x="0" y="403788"/>
                </a:lnTo>
                <a:lnTo>
                  <a:pt x="0" y="302680"/>
                </a:lnTo>
                <a:cubicBezTo>
                  <a:pt x="0" y="217368"/>
                  <a:pt x="6051" y="142708"/>
                  <a:pt x="18456" y="76379"/>
                </a:cubicBezTo>
                <a:lnTo>
                  <a:pt x="37572" y="0"/>
                </a:lnTo>
              </a:path>
            </a:pathLst>
          </a:custGeom>
          <a:noFill/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DFF8B46-B5D7-49A5-B96C-F7D621D6F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84543" y="4563256"/>
            <a:ext cx="2249810" cy="2294744"/>
          </a:xfrm>
          <a:custGeom>
            <a:avLst/>
            <a:gdLst>
              <a:gd name="connsiteX0" fmla="*/ 1126749 w 2249810"/>
              <a:gd name="connsiteY0" fmla="*/ 0 h 2294744"/>
              <a:gd name="connsiteX1" fmla="*/ 1225438 w 2249810"/>
              <a:gd name="connsiteY1" fmla="*/ 86525 h 2294744"/>
              <a:gd name="connsiteX2" fmla="*/ 1955981 w 2249810"/>
              <a:gd name="connsiteY2" fmla="*/ 449433 h 2294744"/>
              <a:gd name="connsiteX3" fmla="*/ 2249810 w 2249810"/>
              <a:gd name="connsiteY3" fmla="*/ 1076320 h 2294744"/>
              <a:gd name="connsiteX4" fmla="*/ 2249810 w 2249810"/>
              <a:gd name="connsiteY4" fmla="*/ 1172210 h 2294744"/>
              <a:gd name="connsiteX5" fmla="*/ 2249810 w 2249810"/>
              <a:gd name="connsiteY5" fmla="*/ 1445920 h 2294744"/>
              <a:gd name="connsiteX6" fmla="*/ 2249810 w 2249810"/>
              <a:gd name="connsiteY6" fmla="*/ 1598212 h 2294744"/>
              <a:gd name="connsiteX7" fmla="*/ 2249810 w 2249810"/>
              <a:gd name="connsiteY7" fmla="*/ 1807917 h 2294744"/>
              <a:gd name="connsiteX8" fmla="*/ 2249810 w 2249810"/>
              <a:gd name="connsiteY8" fmla="*/ 1967812 h 2294744"/>
              <a:gd name="connsiteX9" fmla="*/ 2210105 w 2249810"/>
              <a:gd name="connsiteY9" fmla="*/ 2271144 h 2294744"/>
              <a:gd name="connsiteX10" fmla="*/ 2200649 w 2249810"/>
              <a:gd name="connsiteY10" fmla="*/ 2294744 h 2294744"/>
              <a:gd name="connsiteX11" fmla="*/ 49161 w 2249810"/>
              <a:gd name="connsiteY11" fmla="*/ 2294744 h 2294744"/>
              <a:gd name="connsiteX12" fmla="*/ 39706 w 2249810"/>
              <a:gd name="connsiteY12" fmla="*/ 2271144 h 2294744"/>
              <a:gd name="connsiteX13" fmla="*/ 0 w 2249810"/>
              <a:gd name="connsiteY13" fmla="*/ 1967812 h 2294744"/>
              <a:gd name="connsiteX14" fmla="*/ 0 w 2249810"/>
              <a:gd name="connsiteY14" fmla="*/ 1807917 h 2294744"/>
              <a:gd name="connsiteX15" fmla="*/ 0 w 2249810"/>
              <a:gd name="connsiteY15" fmla="*/ 1598212 h 2294744"/>
              <a:gd name="connsiteX16" fmla="*/ 0 w 2249810"/>
              <a:gd name="connsiteY16" fmla="*/ 1445920 h 2294744"/>
              <a:gd name="connsiteX17" fmla="*/ 0 w 2249810"/>
              <a:gd name="connsiteY17" fmla="*/ 1172210 h 2294744"/>
              <a:gd name="connsiteX18" fmla="*/ 0 w 2249810"/>
              <a:gd name="connsiteY18" fmla="*/ 1076320 h 2294744"/>
              <a:gd name="connsiteX19" fmla="*/ 293829 w 2249810"/>
              <a:gd name="connsiteY19" fmla="*/ 449433 h 2294744"/>
              <a:gd name="connsiteX20" fmla="*/ 1024373 w 2249810"/>
              <a:gd name="connsiteY20" fmla="*/ 86525 h 22947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249810" h="2294744">
                <a:moveTo>
                  <a:pt x="1126749" y="0"/>
                </a:moveTo>
                <a:lnTo>
                  <a:pt x="1225438" y="86525"/>
                </a:lnTo>
                <a:cubicBezTo>
                  <a:pt x="1470146" y="275630"/>
                  <a:pt x="1745900" y="327719"/>
                  <a:pt x="1955981" y="449433"/>
                </a:cubicBezTo>
                <a:cubicBezTo>
                  <a:pt x="2157990" y="590684"/>
                  <a:pt x="2249810" y="752678"/>
                  <a:pt x="2249810" y="1076320"/>
                </a:cubicBezTo>
                <a:lnTo>
                  <a:pt x="2249810" y="1172210"/>
                </a:lnTo>
                <a:lnTo>
                  <a:pt x="2249810" y="1445920"/>
                </a:lnTo>
                <a:lnTo>
                  <a:pt x="2249810" y="1598212"/>
                </a:lnTo>
                <a:lnTo>
                  <a:pt x="2249810" y="1807917"/>
                </a:lnTo>
                <a:lnTo>
                  <a:pt x="2249810" y="1967812"/>
                </a:lnTo>
                <a:cubicBezTo>
                  <a:pt x="2249810" y="2089178"/>
                  <a:pt x="2236898" y="2187812"/>
                  <a:pt x="2210105" y="2271144"/>
                </a:cubicBezTo>
                <a:lnTo>
                  <a:pt x="2200649" y="2294744"/>
                </a:lnTo>
                <a:lnTo>
                  <a:pt x="49161" y="2294744"/>
                </a:lnTo>
                <a:lnTo>
                  <a:pt x="39706" y="2271144"/>
                </a:lnTo>
                <a:cubicBezTo>
                  <a:pt x="12913" y="2187812"/>
                  <a:pt x="0" y="2089178"/>
                  <a:pt x="0" y="1967812"/>
                </a:cubicBezTo>
                <a:lnTo>
                  <a:pt x="0" y="1807917"/>
                </a:lnTo>
                <a:lnTo>
                  <a:pt x="0" y="1598212"/>
                </a:lnTo>
                <a:lnTo>
                  <a:pt x="0" y="1445920"/>
                </a:lnTo>
                <a:lnTo>
                  <a:pt x="0" y="1172210"/>
                </a:lnTo>
                <a:lnTo>
                  <a:pt x="0" y="1076320"/>
                </a:lnTo>
                <a:cubicBezTo>
                  <a:pt x="0" y="752678"/>
                  <a:pt x="91821" y="590684"/>
                  <a:pt x="293829" y="449433"/>
                </a:cubicBezTo>
                <a:cubicBezTo>
                  <a:pt x="503912" y="327719"/>
                  <a:pt x="779665" y="275630"/>
                  <a:pt x="1024373" y="86525"/>
                </a:cubicBezTo>
                <a:close/>
              </a:path>
            </a:pathLst>
          </a:custGeom>
          <a:solidFill>
            <a:schemeClr val="bg2">
              <a:lumMod val="75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ED3D3A-8837-497F-AF61-F51177F452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23339" y="4480442"/>
            <a:ext cx="2372219" cy="2377558"/>
          </a:xfrm>
          <a:custGeom>
            <a:avLst/>
            <a:gdLst>
              <a:gd name="connsiteX0" fmla="*/ 1188054 w 2372219"/>
              <a:gd name="connsiteY0" fmla="*/ 0 h 2377558"/>
              <a:gd name="connsiteX1" fmla="*/ 1292113 w 2372219"/>
              <a:gd name="connsiteY1" fmla="*/ 91233 h 2377558"/>
              <a:gd name="connsiteX2" fmla="*/ 2062403 w 2372219"/>
              <a:gd name="connsiteY2" fmla="*/ 473886 h 2377558"/>
              <a:gd name="connsiteX3" fmla="*/ 2372219 w 2372219"/>
              <a:gd name="connsiteY3" fmla="*/ 1134881 h 2377558"/>
              <a:gd name="connsiteX4" fmla="*/ 2372219 w 2372219"/>
              <a:gd name="connsiteY4" fmla="*/ 1235988 h 2377558"/>
              <a:gd name="connsiteX5" fmla="*/ 2372219 w 2372219"/>
              <a:gd name="connsiteY5" fmla="*/ 1524590 h 2377558"/>
              <a:gd name="connsiteX6" fmla="*/ 2372219 w 2372219"/>
              <a:gd name="connsiteY6" fmla="*/ 1685168 h 2377558"/>
              <a:gd name="connsiteX7" fmla="*/ 2372219 w 2372219"/>
              <a:gd name="connsiteY7" fmla="*/ 1906283 h 2377558"/>
              <a:gd name="connsiteX8" fmla="*/ 2372219 w 2372219"/>
              <a:gd name="connsiteY8" fmla="*/ 2074878 h 2377558"/>
              <a:gd name="connsiteX9" fmla="*/ 2353763 w 2372219"/>
              <a:gd name="connsiteY9" fmla="*/ 2301179 h 2377558"/>
              <a:gd name="connsiteX10" fmla="*/ 2334647 w 2372219"/>
              <a:gd name="connsiteY10" fmla="*/ 2377558 h 2377558"/>
              <a:gd name="connsiteX11" fmla="*/ 37572 w 2372219"/>
              <a:gd name="connsiteY11" fmla="*/ 2377558 h 2377558"/>
              <a:gd name="connsiteX12" fmla="*/ 18456 w 2372219"/>
              <a:gd name="connsiteY12" fmla="*/ 2301179 h 2377558"/>
              <a:gd name="connsiteX13" fmla="*/ 0 w 2372219"/>
              <a:gd name="connsiteY13" fmla="*/ 2074878 h 2377558"/>
              <a:gd name="connsiteX14" fmla="*/ 0 w 2372219"/>
              <a:gd name="connsiteY14" fmla="*/ 1906283 h 2377558"/>
              <a:gd name="connsiteX15" fmla="*/ 0 w 2372219"/>
              <a:gd name="connsiteY15" fmla="*/ 1685168 h 2377558"/>
              <a:gd name="connsiteX16" fmla="*/ 0 w 2372219"/>
              <a:gd name="connsiteY16" fmla="*/ 1524590 h 2377558"/>
              <a:gd name="connsiteX17" fmla="*/ 0 w 2372219"/>
              <a:gd name="connsiteY17" fmla="*/ 1235988 h 2377558"/>
              <a:gd name="connsiteX18" fmla="*/ 0 w 2372219"/>
              <a:gd name="connsiteY18" fmla="*/ 1134881 h 2377558"/>
              <a:gd name="connsiteX19" fmla="*/ 309816 w 2372219"/>
              <a:gd name="connsiteY19" fmla="*/ 473886 h 2377558"/>
              <a:gd name="connsiteX20" fmla="*/ 1080108 w 2372219"/>
              <a:gd name="connsiteY20" fmla="*/ 91233 h 2377558"/>
              <a:gd name="connsiteX0" fmla="*/ 37572 w 2372219"/>
              <a:gd name="connsiteY0" fmla="*/ 2377558 h 2468998"/>
              <a:gd name="connsiteX1" fmla="*/ 18456 w 2372219"/>
              <a:gd name="connsiteY1" fmla="*/ 2301179 h 2468998"/>
              <a:gd name="connsiteX2" fmla="*/ 0 w 2372219"/>
              <a:gd name="connsiteY2" fmla="*/ 2074878 h 2468998"/>
              <a:gd name="connsiteX3" fmla="*/ 0 w 2372219"/>
              <a:gd name="connsiteY3" fmla="*/ 1906283 h 2468998"/>
              <a:gd name="connsiteX4" fmla="*/ 0 w 2372219"/>
              <a:gd name="connsiteY4" fmla="*/ 1685168 h 2468998"/>
              <a:gd name="connsiteX5" fmla="*/ 0 w 2372219"/>
              <a:gd name="connsiteY5" fmla="*/ 1524590 h 2468998"/>
              <a:gd name="connsiteX6" fmla="*/ 0 w 2372219"/>
              <a:gd name="connsiteY6" fmla="*/ 1235988 h 2468998"/>
              <a:gd name="connsiteX7" fmla="*/ 0 w 2372219"/>
              <a:gd name="connsiteY7" fmla="*/ 1134881 h 2468998"/>
              <a:gd name="connsiteX8" fmla="*/ 309816 w 2372219"/>
              <a:gd name="connsiteY8" fmla="*/ 473886 h 2468998"/>
              <a:gd name="connsiteX9" fmla="*/ 1080108 w 2372219"/>
              <a:gd name="connsiteY9" fmla="*/ 91233 h 2468998"/>
              <a:gd name="connsiteX10" fmla="*/ 1188054 w 2372219"/>
              <a:gd name="connsiteY10" fmla="*/ 0 h 2468998"/>
              <a:gd name="connsiteX11" fmla="*/ 1292113 w 2372219"/>
              <a:gd name="connsiteY11" fmla="*/ 91233 h 2468998"/>
              <a:gd name="connsiteX12" fmla="*/ 2062403 w 2372219"/>
              <a:gd name="connsiteY12" fmla="*/ 473886 h 2468998"/>
              <a:gd name="connsiteX13" fmla="*/ 2372219 w 2372219"/>
              <a:gd name="connsiteY13" fmla="*/ 1134881 h 2468998"/>
              <a:gd name="connsiteX14" fmla="*/ 2372219 w 2372219"/>
              <a:gd name="connsiteY14" fmla="*/ 1235988 h 2468998"/>
              <a:gd name="connsiteX15" fmla="*/ 2372219 w 2372219"/>
              <a:gd name="connsiteY15" fmla="*/ 1524590 h 2468998"/>
              <a:gd name="connsiteX16" fmla="*/ 2372219 w 2372219"/>
              <a:gd name="connsiteY16" fmla="*/ 1685168 h 2468998"/>
              <a:gd name="connsiteX17" fmla="*/ 2372219 w 2372219"/>
              <a:gd name="connsiteY17" fmla="*/ 1906283 h 2468998"/>
              <a:gd name="connsiteX18" fmla="*/ 2372219 w 2372219"/>
              <a:gd name="connsiteY18" fmla="*/ 2074878 h 2468998"/>
              <a:gd name="connsiteX19" fmla="*/ 2353763 w 2372219"/>
              <a:gd name="connsiteY19" fmla="*/ 2301179 h 2468998"/>
              <a:gd name="connsiteX20" fmla="*/ 2334647 w 2372219"/>
              <a:gd name="connsiteY20" fmla="*/ 2377558 h 2468998"/>
              <a:gd name="connsiteX21" fmla="*/ 129012 w 2372219"/>
              <a:gd name="connsiteY21" fmla="*/ 2468998 h 2468998"/>
              <a:gd name="connsiteX0" fmla="*/ 37572 w 2372219"/>
              <a:gd name="connsiteY0" fmla="*/ 2377558 h 2377558"/>
              <a:gd name="connsiteX1" fmla="*/ 18456 w 2372219"/>
              <a:gd name="connsiteY1" fmla="*/ 2301179 h 2377558"/>
              <a:gd name="connsiteX2" fmla="*/ 0 w 2372219"/>
              <a:gd name="connsiteY2" fmla="*/ 2074878 h 2377558"/>
              <a:gd name="connsiteX3" fmla="*/ 0 w 2372219"/>
              <a:gd name="connsiteY3" fmla="*/ 1906283 h 2377558"/>
              <a:gd name="connsiteX4" fmla="*/ 0 w 2372219"/>
              <a:gd name="connsiteY4" fmla="*/ 1685168 h 2377558"/>
              <a:gd name="connsiteX5" fmla="*/ 0 w 2372219"/>
              <a:gd name="connsiteY5" fmla="*/ 1524590 h 2377558"/>
              <a:gd name="connsiteX6" fmla="*/ 0 w 2372219"/>
              <a:gd name="connsiteY6" fmla="*/ 1235988 h 2377558"/>
              <a:gd name="connsiteX7" fmla="*/ 0 w 2372219"/>
              <a:gd name="connsiteY7" fmla="*/ 1134881 h 2377558"/>
              <a:gd name="connsiteX8" fmla="*/ 309816 w 2372219"/>
              <a:gd name="connsiteY8" fmla="*/ 473886 h 2377558"/>
              <a:gd name="connsiteX9" fmla="*/ 1080108 w 2372219"/>
              <a:gd name="connsiteY9" fmla="*/ 91233 h 2377558"/>
              <a:gd name="connsiteX10" fmla="*/ 1188054 w 2372219"/>
              <a:gd name="connsiteY10" fmla="*/ 0 h 2377558"/>
              <a:gd name="connsiteX11" fmla="*/ 1292113 w 2372219"/>
              <a:gd name="connsiteY11" fmla="*/ 91233 h 2377558"/>
              <a:gd name="connsiteX12" fmla="*/ 2062403 w 2372219"/>
              <a:gd name="connsiteY12" fmla="*/ 473886 h 2377558"/>
              <a:gd name="connsiteX13" fmla="*/ 2372219 w 2372219"/>
              <a:gd name="connsiteY13" fmla="*/ 1134881 h 2377558"/>
              <a:gd name="connsiteX14" fmla="*/ 2372219 w 2372219"/>
              <a:gd name="connsiteY14" fmla="*/ 1235988 h 2377558"/>
              <a:gd name="connsiteX15" fmla="*/ 2372219 w 2372219"/>
              <a:gd name="connsiteY15" fmla="*/ 1524590 h 2377558"/>
              <a:gd name="connsiteX16" fmla="*/ 2372219 w 2372219"/>
              <a:gd name="connsiteY16" fmla="*/ 1685168 h 2377558"/>
              <a:gd name="connsiteX17" fmla="*/ 2372219 w 2372219"/>
              <a:gd name="connsiteY17" fmla="*/ 1906283 h 2377558"/>
              <a:gd name="connsiteX18" fmla="*/ 2372219 w 2372219"/>
              <a:gd name="connsiteY18" fmla="*/ 2074878 h 2377558"/>
              <a:gd name="connsiteX19" fmla="*/ 2353763 w 2372219"/>
              <a:gd name="connsiteY19" fmla="*/ 2301179 h 2377558"/>
              <a:gd name="connsiteX20" fmla="*/ 2334647 w 2372219"/>
              <a:gd name="connsiteY20" fmla="*/ 2377558 h 2377558"/>
              <a:gd name="connsiteX0" fmla="*/ 37572 w 2372219"/>
              <a:gd name="connsiteY0" fmla="*/ 2377558 h 2377558"/>
              <a:gd name="connsiteX1" fmla="*/ 18456 w 2372219"/>
              <a:gd name="connsiteY1" fmla="*/ 2301179 h 2377558"/>
              <a:gd name="connsiteX2" fmla="*/ 0 w 2372219"/>
              <a:gd name="connsiteY2" fmla="*/ 2074878 h 2377558"/>
              <a:gd name="connsiteX3" fmla="*/ 0 w 2372219"/>
              <a:gd name="connsiteY3" fmla="*/ 1906283 h 2377558"/>
              <a:gd name="connsiteX4" fmla="*/ 0 w 2372219"/>
              <a:gd name="connsiteY4" fmla="*/ 1685168 h 2377558"/>
              <a:gd name="connsiteX5" fmla="*/ 0 w 2372219"/>
              <a:gd name="connsiteY5" fmla="*/ 1524590 h 2377558"/>
              <a:gd name="connsiteX6" fmla="*/ 0 w 2372219"/>
              <a:gd name="connsiteY6" fmla="*/ 1235988 h 2377558"/>
              <a:gd name="connsiteX7" fmla="*/ 0 w 2372219"/>
              <a:gd name="connsiteY7" fmla="*/ 1134881 h 2377558"/>
              <a:gd name="connsiteX8" fmla="*/ 309816 w 2372219"/>
              <a:gd name="connsiteY8" fmla="*/ 473886 h 2377558"/>
              <a:gd name="connsiteX9" fmla="*/ 1080108 w 2372219"/>
              <a:gd name="connsiteY9" fmla="*/ 91233 h 2377558"/>
              <a:gd name="connsiteX10" fmla="*/ 1188054 w 2372219"/>
              <a:gd name="connsiteY10" fmla="*/ 0 h 2377558"/>
              <a:gd name="connsiteX11" fmla="*/ 1292113 w 2372219"/>
              <a:gd name="connsiteY11" fmla="*/ 91233 h 2377558"/>
              <a:gd name="connsiteX12" fmla="*/ 2062403 w 2372219"/>
              <a:gd name="connsiteY12" fmla="*/ 473886 h 2377558"/>
              <a:gd name="connsiteX13" fmla="*/ 2372219 w 2372219"/>
              <a:gd name="connsiteY13" fmla="*/ 1134881 h 2377558"/>
              <a:gd name="connsiteX14" fmla="*/ 2372219 w 2372219"/>
              <a:gd name="connsiteY14" fmla="*/ 1235988 h 2377558"/>
              <a:gd name="connsiteX15" fmla="*/ 2372219 w 2372219"/>
              <a:gd name="connsiteY15" fmla="*/ 1524590 h 2377558"/>
              <a:gd name="connsiteX16" fmla="*/ 2372219 w 2372219"/>
              <a:gd name="connsiteY16" fmla="*/ 1906283 h 2377558"/>
              <a:gd name="connsiteX17" fmla="*/ 2372219 w 2372219"/>
              <a:gd name="connsiteY17" fmla="*/ 2074878 h 2377558"/>
              <a:gd name="connsiteX18" fmla="*/ 2353763 w 2372219"/>
              <a:gd name="connsiteY18" fmla="*/ 2301179 h 2377558"/>
              <a:gd name="connsiteX19" fmla="*/ 2334647 w 2372219"/>
              <a:gd name="connsiteY19" fmla="*/ 2377558 h 2377558"/>
              <a:gd name="connsiteX0" fmla="*/ 37572 w 2372219"/>
              <a:gd name="connsiteY0" fmla="*/ 2377558 h 2377558"/>
              <a:gd name="connsiteX1" fmla="*/ 18456 w 2372219"/>
              <a:gd name="connsiteY1" fmla="*/ 2301179 h 2377558"/>
              <a:gd name="connsiteX2" fmla="*/ 0 w 2372219"/>
              <a:gd name="connsiteY2" fmla="*/ 2074878 h 2377558"/>
              <a:gd name="connsiteX3" fmla="*/ 0 w 2372219"/>
              <a:gd name="connsiteY3" fmla="*/ 1906283 h 2377558"/>
              <a:gd name="connsiteX4" fmla="*/ 0 w 2372219"/>
              <a:gd name="connsiteY4" fmla="*/ 1685168 h 2377558"/>
              <a:gd name="connsiteX5" fmla="*/ 0 w 2372219"/>
              <a:gd name="connsiteY5" fmla="*/ 1524590 h 2377558"/>
              <a:gd name="connsiteX6" fmla="*/ 0 w 2372219"/>
              <a:gd name="connsiteY6" fmla="*/ 1235988 h 2377558"/>
              <a:gd name="connsiteX7" fmla="*/ 0 w 2372219"/>
              <a:gd name="connsiteY7" fmla="*/ 1134881 h 2377558"/>
              <a:gd name="connsiteX8" fmla="*/ 309816 w 2372219"/>
              <a:gd name="connsiteY8" fmla="*/ 473886 h 2377558"/>
              <a:gd name="connsiteX9" fmla="*/ 1080108 w 2372219"/>
              <a:gd name="connsiteY9" fmla="*/ 91233 h 2377558"/>
              <a:gd name="connsiteX10" fmla="*/ 1188054 w 2372219"/>
              <a:gd name="connsiteY10" fmla="*/ 0 h 2377558"/>
              <a:gd name="connsiteX11" fmla="*/ 1292113 w 2372219"/>
              <a:gd name="connsiteY11" fmla="*/ 91233 h 2377558"/>
              <a:gd name="connsiteX12" fmla="*/ 2062403 w 2372219"/>
              <a:gd name="connsiteY12" fmla="*/ 473886 h 2377558"/>
              <a:gd name="connsiteX13" fmla="*/ 2372219 w 2372219"/>
              <a:gd name="connsiteY13" fmla="*/ 1134881 h 2377558"/>
              <a:gd name="connsiteX14" fmla="*/ 2372219 w 2372219"/>
              <a:gd name="connsiteY14" fmla="*/ 1235988 h 2377558"/>
              <a:gd name="connsiteX15" fmla="*/ 2372219 w 2372219"/>
              <a:gd name="connsiteY15" fmla="*/ 1906283 h 2377558"/>
              <a:gd name="connsiteX16" fmla="*/ 2372219 w 2372219"/>
              <a:gd name="connsiteY16" fmla="*/ 2074878 h 2377558"/>
              <a:gd name="connsiteX17" fmla="*/ 2353763 w 2372219"/>
              <a:gd name="connsiteY17" fmla="*/ 2301179 h 2377558"/>
              <a:gd name="connsiteX18" fmla="*/ 2334647 w 2372219"/>
              <a:gd name="connsiteY18" fmla="*/ 2377558 h 2377558"/>
              <a:gd name="connsiteX0" fmla="*/ 37572 w 2372219"/>
              <a:gd name="connsiteY0" fmla="*/ 2377558 h 2377558"/>
              <a:gd name="connsiteX1" fmla="*/ 18456 w 2372219"/>
              <a:gd name="connsiteY1" fmla="*/ 2301179 h 2377558"/>
              <a:gd name="connsiteX2" fmla="*/ 0 w 2372219"/>
              <a:gd name="connsiteY2" fmla="*/ 2074878 h 2377558"/>
              <a:gd name="connsiteX3" fmla="*/ 0 w 2372219"/>
              <a:gd name="connsiteY3" fmla="*/ 1906283 h 2377558"/>
              <a:gd name="connsiteX4" fmla="*/ 0 w 2372219"/>
              <a:gd name="connsiteY4" fmla="*/ 1685168 h 2377558"/>
              <a:gd name="connsiteX5" fmla="*/ 0 w 2372219"/>
              <a:gd name="connsiteY5" fmla="*/ 1524590 h 2377558"/>
              <a:gd name="connsiteX6" fmla="*/ 0 w 2372219"/>
              <a:gd name="connsiteY6" fmla="*/ 1235988 h 2377558"/>
              <a:gd name="connsiteX7" fmla="*/ 0 w 2372219"/>
              <a:gd name="connsiteY7" fmla="*/ 1134881 h 2377558"/>
              <a:gd name="connsiteX8" fmla="*/ 309816 w 2372219"/>
              <a:gd name="connsiteY8" fmla="*/ 473886 h 2377558"/>
              <a:gd name="connsiteX9" fmla="*/ 1080108 w 2372219"/>
              <a:gd name="connsiteY9" fmla="*/ 91233 h 2377558"/>
              <a:gd name="connsiteX10" fmla="*/ 1188054 w 2372219"/>
              <a:gd name="connsiteY10" fmla="*/ 0 h 2377558"/>
              <a:gd name="connsiteX11" fmla="*/ 1292113 w 2372219"/>
              <a:gd name="connsiteY11" fmla="*/ 91233 h 2377558"/>
              <a:gd name="connsiteX12" fmla="*/ 2062403 w 2372219"/>
              <a:gd name="connsiteY12" fmla="*/ 473886 h 2377558"/>
              <a:gd name="connsiteX13" fmla="*/ 2372219 w 2372219"/>
              <a:gd name="connsiteY13" fmla="*/ 1134881 h 2377558"/>
              <a:gd name="connsiteX14" fmla="*/ 2372219 w 2372219"/>
              <a:gd name="connsiteY14" fmla="*/ 1235988 h 2377558"/>
              <a:gd name="connsiteX15" fmla="*/ 2372219 w 2372219"/>
              <a:gd name="connsiteY15" fmla="*/ 2074878 h 2377558"/>
              <a:gd name="connsiteX16" fmla="*/ 2353763 w 2372219"/>
              <a:gd name="connsiteY16" fmla="*/ 2301179 h 2377558"/>
              <a:gd name="connsiteX17" fmla="*/ 2334647 w 2372219"/>
              <a:gd name="connsiteY17" fmla="*/ 2377558 h 2377558"/>
              <a:gd name="connsiteX0" fmla="*/ 37572 w 2372219"/>
              <a:gd name="connsiteY0" fmla="*/ 2377558 h 2377558"/>
              <a:gd name="connsiteX1" fmla="*/ 18456 w 2372219"/>
              <a:gd name="connsiteY1" fmla="*/ 2301179 h 2377558"/>
              <a:gd name="connsiteX2" fmla="*/ 0 w 2372219"/>
              <a:gd name="connsiteY2" fmla="*/ 2074878 h 2377558"/>
              <a:gd name="connsiteX3" fmla="*/ 0 w 2372219"/>
              <a:gd name="connsiteY3" fmla="*/ 1906283 h 2377558"/>
              <a:gd name="connsiteX4" fmla="*/ 0 w 2372219"/>
              <a:gd name="connsiteY4" fmla="*/ 1685168 h 2377558"/>
              <a:gd name="connsiteX5" fmla="*/ 0 w 2372219"/>
              <a:gd name="connsiteY5" fmla="*/ 1235988 h 2377558"/>
              <a:gd name="connsiteX6" fmla="*/ 0 w 2372219"/>
              <a:gd name="connsiteY6" fmla="*/ 1134881 h 2377558"/>
              <a:gd name="connsiteX7" fmla="*/ 309816 w 2372219"/>
              <a:gd name="connsiteY7" fmla="*/ 473886 h 2377558"/>
              <a:gd name="connsiteX8" fmla="*/ 1080108 w 2372219"/>
              <a:gd name="connsiteY8" fmla="*/ 91233 h 2377558"/>
              <a:gd name="connsiteX9" fmla="*/ 1188054 w 2372219"/>
              <a:gd name="connsiteY9" fmla="*/ 0 h 2377558"/>
              <a:gd name="connsiteX10" fmla="*/ 1292113 w 2372219"/>
              <a:gd name="connsiteY10" fmla="*/ 91233 h 2377558"/>
              <a:gd name="connsiteX11" fmla="*/ 2062403 w 2372219"/>
              <a:gd name="connsiteY11" fmla="*/ 473886 h 2377558"/>
              <a:gd name="connsiteX12" fmla="*/ 2372219 w 2372219"/>
              <a:gd name="connsiteY12" fmla="*/ 1134881 h 2377558"/>
              <a:gd name="connsiteX13" fmla="*/ 2372219 w 2372219"/>
              <a:gd name="connsiteY13" fmla="*/ 1235988 h 2377558"/>
              <a:gd name="connsiteX14" fmla="*/ 2372219 w 2372219"/>
              <a:gd name="connsiteY14" fmla="*/ 2074878 h 2377558"/>
              <a:gd name="connsiteX15" fmla="*/ 2353763 w 2372219"/>
              <a:gd name="connsiteY15" fmla="*/ 2301179 h 2377558"/>
              <a:gd name="connsiteX16" fmla="*/ 2334647 w 2372219"/>
              <a:gd name="connsiteY16" fmla="*/ 2377558 h 2377558"/>
              <a:gd name="connsiteX0" fmla="*/ 37572 w 2372219"/>
              <a:gd name="connsiteY0" fmla="*/ 2377558 h 2377558"/>
              <a:gd name="connsiteX1" fmla="*/ 18456 w 2372219"/>
              <a:gd name="connsiteY1" fmla="*/ 2301179 h 2377558"/>
              <a:gd name="connsiteX2" fmla="*/ 0 w 2372219"/>
              <a:gd name="connsiteY2" fmla="*/ 2074878 h 2377558"/>
              <a:gd name="connsiteX3" fmla="*/ 0 w 2372219"/>
              <a:gd name="connsiteY3" fmla="*/ 1906283 h 2377558"/>
              <a:gd name="connsiteX4" fmla="*/ 0 w 2372219"/>
              <a:gd name="connsiteY4" fmla="*/ 1685168 h 2377558"/>
              <a:gd name="connsiteX5" fmla="*/ 0 w 2372219"/>
              <a:gd name="connsiteY5" fmla="*/ 1134881 h 2377558"/>
              <a:gd name="connsiteX6" fmla="*/ 309816 w 2372219"/>
              <a:gd name="connsiteY6" fmla="*/ 473886 h 2377558"/>
              <a:gd name="connsiteX7" fmla="*/ 1080108 w 2372219"/>
              <a:gd name="connsiteY7" fmla="*/ 91233 h 2377558"/>
              <a:gd name="connsiteX8" fmla="*/ 1188054 w 2372219"/>
              <a:gd name="connsiteY8" fmla="*/ 0 h 2377558"/>
              <a:gd name="connsiteX9" fmla="*/ 1292113 w 2372219"/>
              <a:gd name="connsiteY9" fmla="*/ 91233 h 2377558"/>
              <a:gd name="connsiteX10" fmla="*/ 2062403 w 2372219"/>
              <a:gd name="connsiteY10" fmla="*/ 473886 h 2377558"/>
              <a:gd name="connsiteX11" fmla="*/ 2372219 w 2372219"/>
              <a:gd name="connsiteY11" fmla="*/ 1134881 h 2377558"/>
              <a:gd name="connsiteX12" fmla="*/ 2372219 w 2372219"/>
              <a:gd name="connsiteY12" fmla="*/ 1235988 h 2377558"/>
              <a:gd name="connsiteX13" fmla="*/ 2372219 w 2372219"/>
              <a:gd name="connsiteY13" fmla="*/ 2074878 h 2377558"/>
              <a:gd name="connsiteX14" fmla="*/ 2353763 w 2372219"/>
              <a:gd name="connsiteY14" fmla="*/ 2301179 h 2377558"/>
              <a:gd name="connsiteX15" fmla="*/ 2334647 w 2372219"/>
              <a:gd name="connsiteY15" fmla="*/ 2377558 h 2377558"/>
              <a:gd name="connsiteX0" fmla="*/ 37572 w 2372219"/>
              <a:gd name="connsiteY0" fmla="*/ 2377558 h 2377558"/>
              <a:gd name="connsiteX1" fmla="*/ 18456 w 2372219"/>
              <a:gd name="connsiteY1" fmla="*/ 2301179 h 2377558"/>
              <a:gd name="connsiteX2" fmla="*/ 0 w 2372219"/>
              <a:gd name="connsiteY2" fmla="*/ 2074878 h 2377558"/>
              <a:gd name="connsiteX3" fmla="*/ 0 w 2372219"/>
              <a:gd name="connsiteY3" fmla="*/ 1685168 h 2377558"/>
              <a:gd name="connsiteX4" fmla="*/ 0 w 2372219"/>
              <a:gd name="connsiteY4" fmla="*/ 1134881 h 2377558"/>
              <a:gd name="connsiteX5" fmla="*/ 309816 w 2372219"/>
              <a:gd name="connsiteY5" fmla="*/ 473886 h 2377558"/>
              <a:gd name="connsiteX6" fmla="*/ 1080108 w 2372219"/>
              <a:gd name="connsiteY6" fmla="*/ 91233 h 2377558"/>
              <a:gd name="connsiteX7" fmla="*/ 1188054 w 2372219"/>
              <a:gd name="connsiteY7" fmla="*/ 0 h 2377558"/>
              <a:gd name="connsiteX8" fmla="*/ 1292113 w 2372219"/>
              <a:gd name="connsiteY8" fmla="*/ 91233 h 2377558"/>
              <a:gd name="connsiteX9" fmla="*/ 2062403 w 2372219"/>
              <a:gd name="connsiteY9" fmla="*/ 473886 h 2377558"/>
              <a:gd name="connsiteX10" fmla="*/ 2372219 w 2372219"/>
              <a:gd name="connsiteY10" fmla="*/ 1134881 h 2377558"/>
              <a:gd name="connsiteX11" fmla="*/ 2372219 w 2372219"/>
              <a:gd name="connsiteY11" fmla="*/ 1235988 h 2377558"/>
              <a:gd name="connsiteX12" fmla="*/ 2372219 w 2372219"/>
              <a:gd name="connsiteY12" fmla="*/ 2074878 h 2377558"/>
              <a:gd name="connsiteX13" fmla="*/ 2353763 w 2372219"/>
              <a:gd name="connsiteY13" fmla="*/ 2301179 h 2377558"/>
              <a:gd name="connsiteX14" fmla="*/ 2334647 w 2372219"/>
              <a:gd name="connsiteY14" fmla="*/ 2377558 h 2377558"/>
              <a:gd name="connsiteX0" fmla="*/ 37572 w 2372219"/>
              <a:gd name="connsiteY0" fmla="*/ 2377558 h 2377558"/>
              <a:gd name="connsiteX1" fmla="*/ 18456 w 2372219"/>
              <a:gd name="connsiteY1" fmla="*/ 2301179 h 2377558"/>
              <a:gd name="connsiteX2" fmla="*/ 0 w 2372219"/>
              <a:gd name="connsiteY2" fmla="*/ 2074878 h 2377558"/>
              <a:gd name="connsiteX3" fmla="*/ 0 w 2372219"/>
              <a:gd name="connsiteY3" fmla="*/ 1134881 h 2377558"/>
              <a:gd name="connsiteX4" fmla="*/ 309816 w 2372219"/>
              <a:gd name="connsiteY4" fmla="*/ 473886 h 2377558"/>
              <a:gd name="connsiteX5" fmla="*/ 1080108 w 2372219"/>
              <a:gd name="connsiteY5" fmla="*/ 91233 h 2377558"/>
              <a:gd name="connsiteX6" fmla="*/ 1188054 w 2372219"/>
              <a:gd name="connsiteY6" fmla="*/ 0 h 2377558"/>
              <a:gd name="connsiteX7" fmla="*/ 1292113 w 2372219"/>
              <a:gd name="connsiteY7" fmla="*/ 91233 h 2377558"/>
              <a:gd name="connsiteX8" fmla="*/ 2062403 w 2372219"/>
              <a:gd name="connsiteY8" fmla="*/ 473886 h 2377558"/>
              <a:gd name="connsiteX9" fmla="*/ 2372219 w 2372219"/>
              <a:gd name="connsiteY9" fmla="*/ 1134881 h 2377558"/>
              <a:gd name="connsiteX10" fmla="*/ 2372219 w 2372219"/>
              <a:gd name="connsiteY10" fmla="*/ 1235988 h 2377558"/>
              <a:gd name="connsiteX11" fmla="*/ 2372219 w 2372219"/>
              <a:gd name="connsiteY11" fmla="*/ 2074878 h 2377558"/>
              <a:gd name="connsiteX12" fmla="*/ 2353763 w 2372219"/>
              <a:gd name="connsiteY12" fmla="*/ 2301179 h 2377558"/>
              <a:gd name="connsiteX13" fmla="*/ 2334647 w 2372219"/>
              <a:gd name="connsiteY13" fmla="*/ 2377558 h 2377558"/>
              <a:gd name="connsiteX0" fmla="*/ 37572 w 2372219"/>
              <a:gd name="connsiteY0" fmla="*/ 2377558 h 2377558"/>
              <a:gd name="connsiteX1" fmla="*/ 18456 w 2372219"/>
              <a:gd name="connsiteY1" fmla="*/ 2301179 h 2377558"/>
              <a:gd name="connsiteX2" fmla="*/ 0 w 2372219"/>
              <a:gd name="connsiteY2" fmla="*/ 2074878 h 2377558"/>
              <a:gd name="connsiteX3" fmla="*/ 0 w 2372219"/>
              <a:gd name="connsiteY3" fmla="*/ 1134881 h 2377558"/>
              <a:gd name="connsiteX4" fmla="*/ 309816 w 2372219"/>
              <a:gd name="connsiteY4" fmla="*/ 473886 h 2377558"/>
              <a:gd name="connsiteX5" fmla="*/ 1080108 w 2372219"/>
              <a:gd name="connsiteY5" fmla="*/ 91233 h 2377558"/>
              <a:gd name="connsiteX6" fmla="*/ 1188054 w 2372219"/>
              <a:gd name="connsiteY6" fmla="*/ 0 h 2377558"/>
              <a:gd name="connsiteX7" fmla="*/ 1292113 w 2372219"/>
              <a:gd name="connsiteY7" fmla="*/ 91233 h 2377558"/>
              <a:gd name="connsiteX8" fmla="*/ 2062403 w 2372219"/>
              <a:gd name="connsiteY8" fmla="*/ 473886 h 2377558"/>
              <a:gd name="connsiteX9" fmla="*/ 2372219 w 2372219"/>
              <a:gd name="connsiteY9" fmla="*/ 1134881 h 2377558"/>
              <a:gd name="connsiteX10" fmla="*/ 2372219 w 2372219"/>
              <a:gd name="connsiteY10" fmla="*/ 2074878 h 2377558"/>
              <a:gd name="connsiteX11" fmla="*/ 2353763 w 2372219"/>
              <a:gd name="connsiteY11" fmla="*/ 2301179 h 2377558"/>
              <a:gd name="connsiteX12" fmla="*/ 2334647 w 2372219"/>
              <a:gd name="connsiteY12" fmla="*/ 2377558 h 23775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372219" h="2377558">
                <a:moveTo>
                  <a:pt x="37572" y="2377558"/>
                </a:moveTo>
                <a:lnTo>
                  <a:pt x="18456" y="2301179"/>
                </a:lnTo>
                <a:cubicBezTo>
                  <a:pt x="6051" y="2234851"/>
                  <a:pt x="0" y="2160191"/>
                  <a:pt x="0" y="2074878"/>
                </a:cubicBezTo>
                <a:lnTo>
                  <a:pt x="0" y="1134881"/>
                </a:lnTo>
                <a:cubicBezTo>
                  <a:pt x="0" y="793630"/>
                  <a:pt x="96817" y="622823"/>
                  <a:pt x="309816" y="473886"/>
                </a:cubicBezTo>
                <a:cubicBezTo>
                  <a:pt x="531329" y="345550"/>
                  <a:pt x="822086" y="290627"/>
                  <a:pt x="1080108" y="91233"/>
                </a:cubicBezTo>
                <a:lnTo>
                  <a:pt x="1188054" y="0"/>
                </a:lnTo>
                <a:lnTo>
                  <a:pt x="1292113" y="91233"/>
                </a:lnTo>
                <a:cubicBezTo>
                  <a:pt x="1550134" y="290627"/>
                  <a:pt x="1840892" y="345550"/>
                  <a:pt x="2062403" y="473886"/>
                </a:cubicBezTo>
                <a:cubicBezTo>
                  <a:pt x="2275403" y="622823"/>
                  <a:pt x="2372219" y="793630"/>
                  <a:pt x="2372219" y="1134881"/>
                </a:cubicBezTo>
                <a:lnTo>
                  <a:pt x="2372219" y="2074878"/>
                </a:lnTo>
                <a:cubicBezTo>
                  <a:pt x="2372219" y="2160191"/>
                  <a:pt x="2366168" y="2234851"/>
                  <a:pt x="2353763" y="2301179"/>
                </a:cubicBezTo>
                <a:lnTo>
                  <a:pt x="2334647" y="2377558"/>
                </a:lnTo>
              </a:path>
            </a:pathLst>
          </a:custGeom>
          <a:noFill/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03816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B49DDE3-D095-6B49-8468-C97AFBEC5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73151CDA-CFF6-94C0-468E-8A9B677F35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270" y="2649945"/>
            <a:ext cx="4014345" cy="1507398"/>
          </a:xfrm>
        </p:spPr>
        <p:txBody>
          <a:bodyPr anchor="ctr">
            <a:normAutofit/>
          </a:bodyPr>
          <a:lstStyle/>
          <a:p>
            <a:r>
              <a:rPr lang="pl-PL" dirty="0" err="1"/>
              <a:t>Druidic</a:t>
            </a:r>
            <a:r>
              <a:rPr lang="pl-PL" dirty="0"/>
              <a:t> </a:t>
            </a:r>
            <a:r>
              <a:rPr lang="pl-PL"/>
              <a:t>Movements</a:t>
            </a:r>
            <a:endParaRPr lang="pl-PL" err="1"/>
          </a:p>
        </p:txBody>
      </p:sp>
      <p:pic>
        <p:nvPicPr>
          <p:cNvPr id="4" name="Grafika 4">
            <a:extLst>
              <a:ext uri="{FF2B5EF4-FFF2-40B4-BE49-F238E27FC236}">
                <a16:creationId xmlns:a16="http://schemas.microsoft.com/office/drawing/2014/main" id="{FF407B81-AA23-99FF-9DE8-7AAEE88B57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47720" y="35123"/>
            <a:ext cx="2127384" cy="2127384"/>
          </a:xfrm>
          <a:prstGeom prst="rect">
            <a:avLst/>
          </a:prstGeom>
        </p:spPr>
      </p:pic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C3CA578B-5FA2-42B3-85A7-E78AFE06B4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0828" y="720724"/>
            <a:ext cx="4014345" cy="541457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13FF8FFC-413B-31E0-2CA9-87EFD5B375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13315" y="1091434"/>
            <a:ext cx="5143500" cy="451264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pl-PL" sz="1600" dirty="0" err="1"/>
              <a:t>Neo-Druidry</a:t>
            </a:r>
            <a:r>
              <a:rPr lang="pl-PL" sz="1600" dirty="0"/>
              <a:t> </a:t>
            </a:r>
            <a:r>
              <a:rPr lang="pl-PL" sz="1600" dirty="0" err="1"/>
              <a:t>could</a:t>
            </a:r>
            <a:r>
              <a:rPr lang="pl-PL" sz="1600" dirty="0"/>
              <a:t> be </a:t>
            </a:r>
            <a:r>
              <a:rPr lang="pl-PL" sz="1600" dirty="0" err="1"/>
              <a:t>associated</a:t>
            </a:r>
            <a:r>
              <a:rPr lang="pl-PL" sz="1600" dirty="0"/>
              <a:t> with the 20th </a:t>
            </a:r>
            <a:r>
              <a:rPr lang="pl-PL" sz="1600" dirty="0" err="1"/>
              <a:t>century</a:t>
            </a:r>
            <a:r>
              <a:rPr lang="pl-PL" sz="1600" dirty="0"/>
              <a:t>, a </a:t>
            </a:r>
            <a:r>
              <a:rPr lang="pl-PL" sz="1600" dirty="0" err="1"/>
              <a:t>time</a:t>
            </a:r>
            <a:r>
              <a:rPr lang="pl-PL" sz="1600" dirty="0"/>
              <a:t> </a:t>
            </a:r>
            <a:r>
              <a:rPr lang="pl-PL" sz="1600" dirty="0" err="1"/>
              <a:t>that</a:t>
            </a:r>
            <a:r>
              <a:rPr lang="pl-PL" sz="1600" dirty="0"/>
              <a:t> </a:t>
            </a:r>
            <a:r>
              <a:rPr lang="pl-PL" sz="1600" dirty="0" err="1"/>
              <a:t>left</a:t>
            </a:r>
            <a:r>
              <a:rPr lang="pl-PL" sz="1600" dirty="0"/>
              <a:t> </a:t>
            </a:r>
            <a:r>
              <a:rPr lang="pl-PL" sz="1600" dirty="0" err="1"/>
              <a:t>people</a:t>
            </a:r>
            <a:r>
              <a:rPr lang="pl-PL" sz="1600" dirty="0"/>
              <a:t> </a:t>
            </a:r>
            <a:r>
              <a:rPr lang="pl-PL" sz="1600" dirty="0" err="1"/>
              <a:t>searching</a:t>
            </a:r>
            <a:r>
              <a:rPr lang="pl-PL" sz="1600" dirty="0"/>
              <a:t> for </a:t>
            </a:r>
            <a:r>
              <a:rPr lang="pl-PL" sz="1600" dirty="0" err="1"/>
              <a:t>spiritual</a:t>
            </a:r>
            <a:r>
              <a:rPr lang="pl-PL" sz="1600" dirty="0"/>
              <a:t> </a:t>
            </a:r>
            <a:r>
              <a:rPr lang="pl-PL" sz="1600" dirty="0" err="1"/>
              <a:t>salvations</a:t>
            </a:r>
            <a:r>
              <a:rPr lang="pl-PL" sz="1600" dirty="0"/>
              <a:t> and </a:t>
            </a:r>
            <a:r>
              <a:rPr lang="pl-PL" sz="1600" dirty="0" err="1"/>
              <a:t>answers</a:t>
            </a:r>
            <a:r>
              <a:rPr lang="pl-PL" sz="1600" dirty="0"/>
              <a:t>, most </a:t>
            </a:r>
            <a:r>
              <a:rPr lang="pl-PL" sz="1600" dirty="0" err="1"/>
              <a:t>likely</a:t>
            </a:r>
            <a:r>
              <a:rPr lang="pl-PL" sz="1600" dirty="0"/>
              <a:t> </a:t>
            </a:r>
            <a:r>
              <a:rPr lang="pl-PL" sz="1600" dirty="0" err="1"/>
              <a:t>due</a:t>
            </a:r>
            <a:r>
              <a:rPr lang="pl-PL" sz="1600" dirty="0"/>
              <a:t> to the </a:t>
            </a:r>
            <a:r>
              <a:rPr lang="pl-PL" sz="1600" dirty="0" err="1"/>
              <a:t>fear</a:t>
            </a:r>
            <a:r>
              <a:rPr lang="pl-PL" sz="1600" dirty="0"/>
              <a:t> of the </a:t>
            </a:r>
            <a:r>
              <a:rPr lang="pl-PL" sz="1600" dirty="0" err="1"/>
              <a:t>year</a:t>
            </a:r>
            <a:r>
              <a:rPr lang="pl-PL" sz="1600" dirty="0"/>
              <a:t> of 2000. The 20th </a:t>
            </a:r>
            <a:r>
              <a:rPr lang="pl-PL" sz="1600" dirty="0" err="1"/>
              <a:t>century</a:t>
            </a:r>
            <a:r>
              <a:rPr lang="pl-PL" sz="1600" dirty="0"/>
              <a:t> </a:t>
            </a:r>
            <a:r>
              <a:rPr lang="pl-PL" sz="1600" dirty="0" err="1"/>
              <a:t>gave</a:t>
            </a:r>
            <a:r>
              <a:rPr lang="pl-PL" sz="1600" dirty="0"/>
              <a:t> </a:t>
            </a:r>
            <a:r>
              <a:rPr lang="pl-PL" sz="1600" dirty="0" err="1"/>
              <a:t>rise</a:t>
            </a:r>
            <a:r>
              <a:rPr lang="pl-PL" sz="1600" dirty="0"/>
              <a:t> to </a:t>
            </a:r>
            <a:r>
              <a:rPr lang="pl-PL" sz="1600" dirty="0" err="1"/>
              <a:t>many</a:t>
            </a:r>
            <a:r>
              <a:rPr lang="pl-PL" sz="1600" dirty="0"/>
              <a:t> </a:t>
            </a:r>
            <a:r>
              <a:rPr lang="pl-PL" sz="1600" dirty="0" err="1"/>
              <a:t>spiritual</a:t>
            </a:r>
            <a:r>
              <a:rPr lang="pl-PL" sz="1600" dirty="0"/>
              <a:t> </a:t>
            </a:r>
            <a:r>
              <a:rPr lang="pl-PL" sz="1600" dirty="0" err="1"/>
              <a:t>traditions</a:t>
            </a:r>
            <a:r>
              <a:rPr lang="pl-PL" sz="1600" dirty="0"/>
              <a:t> and </a:t>
            </a:r>
            <a:r>
              <a:rPr lang="pl-PL" sz="1600" dirty="0" err="1"/>
              <a:t>revivals</a:t>
            </a:r>
            <a:r>
              <a:rPr lang="pl-PL" sz="1600" dirty="0"/>
              <a:t>, </a:t>
            </a:r>
            <a:r>
              <a:rPr lang="pl-PL" sz="1600" dirty="0" err="1"/>
              <a:t>Druids</a:t>
            </a:r>
            <a:r>
              <a:rPr lang="pl-PL" sz="1600" dirty="0"/>
              <a:t> </a:t>
            </a:r>
            <a:r>
              <a:rPr lang="pl-PL" sz="1600" dirty="0" err="1"/>
              <a:t>being</a:t>
            </a:r>
            <a:r>
              <a:rPr lang="pl-PL" sz="1600" dirty="0"/>
              <a:t> one of </a:t>
            </a:r>
            <a:r>
              <a:rPr lang="pl-PL" sz="1600" dirty="0" err="1"/>
              <a:t>them</a:t>
            </a:r>
            <a:r>
              <a:rPr lang="pl-PL" sz="1600" dirty="0"/>
              <a:t>.</a:t>
            </a:r>
          </a:p>
          <a:p>
            <a:pPr>
              <a:lnSpc>
                <a:spcPct val="100000"/>
              </a:lnSpc>
            </a:pPr>
            <a:r>
              <a:rPr lang="pl-PL" sz="1600" dirty="0"/>
              <a:t>In </a:t>
            </a:r>
            <a:r>
              <a:rPr lang="pl-PL" sz="1600" dirty="0" err="1"/>
              <a:t>paganism</a:t>
            </a:r>
            <a:r>
              <a:rPr lang="pl-PL" sz="1600" dirty="0"/>
              <a:t>, </a:t>
            </a:r>
            <a:r>
              <a:rPr lang="pl-PL" sz="1600" dirty="0" err="1"/>
              <a:t>which</a:t>
            </a:r>
            <a:r>
              <a:rPr lang="pl-PL" sz="1600" dirty="0"/>
              <a:t> </a:t>
            </a:r>
            <a:r>
              <a:rPr lang="pl-PL" sz="1600" dirty="0" err="1"/>
              <a:t>Druidry</a:t>
            </a:r>
            <a:r>
              <a:rPr lang="pl-PL" sz="1600" dirty="0"/>
              <a:t> </a:t>
            </a:r>
            <a:r>
              <a:rPr lang="pl-PL" sz="1600" dirty="0" err="1"/>
              <a:t>is</a:t>
            </a:r>
            <a:r>
              <a:rPr lang="pl-PL" sz="1600" dirty="0"/>
              <a:t> part of, </a:t>
            </a:r>
            <a:r>
              <a:rPr lang="pl-PL" sz="1600" dirty="0" err="1"/>
              <a:t>there</a:t>
            </a:r>
            <a:r>
              <a:rPr lang="pl-PL" sz="1600" dirty="0"/>
              <a:t> </a:t>
            </a:r>
            <a:r>
              <a:rPr lang="pl-PL" sz="1600" dirty="0" err="1"/>
              <a:t>is</a:t>
            </a:r>
            <a:r>
              <a:rPr lang="pl-PL" sz="1600" dirty="0"/>
              <a:t> a </a:t>
            </a:r>
            <a:r>
              <a:rPr lang="pl-PL" sz="1600" dirty="0" err="1"/>
              <a:t>saying</a:t>
            </a:r>
            <a:r>
              <a:rPr lang="pl-PL" sz="1600" dirty="0"/>
              <a:t> „</a:t>
            </a:r>
            <a:r>
              <a:rPr lang="pl-PL" sz="1600" dirty="0" err="1"/>
              <a:t>Ask</a:t>
            </a:r>
            <a:r>
              <a:rPr lang="pl-PL" sz="1600" dirty="0"/>
              <a:t> 3 </a:t>
            </a:r>
            <a:r>
              <a:rPr lang="pl-PL" sz="1600" dirty="0" err="1"/>
              <a:t>pagans</a:t>
            </a:r>
            <a:r>
              <a:rPr lang="pl-PL" sz="1600" dirty="0"/>
              <a:t> </a:t>
            </a:r>
            <a:r>
              <a:rPr lang="pl-PL" sz="1600" dirty="0" err="1"/>
              <a:t>what</a:t>
            </a:r>
            <a:r>
              <a:rPr lang="pl-PL" sz="1600" dirty="0"/>
              <a:t> </a:t>
            </a:r>
            <a:r>
              <a:rPr lang="pl-PL" sz="1600" dirty="0" err="1"/>
              <a:t>magic</a:t>
            </a:r>
            <a:r>
              <a:rPr lang="pl-PL" sz="1600" dirty="0"/>
              <a:t> </a:t>
            </a:r>
            <a:r>
              <a:rPr lang="pl-PL" sz="1600" dirty="0" err="1"/>
              <a:t>is</a:t>
            </a:r>
            <a:r>
              <a:rPr lang="pl-PL" sz="1600" dirty="0"/>
              <a:t> and </a:t>
            </a:r>
            <a:r>
              <a:rPr lang="pl-PL" sz="1600" dirty="0" err="1"/>
              <a:t>you</a:t>
            </a:r>
            <a:r>
              <a:rPr lang="pl-PL" sz="1600" dirty="0"/>
              <a:t> </a:t>
            </a:r>
            <a:r>
              <a:rPr lang="pl-PL" sz="1600" dirty="0" err="1"/>
              <a:t>will</a:t>
            </a:r>
            <a:r>
              <a:rPr lang="pl-PL" sz="1600" dirty="0"/>
              <a:t> </a:t>
            </a:r>
            <a:r>
              <a:rPr lang="pl-PL" sz="1600" dirty="0" err="1"/>
              <a:t>get</a:t>
            </a:r>
            <a:r>
              <a:rPr lang="pl-PL" sz="1600" dirty="0"/>
              <a:t> 5 </a:t>
            </a:r>
            <a:r>
              <a:rPr lang="pl-PL" sz="1600" dirty="0" err="1"/>
              <a:t>answers</a:t>
            </a:r>
            <a:r>
              <a:rPr lang="pl-PL" sz="1600" dirty="0"/>
              <a:t>”, the same </a:t>
            </a:r>
            <a:r>
              <a:rPr lang="pl-PL" sz="1600" dirty="0" err="1"/>
              <a:t>principle</a:t>
            </a:r>
            <a:r>
              <a:rPr lang="pl-PL" sz="1600" dirty="0"/>
              <a:t> </a:t>
            </a:r>
            <a:r>
              <a:rPr lang="pl-PL" sz="1600" dirty="0" err="1"/>
              <a:t>applies</a:t>
            </a:r>
            <a:r>
              <a:rPr lang="pl-PL" sz="1600" dirty="0"/>
              <a:t> to </a:t>
            </a:r>
            <a:r>
              <a:rPr lang="pl-PL" sz="1600" dirty="0" err="1"/>
              <a:t>Druidry</a:t>
            </a:r>
            <a:r>
              <a:rPr lang="pl-PL" sz="1600" dirty="0"/>
              <a:t>. </a:t>
            </a:r>
          </a:p>
          <a:p>
            <a:pPr>
              <a:lnSpc>
                <a:spcPct val="100000"/>
              </a:lnSpc>
            </a:pPr>
            <a:r>
              <a:rPr lang="pl-PL" sz="1600" dirty="0" err="1"/>
              <a:t>What</a:t>
            </a:r>
            <a:r>
              <a:rPr lang="pl-PL" sz="1600" dirty="0"/>
              <a:t> </a:t>
            </a:r>
            <a:r>
              <a:rPr lang="pl-PL" sz="1600" dirty="0" err="1"/>
              <a:t>connects</a:t>
            </a:r>
            <a:r>
              <a:rPr lang="pl-PL" sz="1600" dirty="0"/>
              <a:t> </a:t>
            </a:r>
            <a:r>
              <a:rPr lang="pl-PL" sz="1600" dirty="0" err="1"/>
              <a:t>all</a:t>
            </a:r>
            <a:r>
              <a:rPr lang="pl-PL" sz="1600" dirty="0"/>
              <a:t> </a:t>
            </a:r>
            <a:r>
              <a:rPr lang="pl-PL" sz="1600" dirty="0" err="1"/>
              <a:t>Druidic</a:t>
            </a:r>
            <a:r>
              <a:rPr lang="pl-PL" sz="1600" dirty="0"/>
              <a:t> </a:t>
            </a:r>
            <a:r>
              <a:rPr lang="pl-PL" sz="1600" dirty="0" err="1"/>
              <a:t>movements</a:t>
            </a:r>
            <a:r>
              <a:rPr lang="pl-PL" sz="1600" dirty="0"/>
              <a:t> </a:t>
            </a:r>
            <a:r>
              <a:rPr lang="pl-PL" sz="1600" dirty="0" err="1"/>
              <a:t>is</a:t>
            </a:r>
            <a:r>
              <a:rPr lang="pl-PL" sz="1600" dirty="0"/>
              <a:t> the </a:t>
            </a:r>
            <a:r>
              <a:rPr lang="pl-PL" sz="1600" dirty="0" err="1"/>
              <a:t>connection</a:t>
            </a:r>
            <a:r>
              <a:rPr lang="pl-PL" sz="1600" dirty="0"/>
              <a:t> to </a:t>
            </a:r>
            <a:r>
              <a:rPr lang="pl-PL" sz="1600" dirty="0" err="1"/>
              <a:t>nature</a:t>
            </a:r>
            <a:r>
              <a:rPr lang="pl-PL" sz="1600" dirty="0"/>
              <a:t>, </a:t>
            </a:r>
            <a:r>
              <a:rPr lang="pl-PL" sz="1600" dirty="0" err="1"/>
              <a:t>whether</a:t>
            </a:r>
            <a:r>
              <a:rPr lang="pl-PL" sz="1600" dirty="0"/>
              <a:t> </a:t>
            </a:r>
            <a:r>
              <a:rPr lang="pl-PL" sz="1600" dirty="0" err="1"/>
              <a:t>this</a:t>
            </a:r>
            <a:r>
              <a:rPr lang="pl-PL" sz="1600" dirty="0"/>
              <a:t> </a:t>
            </a:r>
            <a:r>
              <a:rPr lang="pl-PL" sz="1600" dirty="0" err="1"/>
              <a:t>is</a:t>
            </a:r>
            <a:r>
              <a:rPr lang="pl-PL" sz="1600" dirty="0"/>
              <a:t> </a:t>
            </a:r>
            <a:r>
              <a:rPr lang="pl-PL" sz="1600" dirty="0" err="1"/>
              <a:t>due</a:t>
            </a:r>
            <a:r>
              <a:rPr lang="pl-PL" sz="1600" dirty="0"/>
              <a:t> to ‚</a:t>
            </a:r>
            <a:r>
              <a:rPr lang="pl-PL" sz="1600" dirty="0" err="1"/>
              <a:t>Sacred</a:t>
            </a:r>
            <a:r>
              <a:rPr lang="pl-PL" sz="1600" dirty="0"/>
              <a:t> </a:t>
            </a:r>
            <a:r>
              <a:rPr lang="pl-PL" sz="1600" dirty="0" err="1"/>
              <a:t>Groves</a:t>
            </a:r>
            <a:r>
              <a:rPr lang="pl-PL" sz="1600" dirty="0"/>
              <a:t>’ </a:t>
            </a:r>
            <a:r>
              <a:rPr lang="pl-PL" sz="1600" dirty="0" err="1"/>
              <a:t>Druids</a:t>
            </a:r>
            <a:r>
              <a:rPr lang="pl-PL" sz="1600" dirty="0"/>
              <a:t> </a:t>
            </a:r>
            <a:r>
              <a:rPr lang="pl-PL" sz="1600" dirty="0" err="1"/>
              <a:t>were</a:t>
            </a:r>
            <a:r>
              <a:rPr lang="pl-PL" sz="1600" dirty="0"/>
              <a:t> </a:t>
            </a:r>
            <a:r>
              <a:rPr lang="pl-PL" sz="1600" dirty="0" err="1"/>
              <a:t>meant</a:t>
            </a:r>
            <a:r>
              <a:rPr lang="pl-PL" sz="1600" dirty="0"/>
              <a:t> to </a:t>
            </a:r>
            <a:r>
              <a:rPr lang="pl-PL" sz="1600" dirty="0" err="1"/>
              <a:t>gather</a:t>
            </a:r>
            <a:r>
              <a:rPr lang="pl-PL" sz="1600" dirty="0"/>
              <a:t> </a:t>
            </a:r>
            <a:r>
              <a:rPr lang="pl-PL" sz="1600" dirty="0" err="1"/>
              <a:t>at</a:t>
            </a:r>
            <a:r>
              <a:rPr lang="pl-PL" sz="1600" dirty="0"/>
              <a:t> and </a:t>
            </a:r>
            <a:r>
              <a:rPr lang="pl-PL" sz="1600" dirty="0" err="1"/>
              <a:t>protect</a:t>
            </a:r>
            <a:r>
              <a:rPr lang="pl-PL" sz="1600" dirty="0"/>
              <a:t>, </a:t>
            </a:r>
            <a:r>
              <a:rPr lang="pl-PL" sz="1600" dirty="0" err="1"/>
              <a:t>or</a:t>
            </a:r>
            <a:r>
              <a:rPr lang="pl-PL" sz="1600" dirty="0"/>
              <a:t> </a:t>
            </a:r>
            <a:r>
              <a:rPr lang="pl-PL" sz="1600" dirty="0" err="1"/>
              <a:t>their</a:t>
            </a:r>
            <a:r>
              <a:rPr lang="pl-PL" sz="1600" dirty="0"/>
              <a:t> </a:t>
            </a:r>
            <a:r>
              <a:rPr lang="pl-PL" sz="1600" dirty="0" err="1"/>
              <a:t>very</a:t>
            </a:r>
            <a:r>
              <a:rPr lang="pl-PL" sz="1600" dirty="0"/>
              <a:t> </a:t>
            </a:r>
            <a:r>
              <a:rPr lang="pl-PL" sz="1600" dirty="0" err="1"/>
              <a:t>name</a:t>
            </a:r>
            <a:r>
              <a:rPr lang="pl-PL" sz="1600" dirty="0"/>
              <a:t>, </a:t>
            </a:r>
            <a:r>
              <a:rPr lang="pl-PL" sz="1600" dirty="0" err="1"/>
              <a:t>that</a:t>
            </a:r>
            <a:r>
              <a:rPr lang="pl-PL" sz="1600" dirty="0"/>
              <a:t> </a:t>
            </a:r>
            <a:r>
              <a:rPr lang="pl-PL" sz="1600" dirty="0" err="1"/>
              <a:t>remains</a:t>
            </a:r>
            <a:r>
              <a:rPr lang="pl-PL" sz="1600" dirty="0"/>
              <a:t> </a:t>
            </a:r>
            <a:r>
              <a:rPr lang="pl-PL" sz="1600" dirty="0" err="1"/>
              <a:t>unknown</a:t>
            </a:r>
            <a:r>
              <a:rPr lang="pl-PL" sz="1600" dirty="0"/>
              <a:t>. The </a:t>
            </a:r>
            <a:r>
              <a:rPr lang="pl-PL" sz="1600" dirty="0" err="1"/>
              <a:t>Ogham</a:t>
            </a:r>
            <a:r>
              <a:rPr lang="pl-PL" sz="1600" dirty="0"/>
              <a:t>, </a:t>
            </a:r>
            <a:r>
              <a:rPr lang="pl-PL" sz="1600" dirty="0" err="1"/>
              <a:t>oftentimes</a:t>
            </a:r>
            <a:r>
              <a:rPr lang="pl-PL" sz="1600" dirty="0"/>
              <a:t> </a:t>
            </a:r>
            <a:r>
              <a:rPr lang="pl-PL" sz="1600" dirty="0" err="1"/>
              <a:t>called</a:t>
            </a:r>
            <a:r>
              <a:rPr lang="pl-PL" sz="1600" dirty="0"/>
              <a:t> the </a:t>
            </a:r>
            <a:r>
              <a:rPr lang="pl-PL" sz="1600" dirty="0" err="1"/>
              <a:t>alphabet</a:t>
            </a:r>
            <a:r>
              <a:rPr lang="pl-PL" sz="1600" dirty="0"/>
              <a:t> of the </a:t>
            </a:r>
            <a:r>
              <a:rPr lang="pl-PL" sz="1600" dirty="0" err="1"/>
              <a:t>trees</a:t>
            </a:r>
            <a:r>
              <a:rPr lang="pl-PL" sz="1600" dirty="0"/>
              <a:t> </a:t>
            </a:r>
            <a:r>
              <a:rPr lang="pl-PL" sz="1600" dirty="0" err="1"/>
              <a:t>is</a:t>
            </a:r>
            <a:r>
              <a:rPr lang="pl-PL" sz="1600" dirty="0"/>
              <a:t> </a:t>
            </a:r>
            <a:r>
              <a:rPr lang="pl-PL" sz="1600" dirty="0" err="1"/>
              <a:t>yet</a:t>
            </a:r>
            <a:r>
              <a:rPr lang="pl-PL" sz="1600" dirty="0"/>
              <a:t> </a:t>
            </a:r>
            <a:r>
              <a:rPr lang="pl-PL" sz="1600" dirty="0" err="1"/>
              <a:t>another</a:t>
            </a:r>
            <a:r>
              <a:rPr lang="pl-PL" sz="1600" dirty="0"/>
              <a:t> </a:t>
            </a:r>
            <a:r>
              <a:rPr lang="pl-PL" sz="1600" dirty="0" err="1"/>
              <a:t>association</a:t>
            </a:r>
            <a:r>
              <a:rPr lang="pl-PL" sz="1600" dirty="0"/>
              <a:t> </a:t>
            </a:r>
            <a:r>
              <a:rPr lang="pl-PL" sz="1600" dirty="0" err="1"/>
              <a:t>between</a:t>
            </a:r>
            <a:r>
              <a:rPr lang="pl-PL" sz="1600" dirty="0"/>
              <a:t> the </a:t>
            </a:r>
            <a:r>
              <a:rPr lang="pl-PL" sz="1600" dirty="0" err="1"/>
              <a:t>druids</a:t>
            </a:r>
            <a:r>
              <a:rPr lang="pl-PL" sz="1600" dirty="0"/>
              <a:t> and the </a:t>
            </a:r>
            <a:r>
              <a:rPr lang="pl-PL" sz="1600" dirty="0" err="1"/>
              <a:t>nature</a:t>
            </a:r>
            <a:r>
              <a:rPr lang="pl-PL" sz="1600" dirty="0"/>
              <a:t>, </a:t>
            </a:r>
            <a:r>
              <a:rPr lang="pl-PL" sz="1600" dirty="0" err="1"/>
              <a:t>whether</a:t>
            </a:r>
            <a:r>
              <a:rPr lang="pl-PL" sz="1600" dirty="0"/>
              <a:t> </a:t>
            </a:r>
            <a:r>
              <a:rPr lang="pl-PL" sz="1600" dirty="0" err="1"/>
              <a:t>forceful</a:t>
            </a:r>
            <a:r>
              <a:rPr lang="pl-PL" sz="1600" dirty="0"/>
              <a:t> </a:t>
            </a:r>
            <a:r>
              <a:rPr lang="pl-PL" sz="1600" dirty="0" err="1"/>
              <a:t>association</a:t>
            </a:r>
            <a:r>
              <a:rPr lang="pl-PL" sz="1600" dirty="0"/>
              <a:t> </a:t>
            </a:r>
            <a:r>
              <a:rPr lang="pl-PL" sz="1600" dirty="0" err="1"/>
              <a:t>or</a:t>
            </a:r>
            <a:r>
              <a:rPr lang="pl-PL" sz="1600" dirty="0"/>
              <a:t> a </a:t>
            </a:r>
            <a:r>
              <a:rPr lang="pl-PL" sz="1600" dirty="0" err="1"/>
              <a:t>natural</a:t>
            </a:r>
            <a:r>
              <a:rPr lang="pl-PL" sz="1600" dirty="0"/>
              <a:t> one, </a:t>
            </a:r>
            <a:r>
              <a:rPr lang="pl-PL" sz="1600" dirty="0" err="1"/>
              <a:t>that</a:t>
            </a:r>
            <a:r>
              <a:rPr lang="pl-PL" sz="1600" dirty="0"/>
              <a:t> </a:t>
            </a:r>
            <a:r>
              <a:rPr lang="pl-PL" sz="1600" dirty="0" err="1"/>
              <a:t>is</a:t>
            </a:r>
            <a:r>
              <a:rPr lang="pl-PL" sz="1600" dirty="0"/>
              <a:t> </a:t>
            </a:r>
            <a:r>
              <a:rPr lang="pl-PL" sz="1600" dirty="0" err="1"/>
              <a:t>something</a:t>
            </a:r>
            <a:r>
              <a:rPr lang="pl-PL" sz="1600" dirty="0"/>
              <a:t> </a:t>
            </a:r>
            <a:r>
              <a:rPr lang="pl-PL" sz="1600" dirty="0" err="1"/>
              <a:t>everyone</a:t>
            </a:r>
            <a:r>
              <a:rPr lang="pl-PL" sz="1600" dirty="0"/>
              <a:t> </a:t>
            </a:r>
            <a:r>
              <a:rPr lang="pl-PL" sz="1600" dirty="0" err="1"/>
              <a:t>has</a:t>
            </a:r>
            <a:r>
              <a:rPr lang="pl-PL" sz="1600" dirty="0"/>
              <a:t> to </a:t>
            </a:r>
            <a:r>
              <a:rPr lang="pl-PL" sz="1600" dirty="0" err="1"/>
              <a:t>answer</a:t>
            </a:r>
            <a:r>
              <a:rPr lang="pl-PL" sz="1600" dirty="0"/>
              <a:t> for </a:t>
            </a:r>
            <a:r>
              <a:rPr lang="pl-PL" sz="1600" dirty="0" err="1"/>
              <a:t>themselves</a:t>
            </a:r>
            <a:r>
              <a:rPr lang="pl-PL" sz="1600" dirty="0"/>
              <a:t>.</a:t>
            </a:r>
          </a:p>
        </p:txBody>
      </p:sp>
      <p:sp>
        <p:nvSpPr>
          <p:cNvPr id="5" name="pole tekstowe 4">
            <a:extLst>
              <a:ext uri="{FF2B5EF4-FFF2-40B4-BE49-F238E27FC236}">
                <a16:creationId xmlns:a16="http://schemas.microsoft.com/office/drawing/2014/main" id="{9141CB5C-64E4-0860-0AFE-2CF857ED2E8D}"/>
              </a:ext>
            </a:extLst>
          </p:cNvPr>
          <p:cNvSpPr txBox="1"/>
          <p:nvPr/>
        </p:nvSpPr>
        <p:spPr>
          <a:xfrm>
            <a:off x="4109012" y="5604076"/>
            <a:ext cx="5613721" cy="11695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i="1" dirty="0"/>
              <a:t>Penny </a:t>
            </a:r>
            <a:r>
              <a:rPr lang="en-GB" sz="1400" i="1" dirty="0" err="1"/>
              <a:t>Billington</a:t>
            </a:r>
            <a:r>
              <a:rPr lang="en-GB" sz="1400" i="1" dirty="0"/>
              <a:t> in her book “The Path Of </a:t>
            </a:r>
            <a:r>
              <a:rPr lang="en-GB" sz="1400" i="1" dirty="0" err="1"/>
              <a:t>Druidry</a:t>
            </a:r>
            <a:r>
              <a:rPr lang="en-GB" sz="1400" i="1" dirty="0"/>
              <a:t>” describes the symbols located in the top right and bottom left corner as the T</a:t>
            </a:r>
            <a:r>
              <a:rPr lang="pl-PL" sz="1400" i="1" dirty="0" err="1"/>
              <a:t>hree</a:t>
            </a:r>
            <a:r>
              <a:rPr lang="pl-PL" sz="1400" i="1" dirty="0"/>
              <a:t> </a:t>
            </a:r>
            <a:r>
              <a:rPr lang="pl-PL" sz="1400" i="1" dirty="0" err="1"/>
              <a:t>Rays</a:t>
            </a:r>
            <a:r>
              <a:rPr lang="pl-PL" sz="1400" i="1" dirty="0"/>
              <a:t> of </a:t>
            </a:r>
            <a:r>
              <a:rPr lang="pl-PL" sz="1400" i="1" dirty="0" err="1"/>
              <a:t>Druidry</a:t>
            </a:r>
            <a:r>
              <a:rPr lang="pl-PL" sz="1400" i="1" dirty="0"/>
              <a:t> – </a:t>
            </a:r>
            <a:r>
              <a:rPr lang="en-GB" sz="1400" i="1" dirty="0"/>
              <a:t>Devotion, Nature and Knowledge, signifying three aspects that every Druid should aim to master – Their respect for nature, knowledge of their craft and devotion to it. This symbol is widely recognised amongst the Druids worldwide.</a:t>
            </a:r>
            <a:endParaRPr lang="pl-PL" sz="1400" i="1" dirty="0"/>
          </a:p>
        </p:txBody>
      </p:sp>
      <p:pic>
        <p:nvPicPr>
          <p:cNvPr id="7" name="Grafika 4">
            <a:extLst>
              <a:ext uri="{FF2B5EF4-FFF2-40B4-BE49-F238E27FC236}">
                <a16:creationId xmlns:a16="http://schemas.microsoft.com/office/drawing/2014/main" id="{DA6A01C4-4855-8DCE-928B-D78C94564B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0800000">
            <a:off x="18455" y="4846488"/>
            <a:ext cx="2127384" cy="2127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32568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EC5B12-9FF3-41FE-B789-2696F5195F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047C508F-0BE4-56FA-8E2D-A0C45D71B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1581462"/>
            <a:ext cx="2776531" cy="3687580"/>
          </a:xfrm>
        </p:spPr>
        <p:txBody>
          <a:bodyPr>
            <a:normAutofit/>
          </a:bodyPr>
          <a:lstStyle/>
          <a:p>
            <a:pPr algn="ctr"/>
            <a:r>
              <a:rPr lang="pl-PL" dirty="0" err="1"/>
              <a:t>What</a:t>
            </a:r>
            <a:r>
              <a:rPr lang="pl-PL" dirty="0"/>
              <a:t> to </a:t>
            </a:r>
            <a:r>
              <a:rPr lang="pl-PL" dirty="0" err="1"/>
              <a:t>possibly</a:t>
            </a:r>
            <a:r>
              <a:rPr lang="pl-PL" dirty="0"/>
              <a:t> </a:t>
            </a:r>
            <a:r>
              <a:rPr lang="pl-PL" dirty="0" err="1"/>
              <a:t>consider</a:t>
            </a:r>
            <a:endParaRPr lang="pl-PL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FCEE13B-EFB1-46F2-BC11-110F05BFB6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59630" y="1852474"/>
            <a:ext cx="0" cy="3394558"/>
          </a:xfrm>
          <a:prstGeom prst="line">
            <a:avLst/>
          </a:prstGeom>
          <a:ln w="25400" cap="rnd">
            <a:solidFill>
              <a:schemeClr val="bg2">
                <a:lumMod val="75000"/>
              </a:schemeClr>
            </a:solidFill>
            <a:prstDash val="sysDot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Symbol zastępczy zawartości 2">
            <a:extLst>
              <a:ext uri="{FF2B5EF4-FFF2-40B4-BE49-F238E27FC236}">
                <a16:creationId xmlns:a16="http://schemas.microsoft.com/office/drawing/2014/main" id="{F9E8D45B-73A0-21E0-CA4E-8050C29265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6396112"/>
              </p:ext>
            </p:extLst>
          </p:nvPr>
        </p:nvGraphicFramePr>
        <p:xfrm>
          <a:off x="5214938" y="985838"/>
          <a:ext cx="6024561" cy="49196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892762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00CE33B4-74C0-830A-422D-DFB7462B57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/>
              <a:t>Reading list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E5DF16F0-1C29-B147-35DC-634EB508B2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6744" y="1949244"/>
            <a:ext cx="9076329" cy="4238534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US" sz="1200" err="1">
                <a:solidFill>
                  <a:schemeClr val="tx1"/>
                </a:solidFill>
                <a:latin typeface="Goudy Old Style"/>
                <a:cs typeface="Calibri"/>
              </a:rPr>
              <a:t>Aldhouse</a:t>
            </a:r>
            <a:r>
              <a:rPr lang="en-US" sz="1200" dirty="0">
                <a:solidFill>
                  <a:schemeClr val="tx1"/>
                </a:solidFill>
                <a:latin typeface="Goudy Old Style"/>
                <a:cs typeface="Calibri"/>
              </a:rPr>
              <a:t>-Green, Miranda J., 'The Magician‘s House: Druids, Prayers And Magic In Roman Gaul', </a:t>
            </a:r>
            <a:r>
              <a:rPr lang="en-US" sz="1200" i="1" dirty="0">
                <a:solidFill>
                  <a:schemeClr val="tx1"/>
                </a:solidFill>
                <a:latin typeface="Goudy Old Style"/>
                <a:cs typeface="Calibri"/>
              </a:rPr>
              <a:t>Celtic Religions In The Roman Period: Personal, Local, And Global</a:t>
            </a:r>
            <a:r>
              <a:rPr lang="en-US" sz="1200" dirty="0">
                <a:solidFill>
                  <a:schemeClr val="tx1"/>
                </a:solidFill>
                <a:latin typeface="Goudy Old Style"/>
                <a:cs typeface="Calibri"/>
              </a:rPr>
              <a:t>, (2017), (Aberystwyth: Celtic Studies Publications) p.325–338.</a:t>
            </a:r>
          </a:p>
          <a:p>
            <a:r>
              <a:rPr lang="en-US" sz="1200" dirty="0">
                <a:solidFill>
                  <a:schemeClr val="tx1"/>
                </a:solidFill>
                <a:latin typeface="Goudy Old Style"/>
                <a:cs typeface="Calibri"/>
              </a:rPr>
              <a:t>Billington, Penny, </a:t>
            </a:r>
            <a:r>
              <a:rPr lang="en-US" sz="1200" i="1" dirty="0">
                <a:solidFill>
                  <a:schemeClr val="tx1"/>
                </a:solidFill>
                <a:latin typeface="Goudy Old Style"/>
                <a:cs typeface="Calibri"/>
              </a:rPr>
              <a:t>The Path Of Druidry</a:t>
            </a:r>
            <a:r>
              <a:rPr lang="en-US" sz="1200" dirty="0">
                <a:solidFill>
                  <a:schemeClr val="tx1"/>
                </a:solidFill>
                <a:latin typeface="Goudy Old Style"/>
                <a:cs typeface="Calibri"/>
              </a:rPr>
              <a:t>, (Woodbury: Llewellyn Publications, 2016).</a:t>
            </a:r>
            <a:endParaRPr lang="pl-PL" sz="1200" dirty="0">
              <a:solidFill>
                <a:schemeClr val="tx1"/>
              </a:solidFill>
              <a:latin typeface="Goudy Old Style"/>
              <a:cs typeface="Calibri"/>
            </a:endParaRPr>
          </a:p>
          <a:p>
            <a:r>
              <a:rPr lang="pl-PL" sz="1200" err="1">
                <a:solidFill>
                  <a:schemeClr val="tx1"/>
                </a:solidFill>
                <a:latin typeface="Goudy Old Style"/>
                <a:cs typeface="Calibri"/>
              </a:rPr>
              <a:t>Caesar</a:t>
            </a:r>
            <a:r>
              <a:rPr lang="pl-PL" sz="1200" dirty="0">
                <a:solidFill>
                  <a:schemeClr val="tx1"/>
                </a:solidFill>
                <a:latin typeface="Goudy Old Style"/>
                <a:cs typeface="Calibri"/>
              </a:rPr>
              <a:t>, Julius, and Edwards, H.J, </a:t>
            </a:r>
            <a:r>
              <a:rPr lang="pl-PL" sz="1200" i="1" dirty="0">
                <a:solidFill>
                  <a:schemeClr val="tx1"/>
                </a:solidFill>
                <a:latin typeface="Goudy Old Style"/>
                <a:cs typeface="Calibri"/>
              </a:rPr>
              <a:t>The </a:t>
            </a:r>
            <a:r>
              <a:rPr lang="pl-PL" sz="1200" i="1" err="1">
                <a:solidFill>
                  <a:schemeClr val="tx1"/>
                </a:solidFill>
                <a:latin typeface="Goudy Old Style"/>
                <a:cs typeface="Calibri"/>
              </a:rPr>
              <a:t>Gallic</a:t>
            </a:r>
            <a:r>
              <a:rPr lang="pl-PL" sz="1200" i="1" dirty="0">
                <a:solidFill>
                  <a:schemeClr val="tx1"/>
                </a:solidFill>
                <a:latin typeface="Goudy Old Style"/>
                <a:cs typeface="Calibri"/>
              </a:rPr>
              <a:t> War</a:t>
            </a:r>
            <a:r>
              <a:rPr lang="pl-PL" sz="1200" dirty="0">
                <a:solidFill>
                  <a:schemeClr val="tx1"/>
                </a:solidFill>
                <a:latin typeface="Goudy Old Style"/>
                <a:cs typeface="Calibri"/>
              </a:rPr>
              <a:t>, (Cambridge, Massachusetts, London: Harvard University Press, 1917).</a:t>
            </a:r>
            <a:endParaRPr lang="pl-PL" sz="1200">
              <a:solidFill>
                <a:schemeClr val="tx1"/>
              </a:solidFill>
              <a:latin typeface="Goudy Old Style"/>
            </a:endParaRPr>
          </a:p>
          <a:p>
            <a:r>
              <a:rPr lang="en-US" sz="1200" dirty="0">
                <a:solidFill>
                  <a:schemeClr val="tx1"/>
                </a:solidFill>
                <a:latin typeface="Goudy Old Style"/>
                <a:cs typeface="Calibri"/>
              </a:rPr>
              <a:t>Diodorus and Exploring Celtic Civilizations, </a:t>
            </a:r>
            <a:r>
              <a:rPr lang="en-US" sz="1200" i="1" dirty="0">
                <a:solidFill>
                  <a:schemeClr val="tx1"/>
                </a:solidFill>
                <a:latin typeface="Goudy Old Style"/>
                <a:cs typeface="Calibri"/>
              </a:rPr>
              <a:t>Diodorus Siculus, Library of History</a:t>
            </a:r>
            <a:r>
              <a:rPr lang="en-US" sz="1200" dirty="0">
                <a:solidFill>
                  <a:schemeClr val="tx1"/>
                </a:solidFill>
                <a:latin typeface="Goudy Old Style"/>
                <a:cs typeface="Calibri"/>
              </a:rPr>
              <a:t>, N.A. &lt;https://exploringcelticciv.web.unc.edu/diodorus-siculus-library-of-history/&gt;[accessed 1 May 2023].</a:t>
            </a:r>
          </a:p>
          <a:p>
            <a:r>
              <a:rPr lang="en-US" sz="1200" err="1">
                <a:solidFill>
                  <a:schemeClr val="tx1"/>
                </a:solidFill>
                <a:latin typeface="Goudy Old Style"/>
                <a:cs typeface="Calibri"/>
              </a:rPr>
              <a:t>Gieysztor</a:t>
            </a:r>
            <a:r>
              <a:rPr lang="en-US" sz="1200" dirty="0">
                <a:solidFill>
                  <a:schemeClr val="tx1"/>
                </a:solidFill>
                <a:latin typeface="Goudy Old Style"/>
                <a:cs typeface="Calibri"/>
              </a:rPr>
              <a:t>, Aleksander, </a:t>
            </a:r>
            <a:r>
              <a:rPr lang="en-US" sz="1200" i="1" err="1">
                <a:solidFill>
                  <a:schemeClr val="tx1"/>
                </a:solidFill>
                <a:latin typeface="Goudy Old Style"/>
                <a:cs typeface="Calibri"/>
              </a:rPr>
              <a:t>Mitologia</a:t>
            </a:r>
            <a:r>
              <a:rPr lang="en-US" sz="1200" i="1" dirty="0">
                <a:solidFill>
                  <a:schemeClr val="tx1"/>
                </a:solidFill>
                <a:latin typeface="Goudy Old Style"/>
                <a:cs typeface="Calibri"/>
              </a:rPr>
              <a:t> </a:t>
            </a:r>
            <a:r>
              <a:rPr lang="en-US" sz="1200" i="1" err="1">
                <a:solidFill>
                  <a:schemeClr val="tx1"/>
                </a:solidFill>
                <a:latin typeface="Goudy Old Style"/>
                <a:cs typeface="Calibri"/>
              </a:rPr>
              <a:t>Słowian</a:t>
            </a:r>
            <a:r>
              <a:rPr lang="en-US" sz="1200" dirty="0">
                <a:solidFill>
                  <a:schemeClr val="tx1"/>
                </a:solidFill>
                <a:latin typeface="Goudy Old Style"/>
                <a:cs typeface="Calibri"/>
              </a:rPr>
              <a:t>, (Warsaw: </a:t>
            </a:r>
            <a:r>
              <a:rPr lang="en-US" sz="1200" err="1">
                <a:solidFill>
                  <a:schemeClr val="tx1"/>
                </a:solidFill>
                <a:latin typeface="Goudy Old Style"/>
                <a:cs typeface="Calibri"/>
              </a:rPr>
              <a:t>Wydawnictwa</a:t>
            </a:r>
            <a:r>
              <a:rPr lang="en-US" sz="1200" dirty="0">
                <a:solidFill>
                  <a:schemeClr val="tx1"/>
                </a:solidFill>
                <a:latin typeface="Goudy Old Style"/>
                <a:cs typeface="Calibri"/>
              </a:rPr>
              <a:t> </a:t>
            </a:r>
            <a:r>
              <a:rPr lang="en-US" sz="1200" err="1">
                <a:solidFill>
                  <a:schemeClr val="tx1"/>
                </a:solidFill>
                <a:latin typeface="Goudy Old Style"/>
                <a:cs typeface="Calibri"/>
              </a:rPr>
              <a:t>Uniwersytetu</a:t>
            </a:r>
            <a:r>
              <a:rPr lang="en-US" sz="1200" dirty="0">
                <a:solidFill>
                  <a:schemeClr val="tx1"/>
                </a:solidFill>
                <a:latin typeface="Goudy Old Style"/>
                <a:cs typeface="Calibri"/>
              </a:rPr>
              <a:t> </a:t>
            </a:r>
            <a:r>
              <a:rPr lang="en-US" sz="1200" err="1">
                <a:solidFill>
                  <a:schemeClr val="tx1"/>
                </a:solidFill>
                <a:latin typeface="Goudy Old Style"/>
                <a:cs typeface="Calibri"/>
              </a:rPr>
              <a:t>Warszawskiego</a:t>
            </a:r>
            <a:r>
              <a:rPr lang="en-US" sz="1200" dirty="0">
                <a:solidFill>
                  <a:schemeClr val="tx1"/>
                </a:solidFill>
                <a:latin typeface="Goudy Old Style"/>
                <a:cs typeface="Calibri"/>
              </a:rPr>
              <a:t>, 2008).</a:t>
            </a:r>
          </a:p>
          <a:p>
            <a:r>
              <a:rPr lang="en-US" sz="1200" dirty="0">
                <a:solidFill>
                  <a:schemeClr val="tx1"/>
                </a:solidFill>
                <a:latin typeface="Goudy Old Style"/>
                <a:cs typeface="Calibri"/>
              </a:rPr>
              <a:t>Jennings, Pete, </a:t>
            </a:r>
            <a:r>
              <a:rPr lang="en-US" sz="1200" i="1" dirty="0">
                <a:solidFill>
                  <a:schemeClr val="tx1"/>
                </a:solidFill>
                <a:latin typeface="Goudy Old Style"/>
                <a:cs typeface="Calibri"/>
              </a:rPr>
              <a:t>Pagan Paths</a:t>
            </a:r>
            <a:r>
              <a:rPr lang="en-US" sz="1200" dirty="0">
                <a:solidFill>
                  <a:schemeClr val="tx1"/>
                </a:solidFill>
                <a:latin typeface="Goudy Old Style"/>
                <a:cs typeface="Calibri"/>
              </a:rPr>
              <a:t>, (London: Rider, 2002).</a:t>
            </a:r>
          </a:p>
          <a:p>
            <a:r>
              <a:rPr lang="en-US" sz="1200" dirty="0">
                <a:solidFill>
                  <a:schemeClr val="tx1"/>
                </a:solidFill>
                <a:latin typeface="Goudy Old Style"/>
                <a:cs typeface="Calibri"/>
              </a:rPr>
              <a:t>Meyrick, S.R., and Smith, C.H, </a:t>
            </a:r>
            <a:r>
              <a:rPr lang="en-US" sz="1200" i="1" dirty="0">
                <a:solidFill>
                  <a:schemeClr val="tx1"/>
                </a:solidFill>
                <a:latin typeface="Goudy Old Style"/>
                <a:cs typeface="Calibri"/>
              </a:rPr>
              <a:t>An Arch Druid In His Judicial Habit</a:t>
            </a:r>
            <a:r>
              <a:rPr lang="en-US" sz="1200" dirty="0">
                <a:solidFill>
                  <a:schemeClr val="tx1"/>
                </a:solidFill>
                <a:latin typeface="Goudy Old Style"/>
                <a:cs typeface="Calibri"/>
              </a:rPr>
              <a:t>, [painting], 1815, &lt;https://en.wikipedia.org/wiki/Druid#/media/File:An_Arch_Druid_in_His_Judicial_Habit.jpg&gt;[accessed 1 May 2023].</a:t>
            </a:r>
          </a:p>
          <a:p>
            <a:r>
              <a:rPr lang="en-US" sz="1200" dirty="0" err="1">
                <a:solidFill>
                  <a:schemeClr val="tx1"/>
                </a:solidFill>
                <a:latin typeface="Goudy Old Style"/>
                <a:cs typeface="Calibri"/>
              </a:rPr>
              <a:t>MithrandirMage</a:t>
            </a:r>
            <a:r>
              <a:rPr lang="en-US" sz="1200" dirty="0">
                <a:solidFill>
                  <a:schemeClr val="tx1"/>
                </a:solidFill>
                <a:latin typeface="Goudy Old Style"/>
                <a:cs typeface="Calibri"/>
              </a:rPr>
              <a:t>, </a:t>
            </a:r>
            <a:r>
              <a:rPr lang="en-US" sz="1200" i="1" dirty="0">
                <a:solidFill>
                  <a:schemeClr val="tx1"/>
                </a:solidFill>
                <a:latin typeface="Goudy Old Style"/>
                <a:cs typeface="Calibri"/>
              </a:rPr>
              <a:t>A Symbol Representing The Awen From Celtic Mythology.</a:t>
            </a:r>
            <a:r>
              <a:rPr lang="en-US" sz="1200" dirty="0">
                <a:solidFill>
                  <a:schemeClr val="tx1"/>
                </a:solidFill>
                <a:latin typeface="Goudy Old Style"/>
                <a:cs typeface="Calibri"/>
              </a:rPr>
              <a:t>, [image], 2007, &lt;https://en.wikipedia.org/wiki/Awen#/media/File:Awen_symbol_final.svg&gt;[accessed 1 May 2023].</a:t>
            </a:r>
          </a:p>
          <a:p>
            <a:r>
              <a:rPr lang="en-US" sz="1200" dirty="0">
                <a:solidFill>
                  <a:schemeClr val="tx1"/>
                </a:solidFill>
                <a:latin typeface="Goudy Old Style"/>
                <a:cs typeface="Calibri"/>
              </a:rPr>
              <a:t>Order of Bards, </a:t>
            </a:r>
            <a:r>
              <a:rPr lang="en-US" sz="1200" err="1">
                <a:solidFill>
                  <a:schemeClr val="tx1"/>
                </a:solidFill>
                <a:latin typeface="Goudy Old Style"/>
                <a:cs typeface="Calibri"/>
              </a:rPr>
              <a:t>Ovates</a:t>
            </a:r>
            <a:r>
              <a:rPr lang="en-US" sz="1200" dirty="0">
                <a:solidFill>
                  <a:schemeClr val="tx1"/>
                </a:solidFill>
                <a:latin typeface="Goudy Old Style"/>
                <a:cs typeface="Calibri"/>
              </a:rPr>
              <a:t> and Druids,</a:t>
            </a:r>
            <a:r>
              <a:rPr lang="en-US" sz="1200" i="1" dirty="0">
                <a:solidFill>
                  <a:schemeClr val="tx1"/>
                </a:solidFill>
                <a:latin typeface="Goudy Old Style"/>
                <a:cs typeface="Calibri"/>
              </a:rPr>
              <a:t> What is Druidry ?</a:t>
            </a:r>
            <a:r>
              <a:rPr lang="en-US" sz="1200" dirty="0">
                <a:solidFill>
                  <a:schemeClr val="tx1"/>
                </a:solidFill>
                <a:latin typeface="Goudy Old Style"/>
                <a:cs typeface="Calibri"/>
              </a:rPr>
              <a:t>, N.A. &lt;https://druidry.org/druid-way/what-druidry&gt;[accessed 1 May 2023].</a:t>
            </a:r>
          </a:p>
          <a:p>
            <a:r>
              <a:rPr lang="en-US" sz="1200" dirty="0">
                <a:solidFill>
                  <a:schemeClr val="tx1"/>
                </a:solidFill>
                <a:latin typeface="Goudy Old Style"/>
                <a:cs typeface="Calibri"/>
              </a:rPr>
              <a:t>Strabo and Exploring Celtic Civilizations, </a:t>
            </a:r>
            <a:r>
              <a:rPr lang="en-US" sz="1200" i="1" dirty="0">
                <a:solidFill>
                  <a:schemeClr val="tx1"/>
                </a:solidFill>
                <a:latin typeface="Goudy Old Style"/>
                <a:cs typeface="Calibri"/>
              </a:rPr>
              <a:t>Strabo, Geography</a:t>
            </a:r>
            <a:r>
              <a:rPr lang="en-US" sz="1200" dirty="0">
                <a:solidFill>
                  <a:schemeClr val="tx1"/>
                </a:solidFill>
                <a:latin typeface="Goudy Old Style"/>
                <a:cs typeface="Calibri"/>
              </a:rPr>
              <a:t>, N.A. &lt;https://exploringcelticciv.web.unc.edu/strabo-geography/&gt;[accessed 1 May 2023].</a:t>
            </a:r>
          </a:p>
          <a:p>
            <a:r>
              <a:rPr lang="en-US" sz="1200" dirty="0">
                <a:solidFill>
                  <a:schemeClr val="tx1"/>
                </a:solidFill>
                <a:latin typeface="Goudy Old Style"/>
                <a:cs typeface="Calibri"/>
              </a:rPr>
              <a:t>Tacitus and Exploring Celtic Civilizations, </a:t>
            </a:r>
            <a:r>
              <a:rPr lang="en-US" sz="1200" i="1" dirty="0">
                <a:solidFill>
                  <a:schemeClr val="tx1"/>
                </a:solidFill>
                <a:latin typeface="Goudy Old Style"/>
                <a:cs typeface="Calibri"/>
              </a:rPr>
              <a:t>Tacitus, The Annals</a:t>
            </a:r>
            <a:r>
              <a:rPr lang="en-US" sz="1200" dirty="0">
                <a:solidFill>
                  <a:schemeClr val="tx1"/>
                </a:solidFill>
                <a:latin typeface="Goudy Old Style"/>
                <a:cs typeface="Calibri"/>
              </a:rPr>
              <a:t>, N.A. &lt;</a:t>
            </a:r>
            <a:r>
              <a:rPr lang="en-US" sz="1200" dirty="0">
                <a:solidFill>
                  <a:schemeClr val="tx1"/>
                </a:solidFill>
                <a:ea typeface="+mn-lt"/>
                <a:cs typeface="+mn-lt"/>
              </a:rPr>
              <a:t>https://exploringcelticciv.web.unc.edu/tacitus-the-annals/</a:t>
            </a:r>
            <a:r>
              <a:rPr lang="en-US" sz="1200" dirty="0">
                <a:solidFill>
                  <a:schemeClr val="tx1"/>
                </a:solidFill>
                <a:latin typeface="Goudy Old Style"/>
                <a:cs typeface="Calibri"/>
              </a:rPr>
              <a:t>&gt;[accessed 1 May 2023].</a:t>
            </a:r>
          </a:p>
          <a:p>
            <a:endParaRPr lang="en-US" sz="1200" dirty="0">
              <a:solidFill>
                <a:schemeClr val="tx1"/>
              </a:solidFill>
              <a:latin typeface="Goudy Old Style"/>
              <a:cs typeface="Calibri"/>
            </a:endParaRPr>
          </a:p>
          <a:p>
            <a:endParaRPr lang="en-US" sz="1200" dirty="0">
              <a:solidFill>
                <a:schemeClr val="tx1"/>
              </a:solidFill>
              <a:latin typeface="Goudy Old Style"/>
              <a:cs typeface="Calibri"/>
            </a:endParaRPr>
          </a:p>
          <a:p>
            <a:endParaRPr lang="en-US" sz="1200" dirty="0">
              <a:solidFill>
                <a:schemeClr val="tx1"/>
              </a:solidFill>
              <a:latin typeface="Goudy Old Style"/>
              <a:cs typeface="Calibri"/>
            </a:endParaRPr>
          </a:p>
          <a:p>
            <a:endParaRPr lang="en-US" sz="1200" dirty="0">
              <a:solidFill>
                <a:schemeClr val="tx1"/>
              </a:solidFill>
              <a:latin typeface="Goudy Old Style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93057629"/>
      </p:ext>
    </p:extLst>
  </p:cSld>
  <p:clrMapOvr>
    <a:masterClrMapping/>
  </p:clrMapOvr>
</p:sld>
</file>

<file path=ppt/theme/theme1.xml><?xml version="1.0" encoding="utf-8"?>
<a:theme xmlns:a="http://schemas.openxmlformats.org/drawingml/2006/main" name="MarrakeshVTI">
  <a:themeElements>
    <a:clrScheme name="AnalogousFromLightSeedLeftStep">
      <a:dk1>
        <a:srgbClr val="000000"/>
      </a:dk1>
      <a:lt1>
        <a:srgbClr val="FFFFFF"/>
      </a:lt1>
      <a:dk2>
        <a:srgbClr val="22363C"/>
      </a:dk2>
      <a:lt2>
        <a:srgbClr val="E8E6E2"/>
      </a:lt2>
      <a:accent1>
        <a:srgbClr val="90A4C9"/>
      </a:accent1>
      <a:accent2>
        <a:srgbClr val="74ABBB"/>
      </a:accent2>
      <a:accent3>
        <a:srgbClr val="7CABA2"/>
      </a:accent3>
      <a:accent4>
        <a:srgbClr val="72B08B"/>
      </a:accent4>
      <a:accent5>
        <a:srgbClr val="7DAE7C"/>
      </a:accent5>
      <a:accent6>
        <a:srgbClr val="89AC6F"/>
      </a:accent6>
      <a:hlink>
        <a:srgbClr val="95805A"/>
      </a:hlink>
      <a:folHlink>
        <a:srgbClr val="7F7F7F"/>
      </a:folHlink>
    </a:clrScheme>
    <a:fontScheme name="Goudy">
      <a:majorFont>
        <a:latin typeface="Goudy Old Style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rrakeshVTI" id="{DCD97A9B-DAE4-42FA-B2F9-0A5C34F43D6C}" vid="{A7163F41-974B-4A88-831F-D9DFFFE40C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MarrakeshVTI</vt:lpstr>
      <vt:lpstr>PowerPoint Presentation</vt:lpstr>
      <vt:lpstr>Introduction</vt:lpstr>
      <vt:lpstr>Druids</vt:lpstr>
      <vt:lpstr>Classical approach to Druids</vt:lpstr>
      <vt:lpstr>Validity of the classical sources.</vt:lpstr>
      <vt:lpstr>Druidic revival</vt:lpstr>
      <vt:lpstr>Druids nowadays</vt:lpstr>
      <vt:lpstr>Druidic Movements</vt:lpstr>
      <vt:lpstr>What to possibly consider</vt:lpstr>
      <vt:lpstr>Reading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Prezentacja programu PowerPoint</dc:title>
  <dc:creator/>
  <cp:lastModifiedBy>Kaj Sobczak (2118282)</cp:lastModifiedBy>
  <cp:revision>663</cp:revision>
  <dcterms:created xsi:type="dcterms:W3CDTF">2023-05-02T19:42:51Z</dcterms:created>
  <dcterms:modified xsi:type="dcterms:W3CDTF">2025-07-16T13:02:18Z</dcterms:modified>
</cp:coreProperties>
</file>