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3" r:id="rId6"/>
    <p:sldId id="262" r:id="rId7"/>
    <p:sldId id="260" r:id="rId8"/>
    <p:sldId id="264" r:id="rId9"/>
    <p:sldId id="261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D0CF8E-B23A-AC70-D851-AF697EC2C4CD}" v="1608" dt="2025-12-07T18:55:41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ir Hanif (2516965)" userId="S::2516965@student.uwtsd.ac.uk::161b8302-9c78-4563-8399-88332c9ab084" providerId="AD" clId="Web-{755D9C8C-01A6-4408-8C6E-2DB004AA031F}"/>
    <pc:docChg chg="addSld modSld addMainMaster delMainMaster">
      <pc:chgData name="Yasir Hanif (2516965)" userId="S::2516965@student.uwtsd.ac.uk::161b8302-9c78-4563-8399-88332c9ab084" providerId="AD" clId="Web-{755D9C8C-01A6-4408-8C6E-2DB004AA031F}" dt="2025-12-02T16:01:20.840" v="341" actId="20577"/>
      <pc:docMkLst>
        <pc:docMk/>
      </pc:docMkLst>
      <pc:sldChg chg="addSp delSp modSp mod setBg modClrScheme setClrOvrMap chgLayout">
        <pc:chgData name="Yasir Hanif (2516965)" userId="S::2516965@student.uwtsd.ac.uk::161b8302-9c78-4563-8399-88332c9ab084" providerId="AD" clId="Web-{755D9C8C-01A6-4408-8C6E-2DB004AA031F}" dt="2025-12-02T15:47:07.466" v="28"/>
        <pc:sldMkLst>
          <pc:docMk/>
          <pc:sldMk cId="109857222" sldId="256"/>
        </pc:sldMkLst>
        <pc:spChg chg="mod">
          <ac:chgData name="Yasir Hanif (2516965)" userId="S::2516965@student.uwtsd.ac.uk::161b8302-9c78-4563-8399-88332c9ab084" providerId="AD" clId="Web-{755D9C8C-01A6-4408-8C6E-2DB004AA031F}" dt="2025-12-02T15:47:07.466" v="2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Yasir Hanif (2516965)" userId="S::2516965@student.uwtsd.ac.uk::161b8302-9c78-4563-8399-88332c9ab084" providerId="AD" clId="Web-{755D9C8C-01A6-4408-8C6E-2DB004AA031F}" dt="2025-12-02T15:47:07.466" v="28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Yasir Hanif (2516965)" userId="S::2516965@student.uwtsd.ac.uk::161b8302-9c78-4563-8399-88332c9ab084" providerId="AD" clId="Web-{755D9C8C-01A6-4408-8C6E-2DB004AA031F}" dt="2025-12-02T15:47:07.466" v="28"/>
          <ac:picMkLst>
            <pc:docMk/>
            <pc:sldMk cId="109857222" sldId="256"/>
            <ac:picMk id="4" creationId="{DF262173-4662-5611-5059-103C2BB8AF45}"/>
          </ac:picMkLst>
        </pc:picChg>
      </pc:sldChg>
      <pc:sldChg chg="modSp new">
        <pc:chgData name="Yasir Hanif (2516965)" userId="S::2516965@student.uwtsd.ac.uk::161b8302-9c78-4563-8399-88332c9ab084" providerId="AD" clId="Web-{755D9C8C-01A6-4408-8C6E-2DB004AA031F}" dt="2025-12-02T15:56:31.677" v="213" actId="20577"/>
        <pc:sldMkLst>
          <pc:docMk/>
          <pc:sldMk cId="3813606458" sldId="257"/>
        </pc:sldMkLst>
        <pc:spChg chg="mod">
          <ac:chgData name="Yasir Hanif (2516965)" userId="S::2516965@student.uwtsd.ac.uk::161b8302-9c78-4563-8399-88332c9ab084" providerId="AD" clId="Web-{755D9C8C-01A6-4408-8C6E-2DB004AA031F}" dt="2025-12-02T15:51:44.768" v="115" actId="20577"/>
          <ac:spMkLst>
            <pc:docMk/>
            <pc:sldMk cId="3813606458" sldId="257"/>
            <ac:spMk id="2" creationId="{7C438AAE-2982-3432-F618-BE49F0932DB1}"/>
          </ac:spMkLst>
        </pc:spChg>
      </pc:sldChg>
      <pc:sldChg chg="modSp new">
        <pc:chgData name="Yasir Hanif (2516965)" userId="S::2516965@student.uwtsd.ac.uk::161b8302-9c78-4563-8399-88332c9ab084" providerId="AD" clId="Web-{755D9C8C-01A6-4408-8C6E-2DB004AA031F}" dt="2025-12-02T16:00:03.042" v="309" actId="20577"/>
        <pc:sldMkLst>
          <pc:docMk/>
          <pc:sldMk cId="3127639778" sldId="258"/>
        </pc:sldMkLst>
        <pc:spChg chg="mod">
          <ac:chgData name="Yasir Hanif (2516965)" userId="S::2516965@student.uwtsd.ac.uk::161b8302-9c78-4563-8399-88332c9ab084" providerId="AD" clId="Web-{755D9C8C-01A6-4408-8C6E-2DB004AA031F}" dt="2025-12-02T15:57:34.085" v="239" actId="20577"/>
          <ac:spMkLst>
            <pc:docMk/>
            <pc:sldMk cId="3127639778" sldId="258"/>
            <ac:spMk id="2" creationId="{3BD64A35-23B7-2B40-349D-6A662C70F478}"/>
          </ac:spMkLst>
        </pc:spChg>
      </pc:sldChg>
      <pc:sldChg chg="modSp new">
        <pc:chgData name="Yasir Hanif (2516965)" userId="S::2516965@student.uwtsd.ac.uk::161b8302-9c78-4563-8399-88332c9ab084" providerId="AD" clId="Web-{755D9C8C-01A6-4408-8C6E-2DB004AA031F}" dt="2025-12-02T16:01:20.840" v="341" actId="20577"/>
        <pc:sldMkLst>
          <pc:docMk/>
          <pc:sldMk cId="806648891" sldId="259"/>
        </pc:sldMkLst>
        <pc:spChg chg="mod">
          <ac:chgData name="Yasir Hanif (2516965)" userId="S::2516965@student.uwtsd.ac.uk::161b8302-9c78-4563-8399-88332c9ab084" providerId="AD" clId="Web-{755D9C8C-01A6-4408-8C6E-2DB004AA031F}" dt="2025-12-02T16:00:56.246" v="332" actId="20577"/>
          <ac:spMkLst>
            <pc:docMk/>
            <pc:sldMk cId="806648891" sldId="259"/>
            <ac:spMk id="2" creationId="{36C7C48E-06DF-6829-A5D2-53B55EF34410}"/>
          </ac:spMkLst>
        </pc:spChg>
        <pc:spChg chg="mod">
          <ac:chgData name="Yasir Hanif (2516965)" userId="S::2516965@student.uwtsd.ac.uk::161b8302-9c78-4563-8399-88332c9ab084" providerId="AD" clId="Web-{755D9C8C-01A6-4408-8C6E-2DB004AA031F}" dt="2025-12-02T16:01:20.840" v="341" actId="20577"/>
          <ac:spMkLst>
            <pc:docMk/>
            <pc:sldMk cId="806648891" sldId="259"/>
            <ac:spMk id="3" creationId="{454B086D-8EBA-C361-E13A-D37DF30EDF1E}"/>
          </ac:spMkLst>
        </pc:spChg>
      </pc:sldChg>
      <pc:sldMasterChg chg="add addSldLayout">
        <pc:chgData name="Yasir Hanif (2516965)" userId="S::2516965@student.uwtsd.ac.uk::161b8302-9c78-4563-8399-88332c9ab084" providerId="AD" clId="Web-{755D9C8C-01A6-4408-8C6E-2DB004AA031F}" dt="2025-12-02T15:47:07.466" v="28"/>
        <pc:sldMasterMkLst>
          <pc:docMk/>
          <pc:sldMasterMk cId="2322331722" sldId="2147483719"/>
        </pc:sldMasterMkLst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3743340933" sldId="2147483708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1048113022" sldId="2147483709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4161974953" sldId="2147483710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4034830298" sldId="2147483711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2017982317" sldId="2147483712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1012300501" sldId="2147483713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3668815525" sldId="2147483714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2409744379" sldId="2147483715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3388204464" sldId="2147483716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4178113702" sldId="2147483717"/>
          </pc:sldLayoutMkLst>
        </pc:sldLayoutChg>
        <pc:sldLayoutChg chg="add">
          <pc:chgData name="Yasir Hanif (2516965)" userId="S::2516965@student.uwtsd.ac.uk::161b8302-9c78-4563-8399-88332c9ab084" providerId="AD" clId="Web-{755D9C8C-01A6-4408-8C6E-2DB004AA031F}" dt="2025-12-02T15:47:07.466" v="28"/>
          <pc:sldLayoutMkLst>
            <pc:docMk/>
            <pc:sldMasterMk cId="2322331722" sldId="2147483719"/>
            <pc:sldLayoutMk cId="420795106" sldId="2147483718"/>
          </pc:sldLayoutMkLst>
        </pc:sldLayoutChg>
      </pc:sldMasterChg>
    </pc:docChg>
  </pc:docChgLst>
  <pc:docChgLst>
    <pc:chgData name="Yasir Hanif (2516965)" userId="S::2516965@student.uwtsd.ac.uk::161b8302-9c78-4563-8399-88332c9ab084" providerId="AD" clId="Web-{C4C45575-CC59-99E1-E3BE-9C0F21667C83}"/>
    <pc:docChg chg="addSld modSld">
      <pc:chgData name="Yasir Hanif (2516965)" userId="S::2516965@student.uwtsd.ac.uk::161b8302-9c78-4563-8399-88332c9ab084" providerId="AD" clId="Web-{C4C45575-CC59-99E1-E3BE-9C0F21667C83}" dt="2025-12-03T22:07:09.912" v="170"/>
      <pc:docMkLst>
        <pc:docMk/>
      </pc:docMkLst>
      <pc:sldChg chg="modSp">
        <pc:chgData name="Yasir Hanif (2516965)" userId="S::2516965@student.uwtsd.ac.uk::161b8302-9c78-4563-8399-88332c9ab084" providerId="AD" clId="Web-{C4C45575-CC59-99E1-E3BE-9C0F21667C83}" dt="2025-12-03T22:06:57.365" v="166" actId="20577"/>
        <pc:sldMkLst>
          <pc:docMk/>
          <pc:sldMk cId="806648891" sldId="259"/>
        </pc:sldMkLst>
        <pc:spChg chg="mod">
          <ac:chgData name="Yasir Hanif (2516965)" userId="S::2516965@student.uwtsd.ac.uk::161b8302-9c78-4563-8399-88332c9ab084" providerId="AD" clId="Web-{C4C45575-CC59-99E1-E3BE-9C0F21667C83}" dt="2025-12-03T22:06:57.365" v="166" actId="20577"/>
          <ac:spMkLst>
            <pc:docMk/>
            <pc:sldMk cId="806648891" sldId="259"/>
            <ac:spMk id="3" creationId="{454B086D-8EBA-C361-E13A-D37DF30EDF1E}"/>
          </ac:spMkLst>
        </pc:spChg>
      </pc:sldChg>
      <pc:sldChg chg="new">
        <pc:chgData name="Yasir Hanif (2516965)" userId="S::2516965@student.uwtsd.ac.uk::161b8302-9c78-4563-8399-88332c9ab084" providerId="AD" clId="Web-{C4C45575-CC59-99E1-E3BE-9C0F21667C83}" dt="2025-12-03T22:06:59.506" v="167"/>
        <pc:sldMkLst>
          <pc:docMk/>
          <pc:sldMk cId="3783286409" sldId="260"/>
        </pc:sldMkLst>
      </pc:sldChg>
      <pc:sldChg chg="new">
        <pc:chgData name="Yasir Hanif (2516965)" userId="S::2516965@student.uwtsd.ac.uk::161b8302-9c78-4563-8399-88332c9ab084" providerId="AD" clId="Web-{C4C45575-CC59-99E1-E3BE-9C0F21667C83}" dt="2025-12-03T22:07:03.224" v="168"/>
        <pc:sldMkLst>
          <pc:docMk/>
          <pc:sldMk cId="2661663214" sldId="261"/>
        </pc:sldMkLst>
      </pc:sldChg>
      <pc:sldChg chg="new">
        <pc:chgData name="Yasir Hanif (2516965)" userId="S::2516965@student.uwtsd.ac.uk::161b8302-9c78-4563-8399-88332c9ab084" providerId="AD" clId="Web-{C4C45575-CC59-99E1-E3BE-9C0F21667C83}" dt="2025-12-03T22:07:05.834" v="169"/>
        <pc:sldMkLst>
          <pc:docMk/>
          <pc:sldMk cId="684516043" sldId="262"/>
        </pc:sldMkLst>
      </pc:sldChg>
      <pc:sldChg chg="new">
        <pc:chgData name="Yasir Hanif (2516965)" userId="S::2516965@student.uwtsd.ac.uk::161b8302-9c78-4563-8399-88332c9ab084" providerId="AD" clId="Web-{C4C45575-CC59-99E1-E3BE-9C0F21667C83}" dt="2025-12-03T22:07:09.912" v="170"/>
        <pc:sldMkLst>
          <pc:docMk/>
          <pc:sldMk cId="1888676005" sldId="263"/>
        </pc:sldMkLst>
      </pc:sldChg>
    </pc:docChg>
  </pc:docChgLst>
  <pc:docChgLst>
    <pc:chgData name="Yasir Hanif (2516965)" userId="S::2516965@student.uwtsd.ac.uk::161b8302-9c78-4563-8399-88332c9ab084" providerId="AD" clId="Web-{55D0CF8E-B23A-AC70-D851-AF697EC2C4CD}"/>
    <pc:docChg chg="addSld delSld modSld sldOrd">
      <pc:chgData name="Yasir Hanif (2516965)" userId="S::2516965@student.uwtsd.ac.uk::161b8302-9c78-4563-8399-88332c9ab084" providerId="AD" clId="Web-{55D0CF8E-B23A-AC70-D851-AF697EC2C4CD}" dt="2025-12-07T18:55:41.555" v="1649" actId="20577"/>
      <pc:docMkLst>
        <pc:docMk/>
      </pc:docMkLst>
      <pc:sldChg chg="addSp delSp modSp mod modTransition setClrOvrMap">
        <pc:chgData name="Yasir Hanif (2516965)" userId="S::2516965@student.uwtsd.ac.uk::161b8302-9c78-4563-8399-88332c9ab084" providerId="AD" clId="Web-{55D0CF8E-B23A-AC70-D851-AF697EC2C4CD}" dt="2025-12-07T17:07:18.332" v="1526"/>
        <pc:sldMkLst>
          <pc:docMk/>
          <pc:sldMk cId="109857222" sldId="256"/>
        </pc:sldMkLst>
        <pc:spChg chg="mod">
          <ac:chgData name="Yasir Hanif (2516965)" userId="S::2516965@student.uwtsd.ac.uk::161b8302-9c78-4563-8399-88332c9ab084" providerId="AD" clId="Web-{55D0CF8E-B23A-AC70-D851-AF697EC2C4CD}" dt="2025-12-07T16:59:03.299" v="149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Yasir Hanif (2516965)" userId="S::2516965@student.uwtsd.ac.uk::161b8302-9c78-4563-8399-88332c9ab084" providerId="AD" clId="Web-{55D0CF8E-B23A-AC70-D851-AF697EC2C4CD}" dt="2025-12-07T16:59:03.299" v="1499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Yasir Hanif (2516965)" userId="S::2516965@student.uwtsd.ac.uk::161b8302-9c78-4563-8399-88332c9ab084" providerId="AD" clId="Web-{55D0CF8E-B23A-AC70-D851-AF697EC2C4CD}" dt="2025-12-07T16:59:03.299" v="1499"/>
          <ac:spMkLst>
            <pc:docMk/>
            <pc:sldMk cId="109857222" sldId="256"/>
            <ac:spMk id="20" creationId="{5E5473D2-DD46-DFAF-84EC-264D6CE58B94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9:03.299" v="1499"/>
          <ac:spMkLst>
            <pc:docMk/>
            <pc:sldMk cId="109857222" sldId="256"/>
            <ac:spMk id="25" creationId="{ED587E41-605C-A8E4-8BA5-0E0B3797C9AA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9:03.299" v="1499"/>
          <ac:spMkLst>
            <pc:docMk/>
            <pc:sldMk cId="109857222" sldId="256"/>
            <ac:spMk id="27" creationId="{EBD48A03-0DF9-3063-CB15-1BC2AEC79F1C}"/>
          </ac:spMkLst>
        </pc:spChg>
        <pc:picChg chg="mod ord">
          <ac:chgData name="Yasir Hanif (2516965)" userId="S::2516965@student.uwtsd.ac.uk::161b8302-9c78-4563-8399-88332c9ab084" providerId="AD" clId="Web-{55D0CF8E-B23A-AC70-D851-AF697EC2C4CD}" dt="2025-12-07T16:59:03.299" v="1499"/>
          <ac:picMkLst>
            <pc:docMk/>
            <pc:sldMk cId="109857222" sldId="256"/>
            <ac:picMk id="4" creationId="{DF262173-4662-5611-5059-103C2BB8AF45}"/>
          </ac:picMkLst>
        </pc:picChg>
      </pc:sldChg>
      <pc:sldChg chg="addSp delSp modSp mod modTransition setBg">
        <pc:chgData name="Yasir Hanif (2516965)" userId="S::2516965@student.uwtsd.ac.uk::161b8302-9c78-4563-8399-88332c9ab084" providerId="AD" clId="Web-{55D0CF8E-B23A-AC70-D851-AF697EC2C4CD}" dt="2025-12-07T17:07:23.957" v="1527"/>
        <pc:sldMkLst>
          <pc:docMk/>
          <pc:sldMk cId="3813606458" sldId="257"/>
        </pc:sldMkLst>
        <pc:spChg chg="mod">
          <ac:chgData name="Yasir Hanif (2516965)" userId="S::2516965@student.uwtsd.ac.uk::161b8302-9c78-4563-8399-88332c9ab084" providerId="AD" clId="Web-{55D0CF8E-B23A-AC70-D851-AF697EC2C4CD}" dt="2025-12-07T16:50:05.045" v="1457"/>
          <ac:spMkLst>
            <pc:docMk/>
            <pc:sldMk cId="3813606458" sldId="257"/>
            <ac:spMk id="2" creationId="{7C438AAE-2982-3432-F618-BE49F0932DB1}"/>
          </ac:spMkLst>
        </pc:spChg>
        <pc:spChg chg="del mod">
          <ac:chgData name="Yasir Hanif (2516965)" userId="S::2516965@student.uwtsd.ac.uk::161b8302-9c78-4563-8399-88332c9ab084" providerId="AD" clId="Web-{55D0CF8E-B23A-AC70-D851-AF697EC2C4CD}" dt="2025-12-07T16:50:05.045" v="1457"/>
          <ac:spMkLst>
            <pc:docMk/>
            <pc:sldMk cId="3813606458" sldId="257"/>
            <ac:spMk id="3" creationId="{432C9B53-23D1-0461-9900-64DCE77A07A6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0:05.045" v="1457"/>
          <ac:spMkLst>
            <pc:docMk/>
            <pc:sldMk cId="3813606458" sldId="257"/>
            <ac:spMk id="9" creationId="{951922D2-D397-9EA4-A66D-55B0884D1A6A}"/>
          </ac:spMkLst>
        </pc:spChg>
        <pc:graphicFrameChg chg="add modGraphic">
          <ac:chgData name="Yasir Hanif (2516965)" userId="S::2516965@student.uwtsd.ac.uk::161b8302-9c78-4563-8399-88332c9ab084" providerId="AD" clId="Web-{55D0CF8E-B23A-AC70-D851-AF697EC2C4CD}" dt="2025-12-07T16:52:53.687" v="1471" actId="20577"/>
          <ac:graphicFrameMkLst>
            <pc:docMk/>
            <pc:sldMk cId="3813606458" sldId="257"/>
            <ac:graphicFrameMk id="5" creationId="{A5C5E822-100C-42B0-ABBB-6332E33375EF}"/>
          </ac:graphicFrameMkLst>
        </pc:graphicFrameChg>
      </pc:sldChg>
      <pc:sldChg chg="addSp delSp modSp mod modTransition setBg">
        <pc:chgData name="Yasir Hanif (2516965)" userId="S::2516965@student.uwtsd.ac.uk::161b8302-9c78-4563-8399-88332c9ab084" providerId="AD" clId="Web-{55D0CF8E-B23A-AC70-D851-AF697EC2C4CD}" dt="2025-12-07T17:07:28.957" v="1528"/>
        <pc:sldMkLst>
          <pc:docMk/>
          <pc:sldMk cId="3127639778" sldId="258"/>
        </pc:sldMkLst>
        <pc:spChg chg="mod">
          <ac:chgData name="Yasir Hanif (2516965)" userId="S::2516965@student.uwtsd.ac.uk::161b8302-9c78-4563-8399-88332c9ab084" providerId="AD" clId="Web-{55D0CF8E-B23A-AC70-D851-AF697EC2C4CD}" dt="2025-12-07T16:59:21.955" v="1500"/>
          <ac:spMkLst>
            <pc:docMk/>
            <pc:sldMk cId="3127639778" sldId="258"/>
            <ac:spMk id="2" creationId="{3BD64A35-23B7-2B40-349D-6A662C70F478}"/>
          </ac:spMkLst>
        </pc:spChg>
        <pc:spChg chg="del">
          <ac:chgData name="Yasir Hanif (2516965)" userId="S::2516965@student.uwtsd.ac.uk::161b8302-9c78-4563-8399-88332c9ab084" providerId="AD" clId="Web-{55D0CF8E-B23A-AC70-D851-AF697EC2C4CD}" dt="2025-12-07T16:54:08.609" v="1472"/>
          <ac:spMkLst>
            <pc:docMk/>
            <pc:sldMk cId="3127639778" sldId="258"/>
            <ac:spMk id="3" creationId="{1CD6048B-642F-E28C-D2CD-A382017D5B8E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9:21.955" v="1500"/>
          <ac:spMkLst>
            <pc:docMk/>
            <pc:sldMk cId="3127639778" sldId="258"/>
            <ac:spMk id="9" creationId="{600DC1B0-7E1A-BD02-3F93-19E6B1B75075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9:21.955" v="1500"/>
          <ac:spMkLst>
            <pc:docMk/>
            <pc:sldMk cId="3127639778" sldId="258"/>
            <ac:spMk id="14" creationId="{1A466FCC-26A6-AD0C-513D-472AAABEC282}"/>
          </ac:spMkLst>
        </pc:spChg>
        <pc:graphicFrameChg chg="add mod modGraphic">
          <ac:chgData name="Yasir Hanif (2516965)" userId="S::2516965@student.uwtsd.ac.uk::161b8302-9c78-4563-8399-88332c9ab084" providerId="AD" clId="Web-{55D0CF8E-B23A-AC70-D851-AF697EC2C4CD}" dt="2025-12-07T16:59:21.955" v="1500"/>
          <ac:graphicFrameMkLst>
            <pc:docMk/>
            <pc:sldMk cId="3127639778" sldId="258"/>
            <ac:graphicFrameMk id="5" creationId="{0EE6D6F3-F374-7304-A4E9-77D54B75DF1F}"/>
          </ac:graphicFrameMkLst>
        </pc:graphicFrameChg>
      </pc:sldChg>
      <pc:sldChg chg="addSp delSp modSp mod ord modTransition setBg">
        <pc:chgData name="Yasir Hanif (2516965)" userId="S::2516965@student.uwtsd.ac.uk::161b8302-9c78-4563-8399-88332c9ab084" providerId="AD" clId="Web-{55D0CF8E-B23A-AC70-D851-AF697EC2C4CD}" dt="2025-12-07T18:51:35.328" v="1621"/>
        <pc:sldMkLst>
          <pc:docMk/>
          <pc:sldMk cId="806648891" sldId="259"/>
        </pc:sldMkLst>
        <pc:spChg chg="mod">
          <ac:chgData name="Yasir Hanif (2516965)" userId="S::2516965@student.uwtsd.ac.uk::161b8302-9c78-4563-8399-88332c9ab084" providerId="AD" clId="Web-{55D0CF8E-B23A-AC70-D851-AF697EC2C4CD}" dt="2025-12-07T16:54:34.031" v="1477"/>
          <ac:spMkLst>
            <pc:docMk/>
            <pc:sldMk cId="806648891" sldId="259"/>
            <ac:spMk id="2" creationId="{36C7C48E-06DF-6829-A5D2-53B55EF34410}"/>
          </ac:spMkLst>
        </pc:spChg>
        <pc:spChg chg="mod">
          <ac:chgData name="Yasir Hanif (2516965)" userId="S::2516965@student.uwtsd.ac.uk::161b8302-9c78-4563-8399-88332c9ab084" providerId="AD" clId="Web-{55D0CF8E-B23A-AC70-D851-AF697EC2C4CD}" dt="2025-12-07T18:48:10.519" v="1614" actId="20577"/>
          <ac:spMkLst>
            <pc:docMk/>
            <pc:sldMk cId="806648891" sldId="259"/>
            <ac:spMk id="3" creationId="{454B086D-8EBA-C361-E13A-D37DF30EDF1E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4:30.406" v="1474"/>
          <ac:spMkLst>
            <pc:docMk/>
            <pc:sldMk cId="806648891" sldId="259"/>
            <ac:spMk id="9" creationId="{BA2AFC67-0973-EC0D-F14E-710D701B20BD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4:34" v="1476"/>
          <ac:spMkLst>
            <pc:docMk/>
            <pc:sldMk cId="806648891" sldId="259"/>
            <ac:spMk id="11" creationId="{2961259D-605E-E200-FF9F-7C8C71D7C8E4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4:34.031" v="1477"/>
          <ac:spMkLst>
            <pc:docMk/>
            <pc:sldMk cId="806648891" sldId="259"/>
            <ac:spMk id="14" creationId="{BA2AFC67-0973-EC0D-F14E-710D701B20BD}"/>
          </ac:spMkLst>
        </pc:spChg>
        <pc:picChg chg="add del">
          <ac:chgData name="Yasir Hanif (2516965)" userId="S::2516965@student.uwtsd.ac.uk::161b8302-9c78-4563-8399-88332c9ab084" providerId="AD" clId="Web-{55D0CF8E-B23A-AC70-D851-AF697EC2C4CD}" dt="2025-12-07T16:54:30.406" v="1474"/>
          <ac:picMkLst>
            <pc:docMk/>
            <pc:sldMk cId="806648891" sldId="259"/>
            <ac:picMk id="5" creationId="{F5DC9B25-20BC-E04A-1B52-17EB2740CF7F}"/>
          </ac:picMkLst>
        </pc:picChg>
        <pc:picChg chg="add del">
          <ac:chgData name="Yasir Hanif (2516965)" userId="S::2516965@student.uwtsd.ac.uk::161b8302-9c78-4563-8399-88332c9ab084" providerId="AD" clId="Web-{55D0CF8E-B23A-AC70-D851-AF697EC2C4CD}" dt="2025-12-07T16:54:34" v="1476"/>
          <ac:picMkLst>
            <pc:docMk/>
            <pc:sldMk cId="806648891" sldId="259"/>
            <ac:picMk id="12" creationId="{F2C307BF-523B-783A-A48E-F59B18B1974E}"/>
          </ac:picMkLst>
        </pc:picChg>
        <pc:picChg chg="add">
          <ac:chgData name="Yasir Hanif (2516965)" userId="S::2516965@student.uwtsd.ac.uk::161b8302-9c78-4563-8399-88332c9ab084" providerId="AD" clId="Web-{55D0CF8E-B23A-AC70-D851-AF697EC2C4CD}" dt="2025-12-07T16:54:34.031" v="1477"/>
          <ac:picMkLst>
            <pc:docMk/>
            <pc:sldMk cId="806648891" sldId="259"/>
            <ac:picMk id="15" creationId="{F5DC9B25-20BC-E04A-1B52-17EB2740CF7F}"/>
          </ac:picMkLst>
        </pc:picChg>
      </pc:sldChg>
      <pc:sldChg chg="addSp delSp modSp mod modTransition setBg">
        <pc:chgData name="Yasir Hanif (2516965)" userId="S::2516965@student.uwtsd.ac.uk::161b8302-9c78-4563-8399-88332c9ab084" providerId="AD" clId="Web-{55D0CF8E-B23A-AC70-D851-AF697EC2C4CD}" dt="2025-12-07T18:55:41.555" v="1649" actId="20577"/>
        <pc:sldMkLst>
          <pc:docMk/>
          <pc:sldMk cId="3783286409" sldId="260"/>
        </pc:sldMkLst>
        <pc:spChg chg="mod">
          <ac:chgData name="Yasir Hanif (2516965)" userId="S::2516965@student.uwtsd.ac.uk::161b8302-9c78-4563-8399-88332c9ab084" providerId="AD" clId="Web-{55D0CF8E-B23A-AC70-D851-AF697EC2C4CD}" dt="2025-12-07T16:56:22.026" v="1490"/>
          <ac:spMkLst>
            <pc:docMk/>
            <pc:sldMk cId="3783286409" sldId="260"/>
            <ac:spMk id="2" creationId="{5AAB2BD5-4390-D86A-FF02-26CCF6DE8902}"/>
          </ac:spMkLst>
        </pc:spChg>
        <pc:spChg chg="mod">
          <ac:chgData name="Yasir Hanif (2516965)" userId="S::2516965@student.uwtsd.ac.uk::161b8302-9c78-4563-8399-88332c9ab084" providerId="AD" clId="Web-{55D0CF8E-B23A-AC70-D851-AF697EC2C4CD}" dt="2025-12-07T18:55:41.555" v="1649" actId="20577"/>
          <ac:spMkLst>
            <pc:docMk/>
            <pc:sldMk cId="3783286409" sldId="260"/>
            <ac:spMk id="3" creationId="{2ABA7DBF-08D6-0467-32B3-FD82E7E631B2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5:54.885" v="1481"/>
          <ac:spMkLst>
            <pc:docMk/>
            <pc:sldMk cId="3783286409" sldId="260"/>
            <ac:spMk id="9" creationId="{BA2AFC67-0973-EC0D-F14E-710D701B20BD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6:02.760" v="1483"/>
          <ac:spMkLst>
            <pc:docMk/>
            <pc:sldMk cId="3783286409" sldId="260"/>
            <ac:spMk id="11" creationId="{2961259D-605E-E200-FF9F-7C8C71D7C8E4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6:13.948" v="1485"/>
          <ac:spMkLst>
            <pc:docMk/>
            <pc:sldMk cId="3783286409" sldId="260"/>
            <ac:spMk id="14" creationId="{BA2AFC67-0973-EC0D-F14E-710D701B20BD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6:18.885" v="1487"/>
          <ac:spMkLst>
            <pc:docMk/>
            <pc:sldMk cId="3783286409" sldId="260"/>
            <ac:spMk id="17" creationId="{2961259D-605E-E200-FF9F-7C8C71D7C8E4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6:22.011" v="1489"/>
          <ac:spMkLst>
            <pc:docMk/>
            <pc:sldMk cId="3783286409" sldId="260"/>
            <ac:spMk id="20" creationId="{BA2AFC67-0973-EC0D-F14E-710D701B20BD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6:22.026" v="1490"/>
          <ac:spMkLst>
            <pc:docMk/>
            <pc:sldMk cId="3783286409" sldId="260"/>
            <ac:spMk id="23" creationId="{2961259D-605E-E200-FF9F-7C8C71D7C8E4}"/>
          </ac:spMkLst>
        </pc:spChg>
        <pc:picChg chg="add del">
          <ac:chgData name="Yasir Hanif (2516965)" userId="S::2516965@student.uwtsd.ac.uk::161b8302-9c78-4563-8399-88332c9ab084" providerId="AD" clId="Web-{55D0CF8E-B23A-AC70-D851-AF697EC2C4CD}" dt="2025-12-07T16:55:54.885" v="1481"/>
          <ac:picMkLst>
            <pc:docMk/>
            <pc:sldMk cId="3783286409" sldId="260"/>
            <ac:picMk id="5" creationId="{E2368516-FF2E-63A1-8186-8633519E2D25}"/>
          </ac:picMkLst>
        </pc:picChg>
        <pc:picChg chg="add del">
          <ac:chgData name="Yasir Hanif (2516965)" userId="S::2516965@student.uwtsd.ac.uk::161b8302-9c78-4563-8399-88332c9ab084" providerId="AD" clId="Web-{55D0CF8E-B23A-AC70-D851-AF697EC2C4CD}" dt="2025-12-07T16:56:02.760" v="1483"/>
          <ac:picMkLst>
            <pc:docMk/>
            <pc:sldMk cId="3783286409" sldId="260"/>
            <ac:picMk id="12" creationId="{9AB3B352-A2B5-5D0B-873A-1497F0A3E718}"/>
          </ac:picMkLst>
        </pc:picChg>
        <pc:picChg chg="add del">
          <ac:chgData name="Yasir Hanif (2516965)" userId="S::2516965@student.uwtsd.ac.uk::161b8302-9c78-4563-8399-88332c9ab084" providerId="AD" clId="Web-{55D0CF8E-B23A-AC70-D851-AF697EC2C4CD}" dt="2025-12-07T16:56:13.948" v="1485"/>
          <ac:picMkLst>
            <pc:docMk/>
            <pc:sldMk cId="3783286409" sldId="260"/>
            <ac:picMk id="15" creationId="{E2368516-FF2E-63A1-8186-8633519E2D25}"/>
          </ac:picMkLst>
        </pc:picChg>
        <pc:picChg chg="add del">
          <ac:chgData name="Yasir Hanif (2516965)" userId="S::2516965@student.uwtsd.ac.uk::161b8302-9c78-4563-8399-88332c9ab084" providerId="AD" clId="Web-{55D0CF8E-B23A-AC70-D851-AF697EC2C4CD}" dt="2025-12-07T16:56:18.885" v="1487"/>
          <ac:picMkLst>
            <pc:docMk/>
            <pc:sldMk cId="3783286409" sldId="260"/>
            <ac:picMk id="18" creationId="{9AB3B352-A2B5-5D0B-873A-1497F0A3E718}"/>
          </ac:picMkLst>
        </pc:picChg>
        <pc:picChg chg="add del">
          <ac:chgData name="Yasir Hanif (2516965)" userId="S::2516965@student.uwtsd.ac.uk::161b8302-9c78-4563-8399-88332c9ab084" providerId="AD" clId="Web-{55D0CF8E-B23A-AC70-D851-AF697EC2C4CD}" dt="2025-12-07T16:56:22.011" v="1489"/>
          <ac:picMkLst>
            <pc:docMk/>
            <pc:sldMk cId="3783286409" sldId="260"/>
            <ac:picMk id="21" creationId="{E2368516-FF2E-63A1-8186-8633519E2D25}"/>
          </ac:picMkLst>
        </pc:picChg>
        <pc:picChg chg="add">
          <ac:chgData name="Yasir Hanif (2516965)" userId="S::2516965@student.uwtsd.ac.uk::161b8302-9c78-4563-8399-88332c9ab084" providerId="AD" clId="Web-{55D0CF8E-B23A-AC70-D851-AF697EC2C4CD}" dt="2025-12-07T16:56:22.026" v="1490"/>
          <ac:picMkLst>
            <pc:docMk/>
            <pc:sldMk cId="3783286409" sldId="260"/>
            <ac:picMk id="24" creationId="{9AB3B352-A2B5-5D0B-873A-1497F0A3E718}"/>
          </ac:picMkLst>
        </pc:picChg>
      </pc:sldChg>
      <pc:sldChg chg="addSp delSp modSp mod modTransition setBg">
        <pc:chgData name="Yasir Hanif (2516965)" userId="S::2516965@student.uwtsd.ac.uk::161b8302-9c78-4563-8399-88332c9ab084" providerId="AD" clId="Web-{55D0CF8E-B23A-AC70-D851-AF697EC2C4CD}" dt="2025-12-07T17:08:36.832" v="1534"/>
        <pc:sldMkLst>
          <pc:docMk/>
          <pc:sldMk cId="2661663214" sldId="261"/>
        </pc:sldMkLst>
        <pc:spChg chg="mod">
          <ac:chgData name="Yasir Hanif (2516965)" userId="S::2516965@student.uwtsd.ac.uk::161b8302-9c78-4563-8399-88332c9ab084" providerId="AD" clId="Web-{55D0CF8E-B23A-AC70-D851-AF697EC2C4CD}" dt="2025-12-07T16:57:39.562" v="1496"/>
          <ac:spMkLst>
            <pc:docMk/>
            <pc:sldMk cId="2661663214" sldId="261"/>
            <ac:spMk id="2" creationId="{99AA6E59-108D-4C1E-7A2A-A71303B5CD94}"/>
          </ac:spMkLst>
        </pc:spChg>
        <pc:spChg chg="add del mod">
          <ac:chgData name="Yasir Hanif (2516965)" userId="S::2516965@student.uwtsd.ac.uk::161b8302-9c78-4563-8399-88332c9ab084" providerId="AD" clId="Web-{55D0CF8E-B23A-AC70-D851-AF697EC2C4CD}" dt="2025-12-07T16:57:39.562" v="1496"/>
          <ac:spMkLst>
            <pc:docMk/>
            <pc:sldMk cId="2661663214" sldId="261"/>
            <ac:spMk id="3" creationId="{703AD45D-56ED-012F-F590-3FBA9DF06396}"/>
          </ac:spMkLst>
        </pc:spChg>
        <pc:spChg chg="add del">
          <ac:chgData name="Yasir Hanif (2516965)" userId="S::2516965@student.uwtsd.ac.uk::161b8302-9c78-4563-8399-88332c9ab084" providerId="AD" clId="Web-{55D0CF8E-B23A-AC70-D851-AF697EC2C4CD}" dt="2025-12-07T16:57:39.531" v="1495"/>
          <ac:spMkLst>
            <pc:docMk/>
            <pc:sldMk cId="2661663214" sldId="261"/>
            <ac:spMk id="9" creationId="{600DC1B0-7E1A-BD02-3F93-19E6B1B75075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7:39.562" v="1496"/>
          <ac:spMkLst>
            <pc:docMk/>
            <pc:sldMk cId="2661663214" sldId="261"/>
            <ac:spMk id="11" creationId="{1A466FCC-26A6-AD0C-513D-472AAABEC282}"/>
          </ac:spMkLst>
        </pc:spChg>
        <pc:graphicFrameChg chg="add del">
          <ac:chgData name="Yasir Hanif (2516965)" userId="S::2516965@student.uwtsd.ac.uk::161b8302-9c78-4563-8399-88332c9ab084" providerId="AD" clId="Web-{55D0CF8E-B23A-AC70-D851-AF697EC2C4CD}" dt="2025-12-07T16:57:39.531" v="1495"/>
          <ac:graphicFrameMkLst>
            <pc:docMk/>
            <pc:sldMk cId="2661663214" sldId="261"/>
            <ac:graphicFrameMk id="5" creationId="{A644EB3D-00BA-429D-5FF6-768233856B3E}"/>
          </ac:graphicFrameMkLst>
        </pc:graphicFrameChg>
        <pc:graphicFrameChg chg="add">
          <ac:chgData name="Yasir Hanif (2516965)" userId="S::2516965@student.uwtsd.ac.uk::161b8302-9c78-4563-8399-88332c9ab084" providerId="AD" clId="Web-{55D0CF8E-B23A-AC70-D851-AF697EC2C4CD}" dt="2025-12-07T16:57:39.562" v="1496"/>
          <ac:graphicFrameMkLst>
            <pc:docMk/>
            <pc:sldMk cId="2661663214" sldId="261"/>
            <ac:graphicFrameMk id="12" creationId="{AA2E75E2-F3AF-FF8A-7396-F142E6D54076}"/>
          </ac:graphicFrameMkLst>
        </pc:graphicFrameChg>
      </pc:sldChg>
      <pc:sldChg chg="addSp delSp modSp mod modTransition setBg">
        <pc:chgData name="Yasir Hanif (2516965)" userId="S::2516965@student.uwtsd.ac.uk::161b8302-9c78-4563-8399-88332c9ab084" providerId="AD" clId="Web-{55D0CF8E-B23A-AC70-D851-AF697EC2C4CD}" dt="2025-12-07T17:08:02.926" v="1531"/>
        <pc:sldMkLst>
          <pc:docMk/>
          <pc:sldMk cId="684516043" sldId="262"/>
        </pc:sldMkLst>
        <pc:spChg chg="mod">
          <ac:chgData name="Yasir Hanif (2516965)" userId="S::2516965@student.uwtsd.ac.uk::161b8302-9c78-4563-8399-88332c9ab084" providerId="AD" clId="Web-{55D0CF8E-B23A-AC70-D851-AF697EC2C4CD}" dt="2025-12-07T16:55:28.441" v="1479"/>
          <ac:spMkLst>
            <pc:docMk/>
            <pc:sldMk cId="684516043" sldId="262"/>
            <ac:spMk id="2" creationId="{6AA742BB-7C02-5324-D5D5-ED1FD7E3217D}"/>
          </ac:spMkLst>
        </pc:spChg>
        <pc:spChg chg="del mod">
          <ac:chgData name="Yasir Hanif (2516965)" userId="S::2516965@student.uwtsd.ac.uk::161b8302-9c78-4563-8399-88332c9ab084" providerId="AD" clId="Web-{55D0CF8E-B23A-AC70-D851-AF697EC2C4CD}" dt="2025-12-07T16:55:28.441" v="1479"/>
          <ac:spMkLst>
            <pc:docMk/>
            <pc:sldMk cId="684516043" sldId="262"/>
            <ac:spMk id="3" creationId="{C7F6E7F7-450D-BAC0-55F7-8EB106433EEC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5:28.441" v="1479"/>
          <ac:spMkLst>
            <pc:docMk/>
            <pc:sldMk cId="684516043" sldId="262"/>
            <ac:spMk id="9" creationId="{1A466FCC-26A6-AD0C-513D-472AAABEC282}"/>
          </ac:spMkLst>
        </pc:spChg>
        <pc:graphicFrameChg chg="add">
          <ac:chgData name="Yasir Hanif (2516965)" userId="S::2516965@student.uwtsd.ac.uk::161b8302-9c78-4563-8399-88332c9ab084" providerId="AD" clId="Web-{55D0CF8E-B23A-AC70-D851-AF697EC2C4CD}" dt="2025-12-07T16:55:28.441" v="1479"/>
          <ac:graphicFrameMkLst>
            <pc:docMk/>
            <pc:sldMk cId="684516043" sldId="262"/>
            <ac:graphicFrameMk id="5" creationId="{8254D3BC-2DAE-61EB-3447-393CE2B38ED0}"/>
          </ac:graphicFrameMkLst>
        </pc:graphicFrameChg>
      </pc:sldChg>
      <pc:sldChg chg="addSp modSp mod modTransition setBg">
        <pc:chgData name="Yasir Hanif (2516965)" userId="S::2516965@student.uwtsd.ac.uk::161b8302-9c78-4563-8399-88332c9ab084" providerId="AD" clId="Web-{55D0CF8E-B23A-AC70-D851-AF697EC2C4CD}" dt="2025-12-07T18:50:11.448" v="1619" actId="14100"/>
        <pc:sldMkLst>
          <pc:docMk/>
          <pc:sldMk cId="1888676005" sldId="263"/>
        </pc:sldMkLst>
        <pc:spChg chg="mod">
          <ac:chgData name="Yasir Hanif (2516965)" userId="S::2516965@student.uwtsd.ac.uk::161b8302-9c78-4563-8399-88332c9ab084" providerId="AD" clId="Web-{55D0CF8E-B23A-AC70-D851-AF697EC2C4CD}" dt="2025-12-07T16:54:54.720" v="1478"/>
          <ac:spMkLst>
            <pc:docMk/>
            <pc:sldMk cId="1888676005" sldId="263"/>
            <ac:spMk id="2" creationId="{24A4A141-89CB-009E-3EC8-4D87B0D4EE0C}"/>
          </ac:spMkLst>
        </pc:spChg>
        <pc:spChg chg="mod">
          <ac:chgData name="Yasir Hanif (2516965)" userId="S::2516965@student.uwtsd.ac.uk::161b8302-9c78-4563-8399-88332c9ab084" providerId="AD" clId="Web-{55D0CF8E-B23A-AC70-D851-AF697EC2C4CD}" dt="2025-12-07T18:50:11.448" v="1619" actId="14100"/>
          <ac:spMkLst>
            <pc:docMk/>
            <pc:sldMk cId="1888676005" sldId="263"/>
            <ac:spMk id="3" creationId="{9659D49B-4ECB-662F-2F76-D0A5408DEC6E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4:54.720" v="1478"/>
          <ac:spMkLst>
            <pc:docMk/>
            <pc:sldMk cId="1888676005" sldId="263"/>
            <ac:spMk id="9" creationId="{92CC1E4F-F1F0-B945-BE50-C72A7103E8AC}"/>
          </ac:spMkLst>
        </pc:spChg>
        <pc:picChg chg="add">
          <ac:chgData name="Yasir Hanif (2516965)" userId="S::2516965@student.uwtsd.ac.uk::161b8302-9c78-4563-8399-88332c9ab084" providerId="AD" clId="Web-{55D0CF8E-B23A-AC70-D851-AF697EC2C4CD}" dt="2025-12-07T16:54:54.720" v="1478"/>
          <ac:picMkLst>
            <pc:docMk/>
            <pc:sldMk cId="1888676005" sldId="263"/>
            <ac:picMk id="5" creationId="{C5097E37-BD15-A9A2-55E6-2BFD63E9BA8A}"/>
          </ac:picMkLst>
        </pc:picChg>
      </pc:sldChg>
      <pc:sldChg chg="addSp modSp new mod modTransition setBg">
        <pc:chgData name="Yasir Hanif (2516965)" userId="S::2516965@student.uwtsd.ac.uk::161b8302-9c78-4563-8399-88332c9ab084" providerId="AD" clId="Web-{55D0CF8E-B23A-AC70-D851-AF697EC2C4CD}" dt="2025-12-07T17:08:23.441" v="1533"/>
        <pc:sldMkLst>
          <pc:docMk/>
          <pc:sldMk cId="1827424106" sldId="264"/>
        </pc:sldMkLst>
        <pc:spChg chg="mod">
          <ac:chgData name="Yasir Hanif (2516965)" userId="S::2516965@student.uwtsd.ac.uk::161b8302-9c78-4563-8399-88332c9ab084" providerId="AD" clId="Web-{55D0CF8E-B23A-AC70-D851-AF697EC2C4CD}" dt="2025-12-07T16:57:07.747" v="1493"/>
          <ac:spMkLst>
            <pc:docMk/>
            <pc:sldMk cId="1827424106" sldId="264"/>
            <ac:spMk id="2" creationId="{B4F6044B-00A7-3312-06D5-BD8F3A21AAE2}"/>
          </ac:spMkLst>
        </pc:spChg>
        <pc:spChg chg="mod">
          <ac:chgData name="Yasir Hanif (2516965)" userId="S::2516965@student.uwtsd.ac.uk::161b8302-9c78-4563-8399-88332c9ab084" providerId="AD" clId="Web-{55D0CF8E-B23A-AC70-D851-AF697EC2C4CD}" dt="2025-12-07T16:57:07.747" v="1493"/>
          <ac:spMkLst>
            <pc:docMk/>
            <pc:sldMk cId="1827424106" sldId="264"/>
            <ac:spMk id="3" creationId="{B5C459D8-EA8C-AEA5-5BB8-377DD3D9AE84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7:07.747" v="1493"/>
          <ac:spMkLst>
            <pc:docMk/>
            <pc:sldMk cId="1827424106" sldId="264"/>
            <ac:spMk id="9" creationId="{BA2AFC67-0973-EC0D-F14E-710D701B20BD}"/>
          </ac:spMkLst>
        </pc:spChg>
        <pc:picChg chg="add">
          <ac:chgData name="Yasir Hanif (2516965)" userId="S::2516965@student.uwtsd.ac.uk::161b8302-9c78-4563-8399-88332c9ab084" providerId="AD" clId="Web-{55D0CF8E-B23A-AC70-D851-AF697EC2C4CD}" dt="2025-12-07T16:57:07.747" v="1493"/>
          <ac:picMkLst>
            <pc:docMk/>
            <pc:sldMk cId="1827424106" sldId="264"/>
            <ac:picMk id="5" creationId="{D406EB35-1A27-E2CF-3F0D-3A61BFD6A319}"/>
          </ac:picMkLst>
        </pc:picChg>
      </pc:sldChg>
      <pc:sldChg chg="addSp delSp modSp new mod modTransition setBg">
        <pc:chgData name="Yasir Hanif (2516965)" userId="S::2516965@student.uwtsd.ac.uk::161b8302-9c78-4563-8399-88332c9ab084" providerId="AD" clId="Web-{55D0CF8E-B23A-AC70-D851-AF697EC2C4CD}" dt="2025-12-07T17:08:42.316" v="1535"/>
        <pc:sldMkLst>
          <pc:docMk/>
          <pc:sldMk cId="1433147057" sldId="265"/>
        </pc:sldMkLst>
        <pc:spChg chg="mod">
          <ac:chgData name="Yasir Hanif (2516965)" userId="S::2516965@student.uwtsd.ac.uk::161b8302-9c78-4563-8399-88332c9ab084" providerId="AD" clId="Web-{55D0CF8E-B23A-AC70-D851-AF697EC2C4CD}" dt="2025-12-07T16:58:03.938" v="1497"/>
          <ac:spMkLst>
            <pc:docMk/>
            <pc:sldMk cId="1433147057" sldId="265"/>
            <ac:spMk id="2" creationId="{5D95E217-11C9-8078-4C4F-DA822B696AEC}"/>
          </ac:spMkLst>
        </pc:spChg>
        <pc:spChg chg="del mod">
          <ac:chgData name="Yasir Hanif (2516965)" userId="S::2516965@student.uwtsd.ac.uk::161b8302-9c78-4563-8399-88332c9ab084" providerId="AD" clId="Web-{55D0CF8E-B23A-AC70-D851-AF697EC2C4CD}" dt="2025-12-07T16:58:03.938" v="1497"/>
          <ac:spMkLst>
            <pc:docMk/>
            <pc:sldMk cId="1433147057" sldId="265"/>
            <ac:spMk id="3" creationId="{8C51FB8C-20A6-730F-74DA-6CF5605588C8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8:03.938" v="1497"/>
          <ac:spMkLst>
            <pc:docMk/>
            <pc:sldMk cId="1433147057" sldId="265"/>
            <ac:spMk id="9" creationId="{1A466FCC-26A6-AD0C-513D-472AAABEC282}"/>
          </ac:spMkLst>
        </pc:spChg>
        <pc:graphicFrameChg chg="add">
          <ac:chgData name="Yasir Hanif (2516965)" userId="S::2516965@student.uwtsd.ac.uk::161b8302-9c78-4563-8399-88332c9ab084" providerId="AD" clId="Web-{55D0CF8E-B23A-AC70-D851-AF697EC2C4CD}" dt="2025-12-07T16:58:03.938" v="1497"/>
          <ac:graphicFrameMkLst>
            <pc:docMk/>
            <pc:sldMk cId="1433147057" sldId="265"/>
            <ac:graphicFrameMk id="5" creationId="{C58AAE91-7C4D-FD8F-3FA6-D43640483125}"/>
          </ac:graphicFrameMkLst>
        </pc:graphicFrameChg>
      </pc:sldChg>
      <pc:sldChg chg="new del">
        <pc:chgData name="Yasir Hanif (2516965)" userId="S::2516965@student.uwtsd.ac.uk::161b8302-9c78-4563-8399-88332c9ab084" providerId="AD" clId="Web-{55D0CF8E-B23A-AC70-D851-AF697EC2C4CD}" dt="2025-12-07T16:09:37.268" v="1213"/>
        <pc:sldMkLst>
          <pc:docMk/>
          <pc:sldMk cId="3065667065" sldId="266"/>
        </pc:sldMkLst>
      </pc:sldChg>
      <pc:sldChg chg="addSp delSp modSp new mod modTransition setBg">
        <pc:chgData name="Yasir Hanif (2516965)" userId="S::2516965@student.uwtsd.ac.uk::161b8302-9c78-4563-8399-88332c9ab084" providerId="AD" clId="Web-{55D0CF8E-B23A-AC70-D851-AF697EC2C4CD}" dt="2025-12-07T17:08:47.519" v="1536"/>
        <pc:sldMkLst>
          <pc:docMk/>
          <pc:sldMk cId="3429862119" sldId="266"/>
        </pc:sldMkLst>
        <pc:spChg chg="mod">
          <ac:chgData name="Yasir Hanif (2516965)" userId="S::2516965@student.uwtsd.ac.uk::161b8302-9c78-4563-8399-88332c9ab084" providerId="AD" clId="Web-{55D0CF8E-B23A-AC70-D851-AF697EC2C4CD}" dt="2025-12-07T16:58:17.298" v="1498"/>
          <ac:spMkLst>
            <pc:docMk/>
            <pc:sldMk cId="3429862119" sldId="266"/>
            <ac:spMk id="2" creationId="{71EDD76F-8C56-CF53-8511-B4C16CFE9279}"/>
          </ac:spMkLst>
        </pc:spChg>
        <pc:spChg chg="del mod">
          <ac:chgData name="Yasir Hanif (2516965)" userId="S::2516965@student.uwtsd.ac.uk::161b8302-9c78-4563-8399-88332c9ab084" providerId="AD" clId="Web-{55D0CF8E-B23A-AC70-D851-AF697EC2C4CD}" dt="2025-12-07T16:58:17.298" v="1498"/>
          <ac:spMkLst>
            <pc:docMk/>
            <pc:sldMk cId="3429862119" sldId="266"/>
            <ac:spMk id="3" creationId="{89F8C7F7-98C3-8E55-C022-3FC4F0DD642A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58:17.298" v="1498"/>
          <ac:spMkLst>
            <pc:docMk/>
            <pc:sldMk cId="3429862119" sldId="266"/>
            <ac:spMk id="9" creationId="{353CF00F-82D0-0DBA-75D5-1D01B4526C68}"/>
          </ac:spMkLst>
        </pc:spChg>
        <pc:graphicFrameChg chg="add">
          <ac:chgData name="Yasir Hanif (2516965)" userId="S::2516965@student.uwtsd.ac.uk::161b8302-9c78-4563-8399-88332c9ab084" providerId="AD" clId="Web-{55D0CF8E-B23A-AC70-D851-AF697EC2C4CD}" dt="2025-12-07T16:58:17.298" v="1498"/>
          <ac:graphicFrameMkLst>
            <pc:docMk/>
            <pc:sldMk cId="3429862119" sldId="266"/>
            <ac:graphicFrameMk id="5" creationId="{1393A6E3-02A1-2E66-FB6B-D26E5A1A541F}"/>
          </ac:graphicFrameMkLst>
        </pc:graphicFrameChg>
      </pc:sldChg>
      <pc:sldChg chg="addSp delSp modSp new mod modTransition setBg">
        <pc:chgData name="Yasir Hanif (2516965)" userId="S::2516965@student.uwtsd.ac.uk::161b8302-9c78-4563-8399-88332c9ab084" providerId="AD" clId="Web-{55D0CF8E-B23A-AC70-D851-AF697EC2C4CD}" dt="2025-12-07T17:09:18.301" v="1537"/>
        <pc:sldMkLst>
          <pc:docMk/>
          <pc:sldMk cId="4133360100" sldId="267"/>
        </pc:sldMkLst>
        <pc:spChg chg="mod">
          <ac:chgData name="Yasir Hanif (2516965)" userId="S::2516965@student.uwtsd.ac.uk::161b8302-9c78-4563-8399-88332c9ab084" providerId="AD" clId="Web-{55D0CF8E-B23A-AC70-D851-AF697EC2C4CD}" dt="2025-12-07T16:48:53.263" v="1456"/>
          <ac:spMkLst>
            <pc:docMk/>
            <pc:sldMk cId="4133360100" sldId="267"/>
            <ac:spMk id="2" creationId="{9E778A9C-609B-E6FE-783B-B814ECFCDB16}"/>
          </ac:spMkLst>
        </pc:spChg>
        <pc:spChg chg="del">
          <ac:chgData name="Yasir Hanif (2516965)" userId="S::2516965@student.uwtsd.ac.uk::161b8302-9c78-4563-8399-88332c9ab084" providerId="AD" clId="Web-{55D0CF8E-B23A-AC70-D851-AF697EC2C4CD}" dt="2025-12-07T16:46:23.325" v="1433"/>
          <ac:spMkLst>
            <pc:docMk/>
            <pc:sldMk cId="4133360100" sldId="267"/>
            <ac:spMk id="3" creationId="{A47F5648-D1B1-0B7D-CA69-E7FA836FEEE4}"/>
          </ac:spMkLst>
        </pc:spChg>
        <pc:spChg chg="add">
          <ac:chgData name="Yasir Hanif (2516965)" userId="S::2516965@student.uwtsd.ac.uk::161b8302-9c78-4563-8399-88332c9ab084" providerId="AD" clId="Web-{55D0CF8E-B23A-AC70-D851-AF697EC2C4CD}" dt="2025-12-07T16:48:53.263" v="1456"/>
          <ac:spMkLst>
            <pc:docMk/>
            <pc:sldMk cId="4133360100" sldId="267"/>
            <ac:spMk id="9" creationId="{87B4472A-332B-71E5-8009-33841E7C3F0B}"/>
          </ac:spMkLst>
        </pc:spChg>
        <pc:picChg chg="add mod ord">
          <ac:chgData name="Yasir Hanif (2516965)" userId="S::2516965@student.uwtsd.ac.uk::161b8302-9c78-4563-8399-88332c9ab084" providerId="AD" clId="Web-{55D0CF8E-B23A-AC70-D851-AF697EC2C4CD}" dt="2025-12-07T16:48:53.263" v="1456"/>
          <ac:picMkLst>
            <pc:docMk/>
            <pc:sldMk cId="4133360100" sldId="267"/>
            <ac:picMk id="4" creationId="{6F9032BE-C5D5-A0BB-1462-D136B372A8BE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B7EB33-2945-4F96-9640-53CCB21CCD9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3D0F2A1-E4F4-4293-B7F5-95844CA9D48A}">
      <dgm:prSet/>
      <dgm:spPr/>
      <dgm:t>
        <a:bodyPr/>
        <a:lstStyle/>
        <a:p>
          <a:r>
            <a:rPr lang="en-GB">
              <a:latin typeface="Neue Haas Grotesk Text Pro"/>
            </a:rPr>
            <a:t>Familiarised</a:t>
          </a:r>
          <a:r>
            <a:rPr lang="en-GB"/>
            <a:t> with Module, tools and digital environment.</a:t>
          </a:r>
          <a:endParaRPr lang="en-US"/>
        </a:p>
      </dgm:t>
    </dgm:pt>
    <dgm:pt modelId="{7EC14E25-A304-4E0E-9AEF-698FF4142C78}" type="parTrans" cxnId="{53919176-CF5D-48CE-9C97-0CF77B17DE00}">
      <dgm:prSet/>
      <dgm:spPr/>
      <dgm:t>
        <a:bodyPr/>
        <a:lstStyle/>
        <a:p>
          <a:endParaRPr lang="en-US"/>
        </a:p>
      </dgm:t>
    </dgm:pt>
    <dgm:pt modelId="{7A42E658-74CD-448D-A90B-7BC16F4D1082}" type="sibTrans" cxnId="{53919176-CF5D-48CE-9C97-0CF77B17DE00}">
      <dgm:prSet/>
      <dgm:spPr/>
      <dgm:t>
        <a:bodyPr/>
        <a:lstStyle/>
        <a:p>
          <a:endParaRPr lang="en-US"/>
        </a:p>
      </dgm:t>
    </dgm:pt>
    <dgm:pt modelId="{8BC74464-28A2-4EA4-9491-5C1CFAB03FB2}">
      <dgm:prSet/>
      <dgm:spPr/>
      <dgm:t>
        <a:bodyPr/>
        <a:lstStyle/>
        <a:p>
          <a:r>
            <a:rPr lang="en-GB"/>
            <a:t>Completed JISC Discovery Tool.</a:t>
          </a:r>
          <a:endParaRPr lang="en-US"/>
        </a:p>
      </dgm:t>
    </dgm:pt>
    <dgm:pt modelId="{BBE8B22F-1A37-4E15-B2B8-1EF67C652518}" type="parTrans" cxnId="{31E7D6BB-9626-4A3B-BA23-0048752E580F}">
      <dgm:prSet/>
      <dgm:spPr/>
      <dgm:t>
        <a:bodyPr/>
        <a:lstStyle/>
        <a:p>
          <a:endParaRPr lang="en-US"/>
        </a:p>
      </dgm:t>
    </dgm:pt>
    <dgm:pt modelId="{13FBA696-3AF2-4279-98EF-AF4CAB26C998}" type="sibTrans" cxnId="{31E7D6BB-9626-4A3B-BA23-0048752E580F}">
      <dgm:prSet/>
      <dgm:spPr/>
      <dgm:t>
        <a:bodyPr/>
        <a:lstStyle/>
        <a:p>
          <a:endParaRPr lang="en-US"/>
        </a:p>
      </dgm:t>
    </dgm:pt>
    <dgm:pt modelId="{BCFD8029-7E15-4EB7-8732-2288EE292933}">
      <dgm:prSet/>
      <dgm:spPr/>
      <dgm:t>
        <a:bodyPr/>
        <a:lstStyle/>
        <a:p>
          <a:r>
            <a:rPr lang="en-GB"/>
            <a:t>Understand my digital level.</a:t>
          </a:r>
          <a:endParaRPr lang="en-US"/>
        </a:p>
      </dgm:t>
    </dgm:pt>
    <dgm:pt modelId="{0BC07B5B-FF78-453F-A046-7868A77FEC59}" type="parTrans" cxnId="{D7EED087-C2F2-4892-B33F-48AEB355FB3E}">
      <dgm:prSet/>
      <dgm:spPr/>
      <dgm:t>
        <a:bodyPr/>
        <a:lstStyle/>
        <a:p>
          <a:endParaRPr lang="en-US"/>
        </a:p>
      </dgm:t>
    </dgm:pt>
    <dgm:pt modelId="{FFBFA22A-A87E-407E-98BB-0BCDAB6A7F9E}" type="sibTrans" cxnId="{D7EED087-C2F2-4892-B33F-48AEB355FB3E}">
      <dgm:prSet/>
      <dgm:spPr/>
      <dgm:t>
        <a:bodyPr/>
        <a:lstStyle/>
        <a:p>
          <a:endParaRPr lang="en-US"/>
        </a:p>
      </dgm:t>
    </dgm:pt>
    <dgm:pt modelId="{51539DF4-5BD4-47C1-ABCA-6614CFBC4A7E}" type="pres">
      <dgm:prSet presAssocID="{CDB7EB33-2945-4F96-9640-53CCB21CCD90}" presName="linear" presStyleCnt="0">
        <dgm:presLayoutVars>
          <dgm:animLvl val="lvl"/>
          <dgm:resizeHandles val="exact"/>
        </dgm:presLayoutVars>
      </dgm:prSet>
      <dgm:spPr/>
    </dgm:pt>
    <dgm:pt modelId="{FFD5163D-A1F0-4F40-84ED-C0632327A9CB}" type="pres">
      <dgm:prSet presAssocID="{C3D0F2A1-E4F4-4293-B7F5-95844CA9D48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0B5090C-2041-48DB-A7C0-6DDE6560F71C}" type="pres">
      <dgm:prSet presAssocID="{7A42E658-74CD-448D-A90B-7BC16F4D1082}" presName="spacer" presStyleCnt="0"/>
      <dgm:spPr/>
    </dgm:pt>
    <dgm:pt modelId="{F0DB37AC-2946-4456-8F15-E1A7FF12E738}" type="pres">
      <dgm:prSet presAssocID="{8BC74464-28A2-4EA4-9491-5C1CFAB03F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A39BE40-F16B-47DB-AD7D-24CDAA5C0B87}" type="pres">
      <dgm:prSet presAssocID="{13FBA696-3AF2-4279-98EF-AF4CAB26C998}" presName="spacer" presStyleCnt="0"/>
      <dgm:spPr/>
    </dgm:pt>
    <dgm:pt modelId="{D3C74B6A-6A81-4C77-B855-BE618A72246B}" type="pres">
      <dgm:prSet presAssocID="{BCFD8029-7E15-4EB7-8732-2288EE29293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9B5E83F-ADAA-4223-BB0C-581296F259A7}" type="presOf" srcId="{BCFD8029-7E15-4EB7-8732-2288EE292933}" destId="{D3C74B6A-6A81-4C77-B855-BE618A72246B}" srcOrd="0" destOrd="0" presId="urn:microsoft.com/office/officeart/2005/8/layout/vList2"/>
    <dgm:cxn modelId="{1DFDC967-8565-4EA1-96CC-45AEBC117012}" type="presOf" srcId="{C3D0F2A1-E4F4-4293-B7F5-95844CA9D48A}" destId="{FFD5163D-A1F0-4F40-84ED-C0632327A9CB}" srcOrd="0" destOrd="0" presId="urn:microsoft.com/office/officeart/2005/8/layout/vList2"/>
    <dgm:cxn modelId="{53919176-CF5D-48CE-9C97-0CF77B17DE00}" srcId="{CDB7EB33-2945-4F96-9640-53CCB21CCD90}" destId="{C3D0F2A1-E4F4-4293-B7F5-95844CA9D48A}" srcOrd="0" destOrd="0" parTransId="{7EC14E25-A304-4E0E-9AEF-698FF4142C78}" sibTransId="{7A42E658-74CD-448D-A90B-7BC16F4D1082}"/>
    <dgm:cxn modelId="{083D3C87-8145-4C0C-A95D-1ACF6858FA14}" type="presOf" srcId="{8BC74464-28A2-4EA4-9491-5C1CFAB03FB2}" destId="{F0DB37AC-2946-4456-8F15-E1A7FF12E738}" srcOrd="0" destOrd="0" presId="urn:microsoft.com/office/officeart/2005/8/layout/vList2"/>
    <dgm:cxn modelId="{D7EED087-C2F2-4892-B33F-48AEB355FB3E}" srcId="{CDB7EB33-2945-4F96-9640-53CCB21CCD90}" destId="{BCFD8029-7E15-4EB7-8732-2288EE292933}" srcOrd="2" destOrd="0" parTransId="{0BC07B5B-FF78-453F-A046-7868A77FEC59}" sibTransId="{FFBFA22A-A87E-407E-98BB-0BCDAB6A7F9E}"/>
    <dgm:cxn modelId="{2BBA44A5-6E12-4532-84AE-EF4DF1223235}" type="presOf" srcId="{CDB7EB33-2945-4F96-9640-53CCB21CCD90}" destId="{51539DF4-5BD4-47C1-ABCA-6614CFBC4A7E}" srcOrd="0" destOrd="0" presId="urn:microsoft.com/office/officeart/2005/8/layout/vList2"/>
    <dgm:cxn modelId="{31E7D6BB-9626-4A3B-BA23-0048752E580F}" srcId="{CDB7EB33-2945-4F96-9640-53CCB21CCD90}" destId="{8BC74464-28A2-4EA4-9491-5C1CFAB03FB2}" srcOrd="1" destOrd="0" parTransId="{BBE8B22F-1A37-4E15-B2B8-1EF67C652518}" sibTransId="{13FBA696-3AF2-4279-98EF-AF4CAB26C998}"/>
    <dgm:cxn modelId="{736CA733-6A91-4F72-ACF5-7809829A2E6F}" type="presParOf" srcId="{51539DF4-5BD4-47C1-ABCA-6614CFBC4A7E}" destId="{FFD5163D-A1F0-4F40-84ED-C0632327A9CB}" srcOrd="0" destOrd="0" presId="urn:microsoft.com/office/officeart/2005/8/layout/vList2"/>
    <dgm:cxn modelId="{D864BA09-CFBD-4046-B0FC-7048795B1216}" type="presParOf" srcId="{51539DF4-5BD4-47C1-ABCA-6614CFBC4A7E}" destId="{60B5090C-2041-48DB-A7C0-6DDE6560F71C}" srcOrd="1" destOrd="0" presId="urn:microsoft.com/office/officeart/2005/8/layout/vList2"/>
    <dgm:cxn modelId="{43A35DEC-CF32-4183-8FBA-6F9388A0FD0B}" type="presParOf" srcId="{51539DF4-5BD4-47C1-ABCA-6614CFBC4A7E}" destId="{F0DB37AC-2946-4456-8F15-E1A7FF12E738}" srcOrd="2" destOrd="0" presId="urn:microsoft.com/office/officeart/2005/8/layout/vList2"/>
    <dgm:cxn modelId="{47EA9BA0-ABF5-462E-A441-DAB52CA990FD}" type="presParOf" srcId="{51539DF4-5BD4-47C1-ABCA-6614CFBC4A7E}" destId="{0A39BE40-F16B-47DB-AD7D-24CDAA5C0B87}" srcOrd="3" destOrd="0" presId="urn:microsoft.com/office/officeart/2005/8/layout/vList2"/>
    <dgm:cxn modelId="{F9AE0939-7A7B-47B2-BB2B-77B0D7BB559B}" type="presParOf" srcId="{51539DF4-5BD4-47C1-ABCA-6614CFBC4A7E}" destId="{D3C74B6A-6A81-4C77-B855-BE618A72246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9C35A6-F173-4DFB-8852-EBDC47E735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3_2" csCatId="accent3" phldr="1"/>
      <dgm:spPr/>
      <dgm:t>
        <a:bodyPr/>
        <a:lstStyle/>
        <a:p>
          <a:endParaRPr lang="en-US"/>
        </a:p>
      </dgm:t>
    </dgm:pt>
    <dgm:pt modelId="{FD46CFD6-89DE-42F0-9931-3EB3C1CC69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Professional email writing.</a:t>
          </a:r>
          <a:endParaRPr lang="en-US"/>
        </a:p>
      </dgm:t>
    </dgm:pt>
    <dgm:pt modelId="{CF790765-D745-4EDC-B8D7-7E31A2097DBB}" type="parTrans" cxnId="{BC8DD20C-459D-4074-95B1-66FE41121EC4}">
      <dgm:prSet/>
      <dgm:spPr/>
      <dgm:t>
        <a:bodyPr/>
        <a:lstStyle/>
        <a:p>
          <a:endParaRPr lang="en-US"/>
        </a:p>
      </dgm:t>
    </dgm:pt>
    <dgm:pt modelId="{572C2B81-CF54-4687-A616-616C0BB9F907}" type="sibTrans" cxnId="{BC8DD20C-459D-4074-95B1-66FE41121EC4}">
      <dgm:prSet/>
      <dgm:spPr/>
      <dgm:t>
        <a:bodyPr/>
        <a:lstStyle/>
        <a:p>
          <a:endParaRPr lang="en-US"/>
        </a:p>
      </dgm:t>
    </dgm:pt>
    <dgm:pt modelId="{D35A2160-80E5-4D8B-B168-9E010B1F32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Inbox organisation.</a:t>
          </a:r>
          <a:endParaRPr lang="en-US"/>
        </a:p>
      </dgm:t>
    </dgm:pt>
    <dgm:pt modelId="{56B7EE28-0F2B-4D8D-9F42-5A7B8C893C40}" type="parTrans" cxnId="{1EF6E210-2AE9-4310-8EE0-11ED2DFE9265}">
      <dgm:prSet/>
      <dgm:spPr/>
      <dgm:t>
        <a:bodyPr/>
        <a:lstStyle/>
        <a:p>
          <a:endParaRPr lang="en-US"/>
        </a:p>
      </dgm:t>
    </dgm:pt>
    <dgm:pt modelId="{B2F9BED0-0660-4228-BC6B-D8686DE6281E}" type="sibTrans" cxnId="{1EF6E210-2AE9-4310-8EE0-11ED2DFE9265}">
      <dgm:prSet/>
      <dgm:spPr/>
      <dgm:t>
        <a:bodyPr/>
        <a:lstStyle/>
        <a:p>
          <a:endParaRPr lang="en-US"/>
        </a:p>
      </dgm:t>
    </dgm:pt>
    <dgm:pt modelId="{9A11B8A6-14F9-41F0-9104-E3B987119A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Calender events, remiders, invitions.</a:t>
          </a:r>
          <a:endParaRPr lang="en-US"/>
        </a:p>
      </dgm:t>
    </dgm:pt>
    <dgm:pt modelId="{86F576BF-4B5D-4D1F-BD24-1C27E217F298}" type="parTrans" cxnId="{774A441D-53AC-4FFB-B058-7443362B95F0}">
      <dgm:prSet/>
      <dgm:spPr/>
      <dgm:t>
        <a:bodyPr/>
        <a:lstStyle/>
        <a:p>
          <a:endParaRPr lang="en-US"/>
        </a:p>
      </dgm:t>
    </dgm:pt>
    <dgm:pt modelId="{6F68586C-3FFA-4534-9012-868E6473313D}" type="sibTrans" cxnId="{774A441D-53AC-4FFB-B058-7443362B95F0}">
      <dgm:prSet/>
      <dgm:spPr/>
      <dgm:t>
        <a:bodyPr/>
        <a:lstStyle/>
        <a:p>
          <a:endParaRPr lang="en-US"/>
        </a:p>
      </dgm:t>
    </dgm:pt>
    <dgm:pt modelId="{CF9C67DA-239D-4505-BD56-A224C1B17824}" type="pres">
      <dgm:prSet presAssocID="{D99C35A6-F173-4DFB-8852-EBDC47E73540}" presName="root" presStyleCnt="0">
        <dgm:presLayoutVars>
          <dgm:dir/>
          <dgm:resizeHandles val="exact"/>
        </dgm:presLayoutVars>
      </dgm:prSet>
      <dgm:spPr/>
    </dgm:pt>
    <dgm:pt modelId="{8FD6A5AB-8F82-45E6-8A5E-B5CEACC5407F}" type="pres">
      <dgm:prSet presAssocID="{FD46CFD6-89DE-42F0-9931-3EB3C1CC6958}" presName="compNode" presStyleCnt="0"/>
      <dgm:spPr/>
    </dgm:pt>
    <dgm:pt modelId="{45812A7F-46BF-4BA2-812C-D1C229E244C4}" type="pres">
      <dgm:prSet presAssocID="{FD46CFD6-89DE-42F0-9931-3EB3C1CC6958}" presName="bgRect" presStyleLbl="bgShp" presStyleIdx="0" presStyleCnt="3"/>
      <dgm:spPr/>
    </dgm:pt>
    <dgm:pt modelId="{95D415FA-9448-4823-B0DB-73728D7577C2}" type="pres">
      <dgm:prSet presAssocID="{FD46CFD6-89DE-42F0-9931-3EB3C1CC69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CD2ED332-3AEE-45E3-854D-3135BD218818}" type="pres">
      <dgm:prSet presAssocID="{FD46CFD6-89DE-42F0-9931-3EB3C1CC6958}" presName="spaceRect" presStyleCnt="0"/>
      <dgm:spPr/>
    </dgm:pt>
    <dgm:pt modelId="{8154D5B7-2AB4-4E12-BE6E-FDD2A2640FD6}" type="pres">
      <dgm:prSet presAssocID="{FD46CFD6-89DE-42F0-9931-3EB3C1CC6958}" presName="parTx" presStyleLbl="revTx" presStyleIdx="0" presStyleCnt="3">
        <dgm:presLayoutVars>
          <dgm:chMax val="0"/>
          <dgm:chPref val="0"/>
        </dgm:presLayoutVars>
      </dgm:prSet>
      <dgm:spPr/>
    </dgm:pt>
    <dgm:pt modelId="{C60FD49F-EA58-47D9-A721-48BD68A6EDB4}" type="pres">
      <dgm:prSet presAssocID="{572C2B81-CF54-4687-A616-616C0BB9F907}" presName="sibTrans" presStyleCnt="0"/>
      <dgm:spPr/>
    </dgm:pt>
    <dgm:pt modelId="{7D50E131-8E45-498B-BF37-92022DFCC35D}" type="pres">
      <dgm:prSet presAssocID="{D35A2160-80E5-4D8B-B168-9E010B1F3203}" presName="compNode" presStyleCnt="0"/>
      <dgm:spPr/>
    </dgm:pt>
    <dgm:pt modelId="{94C8E9CB-655A-4994-949A-E4DE8554CEB9}" type="pres">
      <dgm:prSet presAssocID="{D35A2160-80E5-4D8B-B168-9E010B1F3203}" presName="bgRect" presStyleLbl="bgShp" presStyleIdx="1" presStyleCnt="3"/>
      <dgm:spPr/>
    </dgm:pt>
    <dgm:pt modelId="{B44B18AC-85E6-40E3-93A4-83E77C7B2F1F}" type="pres">
      <dgm:prSet presAssocID="{D35A2160-80E5-4D8B-B168-9E010B1F32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C11C89C-158B-426B-9E09-78DC85B18629}" type="pres">
      <dgm:prSet presAssocID="{D35A2160-80E5-4D8B-B168-9E010B1F3203}" presName="spaceRect" presStyleCnt="0"/>
      <dgm:spPr/>
    </dgm:pt>
    <dgm:pt modelId="{9C1BEE42-0FD7-49CE-A869-C7749935F38A}" type="pres">
      <dgm:prSet presAssocID="{D35A2160-80E5-4D8B-B168-9E010B1F3203}" presName="parTx" presStyleLbl="revTx" presStyleIdx="1" presStyleCnt="3">
        <dgm:presLayoutVars>
          <dgm:chMax val="0"/>
          <dgm:chPref val="0"/>
        </dgm:presLayoutVars>
      </dgm:prSet>
      <dgm:spPr/>
    </dgm:pt>
    <dgm:pt modelId="{E0D9E8C4-4192-4850-BEF8-ADB8A695DB83}" type="pres">
      <dgm:prSet presAssocID="{B2F9BED0-0660-4228-BC6B-D8686DE6281E}" presName="sibTrans" presStyleCnt="0"/>
      <dgm:spPr/>
    </dgm:pt>
    <dgm:pt modelId="{A22B1C95-9FEB-4F23-AD38-5EFECD062104}" type="pres">
      <dgm:prSet presAssocID="{9A11B8A6-14F9-41F0-9104-E3B987119A03}" presName="compNode" presStyleCnt="0"/>
      <dgm:spPr/>
    </dgm:pt>
    <dgm:pt modelId="{A13084AE-2760-46B6-93AB-AB36FF2BD2F0}" type="pres">
      <dgm:prSet presAssocID="{9A11B8A6-14F9-41F0-9104-E3B987119A03}" presName="bgRect" presStyleLbl="bgShp" presStyleIdx="2" presStyleCnt="3"/>
      <dgm:spPr/>
    </dgm:pt>
    <dgm:pt modelId="{86957210-7D7D-4254-A266-135DD02B7369}" type="pres">
      <dgm:prSet presAssocID="{9A11B8A6-14F9-41F0-9104-E3B987119A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C71325CD-4033-4C96-906A-8EE3F8B0D4B3}" type="pres">
      <dgm:prSet presAssocID="{9A11B8A6-14F9-41F0-9104-E3B987119A03}" presName="spaceRect" presStyleCnt="0"/>
      <dgm:spPr/>
    </dgm:pt>
    <dgm:pt modelId="{7CC7BF4D-B5C2-403D-A79A-DCD8B42A5403}" type="pres">
      <dgm:prSet presAssocID="{9A11B8A6-14F9-41F0-9104-E3B987119A0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C8DD20C-459D-4074-95B1-66FE41121EC4}" srcId="{D99C35A6-F173-4DFB-8852-EBDC47E73540}" destId="{FD46CFD6-89DE-42F0-9931-3EB3C1CC6958}" srcOrd="0" destOrd="0" parTransId="{CF790765-D745-4EDC-B8D7-7E31A2097DBB}" sibTransId="{572C2B81-CF54-4687-A616-616C0BB9F907}"/>
    <dgm:cxn modelId="{1EF6E210-2AE9-4310-8EE0-11ED2DFE9265}" srcId="{D99C35A6-F173-4DFB-8852-EBDC47E73540}" destId="{D35A2160-80E5-4D8B-B168-9E010B1F3203}" srcOrd="1" destOrd="0" parTransId="{56B7EE28-0F2B-4D8D-9F42-5A7B8C893C40}" sibTransId="{B2F9BED0-0660-4228-BC6B-D8686DE6281E}"/>
    <dgm:cxn modelId="{774A441D-53AC-4FFB-B058-7443362B95F0}" srcId="{D99C35A6-F173-4DFB-8852-EBDC47E73540}" destId="{9A11B8A6-14F9-41F0-9104-E3B987119A03}" srcOrd="2" destOrd="0" parTransId="{86F576BF-4B5D-4D1F-BD24-1C27E217F298}" sibTransId="{6F68586C-3FFA-4534-9012-868E6473313D}"/>
    <dgm:cxn modelId="{7E029B26-C495-4808-A5E5-37FC00EE3D1F}" type="presOf" srcId="{FD46CFD6-89DE-42F0-9931-3EB3C1CC6958}" destId="{8154D5B7-2AB4-4E12-BE6E-FDD2A2640FD6}" srcOrd="0" destOrd="0" presId="urn:microsoft.com/office/officeart/2018/2/layout/IconVerticalSolidList"/>
    <dgm:cxn modelId="{E0213F35-0D7A-4067-8E9B-5F3CED1FC907}" type="presOf" srcId="{D35A2160-80E5-4D8B-B168-9E010B1F3203}" destId="{9C1BEE42-0FD7-49CE-A869-C7749935F38A}" srcOrd="0" destOrd="0" presId="urn:microsoft.com/office/officeart/2018/2/layout/IconVerticalSolidList"/>
    <dgm:cxn modelId="{EE65EA7F-20B4-4506-A667-84A9AB35766C}" type="presOf" srcId="{9A11B8A6-14F9-41F0-9104-E3B987119A03}" destId="{7CC7BF4D-B5C2-403D-A79A-DCD8B42A5403}" srcOrd="0" destOrd="0" presId="urn:microsoft.com/office/officeart/2018/2/layout/IconVerticalSolidList"/>
    <dgm:cxn modelId="{1F51D1BB-B368-48E6-85AC-4CC2037B80A9}" type="presOf" srcId="{D99C35A6-F173-4DFB-8852-EBDC47E73540}" destId="{CF9C67DA-239D-4505-BD56-A224C1B17824}" srcOrd="0" destOrd="0" presId="urn:microsoft.com/office/officeart/2018/2/layout/IconVerticalSolidList"/>
    <dgm:cxn modelId="{F89433A5-2EFB-4A81-ACDC-70208380556B}" type="presParOf" srcId="{CF9C67DA-239D-4505-BD56-A224C1B17824}" destId="{8FD6A5AB-8F82-45E6-8A5E-B5CEACC5407F}" srcOrd="0" destOrd="0" presId="urn:microsoft.com/office/officeart/2018/2/layout/IconVerticalSolidList"/>
    <dgm:cxn modelId="{63782220-6E9C-43ED-AD27-D7D6A77C24C4}" type="presParOf" srcId="{8FD6A5AB-8F82-45E6-8A5E-B5CEACC5407F}" destId="{45812A7F-46BF-4BA2-812C-D1C229E244C4}" srcOrd="0" destOrd="0" presId="urn:microsoft.com/office/officeart/2018/2/layout/IconVerticalSolidList"/>
    <dgm:cxn modelId="{F6F008AB-2B2C-4E31-B434-A410C718AD46}" type="presParOf" srcId="{8FD6A5AB-8F82-45E6-8A5E-B5CEACC5407F}" destId="{95D415FA-9448-4823-B0DB-73728D7577C2}" srcOrd="1" destOrd="0" presId="urn:microsoft.com/office/officeart/2018/2/layout/IconVerticalSolidList"/>
    <dgm:cxn modelId="{E541B27F-74F9-4AC7-A58D-CC3B01409410}" type="presParOf" srcId="{8FD6A5AB-8F82-45E6-8A5E-B5CEACC5407F}" destId="{CD2ED332-3AEE-45E3-854D-3135BD218818}" srcOrd="2" destOrd="0" presId="urn:microsoft.com/office/officeart/2018/2/layout/IconVerticalSolidList"/>
    <dgm:cxn modelId="{9395BDDE-D95E-43D5-A41C-71EF89DB91AF}" type="presParOf" srcId="{8FD6A5AB-8F82-45E6-8A5E-B5CEACC5407F}" destId="{8154D5B7-2AB4-4E12-BE6E-FDD2A2640FD6}" srcOrd="3" destOrd="0" presId="urn:microsoft.com/office/officeart/2018/2/layout/IconVerticalSolidList"/>
    <dgm:cxn modelId="{942E58D9-E2F3-4EB5-87E2-31D2FB24D039}" type="presParOf" srcId="{CF9C67DA-239D-4505-BD56-A224C1B17824}" destId="{C60FD49F-EA58-47D9-A721-48BD68A6EDB4}" srcOrd="1" destOrd="0" presId="urn:microsoft.com/office/officeart/2018/2/layout/IconVerticalSolidList"/>
    <dgm:cxn modelId="{941F381F-95D8-4737-B9B7-681D37054EF1}" type="presParOf" srcId="{CF9C67DA-239D-4505-BD56-A224C1B17824}" destId="{7D50E131-8E45-498B-BF37-92022DFCC35D}" srcOrd="2" destOrd="0" presId="urn:microsoft.com/office/officeart/2018/2/layout/IconVerticalSolidList"/>
    <dgm:cxn modelId="{2A9D55D5-E5C2-4761-9036-036FB6723F4F}" type="presParOf" srcId="{7D50E131-8E45-498B-BF37-92022DFCC35D}" destId="{94C8E9CB-655A-4994-949A-E4DE8554CEB9}" srcOrd="0" destOrd="0" presId="urn:microsoft.com/office/officeart/2018/2/layout/IconVerticalSolidList"/>
    <dgm:cxn modelId="{1A53ABAE-4E0A-442F-93F0-DB367C06856A}" type="presParOf" srcId="{7D50E131-8E45-498B-BF37-92022DFCC35D}" destId="{B44B18AC-85E6-40E3-93A4-83E77C7B2F1F}" srcOrd="1" destOrd="0" presId="urn:microsoft.com/office/officeart/2018/2/layout/IconVerticalSolidList"/>
    <dgm:cxn modelId="{FF3E7BC5-AB80-4109-A3BD-42F2466C28F3}" type="presParOf" srcId="{7D50E131-8E45-498B-BF37-92022DFCC35D}" destId="{1C11C89C-158B-426B-9E09-78DC85B18629}" srcOrd="2" destOrd="0" presId="urn:microsoft.com/office/officeart/2018/2/layout/IconVerticalSolidList"/>
    <dgm:cxn modelId="{BDC0BB90-A6FA-4AEA-BF27-7F56C4573B8B}" type="presParOf" srcId="{7D50E131-8E45-498B-BF37-92022DFCC35D}" destId="{9C1BEE42-0FD7-49CE-A869-C7749935F38A}" srcOrd="3" destOrd="0" presId="urn:microsoft.com/office/officeart/2018/2/layout/IconVerticalSolidList"/>
    <dgm:cxn modelId="{C665BED3-A917-44D0-9145-D597EA27A186}" type="presParOf" srcId="{CF9C67DA-239D-4505-BD56-A224C1B17824}" destId="{E0D9E8C4-4192-4850-BEF8-ADB8A695DB83}" srcOrd="3" destOrd="0" presId="urn:microsoft.com/office/officeart/2018/2/layout/IconVerticalSolidList"/>
    <dgm:cxn modelId="{FDEFE3AC-C153-4A36-87B1-C236FB5E8EDB}" type="presParOf" srcId="{CF9C67DA-239D-4505-BD56-A224C1B17824}" destId="{A22B1C95-9FEB-4F23-AD38-5EFECD062104}" srcOrd="4" destOrd="0" presId="urn:microsoft.com/office/officeart/2018/2/layout/IconVerticalSolidList"/>
    <dgm:cxn modelId="{EC3FA675-6F00-46C9-B77A-1F0472E50417}" type="presParOf" srcId="{A22B1C95-9FEB-4F23-AD38-5EFECD062104}" destId="{A13084AE-2760-46B6-93AB-AB36FF2BD2F0}" srcOrd="0" destOrd="0" presId="urn:microsoft.com/office/officeart/2018/2/layout/IconVerticalSolidList"/>
    <dgm:cxn modelId="{E60E2C97-DBEA-4658-9556-4CB3B9F86074}" type="presParOf" srcId="{A22B1C95-9FEB-4F23-AD38-5EFECD062104}" destId="{86957210-7D7D-4254-A266-135DD02B7369}" srcOrd="1" destOrd="0" presId="urn:microsoft.com/office/officeart/2018/2/layout/IconVerticalSolidList"/>
    <dgm:cxn modelId="{EB0A92FE-FDDF-4699-BB9D-74AACEAAEB92}" type="presParOf" srcId="{A22B1C95-9FEB-4F23-AD38-5EFECD062104}" destId="{C71325CD-4033-4C96-906A-8EE3F8B0D4B3}" srcOrd="2" destOrd="0" presId="urn:microsoft.com/office/officeart/2018/2/layout/IconVerticalSolidList"/>
    <dgm:cxn modelId="{7C94C9E3-3E11-4FEE-BF38-41ACB26736E8}" type="presParOf" srcId="{A22B1C95-9FEB-4F23-AD38-5EFECD062104}" destId="{7CC7BF4D-B5C2-403D-A79A-DCD8B42A54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62C979-73CB-4495-9BEE-81DC1A5F6F4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71D449-13E7-4C8B-8969-FE547D1F5861}">
      <dgm:prSet/>
      <dgm:spPr/>
      <dgm:t>
        <a:bodyPr/>
        <a:lstStyle/>
        <a:p>
          <a:r>
            <a:rPr lang="en-GB"/>
            <a:t>First time using power point.</a:t>
          </a:r>
          <a:endParaRPr lang="en-US"/>
        </a:p>
      </dgm:t>
    </dgm:pt>
    <dgm:pt modelId="{D5BB8276-DE63-4B1F-AF6D-D9C3B05AE281}" type="parTrans" cxnId="{7DCB4AB7-5784-41C6-BA81-EF3D5334153B}">
      <dgm:prSet/>
      <dgm:spPr/>
      <dgm:t>
        <a:bodyPr/>
        <a:lstStyle/>
        <a:p>
          <a:endParaRPr lang="en-US"/>
        </a:p>
      </dgm:t>
    </dgm:pt>
    <dgm:pt modelId="{86174180-904B-4D15-BCF8-F906E3BD6A19}" type="sibTrans" cxnId="{7DCB4AB7-5784-41C6-BA81-EF3D5334153B}">
      <dgm:prSet/>
      <dgm:spPr/>
      <dgm:t>
        <a:bodyPr/>
        <a:lstStyle/>
        <a:p>
          <a:endParaRPr lang="en-US"/>
        </a:p>
      </dgm:t>
    </dgm:pt>
    <dgm:pt modelId="{FABEC013-F927-4744-B563-F9BD879467B7}">
      <dgm:prSet/>
      <dgm:spPr/>
      <dgm:t>
        <a:bodyPr/>
        <a:lstStyle/>
        <a:p>
          <a:r>
            <a:rPr lang="en-GB"/>
            <a:t>Creating slides and visul content.</a:t>
          </a:r>
          <a:endParaRPr lang="en-US"/>
        </a:p>
      </dgm:t>
    </dgm:pt>
    <dgm:pt modelId="{F30966FC-577D-4979-AEAA-0EAE67F600FD}" type="parTrans" cxnId="{1105D35C-2235-4ECA-93A6-7E895C7874C8}">
      <dgm:prSet/>
      <dgm:spPr/>
      <dgm:t>
        <a:bodyPr/>
        <a:lstStyle/>
        <a:p>
          <a:endParaRPr lang="en-US"/>
        </a:p>
      </dgm:t>
    </dgm:pt>
    <dgm:pt modelId="{2FD9D414-7CFC-4F2F-9FBD-55161AADEC97}" type="sibTrans" cxnId="{1105D35C-2235-4ECA-93A6-7E895C7874C8}">
      <dgm:prSet/>
      <dgm:spPr/>
      <dgm:t>
        <a:bodyPr/>
        <a:lstStyle/>
        <a:p>
          <a:endParaRPr lang="en-US"/>
        </a:p>
      </dgm:t>
    </dgm:pt>
    <dgm:pt modelId="{C19976C6-F08B-445E-80A5-C765DE5343F6}">
      <dgm:prSet/>
      <dgm:spPr/>
      <dgm:t>
        <a:bodyPr/>
        <a:lstStyle/>
        <a:p>
          <a:r>
            <a:rPr lang="en-GB"/>
            <a:t>Useful for school projects, work meetings, and lessons.</a:t>
          </a:r>
          <a:endParaRPr lang="en-US"/>
        </a:p>
      </dgm:t>
    </dgm:pt>
    <dgm:pt modelId="{351E4807-2C12-42A0-B324-F9B3E0FC2D2B}" type="parTrans" cxnId="{801F9DA3-174C-433F-9ECE-72A7CCCBD75A}">
      <dgm:prSet/>
      <dgm:spPr/>
      <dgm:t>
        <a:bodyPr/>
        <a:lstStyle/>
        <a:p>
          <a:endParaRPr lang="en-US"/>
        </a:p>
      </dgm:t>
    </dgm:pt>
    <dgm:pt modelId="{7D7F3240-3576-4155-A204-D1211BA7FDC9}" type="sibTrans" cxnId="{801F9DA3-174C-433F-9ECE-72A7CCCBD75A}">
      <dgm:prSet/>
      <dgm:spPr/>
      <dgm:t>
        <a:bodyPr/>
        <a:lstStyle/>
        <a:p>
          <a:endParaRPr lang="en-US"/>
        </a:p>
      </dgm:t>
    </dgm:pt>
    <dgm:pt modelId="{5DBF3ABE-4D44-46DD-BF31-0034C3ECEC0B}">
      <dgm:prSet/>
      <dgm:spPr/>
      <dgm:t>
        <a:bodyPr/>
        <a:lstStyle/>
        <a:p>
          <a:r>
            <a:rPr lang="en-GB"/>
            <a:t>Related to task 1, it's one of Digital skills.</a:t>
          </a:r>
          <a:endParaRPr lang="en-US"/>
        </a:p>
      </dgm:t>
    </dgm:pt>
    <dgm:pt modelId="{3EAFA3E6-AE91-46F5-8667-076D32C583AC}" type="parTrans" cxnId="{C94B0C33-5B6B-453E-966A-EBB83FC91C1A}">
      <dgm:prSet/>
      <dgm:spPr/>
      <dgm:t>
        <a:bodyPr/>
        <a:lstStyle/>
        <a:p>
          <a:endParaRPr lang="en-US"/>
        </a:p>
      </dgm:t>
    </dgm:pt>
    <dgm:pt modelId="{8FCDB985-BF8A-4EEF-9701-FE1A9B7CE83A}" type="sibTrans" cxnId="{C94B0C33-5B6B-453E-966A-EBB83FC91C1A}">
      <dgm:prSet/>
      <dgm:spPr/>
      <dgm:t>
        <a:bodyPr/>
        <a:lstStyle/>
        <a:p>
          <a:endParaRPr lang="en-US"/>
        </a:p>
      </dgm:t>
    </dgm:pt>
    <dgm:pt modelId="{FF8882BA-8CC7-46B7-882F-75EA108AF7A9}" type="pres">
      <dgm:prSet presAssocID="{6F62C979-73CB-4495-9BEE-81DC1A5F6F42}" presName="outerComposite" presStyleCnt="0">
        <dgm:presLayoutVars>
          <dgm:chMax val="5"/>
          <dgm:dir/>
          <dgm:resizeHandles val="exact"/>
        </dgm:presLayoutVars>
      </dgm:prSet>
      <dgm:spPr/>
    </dgm:pt>
    <dgm:pt modelId="{E3798DC4-C084-4177-BB39-B451132F045B}" type="pres">
      <dgm:prSet presAssocID="{6F62C979-73CB-4495-9BEE-81DC1A5F6F42}" presName="dummyMaxCanvas" presStyleCnt="0">
        <dgm:presLayoutVars/>
      </dgm:prSet>
      <dgm:spPr/>
    </dgm:pt>
    <dgm:pt modelId="{5FCF35A5-B436-4ABE-8B14-30C07518038C}" type="pres">
      <dgm:prSet presAssocID="{6F62C979-73CB-4495-9BEE-81DC1A5F6F42}" presName="FourNodes_1" presStyleLbl="node1" presStyleIdx="0" presStyleCnt="4">
        <dgm:presLayoutVars>
          <dgm:bulletEnabled val="1"/>
        </dgm:presLayoutVars>
      </dgm:prSet>
      <dgm:spPr/>
    </dgm:pt>
    <dgm:pt modelId="{CE049CAA-DC8E-41A1-AF72-4A470FC7F2D9}" type="pres">
      <dgm:prSet presAssocID="{6F62C979-73CB-4495-9BEE-81DC1A5F6F42}" presName="FourNodes_2" presStyleLbl="node1" presStyleIdx="1" presStyleCnt="4">
        <dgm:presLayoutVars>
          <dgm:bulletEnabled val="1"/>
        </dgm:presLayoutVars>
      </dgm:prSet>
      <dgm:spPr/>
    </dgm:pt>
    <dgm:pt modelId="{993EADE8-08D0-42FA-8210-E458D1F204F3}" type="pres">
      <dgm:prSet presAssocID="{6F62C979-73CB-4495-9BEE-81DC1A5F6F42}" presName="FourNodes_3" presStyleLbl="node1" presStyleIdx="2" presStyleCnt="4">
        <dgm:presLayoutVars>
          <dgm:bulletEnabled val="1"/>
        </dgm:presLayoutVars>
      </dgm:prSet>
      <dgm:spPr/>
    </dgm:pt>
    <dgm:pt modelId="{484B3A43-E856-4E8B-8ECB-FEB314CE626F}" type="pres">
      <dgm:prSet presAssocID="{6F62C979-73CB-4495-9BEE-81DC1A5F6F42}" presName="FourNodes_4" presStyleLbl="node1" presStyleIdx="3" presStyleCnt="4">
        <dgm:presLayoutVars>
          <dgm:bulletEnabled val="1"/>
        </dgm:presLayoutVars>
      </dgm:prSet>
      <dgm:spPr/>
    </dgm:pt>
    <dgm:pt modelId="{A7914B7B-EFE7-4DD6-9FD2-DFDAA719EC70}" type="pres">
      <dgm:prSet presAssocID="{6F62C979-73CB-4495-9BEE-81DC1A5F6F42}" presName="FourConn_1-2" presStyleLbl="fgAccFollowNode1" presStyleIdx="0" presStyleCnt="3">
        <dgm:presLayoutVars>
          <dgm:bulletEnabled val="1"/>
        </dgm:presLayoutVars>
      </dgm:prSet>
      <dgm:spPr/>
    </dgm:pt>
    <dgm:pt modelId="{62BFF011-9747-44D4-B616-88ED3197D9A6}" type="pres">
      <dgm:prSet presAssocID="{6F62C979-73CB-4495-9BEE-81DC1A5F6F42}" presName="FourConn_2-3" presStyleLbl="fgAccFollowNode1" presStyleIdx="1" presStyleCnt="3">
        <dgm:presLayoutVars>
          <dgm:bulletEnabled val="1"/>
        </dgm:presLayoutVars>
      </dgm:prSet>
      <dgm:spPr/>
    </dgm:pt>
    <dgm:pt modelId="{016F26A5-9B09-414D-8BC0-63F32ED03F6C}" type="pres">
      <dgm:prSet presAssocID="{6F62C979-73CB-4495-9BEE-81DC1A5F6F42}" presName="FourConn_3-4" presStyleLbl="fgAccFollowNode1" presStyleIdx="2" presStyleCnt="3">
        <dgm:presLayoutVars>
          <dgm:bulletEnabled val="1"/>
        </dgm:presLayoutVars>
      </dgm:prSet>
      <dgm:spPr/>
    </dgm:pt>
    <dgm:pt modelId="{94EDC11E-7796-47BD-893F-92EA827FDCD2}" type="pres">
      <dgm:prSet presAssocID="{6F62C979-73CB-4495-9BEE-81DC1A5F6F42}" presName="FourNodes_1_text" presStyleLbl="node1" presStyleIdx="3" presStyleCnt="4">
        <dgm:presLayoutVars>
          <dgm:bulletEnabled val="1"/>
        </dgm:presLayoutVars>
      </dgm:prSet>
      <dgm:spPr/>
    </dgm:pt>
    <dgm:pt modelId="{E6A72CD4-19EB-4D33-80E4-43DDD24563DB}" type="pres">
      <dgm:prSet presAssocID="{6F62C979-73CB-4495-9BEE-81DC1A5F6F42}" presName="FourNodes_2_text" presStyleLbl="node1" presStyleIdx="3" presStyleCnt="4">
        <dgm:presLayoutVars>
          <dgm:bulletEnabled val="1"/>
        </dgm:presLayoutVars>
      </dgm:prSet>
      <dgm:spPr/>
    </dgm:pt>
    <dgm:pt modelId="{EFEA73A2-838C-4CD2-9F26-A6A42D449F0B}" type="pres">
      <dgm:prSet presAssocID="{6F62C979-73CB-4495-9BEE-81DC1A5F6F42}" presName="FourNodes_3_text" presStyleLbl="node1" presStyleIdx="3" presStyleCnt="4">
        <dgm:presLayoutVars>
          <dgm:bulletEnabled val="1"/>
        </dgm:presLayoutVars>
      </dgm:prSet>
      <dgm:spPr/>
    </dgm:pt>
    <dgm:pt modelId="{DAD77D24-88A1-4766-9A5E-984AA46237CF}" type="pres">
      <dgm:prSet presAssocID="{6F62C979-73CB-4495-9BEE-81DC1A5F6F4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F6E990A-A5DB-43B9-90A5-A27875F431FA}" type="presOf" srcId="{B971D449-13E7-4C8B-8969-FE547D1F5861}" destId="{94EDC11E-7796-47BD-893F-92EA827FDCD2}" srcOrd="1" destOrd="0" presId="urn:microsoft.com/office/officeart/2005/8/layout/vProcess5"/>
    <dgm:cxn modelId="{BAF6BB0E-4647-4732-972D-019F6654C495}" type="presOf" srcId="{C19976C6-F08B-445E-80A5-C765DE5343F6}" destId="{EFEA73A2-838C-4CD2-9F26-A6A42D449F0B}" srcOrd="1" destOrd="0" presId="urn:microsoft.com/office/officeart/2005/8/layout/vProcess5"/>
    <dgm:cxn modelId="{3FD1BC12-BC4A-4059-A5CC-548FB8BD6FE0}" type="presOf" srcId="{B971D449-13E7-4C8B-8969-FE547D1F5861}" destId="{5FCF35A5-B436-4ABE-8B14-30C07518038C}" srcOrd="0" destOrd="0" presId="urn:microsoft.com/office/officeart/2005/8/layout/vProcess5"/>
    <dgm:cxn modelId="{A5AB3424-C22B-4270-B525-1426A8E3D1D8}" type="presOf" srcId="{7D7F3240-3576-4155-A204-D1211BA7FDC9}" destId="{016F26A5-9B09-414D-8BC0-63F32ED03F6C}" srcOrd="0" destOrd="0" presId="urn:microsoft.com/office/officeart/2005/8/layout/vProcess5"/>
    <dgm:cxn modelId="{C94B0C33-5B6B-453E-966A-EBB83FC91C1A}" srcId="{6F62C979-73CB-4495-9BEE-81DC1A5F6F42}" destId="{5DBF3ABE-4D44-46DD-BF31-0034C3ECEC0B}" srcOrd="3" destOrd="0" parTransId="{3EAFA3E6-AE91-46F5-8667-076D32C583AC}" sibTransId="{8FCDB985-BF8A-4EEF-9701-FE1A9B7CE83A}"/>
    <dgm:cxn modelId="{1105D35C-2235-4ECA-93A6-7E895C7874C8}" srcId="{6F62C979-73CB-4495-9BEE-81DC1A5F6F42}" destId="{FABEC013-F927-4744-B563-F9BD879467B7}" srcOrd="1" destOrd="0" parTransId="{F30966FC-577D-4979-AEAA-0EAE67F600FD}" sibTransId="{2FD9D414-7CFC-4F2F-9FBD-55161AADEC97}"/>
    <dgm:cxn modelId="{A293EB67-4177-4DE3-8468-5CF356ED5CE7}" type="presOf" srcId="{FABEC013-F927-4744-B563-F9BD879467B7}" destId="{CE049CAA-DC8E-41A1-AF72-4A470FC7F2D9}" srcOrd="0" destOrd="0" presId="urn:microsoft.com/office/officeart/2005/8/layout/vProcess5"/>
    <dgm:cxn modelId="{A03DBC49-49D6-48C6-A7AA-717A938C2597}" type="presOf" srcId="{86174180-904B-4D15-BCF8-F906E3BD6A19}" destId="{A7914B7B-EFE7-4DD6-9FD2-DFDAA719EC70}" srcOrd="0" destOrd="0" presId="urn:microsoft.com/office/officeart/2005/8/layout/vProcess5"/>
    <dgm:cxn modelId="{7F267855-3D22-41B5-A1C7-F809A33CFDE2}" type="presOf" srcId="{5DBF3ABE-4D44-46DD-BF31-0034C3ECEC0B}" destId="{484B3A43-E856-4E8B-8ECB-FEB314CE626F}" srcOrd="0" destOrd="0" presId="urn:microsoft.com/office/officeart/2005/8/layout/vProcess5"/>
    <dgm:cxn modelId="{6C92AA9D-E6E8-45BD-9DF1-1780E2285370}" type="presOf" srcId="{FABEC013-F927-4744-B563-F9BD879467B7}" destId="{E6A72CD4-19EB-4D33-80E4-43DDD24563DB}" srcOrd="1" destOrd="0" presId="urn:microsoft.com/office/officeart/2005/8/layout/vProcess5"/>
    <dgm:cxn modelId="{C01D15A3-DC00-4781-AA8D-ACAFA336DEA5}" type="presOf" srcId="{C19976C6-F08B-445E-80A5-C765DE5343F6}" destId="{993EADE8-08D0-42FA-8210-E458D1F204F3}" srcOrd="0" destOrd="0" presId="urn:microsoft.com/office/officeart/2005/8/layout/vProcess5"/>
    <dgm:cxn modelId="{801F9DA3-174C-433F-9ECE-72A7CCCBD75A}" srcId="{6F62C979-73CB-4495-9BEE-81DC1A5F6F42}" destId="{C19976C6-F08B-445E-80A5-C765DE5343F6}" srcOrd="2" destOrd="0" parTransId="{351E4807-2C12-42A0-B324-F9B3E0FC2D2B}" sibTransId="{7D7F3240-3576-4155-A204-D1211BA7FDC9}"/>
    <dgm:cxn modelId="{7DCB4AB7-5784-41C6-BA81-EF3D5334153B}" srcId="{6F62C979-73CB-4495-9BEE-81DC1A5F6F42}" destId="{B971D449-13E7-4C8B-8969-FE547D1F5861}" srcOrd="0" destOrd="0" parTransId="{D5BB8276-DE63-4B1F-AF6D-D9C3B05AE281}" sibTransId="{86174180-904B-4D15-BCF8-F906E3BD6A19}"/>
    <dgm:cxn modelId="{577201CF-DB86-4F19-82DC-893ADFE2DE17}" type="presOf" srcId="{2FD9D414-7CFC-4F2F-9FBD-55161AADEC97}" destId="{62BFF011-9747-44D4-B616-88ED3197D9A6}" srcOrd="0" destOrd="0" presId="urn:microsoft.com/office/officeart/2005/8/layout/vProcess5"/>
    <dgm:cxn modelId="{A39DE4D5-D5F5-4A8C-91DE-1073B687FCC3}" type="presOf" srcId="{5DBF3ABE-4D44-46DD-BF31-0034C3ECEC0B}" destId="{DAD77D24-88A1-4766-9A5E-984AA46237CF}" srcOrd="1" destOrd="0" presId="urn:microsoft.com/office/officeart/2005/8/layout/vProcess5"/>
    <dgm:cxn modelId="{A22710E6-06DA-41FF-98A1-EE20888A049C}" type="presOf" srcId="{6F62C979-73CB-4495-9BEE-81DC1A5F6F42}" destId="{FF8882BA-8CC7-46B7-882F-75EA108AF7A9}" srcOrd="0" destOrd="0" presId="urn:microsoft.com/office/officeart/2005/8/layout/vProcess5"/>
    <dgm:cxn modelId="{6694A44B-BF21-46CB-B13A-B44E59B78560}" type="presParOf" srcId="{FF8882BA-8CC7-46B7-882F-75EA108AF7A9}" destId="{E3798DC4-C084-4177-BB39-B451132F045B}" srcOrd="0" destOrd="0" presId="urn:microsoft.com/office/officeart/2005/8/layout/vProcess5"/>
    <dgm:cxn modelId="{8E17E94B-B125-497E-BCEA-0BDF4690A6B9}" type="presParOf" srcId="{FF8882BA-8CC7-46B7-882F-75EA108AF7A9}" destId="{5FCF35A5-B436-4ABE-8B14-30C07518038C}" srcOrd="1" destOrd="0" presId="urn:microsoft.com/office/officeart/2005/8/layout/vProcess5"/>
    <dgm:cxn modelId="{25F8683B-6640-4A28-AEDA-0F925DC492B5}" type="presParOf" srcId="{FF8882BA-8CC7-46B7-882F-75EA108AF7A9}" destId="{CE049CAA-DC8E-41A1-AF72-4A470FC7F2D9}" srcOrd="2" destOrd="0" presId="urn:microsoft.com/office/officeart/2005/8/layout/vProcess5"/>
    <dgm:cxn modelId="{F07D265C-B53E-4DBA-A636-DE1001CF6598}" type="presParOf" srcId="{FF8882BA-8CC7-46B7-882F-75EA108AF7A9}" destId="{993EADE8-08D0-42FA-8210-E458D1F204F3}" srcOrd="3" destOrd="0" presId="urn:microsoft.com/office/officeart/2005/8/layout/vProcess5"/>
    <dgm:cxn modelId="{E98ACABA-0D99-4E1C-B6BB-B1259A3AA353}" type="presParOf" srcId="{FF8882BA-8CC7-46B7-882F-75EA108AF7A9}" destId="{484B3A43-E856-4E8B-8ECB-FEB314CE626F}" srcOrd="4" destOrd="0" presId="urn:microsoft.com/office/officeart/2005/8/layout/vProcess5"/>
    <dgm:cxn modelId="{1CA44A13-308D-4FCA-A0C7-8F9531AB5C3D}" type="presParOf" srcId="{FF8882BA-8CC7-46B7-882F-75EA108AF7A9}" destId="{A7914B7B-EFE7-4DD6-9FD2-DFDAA719EC70}" srcOrd="5" destOrd="0" presId="urn:microsoft.com/office/officeart/2005/8/layout/vProcess5"/>
    <dgm:cxn modelId="{35820595-9BC5-4EF5-88FC-4AF59F1A3957}" type="presParOf" srcId="{FF8882BA-8CC7-46B7-882F-75EA108AF7A9}" destId="{62BFF011-9747-44D4-B616-88ED3197D9A6}" srcOrd="6" destOrd="0" presId="urn:microsoft.com/office/officeart/2005/8/layout/vProcess5"/>
    <dgm:cxn modelId="{D7228A5D-D648-4003-B522-D1A12AE66364}" type="presParOf" srcId="{FF8882BA-8CC7-46B7-882F-75EA108AF7A9}" destId="{016F26A5-9B09-414D-8BC0-63F32ED03F6C}" srcOrd="7" destOrd="0" presId="urn:microsoft.com/office/officeart/2005/8/layout/vProcess5"/>
    <dgm:cxn modelId="{F3EDD520-74FC-4DA8-983B-1A8A7DE78173}" type="presParOf" srcId="{FF8882BA-8CC7-46B7-882F-75EA108AF7A9}" destId="{94EDC11E-7796-47BD-893F-92EA827FDCD2}" srcOrd="8" destOrd="0" presId="urn:microsoft.com/office/officeart/2005/8/layout/vProcess5"/>
    <dgm:cxn modelId="{89A7E935-5295-4381-81BE-E48924FAD301}" type="presParOf" srcId="{FF8882BA-8CC7-46B7-882F-75EA108AF7A9}" destId="{E6A72CD4-19EB-4D33-80E4-43DDD24563DB}" srcOrd="9" destOrd="0" presId="urn:microsoft.com/office/officeart/2005/8/layout/vProcess5"/>
    <dgm:cxn modelId="{9018ACE7-5EE3-492F-8EE8-B226367C60C8}" type="presParOf" srcId="{FF8882BA-8CC7-46B7-882F-75EA108AF7A9}" destId="{EFEA73A2-838C-4CD2-9F26-A6A42D449F0B}" srcOrd="10" destOrd="0" presId="urn:microsoft.com/office/officeart/2005/8/layout/vProcess5"/>
    <dgm:cxn modelId="{6F4F55DA-5F29-4515-ABE7-9CCE5899C832}" type="presParOf" srcId="{FF8882BA-8CC7-46B7-882F-75EA108AF7A9}" destId="{DAD77D24-88A1-4766-9A5E-984AA46237C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2E4BC2-A340-455E-A1CE-F330C3C034F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0F6724D-9E40-4694-9D3A-B65E686EADFA}">
      <dgm:prSet/>
      <dgm:spPr/>
      <dgm:t>
        <a:bodyPr/>
        <a:lstStyle/>
        <a:p>
          <a:r>
            <a:rPr lang="en-GB"/>
            <a:t>Created Linkedin profile.</a:t>
          </a:r>
          <a:endParaRPr lang="en-US"/>
        </a:p>
      </dgm:t>
    </dgm:pt>
    <dgm:pt modelId="{554147CE-6827-4A9A-8673-5293B4E49764}" type="parTrans" cxnId="{4500CA35-26BD-4D4B-8D7E-1AA820FD2E51}">
      <dgm:prSet/>
      <dgm:spPr/>
      <dgm:t>
        <a:bodyPr/>
        <a:lstStyle/>
        <a:p>
          <a:endParaRPr lang="en-US"/>
        </a:p>
      </dgm:t>
    </dgm:pt>
    <dgm:pt modelId="{96B345FF-50A3-42E7-8538-76FD01137E42}" type="sibTrans" cxnId="{4500CA35-26BD-4D4B-8D7E-1AA820FD2E51}">
      <dgm:prSet/>
      <dgm:spPr/>
      <dgm:t>
        <a:bodyPr/>
        <a:lstStyle/>
        <a:p>
          <a:endParaRPr lang="en-US"/>
        </a:p>
      </dgm:t>
    </dgm:pt>
    <dgm:pt modelId="{22E5DFDC-8654-4251-A639-49E66FD36592}">
      <dgm:prSet/>
      <dgm:spPr/>
      <dgm:t>
        <a:bodyPr/>
        <a:lstStyle/>
        <a:p>
          <a:r>
            <a:rPr lang="en-GB"/>
            <a:t>Learned about professional networking.</a:t>
          </a:r>
          <a:endParaRPr lang="en-US"/>
        </a:p>
      </dgm:t>
    </dgm:pt>
    <dgm:pt modelId="{D837FE24-B455-4965-A50E-6F2F33F6154C}" type="parTrans" cxnId="{83090DCC-C755-43BF-8BE1-8D1773D09558}">
      <dgm:prSet/>
      <dgm:spPr/>
      <dgm:t>
        <a:bodyPr/>
        <a:lstStyle/>
        <a:p>
          <a:endParaRPr lang="en-US"/>
        </a:p>
      </dgm:t>
    </dgm:pt>
    <dgm:pt modelId="{D6E71757-9BB4-4DF6-B3D6-57DAB7DCA83A}" type="sibTrans" cxnId="{83090DCC-C755-43BF-8BE1-8D1773D09558}">
      <dgm:prSet/>
      <dgm:spPr/>
      <dgm:t>
        <a:bodyPr/>
        <a:lstStyle/>
        <a:p>
          <a:endParaRPr lang="en-US"/>
        </a:p>
      </dgm:t>
    </dgm:pt>
    <dgm:pt modelId="{A50C1BB6-0A7C-4CD7-A5F5-D068055B125B}">
      <dgm:prSet/>
      <dgm:spPr/>
      <dgm:t>
        <a:bodyPr/>
        <a:lstStyle/>
        <a:p>
          <a:r>
            <a:rPr lang="en-GB"/>
            <a:t>Help me with job searching and build a cv.</a:t>
          </a:r>
          <a:endParaRPr lang="en-US"/>
        </a:p>
      </dgm:t>
    </dgm:pt>
    <dgm:pt modelId="{3A10D7DA-B8A4-4CFA-896C-566815E53F86}" type="parTrans" cxnId="{D9B4CBBD-1199-46EB-B498-A636341246F1}">
      <dgm:prSet/>
      <dgm:spPr/>
      <dgm:t>
        <a:bodyPr/>
        <a:lstStyle/>
        <a:p>
          <a:endParaRPr lang="en-US"/>
        </a:p>
      </dgm:t>
    </dgm:pt>
    <dgm:pt modelId="{65F066EB-5903-4F80-A68E-9279E19A3573}" type="sibTrans" cxnId="{D9B4CBBD-1199-46EB-B498-A636341246F1}">
      <dgm:prSet/>
      <dgm:spPr/>
      <dgm:t>
        <a:bodyPr/>
        <a:lstStyle/>
        <a:p>
          <a:endParaRPr lang="en-US"/>
        </a:p>
      </dgm:t>
    </dgm:pt>
    <dgm:pt modelId="{3F1A1961-434F-4378-8A95-F928DEBA33BD}" type="pres">
      <dgm:prSet presAssocID="{892E4BC2-A340-455E-A1CE-F330C3C034F6}" presName="outerComposite" presStyleCnt="0">
        <dgm:presLayoutVars>
          <dgm:chMax val="5"/>
          <dgm:dir/>
          <dgm:resizeHandles val="exact"/>
        </dgm:presLayoutVars>
      </dgm:prSet>
      <dgm:spPr/>
    </dgm:pt>
    <dgm:pt modelId="{C6A2FEAF-9B59-4E10-996E-CFBCA880A6F3}" type="pres">
      <dgm:prSet presAssocID="{892E4BC2-A340-455E-A1CE-F330C3C034F6}" presName="dummyMaxCanvas" presStyleCnt="0">
        <dgm:presLayoutVars/>
      </dgm:prSet>
      <dgm:spPr/>
    </dgm:pt>
    <dgm:pt modelId="{F7CEA062-92AE-4DA8-AA64-7708F8705E45}" type="pres">
      <dgm:prSet presAssocID="{892E4BC2-A340-455E-A1CE-F330C3C034F6}" presName="ThreeNodes_1" presStyleLbl="node1" presStyleIdx="0" presStyleCnt="3">
        <dgm:presLayoutVars>
          <dgm:bulletEnabled val="1"/>
        </dgm:presLayoutVars>
      </dgm:prSet>
      <dgm:spPr/>
    </dgm:pt>
    <dgm:pt modelId="{724A21F6-8957-4505-A554-2E754C0273CF}" type="pres">
      <dgm:prSet presAssocID="{892E4BC2-A340-455E-A1CE-F330C3C034F6}" presName="ThreeNodes_2" presStyleLbl="node1" presStyleIdx="1" presStyleCnt="3">
        <dgm:presLayoutVars>
          <dgm:bulletEnabled val="1"/>
        </dgm:presLayoutVars>
      </dgm:prSet>
      <dgm:spPr/>
    </dgm:pt>
    <dgm:pt modelId="{449957D4-A510-4737-BE1D-469C195AE903}" type="pres">
      <dgm:prSet presAssocID="{892E4BC2-A340-455E-A1CE-F330C3C034F6}" presName="ThreeNodes_3" presStyleLbl="node1" presStyleIdx="2" presStyleCnt="3">
        <dgm:presLayoutVars>
          <dgm:bulletEnabled val="1"/>
        </dgm:presLayoutVars>
      </dgm:prSet>
      <dgm:spPr/>
    </dgm:pt>
    <dgm:pt modelId="{AF4FA157-59D7-43F3-AE19-8EFFE8D87BB8}" type="pres">
      <dgm:prSet presAssocID="{892E4BC2-A340-455E-A1CE-F330C3C034F6}" presName="ThreeConn_1-2" presStyleLbl="fgAccFollowNode1" presStyleIdx="0" presStyleCnt="2">
        <dgm:presLayoutVars>
          <dgm:bulletEnabled val="1"/>
        </dgm:presLayoutVars>
      </dgm:prSet>
      <dgm:spPr/>
    </dgm:pt>
    <dgm:pt modelId="{A5A578B8-B1A2-4821-A27A-A9E5A8340063}" type="pres">
      <dgm:prSet presAssocID="{892E4BC2-A340-455E-A1CE-F330C3C034F6}" presName="ThreeConn_2-3" presStyleLbl="fgAccFollowNode1" presStyleIdx="1" presStyleCnt="2">
        <dgm:presLayoutVars>
          <dgm:bulletEnabled val="1"/>
        </dgm:presLayoutVars>
      </dgm:prSet>
      <dgm:spPr/>
    </dgm:pt>
    <dgm:pt modelId="{C12C1955-4C3A-4CA7-B8B5-10F11D899391}" type="pres">
      <dgm:prSet presAssocID="{892E4BC2-A340-455E-A1CE-F330C3C034F6}" presName="ThreeNodes_1_text" presStyleLbl="node1" presStyleIdx="2" presStyleCnt="3">
        <dgm:presLayoutVars>
          <dgm:bulletEnabled val="1"/>
        </dgm:presLayoutVars>
      </dgm:prSet>
      <dgm:spPr/>
    </dgm:pt>
    <dgm:pt modelId="{E972B4EA-F30F-45B8-AB7E-7B52F74F477A}" type="pres">
      <dgm:prSet presAssocID="{892E4BC2-A340-455E-A1CE-F330C3C034F6}" presName="ThreeNodes_2_text" presStyleLbl="node1" presStyleIdx="2" presStyleCnt="3">
        <dgm:presLayoutVars>
          <dgm:bulletEnabled val="1"/>
        </dgm:presLayoutVars>
      </dgm:prSet>
      <dgm:spPr/>
    </dgm:pt>
    <dgm:pt modelId="{FF24CBD9-4C8B-460D-A768-6609043FADA3}" type="pres">
      <dgm:prSet presAssocID="{892E4BC2-A340-455E-A1CE-F330C3C034F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8B13505-10FF-4ECA-B863-8059AA0FAFA7}" type="presOf" srcId="{A50C1BB6-0A7C-4CD7-A5F5-D068055B125B}" destId="{449957D4-A510-4737-BE1D-469C195AE903}" srcOrd="0" destOrd="0" presId="urn:microsoft.com/office/officeart/2005/8/layout/vProcess5"/>
    <dgm:cxn modelId="{99D9BD34-96FF-445A-83EF-C25E75EF8698}" type="presOf" srcId="{D6E71757-9BB4-4DF6-B3D6-57DAB7DCA83A}" destId="{A5A578B8-B1A2-4821-A27A-A9E5A8340063}" srcOrd="0" destOrd="0" presId="urn:microsoft.com/office/officeart/2005/8/layout/vProcess5"/>
    <dgm:cxn modelId="{4500CA35-26BD-4D4B-8D7E-1AA820FD2E51}" srcId="{892E4BC2-A340-455E-A1CE-F330C3C034F6}" destId="{60F6724D-9E40-4694-9D3A-B65E686EADFA}" srcOrd="0" destOrd="0" parTransId="{554147CE-6827-4A9A-8673-5293B4E49764}" sibTransId="{96B345FF-50A3-42E7-8538-76FD01137E42}"/>
    <dgm:cxn modelId="{32A3D070-FD32-4833-975E-A3974B7AC98D}" type="presOf" srcId="{60F6724D-9E40-4694-9D3A-B65E686EADFA}" destId="{C12C1955-4C3A-4CA7-B8B5-10F11D899391}" srcOrd="1" destOrd="0" presId="urn:microsoft.com/office/officeart/2005/8/layout/vProcess5"/>
    <dgm:cxn modelId="{8686087C-A1D2-47EF-A9F1-4AD097282C48}" type="presOf" srcId="{22E5DFDC-8654-4251-A639-49E66FD36592}" destId="{E972B4EA-F30F-45B8-AB7E-7B52F74F477A}" srcOrd="1" destOrd="0" presId="urn:microsoft.com/office/officeart/2005/8/layout/vProcess5"/>
    <dgm:cxn modelId="{A822D282-D091-45B9-943F-7F3BC1841B59}" type="presOf" srcId="{892E4BC2-A340-455E-A1CE-F330C3C034F6}" destId="{3F1A1961-434F-4378-8A95-F928DEBA33BD}" srcOrd="0" destOrd="0" presId="urn:microsoft.com/office/officeart/2005/8/layout/vProcess5"/>
    <dgm:cxn modelId="{ED7E7D96-70DE-4C7E-8769-150BC74B465A}" type="presOf" srcId="{60F6724D-9E40-4694-9D3A-B65E686EADFA}" destId="{F7CEA062-92AE-4DA8-AA64-7708F8705E45}" srcOrd="0" destOrd="0" presId="urn:microsoft.com/office/officeart/2005/8/layout/vProcess5"/>
    <dgm:cxn modelId="{5E296DA5-E47C-4F27-B952-25950F9B4785}" type="presOf" srcId="{22E5DFDC-8654-4251-A639-49E66FD36592}" destId="{724A21F6-8957-4505-A554-2E754C0273CF}" srcOrd="0" destOrd="0" presId="urn:microsoft.com/office/officeart/2005/8/layout/vProcess5"/>
    <dgm:cxn modelId="{D9B4CBBD-1199-46EB-B498-A636341246F1}" srcId="{892E4BC2-A340-455E-A1CE-F330C3C034F6}" destId="{A50C1BB6-0A7C-4CD7-A5F5-D068055B125B}" srcOrd="2" destOrd="0" parTransId="{3A10D7DA-B8A4-4CFA-896C-566815E53F86}" sibTransId="{65F066EB-5903-4F80-A68E-9279E19A3573}"/>
    <dgm:cxn modelId="{83090DCC-C755-43BF-8BE1-8D1773D09558}" srcId="{892E4BC2-A340-455E-A1CE-F330C3C034F6}" destId="{22E5DFDC-8654-4251-A639-49E66FD36592}" srcOrd="1" destOrd="0" parTransId="{D837FE24-B455-4965-A50E-6F2F33F6154C}" sibTransId="{D6E71757-9BB4-4DF6-B3D6-57DAB7DCA83A}"/>
    <dgm:cxn modelId="{93227EDA-9AB4-4A9D-9FB2-8CDE99E9F3A8}" type="presOf" srcId="{A50C1BB6-0A7C-4CD7-A5F5-D068055B125B}" destId="{FF24CBD9-4C8B-460D-A768-6609043FADA3}" srcOrd="1" destOrd="0" presId="urn:microsoft.com/office/officeart/2005/8/layout/vProcess5"/>
    <dgm:cxn modelId="{8AC3CAEC-EC0B-466F-AFB2-2788569D517F}" type="presOf" srcId="{96B345FF-50A3-42E7-8538-76FD01137E42}" destId="{AF4FA157-59D7-43F3-AE19-8EFFE8D87BB8}" srcOrd="0" destOrd="0" presId="urn:microsoft.com/office/officeart/2005/8/layout/vProcess5"/>
    <dgm:cxn modelId="{54EC529B-5D49-4B54-B8C0-19EA1B4C81E4}" type="presParOf" srcId="{3F1A1961-434F-4378-8A95-F928DEBA33BD}" destId="{C6A2FEAF-9B59-4E10-996E-CFBCA880A6F3}" srcOrd="0" destOrd="0" presId="urn:microsoft.com/office/officeart/2005/8/layout/vProcess5"/>
    <dgm:cxn modelId="{9390F715-F9E5-45A3-B34D-C58827954D3B}" type="presParOf" srcId="{3F1A1961-434F-4378-8A95-F928DEBA33BD}" destId="{F7CEA062-92AE-4DA8-AA64-7708F8705E45}" srcOrd="1" destOrd="0" presId="urn:microsoft.com/office/officeart/2005/8/layout/vProcess5"/>
    <dgm:cxn modelId="{04C867F5-F679-4BEE-BF70-5FDA34CF6AD7}" type="presParOf" srcId="{3F1A1961-434F-4378-8A95-F928DEBA33BD}" destId="{724A21F6-8957-4505-A554-2E754C0273CF}" srcOrd="2" destOrd="0" presId="urn:microsoft.com/office/officeart/2005/8/layout/vProcess5"/>
    <dgm:cxn modelId="{2BB73AEA-CFAF-4714-965D-E0BE3D5A5A8F}" type="presParOf" srcId="{3F1A1961-434F-4378-8A95-F928DEBA33BD}" destId="{449957D4-A510-4737-BE1D-469C195AE903}" srcOrd="3" destOrd="0" presId="urn:microsoft.com/office/officeart/2005/8/layout/vProcess5"/>
    <dgm:cxn modelId="{34D282DC-E20E-4A6B-80C7-60795265C38D}" type="presParOf" srcId="{3F1A1961-434F-4378-8A95-F928DEBA33BD}" destId="{AF4FA157-59D7-43F3-AE19-8EFFE8D87BB8}" srcOrd="4" destOrd="0" presId="urn:microsoft.com/office/officeart/2005/8/layout/vProcess5"/>
    <dgm:cxn modelId="{BBC88242-D992-4368-BD63-E49C34AB84BE}" type="presParOf" srcId="{3F1A1961-434F-4378-8A95-F928DEBA33BD}" destId="{A5A578B8-B1A2-4821-A27A-A9E5A8340063}" srcOrd="5" destOrd="0" presId="urn:microsoft.com/office/officeart/2005/8/layout/vProcess5"/>
    <dgm:cxn modelId="{E0A012FD-3A84-4417-81A1-42A74FAF837E}" type="presParOf" srcId="{3F1A1961-434F-4378-8A95-F928DEBA33BD}" destId="{C12C1955-4C3A-4CA7-B8B5-10F11D899391}" srcOrd="6" destOrd="0" presId="urn:microsoft.com/office/officeart/2005/8/layout/vProcess5"/>
    <dgm:cxn modelId="{6B3AC3FB-8BF5-48F7-95CF-3260D9C634AC}" type="presParOf" srcId="{3F1A1961-434F-4378-8A95-F928DEBA33BD}" destId="{E972B4EA-F30F-45B8-AB7E-7B52F74F477A}" srcOrd="7" destOrd="0" presId="urn:microsoft.com/office/officeart/2005/8/layout/vProcess5"/>
    <dgm:cxn modelId="{3A8B22B1-3DB3-44FF-B6F2-48E23D19DA01}" type="presParOf" srcId="{3F1A1961-434F-4378-8A95-F928DEBA33BD}" destId="{FF24CBD9-4C8B-460D-A768-6609043FADA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C2339E-65C3-4C67-ACB2-684846B96E6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4116902-FD11-4226-93E2-1EAED124F430}">
      <dgm:prSet/>
      <dgm:spPr/>
      <dgm:t>
        <a:bodyPr/>
        <a:lstStyle/>
        <a:p>
          <a:r>
            <a:rPr lang="en-GB"/>
            <a:t>Task 1, Identified strengths and weaknesses.</a:t>
          </a:r>
          <a:endParaRPr lang="en-US"/>
        </a:p>
      </dgm:t>
    </dgm:pt>
    <dgm:pt modelId="{6BD0290F-F104-4F01-B6B7-E5F8D3EE093C}" type="parTrans" cxnId="{7027E786-AE76-4FE7-9C56-FDB109DA925B}">
      <dgm:prSet/>
      <dgm:spPr/>
      <dgm:t>
        <a:bodyPr/>
        <a:lstStyle/>
        <a:p>
          <a:endParaRPr lang="en-US"/>
        </a:p>
      </dgm:t>
    </dgm:pt>
    <dgm:pt modelId="{6415B539-ACFE-4BC6-8C52-6F35EBAFAF07}" type="sibTrans" cxnId="{7027E786-AE76-4FE7-9C56-FDB109DA925B}">
      <dgm:prSet/>
      <dgm:spPr/>
      <dgm:t>
        <a:bodyPr/>
        <a:lstStyle/>
        <a:p>
          <a:endParaRPr lang="en-US"/>
        </a:p>
      </dgm:t>
    </dgm:pt>
    <dgm:pt modelId="{5AFE3EA6-D5CF-4227-82EA-E959CEC9DFDF}">
      <dgm:prSet/>
      <dgm:spPr/>
      <dgm:t>
        <a:bodyPr/>
        <a:lstStyle/>
        <a:p>
          <a:r>
            <a:rPr lang="en-GB"/>
            <a:t>Task 2, Gained practical office skills.</a:t>
          </a:r>
          <a:endParaRPr lang="en-US"/>
        </a:p>
      </dgm:t>
    </dgm:pt>
    <dgm:pt modelId="{F61D3B80-7127-4E1B-BE4C-25925D94A162}" type="parTrans" cxnId="{8F967DB9-F145-4E88-AA4E-BDE486AAD726}">
      <dgm:prSet/>
      <dgm:spPr/>
      <dgm:t>
        <a:bodyPr/>
        <a:lstStyle/>
        <a:p>
          <a:endParaRPr lang="en-US"/>
        </a:p>
      </dgm:t>
    </dgm:pt>
    <dgm:pt modelId="{91093C68-C3CD-405C-BA5E-F3AB0341313C}" type="sibTrans" cxnId="{8F967DB9-F145-4E88-AA4E-BDE486AAD726}">
      <dgm:prSet/>
      <dgm:spPr/>
      <dgm:t>
        <a:bodyPr/>
        <a:lstStyle/>
        <a:p>
          <a:endParaRPr lang="en-US"/>
        </a:p>
      </dgm:t>
    </dgm:pt>
    <dgm:pt modelId="{49741085-E9DF-4DFC-87E9-6D985E95D8FE}">
      <dgm:prSet/>
      <dgm:spPr/>
      <dgm:t>
        <a:bodyPr/>
        <a:lstStyle/>
        <a:p>
          <a:r>
            <a:rPr lang="en-GB"/>
            <a:t>Task 3, Understood importance of Excel </a:t>
          </a:r>
          <a:endParaRPr lang="en-US"/>
        </a:p>
      </dgm:t>
    </dgm:pt>
    <dgm:pt modelId="{5A71D050-5F1F-4AF8-981D-A38CD78F462C}" type="parTrans" cxnId="{3201AE57-F123-4F76-ACE8-2F0C1FBD8FB1}">
      <dgm:prSet/>
      <dgm:spPr/>
      <dgm:t>
        <a:bodyPr/>
        <a:lstStyle/>
        <a:p>
          <a:endParaRPr lang="en-US"/>
        </a:p>
      </dgm:t>
    </dgm:pt>
    <dgm:pt modelId="{A832ABAD-D0DE-4931-82B6-EA129F50F0AC}" type="sibTrans" cxnId="{3201AE57-F123-4F76-ACE8-2F0C1FBD8FB1}">
      <dgm:prSet/>
      <dgm:spPr/>
      <dgm:t>
        <a:bodyPr/>
        <a:lstStyle/>
        <a:p>
          <a:endParaRPr lang="en-US"/>
        </a:p>
      </dgm:t>
    </dgm:pt>
    <dgm:pt modelId="{589EE566-6798-4E96-90E5-5DE46504C5C9}">
      <dgm:prSet/>
      <dgm:spPr/>
      <dgm:t>
        <a:bodyPr/>
        <a:lstStyle/>
        <a:p>
          <a:r>
            <a:rPr lang="en-GB"/>
            <a:t>Improved confidence and productivity.</a:t>
          </a:r>
          <a:endParaRPr lang="en-US"/>
        </a:p>
      </dgm:t>
    </dgm:pt>
    <dgm:pt modelId="{56CA9A0E-6510-4043-9972-AEA85593DE7B}" type="parTrans" cxnId="{E2100FA2-6032-4DBD-9ED6-F665A24DF26B}">
      <dgm:prSet/>
      <dgm:spPr/>
      <dgm:t>
        <a:bodyPr/>
        <a:lstStyle/>
        <a:p>
          <a:endParaRPr lang="en-US"/>
        </a:p>
      </dgm:t>
    </dgm:pt>
    <dgm:pt modelId="{50B01319-5396-41C1-9730-74B6772C8800}" type="sibTrans" cxnId="{E2100FA2-6032-4DBD-9ED6-F665A24DF26B}">
      <dgm:prSet/>
      <dgm:spPr/>
      <dgm:t>
        <a:bodyPr/>
        <a:lstStyle/>
        <a:p>
          <a:endParaRPr lang="en-US"/>
        </a:p>
      </dgm:t>
    </dgm:pt>
    <dgm:pt modelId="{F848A898-F9ED-47F1-9A0A-2BC17001DF5E}" type="pres">
      <dgm:prSet presAssocID="{7DC2339E-65C3-4C67-ACB2-684846B96E64}" presName="outerComposite" presStyleCnt="0">
        <dgm:presLayoutVars>
          <dgm:chMax val="5"/>
          <dgm:dir/>
          <dgm:resizeHandles val="exact"/>
        </dgm:presLayoutVars>
      </dgm:prSet>
      <dgm:spPr/>
    </dgm:pt>
    <dgm:pt modelId="{6CA48AA9-510E-4174-87BE-326B1B33C327}" type="pres">
      <dgm:prSet presAssocID="{7DC2339E-65C3-4C67-ACB2-684846B96E64}" presName="dummyMaxCanvas" presStyleCnt="0">
        <dgm:presLayoutVars/>
      </dgm:prSet>
      <dgm:spPr/>
    </dgm:pt>
    <dgm:pt modelId="{B822DD7B-09B2-4A65-B9B3-F253D716383A}" type="pres">
      <dgm:prSet presAssocID="{7DC2339E-65C3-4C67-ACB2-684846B96E64}" presName="FourNodes_1" presStyleLbl="node1" presStyleIdx="0" presStyleCnt="4">
        <dgm:presLayoutVars>
          <dgm:bulletEnabled val="1"/>
        </dgm:presLayoutVars>
      </dgm:prSet>
      <dgm:spPr/>
    </dgm:pt>
    <dgm:pt modelId="{DC46699A-FEC0-493F-AA69-F595EF4B6B11}" type="pres">
      <dgm:prSet presAssocID="{7DC2339E-65C3-4C67-ACB2-684846B96E64}" presName="FourNodes_2" presStyleLbl="node1" presStyleIdx="1" presStyleCnt="4">
        <dgm:presLayoutVars>
          <dgm:bulletEnabled val="1"/>
        </dgm:presLayoutVars>
      </dgm:prSet>
      <dgm:spPr/>
    </dgm:pt>
    <dgm:pt modelId="{1455609C-183D-4E94-A61F-437F29204BA7}" type="pres">
      <dgm:prSet presAssocID="{7DC2339E-65C3-4C67-ACB2-684846B96E64}" presName="FourNodes_3" presStyleLbl="node1" presStyleIdx="2" presStyleCnt="4">
        <dgm:presLayoutVars>
          <dgm:bulletEnabled val="1"/>
        </dgm:presLayoutVars>
      </dgm:prSet>
      <dgm:spPr/>
    </dgm:pt>
    <dgm:pt modelId="{30BB52D9-E3FD-4902-8BAB-7B68DCB0D779}" type="pres">
      <dgm:prSet presAssocID="{7DC2339E-65C3-4C67-ACB2-684846B96E64}" presName="FourNodes_4" presStyleLbl="node1" presStyleIdx="3" presStyleCnt="4">
        <dgm:presLayoutVars>
          <dgm:bulletEnabled val="1"/>
        </dgm:presLayoutVars>
      </dgm:prSet>
      <dgm:spPr/>
    </dgm:pt>
    <dgm:pt modelId="{723E9890-E0D2-4BA1-A202-103C062A1D7F}" type="pres">
      <dgm:prSet presAssocID="{7DC2339E-65C3-4C67-ACB2-684846B96E64}" presName="FourConn_1-2" presStyleLbl="fgAccFollowNode1" presStyleIdx="0" presStyleCnt="3">
        <dgm:presLayoutVars>
          <dgm:bulletEnabled val="1"/>
        </dgm:presLayoutVars>
      </dgm:prSet>
      <dgm:spPr/>
    </dgm:pt>
    <dgm:pt modelId="{78121B80-F73B-4591-8869-BE2F25650891}" type="pres">
      <dgm:prSet presAssocID="{7DC2339E-65C3-4C67-ACB2-684846B96E64}" presName="FourConn_2-3" presStyleLbl="fgAccFollowNode1" presStyleIdx="1" presStyleCnt="3">
        <dgm:presLayoutVars>
          <dgm:bulletEnabled val="1"/>
        </dgm:presLayoutVars>
      </dgm:prSet>
      <dgm:spPr/>
    </dgm:pt>
    <dgm:pt modelId="{AEBFBE89-162C-4D74-B07F-DCA9D370E0F7}" type="pres">
      <dgm:prSet presAssocID="{7DC2339E-65C3-4C67-ACB2-684846B96E64}" presName="FourConn_3-4" presStyleLbl="fgAccFollowNode1" presStyleIdx="2" presStyleCnt="3">
        <dgm:presLayoutVars>
          <dgm:bulletEnabled val="1"/>
        </dgm:presLayoutVars>
      </dgm:prSet>
      <dgm:spPr/>
    </dgm:pt>
    <dgm:pt modelId="{C5F88CE2-C364-4784-982E-12C031F7AA40}" type="pres">
      <dgm:prSet presAssocID="{7DC2339E-65C3-4C67-ACB2-684846B96E64}" presName="FourNodes_1_text" presStyleLbl="node1" presStyleIdx="3" presStyleCnt="4">
        <dgm:presLayoutVars>
          <dgm:bulletEnabled val="1"/>
        </dgm:presLayoutVars>
      </dgm:prSet>
      <dgm:spPr/>
    </dgm:pt>
    <dgm:pt modelId="{D9CE4EE3-470D-4602-B75D-6E84C94E98CE}" type="pres">
      <dgm:prSet presAssocID="{7DC2339E-65C3-4C67-ACB2-684846B96E64}" presName="FourNodes_2_text" presStyleLbl="node1" presStyleIdx="3" presStyleCnt="4">
        <dgm:presLayoutVars>
          <dgm:bulletEnabled val="1"/>
        </dgm:presLayoutVars>
      </dgm:prSet>
      <dgm:spPr/>
    </dgm:pt>
    <dgm:pt modelId="{59B47915-3E40-4863-A6BA-7C111D0C4FAA}" type="pres">
      <dgm:prSet presAssocID="{7DC2339E-65C3-4C67-ACB2-684846B96E64}" presName="FourNodes_3_text" presStyleLbl="node1" presStyleIdx="3" presStyleCnt="4">
        <dgm:presLayoutVars>
          <dgm:bulletEnabled val="1"/>
        </dgm:presLayoutVars>
      </dgm:prSet>
      <dgm:spPr/>
    </dgm:pt>
    <dgm:pt modelId="{4C869D81-BF89-47FA-AF5A-C3CAFCD8942C}" type="pres">
      <dgm:prSet presAssocID="{7DC2339E-65C3-4C67-ACB2-684846B96E6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7146502-FAD9-4EE0-A1BE-93502BC0EA72}" type="presOf" srcId="{84116902-FD11-4226-93E2-1EAED124F430}" destId="{B822DD7B-09B2-4A65-B9B3-F253D716383A}" srcOrd="0" destOrd="0" presId="urn:microsoft.com/office/officeart/2005/8/layout/vProcess5"/>
    <dgm:cxn modelId="{562C6819-62E4-4DD0-B0F0-A777690EB1ED}" type="presOf" srcId="{49741085-E9DF-4DFC-87E9-6D985E95D8FE}" destId="{59B47915-3E40-4863-A6BA-7C111D0C4FAA}" srcOrd="1" destOrd="0" presId="urn:microsoft.com/office/officeart/2005/8/layout/vProcess5"/>
    <dgm:cxn modelId="{891EBF20-44C3-41DF-833F-AF8E4A0007BA}" type="presOf" srcId="{589EE566-6798-4E96-90E5-5DE46504C5C9}" destId="{30BB52D9-E3FD-4902-8BAB-7B68DCB0D779}" srcOrd="0" destOrd="0" presId="urn:microsoft.com/office/officeart/2005/8/layout/vProcess5"/>
    <dgm:cxn modelId="{A477E225-1306-459B-8E7D-3BE642F59E6D}" type="presOf" srcId="{6415B539-ACFE-4BC6-8C52-6F35EBAFAF07}" destId="{723E9890-E0D2-4BA1-A202-103C062A1D7F}" srcOrd="0" destOrd="0" presId="urn:microsoft.com/office/officeart/2005/8/layout/vProcess5"/>
    <dgm:cxn modelId="{0B22D25C-4ACD-44B8-95F0-E108C6B4E6DF}" type="presOf" srcId="{91093C68-C3CD-405C-BA5E-F3AB0341313C}" destId="{78121B80-F73B-4591-8869-BE2F25650891}" srcOrd="0" destOrd="0" presId="urn:microsoft.com/office/officeart/2005/8/layout/vProcess5"/>
    <dgm:cxn modelId="{14704643-A3C4-41A5-AEEE-8612528D9674}" type="presOf" srcId="{5AFE3EA6-D5CF-4227-82EA-E959CEC9DFDF}" destId="{D9CE4EE3-470D-4602-B75D-6E84C94E98CE}" srcOrd="1" destOrd="0" presId="urn:microsoft.com/office/officeart/2005/8/layout/vProcess5"/>
    <dgm:cxn modelId="{CB896C52-3BB4-4D82-B2DE-E3F3B69D28DA}" type="presOf" srcId="{7DC2339E-65C3-4C67-ACB2-684846B96E64}" destId="{F848A898-F9ED-47F1-9A0A-2BC17001DF5E}" srcOrd="0" destOrd="0" presId="urn:microsoft.com/office/officeart/2005/8/layout/vProcess5"/>
    <dgm:cxn modelId="{FBDD8774-89C2-4686-B387-11721BCAA425}" type="presOf" srcId="{589EE566-6798-4E96-90E5-5DE46504C5C9}" destId="{4C869D81-BF89-47FA-AF5A-C3CAFCD8942C}" srcOrd="1" destOrd="0" presId="urn:microsoft.com/office/officeart/2005/8/layout/vProcess5"/>
    <dgm:cxn modelId="{3201AE57-F123-4F76-ACE8-2F0C1FBD8FB1}" srcId="{7DC2339E-65C3-4C67-ACB2-684846B96E64}" destId="{49741085-E9DF-4DFC-87E9-6D985E95D8FE}" srcOrd="2" destOrd="0" parTransId="{5A71D050-5F1F-4AF8-981D-A38CD78F462C}" sibTransId="{A832ABAD-D0DE-4931-82B6-EA129F50F0AC}"/>
    <dgm:cxn modelId="{8769A87D-9D03-416F-8341-0158EFF10D3C}" type="presOf" srcId="{5AFE3EA6-D5CF-4227-82EA-E959CEC9DFDF}" destId="{DC46699A-FEC0-493F-AA69-F595EF4B6B11}" srcOrd="0" destOrd="0" presId="urn:microsoft.com/office/officeart/2005/8/layout/vProcess5"/>
    <dgm:cxn modelId="{7027E786-AE76-4FE7-9C56-FDB109DA925B}" srcId="{7DC2339E-65C3-4C67-ACB2-684846B96E64}" destId="{84116902-FD11-4226-93E2-1EAED124F430}" srcOrd="0" destOrd="0" parTransId="{6BD0290F-F104-4F01-B6B7-E5F8D3EE093C}" sibTransId="{6415B539-ACFE-4BC6-8C52-6F35EBAFAF07}"/>
    <dgm:cxn modelId="{D49C6CA0-3A3A-453C-AE25-04BCC4FFA3B7}" type="presOf" srcId="{49741085-E9DF-4DFC-87E9-6D985E95D8FE}" destId="{1455609C-183D-4E94-A61F-437F29204BA7}" srcOrd="0" destOrd="0" presId="urn:microsoft.com/office/officeart/2005/8/layout/vProcess5"/>
    <dgm:cxn modelId="{E2100FA2-6032-4DBD-9ED6-F665A24DF26B}" srcId="{7DC2339E-65C3-4C67-ACB2-684846B96E64}" destId="{589EE566-6798-4E96-90E5-5DE46504C5C9}" srcOrd="3" destOrd="0" parTransId="{56CA9A0E-6510-4043-9972-AEA85593DE7B}" sibTransId="{50B01319-5396-41C1-9730-74B6772C8800}"/>
    <dgm:cxn modelId="{6C47CFAE-3FF8-4310-A014-0E5277167518}" type="presOf" srcId="{A832ABAD-D0DE-4931-82B6-EA129F50F0AC}" destId="{AEBFBE89-162C-4D74-B07F-DCA9D370E0F7}" srcOrd="0" destOrd="0" presId="urn:microsoft.com/office/officeart/2005/8/layout/vProcess5"/>
    <dgm:cxn modelId="{8F967DB9-F145-4E88-AA4E-BDE486AAD726}" srcId="{7DC2339E-65C3-4C67-ACB2-684846B96E64}" destId="{5AFE3EA6-D5CF-4227-82EA-E959CEC9DFDF}" srcOrd="1" destOrd="0" parTransId="{F61D3B80-7127-4E1B-BE4C-25925D94A162}" sibTransId="{91093C68-C3CD-405C-BA5E-F3AB0341313C}"/>
    <dgm:cxn modelId="{2375EDC6-973E-4226-AA15-007128FABB97}" type="presOf" srcId="{84116902-FD11-4226-93E2-1EAED124F430}" destId="{C5F88CE2-C364-4784-982E-12C031F7AA40}" srcOrd="1" destOrd="0" presId="urn:microsoft.com/office/officeart/2005/8/layout/vProcess5"/>
    <dgm:cxn modelId="{BA8A49D4-ECDD-40BA-B091-D4066FC4EC4F}" type="presParOf" srcId="{F848A898-F9ED-47F1-9A0A-2BC17001DF5E}" destId="{6CA48AA9-510E-4174-87BE-326B1B33C327}" srcOrd="0" destOrd="0" presId="urn:microsoft.com/office/officeart/2005/8/layout/vProcess5"/>
    <dgm:cxn modelId="{43DAAAB2-26D8-4B50-A035-2FFA91296FC4}" type="presParOf" srcId="{F848A898-F9ED-47F1-9A0A-2BC17001DF5E}" destId="{B822DD7B-09B2-4A65-B9B3-F253D716383A}" srcOrd="1" destOrd="0" presId="urn:microsoft.com/office/officeart/2005/8/layout/vProcess5"/>
    <dgm:cxn modelId="{D7D59157-0621-41CD-AF1A-14FF08AB5C82}" type="presParOf" srcId="{F848A898-F9ED-47F1-9A0A-2BC17001DF5E}" destId="{DC46699A-FEC0-493F-AA69-F595EF4B6B11}" srcOrd="2" destOrd="0" presId="urn:microsoft.com/office/officeart/2005/8/layout/vProcess5"/>
    <dgm:cxn modelId="{7BB96D43-6D43-4C49-B034-9914D9224B0D}" type="presParOf" srcId="{F848A898-F9ED-47F1-9A0A-2BC17001DF5E}" destId="{1455609C-183D-4E94-A61F-437F29204BA7}" srcOrd="3" destOrd="0" presId="urn:microsoft.com/office/officeart/2005/8/layout/vProcess5"/>
    <dgm:cxn modelId="{7E63F128-BFAB-4CBB-A36E-F2E00138100E}" type="presParOf" srcId="{F848A898-F9ED-47F1-9A0A-2BC17001DF5E}" destId="{30BB52D9-E3FD-4902-8BAB-7B68DCB0D779}" srcOrd="4" destOrd="0" presId="urn:microsoft.com/office/officeart/2005/8/layout/vProcess5"/>
    <dgm:cxn modelId="{930D359F-9298-43AE-8E63-06BC3A6BC6A2}" type="presParOf" srcId="{F848A898-F9ED-47F1-9A0A-2BC17001DF5E}" destId="{723E9890-E0D2-4BA1-A202-103C062A1D7F}" srcOrd="5" destOrd="0" presId="urn:microsoft.com/office/officeart/2005/8/layout/vProcess5"/>
    <dgm:cxn modelId="{91118903-56C3-4DEE-A98C-93AAE87825D6}" type="presParOf" srcId="{F848A898-F9ED-47F1-9A0A-2BC17001DF5E}" destId="{78121B80-F73B-4591-8869-BE2F25650891}" srcOrd="6" destOrd="0" presId="urn:microsoft.com/office/officeart/2005/8/layout/vProcess5"/>
    <dgm:cxn modelId="{E7967622-CE38-421C-9416-622E334C0F22}" type="presParOf" srcId="{F848A898-F9ED-47F1-9A0A-2BC17001DF5E}" destId="{AEBFBE89-162C-4D74-B07F-DCA9D370E0F7}" srcOrd="7" destOrd="0" presId="urn:microsoft.com/office/officeart/2005/8/layout/vProcess5"/>
    <dgm:cxn modelId="{926A34BA-F855-4ADA-B019-504DF8AAD6A1}" type="presParOf" srcId="{F848A898-F9ED-47F1-9A0A-2BC17001DF5E}" destId="{C5F88CE2-C364-4784-982E-12C031F7AA40}" srcOrd="8" destOrd="0" presId="urn:microsoft.com/office/officeart/2005/8/layout/vProcess5"/>
    <dgm:cxn modelId="{EAFFFE11-C10F-4C50-99A3-E378D37AB111}" type="presParOf" srcId="{F848A898-F9ED-47F1-9A0A-2BC17001DF5E}" destId="{D9CE4EE3-470D-4602-B75D-6E84C94E98CE}" srcOrd="9" destOrd="0" presId="urn:microsoft.com/office/officeart/2005/8/layout/vProcess5"/>
    <dgm:cxn modelId="{BA24B16F-F392-4B4B-B413-02F82F210A25}" type="presParOf" srcId="{F848A898-F9ED-47F1-9A0A-2BC17001DF5E}" destId="{59B47915-3E40-4863-A6BA-7C111D0C4FAA}" srcOrd="10" destOrd="0" presId="urn:microsoft.com/office/officeart/2005/8/layout/vProcess5"/>
    <dgm:cxn modelId="{9158B316-6519-4443-B598-CD375F497C39}" type="presParOf" srcId="{F848A898-F9ED-47F1-9A0A-2BC17001DF5E}" destId="{4C869D81-BF89-47FA-AF5A-C3CAFCD8942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F9D5193-FBD4-483D-83F4-64363F80795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DC6707B-B4F1-400F-A59D-F7CD234FB2E8}">
      <dgm:prSet/>
      <dgm:spPr/>
      <dgm:t>
        <a:bodyPr/>
        <a:lstStyle/>
        <a:p>
          <a:pPr>
            <a:defRPr cap="all"/>
          </a:pPr>
          <a:r>
            <a:rPr lang="en-GB"/>
            <a:t>Developed essential digital skills.</a:t>
          </a:r>
          <a:endParaRPr lang="en-US"/>
        </a:p>
      </dgm:t>
    </dgm:pt>
    <dgm:pt modelId="{A2DD91BF-C679-4FF3-913D-8E2906A3C247}" type="parTrans" cxnId="{BF00054A-F542-47DE-9285-BD65C778F7CF}">
      <dgm:prSet/>
      <dgm:spPr/>
      <dgm:t>
        <a:bodyPr/>
        <a:lstStyle/>
        <a:p>
          <a:endParaRPr lang="en-US"/>
        </a:p>
      </dgm:t>
    </dgm:pt>
    <dgm:pt modelId="{4153C921-C3EF-4FF0-A656-B27AB487D2EE}" type="sibTrans" cxnId="{BF00054A-F542-47DE-9285-BD65C778F7CF}">
      <dgm:prSet/>
      <dgm:spPr/>
      <dgm:t>
        <a:bodyPr/>
        <a:lstStyle/>
        <a:p>
          <a:endParaRPr lang="en-US"/>
        </a:p>
      </dgm:t>
    </dgm:pt>
    <dgm:pt modelId="{7CAD122F-E663-431A-B3D0-2A9AD6B26F07}">
      <dgm:prSet/>
      <dgm:spPr/>
      <dgm:t>
        <a:bodyPr/>
        <a:lstStyle/>
        <a:p>
          <a:pPr>
            <a:defRPr cap="all"/>
          </a:pPr>
          <a:r>
            <a:rPr lang="en-GB"/>
            <a:t>More prepared for academic and career task.</a:t>
          </a:r>
          <a:endParaRPr lang="en-US"/>
        </a:p>
      </dgm:t>
    </dgm:pt>
    <dgm:pt modelId="{C5EAF62C-874F-4AD0-8643-4296C2C35986}" type="parTrans" cxnId="{D400DF13-6E5F-47C1-86A6-A11EAD45A36B}">
      <dgm:prSet/>
      <dgm:spPr/>
      <dgm:t>
        <a:bodyPr/>
        <a:lstStyle/>
        <a:p>
          <a:endParaRPr lang="en-US"/>
        </a:p>
      </dgm:t>
    </dgm:pt>
    <dgm:pt modelId="{BD1208FA-2934-4A53-858E-1FF9B55ACABC}" type="sibTrans" cxnId="{D400DF13-6E5F-47C1-86A6-A11EAD45A36B}">
      <dgm:prSet/>
      <dgm:spPr/>
      <dgm:t>
        <a:bodyPr/>
        <a:lstStyle/>
        <a:p>
          <a:endParaRPr lang="en-US"/>
        </a:p>
      </dgm:t>
    </dgm:pt>
    <dgm:pt modelId="{DF19A460-7DD9-4CC2-B4E2-079270A25AED}">
      <dgm:prSet/>
      <dgm:spPr/>
      <dgm:t>
        <a:bodyPr/>
        <a:lstStyle/>
        <a:p>
          <a:pPr>
            <a:defRPr cap="all"/>
          </a:pPr>
          <a:r>
            <a:rPr lang="en-GB"/>
            <a:t>Improved in office 365, Outlook, Excel, PowerPoint and AI thics.</a:t>
          </a:r>
          <a:endParaRPr lang="en-US"/>
        </a:p>
      </dgm:t>
    </dgm:pt>
    <dgm:pt modelId="{088C8E75-1F5A-4747-8300-3C505CE02785}" type="parTrans" cxnId="{8D337BA4-3327-498B-A262-884259E115EF}">
      <dgm:prSet/>
      <dgm:spPr/>
      <dgm:t>
        <a:bodyPr/>
        <a:lstStyle/>
        <a:p>
          <a:endParaRPr lang="en-US"/>
        </a:p>
      </dgm:t>
    </dgm:pt>
    <dgm:pt modelId="{E4430608-23D9-4C67-AF8B-8C0A8E14A09F}" type="sibTrans" cxnId="{8D337BA4-3327-498B-A262-884259E115EF}">
      <dgm:prSet/>
      <dgm:spPr/>
      <dgm:t>
        <a:bodyPr/>
        <a:lstStyle/>
        <a:p>
          <a:endParaRPr lang="en-US"/>
        </a:p>
      </dgm:t>
    </dgm:pt>
    <dgm:pt modelId="{8DC398BF-CA8F-467D-AB85-B7A97B8716BC}" type="pres">
      <dgm:prSet presAssocID="{0F9D5193-FBD4-483D-83F4-64363F80795F}" presName="root" presStyleCnt="0">
        <dgm:presLayoutVars>
          <dgm:dir/>
          <dgm:resizeHandles val="exact"/>
        </dgm:presLayoutVars>
      </dgm:prSet>
      <dgm:spPr/>
    </dgm:pt>
    <dgm:pt modelId="{6DB9270D-11BF-4AF7-B037-4FCCFA2ACED9}" type="pres">
      <dgm:prSet presAssocID="{3DC6707B-B4F1-400F-A59D-F7CD234FB2E8}" presName="compNode" presStyleCnt="0"/>
      <dgm:spPr/>
    </dgm:pt>
    <dgm:pt modelId="{8201CDF8-5715-4BDE-B0FD-4AAC48014F7A}" type="pres">
      <dgm:prSet presAssocID="{3DC6707B-B4F1-400F-A59D-F7CD234FB2E8}" presName="iconBgRect" presStyleLbl="bgShp" presStyleIdx="0" presStyleCnt="3"/>
      <dgm:spPr/>
    </dgm:pt>
    <dgm:pt modelId="{5D30A649-A191-4954-943C-4062AFACE171}" type="pres">
      <dgm:prSet presAssocID="{3DC6707B-B4F1-400F-A59D-F7CD234FB2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AE640AB-4B43-4F3C-99C4-A949B8636B5B}" type="pres">
      <dgm:prSet presAssocID="{3DC6707B-B4F1-400F-A59D-F7CD234FB2E8}" presName="spaceRect" presStyleCnt="0"/>
      <dgm:spPr/>
    </dgm:pt>
    <dgm:pt modelId="{60136F84-C30A-43E7-B963-565066EC3025}" type="pres">
      <dgm:prSet presAssocID="{3DC6707B-B4F1-400F-A59D-F7CD234FB2E8}" presName="textRect" presStyleLbl="revTx" presStyleIdx="0" presStyleCnt="3">
        <dgm:presLayoutVars>
          <dgm:chMax val="1"/>
          <dgm:chPref val="1"/>
        </dgm:presLayoutVars>
      </dgm:prSet>
      <dgm:spPr/>
    </dgm:pt>
    <dgm:pt modelId="{A637FD93-9BFB-42CC-9035-110E4418D88D}" type="pres">
      <dgm:prSet presAssocID="{4153C921-C3EF-4FF0-A656-B27AB487D2EE}" presName="sibTrans" presStyleCnt="0"/>
      <dgm:spPr/>
    </dgm:pt>
    <dgm:pt modelId="{35A7F139-EDA4-4473-B0E9-7B83A68BD9A3}" type="pres">
      <dgm:prSet presAssocID="{7CAD122F-E663-431A-B3D0-2A9AD6B26F07}" presName="compNode" presStyleCnt="0"/>
      <dgm:spPr/>
    </dgm:pt>
    <dgm:pt modelId="{634741CF-62BF-49DA-BCD7-0F586A523637}" type="pres">
      <dgm:prSet presAssocID="{7CAD122F-E663-431A-B3D0-2A9AD6B26F07}" presName="iconBgRect" presStyleLbl="bgShp" presStyleIdx="1" presStyleCnt="3"/>
      <dgm:spPr/>
    </dgm:pt>
    <dgm:pt modelId="{D4B0FFA3-AE4A-4C3C-B4C9-271E3AF273D5}" type="pres">
      <dgm:prSet presAssocID="{7CAD122F-E663-431A-B3D0-2A9AD6B26F0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892B051-6BB0-4CFB-81A4-A944FD48315C}" type="pres">
      <dgm:prSet presAssocID="{7CAD122F-E663-431A-B3D0-2A9AD6B26F07}" presName="spaceRect" presStyleCnt="0"/>
      <dgm:spPr/>
    </dgm:pt>
    <dgm:pt modelId="{2DDCB005-D250-41B9-AC38-8DE8597E6CE4}" type="pres">
      <dgm:prSet presAssocID="{7CAD122F-E663-431A-B3D0-2A9AD6B26F07}" presName="textRect" presStyleLbl="revTx" presStyleIdx="1" presStyleCnt="3">
        <dgm:presLayoutVars>
          <dgm:chMax val="1"/>
          <dgm:chPref val="1"/>
        </dgm:presLayoutVars>
      </dgm:prSet>
      <dgm:spPr/>
    </dgm:pt>
    <dgm:pt modelId="{317F8548-C48C-4A48-AD14-6F88EB22C1C3}" type="pres">
      <dgm:prSet presAssocID="{BD1208FA-2934-4A53-858E-1FF9B55ACABC}" presName="sibTrans" presStyleCnt="0"/>
      <dgm:spPr/>
    </dgm:pt>
    <dgm:pt modelId="{DE6484E7-5548-4382-B411-7E72065DF3EB}" type="pres">
      <dgm:prSet presAssocID="{DF19A460-7DD9-4CC2-B4E2-079270A25AED}" presName="compNode" presStyleCnt="0"/>
      <dgm:spPr/>
    </dgm:pt>
    <dgm:pt modelId="{077F4923-544A-45FF-9A18-7FA0177844B4}" type="pres">
      <dgm:prSet presAssocID="{DF19A460-7DD9-4CC2-B4E2-079270A25AED}" presName="iconBgRect" presStyleLbl="bgShp" presStyleIdx="2" presStyleCnt="3"/>
      <dgm:spPr/>
    </dgm:pt>
    <dgm:pt modelId="{7451D90C-02C8-42BE-B0C3-A07EB7A8DCB1}" type="pres">
      <dgm:prSet presAssocID="{DF19A460-7DD9-4CC2-B4E2-079270A25AE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6FD82E38-157C-4351-BD28-E2CCEE8D044A}" type="pres">
      <dgm:prSet presAssocID="{DF19A460-7DD9-4CC2-B4E2-079270A25AED}" presName="spaceRect" presStyleCnt="0"/>
      <dgm:spPr/>
    </dgm:pt>
    <dgm:pt modelId="{23310DBE-BF6F-4A9D-8590-7FA156D47A57}" type="pres">
      <dgm:prSet presAssocID="{DF19A460-7DD9-4CC2-B4E2-079270A25AE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400DF13-6E5F-47C1-86A6-A11EAD45A36B}" srcId="{0F9D5193-FBD4-483D-83F4-64363F80795F}" destId="{7CAD122F-E663-431A-B3D0-2A9AD6B26F07}" srcOrd="1" destOrd="0" parTransId="{C5EAF62C-874F-4AD0-8643-4296C2C35986}" sibTransId="{BD1208FA-2934-4A53-858E-1FF9B55ACABC}"/>
    <dgm:cxn modelId="{BF00054A-F542-47DE-9285-BD65C778F7CF}" srcId="{0F9D5193-FBD4-483D-83F4-64363F80795F}" destId="{3DC6707B-B4F1-400F-A59D-F7CD234FB2E8}" srcOrd="0" destOrd="0" parTransId="{A2DD91BF-C679-4FF3-913D-8E2906A3C247}" sibTransId="{4153C921-C3EF-4FF0-A656-B27AB487D2EE}"/>
    <dgm:cxn modelId="{43E8727E-FE00-4A96-AEEF-2746EE321EF4}" type="presOf" srcId="{DF19A460-7DD9-4CC2-B4E2-079270A25AED}" destId="{23310DBE-BF6F-4A9D-8590-7FA156D47A57}" srcOrd="0" destOrd="0" presId="urn:microsoft.com/office/officeart/2018/5/layout/IconCircleLabelList"/>
    <dgm:cxn modelId="{9712828D-9CB1-4E98-B99C-700FD9290A88}" type="presOf" srcId="{7CAD122F-E663-431A-B3D0-2A9AD6B26F07}" destId="{2DDCB005-D250-41B9-AC38-8DE8597E6CE4}" srcOrd="0" destOrd="0" presId="urn:microsoft.com/office/officeart/2018/5/layout/IconCircleLabelList"/>
    <dgm:cxn modelId="{8D337BA4-3327-498B-A262-884259E115EF}" srcId="{0F9D5193-FBD4-483D-83F4-64363F80795F}" destId="{DF19A460-7DD9-4CC2-B4E2-079270A25AED}" srcOrd="2" destOrd="0" parTransId="{088C8E75-1F5A-4747-8300-3C505CE02785}" sibTransId="{E4430608-23D9-4C67-AF8B-8C0A8E14A09F}"/>
    <dgm:cxn modelId="{1E0F90BF-B1B1-4664-8AC9-A4C6E86F9210}" type="presOf" srcId="{3DC6707B-B4F1-400F-A59D-F7CD234FB2E8}" destId="{60136F84-C30A-43E7-B963-565066EC3025}" srcOrd="0" destOrd="0" presId="urn:microsoft.com/office/officeart/2018/5/layout/IconCircleLabelList"/>
    <dgm:cxn modelId="{07417FFC-765C-4B8D-93FF-85B0D7AF9D01}" type="presOf" srcId="{0F9D5193-FBD4-483D-83F4-64363F80795F}" destId="{8DC398BF-CA8F-467D-AB85-B7A97B8716BC}" srcOrd="0" destOrd="0" presId="urn:microsoft.com/office/officeart/2018/5/layout/IconCircleLabelList"/>
    <dgm:cxn modelId="{7C43241A-CB9F-43D1-84D6-5DEFE9F5CC0F}" type="presParOf" srcId="{8DC398BF-CA8F-467D-AB85-B7A97B8716BC}" destId="{6DB9270D-11BF-4AF7-B037-4FCCFA2ACED9}" srcOrd="0" destOrd="0" presId="urn:microsoft.com/office/officeart/2018/5/layout/IconCircleLabelList"/>
    <dgm:cxn modelId="{628382B6-9C31-4805-8E78-C554E60CDBAA}" type="presParOf" srcId="{6DB9270D-11BF-4AF7-B037-4FCCFA2ACED9}" destId="{8201CDF8-5715-4BDE-B0FD-4AAC48014F7A}" srcOrd="0" destOrd="0" presId="urn:microsoft.com/office/officeart/2018/5/layout/IconCircleLabelList"/>
    <dgm:cxn modelId="{9F00BC64-1730-46B8-9C00-07CFB6A49FE3}" type="presParOf" srcId="{6DB9270D-11BF-4AF7-B037-4FCCFA2ACED9}" destId="{5D30A649-A191-4954-943C-4062AFACE171}" srcOrd="1" destOrd="0" presId="urn:microsoft.com/office/officeart/2018/5/layout/IconCircleLabelList"/>
    <dgm:cxn modelId="{A407A60D-19B1-46AB-9019-922AB0950847}" type="presParOf" srcId="{6DB9270D-11BF-4AF7-B037-4FCCFA2ACED9}" destId="{BAE640AB-4B43-4F3C-99C4-A949B8636B5B}" srcOrd="2" destOrd="0" presId="urn:microsoft.com/office/officeart/2018/5/layout/IconCircleLabelList"/>
    <dgm:cxn modelId="{DF057883-2214-4079-8DB5-F2A12BA1E821}" type="presParOf" srcId="{6DB9270D-11BF-4AF7-B037-4FCCFA2ACED9}" destId="{60136F84-C30A-43E7-B963-565066EC3025}" srcOrd="3" destOrd="0" presId="urn:microsoft.com/office/officeart/2018/5/layout/IconCircleLabelList"/>
    <dgm:cxn modelId="{A70796E9-38FB-4573-B5C0-A0EB64DDEB5F}" type="presParOf" srcId="{8DC398BF-CA8F-467D-AB85-B7A97B8716BC}" destId="{A637FD93-9BFB-42CC-9035-110E4418D88D}" srcOrd="1" destOrd="0" presId="urn:microsoft.com/office/officeart/2018/5/layout/IconCircleLabelList"/>
    <dgm:cxn modelId="{A62EB967-114A-4DF4-BD09-3F1372166635}" type="presParOf" srcId="{8DC398BF-CA8F-467D-AB85-B7A97B8716BC}" destId="{35A7F139-EDA4-4473-B0E9-7B83A68BD9A3}" srcOrd="2" destOrd="0" presId="urn:microsoft.com/office/officeart/2018/5/layout/IconCircleLabelList"/>
    <dgm:cxn modelId="{9A0E8429-C860-4EB2-9FF4-589204B1D518}" type="presParOf" srcId="{35A7F139-EDA4-4473-B0E9-7B83A68BD9A3}" destId="{634741CF-62BF-49DA-BCD7-0F586A523637}" srcOrd="0" destOrd="0" presId="urn:microsoft.com/office/officeart/2018/5/layout/IconCircleLabelList"/>
    <dgm:cxn modelId="{EBCA9F38-5AEA-4758-8441-6478C98604A3}" type="presParOf" srcId="{35A7F139-EDA4-4473-B0E9-7B83A68BD9A3}" destId="{D4B0FFA3-AE4A-4C3C-B4C9-271E3AF273D5}" srcOrd="1" destOrd="0" presId="urn:microsoft.com/office/officeart/2018/5/layout/IconCircleLabelList"/>
    <dgm:cxn modelId="{205B4625-4956-492F-9220-EAD2C9BEAB9A}" type="presParOf" srcId="{35A7F139-EDA4-4473-B0E9-7B83A68BD9A3}" destId="{1892B051-6BB0-4CFB-81A4-A944FD48315C}" srcOrd="2" destOrd="0" presId="urn:microsoft.com/office/officeart/2018/5/layout/IconCircleLabelList"/>
    <dgm:cxn modelId="{348D7FD1-BA17-47A5-A1F9-500C31CA3903}" type="presParOf" srcId="{35A7F139-EDA4-4473-B0E9-7B83A68BD9A3}" destId="{2DDCB005-D250-41B9-AC38-8DE8597E6CE4}" srcOrd="3" destOrd="0" presId="urn:microsoft.com/office/officeart/2018/5/layout/IconCircleLabelList"/>
    <dgm:cxn modelId="{5632C93D-2592-4C6E-AF98-DF2039670E8D}" type="presParOf" srcId="{8DC398BF-CA8F-467D-AB85-B7A97B8716BC}" destId="{317F8548-C48C-4A48-AD14-6F88EB22C1C3}" srcOrd="3" destOrd="0" presId="urn:microsoft.com/office/officeart/2018/5/layout/IconCircleLabelList"/>
    <dgm:cxn modelId="{43544AC0-7CAF-45A0-81F8-69675EA8EF57}" type="presParOf" srcId="{8DC398BF-CA8F-467D-AB85-B7A97B8716BC}" destId="{DE6484E7-5548-4382-B411-7E72065DF3EB}" srcOrd="4" destOrd="0" presId="urn:microsoft.com/office/officeart/2018/5/layout/IconCircleLabelList"/>
    <dgm:cxn modelId="{26927320-B33A-4600-9B99-538EB1A6601C}" type="presParOf" srcId="{DE6484E7-5548-4382-B411-7E72065DF3EB}" destId="{077F4923-544A-45FF-9A18-7FA0177844B4}" srcOrd="0" destOrd="0" presId="urn:microsoft.com/office/officeart/2018/5/layout/IconCircleLabelList"/>
    <dgm:cxn modelId="{B4E4156C-3610-4987-9234-7E264134E9EF}" type="presParOf" srcId="{DE6484E7-5548-4382-B411-7E72065DF3EB}" destId="{7451D90C-02C8-42BE-B0C3-A07EB7A8DCB1}" srcOrd="1" destOrd="0" presId="urn:microsoft.com/office/officeart/2018/5/layout/IconCircleLabelList"/>
    <dgm:cxn modelId="{CD070A8C-2109-4640-BACE-0ACAD3DCEF6A}" type="presParOf" srcId="{DE6484E7-5548-4382-B411-7E72065DF3EB}" destId="{6FD82E38-157C-4351-BD28-E2CCEE8D044A}" srcOrd="2" destOrd="0" presId="urn:microsoft.com/office/officeart/2018/5/layout/IconCircleLabelList"/>
    <dgm:cxn modelId="{B608E3E4-E5C6-4A33-9D99-019C338E25E6}" type="presParOf" srcId="{DE6484E7-5548-4382-B411-7E72065DF3EB}" destId="{23310DBE-BF6F-4A9D-8590-7FA156D47A5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5163D-A1F0-4F40-84ED-C0632327A9CB}">
      <dsp:nvSpPr>
        <dsp:cNvPr id="0" name=""/>
        <dsp:cNvSpPr/>
      </dsp:nvSpPr>
      <dsp:spPr>
        <a:xfrm>
          <a:off x="0" y="578968"/>
          <a:ext cx="6949440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>
              <a:latin typeface="Neue Haas Grotesk Text Pro"/>
            </a:rPr>
            <a:t>Familiarised</a:t>
          </a:r>
          <a:r>
            <a:rPr lang="en-GB" sz="3700" kern="1200"/>
            <a:t> with Module, tools and digital environment.</a:t>
          </a:r>
          <a:endParaRPr lang="en-US" sz="3700" kern="1200"/>
        </a:p>
      </dsp:txBody>
      <dsp:txXfrm>
        <a:off x="71850" y="650818"/>
        <a:ext cx="6805740" cy="1328160"/>
      </dsp:txXfrm>
    </dsp:sp>
    <dsp:sp modelId="{F0DB37AC-2946-4456-8F15-E1A7FF12E738}">
      <dsp:nvSpPr>
        <dsp:cNvPr id="0" name=""/>
        <dsp:cNvSpPr/>
      </dsp:nvSpPr>
      <dsp:spPr>
        <a:xfrm>
          <a:off x="0" y="2157388"/>
          <a:ext cx="6949440" cy="147186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Completed JISC Discovery Tool.</a:t>
          </a:r>
          <a:endParaRPr lang="en-US" sz="3700" kern="1200"/>
        </a:p>
      </dsp:txBody>
      <dsp:txXfrm>
        <a:off x="71850" y="2229238"/>
        <a:ext cx="6805740" cy="1328160"/>
      </dsp:txXfrm>
    </dsp:sp>
    <dsp:sp modelId="{D3C74B6A-6A81-4C77-B855-BE618A72246B}">
      <dsp:nvSpPr>
        <dsp:cNvPr id="0" name=""/>
        <dsp:cNvSpPr/>
      </dsp:nvSpPr>
      <dsp:spPr>
        <a:xfrm>
          <a:off x="0" y="3735808"/>
          <a:ext cx="6949440" cy="147186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Understand my digital level.</a:t>
          </a:r>
          <a:endParaRPr lang="en-US" sz="3700" kern="1200"/>
        </a:p>
      </dsp:txBody>
      <dsp:txXfrm>
        <a:off x="71850" y="3807658"/>
        <a:ext cx="6805740" cy="13281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812A7F-46BF-4BA2-812C-D1C229E244C4}">
      <dsp:nvSpPr>
        <dsp:cNvPr id="0" name=""/>
        <dsp:cNvSpPr/>
      </dsp:nvSpPr>
      <dsp:spPr>
        <a:xfrm>
          <a:off x="0" y="582"/>
          <a:ext cx="7536203" cy="136218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415FA-9448-4823-B0DB-73728D7577C2}">
      <dsp:nvSpPr>
        <dsp:cNvPr id="0" name=""/>
        <dsp:cNvSpPr/>
      </dsp:nvSpPr>
      <dsp:spPr>
        <a:xfrm>
          <a:off x="412061" y="307073"/>
          <a:ext cx="749202" cy="7492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4D5B7-2AB4-4E12-BE6E-FDD2A2640FD6}">
      <dsp:nvSpPr>
        <dsp:cNvPr id="0" name=""/>
        <dsp:cNvSpPr/>
      </dsp:nvSpPr>
      <dsp:spPr>
        <a:xfrm>
          <a:off x="1573324" y="582"/>
          <a:ext cx="5962878" cy="1362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5" tIns="144165" rIns="144165" bIns="14416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Professional email writing.</a:t>
          </a:r>
          <a:endParaRPr lang="en-US" sz="2500" kern="1200"/>
        </a:p>
      </dsp:txBody>
      <dsp:txXfrm>
        <a:off x="1573324" y="582"/>
        <a:ext cx="5962878" cy="1362185"/>
      </dsp:txXfrm>
    </dsp:sp>
    <dsp:sp modelId="{94C8E9CB-655A-4994-949A-E4DE8554CEB9}">
      <dsp:nvSpPr>
        <dsp:cNvPr id="0" name=""/>
        <dsp:cNvSpPr/>
      </dsp:nvSpPr>
      <dsp:spPr>
        <a:xfrm>
          <a:off x="0" y="1703314"/>
          <a:ext cx="7536203" cy="136218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4B18AC-85E6-40E3-93A4-83E77C7B2F1F}">
      <dsp:nvSpPr>
        <dsp:cNvPr id="0" name=""/>
        <dsp:cNvSpPr/>
      </dsp:nvSpPr>
      <dsp:spPr>
        <a:xfrm>
          <a:off x="412061" y="2009805"/>
          <a:ext cx="749202" cy="7492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BEE42-0FD7-49CE-A869-C7749935F38A}">
      <dsp:nvSpPr>
        <dsp:cNvPr id="0" name=""/>
        <dsp:cNvSpPr/>
      </dsp:nvSpPr>
      <dsp:spPr>
        <a:xfrm>
          <a:off x="1573324" y="1703314"/>
          <a:ext cx="5962878" cy="1362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5" tIns="144165" rIns="144165" bIns="14416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Inbox organisation.</a:t>
          </a:r>
          <a:endParaRPr lang="en-US" sz="2500" kern="1200"/>
        </a:p>
      </dsp:txBody>
      <dsp:txXfrm>
        <a:off x="1573324" y="1703314"/>
        <a:ext cx="5962878" cy="1362185"/>
      </dsp:txXfrm>
    </dsp:sp>
    <dsp:sp modelId="{A13084AE-2760-46B6-93AB-AB36FF2BD2F0}">
      <dsp:nvSpPr>
        <dsp:cNvPr id="0" name=""/>
        <dsp:cNvSpPr/>
      </dsp:nvSpPr>
      <dsp:spPr>
        <a:xfrm>
          <a:off x="0" y="3406046"/>
          <a:ext cx="7536203" cy="136218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57210-7D7D-4254-A266-135DD02B7369}">
      <dsp:nvSpPr>
        <dsp:cNvPr id="0" name=""/>
        <dsp:cNvSpPr/>
      </dsp:nvSpPr>
      <dsp:spPr>
        <a:xfrm>
          <a:off x="412061" y="3712537"/>
          <a:ext cx="749202" cy="7492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7BF4D-B5C2-403D-A79A-DCD8B42A5403}">
      <dsp:nvSpPr>
        <dsp:cNvPr id="0" name=""/>
        <dsp:cNvSpPr/>
      </dsp:nvSpPr>
      <dsp:spPr>
        <a:xfrm>
          <a:off x="1573324" y="3406046"/>
          <a:ext cx="5962878" cy="1362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5" tIns="144165" rIns="144165" bIns="14416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Calender events, remiders, invitions.</a:t>
          </a:r>
          <a:endParaRPr lang="en-US" sz="2500" kern="1200"/>
        </a:p>
      </dsp:txBody>
      <dsp:txXfrm>
        <a:off x="1573324" y="3406046"/>
        <a:ext cx="5962878" cy="13621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F35A5-B436-4ABE-8B14-30C07518038C}">
      <dsp:nvSpPr>
        <dsp:cNvPr id="0" name=""/>
        <dsp:cNvSpPr/>
      </dsp:nvSpPr>
      <dsp:spPr>
        <a:xfrm>
          <a:off x="0" y="0"/>
          <a:ext cx="6028962" cy="1049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First time using power point.</a:t>
          </a:r>
          <a:endParaRPr lang="en-US" sz="2700" kern="1200"/>
        </a:p>
      </dsp:txBody>
      <dsp:txXfrm>
        <a:off x="30728" y="30728"/>
        <a:ext cx="4808207" cy="987683"/>
      </dsp:txXfrm>
    </dsp:sp>
    <dsp:sp modelId="{CE049CAA-DC8E-41A1-AF72-4A470FC7F2D9}">
      <dsp:nvSpPr>
        <dsp:cNvPr id="0" name=""/>
        <dsp:cNvSpPr/>
      </dsp:nvSpPr>
      <dsp:spPr>
        <a:xfrm>
          <a:off x="504925" y="1239891"/>
          <a:ext cx="6028962" cy="1049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Creating slides and visul content.</a:t>
          </a:r>
          <a:endParaRPr lang="en-US" sz="2700" kern="1200"/>
        </a:p>
      </dsp:txBody>
      <dsp:txXfrm>
        <a:off x="535653" y="1270619"/>
        <a:ext cx="4780640" cy="987683"/>
      </dsp:txXfrm>
    </dsp:sp>
    <dsp:sp modelId="{993EADE8-08D0-42FA-8210-E458D1F204F3}">
      <dsp:nvSpPr>
        <dsp:cNvPr id="0" name=""/>
        <dsp:cNvSpPr/>
      </dsp:nvSpPr>
      <dsp:spPr>
        <a:xfrm>
          <a:off x="1002314" y="2479783"/>
          <a:ext cx="6028962" cy="1049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Useful for school projects, work meetings, and lessons.</a:t>
          </a:r>
          <a:endParaRPr lang="en-US" sz="2700" kern="1200"/>
        </a:p>
      </dsp:txBody>
      <dsp:txXfrm>
        <a:off x="1033042" y="2510511"/>
        <a:ext cx="4788176" cy="987683"/>
      </dsp:txXfrm>
    </dsp:sp>
    <dsp:sp modelId="{484B3A43-E856-4E8B-8ECB-FEB314CE626F}">
      <dsp:nvSpPr>
        <dsp:cNvPr id="0" name=""/>
        <dsp:cNvSpPr/>
      </dsp:nvSpPr>
      <dsp:spPr>
        <a:xfrm>
          <a:off x="1507240" y="3719674"/>
          <a:ext cx="6028962" cy="10491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Related to task 1, it's one of Digital skills.</a:t>
          </a:r>
          <a:endParaRPr lang="en-US" sz="2700" kern="1200"/>
        </a:p>
      </dsp:txBody>
      <dsp:txXfrm>
        <a:off x="1537968" y="3750402"/>
        <a:ext cx="4780640" cy="987683"/>
      </dsp:txXfrm>
    </dsp:sp>
    <dsp:sp modelId="{A7914B7B-EFE7-4DD6-9FD2-DFDAA719EC70}">
      <dsp:nvSpPr>
        <dsp:cNvPr id="0" name=""/>
        <dsp:cNvSpPr/>
      </dsp:nvSpPr>
      <dsp:spPr>
        <a:xfrm>
          <a:off x="5347021" y="803545"/>
          <a:ext cx="681940" cy="681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5500457" y="803545"/>
        <a:ext cx="375068" cy="513160"/>
      </dsp:txXfrm>
    </dsp:sp>
    <dsp:sp modelId="{62BFF011-9747-44D4-B616-88ED3197D9A6}">
      <dsp:nvSpPr>
        <dsp:cNvPr id="0" name=""/>
        <dsp:cNvSpPr/>
      </dsp:nvSpPr>
      <dsp:spPr>
        <a:xfrm>
          <a:off x="5851947" y="2043436"/>
          <a:ext cx="681940" cy="681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6005383" y="2043436"/>
        <a:ext cx="375068" cy="513160"/>
      </dsp:txXfrm>
    </dsp:sp>
    <dsp:sp modelId="{016F26A5-9B09-414D-8BC0-63F32ED03F6C}">
      <dsp:nvSpPr>
        <dsp:cNvPr id="0" name=""/>
        <dsp:cNvSpPr/>
      </dsp:nvSpPr>
      <dsp:spPr>
        <a:xfrm>
          <a:off x="6349336" y="3283328"/>
          <a:ext cx="681940" cy="681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6502772" y="3283328"/>
        <a:ext cx="375068" cy="5131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EA062-92AE-4DA8-AA64-7708F8705E45}">
      <dsp:nvSpPr>
        <dsp:cNvPr id="0" name=""/>
        <dsp:cNvSpPr/>
      </dsp:nvSpPr>
      <dsp:spPr>
        <a:xfrm>
          <a:off x="0" y="0"/>
          <a:ext cx="6405772" cy="14306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Created Linkedin profile.</a:t>
          </a:r>
          <a:endParaRPr lang="en-US" sz="2800" kern="1200"/>
        </a:p>
      </dsp:txBody>
      <dsp:txXfrm>
        <a:off x="41902" y="41902"/>
        <a:ext cx="4861996" cy="1346840"/>
      </dsp:txXfrm>
    </dsp:sp>
    <dsp:sp modelId="{724A21F6-8957-4505-A554-2E754C0273CF}">
      <dsp:nvSpPr>
        <dsp:cNvPr id="0" name=""/>
        <dsp:cNvSpPr/>
      </dsp:nvSpPr>
      <dsp:spPr>
        <a:xfrm>
          <a:off x="565215" y="1669084"/>
          <a:ext cx="6405772" cy="14306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Learned about professional networking.</a:t>
          </a:r>
          <a:endParaRPr lang="en-US" sz="2800" kern="1200"/>
        </a:p>
      </dsp:txBody>
      <dsp:txXfrm>
        <a:off x="607117" y="1710986"/>
        <a:ext cx="4826834" cy="1346840"/>
      </dsp:txXfrm>
    </dsp:sp>
    <dsp:sp modelId="{449957D4-A510-4737-BE1D-469C195AE903}">
      <dsp:nvSpPr>
        <dsp:cNvPr id="0" name=""/>
        <dsp:cNvSpPr/>
      </dsp:nvSpPr>
      <dsp:spPr>
        <a:xfrm>
          <a:off x="1130430" y="3338169"/>
          <a:ext cx="6405772" cy="14306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Help me with job searching and build a cv.</a:t>
          </a:r>
          <a:endParaRPr lang="en-US" sz="2800" kern="1200"/>
        </a:p>
      </dsp:txBody>
      <dsp:txXfrm>
        <a:off x="1172332" y="3380071"/>
        <a:ext cx="4826834" cy="1346840"/>
      </dsp:txXfrm>
    </dsp:sp>
    <dsp:sp modelId="{AF4FA157-59D7-43F3-AE19-8EFFE8D87BB8}">
      <dsp:nvSpPr>
        <dsp:cNvPr id="0" name=""/>
        <dsp:cNvSpPr/>
      </dsp:nvSpPr>
      <dsp:spPr>
        <a:xfrm>
          <a:off x="5475853" y="1084905"/>
          <a:ext cx="929918" cy="9299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85085" y="1084905"/>
        <a:ext cx="511454" cy="699763"/>
      </dsp:txXfrm>
    </dsp:sp>
    <dsp:sp modelId="{A5A578B8-B1A2-4821-A27A-A9E5A8340063}">
      <dsp:nvSpPr>
        <dsp:cNvPr id="0" name=""/>
        <dsp:cNvSpPr/>
      </dsp:nvSpPr>
      <dsp:spPr>
        <a:xfrm>
          <a:off x="6041069" y="2744452"/>
          <a:ext cx="929918" cy="9299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250301" y="2744452"/>
        <a:ext cx="511454" cy="6997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2DD7B-09B2-4A65-B9B3-F253D716383A}">
      <dsp:nvSpPr>
        <dsp:cNvPr id="0" name=""/>
        <dsp:cNvSpPr/>
      </dsp:nvSpPr>
      <dsp:spPr>
        <a:xfrm>
          <a:off x="0" y="0"/>
          <a:ext cx="6028962" cy="1049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Task 1, Identified strengths and weaknesses.</a:t>
          </a:r>
          <a:endParaRPr lang="en-US" sz="2700" kern="1200"/>
        </a:p>
      </dsp:txBody>
      <dsp:txXfrm>
        <a:off x="30728" y="30728"/>
        <a:ext cx="4808207" cy="987683"/>
      </dsp:txXfrm>
    </dsp:sp>
    <dsp:sp modelId="{DC46699A-FEC0-493F-AA69-F595EF4B6B11}">
      <dsp:nvSpPr>
        <dsp:cNvPr id="0" name=""/>
        <dsp:cNvSpPr/>
      </dsp:nvSpPr>
      <dsp:spPr>
        <a:xfrm>
          <a:off x="504925" y="1239891"/>
          <a:ext cx="6028962" cy="1049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Task 2, Gained practical office skills.</a:t>
          </a:r>
          <a:endParaRPr lang="en-US" sz="2700" kern="1200"/>
        </a:p>
      </dsp:txBody>
      <dsp:txXfrm>
        <a:off x="535653" y="1270619"/>
        <a:ext cx="4780640" cy="987683"/>
      </dsp:txXfrm>
    </dsp:sp>
    <dsp:sp modelId="{1455609C-183D-4E94-A61F-437F29204BA7}">
      <dsp:nvSpPr>
        <dsp:cNvPr id="0" name=""/>
        <dsp:cNvSpPr/>
      </dsp:nvSpPr>
      <dsp:spPr>
        <a:xfrm>
          <a:off x="1002314" y="2479783"/>
          <a:ext cx="6028962" cy="1049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Task 3, Understood importance of Excel </a:t>
          </a:r>
          <a:endParaRPr lang="en-US" sz="2700" kern="1200"/>
        </a:p>
      </dsp:txBody>
      <dsp:txXfrm>
        <a:off x="1033042" y="2510511"/>
        <a:ext cx="4788176" cy="987683"/>
      </dsp:txXfrm>
    </dsp:sp>
    <dsp:sp modelId="{30BB52D9-E3FD-4902-8BAB-7B68DCB0D779}">
      <dsp:nvSpPr>
        <dsp:cNvPr id="0" name=""/>
        <dsp:cNvSpPr/>
      </dsp:nvSpPr>
      <dsp:spPr>
        <a:xfrm>
          <a:off x="1507240" y="3719674"/>
          <a:ext cx="6028962" cy="10491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Improved confidence and productivity.</a:t>
          </a:r>
          <a:endParaRPr lang="en-US" sz="2700" kern="1200"/>
        </a:p>
      </dsp:txBody>
      <dsp:txXfrm>
        <a:off x="1537968" y="3750402"/>
        <a:ext cx="4780640" cy="987683"/>
      </dsp:txXfrm>
    </dsp:sp>
    <dsp:sp modelId="{723E9890-E0D2-4BA1-A202-103C062A1D7F}">
      <dsp:nvSpPr>
        <dsp:cNvPr id="0" name=""/>
        <dsp:cNvSpPr/>
      </dsp:nvSpPr>
      <dsp:spPr>
        <a:xfrm>
          <a:off x="5347021" y="803545"/>
          <a:ext cx="681940" cy="681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5500457" y="803545"/>
        <a:ext cx="375068" cy="513160"/>
      </dsp:txXfrm>
    </dsp:sp>
    <dsp:sp modelId="{78121B80-F73B-4591-8869-BE2F25650891}">
      <dsp:nvSpPr>
        <dsp:cNvPr id="0" name=""/>
        <dsp:cNvSpPr/>
      </dsp:nvSpPr>
      <dsp:spPr>
        <a:xfrm>
          <a:off x="5851947" y="2043436"/>
          <a:ext cx="681940" cy="681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6005383" y="2043436"/>
        <a:ext cx="375068" cy="513160"/>
      </dsp:txXfrm>
    </dsp:sp>
    <dsp:sp modelId="{AEBFBE89-162C-4D74-B07F-DCA9D370E0F7}">
      <dsp:nvSpPr>
        <dsp:cNvPr id="0" name=""/>
        <dsp:cNvSpPr/>
      </dsp:nvSpPr>
      <dsp:spPr>
        <a:xfrm>
          <a:off x="6349336" y="3283328"/>
          <a:ext cx="681940" cy="681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6502772" y="3283328"/>
        <a:ext cx="375068" cy="513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01CDF8-5715-4BDE-B0FD-4AAC48014F7A}">
      <dsp:nvSpPr>
        <dsp:cNvPr id="0" name=""/>
        <dsp:cNvSpPr/>
      </dsp:nvSpPr>
      <dsp:spPr>
        <a:xfrm>
          <a:off x="644018" y="54217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0A649-A191-4954-943C-4062AFACE171}">
      <dsp:nvSpPr>
        <dsp:cNvPr id="0" name=""/>
        <dsp:cNvSpPr/>
      </dsp:nvSpPr>
      <dsp:spPr>
        <a:xfrm>
          <a:off x="1068143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36F84-C30A-43E7-B963-565066EC3025}">
      <dsp:nvSpPr>
        <dsp:cNvPr id="0" name=""/>
        <dsp:cNvSpPr/>
      </dsp:nvSpPr>
      <dsp:spPr>
        <a:xfrm>
          <a:off x="7830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Developed essential digital skills.</a:t>
          </a:r>
          <a:endParaRPr lang="en-US" sz="1700" kern="1200"/>
        </a:p>
      </dsp:txBody>
      <dsp:txXfrm>
        <a:off x="7830" y="3152177"/>
        <a:ext cx="3262500" cy="720000"/>
      </dsp:txXfrm>
    </dsp:sp>
    <dsp:sp modelId="{634741CF-62BF-49DA-BCD7-0F586A523637}">
      <dsp:nvSpPr>
        <dsp:cNvPr id="0" name=""/>
        <dsp:cNvSpPr/>
      </dsp:nvSpPr>
      <dsp:spPr>
        <a:xfrm>
          <a:off x="4477456" y="54217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0FFA3-AE4A-4C3C-B4C9-271E3AF273D5}">
      <dsp:nvSpPr>
        <dsp:cNvPr id="0" name=""/>
        <dsp:cNvSpPr/>
      </dsp:nvSpPr>
      <dsp:spPr>
        <a:xfrm>
          <a:off x="4901581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CB005-D250-41B9-AC38-8DE8597E6CE4}">
      <dsp:nvSpPr>
        <dsp:cNvPr id="0" name=""/>
        <dsp:cNvSpPr/>
      </dsp:nvSpPr>
      <dsp:spPr>
        <a:xfrm>
          <a:off x="3841268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More prepared for academic and career task.</a:t>
          </a:r>
          <a:endParaRPr lang="en-US" sz="1700" kern="1200"/>
        </a:p>
      </dsp:txBody>
      <dsp:txXfrm>
        <a:off x="3841268" y="3152177"/>
        <a:ext cx="3262500" cy="720000"/>
      </dsp:txXfrm>
    </dsp:sp>
    <dsp:sp modelId="{077F4923-544A-45FF-9A18-7FA0177844B4}">
      <dsp:nvSpPr>
        <dsp:cNvPr id="0" name=""/>
        <dsp:cNvSpPr/>
      </dsp:nvSpPr>
      <dsp:spPr>
        <a:xfrm>
          <a:off x="8310893" y="542176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51D90C-02C8-42BE-B0C3-A07EB7A8DCB1}">
      <dsp:nvSpPr>
        <dsp:cNvPr id="0" name=""/>
        <dsp:cNvSpPr/>
      </dsp:nvSpPr>
      <dsp:spPr>
        <a:xfrm>
          <a:off x="8735018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10DBE-BF6F-4A9D-8590-7FA156D47A57}">
      <dsp:nvSpPr>
        <dsp:cNvPr id="0" name=""/>
        <dsp:cNvSpPr/>
      </dsp:nvSpPr>
      <dsp:spPr>
        <a:xfrm>
          <a:off x="7674706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Improved in office 365, Outlook, Excel, PowerPoint and AI thics.</a:t>
          </a:r>
          <a:endParaRPr lang="en-US" sz="1700" kern="1200"/>
        </a:p>
      </dsp:txBody>
      <dsp:txXfrm>
        <a:off x="7674706" y="3152177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815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744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204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11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95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982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40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113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974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830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300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31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2" r:id="rId6"/>
    <p:sldLayoutId id="2147483708" r:id="rId7"/>
    <p:sldLayoutId id="2147483709" r:id="rId8"/>
    <p:sldLayoutId id="2147483710" r:id="rId9"/>
    <p:sldLayoutId id="2147483711" r:id="rId10"/>
    <p:sldLayoutId id="214748371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urry conference table and chairs">
            <a:extLst>
              <a:ext uri="{FF2B5EF4-FFF2-40B4-BE49-F238E27FC236}">
                <a16:creationId xmlns:a16="http://schemas.microsoft.com/office/drawing/2014/main" id="{DF262173-4662-5611-5059-103C2BB8AF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" t="22023" r="7223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7365" y="5268812"/>
            <a:ext cx="7260542" cy="1228763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77908" y="5268812"/>
            <a:ext cx="3808373" cy="122876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Yasir Hanif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38AAE-2982-3432-F618-BE49F0932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/>
              <a:t>Week 1: introduction to digital Skills and Modul</a:t>
            </a:r>
            <a:br>
              <a:rPr lang="en-GB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C5E822-100C-42B0-ABBB-6332E33375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202335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36064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D64A35-23B7-2B40-349D-6A662C70F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Week 2: Outllook &amp; Task Management.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E6D6F3-F374-7304-A4E9-77D54B75DF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3286137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6397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7C48E-06DF-6829-A5D2-53B55EF34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/>
              <a:t>Week 3: AI &amp;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B086D-8EBA-C361-E13A-D37DF30ED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/>
              <a:t>What is AI?</a:t>
            </a:r>
          </a:p>
          <a:p>
            <a:pPr marL="0" indent="0">
              <a:buNone/>
            </a:pPr>
            <a:r>
              <a:rPr lang="en-GB" sz="1800"/>
              <a:t>Artificial Intelligence is technology that enables computers and machines to simulate human learning. </a:t>
            </a:r>
          </a:p>
          <a:p>
            <a:pPr marL="0" indent="0">
              <a:buNone/>
            </a:pPr>
            <a:r>
              <a:rPr lang="en-GB" sz="1800"/>
              <a:t>Awareness of AI:</a:t>
            </a:r>
          </a:p>
          <a:p>
            <a:pPr marL="0" indent="0">
              <a:buNone/>
            </a:pPr>
            <a:r>
              <a:rPr lang="en-GB" sz="1800"/>
              <a:t>Understand the pros and cons of, AI or Chat GPT.</a:t>
            </a:r>
          </a:p>
          <a:p>
            <a:pPr marL="0" indent="0">
              <a:buNone/>
            </a:pPr>
            <a:endParaRPr lang="en-GB" sz="1800"/>
          </a:p>
          <a:p>
            <a:endParaRPr lang="en-GB" sz="1800"/>
          </a:p>
        </p:txBody>
      </p:sp>
      <p:pic>
        <p:nvPicPr>
          <p:cNvPr id="15" name="Picture 14" descr="Angle view of circuit shaped like a brain">
            <a:extLst>
              <a:ext uri="{FF2B5EF4-FFF2-40B4-BE49-F238E27FC236}">
                <a16:creationId xmlns:a16="http://schemas.microsoft.com/office/drawing/2014/main" id="{F5DC9B25-20BC-E04A-1B52-17EB2740CF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40" r="11524" b="-5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648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4A141-89CB-009E-3EC8-4D87B0D4E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/>
              <a:t>Week 4: Microsoft office 365.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C5097E37-BD15-A9A2-55E6-2BFD63E9BA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711" r="2297" b="-10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9D49B-4ECB-662F-2F76-D0A5408DE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5960" y="2212846"/>
            <a:ext cx="5232549" cy="40965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Gained confidence using office apps.</a:t>
            </a:r>
          </a:p>
          <a:p>
            <a:r>
              <a:rPr lang="en-GB" sz="1800"/>
              <a:t>Improved understanding through practice</a:t>
            </a:r>
          </a:p>
          <a:p>
            <a:r>
              <a:rPr lang="en-GB" sz="1800"/>
              <a:t>Related to task 2, LinkedIn Course, help me understand more about it.</a:t>
            </a:r>
          </a:p>
        </p:txBody>
      </p:sp>
    </p:spTree>
    <p:extLst>
      <p:ext uri="{BB962C8B-B14F-4D97-AF65-F5344CB8AC3E}">
        <p14:creationId xmlns:p14="http://schemas.microsoft.com/office/powerpoint/2010/main" val="18886760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742BB-7C02-5324-D5D5-ED1FD7E32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Week 6: Power Point.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54D3BC-2DAE-61EB-3447-393CE2B38E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870984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45160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AB2BD5-4390-D86A-FF02-26CCF6DE8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/>
              <a:t>Week 7: Data Analysis and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A7DBF-08D6-0467-32B3-FD82E7E63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Learned Excel basic</a:t>
            </a:r>
          </a:p>
          <a:p>
            <a:r>
              <a:rPr lang="en-GB" sz="1800"/>
              <a:t>Excel is a spreadsheed program that works like a powerful calculator. It helps you organize data, do math with formulas, and create charts.</a:t>
            </a:r>
          </a:p>
          <a:p>
            <a:r>
              <a:rPr lang="en-GB" sz="1800"/>
              <a:t>Data Analysis.</a:t>
            </a:r>
          </a:p>
          <a:p>
            <a:r>
              <a:rPr lang="en-GB" sz="1800"/>
              <a:t>Related to task 3, Excel.</a:t>
            </a:r>
          </a:p>
          <a:p>
            <a:endParaRPr lang="en-GB" sz="1800"/>
          </a:p>
        </p:txBody>
      </p:sp>
      <p:pic>
        <p:nvPicPr>
          <p:cNvPr id="24" name="Picture 23" descr="Periodic table of elements">
            <a:extLst>
              <a:ext uri="{FF2B5EF4-FFF2-40B4-BE49-F238E27FC236}">
                <a16:creationId xmlns:a16="http://schemas.microsoft.com/office/drawing/2014/main" id="{9AB3B352-A2B5-5D0B-873A-1497F0A3E7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61" r="29213" b="9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2864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6044B-00A7-3312-06D5-BD8F3A21A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sz="3300"/>
              <a:t>Week 8: Questionnaire Design.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459D8-EA8C-AEA5-5BB8-377DD3D9A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Questionnaire design is the process of creating a set of questions to gather information from a target audience for research or data collection purposes. The goal is to design a questionnaire that effectively captures the required information while minimizing bias and maximizing response rates.</a:t>
            </a:r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D406EB35-1A27-E2CF-3F0D-3A61BFD6A3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59" r="12037" b="-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4241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A6E59-108D-4C1E-7A2A-A71303B5C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Week  9: LinkedIn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A2E75E2-F3AF-FF8A-7396-F142E6D540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438209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6632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5E217-11C9-8078-4C4F-DA822B696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Overall Reflection.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8AAE91-7C4D-FD8F-3FA6-D436404831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2069963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31470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DD76F-8C56-CF53-8511-B4C16CFE9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93A6E3-02A1-2E66-FB6B-D26E5A1A54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621654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98621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78A9C-609B-E6FE-783B-B814ECFCD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74" y="1635260"/>
            <a:ext cx="3348297" cy="22417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Thank you </a:t>
            </a:r>
            <a:br>
              <a:rPr lang="en-US" sz="4000"/>
            </a:br>
            <a:r>
              <a:rPr lang="en-US" sz="4000"/>
              <a:t>Feadback here.</a:t>
            </a:r>
          </a:p>
        </p:txBody>
      </p:sp>
      <p:pic>
        <p:nvPicPr>
          <p:cNvPr id="4" name="Content Placeholder 3" descr="A qr code on a white square&#10;&#10;AI-generated content may be incorrect.">
            <a:extLst>
              <a:ext uri="{FF2B5EF4-FFF2-40B4-BE49-F238E27FC236}">
                <a16:creationId xmlns:a16="http://schemas.microsoft.com/office/drawing/2014/main" id="{6F9032BE-C5D5-A0BB-1462-D136B372A8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84042" y="394504"/>
            <a:ext cx="5910922" cy="606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3601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Reflective Presentation</vt:lpstr>
      <vt:lpstr>Week 1: introduction to digital Skills and Modul </vt:lpstr>
      <vt:lpstr>Week 2: Outllook &amp; Task Management.</vt:lpstr>
      <vt:lpstr>Week 3: AI &amp; Ethics</vt:lpstr>
      <vt:lpstr>Week 4: Microsoft office 365.</vt:lpstr>
      <vt:lpstr>Week 6: Power Point.</vt:lpstr>
      <vt:lpstr>Week 7: Data Analysis and Excel</vt:lpstr>
      <vt:lpstr>Week 8: Questionnaire Design.</vt:lpstr>
      <vt:lpstr>Week  9: LinkedIn</vt:lpstr>
      <vt:lpstr>Overall Reflection.</vt:lpstr>
      <vt:lpstr>Conclusion</vt:lpstr>
      <vt:lpstr>Thank you  Feadback here.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2025-12-02T15:44:45Z</dcterms:created>
  <dcterms:modified xsi:type="dcterms:W3CDTF">2025-12-07T18:55:54Z</dcterms:modified>
</cp:coreProperties>
</file>