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8" r:id="rId3"/>
    <p:sldId id="259" r:id="rId4"/>
    <p:sldId id="26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6" autoAdjust="0"/>
    <p:restoredTop sz="78674" autoAdjust="0"/>
  </p:normalViewPr>
  <p:slideViewPr>
    <p:cSldViewPr snapToGrid="0">
      <p:cViewPr varScale="1">
        <p:scale>
          <a:sx n="56" d="100"/>
          <a:sy n="56" d="100"/>
        </p:scale>
        <p:origin x="1260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0F24C-579D-40F5-B3AE-21172800B59A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60C21F-3714-4602-A836-64A4EA7B45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319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60C21F-3714-4602-A836-64A4EA7B459C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60C21F-3714-4602-A836-64A4EA7B459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726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60C21F-3714-4602-A836-64A4EA7B459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34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64178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85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53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719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902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495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23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42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21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69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601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33791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50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542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4647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7567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231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F90C9-AAA4-8AA7-26F7-C1290EB88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CB79-FB42-DE6F-D120-FC2F2A980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FD708-C238-2D40-8419-6ED5E5A53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8FB46-3D50-EFBC-855B-376F34ED1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EB180-86F8-0E6F-A006-365BDD0D1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133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571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businessnews.com/financial-glossary/digital-marketin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DC854-8A74-83B9-36F6-FF9028D155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511744" y="512686"/>
            <a:ext cx="9755187" cy="276652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Bernard MT Condensed" panose="02050806060905020404" pitchFamily="18" charset="0"/>
                <a:cs typeface="Calibri" panose="020F0502020204030204" pitchFamily="34" charset="0"/>
              </a:rPr>
              <a:t>Adina Ghita 1914431</a:t>
            </a:r>
            <a:br>
              <a:rPr lang="en-US" sz="2000" b="1" dirty="0">
                <a:latin typeface="Bernard MT Condensed" panose="02050806060905020404" pitchFamily="18" charset="0"/>
                <a:cs typeface="Calibri" panose="020F0502020204030204" pitchFamily="34" charset="0"/>
              </a:rPr>
            </a:br>
            <a:r>
              <a:rPr lang="en-US" sz="6000" b="1" dirty="0">
                <a:latin typeface="Bernard MT Condensed" panose="02050806060905020404" pitchFamily="18" charset="0"/>
                <a:cs typeface="Calibri" panose="020F0502020204030204" pitchFamily="34" charset="0"/>
              </a:rPr>
              <a:t>Building a Sustainable Marketing Relationship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7ABAD-ED31-E865-2B8F-2F7E693363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Power Point Presentation</a:t>
            </a:r>
          </a:p>
        </p:txBody>
      </p:sp>
    </p:spTree>
    <p:extLst>
      <p:ext uri="{BB962C8B-B14F-4D97-AF65-F5344CB8AC3E}">
        <p14:creationId xmlns:p14="http://schemas.microsoft.com/office/powerpoint/2010/main" val="867658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BEB08-AF61-020C-26F9-59332A8B1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sz="3200" dirty="0">
                <a:effectLst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E8C23-3374-FE49-9AAF-76635F18A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256" y="1230973"/>
            <a:ext cx="5394649" cy="4351338"/>
          </a:xfrm>
        </p:spPr>
        <p:txBody>
          <a:bodyPr>
            <a:normAutofit/>
          </a:bodyPr>
          <a:lstStyle/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  <a:hlinkClick r:id="rId3"/>
              </a:rPr>
              <a:t>“</a:t>
            </a:r>
            <a:r>
              <a:rPr lang="en-IN" sz="3200" dirty="0">
                <a:latin typeface="Times New Roman" pitchFamily="18" charset="0"/>
                <a:cs typeface="Times New Roman" pitchFamily="18" charset="0"/>
                <a:hlinkClick r:id="rId3"/>
              </a:rPr>
              <a:t>Digital marketing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 algn="just">
              <a:buNone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also called online marketing, is the promotion of brands to connect with potential customers using the internet and other forms of digital communication (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Bala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and Verma, 2018)”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901965-D165-A022-079D-61DE8962A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150" y="1361601"/>
            <a:ext cx="3048000" cy="304800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19589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8C2DF-7CF3-1EB2-BBC4-C4CA2403F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362310"/>
            <a:ext cx="10396882" cy="1475456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BENEFITS OF USING DIGITAL MARKETING</a:t>
            </a:r>
            <a:b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br>
              <a:rPr lang="en-US" sz="32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2903-00AA-7AA7-A52A-98EA00258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82725"/>
            <a:ext cx="5481320" cy="435133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“The </a:t>
            </a:r>
            <a:r>
              <a:rPr lang="en-US" sz="2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utilisation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 digital and social media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 has  helped ORGANIZATIONS to gain local visibility by targeting the local residents 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(Vacca, 2021)”.</a:t>
            </a:r>
          </a:p>
          <a:p>
            <a:pPr algn="just"/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“The breach of data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in ORGANIZATIONS has 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caused various security and privacy issues for the customers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(Kumar and </a:t>
            </a:r>
            <a:r>
              <a:rPr lang="en-US" sz="2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Reinartz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, 2018)”. </a:t>
            </a:r>
          </a:p>
          <a:p>
            <a:pPr algn="just"/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“the </a:t>
            </a:r>
            <a:r>
              <a:rPr lang="en-US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Data protection act 2018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and its related CRM software has assisted </a:t>
            </a:r>
            <a:r>
              <a:rPr lang="en-US" sz="2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ORGANIZATIOns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 to maintain positive customer feedback  in the social media platforms (GOV.UK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2015)”</a:t>
            </a:r>
          </a:p>
          <a:p>
            <a:pPr algn="just"/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36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Disadvantages:</a:t>
            </a:r>
          </a:p>
          <a:p>
            <a:pPr marL="0" indent="0" algn="just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“In agreement with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Joseph (2014), </a:t>
            </a:r>
            <a:r>
              <a:rPr lang="en-US" sz="2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one critical challenge faced by ORGANIZATIONS is that it can not control its social media campaigns of products once it is posted on Facebook and Instagram.”</a:t>
            </a:r>
          </a:p>
          <a:p>
            <a:pPr marL="0" indent="0" algn="just">
              <a:buNone/>
            </a:pP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“The social media engagement levels mostly depends on the quality of content and its frequent updates which requires recruitment of a  marketing team and 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equipments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for the company 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Anshari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et al.,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(2019).”  </a:t>
            </a:r>
          </a:p>
          <a:p>
            <a:pPr marL="0" indent="0" algn="just">
              <a:buNone/>
            </a:pPr>
            <a:endParaRPr lang="en-US" sz="20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81F501-9C46-4F00-A790-597B3D286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3718" y="1752274"/>
            <a:ext cx="4048965" cy="2699310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55913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12A30-88EC-2859-0B48-A87833E9C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 List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D6778-1673-416B-A722-A7E57EFAE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987196"/>
            <a:ext cx="10396883" cy="3311189"/>
          </a:xfrm>
        </p:spPr>
        <p:txBody>
          <a:bodyPr>
            <a:noAutofit/>
          </a:bodyPr>
          <a:lstStyle/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Joseph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S. (2014)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Sainsbury's launches bid to drive Social Customer Service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Marketing Week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Marketing Week. [Online] Available at: https://www.marketingweek.com/sainsburys-launches-bid-to-drive-social-customer-service/ [Accessed: November 30, 2022]. 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GOV.UK. (2015) Service, G.D.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Data protection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GOV.UK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GOV.UK. Available at: &lt;https://www.gov.uk/data-protection#:~:text=The%20Data%20Protection%20Act%202018%20is%20the%20UK's%20implementation%20of,used%20fairly%2C%20lawfully%20and%20transparently&gt; [Accessed: November 30, 2022]. 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Anshari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M.,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Almunawar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M.N., Lim, S.A. and Al-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Mudimigh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A., 2019. Customer relationship management and big data enabled: Personalization &amp; customization of services.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Applied Computing and Informatics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(2), pp.94-101.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Kumar, V. and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Reinartz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W., 2018.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Customer relationship management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Springer-Verlag GmbH Germany, part of Springer Nature 2006, 2012, 2018.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Vacca, F., 2021. How Analytics are shaping a new era for Customer Relationship Management: a case study in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Lechler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IN" sz="900" dirty="0" err="1">
                <a:latin typeface="Times New Roman" pitchFamily="18" charset="0"/>
                <a:cs typeface="Times New Roman" pitchFamily="18" charset="0"/>
              </a:rPr>
              <a:t>Bala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, M. and </a:t>
            </a:r>
            <a:r>
              <a:rPr lang="en-IN" sz="900" dirty="0" err="1">
                <a:latin typeface="Times New Roman" pitchFamily="18" charset="0"/>
                <a:cs typeface="Times New Roman" pitchFamily="18" charset="0"/>
              </a:rPr>
              <a:t>Verma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, D., 2018. A critical review of digital marketing. 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M. </a:t>
            </a:r>
            <a:r>
              <a:rPr lang="en-IN" sz="900" i="1" dirty="0" err="1">
                <a:latin typeface="Times New Roman" pitchFamily="18" charset="0"/>
                <a:cs typeface="Times New Roman" pitchFamily="18" charset="0"/>
              </a:rPr>
              <a:t>Bala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, D. </a:t>
            </a:r>
            <a:r>
              <a:rPr lang="en-IN" sz="900" i="1" dirty="0" err="1">
                <a:latin typeface="Times New Roman" pitchFamily="18" charset="0"/>
                <a:cs typeface="Times New Roman" pitchFamily="18" charset="0"/>
              </a:rPr>
              <a:t>Verma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 (2018). A Critical Review of Digital Marketing. International Journal of Management, IT &amp; Engineering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(10), pp.321-339.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6998933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ustom 1">
      <a:majorFont>
        <a:latin typeface="Franklin Gothic Heavy"/>
        <a:ea typeface=""/>
        <a:cs typeface=""/>
      </a:majorFont>
      <a:minorFont>
        <a:latin typeface="Rockwell Condensed"/>
        <a:ea typeface=""/>
        <a:cs typeface="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87</TotalTime>
  <Words>490</Words>
  <Application>Microsoft Office PowerPoint</Application>
  <PresentationFormat>Widescreen</PresentationFormat>
  <Paragraphs>27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Bernard MT Condensed</vt:lpstr>
      <vt:lpstr>Calibri</vt:lpstr>
      <vt:lpstr>Franklin Gothic Heavy</vt:lpstr>
      <vt:lpstr>Rockwell Condensed</vt:lpstr>
      <vt:lpstr>Times New Roman</vt:lpstr>
      <vt:lpstr>Main Event</vt:lpstr>
      <vt:lpstr>Adina Ghita 1914431 Building a Sustainable Marketing Relationship</vt:lpstr>
      <vt:lpstr> </vt:lpstr>
      <vt:lpstr>BENEFITS OF USING DIGITAL MARKETING 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Adina Ghita 1914431 Building a Sustainable Marketing Relationship</dc:title>
  <dc:creator>Adina Ghita</dc:creator>
  <cp:lastModifiedBy>Adina Ghita</cp:lastModifiedBy>
  <cp:revision>2</cp:revision>
  <dcterms:created xsi:type="dcterms:W3CDTF">2022-11-30T12:57:22Z</dcterms:created>
  <dcterms:modified xsi:type="dcterms:W3CDTF">2022-12-09T12:47:17Z</dcterms:modified>
</cp:coreProperties>
</file>