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311" r:id="rId2"/>
    <p:sldId id="293" r:id="rId3"/>
    <p:sldId id="257" r:id="rId4"/>
    <p:sldId id="294" r:id="rId5"/>
    <p:sldId id="292" r:id="rId6"/>
    <p:sldId id="259" r:id="rId7"/>
    <p:sldId id="261" r:id="rId8"/>
    <p:sldId id="277" r:id="rId9"/>
    <p:sldId id="295" r:id="rId10"/>
    <p:sldId id="262" r:id="rId11"/>
    <p:sldId id="296" r:id="rId12"/>
    <p:sldId id="297" r:id="rId13"/>
    <p:sldId id="260" r:id="rId14"/>
    <p:sldId id="274" r:id="rId15"/>
    <p:sldId id="275" r:id="rId16"/>
    <p:sldId id="31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20"/>
    <p:restoredTop sz="94705"/>
  </p:normalViewPr>
  <p:slideViewPr>
    <p:cSldViewPr>
      <p:cViewPr varScale="1">
        <p:scale>
          <a:sx n="93" d="100"/>
          <a:sy n="93" d="100"/>
        </p:scale>
        <p:origin x="71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20/10/2021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8.tif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tiff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10" Type="http://schemas.openxmlformats.org/officeDocument/2006/relationships/image" Target="../media/image5.png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7.tif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m4a"/><Relationship Id="rId13" Type="http://schemas.microsoft.com/office/2007/relationships/media" Target="../media/media13.m4a"/><Relationship Id="rId18" Type="http://schemas.openxmlformats.org/officeDocument/2006/relationships/image" Target="../media/image20.tiff"/><Relationship Id="rId3" Type="http://schemas.microsoft.com/office/2007/relationships/media" Target="../media/media8.m4a"/><Relationship Id="rId21" Type="http://schemas.openxmlformats.org/officeDocument/2006/relationships/image" Target="../media/image23.tiff"/><Relationship Id="rId7" Type="http://schemas.microsoft.com/office/2007/relationships/media" Target="../media/media10.m4a"/><Relationship Id="rId12" Type="http://schemas.openxmlformats.org/officeDocument/2006/relationships/audio" Target="../media/media12.m4a"/><Relationship Id="rId17" Type="http://schemas.openxmlformats.org/officeDocument/2006/relationships/image" Target="../media/image19.tiff"/><Relationship Id="rId2" Type="http://schemas.openxmlformats.org/officeDocument/2006/relationships/audio" Target="../media/media7.m4a"/><Relationship Id="rId16" Type="http://schemas.openxmlformats.org/officeDocument/2006/relationships/image" Target="../media/image18.tiff"/><Relationship Id="rId20" Type="http://schemas.openxmlformats.org/officeDocument/2006/relationships/image" Target="../media/image22.tiff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11" Type="http://schemas.microsoft.com/office/2007/relationships/media" Target="../media/media12.m4a"/><Relationship Id="rId5" Type="http://schemas.microsoft.com/office/2007/relationships/media" Target="../media/media9.m4a"/><Relationship Id="rId15" Type="http://schemas.openxmlformats.org/officeDocument/2006/relationships/slideLayout" Target="../slideLayouts/slideLayout7.xml"/><Relationship Id="rId10" Type="http://schemas.openxmlformats.org/officeDocument/2006/relationships/audio" Target="../media/media11.m4a"/><Relationship Id="rId19" Type="http://schemas.openxmlformats.org/officeDocument/2006/relationships/image" Target="../media/image21.tiff"/><Relationship Id="rId4" Type="http://schemas.openxmlformats.org/officeDocument/2006/relationships/audio" Target="../media/media8.m4a"/><Relationship Id="rId9" Type="http://schemas.microsoft.com/office/2007/relationships/media" Target="../media/media11.m4a"/><Relationship Id="rId14" Type="http://schemas.openxmlformats.org/officeDocument/2006/relationships/audio" Target="../media/media13.m4a"/><Relationship Id="rId2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24.tif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29.tiff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17" Type="http://schemas.openxmlformats.org/officeDocument/2006/relationships/image" Target="../media/image28.tiff"/><Relationship Id="rId2" Type="http://schemas.openxmlformats.org/officeDocument/2006/relationships/audio" Target="../media/media16.m4a"/><Relationship Id="rId16" Type="http://schemas.openxmlformats.org/officeDocument/2006/relationships/image" Target="../media/image27.tiff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image" Target="../media/image26.tiff"/><Relationship Id="rId10" Type="http://schemas.openxmlformats.org/officeDocument/2006/relationships/audio" Target="../media/media20.m4a"/><Relationship Id="rId19" Type="http://schemas.openxmlformats.org/officeDocument/2006/relationships/image" Target="../media/image5.png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image" Target="../media/image25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6ACFFB-ED67-6546-AFEF-4599EE739C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8A3EBC-5E54-AC4C-99C7-E2199C6F69E2}"/>
              </a:ext>
            </a:extLst>
          </p:cNvPr>
          <p:cNvSpPr txBox="1"/>
          <p:nvPr/>
        </p:nvSpPr>
        <p:spPr>
          <a:xfrm>
            <a:off x="3707904" y="4365104"/>
            <a:ext cx="201622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Rhan</a:t>
            </a:r>
            <a:r>
              <a:rPr lang="en-US" sz="3600" b="1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420728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0E8960-A78F-D548-AFEC-74DEC48608F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A366E-A4A4-3C4A-8125-7B451A5398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547" r="6467" b="7547"/>
          <a:stretch/>
        </p:blipFill>
        <p:spPr>
          <a:xfrm>
            <a:off x="395536" y="1772816"/>
            <a:ext cx="7847972" cy="396044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DA6051-34FB-B44B-B9D9-C52069D003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223276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B1A77E-0E49-DA4A-9391-CC07B59807F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36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5127" y="118122"/>
            <a:ext cx="8508909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Faint </a:t>
            </a:r>
            <a:r>
              <a:rPr lang="en-GB" sz="4800" b="1" dirty="0" err="1"/>
              <a:t>o’r</a:t>
            </a:r>
            <a:r>
              <a:rPr lang="en-GB" sz="4800" b="1" dirty="0"/>
              <a:t> </a:t>
            </a:r>
            <a:r>
              <a:rPr lang="en-GB" sz="4800" b="1" dirty="0" err="1"/>
              <a:t>gloch</a:t>
            </a:r>
            <a:r>
              <a:rPr lang="en-GB" sz="4800" b="1" dirty="0"/>
              <a:t> </a:t>
            </a:r>
            <a:r>
              <a:rPr lang="en-GB" sz="4800" b="1" dirty="0" err="1"/>
              <a:t>ydy</a:t>
            </a:r>
            <a:r>
              <a:rPr lang="en-GB" sz="4800" b="1" dirty="0"/>
              <a:t> hi?</a:t>
            </a:r>
          </a:p>
          <a:p>
            <a:endParaRPr lang="en-GB" sz="800" dirty="0"/>
          </a:p>
          <a:p>
            <a:r>
              <a:rPr lang="en-GB" sz="2000" b="1" dirty="0"/>
              <a:t>Faint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 	   </a:t>
            </a:r>
            <a:r>
              <a:rPr lang="en-GB" sz="2000" b="1" dirty="0" err="1"/>
              <a:t>ydy</a:t>
            </a:r>
            <a:r>
              <a:rPr lang="en-GB" sz="2000" b="1" dirty="0"/>
              <a:t> hi?</a:t>
            </a:r>
            <a:r>
              <a:rPr lang="en-GB" sz="2000" dirty="0"/>
              <a:t>		</a:t>
            </a:r>
            <a:r>
              <a:rPr lang="en-GB" sz="2000" b="1" dirty="0"/>
              <a:t>Mae </a:t>
            </a:r>
            <a:r>
              <a:rPr lang="en-GB" sz="2000" b="1" dirty="0" err="1"/>
              <a:t>hi’n</a:t>
            </a:r>
            <a:r>
              <a:rPr lang="en-GB" sz="2000" b="1" dirty="0"/>
              <a:t> </a:t>
            </a:r>
            <a:r>
              <a:rPr lang="en-GB" sz="2000" dirty="0"/>
              <a:t>	un 	             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au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</a:t>
            </a:r>
            <a:r>
              <a:rPr lang="en-GB" sz="2000" dirty="0" err="1"/>
              <a:t>ri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b</a:t>
            </a:r>
            <a:r>
              <a:rPr lang="en-GB" sz="2000" dirty="0" err="1"/>
              <a:t>edwar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>
                <a:solidFill>
                  <a:srgbClr val="FF0000"/>
                </a:solidFill>
              </a:rPr>
              <a:t>b</a:t>
            </a:r>
            <a:r>
              <a:rPr lang="en-GB" sz="2000" dirty="0"/>
              <a:t>ump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naw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eg</a:t>
            </a:r>
            <a:endParaRPr lang="en-GB" sz="2000" dirty="0"/>
          </a:p>
          <a:p>
            <a:r>
              <a:rPr lang="en-GB" sz="2000" dirty="0"/>
              <a:t>						un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ddeg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euddeg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nos.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nos.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1744308"/>
            <a:ext cx="1845754" cy="3182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7864" y="3335758"/>
            <a:ext cx="1728192" cy="26061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B47C4E-92CA-0146-80E2-560231E6F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223276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CFDAF8-EF01-3645-9D8E-7650CA57623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7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675156-F2E2-7E47-9383-931C7D8E0A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2" y="1988840"/>
            <a:ext cx="3672408" cy="34003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489177-24F1-D941-B0C0-72444E4964FA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2603D-10D4-0340-BF4A-54BC14F60827}"/>
              </a:ext>
            </a:extLst>
          </p:cNvPr>
          <p:cNvSpPr txBox="1"/>
          <p:nvPr/>
        </p:nvSpPr>
        <p:spPr>
          <a:xfrm>
            <a:off x="66328" y="1552436"/>
            <a:ext cx="407362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hanner</a:t>
            </a:r>
            <a:r>
              <a:rPr lang="en-US" sz="3200" b="1" dirty="0"/>
              <a:t> </a:t>
            </a:r>
            <a:r>
              <a:rPr lang="en-US" sz="3200" b="1" dirty="0" err="1"/>
              <a:t>dydd</a:t>
            </a:r>
            <a:r>
              <a:rPr lang="en-US" sz="3200" b="1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CC501E-E892-ED48-9791-6F5DADF25AAD}"/>
              </a:ext>
            </a:extLst>
          </p:cNvPr>
          <p:cNvSpPr txBox="1"/>
          <p:nvPr/>
        </p:nvSpPr>
        <p:spPr>
          <a:xfrm>
            <a:off x="66328" y="5246527"/>
            <a:ext cx="38202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ganol</a:t>
            </a:r>
            <a:r>
              <a:rPr lang="en-US" sz="3200" b="1" dirty="0"/>
              <a:t> </a:t>
            </a:r>
            <a:r>
              <a:rPr lang="en-US" sz="3200" b="1" dirty="0" err="1"/>
              <a:t>dydd</a:t>
            </a:r>
            <a:r>
              <a:rPr lang="en-US" sz="32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99409-0D9F-2B41-9225-88954486829A}"/>
              </a:ext>
            </a:extLst>
          </p:cNvPr>
          <p:cNvSpPr txBox="1"/>
          <p:nvPr/>
        </p:nvSpPr>
        <p:spPr>
          <a:xfrm>
            <a:off x="5038072" y="1552435"/>
            <a:ext cx="3929608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hanner</a:t>
            </a:r>
            <a:r>
              <a:rPr lang="en-US" sz="3200" b="1" dirty="0"/>
              <a:t> nos.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0E6F1B-4E75-BA4E-9269-2C90BCF1BE5C}"/>
              </a:ext>
            </a:extLst>
          </p:cNvPr>
          <p:cNvSpPr txBox="1"/>
          <p:nvPr/>
        </p:nvSpPr>
        <p:spPr>
          <a:xfrm>
            <a:off x="4962872" y="5317873"/>
            <a:ext cx="3929608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sz="3200" b="1" dirty="0"/>
              <a:t>Mae </a:t>
            </a:r>
            <a:r>
              <a:rPr lang="en-US" sz="3200" b="1" dirty="0" err="1"/>
              <a:t>hi’n</a:t>
            </a:r>
            <a:r>
              <a:rPr lang="en-US" sz="3200" b="1" dirty="0"/>
              <a:t> </a:t>
            </a:r>
            <a:r>
              <a:rPr lang="en-US" sz="3200" b="1" dirty="0" err="1"/>
              <a:t>ganol</a:t>
            </a:r>
            <a:r>
              <a:rPr lang="en-US" sz="3200" b="1" dirty="0"/>
              <a:t> nos.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694198-DDC6-1342-A93C-81B346FF6E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316014"/>
            <a:ext cx="812800" cy="81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233FAA-F5D5-FB47-A0D2-2ADCB064416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5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558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19C66D-E967-4D40-9A2B-25CDD897F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94" y="824734"/>
            <a:ext cx="2770117" cy="2528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7E6DD-D183-8143-9F79-F21CAD7D9D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918" t="4772" r="918"/>
          <a:stretch/>
        </p:blipFill>
        <p:spPr>
          <a:xfrm>
            <a:off x="6341613" y="904446"/>
            <a:ext cx="2545370" cy="24408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7527F6-C7BA-ED4E-A2FB-B6148A99CA7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374"/>
          <a:stretch/>
        </p:blipFill>
        <p:spPr>
          <a:xfrm>
            <a:off x="251520" y="3851622"/>
            <a:ext cx="2787777" cy="25938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A508D9-08A9-764E-8067-A9DAC93DF1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829"/>
          <a:stretch/>
        </p:blipFill>
        <p:spPr>
          <a:xfrm>
            <a:off x="6346452" y="3930305"/>
            <a:ext cx="2672249" cy="25151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870EC8-8318-FD47-9DE9-89C5A4E4270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027"/>
          <a:stretch/>
        </p:blipFill>
        <p:spPr>
          <a:xfrm>
            <a:off x="3415453" y="932787"/>
            <a:ext cx="2558097" cy="24204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8D6DD5-8096-6A48-ACDE-933273B655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64361" y="3851622"/>
            <a:ext cx="2753635" cy="2575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45F86BA-2F32-3841-ACC1-7BF8BABB2F79}"/>
              </a:ext>
            </a:extLst>
          </p:cNvPr>
          <p:cNvSpPr txBox="1"/>
          <p:nvPr/>
        </p:nvSpPr>
        <p:spPr>
          <a:xfrm>
            <a:off x="388529" y="3222419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b</a:t>
            </a:r>
            <a:r>
              <a:rPr lang="en-US" sz="2000" b="1" dirty="0" err="1"/>
              <a:t>edwar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459AB4-63C0-454B-95A3-145A44668158}"/>
              </a:ext>
            </a:extLst>
          </p:cNvPr>
          <p:cNvSpPr txBox="1"/>
          <p:nvPr/>
        </p:nvSpPr>
        <p:spPr>
          <a:xfrm>
            <a:off x="3397717" y="3222419"/>
            <a:ext cx="252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eg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20265C-98AB-9E47-A186-D194EBADD125}"/>
              </a:ext>
            </a:extLst>
          </p:cNvPr>
          <p:cNvSpPr txBox="1"/>
          <p:nvPr/>
        </p:nvSpPr>
        <p:spPr>
          <a:xfrm>
            <a:off x="6422436" y="3208897"/>
            <a:ext cx="252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  <a:r>
              <a:rPr lang="en-US" sz="2000" b="1" dirty="0"/>
              <a:t>ump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627CC7-3504-3445-BED4-C3CAD04417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829"/>
          <a:stretch/>
        </p:blipFill>
        <p:spPr>
          <a:xfrm>
            <a:off x="6341613" y="3851622"/>
            <a:ext cx="2672249" cy="251516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4576CC-3E05-C740-9D85-CEB3C8E9B7A4}"/>
              </a:ext>
            </a:extLst>
          </p:cNvPr>
          <p:cNvSpPr txBox="1"/>
          <p:nvPr/>
        </p:nvSpPr>
        <p:spPr>
          <a:xfrm>
            <a:off x="130087" y="6308317"/>
            <a:ext cx="2829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</a:t>
            </a:r>
            <a:r>
              <a:rPr lang="en-US" sz="2000" b="1" dirty="0" err="1"/>
              <a:t>ri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BE4CCC-BB98-324F-A3C8-B2EC0780CDF5}"/>
              </a:ext>
            </a:extLst>
          </p:cNvPr>
          <p:cNvSpPr txBox="1"/>
          <p:nvPr/>
        </p:nvSpPr>
        <p:spPr>
          <a:xfrm>
            <a:off x="2940303" y="6329394"/>
            <a:ext cx="3201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chwech</a:t>
            </a:r>
            <a:r>
              <a:rPr lang="en-US" sz="2000" b="1" dirty="0">
                <a:solidFill>
                  <a:srgbClr val="00B050"/>
                </a:solidFill>
              </a:rPr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8469BD-5B6C-FE48-8A2B-6A7CE1A55050}"/>
              </a:ext>
            </a:extLst>
          </p:cNvPr>
          <p:cNvSpPr txBox="1"/>
          <p:nvPr/>
        </p:nvSpPr>
        <p:spPr>
          <a:xfrm>
            <a:off x="6314108" y="6214989"/>
            <a:ext cx="2829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gloch</a:t>
            </a:r>
            <a:r>
              <a:rPr lang="en-US" sz="2000" b="1" dirty="0"/>
              <a:t>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D7CE03-DD6F-C64C-A4F1-24611ED9D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07898" y="14326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46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1200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9" grpId="0"/>
      <p:bldP spid="11" grpId="0"/>
      <p:bldP spid="12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412875"/>
            <a:ext cx="4752975" cy="356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7" name="AutoShape 5"/>
          <p:cNvSpPr>
            <a:spLocks/>
          </p:cNvSpPr>
          <p:nvPr/>
        </p:nvSpPr>
        <p:spPr bwMode="auto">
          <a:xfrm>
            <a:off x="6372225" y="981075"/>
            <a:ext cx="647700" cy="4608513"/>
          </a:xfrm>
          <a:prstGeom prst="rightBrace">
            <a:avLst>
              <a:gd name="adj1" fmla="val 59293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AutoShape 7"/>
          <p:cNvSpPr>
            <a:spLocks/>
          </p:cNvSpPr>
          <p:nvPr/>
        </p:nvSpPr>
        <p:spPr bwMode="auto">
          <a:xfrm rot="10800000">
            <a:off x="2051050" y="981075"/>
            <a:ext cx="647700" cy="4608513"/>
          </a:xfrm>
          <a:prstGeom prst="rightBrace">
            <a:avLst>
              <a:gd name="adj1" fmla="val 59293"/>
              <a:gd name="adj2" fmla="val 50019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F7EE48-A978-2D46-BA1E-1D789C84BF11}"/>
              </a:ext>
            </a:extLst>
          </p:cNvPr>
          <p:cNvSpPr txBox="1"/>
          <p:nvPr/>
        </p:nvSpPr>
        <p:spPr>
          <a:xfrm>
            <a:off x="683568" y="2924944"/>
            <a:ext cx="936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endParaRPr lang="en-US" sz="6000" b="1" dirty="0">
              <a:solidFill>
                <a:schemeClr val="tx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i="1" dirty="0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(to)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8BCEE8-D120-CB44-BB3F-F65F5C751AF4}"/>
              </a:ext>
            </a:extLst>
          </p:cNvPr>
          <p:cNvSpPr txBox="1"/>
          <p:nvPr/>
        </p:nvSpPr>
        <p:spPr>
          <a:xfrm>
            <a:off x="7239002" y="2924944"/>
            <a:ext cx="16108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wedi</a:t>
            </a:r>
            <a:endParaRPr lang="en-US" sz="6000" b="1" dirty="0">
              <a:solidFill>
                <a:schemeClr val="tx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tx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(past)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495689-407E-2446-AB4F-21DF58F74F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680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1" name="Line 5"/>
          <p:cNvSpPr>
            <a:spLocks noChangeShapeType="1"/>
          </p:cNvSpPr>
          <p:nvPr/>
        </p:nvSpPr>
        <p:spPr bwMode="auto">
          <a:xfrm flipH="1">
            <a:off x="5435600" y="836613"/>
            <a:ext cx="4318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 flipH="1">
            <a:off x="6156325" y="1844675"/>
            <a:ext cx="6477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6443663" y="3141663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 flipH="1" flipV="1">
            <a:off x="6156325" y="4076700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5435600" y="4724400"/>
            <a:ext cx="3603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V="1">
            <a:off x="4499992" y="5013325"/>
            <a:ext cx="571" cy="76734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60350"/>
            <a:ext cx="287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300788" y="1412875"/>
            <a:ext cx="284321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6948488" y="28527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6300788" y="4581525"/>
            <a:ext cx="28432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1" name="Text Box 15"/>
          <p:cNvSpPr txBox="1">
            <a:spLocks noChangeArrowheads="1"/>
          </p:cNvSpPr>
          <p:nvPr/>
        </p:nvSpPr>
        <p:spPr bwMode="auto">
          <a:xfrm>
            <a:off x="5221288" y="5359729"/>
            <a:ext cx="4248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2" name="Text Box 16"/>
          <p:cNvSpPr txBox="1">
            <a:spLocks noChangeArrowheads="1"/>
          </p:cNvSpPr>
          <p:nvPr/>
        </p:nvSpPr>
        <p:spPr bwMode="auto">
          <a:xfrm>
            <a:off x="3240087" y="5780665"/>
            <a:ext cx="26273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b="1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70637"/>
            <a:ext cx="338437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D2C940-FFCA-3D46-B7F9-F5825587E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01102" y="170637"/>
            <a:ext cx="812800" cy="8128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C3C7FF9-5C42-2243-A914-262F2A31E97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-5371" y="620518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155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107" grpId="0"/>
      <p:bldP spid="4108" grpId="0"/>
      <p:bldP spid="4109" grpId="0"/>
      <p:bldP spid="4110" grpId="0"/>
      <p:bldP spid="4111" grpId="0"/>
      <p:bldP spid="41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E882C0-EF4D-3C47-8CB1-CA3FA3A31517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 </a:t>
            </a:r>
            <a:r>
              <a:rPr lang="en-US" sz="4000" b="1" dirty="0" err="1"/>
              <a:t>wedi</a:t>
            </a:r>
            <a:r>
              <a:rPr lang="en-US" sz="4000" b="1" dirty="0"/>
              <a:t> </a:t>
            </a:r>
            <a:r>
              <a:rPr lang="en-US" sz="4000" b="1" i="1" dirty="0"/>
              <a:t>(past)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41759-D486-DB41-A6E0-1D6BE6BCD6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36" t="2460" r="20553" b="2458"/>
          <a:stretch/>
        </p:blipFill>
        <p:spPr>
          <a:xfrm rot="16200000">
            <a:off x="2267745" y="-782960"/>
            <a:ext cx="4608513" cy="914400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61F92A-0021-9B4E-AD71-34F42575D2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2240" y="377855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8F9022-5B3C-8E4F-A3C3-38C873C106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49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B73C7E-1285-6542-9FD2-A519D71B812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30110" y="936936"/>
            <a:ext cx="2420274" cy="24814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5767D0E-2470-2049-BA4B-4CD184A2C89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439753" y="953222"/>
            <a:ext cx="2411024" cy="24547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06D91D7-56B1-3248-B508-46765559742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23093" y="971431"/>
            <a:ext cx="2203725" cy="23110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ED25BB-82DD-3844-BE9B-9B3AEEB7D7B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30110" y="4035512"/>
            <a:ext cx="2153808" cy="21461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72DB0F-18DB-DC42-91A0-13161FE7989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3494391" y="3939908"/>
            <a:ext cx="2301747" cy="237626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14B72E4-4DDD-9E40-9604-754CB37DA8C5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511412" y="3878755"/>
            <a:ext cx="2227085" cy="23005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DC1985-0A4B-B440-B350-ADFD7BEE4C9E}"/>
              </a:ext>
            </a:extLst>
          </p:cNvPr>
          <p:cNvSpPr txBox="1"/>
          <p:nvPr/>
        </p:nvSpPr>
        <p:spPr>
          <a:xfrm>
            <a:off x="207510" y="3280867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128454-3202-064E-938C-85D956ABA9C9}"/>
              </a:ext>
            </a:extLst>
          </p:cNvPr>
          <p:cNvSpPr txBox="1"/>
          <p:nvPr/>
        </p:nvSpPr>
        <p:spPr>
          <a:xfrm>
            <a:off x="3387921" y="328075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chwarter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84E098-20C8-5B46-925E-CE202001FAFC}"/>
              </a:ext>
            </a:extLst>
          </p:cNvPr>
          <p:cNvSpPr txBox="1"/>
          <p:nvPr/>
        </p:nvSpPr>
        <p:spPr>
          <a:xfrm>
            <a:off x="6281558" y="3232022"/>
            <a:ext cx="293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</a:t>
            </a:r>
            <a:r>
              <a:rPr lang="en-US" sz="2000" b="1" dirty="0" err="1"/>
              <a:t>hugain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B1F7CF-3E7D-DA4E-8008-22E5089BFE88}"/>
              </a:ext>
            </a:extLst>
          </p:cNvPr>
          <p:cNvSpPr txBox="1"/>
          <p:nvPr/>
        </p:nvSpPr>
        <p:spPr>
          <a:xfrm>
            <a:off x="281365" y="6181627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hanner</a:t>
            </a:r>
            <a:r>
              <a:rPr lang="en-US" sz="2000" b="1" dirty="0"/>
              <a:t> </a:t>
            </a:r>
            <a:r>
              <a:rPr lang="en-US" sz="2000" b="1" dirty="0" err="1"/>
              <a:t>awr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4299A6-4DB4-854D-ADD1-F37C45AA7827}"/>
              </a:ext>
            </a:extLst>
          </p:cNvPr>
          <p:cNvSpPr txBox="1"/>
          <p:nvPr/>
        </p:nvSpPr>
        <p:spPr>
          <a:xfrm>
            <a:off x="3387920" y="6153179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eng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26C0B7-2405-9E48-A20A-3180C688B149}"/>
              </a:ext>
            </a:extLst>
          </p:cNvPr>
          <p:cNvSpPr txBox="1"/>
          <p:nvPr/>
        </p:nvSpPr>
        <p:spPr>
          <a:xfrm>
            <a:off x="6494475" y="615011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ugain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wedi</a:t>
            </a:r>
            <a:r>
              <a:rPr lang="en-US" sz="2000" b="1" dirty="0"/>
              <a:t> </a:t>
            </a:r>
            <a:r>
              <a:rPr lang="en-US" sz="2000" b="1" dirty="0" err="1"/>
              <a:t>deuddeg</a:t>
            </a:r>
            <a:r>
              <a:rPr lang="en-US" sz="2000" b="1" dirty="0"/>
              <a:t>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A2A669-8D5B-4544-8C64-CEF80BB24A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065530" y="151551"/>
            <a:ext cx="812800" cy="8128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B4016E-88F9-5D4B-8CFB-507FC019BF1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412200" y="2156872"/>
            <a:ext cx="812800" cy="812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DBA2D2-CF6B-A342-AF10-155F8B34122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340401" y="2126942"/>
            <a:ext cx="812800" cy="812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4C6B3D-11B5-4346-A657-597CAB71BFF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016837" y="1749771"/>
            <a:ext cx="812800" cy="812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481AF5-0A40-B94E-9545-6513C74FFBD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912746" y="4765883"/>
            <a:ext cx="812800" cy="812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066BA3-3851-5040-8E37-E957FCA253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3901737" y="4795486"/>
            <a:ext cx="812800" cy="812800"/>
          </a:xfrm>
          <a:prstGeom prst="rect">
            <a:avLst/>
          </a:prstGeom>
        </p:spPr>
      </p:pic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DAEF14-B09B-6744-BE93-F9FAB32EF79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6934098" y="465857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75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2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125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127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1590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4" dur="1544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8" dur="1739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2" dur="1771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9" grpId="0"/>
      <p:bldP spid="10" grpId="0"/>
      <p:bldP spid="11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6" name="Line 6"/>
          <p:cNvSpPr>
            <a:spLocks noChangeShapeType="1"/>
          </p:cNvSpPr>
          <p:nvPr/>
        </p:nvSpPr>
        <p:spPr bwMode="auto">
          <a:xfrm flipV="1">
            <a:off x="4500563" y="50133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V="1">
            <a:off x="2916238" y="4724400"/>
            <a:ext cx="50323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Line 8"/>
          <p:cNvSpPr>
            <a:spLocks noChangeShapeType="1"/>
          </p:cNvSpPr>
          <p:nvPr/>
        </p:nvSpPr>
        <p:spPr bwMode="auto">
          <a:xfrm flipV="1">
            <a:off x="2124075" y="4076700"/>
            <a:ext cx="576263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V="1">
            <a:off x="1835150" y="3213100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2051050" y="1989138"/>
            <a:ext cx="576263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2771775" y="1125538"/>
            <a:ext cx="5048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419475" y="5805488"/>
            <a:ext cx="3529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1692275" y="5300663"/>
            <a:ext cx="252095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3348038" y="2603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>
                <a:latin typeface="Comic Sans MS" pitchFamily="66" charset="0"/>
              </a:rPr>
              <a:t>__ o’r gloch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0" y="299720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179388" y="15573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900113" y="6921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68313" y="4437063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9" name="Line 19"/>
          <p:cNvSpPr>
            <a:spLocks noChangeShapeType="1"/>
          </p:cNvSpPr>
          <p:nvPr/>
        </p:nvSpPr>
        <p:spPr bwMode="auto">
          <a:xfrm flipH="1">
            <a:off x="4356100" y="76517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660232" y="260350"/>
            <a:ext cx="230425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FF7F5-C7E1-2647-B4D3-8199C9FF3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80337" y="1107499"/>
            <a:ext cx="812800" cy="8128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D61E819-615C-A94D-B9E0-E71FDC7E140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21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132" grpId="0"/>
      <p:bldP spid="5133" grpId="0"/>
      <p:bldP spid="5134" grpId="0"/>
      <p:bldP spid="5135" grpId="0"/>
      <p:bldP spid="5136" grpId="0"/>
      <p:bldP spid="5137" grpId="0"/>
      <p:bldP spid="51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E882C0-EF4D-3C47-8CB1-CA3FA3A31517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i</a:t>
            </a:r>
            <a:r>
              <a:rPr lang="en-US" sz="4000" b="1" dirty="0"/>
              <a:t> </a:t>
            </a:r>
            <a:r>
              <a:rPr lang="en-US" sz="4000" b="1" i="1" dirty="0"/>
              <a:t>(to)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6E90E4-C99F-9646-B86B-2F2F9EE1A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2729847" y="-1285847"/>
            <a:ext cx="3528392" cy="892563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AAD0B5-39F4-1D4A-BDE5-25719EFE12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00192" y="341851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3E0510-0A6F-E744-AD94-8685540D0E0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7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8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2311BE-320B-A044-B6D6-B12A6E37F648}"/>
              </a:ext>
            </a:extLst>
          </p:cNvPr>
          <p:cNvSpPr txBox="1"/>
          <p:nvPr/>
        </p:nvSpPr>
        <p:spPr>
          <a:xfrm>
            <a:off x="251520" y="188640"/>
            <a:ext cx="8640960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E253B8-2E9E-4B49-8016-CA3B2B1EAAE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1102" y="879242"/>
            <a:ext cx="2337840" cy="23632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D4FB74-2F28-BC4C-9556-0F578FF5BDA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541743" y="879242"/>
            <a:ext cx="2404670" cy="23871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A9709A-34F9-B241-9AF5-F9DC0368259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81289" y="879242"/>
            <a:ext cx="2310733" cy="2363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9F1CB7-F598-4E4F-8166-4D9C97688C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93687" y="3810039"/>
            <a:ext cx="2331359" cy="24427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88A939-B204-EB44-8E27-B69C1AC1BDE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849673" y="3906067"/>
            <a:ext cx="2386624" cy="24127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FEBEE3-7CB9-354E-A614-A08C0013C12C}"/>
              </a:ext>
            </a:extLst>
          </p:cNvPr>
          <p:cNvSpPr txBox="1"/>
          <p:nvPr/>
        </p:nvSpPr>
        <p:spPr>
          <a:xfrm>
            <a:off x="187429" y="3273838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</a:t>
            </a:r>
            <a:r>
              <a:rPr lang="en-US" sz="2000" b="1" dirty="0" err="1"/>
              <a:t>hugain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3C2E82-AA6D-E742-AEF3-B52D26DA2B37}"/>
              </a:ext>
            </a:extLst>
          </p:cNvPr>
          <p:cNvSpPr txBox="1"/>
          <p:nvPr/>
        </p:nvSpPr>
        <p:spPr>
          <a:xfrm>
            <a:off x="3619518" y="326642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chwarter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1953EE-55B0-7D4A-98CC-D56B542EFB37}"/>
              </a:ext>
            </a:extLst>
          </p:cNvPr>
          <p:cNvSpPr txBox="1"/>
          <p:nvPr/>
        </p:nvSpPr>
        <p:spPr>
          <a:xfrm>
            <a:off x="6487840" y="3301974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  <a:r>
              <a:rPr lang="en-US" sz="2000" b="1" dirty="0"/>
              <a:t>um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BEC08F-2CDF-8C40-A804-A50F10068219}"/>
              </a:ext>
            </a:extLst>
          </p:cNvPr>
          <p:cNvSpPr txBox="1"/>
          <p:nvPr/>
        </p:nvSpPr>
        <p:spPr>
          <a:xfrm>
            <a:off x="1500484" y="6150051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/>
              <a:t>ugain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1C1DE0-B2EF-BE4F-9142-FFD7C0E41C77}"/>
              </a:ext>
            </a:extLst>
          </p:cNvPr>
          <p:cNvSpPr txBox="1"/>
          <p:nvPr/>
        </p:nvSpPr>
        <p:spPr>
          <a:xfrm>
            <a:off x="4849672" y="6165751"/>
            <a:ext cx="27177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Mae </a:t>
            </a:r>
            <a:r>
              <a:rPr lang="en-US" sz="2000" b="1" dirty="0" err="1"/>
              <a:t>hi’n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eng</a:t>
            </a:r>
            <a:r>
              <a:rPr lang="en-US" sz="2000" b="1" dirty="0"/>
              <a:t> </a:t>
            </a:r>
            <a:r>
              <a:rPr lang="en-US" sz="2000" b="1" dirty="0" err="1"/>
              <a:t>munud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>
                <a:solidFill>
                  <a:srgbClr val="FF0000"/>
                </a:solidFill>
              </a:rPr>
              <a:t>dd</a:t>
            </a:r>
            <a:r>
              <a:rPr lang="en-US" sz="2000" b="1" dirty="0" err="1"/>
              <a:t>euddeg</a:t>
            </a:r>
            <a:r>
              <a:rPr lang="en-US" sz="2000" b="1" dirty="0"/>
              <a:t>.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3D07E4-9E7E-0640-B321-E4AEBB074C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161035" y="127541"/>
            <a:ext cx="812800" cy="8128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9FAFA6-57FA-8B47-8BC1-839232E9AD7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408406" y="1540482"/>
            <a:ext cx="812800" cy="8128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6081AB-9B3C-8C4E-A84F-F319250550C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799496" y="1692850"/>
            <a:ext cx="812800" cy="8128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8143B5-4E2A-9244-B258-6C720D8260A2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7440321" y="1990697"/>
            <a:ext cx="812800" cy="812800"/>
          </a:xfrm>
          <a:prstGeom prst="rect">
            <a:avLst/>
          </a:prstGeom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A8DC4A-2C8F-F14E-8E19-1D3D667B72B8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728943" y="4865572"/>
            <a:ext cx="812800" cy="8128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3ADE2-4B5C-EE4E-B904-FFB4874957A6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768489" y="49919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4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247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812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596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73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2" dur="592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587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125538"/>
            <a:ext cx="59055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7" name="Line 5"/>
          <p:cNvSpPr>
            <a:spLocks noChangeShapeType="1"/>
          </p:cNvSpPr>
          <p:nvPr/>
        </p:nvSpPr>
        <p:spPr bwMode="auto">
          <a:xfrm>
            <a:off x="6227763" y="3429000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7092950" y="2997200"/>
            <a:ext cx="237648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chwarter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wedi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>
            <a:off x="4356100" y="52292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2830722" y="5630187"/>
            <a:ext cx="3456781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hanner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awr</a:t>
            </a:r>
            <a:r>
              <a:rPr lang="en-GB" altLang="en-US" sz="3000" dirty="0">
                <a:latin typeface="Comic Sans MS" pitchFamily="66" charset="0"/>
              </a:rPr>
              <a:t> </a:t>
            </a:r>
            <a:r>
              <a:rPr lang="en-GB" altLang="en-US" sz="3000" dirty="0" err="1">
                <a:latin typeface="Comic Sans MS" pitchFamily="66" charset="0"/>
              </a:rPr>
              <a:t>wedi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79388" y="2924175"/>
            <a:ext cx="237648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 dirty="0" err="1">
                <a:latin typeface="Comic Sans MS" pitchFamily="66" charset="0"/>
              </a:rPr>
              <a:t>chwarter</a:t>
            </a:r>
            <a:r>
              <a:rPr lang="en-GB" altLang="en-US" sz="3000" dirty="0">
                <a:latin typeface="Comic Sans MS" pitchFamily="66" charset="0"/>
              </a:rPr>
              <a:t>  </a:t>
            </a:r>
            <a:r>
              <a:rPr lang="en-GB" altLang="en-US" sz="3000" dirty="0" err="1">
                <a:latin typeface="Comic Sans MS" pitchFamily="66" charset="0"/>
              </a:rPr>
              <a:t>i</a:t>
            </a:r>
            <a:endParaRPr lang="en-GB" altLang="en-US" sz="3000" dirty="0">
              <a:latin typeface="Comic Sans MS" pitchFamily="66" charset="0"/>
            </a:endParaRP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3348038" y="404813"/>
            <a:ext cx="237648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000">
                <a:latin typeface="Comic Sans MS" pitchFamily="66" charset="0"/>
              </a:rPr>
              <a:t>__ o’r gloch</a:t>
            </a:r>
          </a:p>
        </p:txBody>
      </p:sp>
      <p:sp>
        <p:nvSpPr>
          <p:cNvPr id="3083" name="Line 11"/>
          <p:cNvSpPr>
            <a:spLocks noChangeShapeType="1"/>
          </p:cNvSpPr>
          <p:nvPr/>
        </p:nvSpPr>
        <p:spPr bwMode="auto">
          <a:xfrm flipH="1">
            <a:off x="1619250" y="3500438"/>
            <a:ext cx="6492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/>
        </p:nvSpPr>
        <p:spPr bwMode="auto">
          <a:xfrm flipV="1">
            <a:off x="4284663" y="981075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5F9402F-73E5-C74F-9CDA-1F7A26A874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414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115616" y="260350"/>
            <a:ext cx="705728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4000" dirty="0" err="1">
                <a:latin typeface="Segoe Print" pitchFamily="2" charset="0"/>
              </a:rPr>
              <a:t>Nawr</a:t>
            </a:r>
            <a:r>
              <a:rPr lang="en-GB" altLang="en-US" sz="4000" dirty="0">
                <a:latin typeface="Segoe Print" pitchFamily="2" charset="0"/>
              </a:rPr>
              <a:t>, </a:t>
            </a:r>
            <a:r>
              <a:rPr lang="en-GB" altLang="en-US" sz="4000" dirty="0" err="1">
                <a:latin typeface="Segoe Print" pitchFamily="2" charset="0"/>
              </a:rPr>
              <a:t>eich</a:t>
            </a:r>
            <a:r>
              <a:rPr lang="en-GB" altLang="en-US" sz="4000" dirty="0">
                <a:latin typeface="Segoe Print" pitchFamily="2" charset="0"/>
              </a:rPr>
              <a:t> </a:t>
            </a:r>
            <a:r>
              <a:rPr lang="en-GB" altLang="en-US" sz="4000" dirty="0" err="1">
                <a:latin typeface="Segoe Print" pitchFamily="2" charset="0"/>
              </a:rPr>
              <a:t>tro</a:t>
            </a:r>
            <a:r>
              <a:rPr lang="en-GB" altLang="en-US" sz="4000" dirty="0">
                <a:latin typeface="Segoe Print" pitchFamily="2" charset="0"/>
              </a:rPr>
              <a:t> chi </a:t>
            </a:r>
            <a:r>
              <a:rPr lang="en-GB" altLang="en-US" sz="4000" dirty="0" err="1">
                <a:latin typeface="Segoe Print" pitchFamily="2" charset="0"/>
              </a:rPr>
              <a:t>ydy</a:t>
            </a:r>
            <a:r>
              <a:rPr lang="en-GB" altLang="en-US" sz="4000" dirty="0">
                <a:latin typeface="Segoe Print" pitchFamily="2" charset="0"/>
              </a:rPr>
              <a:t> hi: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254613" y="1484784"/>
            <a:ext cx="5037468" cy="455509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Pedwar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Chwarter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dri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pedwar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chwech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Deg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wyth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>
                <a:latin typeface="Lucida Sans" pitchFamily="34" charset="0"/>
              </a:rPr>
              <a:t>Un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naw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000" dirty="0">
                <a:latin typeface="Lucida Sans" pitchFamily="34" charset="0"/>
              </a:rPr>
              <a:t>8. </a:t>
            </a: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ddau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Canol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nos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un</a:t>
            </a:r>
            <a:endParaRPr lang="en-GB" altLang="en-US" sz="2400" dirty="0">
              <a:latin typeface="Lucida Sans" pitchFamily="34" charset="0"/>
            </a:endParaRPr>
          </a:p>
        </p:txBody>
      </p:sp>
      <p:pic>
        <p:nvPicPr>
          <p:cNvPr id="1026" name="Picture 2" descr="Image result for writing ond clocks in classroom">
            <a:extLst>
              <a:ext uri="{FF2B5EF4-FFF2-40B4-BE49-F238E27FC236}">
                <a16:creationId xmlns:a16="http://schemas.microsoft.com/office/drawing/2014/main" id="{5BDEE07D-02D9-3643-BD14-D63289BB53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5" t="6749" r="27225" b="8875"/>
          <a:stretch/>
        </p:blipFill>
        <p:spPr bwMode="auto">
          <a:xfrm>
            <a:off x="5652120" y="2028995"/>
            <a:ext cx="2952328" cy="295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AD04A-A801-134A-8E8E-751D7C2A7AB0}"/>
              </a:ext>
            </a:extLst>
          </p:cNvPr>
          <p:cNvSpPr txBox="1"/>
          <p:nvPr/>
        </p:nvSpPr>
        <p:spPr>
          <a:xfrm>
            <a:off x="2123728" y="962025"/>
            <a:ext cx="46085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/>
              <a:t>On individual clocks show the following: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9D2F44-C382-9041-85F5-B29A3EFEB3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521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43" y="584859"/>
            <a:ext cx="1655763" cy="16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95" y="598116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896" y="512627"/>
            <a:ext cx="18002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565400"/>
            <a:ext cx="1871662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636838"/>
            <a:ext cx="208915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2781300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9742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941888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868863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276600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>
            <a:off x="6011863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84213" y="2348880"/>
            <a:ext cx="76327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>
            <a:off x="539750" y="4652963"/>
            <a:ext cx="792003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BAF66B-993A-7A42-A5AB-046D9A823BAC}"/>
              </a:ext>
            </a:extLst>
          </p:cNvPr>
          <p:cNvSpPr txBox="1"/>
          <p:nvPr/>
        </p:nvSpPr>
        <p:spPr>
          <a:xfrm>
            <a:off x="1622688" y="-44751"/>
            <a:ext cx="6189672" cy="70788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398171-B863-974B-B51F-6ABDA58DB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43229" y="-9121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2049376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1000</TotalTime>
  <Words>469</Words>
  <Application>Microsoft Macintosh PowerPoint</Application>
  <PresentationFormat>On-screen Show (4:3)</PresentationFormat>
  <Paragraphs>86</Paragraphs>
  <Slides>16</Slides>
  <Notes>0</Notes>
  <HiddenSlides>0</HiddenSlides>
  <MMClips>22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Candara</vt:lpstr>
      <vt:lpstr>Comic Sans MS</vt:lpstr>
      <vt:lpstr>Lucida Sans</vt:lpstr>
      <vt:lpstr>Noteworthy Light</vt:lpstr>
      <vt:lpstr>Segoe Print</vt:lpstr>
      <vt:lpstr>Symbol</vt:lpstr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Nia Evans</cp:lastModifiedBy>
  <cp:revision>132</cp:revision>
  <dcterms:created xsi:type="dcterms:W3CDTF">2017-04-24T21:13:08Z</dcterms:created>
  <dcterms:modified xsi:type="dcterms:W3CDTF">2021-10-20T08:58:49Z</dcterms:modified>
</cp:coreProperties>
</file>