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3"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B1FF1-FBEC-5077-9CED-A2FB31E35227}" v="6410" dt="2026-02-25T11:02:52.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190B1FF1-FBEC-5077-9CED-A2FB31E35227}"/>
    <pc:docChg chg="addSld modSld addMainMaster delMainMaster">
      <pc:chgData name="Rebecca Francis-Davies" userId="S::r.francis-davies@uwtsd.ac.uk::caf69e2c-2198-47a4-8268-c57958bd4ca9" providerId="AD" clId="Web-{190B1FF1-FBEC-5077-9CED-A2FB31E35227}" dt="2026-02-25T11:03:00.931" v="6437"/>
      <pc:docMkLst>
        <pc:docMk/>
      </pc:docMkLst>
      <pc:sldChg chg="addSp modSp mod setBg modClrScheme setClrOvrMap chgLayout">
        <pc:chgData name="Rebecca Francis-Davies" userId="S::r.francis-davies@uwtsd.ac.uk::caf69e2c-2198-47a4-8268-c57958bd4ca9" providerId="AD" clId="Web-{190B1FF1-FBEC-5077-9CED-A2FB31E35227}" dt="2026-02-25T09:03:13.609" v="31"/>
        <pc:sldMkLst>
          <pc:docMk/>
          <pc:sldMk cId="109857222" sldId="256"/>
        </pc:sldMkLst>
        <pc:spChg chg="mod">
          <ac:chgData name="Rebecca Francis-Davies" userId="S::r.francis-davies@uwtsd.ac.uk::caf69e2c-2198-47a4-8268-c57958bd4ca9" providerId="AD" clId="Web-{190B1FF1-FBEC-5077-9CED-A2FB31E35227}" dt="2026-02-25T09:03:13.609" v="31"/>
          <ac:spMkLst>
            <pc:docMk/>
            <pc:sldMk cId="109857222" sldId="256"/>
            <ac:spMk id="2" creationId="{00000000-0000-0000-0000-000000000000}"/>
          </ac:spMkLst>
        </pc:spChg>
        <pc:spChg chg="mod">
          <ac:chgData name="Rebecca Francis-Davies" userId="S::r.francis-davies@uwtsd.ac.uk::caf69e2c-2198-47a4-8268-c57958bd4ca9" providerId="AD" clId="Web-{190B1FF1-FBEC-5077-9CED-A2FB31E35227}" dt="2026-02-25T09:03:13.609" v="31"/>
          <ac:spMkLst>
            <pc:docMk/>
            <pc:sldMk cId="109857222" sldId="256"/>
            <ac:spMk id="3" creationId="{00000000-0000-0000-0000-000000000000}"/>
          </ac:spMkLst>
        </pc:spChg>
        <pc:spChg chg="add">
          <ac:chgData name="Rebecca Francis-Davies" userId="S::r.francis-davies@uwtsd.ac.uk::caf69e2c-2198-47a4-8268-c57958bd4ca9" providerId="AD" clId="Web-{190B1FF1-FBEC-5077-9CED-A2FB31E35227}" dt="2026-02-25T09:03:13.609" v="31"/>
          <ac:spMkLst>
            <pc:docMk/>
            <pc:sldMk cId="109857222" sldId="256"/>
            <ac:spMk id="9" creationId="{6E448DB1-4196-18A6-15DA-C72635C1B11E}"/>
          </ac:spMkLst>
        </pc:spChg>
        <pc:spChg chg="add">
          <ac:chgData name="Rebecca Francis-Davies" userId="S::r.francis-davies@uwtsd.ac.uk::caf69e2c-2198-47a4-8268-c57958bd4ca9" providerId="AD" clId="Web-{190B1FF1-FBEC-5077-9CED-A2FB31E35227}" dt="2026-02-25T09:03:13.609" v="31"/>
          <ac:spMkLst>
            <pc:docMk/>
            <pc:sldMk cId="109857222" sldId="256"/>
            <ac:spMk id="11" creationId="{76A10D8F-D463-70E5-239B-17AD65EF433D}"/>
          </ac:spMkLst>
        </pc:spChg>
        <pc:picChg chg="add">
          <ac:chgData name="Rebecca Francis-Davies" userId="S::r.francis-davies@uwtsd.ac.uk::caf69e2c-2198-47a4-8268-c57958bd4ca9" providerId="AD" clId="Web-{190B1FF1-FBEC-5077-9CED-A2FB31E35227}" dt="2026-02-25T09:03:13.609" v="31"/>
          <ac:picMkLst>
            <pc:docMk/>
            <pc:sldMk cId="109857222" sldId="256"/>
            <ac:picMk id="4" creationId="{70A1F2B3-3CEE-15FD-0CBD-E46CA2CCB0CB}"/>
          </ac:picMkLst>
        </pc:picChg>
      </pc:sldChg>
      <pc:sldChg chg="addSp modSp new mod setBg">
        <pc:chgData name="Rebecca Francis-Davies" userId="S::r.francis-davies@uwtsd.ac.uk::caf69e2c-2198-47a4-8268-c57958bd4ca9" providerId="AD" clId="Web-{190B1FF1-FBEC-5077-9CED-A2FB31E35227}" dt="2026-02-25T09:05:14.840" v="77"/>
        <pc:sldMkLst>
          <pc:docMk/>
          <pc:sldMk cId="2620428311" sldId="257"/>
        </pc:sldMkLst>
        <pc:spChg chg="mod">
          <ac:chgData name="Rebecca Francis-Davies" userId="S::r.francis-davies@uwtsd.ac.uk::caf69e2c-2198-47a4-8268-c57958bd4ca9" providerId="AD" clId="Web-{190B1FF1-FBEC-5077-9CED-A2FB31E35227}" dt="2026-02-25T09:05:14.840" v="77"/>
          <ac:spMkLst>
            <pc:docMk/>
            <pc:sldMk cId="2620428311" sldId="257"/>
            <ac:spMk id="2" creationId="{D3845C5C-DD2A-1CE4-F0BB-204BB564F1A3}"/>
          </ac:spMkLst>
        </pc:spChg>
        <pc:spChg chg="mod">
          <ac:chgData name="Rebecca Francis-Davies" userId="S::r.francis-davies@uwtsd.ac.uk::caf69e2c-2198-47a4-8268-c57958bd4ca9" providerId="AD" clId="Web-{190B1FF1-FBEC-5077-9CED-A2FB31E35227}" dt="2026-02-25T09:05:14.840" v="77"/>
          <ac:spMkLst>
            <pc:docMk/>
            <pc:sldMk cId="2620428311" sldId="257"/>
            <ac:spMk id="3" creationId="{FAB136FE-4EC7-2AA4-902F-DD9ACD46EC82}"/>
          </ac:spMkLst>
        </pc:spChg>
        <pc:spChg chg="add">
          <ac:chgData name="Rebecca Francis-Davies" userId="S::r.francis-davies@uwtsd.ac.uk::caf69e2c-2198-47a4-8268-c57958bd4ca9" providerId="AD" clId="Web-{190B1FF1-FBEC-5077-9CED-A2FB31E35227}" dt="2026-02-25T09:05:14.840" v="77"/>
          <ac:spMkLst>
            <pc:docMk/>
            <pc:sldMk cId="2620428311" sldId="257"/>
            <ac:spMk id="9" creationId="{92CC1E4F-F1F0-B945-BE50-C72A7103E8AC}"/>
          </ac:spMkLst>
        </pc:spChg>
        <pc:picChg chg="add">
          <ac:chgData name="Rebecca Francis-Davies" userId="S::r.francis-davies@uwtsd.ac.uk::caf69e2c-2198-47a4-8268-c57958bd4ca9" providerId="AD" clId="Web-{190B1FF1-FBEC-5077-9CED-A2FB31E35227}" dt="2026-02-25T09:05:14.840" v="77"/>
          <ac:picMkLst>
            <pc:docMk/>
            <pc:sldMk cId="2620428311" sldId="257"/>
            <ac:picMk id="5" creationId="{8E52E98B-DF03-145E-E9F4-ACD311386528}"/>
          </ac:picMkLst>
        </pc:picChg>
      </pc:sldChg>
      <pc:sldChg chg="addSp delSp modSp new mod setBg">
        <pc:chgData name="Rebecca Francis-Davies" userId="S::r.francis-davies@uwtsd.ac.uk::caf69e2c-2198-47a4-8268-c57958bd4ca9" providerId="AD" clId="Web-{190B1FF1-FBEC-5077-9CED-A2FB31E35227}" dt="2026-02-25T09:10:11.294" v="295"/>
        <pc:sldMkLst>
          <pc:docMk/>
          <pc:sldMk cId="2494476187" sldId="258"/>
        </pc:sldMkLst>
        <pc:spChg chg="mod">
          <ac:chgData name="Rebecca Francis-Davies" userId="S::r.francis-davies@uwtsd.ac.uk::caf69e2c-2198-47a4-8268-c57958bd4ca9" providerId="AD" clId="Web-{190B1FF1-FBEC-5077-9CED-A2FB31E35227}" dt="2026-02-25T09:10:11.294" v="295"/>
          <ac:spMkLst>
            <pc:docMk/>
            <pc:sldMk cId="2494476187" sldId="258"/>
            <ac:spMk id="2" creationId="{362BD26B-600E-8991-2718-3402826ED84E}"/>
          </ac:spMkLst>
        </pc:spChg>
        <pc:spChg chg="del mod">
          <ac:chgData name="Rebecca Francis-Davies" userId="S::r.francis-davies@uwtsd.ac.uk::caf69e2c-2198-47a4-8268-c57958bd4ca9" providerId="AD" clId="Web-{190B1FF1-FBEC-5077-9CED-A2FB31E35227}" dt="2026-02-25T09:08:47.043" v="220"/>
          <ac:spMkLst>
            <pc:docMk/>
            <pc:sldMk cId="2494476187" sldId="258"/>
            <ac:spMk id="3" creationId="{4F538206-2B8E-7189-848D-6B0A8C6BF8DD}"/>
          </ac:spMkLst>
        </pc:spChg>
        <pc:spChg chg="add del">
          <ac:chgData name="Rebecca Francis-Davies" userId="S::r.francis-davies@uwtsd.ac.uk::caf69e2c-2198-47a4-8268-c57958bd4ca9" providerId="AD" clId="Web-{190B1FF1-FBEC-5077-9CED-A2FB31E35227}" dt="2026-02-25T09:10:11.294" v="295"/>
          <ac:spMkLst>
            <pc:docMk/>
            <pc:sldMk cId="2494476187" sldId="258"/>
            <ac:spMk id="9" creationId="{951922D2-D397-9EA4-A66D-55B0884D1A6A}"/>
          </ac:spMkLst>
        </pc:spChg>
        <pc:spChg chg="add">
          <ac:chgData name="Rebecca Francis-Davies" userId="S::r.francis-davies@uwtsd.ac.uk::caf69e2c-2198-47a4-8268-c57958bd4ca9" providerId="AD" clId="Web-{190B1FF1-FBEC-5077-9CED-A2FB31E35227}" dt="2026-02-25T09:10:11.294" v="295"/>
          <ac:spMkLst>
            <pc:docMk/>
            <pc:sldMk cId="2494476187" sldId="258"/>
            <ac:spMk id="14" creationId="{01A22726-DA03-BCB0-F12E-98258FB7E5C0}"/>
          </ac:spMkLst>
        </pc:spChg>
        <pc:graphicFrameChg chg="add mod modGraphic">
          <ac:chgData name="Rebecca Francis-Davies" userId="S::r.francis-davies@uwtsd.ac.uk::caf69e2c-2198-47a4-8268-c57958bd4ca9" providerId="AD" clId="Web-{190B1FF1-FBEC-5077-9CED-A2FB31E35227}" dt="2026-02-25T09:10:11.294" v="295"/>
          <ac:graphicFrameMkLst>
            <pc:docMk/>
            <pc:sldMk cId="2494476187" sldId="258"/>
            <ac:graphicFrameMk id="5" creationId="{2C93FA7C-36E4-106E-E511-8EEF64B5F7EF}"/>
          </ac:graphicFrameMkLst>
        </pc:graphicFrameChg>
      </pc:sldChg>
      <pc:sldChg chg="addSp delSp modSp new mod setBg">
        <pc:chgData name="Rebecca Francis-Davies" userId="S::r.francis-davies@uwtsd.ac.uk::caf69e2c-2198-47a4-8268-c57958bd4ca9" providerId="AD" clId="Web-{190B1FF1-FBEC-5077-9CED-A2FB31E35227}" dt="2026-02-25T09:10:18.216" v="296"/>
        <pc:sldMkLst>
          <pc:docMk/>
          <pc:sldMk cId="2638556233" sldId="259"/>
        </pc:sldMkLst>
        <pc:spChg chg="mod">
          <ac:chgData name="Rebecca Francis-Davies" userId="S::r.francis-davies@uwtsd.ac.uk::caf69e2c-2198-47a4-8268-c57958bd4ca9" providerId="AD" clId="Web-{190B1FF1-FBEC-5077-9CED-A2FB31E35227}" dt="2026-02-25T09:10:18.216" v="296"/>
          <ac:spMkLst>
            <pc:docMk/>
            <pc:sldMk cId="2638556233" sldId="259"/>
            <ac:spMk id="2" creationId="{A86610D3-3CE3-9031-BE2E-82B6078CEFB3}"/>
          </ac:spMkLst>
        </pc:spChg>
        <pc:spChg chg="del mod">
          <ac:chgData name="Rebecca Francis-Davies" userId="S::r.francis-davies@uwtsd.ac.uk::caf69e2c-2198-47a4-8268-c57958bd4ca9" providerId="AD" clId="Web-{190B1FF1-FBEC-5077-9CED-A2FB31E35227}" dt="2026-02-25T09:10:18.216" v="296"/>
          <ac:spMkLst>
            <pc:docMk/>
            <pc:sldMk cId="2638556233" sldId="259"/>
            <ac:spMk id="3" creationId="{C5907104-BF34-0C2F-8296-77C973B0A690}"/>
          </ac:spMkLst>
        </pc:spChg>
        <pc:spChg chg="add">
          <ac:chgData name="Rebecca Francis-Davies" userId="S::r.francis-davies@uwtsd.ac.uk::caf69e2c-2198-47a4-8268-c57958bd4ca9" providerId="AD" clId="Web-{190B1FF1-FBEC-5077-9CED-A2FB31E35227}" dt="2026-02-25T09:10:18.216" v="296"/>
          <ac:spMkLst>
            <pc:docMk/>
            <pc:sldMk cId="2638556233" sldId="259"/>
            <ac:spMk id="9" creationId="{600DC1B0-7E1A-BD02-3F93-19E6B1B75075}"/>
          </ac:spMkLst>
        </pc:spChg>
        <pc:graphicFrameChg chg="add">
          <ac:chgData name="Rebecca Francis-Davies" userId="S::r.francis-davies@uwtsd.ac.uk::caf69e2c-2198-47a4-8268-c57958bd4ca9" providerId="AD" clId="Web-{190B1FF1-FBEC-5077-9CED-A2FB31E35227}" dt="2026-02-25T09:10:18.216" v="296"/>
          <ac:graphicFrameMkLst>
            <pc:docMk/>
            <pc:sldMk cId="2638556233" sldId="259"/>
            <ac:graphicFrameMk id="5" creationId="{F3A2ACAD-21EA-2CB7-9C7D-2F7AA8F70A4E}"/>
          </ac:graphicFrameMkLst>
        </pc:graphicFrameChg>
      </pc:sldChg>
      <pc:sldChg chg="addSp delSp modSp new mod setBg">
        <pc:chgData name="Rebecca Francis-Davies" userId="S::r.francis-davies@uwtsd.ac.uk::caf69e2c-2198-47a4-8268-c57958bd4ca9" providerId="AD" clId="Web-{190B1FF1-FBEC-5077-9CED-A2FB31E35227}" dt="2026-02-25T09:13:03.564" v="546"/>
        <pc:sldMkLst>
          <pc:docMk/>
          <pc:sldMk cId="424564493" sldId="260"/>
        </pc:sldMkLst>
        <pc:spChg chg="mod">
          <ac:chgData name="Rebecca Francis-Davies" userId="S::r.francis-davies@uwtsd.ac.uk::caf69e2c-2198-47a4-8268-c57958bd4ca9" providerId="AD" clId="Web-{190B1FF1-FBEC-5077-9CED-A2FB31E35227}" dt="2026-02-25T09:13:03.564" v="546"/>
          <ac:spMkLst>
            <pc:docMk/>
            <pc:sldMk cId="424564493" sldId="260"/>
            <ac:spMk id="2" creationId="{DCECAF51-778F-D3A1-84F7-22012DB9C57C}"/>
          </ac:spMkLst>
        </pc:spChg>
        <pc:spChg chg="del mod">
          <ac:chgData name="Rebecca Francis-Davies" userId="S::r.francis-davies@uwtsd.ac.uk::caf69e2c-2198-47a4-8268-c57958bd4ca9" providerId="AD" clId="Web-{190B1FF1-FBEC-5077-9CED-A2FB31E35227}" dt="2026-02-25T09:13:03.564" v="546"/>
          <ac:spMkLst>
            <pc:docMk/>
            <pc:sldMk cId="424564493" sldId="260"/>
            <ac:spMk id="3" creationId="{5A7AEDBB-E137-0A71-179A-0045D412EED6}"/>
          </ac:spMkLst>
        </pc:spChg>
        <pc:spChg chg="add">
          <ac:chgData name="Rebecca Francis-Davies" userId="S::r.francis-davies@uwtsd.ac.uk::caf69e2c-2198-47a4-8268-c57958bd4ca9" providerId="AD" clId="Web-{190B1FF1-FBEC-5077-9CED-A2FB31E35227}" dt="2026-02-25T09:13:03.564" v="546"/>
          <ac:spMkLst>
            <pc:docMk/>
            <pc:sldMk cId="424564493" sldId="260"/>
            <ac:spMk id="9" creationId="{600DC1B0-7E1A-BD02-3F93-19E6B1B75075}"/>
          </ac:spMkLst>
        </pc:spChg>
        <pc:graphicFrameChg chg="add">
          <ac:chgData name="Rebecca Francis-Davies" userId="S::r.francis-davies@uwtsd.ac.uk::caf69e2c-2198-47a4-8268-c57958bd4ca9" providerId="AD" clId="Web-{190B1FF1-FBEC-5077-9CED-A2FB31E35227}" dt="2026-02-25T09:13:03.564" v="546"/>
          <ac:graphicFrameMkLst>
            <pc:docMk/>
            <pc:sldMk cId="424564493" sldId="260"/>
            <ac:graphicFrameMk id="5" creationId="{40C8F402-AC1A-A844-E2EA-A46D711E68FD}"/>
          </ac:graphicFrameMkLst>
        </pc:graphicFrameChg>
      </pc:sldChg>
      <pc:sldChg chg="addSp modSp new mod setBg">
        <pc:chgData name="Rebecca Francis-Davies" userId="S::r.francis-davies@uwtsd.ac.uk::caf69e2c-2198-47a4-8268-c57958bd4ca9" providerId="AD" clId="Web-{190B1FF1-FBEC-5077-9CED-A2FB31E35227}" dt="2026-02-25T09:31:13.072" v="1084"/>
        <pc:sldMkLst>
          <pc:docMk/>
          <pc:sldMk cId="2158385059" sldId="261"/>
        </pc:sldMkLst>
        <pc:spChg chg="mod">
          <ac:chgData name="Rebecca Francis-Davies" userId="S::r.francis-davies@uwtsd.ac.uk::caf69e2c-2198-47a4-8268-c57958bd4ca9" providerId="AD" clId="Web-{190B1FF1-FBEC-5077-9CED-A2FB31E35227}" dt="2026-02-25T09:31:13.072" v="1084"/>
          <ac:spMkLst>
            <pc:docMk/>
            <pc:sldMk cId="2158385059" sldId="261"/>
            <ac:spMk id="2" creationId="{93280A3A-01B2-FA53-D822-3CBFD979EAA4}"/>
          </ac:spMkLst>
        </pc:spChg>
        <pc:spChg chg="mod">
          <ac:chgData name="Rebecca Francis-Davies" userId="S::r.francis-davies@uwtsd.ac.uk::caf69e2c-2198-47a4-8268-c57958bd4ca9" providerId="AD" clId="Web-{190B1FF1-FBEC-5077-9CED-A2FB31E35227}" dt="2026-02-25T09:31:13.072" v="1084"/>
          <ac:spMkLst>
            <pc:docMk/>
            <pc:sldMk cId="2158385059" sldId="261"/>
            <ac:spMk id="3" creationId="{246AF162-76F2-6AE3-B460-D0E09D588768}"/>
          </ac:spMkLst>
        </pc:spChg>
        <pc:spChg chg="add">
          <ac:chgData name="Rebecca Francis-Davies" userId="S::r.francis-davies@uwtsd.ac.uk::caf69e2c-2198-47a4-8268-c57958bd4ca9" providerId="AD" clId="Web-{190B1FF1-FBEC-5077-9CED-A2FB31E35227}" dt="2026-02-25T09:31:13.072" v="1084"/>
          <ac:spMkLst>
            <pc:docMk/>
            <pc:sldMk cId="2158385059" sldId="261"/>
            <ac:spMk id="9" creationId="{2961259D-605E-E200-FF9F-7C8C71D7C8E4}"/>
          </ac:spMkLst>
        </pc:spChg>
        <pc:picChg chg="add">
          <ac:chgData name="Rebecca Francis-Davies" userId="S::r.francis-davies@uwtsd.ac.uk::caf69e2c-2198-47a4-8268-c57958bd4ca9" providerId="AD" clId="Web-{190B1FF1-FBEC-5077-9CED-A2FB31E35227}" dt="2026-02-25T09:31:13.072" v="1084"/>
          <ac:picMkLst>
            <pc:docMk/>
            <pc:sldMk cId="2158385059" sldId="261"/>
            <ac:picMk id="5" creationId="{D9DF3845-430D-E80C-2694-BC375F8959B6}"/>
          </ac:picMkLst>
        </pc:picChg>
      </pc:sldChg>
      <pc:sldChg chg="addSp delSp modSp new mod setBg">
        <pc:chgData name="Rebecca Francis-Davies" userId="S::r.francis-davies@uwtsd.ac.uk::caf69e2c-2198-47a4-8268-c57958bd4ca9" providerId="AD" clId="Web-{190B1FF1-FBEC-5077-9CED-A2FB31E35227}" dt="2026-02-25T09:31:07.119" v="1083"/>
        <pc:sldMkLst>
          <pc:docMk/>
          <pc:sldMk cId="3708187475" sldId="262"/>
        </pc:sldMkLst>
        <pc:spChg chg="mod">
          <ac:chgData name="Rebecca Francis-Davies" userId="S::r.francis-davies@uwtsd.ac.uk::caf69e2c-2198-47a4-8268-c57958bd4ca9" providerId="AD" clId="Web-{190B1FF1-FBEC-5077-9CED-A2FB31E35227}" dt="2026-02-25T09:31:07.119" v="1083"/>
          <ac:spMkLst>
            <pc:docMk/>
            <pc:sldMk cId="3708187475" sldId="262"/>
            <ac:spMk id="2" creationId="{DEA8F7B0-5961-CEBD-3706-28C09A9836E5}"/>
          </ac:spMkLst>
        </pc:spChg>
        <pc:spChg chg="del mod">
          <ac:chgData name="Rebecca Francis-Davies" userId="S::r.francis-davies@uwtsd.ac.uk::caf69e2c-2198-47a4-8268-c57958bd4ca9" providerId="AD" clId="Web-{190B1FF1-FBEC-5077-9CED-A2FB31E35227}" dt="2026-02-25T09:31:07.119" v="1083"/>
          <ac:spMkLst>
            <pc:docMk/>
            <pc:sldMk cId="3708187475" sldId="262"/>
            <ac:spMk id="3" creationId="{9AC56BD3-6E30-DFE1-0A2B-F79B58BF38A0}"/>
          </ac:spMkLst>
        </pc:spChg>
        <pc:spChg chg="add">
          <ac:chgData name="Rebecca Francis-Davies" userId="S::r.francis-davies@uwtsd.ac.uk::caf69e2c-2198-47a4-8268-c57958bd4ca9" providerId="AD" clId="Web-{190B1FF1-FBEC-5077-9CED-A2FB31E35227}" dt="2026-02-25T09:31:07.119" v="1083"/>
          <ac:spMkLst>
            <pc:docMk/>
            <pc:sldMk cId="3708187475" sldId="262"/>
            <ac:spMk id="9" creationId="{600DC1B0-7E1A-BD02-3F93-19E6B1B75075}"/>
          </ac:spMkLst>
        </pc:spChg>
        <pc:graphicFrameChg chg="add">
          <ac:chgData name="Rebecca Francis-Davies" userId="S::r.francis-davies@uwtsd.ac.uk::caf69e2c-2198-47a4-8268-c57958bd4ca9" providerId="AD" clId="Web-{190B1FF1-FBEC-5077-9CED-A2FB31E35227}" dt="2026-02-25T09:31:07.119" v="1083"/>
          <ac:graphicFrameMkLst>
            <pc:docMk/>
            <pc:sldMk cId="3708187475" sldId="262"/>
            <ac:graphicFrameMk id="5" creationId="{2F7C69F7-2C8D-7318-B46B-E9871A9994DA}"/>
          </ac:graphicFrameMkLst>
        </pc:graphicFrameChg>
      </pc:sldChg>
      <pc:sldChg chg="modSp new">
        <pc:chgData name="Rebecca Francis-Davies" userId="S::r.francis-davies@uwtsd.ac.uk::caf69e2c-2198-47a4-8268-c57958bd4ca9" providerId="AD" clId="Web-{190B1FF1-FBEC-5077-9CED-A2FB31E35227}" dt="2026-02-25T09:34:59.435" v="1096" actId="20577"/>
        <pc:sldMkLst>
          <pc:docMk/>
          <pc:sldMk cId="249045135" sldId="263"/>
        </pc:sldMkLst>
        <pc:spChg chg="mod">
          <ac:chgData name="Rebecca Francis-Davies" userId="S::r.francis-davies@uwtsd.ac.uk::caf69e2c-2198-47a4-8268-c57958bd4ca9" providerId="AD" clId="Web-{190B1FF1-FBEC-5077-9CED-A2FB31E35227}" dt="2026-02-25T09:32:19.464" v="1093" actId="20577"/>
          <ac:spMkLst>
            <pc:docMk/>
            <pc:sldMk cId="249045135" sldId="263"/>
            <ac:spMk id="2" creationId="{597FF5CD-351C-DFD6-D2E1-19D8935B485C}"/>
          </ac:spMkLst>
        </pc:spChg>
        <pc:spChg chg="mod">
          <ac:chgData name="Rebecca Francis-Davies" userId="S::r.francis-davies@uwtsd.ac.uk::caf69e2c-2198-47a4-8268-c57958bd4ca9" providerId="AD" clId="Web-{190B1FF1-FBEC-5077-9CED-A2FB31E35227}" dt="2026-02-25T09:34:59.435" v="1096" actId="20577"/>
          <ac:spMkLst>
            <pc:docMk/>
            <pc:sldMk cId="249045135" sldId="263"/>
            <ac:spMk id="3" creationId="{EE9BD85C-EEB2-F409-7AAF-040F2C0601E4}"/>
          </ac:spMkLst>
        </pc:spChg>
      </pc:sldChg>
      <pc:sldChg chg="addSp delSp modSp new mod setBg">
        <pc:chgData name="Rebecca Francis-Davies" userId="S::r.francis-davies@uwtsd.ac.uk::caf69e2c-2198-47a4-8268-c57958bd4ca9" providerId="AD" clId="Web-{190B1FF1-FBEC-5077-9CED-A2FB31E35227}" dt="2026-02-25T09:36:34.358" v="1106" actId="20577"/>
        <pc:sldMkLst>
          <pc:docMk/>
          <pc:sldMk cId="60357773" sldId="264"/>
        </pc:sldMkLst>
        <pc:spChg chg="mod">
          <ac:chgData name="Rebecca Francis-Davies" userId="S::r.francis-davies@uwtsd.ac.uk::caf69e2c-2198-47a4-8268-c57958bd4ca9" providerId="AD" clId="Web-{190B1FF1-FBEC-5077-9CED-A2FB31E35227}" dt="2026-02-25T09:36:34.358" v="1106" actId="20577"/>
          <ac:spMkLst>
            <pc:docMk/>
            <pc:sldMk cId="60357773" sldId="264"/>
            <ac:spMk id="2" creationId="{6576D530-CB4E-4CE5-32E8-2F568C2FF025}"/>
          </ac:spMkLst>
        </pc:spChg>
        <pc:spChg chg="del">
          <ac:chgData name="Rebecca Francis-Davies" userId="S::r.francis-davies@uwtsd.ac.uk::caf69e2c-2198-47a4-8268-c57958bd4ca9" providerId="AD" clId="Web-{190B1FF1-FBEC-5077-9CED-A2FB31E35227}" dt="2026-02-25T09:35:05.857" v="1098"/>
          <ac:spMkLst>
            <pc:docMk/>
            <pc:sldMk cId="60357773" sldId="264"/>
            <ac:spMk id="3" creationId="{3BB7EFBD-A93E-0139-5F9D-645887BB170A}"/>
          </ac:spMkLst>
        </pc:spChg>
        <pc:spChg chg="add">
          <ac:chgData name="Rebecca Francis-Davies" userId="S::r.francis-davies@uwtsd.ac.uk::caf69e2c-2198-47a4-8268-c57958bd4ca9" providerId="AD" clId="Web-{190B1FF1-FBEC-5077-9CED-A2FB31E35227}" dt="2026-02-25T09:36:28.405" v="1104"/>
          <ac:spMkLst>
            <pc:docMk/>
            <pc:sldMk cId="60357773" sldId="264"/>
            <ac:spMk id="10" creationId="{7F3E6F82-836B-858F-ADED-19E9A71A0081}"/>
          </ac:spMkLst>
        </pc:spChg>
        <pc:picChg chg="add mod ord">
          <ac:chgData name="Rebecca Francis-Davies" userId="S::r.francis-davies@uwtsd.ac.uk::caf69e2c-2198-47a4-8268-c57958bd4ca9" providerId="AD" clId="Web-{190B1FF1-FBEC-5077-9CED-A2FB31E35227}" dt="2026-02-25T09:36:28.405" v="1104"/>
          <ac:picMkLst>
            <pc:docMk/>
            <pc:sldMk cId="60357773" sldId="264"/>
            <ac:picMk id="4" creationId="{AC05226A-FEE1-1578-F1A8-0A61AC183855}"/>
          </ac:picMkLst>
        </pc:picChg>
        <pc:picChg chg="add mod">
          <ac:chgData name="Rebecca Francis-Davies" userId="S::r.francis-davies@uwtsd.ac.uk::caf69e2c-2198-47a4-8268-c57958bd4ca9" providerId="AD" clId="Web-{190B1FF1-FBEC-5077-9CED-A2FB31E35227}" dt="2026-02-25T09:36:28.405" v="1104"/>
          <ac:picMkLst>
            <pc:docMk/>
            <pc:sldMk cId="60357773" sldId="264"/>
            <ac:picMk id="5" creationId="{E4FAAC74-54DA-BD4D-528D-B159571C20F9}"/>
          </ac:picMkLst>
        </pc:picChg>
      </pc:sldChg>
      <pc:sldChg chg="addSp delSp modSp new mod setBg">
        <pc:chgData name="Rebecca Francis-Davies" userId="S::r.francis-davies@uwtsd.ac.uk::caf69e2c-2198-47a4-8268-c57958bd4ca9" providerId="AD" clId="Web-{190B1FF1-FBEC-5077-9CED-A2FB31E35227}" dt="2026-02-25T09:38:16.991" v="1111"/>
        <pc:sldMkLst>
          <pc:docMk/>
          <pc:sldMk cId="3977862363" sldId="265"/>
        </pc:sldMkLst>
        <pc:spChg chg="del mod">
          <ac:chgData name="Rebecca Francis-Davies" userId="S::r.francis-davies@uwtsd.ac.uk::caf69e2c-2198-47a4-8268-c57958bd4ca9" providerId="AD" clId="Web-{190B1FF1-FBEC-5077-9CED-A2FB31E35227}" dt="2026-02-25T09:38:16.991" v="1111"/>
          <ac:spMkLst>
            <pc:docMk/>
            <pc:sldMk cId="3977862363" sldId="265"/>
            <ac:spMk id="2" creationId="{31B2381D-559B-1053-15F0-D150A7A9BE7B}"/>
          </ac:spMkLst>
        </pc:spChg>
        <pc:spChg chg="del">
          <ac:chgData name="Rebecca Francis-Davies" userId="S::r.francis-davies@uwtsd.ac.uk::caf69e2c-2198-47a4-8268-c57958bd4ca9" providerId="AD" clId="Web-{190B1FF1-FBEC-5077-9CED-A2FB31E35227}" dt="2026-02-25T09:38:03.020" v="1108"/>
          <ac:spMkLst>
            <pc:docMk/>
            <pc:sldMk cId="3977862363" sldId="265"/>
            <ac:spMk id="3" creationId="{5C9B20D9-34A1-7AFC-983F-C46C24B3C438}"/>
          </ac:spMkLst>
        </pc:spChg>
        <pc:spChg chg="add del">
          <ac:chgData name="Rebecca Francis-Davies" userId="S::r.francis-davies@uwtsd.ac.uk::caf69e2c-2198-47a4-8268-c57958bd4ca9" providerId="AD" clId="Web-{190B1FF1-FBEC-5077-9CED-A2FB31E35227}" dt="2026-02-25T09:38:16.975" v="1110"/>
          <ac:spMkLst>
            <pc:docMk/>
            <pc:sldMk cId="3977862363" sldId="265"/>
            <ac:spMk id="8" creationId="{E12FF149-7680-DCEE-ADD3-4A77F0869FF8}"/>
          </ac:spMkLst>
        </pc:spChg>
        <pc:spChg chg="add">
          <ac:chgData name="Rebecca Francis-Davies" userId="S::r.francis-davies@uwtsd.ac.uk::caf69e2c-2198-47a4-8268-c57958bd4ca9" providerId="AD" clId="Web-{190B1FF1-FBEC-5077-9CED-A2FB31E35227}" dt="2026-02-25T09:38:16.991" v="1111"/>
          <ac:spMkLst>
            <pc:docMk/>
            <pc:sldMk cId="3977862363" sldId="265"/>
            <ac:spMk id="9" creationId="{35D3817B-01DA-DCDA-FA18-49D6FF003762}"/>
          </ac:spMkLst>
        </pc:spChg>
        <pc:spChg chg="add del">
          <ac:chgData name="Rebecca Francis-Davies" userId="S::r.francis-davies@uwtsd.ac.uk::caf69e2c-2198-47a4-8268-c57958bd4ca9" providerId="AD" clId="Web-{190B1FF1-FBEC-5077-9CED-A2FB31E35227}" dt="2026-02-25T09:38:16.975" v="1110"/>
          <ac:spMkLst>
            <pc:docMk/>
            <pc:sldMk cId="3977862363" sldId="265"/>
            <ac:spMk id="11" creationId="{CBB0869A-0BE5-B3E9-F73D-2F3691E4D932}"/>
          </ac:spMkLst>
        </pc:spChg>
        <pc:picChg chg="add mod ord">
          <ac:chgData name="Rebecca Francis-Davies" userId="S::r.francis-davies@uwtsd.ac.uk::caf69e2c-2198-47a4-8268-c57958bd4ca9" providerId="AD" clId="Web-{190B1FF1-FBEC-5077-9CED-A2FB31E35227}" dt="2026-02-25T09:38:16.991" v="1111"/>
          <ac:picMkLst>
            <pc:docMk/>
            <pc:sldMk cId="3977862363" sldId="265"/>
            <ac:picMk id="4" creationId="{042639AD-1390-AE0B-6247-66FE4138F54C}"/>
          </ac:picMkLst>
        </pc:picChg>
      </pc:sldChg>
      <pc:sldChg chg="addSp delSp modSp new mod setBg">
        <pc:chgData name="Rebecca Francis-Davies" userId="S::r.francis-davies@uwtsd.ac.uk::caf69e2c-2198-47a4-8268-c57958bd4ca9" providerId="AD" clId="Web-{190B1FF1-FBEC-5077-9CED-A2FB31E35227}" dt="2026-02-25T09:40:11.657" v="1114"/>
        <pc:sldMkLst>
          <pc:docMk/>
          <pc:sldMk cId="2173982807" sldId="266"/>
        </pc:sldMkLst>
        <pc:spChg chg="del">
          <ac:chgData name="Rebecca Francis-Davies" userId="S::r.francis-davies@uwtsd.ac.uk::caf69e2c-2198-47a4-8268-c57958bd4ca9" providerId="AD" clId="Web-{190B1FF1-FBEC-5077-9CED-A2FB31E35227}" dt="2026-02-25T09:40:11.657" v="1114"/>
          <ac:spMkLst>
            <pc:docMk/>
            <pc:sldMk cId="2173982807" sldId="266"/>
            <ac:spMk id="2" creationId="{C9EE699C-E576-B3D2-4BEA-6015D30023D6}"/>
          </ac:spMkLst>
        </pc:spChg>
        <pc:spChg chg="del">
          <ac:chgData name="Rebecca Francis-Davies" userId="S::r.francis-davies@uwtsd.ac.uk::caf69e2c-2198-47a4-8268-c57958bd4ca9" providerId="AD" clId="Web-{190B1FF1-FBEC-5077-9CED-A2FB31E35227}" dt="2026-02-25T09:40:07.359" v="1113"/>
          <ac:spMkLst>
            <pc:docMk/>
            <pc:sldMk cId="2173982807" sldId="266"/>
            <ac:spMk id="3" creationId="{BDD489B5-E9DA-8ACE-75C7-89B80A929309}"/>
          </ac:spMkLst>
        </pc:spChg>
        <pc:spChg chg="add">
          <ac:chgData name="Rebecca Francis-Davies" userId="S::r.francis-davies@uwtsd.ac.uk::caf69e2c-2198-47a4-8268-c57958bd4ca9" providerId="AD" clId="Web-{190B1FF1-FBEC-5077-9CED-A2FB31E35227}" dt="2026-02-25T09:40:11.657" v="1114"/>
          <ac:spMkLst>
            <pc:docMk/>
            <pc:sldMk cId="2173982807" sldId="266"/>
            <ac:spMk id="9" creationId="{6D48EA17-F2CF-2F98-FC06-DBB6A2AECB81}"/>
          </ac:spMkLst>
        </pc:spChg>
        <pc:spChg chg="add">
          <ac:chgData name="Rebecca Francis-Davies" userId="S::r.francis-davies@uwtsd.ac.uk::caf69e2c-2198-47a4-8268-c57958bd4ca9" providerId="AD" clId="Web-{190B1FF1-FBEC-5077-9CED-A2FB31E35227}" dt="2026-02-25T09:40:11.657" v="1114"/>
          <ac:spMkLst>
            <pc:docMk/>
            <pc:sldMk cId="2173982807" sldId="266"/>
            <ac:spMk id="11" creationId="{4D3D4267-6754-E656-C65D-257297D453DD}"/>
          </ac:spMkLst>
        </pc:spChg>
        <pc:picChg chg="add mod ord">
          <ac:chgData name="Rebecca Francis-Davies" userId="S::r.francis-davies@uwtsd.ac.uk::caf69e2c-2198-47a4-8268-c57958bd4ca9" providerId="AD" clId="Web-{190B1FF1-FBEC-5077-9CED-A2FB31E35227}" dt="2026-02-25T09:40:11.657" v="1114"/>
          <ac:picMkLst>
            <pc:docMk/>
            <pc:sldMk cId="2173982807" sldId="266"/>
            <ac:picMk id="4" creationId="{C302E25E-E26A-A394-8F81-FBC69FABD8A9}"/>
          </ac:picMkLst>
        </pc:picChg>
      </pc:sldChg>
      <pc:sldChg chg="addSp delSp modSp new mod setBg">
        <pc:chgData name="Rebecca Francis-Davies" userId="S::r.francis-davies@uwtsd.ac.uk::caf69e2c-2198-47a4-8268-c57958bd4ca9" providerId="AD" clId="Web-{190B1FF1-FBEC-5077-9CED-A2FB31E35227}" dt="2026-02-25T09:41:00.722" v="1117"/>
        <pc:sldMkLst>
          <pc:docMk/>
          <pc:sldMk cId="2417125017" sldId="267"/>
        </pc:sldMkLst>
        <pc:spChg chg="del">
          <ac:chgData name="Rebecca Francis-Davies" userId="S::r.francis-davies@uwtsd.ac.uk::caf69e2c-2198-47a4-8268-c57958bd4ca9" providerId="AD" clId="Web-{190B1FF1-FBEC-5077-9CED-A2FB31E35227}" dt="2026-02-25T09:41:00.722" v="1117"/>
          <ac:spMkLst>
            <pc:docMk/>
            <pc:sldMk cId="2417125017" sldId="267"/>
            <ac:spMk id="2" creationId="{87BD3F6D-3931-8B04-B0F7-E586D3951808}"/>
          </ac:spMkLst>
        </pc:spChg>
        <pc:spChg chg="del">
          <ac:chgData name="Rebecca Francis-Davies" userId="S::r.francis-davies@uwtsd.ac.uk::caf69e2c-2198-47a4-8268-c57958bd4ca9" providerId="AD" clId="Web-{190B1FF1-FBEC-5077-9CED-A2FB31E35227}" dt="2026-02-25T09:40:58.628" v="1116"/>
          <ac:spMkLst>
            <pc:docMk/>
            <pc:sldMk cId="2417125017" sldId="267"/>
            <ac:spMk id="3" creationId="{133C619B-EE62-1F67-4F3D-FD4437690299}"/>
          </ac:spMkLst>
        </pc:spChg>
        <pc:spChg chg="add">
          <ac:chgData name="Rebecca Francis-Davies" userId="S::r.francis-davies@uwtsd.ac.uk::caf69e2c-2198-47a4-8268-c57958bd4ca9" providerId="AD" clId="Web-{190B1FF1-FBEC-5077-9CED-A2FB31E35227}" dt="2026-02-25T09:41:00.722" v="1117"/>
          <ac:spMkLst>
            <pc:docMk/>
            <pc:sldMk cId="2417125017" sldId="267"/>
            <ac:spMk id="9" creationId="{35D3817B-01DA-DCDA-FA18-49D6FF003762}"/>
          </ac:spMkLst>
        </pc:spChg>
        <pc:picChg chg="add mod ord">
          <ac:chgData name="Rebecca Francis-Davies" userId="S::r.francis-davies@uwtsd.ac.uk::caf69e2c-2198-47a4-8268-c57958bd4ca9" providerId="AD" clId="Web-{190B1FF1-FBEC-5077-9CED-A2FB31E35227}" dt="2026-02-25T09:41:00.722" v="1117"/>
          <ac:picMkLst>
            <pc:docMk/>
            <pc:sldMk cId="2417125017" sldId="267"/>
            <ac:picMk id="4" creationId="{258E4BF6-9ACE-2965-8EDE-4CBB2F5AC58D}"/>
          </ac:picMkLst>
        </pc:picChg>
      </pc:sldChg>
      <pc:sldChg chg="addSp delSp modSp new mod setBg">
        <pc:chgData name="Rebecca Francis-Davies" userId="S::r.francis-davies@uwtsd.ac.uk::caf69e2c-2198-47a4-8268-c57958bd4ca9" providerId="AD" clId="Web-{190B1FF1-FBEC-5077-9CED-A2FB31E35227}" dt="2026-02-25T09:41:50.428" v="1120"/>
        <pc:sldMkLst>
          <pc:docMk/>
          <pc:sldMk cId="945254200" sldId="268"/>
        </pc:sldMkLst>
        <pc:spChg chg="del">
          <ac:chgData name="Rebecca Francis-Davies" userId="S::r.francis-davies@uwtsd.ac.uk::caf69e2c-2198-47a4-8268-c57958bd4ca9" providerId="AD" clId="Web-{190B1FF1-FBEC-5077-9CED-A2FB31E35227}" dt="2026-02-25T09:41:50.428" v="1120"/>
          <ac:spMkLst>
            <pc:docMk/>
            <pc:sldMk cId="945254200" sldId="268"/>
            <ac:spMk id="2" creationId="{3F89C5EA-E090-2E2B-0640-C0D10622815A}"/>
          </ac:spMkLst>
        </pc:spChg>
        <pc:spChg chg="del">
          <ac:chgData name="Rebecca Francis-Davies" userId="S::r.francis-davies@uwtsd.ac.uk::caf69e2c-2198-47a4-8268-c57958bd4ca9" providerId="AD" clId="Web-{190B1FF1-FBEC-5077-9CED-A2FB31E35227}" dt="2026-02-25T09:41:46.803" v="1119"/>
          <ac:spMkLst>
            <pc:docMk/>
            <pc:sldMk cId="945254200" sldId="268"/>
            <ac:spMk id="3" creationId="{D86575A5-F931-C3D3-3EC1-3AF9EFDD8DAB}"/>
          </ac:spMkLst>
        </pc:spChg>
        <pc:spChg chg="add">
          <ac:chgData name="Rebecca Francis-Davies" userId="S::r.francis-davies@uwtsd.ac.uk::caf69e2c-2198-47a4-8268-c57958bd4ca9" providerId="AD" clId="Web-{190B1FF1-FBEC-5077-9CED-A2FB31E35227}" dt="2026-02-25T09:41:50.428" v="1120"/>
          <ac:spMkLst>
            <pc:docMk/>
            <pc:sldMk cId="945254200" sldId="268"/>
            <ac:spMk id="9" creationId="{6D48EA17-F2CF-2F98-FC06-DBB6A2AECB81}"/>
          </ac:spMkLst>
        </pc:spChg>
        <pc:spChg chg="add">
          <ac:chgData name="Rebecca Francis-Davies" userId="S::r.francis-davies@uwtsd.ac.uk::caf69e2c-2198-47a4-8268-c57958bd4ca9" providerId="AD" clId="Web-{190B1FF1-FBEC-5077-9CED-A2FB31E35227}" dt="2026-02-25T09:41:50.428" v="1120"/>
          <ac:spMkLst>
            <pc:docMk/>
            <pc:sldMk cId="945254200" sldId="268"/>
            <ac:spMk id="11" creationId="{4D3D4267-6754-E656-C65D-257297D453DD}"/>
          </ac:spMkLst>
        </pc:spChg>
        <pc:picChg chg="add mod ord">
          <ac:chgData name="Rebecca Francis-Davies" userId="S::r.francis-davies@uwtsd.ac.uk::caf69e2c-2198-47a4-8268-c57958bd4ca9" providerId="AD" clId="Web-{190B1FF1-FBEC-5077-9CED-A2FB31E35227}" dt="2026-02-25T09:41:50.428" v="1120"/>
          <ac:picMkLst>
            <pc:docMk/>
            <pc:sldMk cId="945254200" sldId="268"/>
            <ac:picMk id="4" creationId="{8E2A4292-26A0-A18D-B8E1-05FA506AD057}"/>
          </ac:picMkLst>
        </pc:picChg>
      </pc:sldChg>
      <pc:sldChg chg="addSp modSp new mod setBg">
        <pc:chgData name="Rebecca Francis-Davies" userId="S::r.francis-davies@uwtsd.ac.uk::caf69e2c-2198-47a4-8268-c57958bd4ca9" providerId="AD" clId="Web-{190B1FF1-FBEC-5077-9CED-A2FB31E35227}" dt="2026-02-25T09:46:49.688" v="1311"/>
        <pc:sldMkLst>
          <pc:docMk/>
          <pc:sldMk cId="3297559114" sldId="269"/>
        </pc:sldMkLst>
        <pc:spChg chg="mod">
          <ac:chgData name="Rebecca Francis-Davies" userId="S::r.francis-davies@uwtsd.ac.uk::caf69e2c-2198-47a4-8268-c57958bd4ca9" providerId="AD" clId="Web-{190B1FF1-FBEC-5077-9CED-A2FB31E35227}" dt="2026-02-25T09:46:49.688" v="1311"/>
          <ac:spMkLst>
            <pc:docMk/>
            <pc:sldMk cId="3297559114" sldId="269"/>
            <ac:spMk id="2" creationId="{B55B907B-5C8D-43E3-7957-B201411781F3}"/>
          </ac:spMkLst>
        </pc:spChg>
        <pc:spChg chg="mod">
          <ac:chgData name="Rebecca Francis-Davies" userId="S::r.francis-davies@uwtsd.ac.uk::caf69e2c-2198-47a4-8268-c57958bd4ca9" providerId="AD" clId="Web-{190B1FF1-FBEC-5077-9CED-A2FB31E35227}" dt="2026-02-25T09:46:49.688" v="1311"/>
          <ac:spMkLst>
            <pc:docMk/>
            <pc:sldMk cId="3297559114" sldId="269"/>
            <ac:spMk id="3" creationId="{C816BDC5-FADE-73AD-FFBE-D7880524D9BF}"/>
          </ac:spMkLst>
        </pc:spChg>
        <pc:spChg chg="add">
          <ac:chgData name="Rebecca Francis-Davies" userId="S::r.francis-davies@uwtsd.ac.uk::caf69e2c-2198-47a4-8268-c57958bd4ca9" providerId="AD" clId="Web-{190B1FF1-FBEC-5077-9CED-A2FB31E35227}" dt="2026-02-25T09:46:49.688" v="1311"/>
          <ac:spMkLst>
            <pc:docMk/>
            <pc:sldMk cId="3297559114" sldId="269"/>
            <ac:spMk id="9" creationId="{BA2AFC67-0973-EC0D-F14E-710D701B20BD}"/>
          </ac:spMkLst>
        </pc:spChg>
        <pc:picChg chg="add">
          <ac:chgData name="Rebecca Francis-Davies" userId="S::r.francis-davies@uwtsd.ac.uk::caf69e2c-2198-47a4-8268-c57958bd4ca9" providerId="AD" clId="Web-{190B1FF1-FBEC-5077-9CED-A2FB31E35227}" dt="2026-02-25T09:46:49.688" v="1311"/>
          <ac:picMkLst>
            <pc:docMk/>
            <pc:sldMk cId="3297559114" sldId="269"/>
            <ac:picMk id="5" creationId="{9844EEF8-66CB-A6FD-313B-65E2CE568019}"/>
          </ac:picMkLst>
        </pc:picChg>
      </pc:sldChg>
      <pc:sldChg chg="addSp delSp modSp new mod setBg">
        <pc:chgData name="Rebecca Francis-Davies" userId="S::r.francis-davies@uwtsd.ac.uk::caf69e2c-2198-47a4-8268-c57958bd4ca9" providerId="AD" clId="Web-{190B1FF1-FBEC-5077-9CED-A2FB31E35227}" dt="2026-02-25T09:49:42.567" v="1610"/>
        <pc:sldMkLst>
          <pc:docMk/>
          <pc:sldMk cId="1556414609" sldId="270"/>
        </pc:sldMkLst>
        <pc:spChg chg="mod">
          <ac:chgData name="Rebecca Francis-Davies" userId="S::r.francis-davies@uwtsd.ac.uk::caf69e2c-2198-47a4-8268-c57958bd4ca9" providerId="AD" clId="Web-{190B1FF1-FBEC-5077-9CED-A2FB31E35227}" dt="2026-02-25T09:49:42.567" v="1610"/>
          <ac:spMkLst>
            <pc:docMk/>
            <pc:sldMk cId="1556414609" sldId="270"/>
            <ac:spMk id="2" creationId="{D33304A3-FB5B-D643-BA6D-A5FC4B3CC006}"/>
          </ac:spMkLst>
        </pc:spChg>
        <pc:spChg chg="del mod">
          <ac:chgData name="Rebecca Francis-Davies" userId="S::r.francis-davies@uwtsd.ac.uk::caf69e2c-2198-47a4-8268-c57958bd4ca9" providerId="AD" clId="Web-{190B1FF1-FBEC-5077-9CED-A2FB31E35227}" dt="2026-02-25T09:49:42.567" v="1610"/>
          <ac:spMkLst>
            <pc:docMk/>
            <pc:sldMk cId="1556414609" sldId="270"/>
            <ac:spMk id="3" creationId="{9005440F-C1AB-1979-A117-3717F3848511}"/>
          </ac:spMkLst>
        </pc:spChg>
        <pc:spChg chg="add">
          <ac:chgData name="Rebecca Francis-Davies" userId="S::r.francis-davies@uwtsd.ac.uk::caf69e2c-2198-47a4-8268-c57958bd4ca9" providerId="AD" clId="Web-{190B1FF1-FBEC-5077-9CED-A2FB31E35227}" dt="2026-02-25T09:49:42.567" v="1610"/>
          <ac:spMkLst>
            <pc:docMk/>
            <pc:sldMk cId="1556414609" sldId="270"/>
            <ac:spMk id="9" creationId="{600DC1B0-7E1A-BD02-3F93-19E6B1B75075}"/>
          </ac:spMkLst>
        </pc:spChg>
        <pc:graphicFrameChg chg="add">
          <ac:chgData name="Rebecca Francis-Davies" userId="S::r.francis-davies@uwtsd.ac.uk::caf69e2c-2198-47a4-8268-c57958bd4ca9" providerId="AD" clId="Web-{190B1FF1-FBEC-5077-9CED-A2FB31E35227}" dt="2026-02-25T09:49:42.567" v="1610"/>
          <ac:graphicFrameMkLst>
            <pc:docMk/>
            <pc:sldMk cId="1556414609" sldId="270"/>
            <ac:graphicFrameMk id="5" creationId="{592C08E0-9BA8-2E48-1102-0A93E7B32213}"/>
          </ac:graphicFrameMkLst>
        </pc:graphicFrameChg>
      </pc:sldChg>
      <pc:sldChg chg="addSp modSp new mod setBg">
        <pc:chgData name="Rebecca Francis-Davies" userId="S::r.francis-davies@uwtsd.ac.uk::caf69e2c-2198-47a4-8268-c57958bd4ca9" providerId="AD" clId="Web-{190B1FF1-FBEC-5077-9CED-A2FB31E35227}" dt="2026-02-25T09:55:45.345" v="1748"/>
        <pc:sldMkLst>
          <pc:docMk/>
          <pc:sldMk cId="2908888476" sldId="271"/>
        </pc:sldMkLst>
        <pc:spChg chg="mod">
          <ac:chgData name="Rebecca Francis-Davies" userId="S::r.francis-davies@uwtsd.ac.uk::caf69e2c-2198-47a4-8268-c57958bd4ca9" providerId="AD" clId="Web-{190B1FF1-FBEC-5077-9CED-A2FB31E35227}" dt="2026-02-25T09:55:45.345" v="1748"/>
          <ac:spMkLst>
            <pc:docMk/>
            <pc:sldMk cId="2908888476" sldId="271"/>
            <ac:spMk id="2" creationId="{45859FB6-F87C-8361-94AF-B868D9AB246F}"/>
          </ac:spMkLst>
        </pc:spChg>
        <pc:spChg chg="mod">
          <ac:chgData name="Rebecca Francis-Davies" userId="S::r.francis-davies@uwtsd.ac.uk::caf69e2c-2198-47a4-8268-c57958bd4ca9" providerId="AD" clId="Web-{190B1FF1-FBEC-5077-9CED-A2FB31E35227}" dt="2026-02-25T09:55:45.345" v="1748"/>
          <ac:spMkLst>
            <pc:docMk/>
            <pc:sldMk cId="2908888476" sldId="271"/>
            <ac:spMk id="3" creationId="{6CDB66FB-5A3B-ADF0-F1DE-9770DB49D824}"/>
          </ac:spMkLst>
        </pc:spChg>
        <pc:spChg chg="add">
          <ac:chgData name="Rebecca Francis-Davies" userId="S::r.francis-davies@uwtsd.ac.uk::caf69e2c-2198-47a4-8268-c57958bd4ca9" providerId="AD" clId="Web-{190B1FF1-FBEC-5077-9CED-A2FB31E35227}" dt="2026-02-25T09:55:45.345" v="1748"/>
          <ac:spMkLst>
            <pc:docMk/>
            <pc:sldMk cId="2908888476" sldId="271"/>
            <ac:spMk id="8" creationId="{EC8C6078-B9FC-62D3-82A6-AED0C1C0C03A}"/>
          </ac:spMkLst>
        </pc:spChg>
        <pc:spChg chg="add">
          <ac:chgData name="Rebecca Francis-Davies" userId="S::r.francis-davies@uwtsd.ac.uk::caf69e2c-2198-47a4-8268-c57958bd4ca9" providerId="AD" clId="Web-{190B1FF1-FBEC-5077-9CED-A2FB31E35227}" dt="2026-02-25T09:55:45.345" v="1748"/>
          <ac:spMkLst>
            <pc:docMk/>
            <pc:sldMk cId="2908888476" sldId="271"/>
            <ac:spMk id="10" creationId="{8323CF07-AAA9-DC0B-9E00-84313AE4538F}"/>
          </ac:spMkLst>
        </pc:spChg>
      </pc:sldChg>
      <pc:sldChg chg="addSp delSp modSp new mod setBg">
        <pc:chgData name="Rebecca Francis-Davies" userId="S::r.francis-davies@uwtsd.ac.uk::caf69e2c-2198-47a4-8268-c57958bd4ca9" providerId="AD" clId="Web-{190B1FF1-FBEC-5077-9CED-A2FB31E35227}" dt="2026-02-25T09:59:04.795" v="1959"/>
        <pc:sldMkLst>
          <pc:docMk/>
          <pc:sldMk cId="2926241579" sldId="272"/>
        </pc:sldMkLst>
        <pc:spChg chg="mod">
          <ac:chgData name="Rebecca Francis-Davies" userId="S::r.francis-davies@uwtsd.ac.uk::caf69e2c-2198-47a4-8268-c57958bd4ca9" providerId="AD" clId="Web-{190B1FF1-FBEC-5077-9CED-A2FB31E35227}" dt="2026-02-25T09:59:04.795" v="1959"/>
          <ac:spMkLst>
            <pc:docMk/>
            <pc:sldMk cId="2926241579" sldId="272"/>
            <ac:spMk id="2" creationId="{83D4F618-11C9-C80D-8ECE-B780895924DD}"/>
          </ac:spMkLst>
        </pc:spChg>
        <pc:spChg chg="del mod">
          <ac:chgData name="Rebecca Francis-Davies" userId="S::r.francis-davies@uwtsd.ac.uk::caf69e2c-2198-47a4-8268-c57958bd4ca9" providerId="AD" clId="Web-{190B1FF1-FBEC-5077-9CED-A2FB31E35227}" dt="2026-02-25T09:59:04.795" v="1959"/>
          <ac:spMkLst>
            <pc:docMk/>
            <pc:sldMk cId="2926241579" sldId="272"/>
            <ac:spMk id="3" creationId="{95D548CA-67F1-D0BE-FF1F-CD0124C0674B}"/>
          </ac:spMkLst>
        </pc:spChg>
        <pc:spChg chg="add">
          <ac:chgData name="Rebecca Francis-Davies" userId="S::r.francis-davies@uwtsd.ac.uk::caf69e2c-2198-47a4-8268-c57958bd4ca9" providerId="AD" clId="Web-{190B1FF1-FBEC-5077-9CED-A2FB31E35227}" dt="2026-02-25T09:59:04.795" v="1959"/>
          <ac:spMkLst>
            <pc:docMk/>
            <pc:sldMk cId="2926241579" sldId="272"/>
            <ac:spMk id="9" creationId="{951922D2-D397-9EA4-A66D-55B0884D1A6A}"/>
          </ac:spMkLst>
        </pc:spChg>
        <pc:graphicFrameChg chg="add">
          <ac:chgData name="Rebecca Francis-Davies" userId="S::r.francis-davies@uwtsd.ac.uk::caf69e2c-2198-47a4-8268-c57958bd4ca9" providerId="AD" clId="Web-{190B1FF1-FBEC-5077-9CED-A2FB31E35227}" dt="2026-02-25T09:59:04.795" v="1959"/>
          <ac:graphicFrameMkLst>
            <pc:docMk/>
            <pc:sldMk cId="2926241579" sldId="272"/>
            <ac:graphicFrameMk id="5" creationId="{F4471254-813F-0A8A-73E8-781BC7361051}"/>
          </ac:graphicFrameMkLst>
        </pc:graphicFrameChg>
      </pc:sldChg>
      <pc:sldChg chg="addSp delSp modSp new mod setBg">
        <pc:chgData name="Rebecca Francis-Davies" userId="S::r.francis-davies@uwtsd.ac.uk::caf69e2c-2198-47a4-8268-c57958bd4ca9" providerId="AD" clId="Web-{190B1FF1-FBEC-5077-9CED-A2FB31E35227}" dt="2026-02-25T10:16:05.756" v="2885"/>
        <pc:sldMkLst>
          <pc:docMk/>
          <pc:sldMk cId="3042599073" sldId="273"/>
        </pc:sldMkLst>
        <pc:spChg chg="mod">
          <ac:chgData name="Rebecca Francis-Davies" userId="S::r.francis-davies@uwtsd.ac.uk::caf69e2c-2198-47a4-8268-c57958bd4ca9" providerId="AD" clId="Web-{190B1FF1-FBEC-5077-9CED-A2FB31E35227}" dt="2026-02-25T10:16:05.756" v="2885"/>
          <ac:spMkLst>
            <pc:docMk/>
            <pc:sldMk cId="3042599073" sldId="273"/>
            <ac:spMk id="2" creationId="{872D0FDD-AD48-E47C-AEAA-5EB62A5434E1}"/>
          </ac:spMkLst>
        </pc:spChg>
        <pc:spChg chg="del mod">
          <ac:chgData name="Rebecca Francis-Davies" userId="S::r.francis-davies@uwtsd.ac.uk::caf69e2c-2198-47a4-8268-c57958bd4ca9" providerId="AD" clId="Web-{190B1FF1-FBEC-5077-9CED-A2FB31E35227}" dt="2026-02-25T10:16:05.756" v="2885"/>
          <ac:spMkLst>
            <pc:docMk/>
            <pc:sldMk cId="3042599073" sldId="273"/>
            <ac:spMk id="3" creationId="{C2A23475-257F-CDB4-E4E1-59B1EDA32888}"/>
          </ac:spMkLst>
        </pc:spChg>
        <pc:spChg chg="add">
          <ac:chgData name="Rebecca Francis-Davies" userId="S::r.francis-davies@uwtsd.ac.uk::caf69e2c-2198-47a4-8268-c57958bd4ca9" providerId="AD" clId="Web-{190B1FF1-FBEC-5077-9CED-A2FB31E35227}" dt="2026-02-25T10:16:05.756" v="2885"/>
          <ac:spMkLst>
            <pc:docMk/>
            <pc:sldMk cId="3042599073" sldId="273"/>
            <ac:spMk id="9" creationId="{01A22726-DA03-BCB0-F12E-98258FB7E5C0}"/>
          </ac:spMkLst>
        </pc:spChg>
        <pc:graphicFrameChg chg="add">
          <ac:chgData name="Rebecca Francis-Davies" userId="S::r.francis-davies@uwtsd.ac.uk::caf69e2c-2198-47a4-8268-c57958bd4ca9" providerId="AD" clId="Web-{190B1FF1-FBEC-5077-9CED-A2FB31E35227}" dt="2026-02-25T10:16:05.756" v="2885"/>
          <ac:graphicFrameMkLst>
            <pc:docMk/>
            <pc:sldMk cId="3042599073" sldId="273"/>
            <ac:graphicFrameMk id="5" creationId="{F3C0610D-2432-E625-0601-6B53AEEF4883}"/>
          </ac:graphicFrameMkLst>
        </pc:graphicFrameChg>
      </pc:sldChg>
      <pc:sldChg chg="addSp delSp modSp new mod setBg">
        <pc:chgData name="Rebecca Francis-Davies" userId="S::r.francis-davies@uwtsd.ac.uk::caf69e2c-2198-47a4-8268-c57958bd4ca9" providerId="AD" clId="Web-{190B1FF1-FBEC-5077-9CED-A2FB31E35227}" dt="2026-02-25T10:07:59.637" v="2304"/>
        <pc:sldMkLst>
          <pc:docMk/>
          <pc:sldMk cId="2807578655" sldId="274"/>
        </pc:sldMkLst>
        <pc:spChg chg="mod">
          <ac:chgData name="Rebecca Francis-Davies" userId="S::r.francis-davies@uwtsd.ac.uk::caf69e2c-2198-47a4-8268-c57958bd4ca9" providerId="AD" clId="Web-{190B1FF1-FBEC-5077-9CED-A2FB31E35227}" dt="2026-02-25T10:07:59.637" v="2304"/>
          <ac:spMkLst>
            <pc:docMk/>
            <pc:sldMk cId="2807578655" sldId="274"/>
            <ac:spMk id="2" creationId="{819A46E9-47C1-1124-224E-CE10D123C2BE}"/>
          </ac:spMkLst>
        </pc:spChg>
        <pc:spChg chg="del mod">
          <ac:chgData name="Rebecca Francis-Davies" userId="S::r.francis-davies@uwtsd.ac.uk::caf69e2c-2198-47a4-8268-c57958bd4ca9" providerId="AD" clId="Web-{190B1FF1-FBEC-5077-9CED-A2FB31E35227}" dt="2026-02-25T10:07:59.637" v="2304"/>
          <ac:spMkLst>
            <pc:docMk/>
            <pc:sldMk cId="2807578655" sldId="274"/>
            <ac:spMk id="3" creationId="{B1EE1D1B-6AD7-6F48-A9BB-68812B5EBA19}"/>
          </ac:spMkLst>
        </pc:spChg>
        <pc:spChg chg="add">
          <ac:chgData name="Rebecca Francis-Davies" userId="S::r.francis-davies@uwtsd.ac.uk::caf69e2c-2198-47a4-8268-c57958bd4ca9" providerId="AD" clId="Web-{190B1FF1-FBEC-5077-9CED-A2FB31E35227}" dt="2026-02-25T10:07:59.637" v="2304"/>
          <ac:spMkLst>
            <pc:docMk/>
            <pc:sldMk cId="2807578655" sldId="274"/>
            <ac:spMk id="9" creationId="{600DC1B0-7E1A-BD02-3F93-19E6B1B75075}"/>
          </ac:spMkLst>
        </pc:spChg>
        <pc:graphicFrameChg chg="add">
          <ac:chgData name="Rebecca Francis-Davies" userId="S::r.francis-davies@uwtsd.ac.uk::caf69e2c-2198-47a4-8268-c57958bd4ca9" providerId="AD" clId="Web-{190B1FF1-FBEC-5077-9CED-A2FB31E35227}" dt="2026-02-25T10:07:59.637" v="2304"/>
          <ac:graphicFrameMkLst>
            <pc:docMk/>
            <pc:sldMk cId="2807578655" sldId="274"/>
            <ac:graphicFrameMk id="5" creationId="{2A531A47-8200-6377-3CB0-98B470CF62A2}"/>
          </ac:graphicFrameMkLst>
        </pc:graphicFrameChg>
      </pc:sldChg>
      <pc:sldChg chg="addSp modSp new mod setBg">
        <pc:chgData name="Rebecca Francis-Davies" userId="S::r.francis-davies@uwtsd.ac.uk::caf69e2c-2198-47a4-8268-c57958bd4ca9" providerId="AD" clId="Web-{190B1FF1-FBEC-5077-9CED-A2FB31E35227}" dt="2026-02-25T10:12:47.899" v="2626"/>
        <pc:sldMkLst>
          <pc:docMk/>
          <pc:sldMk cId="1521503632" sldId="275"/>
        </pc:sldMkLst>
        <pc:spChg chg="mod">
          <ac:chgData name="Rebecca Francis-Davies" userId="S::r.francis-davies@uwtsd.ac.uk::caf69e2c-2198-47a4-8268-c57958bd4ca9" providerId="AD" clId="Web-{190B1FF1-FBEC-5077-9CED-A2FB31E35227}" dt="2026-02-25T10:12:47.899" v="2626"/>
          <ac:spMkLst>
            <pc:docMk/>
            <pc:sldMk cId="1521503632" sldId="275"/>
            <ac:spMk id="2" creationId="{8CBCE658-E81D-2904-34E2-916CC8674F4D}"/>
          </ac:spMkLst>
        </pc:spChg>
        <pc:spChg chg="mod">
          <ac:chgData name="Rebecca Francis-Davies" userId="S::r.francis-davies@uwtsd.ac.uk::caf69e2c-2198-47a4-8268-c57958bd4ca9" providerId="AD" clId="Web-{190B1FF1-FBEC-5077-9CED-A2FB31E35227}" dt="2026-02-25T10:12:47.899" v="2626"/>
          <ac:spMkLst>
            <pc:docMk/>
            <pc:sldMk cId="1521503632" sldId="275"/>
            <ac:spMk id="3" creationId="{B285EE34-056C-D06A-8FC0-BBD712D4E1AE}"/>
          </ac:spMkLst>
        </pc:spChg>
        <pc:spChg chg="add">
          <ac:chgData name="Rebecca Francis-Davies" userId="S::r.francis-davies@uwtsd.ac.uk::caf69e2c-2198-47a4-8268-c57958bd4ca9" providerId="AD" clId="Web-{190B1FF1-FBEC-5077-9CED-A2FB31E35227}" dt="2026-02-25T10:12:47.899" v="2626"/>
          <ac:spMkLst>
            <pc:docMk/>
            <pc:sldMk cId="1521503632" sldId="275"/>
            <ac:spMk id="9" creationId="{BA2AFC67-0973-EC0D-F14E-710D701B20BD}"/>
          </ac:spMkLst>
        </pc:spChg>
        <pc:picChg chg="add">
          <ac:chgData name="Rebecca Francis-Davies" userId="S::r.francis-davies@uwtsd.ac.uk::caf69e2c-2198-47a4-8268-c57958bd4ca9" providerId="AD" clId="Web-{190B1FF1-FBEC-5077-9CED-A2FB31E35227}" dt="2026-02-25T10:12:47.899" v="2626"/>
          <ac:picMkLst>
            <pc:docMk/>
            <pc:sldMk cId="1521503632" sldId="275"/>
            <ac:picMk id="5" creationId="{F077006D-E65D-58AC-4F63-A7AB1AFFC3BC}"/>
          </ac:picMkLst>
        </pc:picChg>
      </pc:sldChg>
      <pc:sldChg chg="addSp delSp modSp new mod setBg">
        <pc:chgData name="Rebecca Francis-Davies" userId="S::r.francis-davies@uwtsd.ac.uk::caf69e2c-2198-47a4-8268-c57958bd4ca9" providerId="AD" clId="Web-{190B1FF1-FBEC-5077-9CED-A2FB31E35227}" dt="2026-02-25T10:23:58.941" v="3600"/>
        <pc:sldMkLst>
          <pc:docMk/>
          <pc:sldMk cId="1732423882" sldId="276"/>
        </pc:sldMkLst>
        <pc:spChg chg="mod">
          <ac:chgData name="Rebecca Francis-Davies" userId="S::r.francis-davies@uwtsd.ac.uk::caf69e2c-2198-47a4-8268-c57958bd4ca9" providerId="AD" clId="Web-{190B1FF1-FBEC-5077-9CED-A2FB31E35227}" dt="2026-02-25T10:23:58.941" v="3600"/>
          <ac:spMkLst>
            <pc:docMk/>
            <pc:sldMk cId="1732423882" sldId="276"/>
            <ac:spMk id="2" creationId="{F8C320A8-6E87-9BC5-6A19-621F5FF104E3}"/>
          </ac:spMkLst>
        </pc:spChg>
        <pc:spChg chg="del mod">
          <ac:chgData name="Rebecca Francis-Davies" userId="S::r.francis-davies@uwtsd.ac.uk::caf69e2c-2198-47a4-8268-c57958bd4ca9" providerId="AD" clId="Web-{190B1FF1-FBEC-5077-9CED-A2FB31E35227}" dt="2026-02-25T10:23:58.941" v="3600"/>
          <ac:spMkLst>
            <pc:docMk/>
            <pc:sldMk cId="1732423882" sldId="276"/>
            <ac:spMk id="3" creationId="{A1485C40-4180-FEB9-ED59-8E97F01F5075}"/>
          </ac:spMkLst>
        </pc:spChg>
        <pc:spChg chg="add">
          <ac:chgData name="Rebecca Francis-Davies" userId="S::r.francis-davies@uwtsd.ac.uk::caf69e2c-2198-47a4-8268-c57958bd4ca9" providerId="AD" clId="Web-{190B1FF1-FBEC-5077-9CED-A2FB31E35227}" dt="2026-02-25T10:23:58.941" v="3600"/>
          <ac:spMkLst>
            <pc:docMk/>
            <pc:sldMk cId="1732423882" sldId="276"/>
            <ac:spMk id="9" creationId="{600DC1B0-7E1A-BD02-3F93-19E6B1B75075}"/>
          </ac:spMkLst>
        </pc:spChg>
        <pc:graphicFrameChg chg="add">
          <ac:chgData name="Rebecca Francis-Davies" userId="S::r.francis-davies@uwtsd.ac.uk::caf69e2c-2198-47a4-8268-c57958bd4ca9" providerId="AD" clId="Web-{190B1FF1-FBEC-5077-9CED-A2FB31E35227}" dt="2026-02-25T10:23:58.941" v="3600"/>
          <ac:graphicFrameMkLst>
            <pc:docMk/>
            <pc:sldMk cId="1732423882" sldId="276"/>
            <ac:graphicFrameMk id="5" creationId="{6D83A835-49B7-37E9-1599-06FB001382B0}"/>
          </ac:graphicFrameMkLst>
        </pc:graphicFrameChg>
      </pc:sldChg>
      <pc:sldChg chg="addSp delSp modSp new mod setBg">
        <pc:chgData name="Rebecca Francis-Davies" userId="S::r.francis-davies@uwtsd.ac.uk::caf69e2c-2198-47a4-8268-c57958bd4ca9" providerId="AD" clId="Web-{190B1FF1-FBEC-5077-9CED-A2FB31E35227}" dt="2026-02-25T10:23:50.206" v="3599"/>
        <pc:sldMkLst>
          <pc:docMk/>
          <pc:sldMk cId="2682828753" sldId="277"/>
        </pc:sldMkLst>
        <pc:spChg chg="mod">
          <ac:chgData name="Rebecca Francis-Davies" userId="S::r.francis-davies@uwtsd.ac.uk::caf69e2c-2198-47a4-8268-c57958bd4ca9" providerId="AD" clId="Web-{190B1FF1-FBEC-5077-9CED-A2FB31E35227}" dt="2026-02-25T10:23:50.206" v="3599"/>
          <ac:spMkLst>
            <pc:docMk/>
            <pc:sldMk cId="2682828753" sldId="277"/>
            <ac:spMk id="2" creationId="{9851D469-9BC5-BB93-0F62-13952688BBAA}"/>
          </ac:spMkLst>
        </pc:spChg>
        <pc:spChg chg="del mod">
          <ac:chgData name="Rebecca Francis-Davies" userId="S::r.francis-davies@uwtsd.ac.uk::caf69e2c-2198-47a4-8268-c57958bd4ca9" providerId="AD" clId="Web-{190B1FF1-FBEC-5077-9CED-A2FB31E35227}" dt="2026-02-25T10:23:50.206" v="3599"/>
          <ac:spMkLst>
            <pc:docMk/>
            <pc:sldMk cId="2682828753" sldId="277"/>
            <ac:spMk id="3" creationId="{AE00D7AB-CFA7-3A4D-5FF8-CFEAD019F6CB}"/>
          </ac:spMkLst>
        </pc:spChg>
        <pc:spChg chg="add del">
          <ac:chgData name="Rebecca Francis-Davies" userId="S::r.francis-davies@uwtsd.ac.uk::caf69e2c-2198-47a4-8268-c57958bd4ca9" providerId="AD" clId="Web-{190B1FF1-FBEC-5077-9CED-A2FB31E35227}" dt="2026-02-25T10:23:50.159" v="3598"/>
          <ac:spMkLst>
            <pc:docMk/>
            <pc:sldMk cId="2682828753" sldId="277"/>
            <ac:spMk id="9" creationId="{2961259D-605E-E200-FF9F-7C8C71D7C8E4}"/>
          </ac:spMkLst>
        </pc:spChg>
        <pc:spChg chg="add">
          <ac:chgData name="Rebecca Francis-Davies" userId="S::r.francis-davies@uwtsd.ac.uk::caf69e2c-2198-47a4-8268-c57958bd4ca9" providerId="AD" clId="Web-{190B1FF1-FBEC-5077-9CED-A2FB31E35227}" dt="2026-02-25T10:23:50.206" v="3599"/>
          <ac:spMkLst>
            <pc:docMk/>
            <pc:sldMk cId="2682828753" sldId="277"/>
            <ac:spMk id="11" creationId="{1A466FCC-26A6-AD0C-513D-472AAABEC282}"/>
          </ac:spMkLst>
        </pc:spChg>
        <pc:graphicFrameChg chg="add">
          <ac:chgData name="Rebecca Francis-Davies" userId="S::r.francis-davies@uwtsd.ac.uk::caf69e2c-2198-47a4-8268-c57958bd4ca9" providerId="AD" clId="Web-{190B1FF1-FBEC-5077-9CED-A2FB31E35227}" dt="2026-02-25T10:23:50.206" v="3599"/>
          <ac:graphicFrameMkLst>
            <pc:docMk/>
            <pc:sldMk cId="2682828753" sldId="277"/>
            <ac:graphicFrameMk id="12" creationId="{8481CEE8-BBEA-1F21-0637-FB14AEA574C5}"/>
          </ac:graphicFrameMkLst>
        </pc:graphicFrameChg>
        <pc:picChg chg="add del">
          <ac:chgData name="Rebecca Francis-Davies" userId="S::r.francis-davies@uwtsd.ac.uk::caf69e2c-2198-47a4-8268-c57958bd4ca9" providerId="AD" clId="Web-{190B1FF1-FBEC-5077-9CED-A2FB31E35227}" dt="2026-02-25T10:23:50.159" v="3598"/>
          <ac:picMkLst>
            <pc:docMk/>
            <pc:sldMk cId="2682828753" sldId="277"/>
            <ac:picMk id="5" creationId="{737D7541-F778-9999-6618-473078B712DC}"/>
          </ac:picMkLst>
        </pc:picChg>
      </pc:sldChg>
      <pc:sldChg chg="addSp delSp modSp new mod setBg">
        <pc:chgData name="Rebecca Francis-Davies" userId="S::r.francis-davies@uwtsd.ac.uk::caf69e2c-2198-47a4-8268-c57958bd4ca9" providerId="AD" clId="Web-{190B1FF1-FBEC-5077-9CED-A2FB31E35227}" dt="2026-02-25T10:27:26.506" v="3724"/>
        <pc:sldMkLst>
          <pc:docMk/>
          <pc:sldMk cId="384455269" sldId="278"/>
        </pc:sldMkLst>
        <pc:spChg chg="mod">
          <ac:chgData name="Rebecca Francis-Davies" userId="S::r.francis-davies@uwtsd.ac.uk::caf69e2c-2198-47a4-8268-c57958bd4ca9" providerId="AD" clId="Web-{190B1FF1-FBEC-5077-9CED-A2FB31E35227}" dt="2026-02-25T10:27:26.506" v="3724"/>
          <ac:spMkLst>
            <pc:docMk/>
            <pc:sldMk cId="384455269" sldId="278"/>
            <ac:spMk id="2" creationId="{C2D3F45C-DD90-BA52-0AFA-34A6EC325D13}"/>
          </ac:spMkLst>
        </pc:spChg>
        <pc:spChg chg="del mod">
          <ac:chgData name="Rebecca Francis-Davies" userId="S::r.francis-davies@uwtsd.ac.uk::caf69e2c-2198-47a4-8268-c57958bd4ca9" providerId="AD" clId="Web-{190B1FF1-FBEC-5077-9CED-A2FB31E35227}" dt="2026-02-25T10:27:26.506" v="3724"/>
          <ac:spMkLst>
            <pc:docMk/>
            <pc:sldMk cId="384455269" sldId="278"/>
            <ac:spMk id="3" creationId="{0D1365EA-5229-ACEE-C271-51A50F0C6F61}"/>
          </ac:spMkLst>
        </pc:spChg>
        <pc:spChg chg="add">
          <ac:chgData name="Rebecca Francis-Davies" userId="S::r.francis-davies@uwtsd.ac.uk::caf69e2c-2198-47a4-8268-c57958bd4ca9" providerId="AD" clId="Web-{190B1FF1-FBEC-5077-9CED-A2FB31E35227}" dt="2026-02-25T10:27:26.506" v="3724"/>
          <ac:spMkLst>
            <pc:docMk/>
            <pc:sldMk cId="384455269" sldId="278"/>
            <ac:spMk id="9" creationId="{951922D2-D397-9EA4-A66D-55B0884D1A6A}"/>
          </ac:spMkLst>
        </pc:spChg>
        <pc:graphicFrameChg chg="add">
          <ac:chgData name="Rebecca Francis-Davies" userId="S::r.francis-davies@uwtsd.ac.uk::caf69e2c-2198-47a4-8268-c57958bd4ca9" providerId="AD" clId="Web-{190B1FF1-FBEC-5077-9CED-A2FB31E35227}" dt="2026-02-25T10:27:26.506" v="3724"/>
          <ac:graphicFrameMkLst>
            <pc:docMk/>
            <pc:sldMk cId="384455269" sldId="278"/>
            <ac:graphicFrameMk id="5" creationId="{0A732035-4C85-CB91-540A-F2D19B0C1650}"/>
          </ac:graphicFrameMkLst>
        </pc:graphicFrameChg>
      </pc:sldChg>
      <pc:sldChg chg="addSp delSp modSp new mod setBg setClrOvrMap">
        <pc:chgData name="Rebecca Francis-Davies" userId="S::r.francis-davies@uwtsd.ac.uk::caf69e2c-2198-47a4-8268-c57958bd4ca9" providerId="AD" clId="Web-{190B1FF1-FBEC-5077-9CED-A2FB31E35227}" dt="2026-02-25T10:29:56.891" v="3747"/>
        <pc:sldMkLst>
          <pc:docMk/>
          <pc:sldMk cId="1995703525" sldId="279"/>
        </pc:sldMkLst>
        <pc:spChg chg="mod">
          <ac:chgData name="Rebecca Francis-Davies" userId="S::r.francis-davies@uwtsd.ac.uk::caf69e2c-2198-47a4-8268-c57958bd4ca9" providerId="AD" clId="Web-{190B1FF1-FBEC-5077-9CED-A2FB31E35227}" dt="2026-02-25T10:29:56.891" v="3747"/>
          <ac:spMkLst>
            <pc:docMk/>
            <pc:sldMk cId="1995703525" sldId="279"/>
            <ac:spMk id="2" creationId="{D02E9C9B-0DB4-F326-A562-DE34362489B2}"/>
          </ac:spMkLst>
        </pc:spChg>
        <pc:spChg chg="del">
          <ac:chgData name="Rebecca Francis-Davies" userId="S::r.francis-davies@uwtsd.ac.uk::caf69e2c-2198-47a4-8268-c57958bd4ca9" providerId="AD" clId="Web-{190B1FF1-FBEC-5077-9CED-A2FB31E35227}" dt="2026-02-25T10:29:56.891" v="3747"/>
          <ac:spMkLst>
            <pc:docMk/>
            <pc:sldMk cId="1995703525" sldId="279"/>
            <ac:spMk id="3" creationId="{7A93A503-6D0F-5D1F-FFBF-896632AAA3EE}"/>
          </ac:spMkLst>
        </pc:spChg>
        <pc:spChg chg="add">
          <ac:chgData name="Rebecca Francis-Davies" userId="S::r.francis-davies@uwtsd.ac.uk::caf69e2c-2198-47a4-8268-c57958bd4ca9" providerId="AD" clId="Web-{190B1FF1-FBEC-5077-9CED-A2FB31E35227}" dt="2026-02-25T10:29:56.891" v="3747"/>
          <ac:spMkLst>
            <pc:docMk/>
            <pc:sldMk cId="1995703525" sldId="279"/>
            <ac:spMk id="9" creationId="{6E448DB1-4196-18A6-15DA-C72635C1B11E}"/>
          </ac:spMkLst>
        </pc:spChg>
        <pc:spChg chg="add">
          <ac:chgData name="Rebecca Francis-Davies" userId="S::r.francis-davies@uwtsd.ac.uk::caf69e2c-2198-47a4-8268-c57958bd4ca9" providerId="AD" clId="Web-{190B1FF1-FBEC-5077-9CED-A2FB31E35227}" dt="2026-02-25T10:29:56.891" v="3747"/>
          <ac:spMkLst>
            <pc:docMk/>
            <pc:sldMk cId="1995703525" sldId="279"/>
            <ac:spMk id="11" creationId="{76A10D8F-D463-70E5-239B-17AD65EF433D}"/>
          </ac:spMkLst>
        </pc:spChg>
        <pc:picChg chg="add">
          <ac:chgData name="Rebecca Francis-Davies" userId="S::r.francis-davies@uwtsd.ac.uk::caf69e2c-2198-47a4-8268-c57958bd4ca9" providerId="AD" clId="Web-{190B1FF1-FBEC-5077-9CED-A2FB31E35227}" dt="2026-02-25T10:29:56.891" v="3747"/>
          <ac:picMkLst>
            <pc:docMk/>
            <pc:sldMk cId="1995703525" sldId="279"/>
            <ac:picMk id="5" creationId="{518779B9-4D60-D567-3688-09E6957D9B29}"/>
          </ac:picMkLst>
        </pc:picChg>
      </pc:sldChg>
      <pc:sldChg chg="addSp delSp modSp new mod setBg">
        <pc:chgData name="Rebecca Francis-Davies" userId="S::r.francis-davies@uwtsd.ac.uk::caf69e2c-2198-47a4-8268-c57958bd4ca9" providerId="AD" clId="Web-{190B1FF1-FBEC-5077-9CED-A2FB31E35227}" dt="2026-02-25T10:32:25.901" v="3982"/>
        <pc:sldMkLst>
          <pc:docMk/>
          <pc:sldMk cId="4252674650" sldId="280"/>
        </pc:sldMkLst>
        <pc:spChg chg="mod">
          <ac:chgData name="Rebecca Francis-Davies" userId="S::r.francis-davies@uwtsd.ac.uk::caf69e2c-2198-47a4-8268-c57958bd4ca9" providerId="AD" clId="Web-{190B1FF1-FBEC-5077-9CED-A2FB31E35227}" dt="2026-02-25T10:32:25.901" v="3982"/>
          <ac:spMkLst>
            <pc:docMk/>
            <pc:sldMk cId="4252674650" sldId="280"/>
            <ac:spMk id="2" creationId="{6070B264-F084-FE09-3300-DB807C657798}"/>
          </ac:spMkLst>
        </pc:spChg>
        <pc:spChg chg="mod">
          <ac:chgData name="Rebecca Francis-Davies" userId="S::r.francis-davies@uwtsd.ac.uk::caf69e2c-2198-47a4-8268-c57958bd4ca9" providerId="AD" clId="Web-{190B1FF1-FBEC-5077-9CED-A2FB31E35227}" dt="2026-02-25T10:32:25.901" v="3982"/>
          <ac:spMkLst>
            <pc:docMk/>
            <pc:sldMk cId="4252674650" sldId="280"/>
            <ac:spMk id="3" creationId="{91ED825B-0F1F-88E8-AD0A-CCC2C8F2A8C4}"/>
          </ac:spMkLst>
        </pc:spChg>
        <pc:spChg chg="add del">
          <ac:chgData name="Rebecca Francis-Davies" userId="S::r.francis-davies@uwtsd.ac.uk::caf69e2c-2198-47a4-8268-c57958bd4ca9" providerId="AD" clId="Web-{190B1FF1-FBEC-5077-9CED-A2FB31E35227}" dt="2026-02-25T10:32:25.901" v="3982"/>
          <ac:spMkLst>
            <pc:docMk/>
            <pc:sldMk cId="4252674650" sldId="280"/>
            <ac:spMk id="8" creationId="{20E7A827-4DD7-8A5A-4519-32BDA5CDBA31}"/>
          </ac:spMkLst>
        </pc:spChg>
        <pc:spChg chg="add del">
          <ac:chgData name="Rebecca Francis-Davies" userId="S::r.francis-davies@uwtsd.ac.uk::caf69e2c-2198-47a4-8268-c57958bd4ca9" providerId="AD" clId="Web-{190B1FF1-FBEC-5077-9CED-A2FB31E35227}" dt="2026-02-25T10:32:25.901" v="3982"/>
          <ac:spMkLst>
            <pc:docMk/>
            <pc:sldMk cId="4252674650" sldId="280"/>
            <ac:spMk id="10" creationId="{1A75348D-3376-10BB-E89D-A72720D88A92}"/>
          </ac:spMkLst>
        </pc:spChg>
        <pc:spChg chg="add">
          <ac:chgData name="Rebecca Francis-Davies" userId="S::r.francis-davies@uwtsd.ac.uk::caf69e2c-2198-47a4-8268-c57958bd4ca9" providerId="AD" clId="Web-{190B1FF1-FBEC-5077-9CED-A2FB31E35227}" dt="2026-02-25T10:32:25.901" v="3982"/>
          <ac:spMkLst>
            <pc:docMk/>
            <pc:sldMk cId="4252674650" sldId="280"/>
            <ac:spMk id="17" creationId="{37B65277-82C6-6D08-6DCA-4A7DCC3B7136}"/>
          </ac:spMkLst>
        </pc:spChg>
        <pc:picChg chg="add">
          <ac:chgData name="Rebecca Francis-Davies" userId="S::r.francis-davies@uwtsd.ac.uk::caf69e2c-2198-47a4-8268-c57958bd4ca9" providerId="AD" clId="Web-{190B1FF1-FBEC-5077-9CED-A2FB31E35227}" dt="2026-02-25T10:32:25.901" v="3982"/>
          <ac:picMkLst>
            <pc:docMk/>
            <pc:sldMk cId="4252674650" sldId="280"/>
            <ac:picMk id="14" creationId="{0CCADC52-987B-5387-D176-F3A5B131948D}"/>
          </ac:picMkLst>
        </pc:picChg>
      </pc:sldChg>
      <pc:sldChg chg="addSp modSp new mod setBg">
        <pc:chgData name="Rebecca Francis-Davies" userId="S::r.francis-davies@uwtsd.ac.uk::caf69e2c-2198-47a4-8268-c57958bd4ca9" providerId="AD" clId="Web-{190B1FF1-FBEC-5077-9CED-A2FB31E35227}" dt="2026-02-25T10:33:13.966" v="4042"/>
        <pc:sldMkLst>
          <pc:docMk/>
          <pc:sldMk cId="1033328457" sldId="281"/>
        </pc:sldMkLst>
        <pc:spChg chg="mod">
          <ac:chgData name="Rebecca Francis-Davies" userId="S::r.francis-davies@uwtsd.ac.uk::caf69e2c-2198-47a4-8268-c57958bd4ca9" providerId="AD" clId="Web-{190B1FF1-FBEC-5077-9CED-A2FB31E35227}" dt="2026-02-25T10:33:13.966" v="4042"/>
          <ac:spMkLst>
            <pc:docMk/>
            <pc:sldMk cId="1033328457" sldId="281"/>
            <ac:spMk id="2" creationId="{56B8C2E6-B471-B263-004C-19AA1F8967F8}"/>
          </ac:spMkLst>
        </pc:spChg>
        <pc:spChg chg="mod">
          <ac:chgData name="Rebecca Francis-Davies" userId="S::r.francis-davies@uwtsd.ac.uk::caf69e2c-2198-47a4-8268-c57958bd4ca9" providerId="AD" clId="Web-{190B1FF1-FBEC-5077-9CED-A2FB31E35227}" dt="2026-02-25T10:33:13.966" v="4042"/>
          <ac:spMkLst>
            <pc:docMk/>
            <pc:sldMk cId="1033328457" sldId="281"/>
            <ac:spMk id="3" creationId="{6DC964FB-7510-8261-2E7D-AE40B365F710}"/>
          </ac:spMkLst>
        </pc:spChg>
        <pc:spChg chg="add">
          <ac:chgData name="Rebecca Francis-Davies" userId="S::r.francis-davies@uwtsd.ac.uk::caf69e2c-2198-47a4-8268-c57958bd4ca9" providerId="AD" clId="Web-{190B1FF1-FBEC-5077-9CED-A2FB31E35227}" dt="2026-02-25T10:33:13.966" v="4042"/>
          <ac:spMkLst>
            <pc:docMk/>
            <pc:sldMk cId="1033328457" sldId="281"/>
            <ac:spMk id="8" creationId="{F456DBD1-1048-5A22-C973-3E5FA83F57BA}"/>
          </ac:spMkLst>
        </pc:spChg>
      </pc:sldChg>
      <pc:sldChg chg="addSp delSp modSp new mod setBg">
        <pc:chgData name="Rebecca Francis-Davies" userId="S::r.francis-davies@uwtsd.ac.uk::caf69e2c-2198-47a4-8268-c57958bd4ca9" providerId="AD" clId="Web-{190B1FF1-FBEC-5077-9CED-A2FB31E35227}" dt="2026-02-25T10:35:00.205" v="4257"/>
        <pc:sldMkLst>
          <pc:docMk/>
          <pc:sldMk cId="2250894760" sldId="282"/>
        </pc:sldMkLst>
        <pc:spChg chg="mod">
          <ac:chgData name="Rebecca Francis-Davies" userId="S::r.francis-davies@uwtsd.ac.uk::caf69e2c-2198-47a4-8268-c57958bd4ca9" providerId="AD" clId="Web-{190B1FF1-FBEC-5077-9CED-A2FB31E35227}" dt="2026-02-25T10:35:00.205" v="4257"/>
          <ac:spMkLst>
            <pc:docMk/>
            <pc:sldMk cId="2250894760" sldId="282"/>
            <ac:spMk id="2" creationId="{18D543E2-E476-C3C8-C2C1-7D48F38ACA71}"/>
          </ac:spMkLst>
        </pc:spChg>
        <pc:spChg chg="del mod">
          <ac:chgData name="Rebecca Francis-Davies" userId="S::r.francis-davies@uwtsd.ac.uk::caf69e2c-2198-47a4-8268-c57958bd4ca9" providerId="AD" clId="Web-{190B1FF1-FBEC-5077-9CED-A2FB31E35227}" dt="2026-02-25T10:35:00.205" v="4257"/>
          <ac:spMkLst>
            <pc:docMk/>
            <pc:sldMk cId="2250894760" sldId="282"/>
            <ac:spMk id="3" creationId="{CFDE837A-CC18-04EB-4A79-2FD5CF692C44}"/>
          </ac:spMkLst>
        </pc:spChg>
        <pc:spChg chg="add">
          <ac:chgData name="Rebecca Francis-Davies" userId="S::r.francis-davies@uwtsd.ac.uk::caf69e2c-2198-47a4-8268-c57958bd4ca9" providerId="AD" clId="Web-{190B1FF1-FBEC-5077-9CED-A2FB31E35227}" dt="2026-02-25T10:35:00.205" v="4257"/>
          <ac:spMkLst>
            <pc:docMk/>
            <pc:sldMk cId="2250894760" sldId="282"/>
            <ac:spMk id="9" creationId="{951922D2-D397-9EA4-A66D-55B0884D1A6A}"/>
          </ac:spMkLst>
        </pc:spChg>
        <pc:graphicFrameChg chg="add">
          <ac:chgData name="Rebecca Francis-Davies" userId="S::r.francis-davies@uwtsd.ac.uk::caf69e2c-2198-47a4-8268-c57958bd4ca9" providerId="AD" clId="Web-{190B1FF1-FBEC-5077-9CED-A2FB31E35227}" dt="2026-02-25T10:35:00.205" v="4257"/>
          <ac:graphicFrameMkLst>
            <pc:docMk/>
            <pc:sldMk cId="2250894760" sldId="282"/>
            <ac:graphicFrameMk id="5" creationId="{EF393090-769E-8106-C358-D79292EEC7E6}"/>
          </ac:graphicFrameMkLst>
        </pc:graphicFrameChg>
      </pc:sldChg>
      <pc:sldChg chg="modSp new">
        <pc:chgData name="Rebecca Francis-Davies" userId="S::r.francis-davies@uwtsd.ac.uk::caf69e2c-2198-47a4-8268-c57958bd4ca9" providerId="AD" clId="Web-{190B1FF1-FBEC-5077-9CED-A2FB31E35227}" dt="2026-02-25T10:47:20.119" v="4945" actId="20577"/>
        <pc:sldMkLst>
          <pc:docMk/>
          <pc:sldMk cId="2272360393" sldId="283"/>
        </pc:sldMkLst>
        <pc:spChg chg="mod">
          <ac:chgData name="Rebecca Francis-Davies" userId="S::r.francis-davies@uwtsd.ac.uk::caf69e2c-2198-47a4-8268-c57958bd4ca9" providerId="AD" clId="Web-{190B1FF1-FBEC-5077-9CED-A2FB31E35227}" dt="2026-02-25T10:47:20.119" v="4945" actId="20577"/>
          <ac:spMkLst>
            <pc:docMk/>
            <pc:sldMk cId="2272360393" sldId="283"/>
            <ac:spMk id="2" creationId="{439E3D24-26B7-93C0-DFA3-A22766BFDD64}"/>
          </ac:spMkLst>
        </pc:spChg>
        <pc:spChg chg="mod">
          <ac:chgData name="Rebecca Francis-Davies" userId="S::r.francis-davies@uwtsd.ac.uk::caf69e2c-2198-47a4-8268-c57958bd4ca9" providerId="AD" clId="Web-{190B1FF1-FBEC-5077-9CED-A2FB31E35227}" dt="2026-02-25T10:44:27.903" v="4927" actId="20577"/>
          <ac:spMkLst>
            <pc:docMk/>
            <pc:sldMk cId="2272360393" sldId="283"/>
            <ac:spMk id="3" creationId="{E31D7F83-17FC-86C8-ACAC-64D33787EE83}"/>
          </ac:spMkLst>
        </pc:spChg>
      </pc:sldChg>
      <pc:sldChg chg="addSp delSp modSp new mod setBg">
        <pc:chgData name="Rebecca Francis-Davies" userId="S::r.francis-davies@uwtsd.ac.uk::caf69e2c-2198-47a4-8268-c57958bd4ca9" providerId="AD" clId="Web-{190B1FF1-FBEC-5077-9CED-A2FB31E35227}" dt="2026-02-25T10:51:27.305" v="5356"/>
        <pc:sldMkLst>
          <pc:docMk/>
          <pc:sldMk cId="1586385802" sldId="284"/>
        </pc:sldMkLst>
        <pc:spChg chg="mod">
          <ac:chgData name="Rebecca Francis-Davies" userId="S::r.francis-davies@uwtsd.ac.uk::caf69e2c-2198-47a4-8268-c57958bd4ca9" providerId="AD" clId="Web-{190B1FF1-FBEC-5077-9CED-A2FB31E35227}" dt="2026-02-25T10:51:27.305" v="5356"/>
          <ac:spMkLst>
            <pc:docMk/>
            <pc:sldMk cId="1586385802" sldId="284"/>
            <ac:spMk id="2" creationId="{29245F69-3A6A-79AA-367B-317A14AA8749}"/>
          </ac:spMkLst>
        </pc:spChg>
        <pc:spChg chg="del mod">
          <ac:chgData name="Rebecca Francis-Davies" userId="S::r.francis-davies@uwtsd.ac.uk::caf69e2c-2198-47a4-8268-c57958bd4ca9" providerId="AD" clId="Web-{190B1FF1-FBEC-5077-9CED-A2FB31E35227}" dt="2026-02-25T10:51:27.305" v="5356"/>
          <ac:spMkLst>
            <pc:docMk/>
            <pc:sldMk cId="1586385802" sldId="284"/>
            <ac:spMk id="3" creationId="{02D48D6F-29D6-2955-9869-A23A09C8F65D}"/>
          </ac:spMkLst>
        </pc:spChg>
        <pc:spChg chg="add">
          <ac:chgData name="Rebecca Francis-Davies" userId="S::r.francis-davies@uwtsd.ac.uk::caf69e2c-2198-47a4-8268-c57958bd4ca9" providerId="AD" clId="Web-{190B1FF1-FBEC-5077-9CED-A2FB31E35227}" dt="2026-02-25T10:51:27.305" v="5356"/>
          <ac:spMkLst>
            <pc:docMk/>
            <pc:sldMk cId="1586385802" sldId="284"/>
            <ac:spMk id="9" creationId="{353CF00F-82D0-0DBA-75D5-1D01B4526C68}"/>
          </ac:spMkLst>
        </pc:spChg>
        <pc:graphicFrameChg chg="add">
          <ac:chgData name="Rebecca Francis-Davies" userId="S::r.francis-davies@uwtsd.ac.uk::caf69e2c-2198-47a4-8268-c57958bd4ca9" providerId="AD" clId="Web-{190B1FF1-FBEC-5077-9CED-A2FB31E35227}" dt="2026-02-25T10:51:27.305" v="5356"/>
          <ac:graphicFrameMkLst>
            <pc:docMk/>
            <pc:sldMk cId="1586385802" sldId="284"/>
            <ac:graphicFrameMk id="5" creationId="{F1411A1B-7664-28D4-FBDC-878B46A23D9A}"/>
          </ac:graphicFrameMkLst>
        </pc:graphicFrameChg>
      </pc:sldChg>
      <pc:sldChg chg="addSp delSp modSp new mod setBg">
        <pc:chgData name="Rebecca Francis-Davies" userId="S::r.francis-davies@uwtsd.ac.uk::caf69e2c-2198-47a4-8268-c57958bd4ca9" providerId="AD" clId="Web-{190B1FF1-FBEC-5077-9CED-A2FB31E35227}" dt="2026-02-25T10:53:17.621" v="5748"/>
        <pc:sldMkLst>
          <pc:docMk/>
          <pc:sldMk cId="3375881315" sldId="285"/>
        </pc:sldMkLst>
        <pc:spChg chg="mod">
          <ac:chgData name="Rebecca Francis-Davies" userId="S::r.francis-davies@uwtsd.ac.uk::caf69e2c-2198-47a4-8268-c57958bd4ca9" providerId="AD" clId="Web-{190B1FF1-FBEC-5077-9CED-A2FB31E35227}" dt="2026-02-25T10:53:17.621" v="5748"/>
          <ac:spMkLst>
            <pc:docMk/>
            <pc:sldMk cId="3375881315" sldId="285"/>
            <ac:spMk id="2" creationId="{BD0B737D-1630-69F6-A830-2741A77EEBFE}"/>
          </ac:spMkLst>
        </pc:spChg>
        <pc:spChg chg="del mod">
          <ac:chgData name="Rebecca Francis-Davies" userId="S::r.francis-davies@uwtsd.ac.uk::caf69e2c-2198-47a4-8268-c57958bd4ca9" providerId="AD" clId="Web-{190B1FF1-FBEC-5077-9CED-A2FB31E35227}" dt="2026-02-25T10:53:17.621" v="5748"/>
          <ac:spMkLst>
            <pc:docMk/>
            <pc:sldMk cId="3375881315" sldId="285"/>
            <ac:spMk id="3" creationId="{6A33657A-2EB3-3451-1B16-BDC8D8895257}"/>
          </ac:spMkLst>
        </pc:spChg>
        <pc:spChg chg="add">
          <ac:chgData name="Rebecca Francis-Davies" userId="S::r.francis-davies@uwtsd.ac.uk::caf69e2c-2198-47a4-8268-c57958bd4ca9" providerId="AD" clId="Web-{190B1FF1-FBEC-5077-9CED-A2FB31E35227}" dt="2026-02-25T10:53:17.621" v="5748"/>
          <ac:spMkLst>
            <pc:docMk/>
            <pc:sldMk cId="3375881315" sldId="285"/>
            <ac:spMk id="9" creationId="{600DC1B0-7E1A-BD02-3F93-19E6B1B75075}"/>
          </ac:spMkLst>
        </pc:spChg>
        <pc:graphicFrameChg chg="add">
          <ac:chgData name="Rebecca Francis-Davies" userId="S::r.francis-davies@uwtsd.ac.uk::caf69e2c-2198-47a4-8268-c57958bd4ca9" providerId="AD" clId="Web-{190B1FF1-FBEC-5077-9CED-A2FB31E35227}" dt="2026-02-25T10:53:17.621" v="5748"/>
          <ac:graphicFrameMkLst>
            <pc:docMk/>
            <pc:sldMk cId="3375881315" sldId="285"/>
            <ac:graphicFrameMk id="5" creationId="{D96C9F8B-E842-125F-8E66-5B1EC7E30027}"/>
          </ac:graphicFrameMkLst>
        </pc:graphicFrameChg>
      </pc:sldChg>
      <pc:sldChg chg="modSp new">
        <pc:chgData name="Rebecca Francis-Davies" userId="S::r.francis-davies@uwtsd.ac.uk::caf69e2c-2198-47a4-8268-c57958bd4ca9" providerId="AD" clId="Web-{190B1FF1-FBEC-5077-9CED-A2FB31E35227}" dt="2026-02-25T10:54:16.810" v="5934" actId="20577"/>
        <pc:sldMkLst>
          <pc:docMk/>
          <pc:sldMk cId="3097955024" sldId="286"/>
        </pc:sldMkLst>
        <pc:spChg chg="mod">
          <ac:chgData name="Rebecca Francis-Davies" userId="S::r.francis-davies@uwtsd.ac.uk::caf69e2c-2198-47a4-8268-c57958bd4ca9" providerId="AD" clId="Web-{190B1FF1-FBEC-5077-9CED-A2FB31E35227}" dt="2026-02-25T10:53:28.731" v="5756" actId="20577"/>
          <ac:spMkLst>
            <pc:docMk/>
            <pc:sldMk cId="3097955024" sldId="286"/>
            <ac:spMk id="2" creationId="{C2C2A79C-1EAA-5D97-D3F1-3AAEEE578841}"/>
          </ac:spMkLst>
        </pc:spChg>
        <pc:spChg chg="mod">
          <ac:chgData name="Rebecca Francis-Davies" userId="S::r.francis-davies@uwtsd.ac.uk::caf69e2c-2198-47a4-8268-c57958bd4ca9" providerId="AD" clId="Web-{190B1FF1-FBEC-5077-9CED-A2FB31E35227}" dt="2026-02-25T10:54:16.810" v="5934" actId="20577"/>
          <ac:spMkLst>
            <pc:docMk/>
            <pc:sldMk cId="3097955024" sldId="286"/>
            <ac:spMk id="3" creationId="{CBE895B9-1145-EE85-5101-68CA7619B0D2}"/>
          </ac:spMkLst>
        </pc:spChg>
      </pc:sldChg>
      <pc:sldChg chg="addSp modSp new mod setBg">
        <pc:chgData name="Rebecca Francis-Davies" userId="S::r.francis-davies@uwtsd.ac.uk::caf69e2c-2198-47a4-8268-c57958bd4ca9" providerId="AD" clId="Web-{190B1FF1-FBEC-5077-9CED-A2FB31E35227}" dt="2026-02-25T11:02:31.163" v="6423"/>
        <pc:sldMkLst>
          <pc:docMk/>
          <pc:sldMk cId="1272628977" sldId="287"/>
        </pc:sldMkLst>
        <pc:spChg chg="mod">
          <ac:chgData name="Rebecca Francis-Davies" userId="S::r.francis-davies@uwtsd.ac.uk::caf69e2c-2198-47a4-8268-c57958bd4ca9" providerId="AD" clId="Web-{190B1FF1-FBEC-5077-9CED-A2FB31E35227}" dt="2026-02-25T11:02:31.163" v="6423"/>
          <ac:spMkLst>
            <pc:docMk/>
            <pc:sldMk cId="1272628977" sldId="287"/>
            <ac:spMk id="2" creationId="{38784846-A789-9A54-56FB-5D3591905109}"/>
          </ac:spMkLst>
        </pc:spChg>
        <pc:spChg chg="mod">
          <ac:chgData name="Rebecca Francis-Davies" userId="S::r.francis-davies@uwtsd.ac.uk::caf69e2c-2198-47a4-8268-c57958bd4ca9" providerId="AD" clId="Web-{190B1FF1-FBEC-5077-9CED-A2FB31E35227}" dt="2026-02-25T11:02:31.163" v="6423"/>
          <ac:spMkLst>
            <pc:docMk/>
            <pc:sldMk cId="1272628977" sldId="287"/>
            <ac:spMk id="3" creationId="{F5CA4672-D220-A912-8014-BE328BEB5BBD}"/>
          </ac:spMkLst>
        </pc:spChg>
        <pc:spChg chg="add">
          <ac:chgData name="Rebecca Francis-Davies" userId="S::r.francis-davies@uwtsd.ac.uk::caf69e2c-2198-47a4-8268-c57958bd4ca9" providerId="AD" clId="Web-{190B1FF1-FBEC-5077-9CED-A2FB31E35227}" dt="2026-02-25T11:02:31.163" v="6423"/>
          <ac:spMkLst>
            <pc:docMk/>
            <pc:sldMk cId="1272628977" sldId="287"/>
            <ac:spMk id="9" creationId="{5E8D3B17-7638-DFD3-18E4-8A6D611749CF}"/>
          </ac:spMkLst>
        </pc:spChg>
        <pc:picChg chg="add">
          <ac:chgData name="Rebecca Francis-Davies" userId="S::r.francis-davies@uwtsd.ac.uk::caf69e2c-2198-47a4-8268-c57958bd4ca9" providerId="AD" clId="Web-{190B1FF1-FBEC-5077-9CED-A2FB31E35227}" dt="2026-02-25T11:02:31.163" v="6423"/>
          <ac:picMkLst>
            <pc:docMk/>
            <pc:sldMk cId="1272628977" sldId="287"/>
            <ac:picMk id="5" creationId="{B8864D9D-BCB0-4906-09C9-ECC57C7BF73F}"/>
          </ac:picMkLst>
        </pc:picChg>
      </pc:sldChg>
      <pc:sldChg chg="addSp delSp modSp new mod setBg">
        <pc:chgData name="Rebecca Francis-Davies" userId="S::r.francis-davies@uwtsd.ac.uk::caf69e2c-2198-47a4-8268-c57958bd4ca9" providerId="AD" clId="Web-{190B1FF1-FBEC-5077-9CED-A2FB31E35227}" dt="2026-02-25T11:03:00.931" v="6437"/>
        <pc:sldMkLst>
          <pc:docMk/>
          <pc:sldMk cId="2587954957" sldId="288"/>
        </pc:sldMkLst>
        <pc:spChg chg="mod">
          <ac:chgData name="Rebecca Francis-Davies" userId="S::r.francis-davies@uwtsd.ac.uk::caf69e2c-2198-47a4-8268-c57958bd4ca9" providerId="AD" clId="Web-{190B1FF1-FBEC-5077-9CED-A2FB31E35227}" dt="2026-02-25T11:03:00.931" v="6437"/>
          <ac:spMkLst>
            <pc:docMk/>
            <pc:sldMk cId="2587954957" sldId="288"/>
            <ac:spMk id="2" creationId="{A04E9D9D-F84C-29EA-7B00-75BDBF3F2544}"/>
          </ac:spMkLst>
        </pc:spChg>
        <pc:spChg chg="del">
          <ac:chgData name="Rebecca Francis-Davies" userId="S::r.francis-davies@uwtsd.ac.uk::caf69e2c-2198-47a4-8268-c57958bd4ca9" providerId="AD" clId="Web-{190B1FF1-FBEC-5077-9CED-A2FB31E35227}" dt="2026-02-25T11:03:00.931" v="6437"/>
          <ac:spMkLst>
            <pc:docMk/>
            <pc:sldMk cId="2587954957" sldId="288"/>
            <ac:spMk id="3" creationId="{2E8B5C75-0682-E77A-9B66-3268C175C017}"/>
          </ac:spMkLst>
        </pc:spChg>
        <pc:spChg chg="add">
          <ac:chgData name="Rebecca Francis-Davies" userId="S::r.francis-davies@uwtsd.ac.uk::caf69e2c-2198-47a4-8268-c57958bd4ca9" providerId="AD" clId="Web-{190B1FF1-FBEC-5077-9CED-A2FB31E35227}" dt="2026-02-25T11:03:00.931" v="6437"/>
          <ac:spMkLst>
            <pc:docMk/>
            <pc:sldMk cId="2587954957" sldId="288"/>
            <ac:spMk id="9" creationId="{01187F7A-920C-B377-65E8-1CF4CBCE3C2C}"/>
          </ac:spMkLst>
        </pc:spChg>
        <pc:picChg chg="add">
          <ac:chgData name="Rebecca Francis-Davies" userId="S::r.francis-davies@uwtsd.ac.uk::caf69e2c-2198-47a4-8268-c57958bd4ca9" providerId="AD" clId="Web-{190B1FF1-FBEC-5077-9CED-A2FB31E35227}" dt="2026-02-25T11:03:00.931" v="6437"/>
          <ac:picMkLst>
            <pc:docMk/>
            <pc:sldMk cId="2587954957" sldId="288"/>
            <ac:picMk id="5" creationId="{8EAC28C6-783A-D22F-7F7B-59EB7F9727F3}"/>
          </ac:picMkLst>
        </pc:picChg>
      </pc:sldChg>
      <pc:sldMasterChg chg="del delSldLayout">
        <pc:chgData name="Rebecca Francis-Davies" userId="S::r.francis-davies@uwtsd.ac.uk::caf69e2c-2198-47a4-8268-c57958bd4ca9" providerId="AD" clId="Web-{190B1FF1-FBEC-5077-9CED-A2FB31E35227}" dt="2026-02-25T09:03:13.609" v="31"/>
        <pc:sldMasterMkLst>
          <pc:docMk/>
          <pc:sldMasterMk cId="2460954070" sldId="2147483660"/>
        </pc:sldMasterMkLst>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190B1FF1-FBEC-5077-9CED-A2FB31E35227}" dt="2026-02-25T09:03:13.609" v="31"/>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190B1FF1-FBEC-5077-9CED-A2FB31E35227}" dt="2026-02-25T09:03:13.609" v="31"/>
        <pc:sldMasterMkLst>
          <pc:docMk/>
          <pc:sldMasterMk cId="1500379490" sldId="2147483672"/>
        </pc:sldMasterMkLst>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990248354" sldId="2147483673"/>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1037979068" sldId="2147483674"/>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565701750" sldId="2147483675"/>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1793746555" sldId="2147483676"/>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166867198" sldId="2147483677"/>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956071698" sldId="2147483678"/>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2174358238" sldId="2147483679"/>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465969100" sldId="2147483680"/>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2935052261" sldId="2147483681"/>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916415340" sldId="2147483682"/>
          </pc:sldLayoutMkLst>
        </pc:sldLayoutChg>
        <pc:sldLayoutChg chg="add">
          <pc:chgData name="Rebecca Francis-Davies" userId="S::r.francis-davies@uwtsd.ac.uk::caf69e2c-2198-47a4-8268-c57958bd4ca9" providerId="AD" clId="Web-{190B1FF1-FBEC-5077-9CED-A2FB31E35227}" dt="2026-02-25T09:03:13.609" v="31"/>
          <pc:sldLayoutMkLst>
            <pc:docMk/>
            <pc:sldMasterMk cId="1500379490" sldId="2147483672"/>
            <pc:sldLayoutMk cId="1362395817"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7.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13.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ata1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2358D9-3F6C-4EC4-BD3C-D6ECCA3330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445972-2606-4406-87B0-F541049E5AC1}">
      <dgm:prSet/>
      <dgm:spPr/>
      <dgm:t>
        <a:bodyPr/>
        <a:lstStyle/>
        <a:p>
          <a:pPr>
            <a:lnSpc>
              <a:spcPct val="100000"/>
            </a:lnSpc>
          </a:pPr>
          <a:r>
            <a:rPr lang="en-US"/>
            <a:t>Immediate risks to the business, based on your analysis</a:t>
          </a:r>
        </a:p>
      </dgm:t>
    </dgm:pt>
    <dgm:pt modelId="{948B2803-2A98-40BE-9135-EABB9C729667}" type="parTrans" cxnId="{88320314-B372-45FC-9993-B8006218FC19}">
      <dgm:prSet/>
      <dgm:spPr/>
      <dgm:t>
        <a:bodyPr/>
        <a:lstStyle/>
        <a:p>
          <a:endParaRPr lang="en-US"/>
        </a:p>
      </dgm:t>
    </dgm:pt>
    <dgm:pt modelId="{7FFE407E-2417-4454-BB0A-4F1770A2A44C}" type="sibTrans" cxnId="{88320314-B372-45FC-9993-B8006218FC19}">
      <dgm:prSet/>
      <dgm:spPr/>
      <dgm:t>
        <a:bodyPr/>
        <a:lstStyle/>
        <a:p>
          <a:endParaRPr lang="en-US"/>
        </a:p>
      </dgm:t>
    </dgm:pt>
    <dgm:pt modelId="{C59D0FA8-4A3D-4609-BC20-631F917DED15}">
      <dgm:prSet/>
      <dgm:spPr/>
      <dgm:t>
        <a:bodyPr/>
        <a:lstStyle/>
        <a:p>
          <a:pPr>
            <a:lnSpc>
              <a:spcPct val="100000"/>
            </a:lnSpc>
          </a:pPr>
          <a:r>
            <a:rPr lang="en-US"/>
            <a:t>Advice and recommendations for improving compliance, taking into account of the new Employment Rights Act 2025 (as it is now)</a:t>
          </a:r>
        </a:p>
      </dgm:t>
    </dgm:pt>
    <dgm:pt modelId="{D44231F3-AEC6-4172-9B1A-1494BC28FA71}" type="parTrans" cxnId="{D06AE2D9-368C-44E3-B72F-65D0E945B541}">
      <dgm:prSet/>
      <dgm:spPr/>
      <dgm:t>
        <a:bodyPr/>
        <a:lstStyle/>
        <a:p>
          <a:endParaRPr lang="en-US"/>
        </a:p>
      </dgm:t>
    </dgm:pt>
    <dgm:pt modelId="{3CDD1137-145B-440D-90D8-3EC970B4222C}" type="sibTrans" cxnId="{D06AE2D9-368C-44E3-B72F-65D0E945B541}">
      <dgm:prSet/>
      <dgm:spPr/>
      <dgm:t>
        <a:bodyPr/>
        <a:lstStyle/>
        <a:p>
          <a:endParaRPr lang="en-US"/>
        </a:p>
      </dgm:t>
    </dgm:pt>
    <dgm:pt modelId="{C3B1461F-05C7-48F4-A358-4FD3120FCC76}">
      <dgm:prSet/>
      <dgm:spPr/>
      <dgm:t>
        <a:bodyPr/>
        <a:lstStyle/>
        <a:p>
          <a:pPr>
            <a:lnSpc>
              <a:spcPct val="100000"/>
            </a:lnSpc>
          </a:pPr>
          <a:r>
            <a:rPr lang="en-US"/>
            <a:t>Business case for moving "beyond compliance" to the prevention of disputes and conflict</a:t>
          </a:r>
        </a:p>
      </dgm:t>
    </dgm:pt>
    <dgm:pt modelId="{4461F6B6-32CA-486A-B6CE-FAC9B3F0E7BA}" type="parTrans" cxnId="{F7F7FD43-1629-4C5A-989C-68CEFC9382C0}">
      <dgm:prSet/>
      <dgm:spPr/>
      <dgm:t>
        <a:bodyPr/>
        <a:lstStyle/>
        <a:p>
          <a:endParaRPr lang="en-US"/>
        </a:p>
      </dgm:t>
    </dgm:pt>
    <dgm:pt modelId="{347B64C0-9EAA-43BA-94C5-4735D53E578A}" type="sibTrans" cxnId="{F7F7FD43-1629-4C5A-989C-68CEFC9382C0}">
      <dgm:prSet/>
      <dgm:spPr/>
      <dgm:t>
        <a:bodyPr/>
        <a:lstStyle/>
        <a:p>
          <a:endParaRPr lang="en-US"/>
        </a:p>
      </dgm:t>
    </dgm:pt>
    <dgm:pt modelId="{F4764BED-C505-4D48-BF9A-C63CC16F9B19}">
      <dgm:prSet/>
      <dgm:spPr/>
      <dgm:t>
        <a:bodyPr/>
        <a:lstStyle/>
        <a:p>
          <a:pPr>
            <a:lnSpc>
              <a:spcPct val="100000"/>
            </a:lnSpc>
          </a:pPr>
          <a:r>
            <a:rPr lang="en-US"/>
            <a:t>Costs, appropriate metrics</a:t>
          </a:r>
        </a:p>
      </dgm:t>
    </dgm:pt>
    <dgm:pt modelId="{F1F84B5C-DD88-4A54-8E77-428A9C71C4AD}" type="parTrans" cxnId="{DA5913E6-B653-446A-A11E-F1B828B7FCEF}">
      <dgm:prSet/>
      <dgm:spPr/>
      <dgm:t>
        <a:bodyPr/>
        <a:lstStyle/>
        <a:p>
          <a:endParaRPr lang="en-US"/>
        </a:p>
      </dgm:t>
    </dgm:pt>
    <dgm:pt modelId="{169E9E1E-750E-403F-A9AD-3C6E11308AC0}" type="sibTrans" cxnId="{DA5913E6-B653-446A-A11E-F1B828B7FCEF}">
      <dgm:prSet/>
      <dgm:spPr/>
      <dgm:t>
        <a:bodyPr/>
        <a:lstStyle/>
        <a:p>
          <a:endParaRPr lang="en-US"/>
        </a:p>
      </dgm:t>
    </dgm:pt>
    <dgm:pt modelId="{C33A1970-DC62-4C4D-9C13-CDE721662DFE}">
      <dgm:prSet/>
      <dgm:spPr/>
      <dgm:t>
        <a:bodyPr/>
        <a:lstStyle/>
        <a:p>
          <a:pPr>
            <a:lnSpc>
              <a:spcPct val="100000"/>
            </a:lnSpc>
          </a:pPr>
          <a:r>
            <a:rPr lang="en-US"/>
            <a:t>Use appropriate and relevant resources</a:t>
          </a:r>
        </a:p>
      </dgm:t>
    </dgm:pt>
    <dgm:pt modelId="{128BBD01-9205-493F-A7C9-F834400567B2}" type="parTrans" cxnId="{DA560DE7-549F-4275-B673-81D100282961}">
      <dgm:prSet/>
      <dgm:spPr/>
      <dgm:t>
        <a:bodyPr/>
        <a:lstStyle/>
        <a:p>
          <a:endParaRPr lang="en-US"/>
        </a:p>
      </dgm:t>
    </dgm:pt>
    <dgm:pt modelId="{EFE71178-4E1B-4C0A-BDD6-A4BA968BD590}" type="sibTrans" cxnId="{DA560DE7-549F-4275-B673-81D100282961}">
      <dgm:prSet/>
      <dgm:spPr/>
      <dgm:t>
        <a:bodyPr/>
        <a:lstStyle/>
        <a:p>
          <a:endParaRPr lang="en-US"/>
        </a:p>
      </dgm:t>
    </dgm:pt>
    <dgm:pt modelId="{97AF8C52-B791-47E0-BB18-DE0EE9EF835F}" type="pres">
      <dgm:prSet presAssocID="{862358D9-3F6C-4EC4-BD3C-D6ECCA333041}" presName="root" presStyleCnt="0">
        <dgm:presLayoutVars>
          <dgm:dir/>
          <dgm:resizeHandles val="exact"/>
        </dgm:presLayoutVars>
      </dgm:prSet>
      <dgm:spPr/>
    </dgm:pt>
    <dgm:pt modelId="{6D6AF7A0-3BF2-4148-95D6-5C82399284F0}" type="pres">
      <dgm:prSet presAssocID="{0E445972-2606-4406-87B0-F541049E5AC1}" presName="compNode" presStyleCnt="0"/>
      <dgm:spPr/>
    </dgm:pt>
    <dgm:pt modelId="{E468DE0A-73F5-412D-BE9A-2DE1AF024C14}" type="pres">
      <dgm:prSet presAssocID="{0E445972-2606-4406-87B0-F541049E5AC1}" presName="bgRect" presStyleLbl="bgShp" presStyleIdx="0" presStyleCnt="5"/>
      <dgm:spPr/>
    </dgm:pt>
    <dgm:pt modelId="{9FAA174E-E0AD-4ACD-9E09-61ECBCA9FD75}" type="pres">
      <dgm:prSet presAssocID="{0E445972-2606-4406-87B0-F541049E5A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5B1F7131-0EC3-49E1-AAB0-B27A1A77AA8B}" type="pres">
      <dgm:prSet presAssocID="{0E445972-2606-4406-87B0-F541049E5AC1}" presName="spaceRect" presStyleCnt="0"/>
      <dgm:spPr/>
    </dgm:pt>
    <dgm:pt modelId="{DBF6DB2F-3F30-4314-A2A9-1566B346141B}" type="pres">
      <dgm:prSet presAssocID="{0E445972-2606-4406-87B0-F541049E5AC1}" presName="parTx" presStyleLbl="revTx" presStyleIdx="0" presStyleCnt="5">
        <dgm:presLayoutVars>
          <dgm:chMax val="0"/>
          <dgm:chPref val="0"/>
        </dgm:presLayoutVars>
      </dgm:prSet>
      <dgm:spPr/>
    </dgm:pt>
    <dgm:pt modelId="{C9182CA9-118B-4112-9913-610E1878A76E}" type="pres">
      <dgm:prSet presAssocID="{7FFE407E-2417-4454-BB0A-4F1770A2A44C}" presName="sibTrans" presStyleCnt="0"/>
      <dgm:spPr/>
    </dgm:pt>
    <dgm:pt modelId="{60BD39D1-A5C6-4557-AD87-05560B3CD4FF}" type="pres">
      <dgm:prSet presAssocID="{C59D0FA8-4A3D-4609-BC20-631F917DED15}" presName="compNode" presStyleCnt="0"/>
      <dgm:spPr/>
    </dgm:pt>
    <dgm:pt modelId="{FBF128CF-8A0D-4DCC-953B-BE4DB5F94E27}" type="pres">
      <dgm:prSet presAssocID="{C59D0FA8-4A3D-4609-BC20-631F917DED15}" presName="bgRect" presStyleLbl="bgShp" presStyleIdx="1" presStyleCnt="5"/>
      <dgm:spPr/>
    </dgm:pt>
    <dgm:pt modelId="{E246DAD5-8D0D-4946-84F7-E77356DAC979}" type="pres">
      <dgm:prSet presAssocID="{C59D0FA8-4A3D-4609-BC20-631F917DED1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4C3AF5C-774F-41AD-957D-907F2C98340A}" type="pres">
      <dgm:prSet presAssocID="{C59D0FA8-4A3D-4609-BC20-631F917DED15}" presName="spaceRect" presStyleCnt="0"/>
      <dgm:spPr/>
    </dgm:pt>
    <dgm:pt modelId="{38EA0A5A-0F4C-4125-87AA-1A06D2A76C2C}" type="pres">
      <dgm:prSet presAssocID="{C59D0FA8-4A3D-4609-BC20-631F917DED15}" presName="parTx" presStyleLbl="revTx" presStyleIdx="1" presStyleCnt="5">
        <dgm:presLayoutVars>
          <dgm:chMax val="0"/>
          <dgm:chPref val="0"/>
        </dgm:presLayoutVars>
      </dgm:prSet>
      <dgm:spPr/>
    </dgm:pt>
    <dgm:pt modelId="{0D592C1B-7F33-4D92-A14E-92BB2D626BC0}" type="pres">
      <dgm:prSet presAssocID="{3CDD1137-145B-440D-90D8-3EC970B4222C}" presName="sibTrans" presStyleCnt="0"/>
      <dgm:spPr/>
    </dgm:pt>
    <dgm:pt modelId="{901914A5-1789-4527-B44F-F2C32E428856}" type="pres">
      <dgm:prSet presAssocID="{C3B1461F-05C7-48F4-A358-4FD3120FCC76}" presName="compNode" presStyleCnt="0"/>
      <dgm:spPr/>
    </dgm:pt>
    <dgm:pt modelId="{78A883E1-E90B-4754-9F81-FEE6ADC53AFF}" type="pres">
      <dgm:prSet presAssocID="{C3B1461F-05C7-48F4-A358-4FD3120FCC76}" presName="bgRect" presStyleLbl="bgShp" presStyleIdx="2" presStyleCnt="5"/>
      <dgm:spPr/>
    </dgm:pt>
    <dgm:pt modelId="{78A68425-D97B-4C27-90C1-24F7CF91B2FA}" type="pres">
      <dgm:prSet presAssocID="{C3B1461F-05C7-48F4-A358-4FD3120FCC7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2C8B5D7-A32E-42E7-B4F4-6528DFC41B73}" type="pres">
      <dgm:prSet presAssocID="{C3B1461F-05C7-48F4-A358-4FD3120FCC76}" presName="spaceRect" presStyleCnt="0"/>
      <dgm:spPr/>
    </dgm:pt>
    <dgm:pt modelId="{DF9C33DF-B8CA-4F66-B2A8-EAB3CA4AFDEB}" type="pres">
      <dgm:prSet presAssocID="{C3B1461F-05C7-48F4-A358-4FD3120FCC76}" presName="parTx" presStyleLbl="revTx" presStyleIdx="2" presStyleCnt="5">
        <dgm:presLayoutVars>
          <dgm:chMax val="0"/>
          <dgm:chPref val="0"/>
        </dgm:presLayoutVars>
      </dgm:prSet>
      <dgm:spPr/>
    </dgm:pt>
    <dgm:pt modelId="{5A5CDA1C-D8C3-4FB3-A679-5DA909BF5FB9}" type="pres">
      <dgm:prSet presAssocID="{347B64C0-9EAA-43BA-94C5-4735D53E578A}" presName="sibTrans" presStyleCnt="0"/>
      <dgm:spPr/>
    </dgm:pt>
    <dgm:pt modelId="{D2AEABAE-B692-4A90-9ACE-ED26F0961FEB}" type="pres">
      <dgm:prSet presAssocID="{F4764BED-C505-4D48-BF9A-C63CC16F9B19}" presName="compNode" presStyleCnt="0"/>
      <dgm:spPr/>
    </dgm:pt>
    <dgm:pt modelId="{7FE78108-8274-428B-BF00-614DA62886E7}" type="pres">
      <dgm:prSet presAssocID="{F4764BED-C505-4D48-BF9A-C63CC16F9B19}" presName="bgRect" presStyleLbl="bgShp" presStyleIdx="3" presStyleCnt="5"/>
      <dgm:spPr/>
    </dgm:pt>
    <dgm:pt modelId="{F5303450-89A8-451F-96C3-7C2D2CEF4A4F}" type="pres">
      <dgm:prSet presAssocID="{F4764BED-C505-4D48-BF9A-C63CC16F9B1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9F2F33E-CDCF-47D6-A6FC-032F3F780C47}" type="pres">
      <dgm:prSet presAssocID="{F4764BED-C505-4D48-BF9A-C63CC16F9B19}" presName="spaceRect" presStyleCnt="0"/>
      <dgm:spPr/>
    </dgm:pt>
    <dgm:pt modelId="{FE22C031-C8B9-422B-A0E0-C91772CAB11C}" type="pres">
      <dgm:prSet presAssocID="{F4764BED-C505-4D48-BF9A-C63CC16F9B19}" presName="parTx" presStyleLbl="revTx" presStyleIdx="3" presStyleCnt="5">
        <dgm:presLayoutVars>
          <dgm:chMax val="0"/>
          <dgm:chPref val="0"/>
        </dgm:presLayoutVars>
      </dgm:prSet>
      <dgm:spPr/>
    </dgm:pt>
    <dgm:pt modelId="{342EA3B8-13FA-452A-8A2D-DB73B75422ED}" type="pres">
      <dgm:prSet presAssocID="{169E9E1E-750E-403F-A9AD-3C6E11308AC0}" presName="sibTrans" presStyleCnt="0"/>
      <dgm:spPr/>
    </dgm:pt>
    <dgm:pt modelId="{FAA7E34E-69F4-49FE-964F-EFAFF1C1629E}" type="pres">
      <dgm:prSet presAssocID="{C33A1970-DC62-4C4D-9C13-CDE721662DFE}" presName="compNode" presStyleCnt="0"/>
      <dgm:spPr/>
    </dgm:pt>
    <dgm:pt modelId="{97A68902-952C-4C0C-9749-8D1559548D95}" type="pres">
      <dgm:prSet presAssocID="{C33A1970-DC62-4C4D-9C13-CDE721662DFE}" presName="bgRect" presStyleLbl="bgShp" presStyleIdx="4" presStyleCnt="5"/>
      <dgm:spPr/>
    </dgm:pt>
    <dgm:pt modelId="{8C83E58B-023F-465A-999D-804332BB778E}" type="pres">
      <dgm:prSet presAssocID="{C33A1970-DC62-4C4D-9C13-CDE721662DF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BAECE607-D027-462F-A36C-BDA595E8AFA0}" type="pres">
      <dgm:prSet presAssocID="{C33A1970-DC62-4C4D-9C13-CDE721662DFE}" presName="spaceRect" presStyleCnt="0"/>
      <dgm:spPr/>
    </dgm:pt>
    <dgm:pt modelId="{0370B9A2-B250-4F93-98FB-D580A8331D13}" type="pres">
      <dgm:prSet presAssocID="{C33A1970-DC62-4C4D-9C13-CDE721662DFE}" presName="parTx" presStyleLbl="revTx" presStyleIdx="4" presStyleCnt="5">
        <dgm:presLayoutVars>
          <dgm:chMax val="0"/>
          <dgm:chPref val="0"/>
        </dgm:presLayoutVars>
      </dgm:prSet>
      <dgm:spPr/>
    </dgm:pt>
  </dgm:ptLst>
  <dgm:cxnLst>
    <dgm:cxn modelId="{7072D604-7DE4-4E56-A760-D1BBADE84C65}" type="presOf" srcId="{C3B1461F-05C7-48F4-A358-4FD3120FCC76}" destId="{DF9C33DF-B8CA-4F66-B2A8-EAB3CA4AFDEB}" srcOrd="0" destOrd="0" presId="urn:microsoft.com/office/officeart/2018/2/layout/IconVerticalSolidList"/>
    <dgm:cxn modelId="{88320314-B372-45FC-9993-B8006218FC19}" srcId="{862358D9-3F6C-4EC4-BD3C-D6ECCA333041}" destId="{0E445972-2606-4406-87B0-F541049E5AC1}" srcOrd="0" destOrd="0" parTransId="{948B2803-2A98-40BE-9135-EABB9C729667}" sibTransId="{7FFE407E-2417-4454-BB0A-4F1770A2A44C}"/>
    <dgm:cxn modelId="{FD4C023F-5D09-4239-9180-863AF23F44D8}" type="presOf" srcId="{C33A1970-DC62-4C4D-9C13-CDE721662DFE}" destId="{0370B9A2-B250-4F93-98FB-D580A8331D13}" srcOrd="0" destOrd="0" presId="urn:microsoft.com/office/officeart/2018/2/layout/IconVerticalSolidList"/>
    <dgm:cxn modelId="{F7F7FD43-1629-4C5A-989C-68CEFC9382C0}" srcId="{862358D9-3F6C-4EC4-BD3C-D6ECCA333041}" destId="{C3B1461F-05C7-48F4-A358-4FD3120FCC76}" srcOrd="2" destOrd="0" parTransId="{4461F6B6-32CA-486A-B6CE-FAC9B3F0E7BA}" sibTransId="{347B64C0-9EAA-43BA-94C5-4735D53E578A}"/>
    <dgm:cxn modelId="{2E480C69-6440-4E93-91FF-3466A3925EB0}" type="presOf" srcId="{F4764BED-C505-4D48-BF9A-C63CC16F9B19}" destId="{FE22C031-C8B9-422B-A0E0-C91772CAB11C}" srcOrd="0" destOrd="0" presId="urn:microsoft.com/office/officeart/2018/2/layout/IconVerticalSolidList"/>
    <dgm:cxn modelId="{D62F6496-E6AC-4EA2-9FE1-030117395D17}" type="presOf" srcId="{C59D0FA8-4A3D-4609-BC20-631F917DED15}" destId="{38EA0A5A-0F4C-4125-87AA-1A06D2A76C2C}" srcOrd="0" destOrd="0" presId="urn:microsoft.com/office/officeart/2018/2/layout/IconVerticalSolidList"/>
    <dgm:cxn modelId="{D06AE2D9-368C-44E3-B72F-65D0E945B541}" srcId="{862358D9-3F6C-4EC4-BD3C-D6ECCA333041}" destId="{C59D0FA8-4A3D-4609-BC20-631F917DED15}" srcOrd="1" destOrd="0" parTransId="{D44231F3-AEC6-4172-9B1A-1494BC28FA71}" sibTransId="{3CDD1137-145B-440D-90D8-3EC970B4222C}"/>
    <dgm:cxn modelId="{DA5913E6-B653-446A-A11E-F1B828B7FCEF}" srcId="{862358D9-3F6C-4EC4-BD3C-D6ECCA333041}" destId="{F4764BED-C505-4D48-BF9A-C63CC16F9B19}" srcOrd="3" destOrd="0" parTransId="{F1F84B5C-DD88-4A54-8E77-428A9C71C4AD}" sibTransId="{169E9E1E-750E-403F-A9AD-3C6E11308AC0}"/>
    <dgm:cxn modelId="{DA560DE7-549F-4275-B673-81D100282961}" srcId="{862358D9-3F6C-4EC4-BD3C-D6ECCA333041}" destId="{C33A1970-DC62-4C4D-9C13-CDE721662DFE}" srcOrd="4" destOrd="0" parTransId="{128BBD01-9205-493F-A7C9-F834400567B2}" sibTransId="{EFE71178-4E1B-4C0A-BDD6-A4BA968BD590}"/>
    <dgm:cxn modelId="{535251EC-2F93-409C-99EE-2522DDE67092}" type="presOf" srcId="{0E445972-2606-4406-87B0-F541049E5AC1}" destId="{DBF6DB2F-3F30-4314-A2A9-1566B346141B}" srcOrd="0" destOrd="0" presId="urn:microsoft.com/office/officeart/2018/2/layout/IconVerticalSolidList"/>
    <dgm:cxn modelId="{A2CEC6EF-989F-4D1E-A320-3037E701A87E}" type="presOf" srcId="{862358D9-3F6C-4EC4-BD3C-D6ECCA333041}" destId="{97AF8C52-B791-47E0-BB18-DE0EE9EF835F}" srcOrd="0" destOrd="0" presId="urn:microsoft.com/office/officeart/2018/2/layout/IconVerticalSolidList"/>
    <dgm:cxn modelId="{BD2C9AD0-7FD8-4790-899C-E098C49DF72B}" type="presParOf" srcId="{97AF8C52-B791-47E0-BB18-DE0EE9EF835F}" destId="{6D6AF7A0-3BF2-4148-95D6-5C82399284F0}" srcOrd="0" destOrd="0" presId="urn:microsoft.com/office/officeart/2018/2/layout/IconVerticalSolidList"/>
    <dgm:cxn modelId="{EA975E71-C54C-476E-8997-C5631A69C194}" type="presParOf" srcId="{6D6AF7A0-3BF2-4148-95D6-5C82399284F0}" destId="{E468DE0A-73F5-412D-BE9A-2DE1AF024C14}" srcOrd="0" destOrd="0" presId="urn:microsoft.com/office/officeart/2018/2/layout/IconVerticalSolidList"/>
    <dgm:cxn modelId="{E3C389E2-57C4-4448-BC12-C3260333A11E}" type="presParOf" srcId="{6D6AF7A0-3BF2-4148-95D6-5C82399284F0}" destId="{9FAA174E-E0AD-4ACD-9E09-61ECBCA9FD75}" srcOrd="1" destOrd="0" presId="urn:microsoft.com/office/officeart/2018/2/layout/IconVerticalSolidList"/>
    <dgm:cxn modelId="{3310AEF2-625A-4F65-BDAB-048EB234A9C5}" type="presParOf" srcId="{6D6AF7A0-3BF2-4148-95D6-5C82399284F0}" destId="{5B1F7131-0EC3-49E1-AAB0-B27A1A77AA8B}" srcOrd="2" destOrd="0" presId="urn:microsoft.com/office/officeart/2018/2/layout/IconVerticalSolidList"/>
    <dgm:cxn modelId="{212FD35C-DACE-45E4-AE22-2CC4D085B71A}" type="presParOf" srcId="{6D6AF7A0-3BF2-4148-95D6-5C82399284F0}" destId="{DBF6DB2F-3F30-4314-A2A9-1566B346141B}" srcOrd="3" destOrd="0" presId="urn:microsoft.com/office/officeart/2018/2/layout/IconVerticalSolidList"/>
    <dgm:cxn modelId="{F72FFB4E-6AEA-44F0-9980-35C50E180E45}" type="presParOf" srcId="{97AF8C52-B791-47E0-BB18-DE0EE9EF835F}" destId="{C9182CA9-118B-4112-9913-610E1878A76E}" srcOrd="1" destOrd="0" presId="urn:microsoft.com/office/officeart/2018/2/layout/IconVerticalSolidList"/>
    <dgm:cxn modelId="{DA6A9CAC-3CAC-441D-AEC8-091B6E9D179A}" type="presParOf" srcId="{97AF8C52-B791-47E0-BB18-DE0EE9EF835F}" destId="{60BD39D1-A5C6-4557-AD87-05560B3CD4FF}" srcOrd="2" destOrd="0" presId="urn:microsoft.com/office/officeart/2018/2/layout/IconVerticalSolidList"/>
    <dgm:cxn modelId="{E7BFF5D0-5639-4359-85B3-358645BC2406}" type="presParOf" srcId="{60BD39D1-A5C6-4557-AD87-05560B3CD4FF}" destId="{FBF128CF-8A0D-4DCC-953B-BE4DB5F94E27}" srcOrd="0" destOrd="0" presId="urn:microsoft.com/office/officeart/2018/2/layout/IconVerticalSolidList"/>
    <dgm:cxn modelId="{8DFFAD7B-2782-425E-9042-C3D0452A04E0}" type="presParOf" srcId="{60BD39D1-A5C6-4557-AD87-05560B3CD4FF}" destId="{E246DAD5-8D0D-4946-84F7-E77356DAC979}" srcOrd="1" destOrd="0" presId="urn:microsoft.com/office/officeart/2018/2/layout/IconVerticalSolidList"/>
    <dgm:cxn modelId="{FA3D6569-E5E4-4ACC-A1DE-DC6162FF0343}" type="presParOf" srcId="{60BD39D1-A5C6-4557-AD87-05560B3CD4FF}" destId="{94C3AF5C-774F-41AD-957D-907F2C98340A}" srcOrd="2" destOrd="0" presId="urn:microsoft.com/office/officeart/2018/2/layout/IconVerticalSolidList"/>
    <dgm:cxn modelId="{BB2E815C-FC5A-4C8C-9BA7-0AA9EC79DE93}" type="presParOf" srcId="{60BD39D1-A5C6-4557-AD87-05560B3CD4FF}" destId="{38EA0A5A-0F4C-4125-87AA-1A06D2A76C2C}" srcOrd="3" destOrd="0" presId="urn:microsoft.com/office/officeart/2018/2/layout/IconVerticalSolidList"/>
    <dgm:cxn modelId="{5FF608B6-616E-4F6A-9C8B-AA173E1A7917}" type="presParOf" srcId="{97AF8C52-B791-47E0-BB18-DE0EE9EF835F}" destId="{0D592C1B-7F33-4D92-A14E-92BB2D626BC0}" srcOrd="3" destOrd="0" presId="urn:microsoft.com/office/officeart/2018/2/layout/IconVerticalSolidList"/>
    <dgm:cxn modelId="{466B9FA0-4664-4A6A-97FC-F64E55E3E937}" type="presParOf" srcId="{97AF8C52-B791-47E0-BB18-DE0EE9EF835F}" destId="{901914A5-1789-4527-B44F-F2C32E428856}" srcOrd="4" destOrd="0" presId="urn:microsoft.com/office/officeart/2018/2/layout/IconVerticalSolidList"/>
    <dgm:cxn modelId="{4C0851CF-8ABC-4104-9554-CFB1F061CD15}" type="presParOf" srcId="{901914A5-1789-4527-B44F-F2C32E428856}" destId="{78A883E1-E90B-4754-9F81-FEE6ADC53AFF}" srcOrd="0" destOrd="0" presId="urn:microsoft.com/office/officeart/2018/2/layout/IconVerticalSolidList"/>
    <dgm:cxn modelId="{A3C731BF-3727-4203-8C6C-FE3AC1828DD5}" type="presParOf" srcId="{901914A5-1789-4527-B44F-F2C32E428856}" destId="{78A68425-D97B-4C27-90C1-24F7CF91B2FA}" srcOrd="1" destOrd="0" presId="urn:microsoft.com/office/officeart/2018/2/layout/IconVerticalSolidList"/>
    <dgm:cxn modelId="{B51C09CC-8C26-4358-BE26-1506E8C3A5FA}" type="presParOf" srcId="{901914A5-1789-4527-B44F-F2C32E428856}" destId="{A2C8B5D7-A32E-42E7-B4F4-6528DFC41B73}" srcOrd="2" destOrd="0" presId="urn:microsoft.com/office/officeart/2018/2/layout/IconVerticalSolidList"/>
    <dgm:cxn modelId="{71736214-FC35-4770-A380-7377B9A89F68}" type="presParOf" srcId="{901914A5-1789-4527-B44F-F2C32E428856}" destId="{DF9C33DF-B8CA-4F66-B2A8-EAB3CA4AFDEB}" srcOrd="3" destOrd="0" presId="urn:microsoft.com/office/officeart/2018/2/layout/IconVerticalSolidList"/>
    <dgm:cxn modelId="{ABA85A09-C09E-43EF-BFA7-9F8FFB4AA522}" type="presParOf" srcId="{97AF8C52-B791-47E0-BB18-DE0EE9EF835F}" destId="{5A5CDA1C-D8C3-4FB3-A679-5DA909BF5FB9}" srcOrd="5" destOrd="0" presId="urn:microsoft.com/office/officeart/2018/2/layout/IconVerticalSolidList"/>
    <dgm:cxn modelId="{A11ECCC9-0588-4F85-A818-FE24D6A5A41B}" type="presParOf" srcId="{97AF8C52-B791-47E0-BB18-DE0EE9EF835F}" destId="{D2AEABAE-B692-4A90-9ACE-ED26F0961FEB}" srcOrd="6" destOrd="0" presId="urn:microsoft.com/office/officeart/2018/2/layout/IconVerticalSolidList"/>
    <dgm:cxn modelId="{79C9C302-53E6-4211-90A8-C1A78C2F99AC}" type="presParOf" srcId="{D2AEABAE-B692-4A90-9ACE-ED26F0961FEB}" destId="{7FE78108-8274-428B-BF00-614DA62886E7}" srcOrd="0" destOrd="0" presId="urn:microsoft.com/office/officeart/2018/2/layout/IconVerticalSolidList"/>
    <dgm:cxn modelId="{FB2C5354-561D-46BA-B125-8BBBF412D466}" type="presParOf" srcId="{D2AEABAE-B692-4A90-9ACE-ED26F0961FEB}" destId="{F5303450-89A8-451F-96C3-7C2D2CEF4A4F}" srcOrd="1" destOrd="0" presId="urn:microsoft.com/office/officeart/2018/2/layout/IconVerticalSolidList"/>
    <dgm:cxn modelId="{560F05F0-E3A4-4E83-AAB1-61F501B81D87}" type="presParOf" srcId="{D2AEABAE-B692-4A90-9ACE-ED26F0961FEB}" destId="{F9F2F33E-CDCF-47D6-A6FC-032F3F780C47}" srcOrd="2" destOrd="0" presId="urn:microsoft.com/office/officeart/2018/2/layout/IconVerticalSolidList"/>
    <dgm:cxn modelId="{5668CDBF-BAEC-4F05-A19F-D6F68A121D3F}" type="presParOf" srcId="{D2AEABAE-B692-4A90-9ACE-ED26F0961FEB}" destId="{FE22C031-C8B9-422B-A0E0-C91772CAB11C}" srcOrd="3" destOrd="0" presId="urn:microsoft.com/office/officeart/2018/2/layout/IconVerticalSolidList"/>
    <dgm:cxn modelId="{2C4DE5E4-B5EE-4FF2-9D38-78E0F07BFC25}" type="presParOf" srcId="{97AF8C52-B791-47E0-BB18-DE0EE9EF835F}" destId="{342EA3B8-13FA-452A-8A2D-DB73B75422ED}" srcOrd="7" destOrd="0" presId="urn:microsoft.com/office/officeart/2018/2/layout/IconVerticalSolidList"/>
    <dgm:cxn modelId="{A1A0BAC4-BABF-4E7B-905F-9D0B8E69D9DE}" type="presParOf" srcId="{97AF8C52-B791-47E0-BB18-DE0EE9EF835F}" destId="{FAA7E34E-69F4-49FE-964F-EFAFF1C1629E}" srcOrd="8" destOrd="0" presId="urn:microsoft.com/office/officeart/2018/2/layout/IconVerticalSolidList"/>
    <dgm:cxn modelId="{BAD5B31B-2B4A-44B5-8B9C-2C4793CCF070}" type="presParOf" srcId="{FAA7E34E-69F4-49FE-964F-EFAFF1C1629E}" destId="{97A68902-952C-4C0C-9749-8D1559548D95}" srcOrd="0" destOrd="0" presId="urn:microsoft.com/office/officeart/2018/2/layout/IconVerticalSolidList"/>
    <dgm:cxn modelId="{FAE3309B-BE84-43C9-9636-A7EB3E5D67AB}" type="presParOf" srcId="{FAA7E34E-69F4-49FE-964F-EFAFF1C1629E}" destId="{8C83E58B-023F-465A-999D-804332BB778E}" srcOrd="1" destOrd="0" presId="urn:microsoft.com/office/officeart/2018/2/layout/IconVerticalSolidList"/>
    <dgm:cxn modelId="{5E6812E8-1D4C-45A2-916E-78CB2A2B74A6}" type="presParOf" srcId="{FAA7E34E-69F4-49FE-964F-EFAFF1C1629E}" destId="{BAECE607-D027-462F-A36C-BDA595E8AFA0}" srcOrd="2" destOrd="0" presId="urn:microsoft.com/office/officeart/2018/2/layout/IconVerticalSolidList"/>
    <dgm:cxn modelId="{1AB3FC60-D882-4042-A137-CC6C0910ABEF}" type="presParOf" srcId="{FAA7E34E-69F4-49FE-964F-EFAFF1C1629E}" destId="{0370B9A2-B250-4F93-98FB-D580A8331D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C75AE2-8E32-4837-BC51-75D0CB19F44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4B466F6-37AD-49DA-8C9C-F3E3D7810988}">
      <dgm:prSet/>
      <dgm:spPr/>
      <dgm:t>
        <a:bodyPr/>
        <a:lstStyle/>
        <a:p>
          <a:r>
            <a:rPr lang="en-US"/>
            <a:t>Data Protection breaches</a:t>
          </a:r>
        </a:p>
      </dgm:t>
    </dgm:pt>
    <dgm:pt modelId="{ACD5FCD4-22C5-41A7-A465-8C75E6EE9987}" type="parTrans" cxnId="{D0074566-3C9F-4813-A645-4BAA79276AC3}">
      <dgm:prSet/>
      <dgm:spPr/>
      <dgm:t>
        <a:bodyPr/>
        <a:lstStyle/>
        <a:p>
          <a:endParaRPr lang="en-US"/>
        </a:p>
      </dgm:t>
    </dgm:pt>
    <dgm:pt modelId="{97584965-C9D8-4B35-8BE5-0E023E1A4F7F}" type="sibTrans" cxnId="{D0074566-3C9F-4813-A645-4BAA79276AC3}">
      <dgm:prSet/>
      <dgm:spPr/>
      <dgm:t>
        <a:bodyPr/>
        <a:lstStyle/>
        <a:p>
          <a:endParaRPr lang="en-US"/>
        </a:p>
      </dgm:t>
    </dgm:pt>
    <dgm:pt modelId="{86CBC652-D763-4D76-BBFF-56954CD02B75}">
      <dgm:prSet/>
      <dgm:spPr/>
      <dgm:t>
        <a:bodyPr/>
        <a:lstStyle/>
        <a:p>
          <a:r>
            <a:rPr lang="en-US"/>
            <a:t>Harassment at work</a:t>
          </a:r>
        </a:p>
      </dgm:t>
    </dgm:pt>
    <dgm:pt modelId="{D43BCDE3-B114-482F-AFB2-74B3E6030862}" type="parTrans" cxnId="{1D9C3B04-9B25-4DB2-AF25-25912BEEFA6F}">
      <dgm:prSet/>
      <dgm:spPr/>
      <dgm:t>
        <a:bodyPr/>
        <a:lstStyle/>
        <a:p>
          <a:endParaRPr lang="en-US"/>
        </a:p>
      </dgm:t>
    </dgm:pt>
    <dgm:pt modelId="{607E1875-9987-416F-A0D5-7D5749CCDF62}" type="sibTrans" cxnId="{1D9C3B04-9B25-4DB2-AF25-25912BEEFA6F}">
      <dgm:prSet/>
      <dgm:spPr/>
      <dgm:t>
        <a:bodyPr/>
        <a:lstStyle/>
        <a:p>
          <a:endParaRPr lang="en-US"/>
        </a:p>
      </dgm:t>
    </dgm:pt>
    <dgm:pt modelId="{E9C48488-DA9F-4AF2-A870-BCAE768CDFF2}">
      <dgm:prSet/>
      <dgm:spPr/>
      <dgm:t>
        <a:bodyPr/>
        <a:lstStyle/>
        <a:p>
          <a:r>
            <a:rPr lang="en-US"/>
            <a:t>Failure to consult over TUPE</a:t>
          </a:r>
        </a:p>
      </dgm:t>
    </dgm:pt>
    <dgm:pt modelId="{F07C0683-A8E9-4D28-8FE1-BA32EED63635}" type="parTrans" cxnId="{D2517D27-169A-4BC8-B814-1F98E8D4574A}">
      <dgm:prSet/>
      <dgm:spPr/>
      <dgm:t>
        <a:bodyPr/>
        <a:lstStyle/>
        <a:p>
          <a:endParaRPr lang="en-US"/>
        </a:p>
      </dgm:t>
    </dgm:pt>
    <dgm:pt modelId="{152CDB0F-5CA0-41E9-90F8-CFD3FD7AEA13}" type="sibTrans" cxnId="{D2517D27-169A-4BC8-B814-1F98E8D4574A}">
      <dgm:prSet/>
      <dgm:spPr/>
      <dgm:t>
        <a:bodyPr/>
        <a:lstStyle/>
        <a:p>
          <a:endParaRPr lang="en-US"/>
        </a:p>
      </dgm:t>
    </dgm:pt>
    <dgm:pt modelId="{5A4C2650-C70F-468C-BD4E-19107CC2F367}">
      <dgm:prSet/>
      <dgm:spPr/>
      <dgm:t>
        <a:bodyPr/>
        <a:lstStyle/>
        <a:p>
          <a:r>
            <a:rPr lang="en-US"/>
            <a:t>Disability and failire to make reasonable adjustments</a:t>
          </a:r>
        </a:p>
      </dgm:t>
    </dgm:pt>
    <dgm:pt modelId="{10393EED-89C9-4409-8BE9-0618151F8BF6}" type="parTrans" cxnId="{C194C580-C7EF-43B1-A179-254CDDE3D9B2}">
      <dgm:prSet/>
      <dgm:spPr/>
      <dgm:t>
        <a:bodyPr/>
        <a:lstStyle/>
        <a:p>
          <a:endParaRPr lang="en-US"/>
        </a:p>
      </dgm:t>
    </dgm:pt>
    <dgm:pt modelId="{1F1FA8DD-A68A-47EB-8E2A-B32C3D500872}" type="sibTrans" cxnId="{C194C580-C7EF-43B1-A179-254CDDE3D9B2}">
      <dgm:prSet/>
      <dgm:spPr/>
      <dgm:t>
        <a:bodyPr/>
        <a:lstStyle/>
        <a:p>
          <a:endParaRPr lang="en-US"/>
        </a:p>
      </dgm:t>
    </dgm:pt>
    <dgm:pt modelId="{E98EAF8B-6C32-4FE5-97C1-6032561E213F}">
      <dgm:prSet/>
      <dgm:spPr/>
      <dgm:t>
        <a:bodyPr/>
        <a:lstStyle/>
        <a:p>
          <a:r>
            <a:rPr lang="en-US"/>
            <a:t>Dispute resolution</a:t>
          </a:r>
        </a:p>
      </dgm:t>
    </dgm:pt>
    <dgm:pt modelId="{C11271C7-FA22-4F9B-8692-E21991BD8170}" type="parTrans" cxnId="{0908CF3B-5554-49FA-8FEF-5ED493150822}">
      <dgm:prSet/>
      <dgm:spPr/>
      <dgm:t>
        <a:bodyPr/>
        <a:lstStyle/>
        <a:p>
          <a:endParaRPr lang="en-US"/>
        </a:p>
      </dgm:t>
    </dgm:pt>
    <dgm:pt modelId="{8C8B9F44-7F0D-4D1F-9860-6F0478259A11}" type="sibTrans" cxnId="{0908CF3B-5554-49FA-8FEF-5ED493150822}">
      <dgm:prSet/>
      <dgm:spPr/>
      <dgm:t>
        <a:bodyPr/>
        <a:lstStyle/>
        <a:p>
          <a:endParaRPr lang="en-US"/>
        </a:p>
      </dgm:t>
    </dgm:pt>
    <dgm:pt modelId="{1363F303-8376-401B-867E-264AC6A17D14}" type="pres">
      <dgm:prSet presAssocID="{13C75AE2-8E32-4837-BC51-75D0CB19F44A}" presName="linear" presStyleCnt="0">
        <dgm:presLayoutVars>
          <dgm:animLvl val="lvl"/>
          <dgm:resizeHandles val="exact"/>
        </dgm:presLayoutVars>
      </dgm:prSet>
      <dgm:spPr/>
    </dgm:pt>
    <dgm:pt modelId="{45747653-63FD-48D8-A26C-27682693B4A4}" type="pres">
      <dgm:prSet presAssocID="{44B466F6-37AD-49DA-8C9C-F3E3D7810988}" presName="parentText" presStyleLbl="node1" presStyleIdx="0" presStyleCnt="5">
        <dgm:presLayoutVars>
          <dgm:chMax val="0"/>
          <dgm:bulletEnabled val="1"/>
        </dgm:presLayoutVars>
      </dgm:prSet>
      <dgm:spPr/>
    </dgm:pt>
    <dgm:pt modelId="{F15E77DE-A15E-4ADC-98E7-484033A9023D}" type="pres">
      <dgm:prSet presAssocID="{97584965-C9D8-4B35-8BE5-0E023E1A4F7F}" presName="spacer" presStyleCnt="0"/>
      <dgm:spPr/>
    </dgm:pt>
    <dgm:pt modelId="{912B7587-A991-49C7-9F09-3700911C40AA}" type="pres">
      <dgm:prSet presAssocID="{86CBC652-D763-4D76-BBFF-56954CD02B75}" presName="parentText" presStyleLbl="node1" presStyleIdx="1" presStyleCnt="5">
        <dgm:presLayoutVars>
          <dgm:chMax val="0"/>
          <dgm:bulletEnabled val="1"/>
        </dgm:presLayoutVars>
      </dgm:prSet>
      <dgm:spPr/>
    </dgm:pt>
    <dgm:pt modelId="{33415160-0BC3-40EA-A7D8-1ED26EEE2E70}" type="pres">
      <dgm:prSet presAssocID="{607E1875-9987-416F-A0D5-7D5749CCDF62}" presName="spacer" presStyleCnt="0"/>
      <dgm:spPr/>
    </dgm:pt>
    <dgm:pt modelId="{253AB36C-00F9-49D1-A0CE-FDB2E4BF1975}" type="pres">
      <dgm:prSet presAssocID="{E9C48488-DA9F-4AF2-A870-BCAE768CDFF2}" presName="parentText" presStyleLbl="node1" presStyleIdx="2" presStyleCnt="5">
        <dgm:presLayoutVars>
          <dgm:chMax val="0"/>
          <dgm:bulletEnabled val="1"/>
        </dgm:presLayoutVars>
      </dgm:prSet>
      <dgm:spPr/>
    </dgm:pt>
    <dgm:pt modelId="{674992D8-4E46-4C47-9685-2328C4EC8046}" type="pres">
      <dgm:prSet presAssocID="{152CDB0F-5CA0-41E9-90F8-CFD3FD7AEA13}" presName="spacer" presStyleCnt="0"/>
      <dgm:spPr/>
    </dgm:pt>
    <dgm:pt modelId="{3B7400DE-5CAE-4392-956D-62062C5D5301}" type="pres">
      <dgm:prSet presAssocID="{5A4C2650-C70F-468C-BD4E-19107CC2F367}" presName="parentText" presStyleLbl="node1" presStyleIdx="3" presStyleCnt="5">
        <dgm:presLayoutVars>
          <dgm:chMax val="0"/>
          <dgm:bulletEnabled val="1"/>
        </dgm:presLayoutVars>
      </dgm:prSet>
      <dgm:spPr/>
    </dgm:pt>
    <dgm:pt modelId="{076B941B-1980-4BB2-A009-6F43683CA840}" type="pres">
      <dgm:prSet presAssocID="{1F1FA8DD-A68A-47EB-8E2A-B32C3D500872}" presName="spacer" presStyleCnt="0"/>
      <dgm:spPr/>
    </dgm:pt>
    <dgm:pt modelId="{71336675-4DB5-4BF7-B534-A36E8597CBEA}" type="pres">
      <dgm:prSet presAssocID="{E98EAF8B-6C32-4FE5-97C1-6032561E213F}" presName="parentText" presStyleLbl="node1" presStyleIdx="4" presStyleCnt="5">
        <dgm:presLayoutVars>
          <dgm:chMax val="0"/>
          <dgm:bulletEnabled val="1"/>
        </dgm:presLayoutVars>
      </dgm:prSet>
      <dgm:spPr/>
    </dgm:pt>
  </dgm:ptLst>
  <dgm:cxnLst>
    <dgm:cxn modelId="{1D9C3B04-9B25-4DB2-AF25-25912BEEFA6F}" srcId="{13C75AE2-8E32-4837-BC51-75D0CB19F44A}" destId="{86CBC652-D763-4D76-BBFF-56954CD02B75}" srcOrd="1" destOrd="0" parTransId="{D43BCDE3-B114-482F-AFB2-74B3E6030862}" sibTransId="{607E1875-9987-416F-A0D5-7D5749CCDF62}"/>
    <dgm:cxn modelId="{D2517D27-169A-4BC8-B814-1F98E8D4574A}" srcId="{13C75AE2-8E32-4837-BC51-75D0CB19F44A}" destId="{E9C48488-DA9F-4AF2-A870-BCAE768CDFF2}" srcOrd="2" destOrd="0" parTransId="{F07C0683-A8E9-4D28-8FE1-BA32EED63635}" sibTransId="{152CDB0F-5CA0-41E9-90F8-CFD3FD7AEA13}"/>
    <dgm:cxn modelId="{0908CF3B-5554-49FA-8FEF-5ED493150822}" srcId="{13C75AE2-8E32-4837-BC51-75D0CB19F44A}" destId="{E98EAF8B-6C32-4FE5-97C1-6032561E213F}" srcOrd="4" destOrd="0" parTransId="{C11271C7-FA22-4F9B-8692-E21991BD8170}" sibTransId="{8C8B9F44-7F0D-4D1F-9860-6F0478259A11}"/>
    <dgm:cxn modelId="{0B098760-8700-40BC-8D4B-7A7A52EFCE6B}" type="presOf" srcId="{13C75AE2-8E32-4837-BC51-75D0CB19F44A}" destId="{1363F303-8376-401B-867E-264AC6A17D14}" srcOrd="0" destOrd="0" presId="urn:microsoft.com/office/officeart/2005/8/layout/vList2"/>
    <dgm:cxn modelId="{D0074566-3C9F-4813-A645-4BAA79276AC3}" srcId="{13C75AE2-8E32-4837-BC51-75D0CB19F44A}" destId="{44B466F6-37AD-49DA-8C9C-F3E3D7810988}" srcOrd="0" destOrd="0" parTransId="{ACD5FCD4-22C5-41A7-A465-8C75E6EE9987}" sibTransId="{97584965-C9D8-4B35-8BE5-0E023E1A4F7F}"/>
    <dgm:cxn modelId="{7407956C-BCD0-4B09-AF71-D1628E1AAE08}" type="presOf" srcId="{5A4C2650-C70F-468C-BD4E-19107CC2F367}" destId="{3B7400DE-5CAE-4392-956D-62062C5D5301}" srcOrd="0" destOrd="0" presId="urn:microsoft.com/office/officeart/2005/8/layout/vList2"/>
    <dgm:cxn modelId="{0851844D-E98E-45FA-AA55-3B22EF9346BF}" type="presOf" srcId="{E98EAF8B-6C32-4FE5-97C1-6032561E213F}" destId="{71336675-4DB5-4BF7-B534-A36E8597CBEA}" srcOrd="0" destOrd="0" presId="urn:microsoft.com/office/officeart/2005/8/layout/vList2"/>
    <dgm:cxn modelId="{1A6B997B-11A8-4D69-B05E-15B1E1E8D4C0}" type="presOf" srcId="{86CBC652-D763-4D76-BBFF-56954CD02B75}" destId="{912B7587-A991-49C7-9F09-3700911C40AA}" srcOrd="0" destOrd="0" presId="urn:microsoft.com/office/officeart/2005/8/layout/vList2"/>
    <dgm:cxn modelId="{C194C580-C7EF-43B1-A179-254CDDE3D9B2}" srcId="{13C75AE2-8E32-4837-BC51-75D0CB19F44A}" destId="{5A4C2650-C70F-468C-BD4E-19107CC2F367}" srcOrd="3" destOrd="0" parTransId="{10393EED-89C9-4409-8BE9-0618151F8BF6}" sibTransId="{1F1FA8DD-A68A-47EB-8E2A-B32C3D500872}"/>
    <dgm:cxn modelId="{070ABDAA-7A43-49EB-A302-91BF27715DB0}" type="presOf" srcId="{44B466F6-37AD-49DA-8C9C-F3E3D7810988}" destId="{45747653-63FD-48D8-A26C-27682693B4A4}" srcOrd="0" destOrd="0" presId="urn:microsoft.com/office/officeart/2005/8/layout/vList2"/>
    <dgm:cxn modelId="{C5069DBB-2D1B-47D2-94F5-632D08056DD3}" type="presOf" srcId="{E9C48488-DA9F-4AF2-A870-BCAE768CDFF2}" destId="{253AB36C-00F9-49D1-A0CE-FDB2E4BF1975}" srcOrd="0" destOrd="0" presId="urn:microsoft.com/office/officeart/2005/8/layout/vList2"/>
    <dgm:cxn modelId="{27B62F57-9218-42DF-95C7-B3920C6607AB}" type="presParOf" srcId="{1363F303-8376-401B-867E-264AC6A17D14}" destId="{45747653-63FD-48D8-A26C-27682693B4A4}" srcOrd="0" destOrd="0" presId="urn:microsoft.com/office/officeart/2005/8/layout/vList2"/>
    <dgm:cxn modelId="{3693BEA9-3327-4554-A2FE-7D7FDBC1C96C}" type="presParOf" srcId="{1363F303-8376-401B-867E-264AC6A17D14}" destId="{F15E77DE-A15E-4ADC-98E7-484033A9023D}" srcOrd="1" destOrd="0" presId="urn:microsoft.com/office/officeart/2005/8/layout/vList2"/>
    <dgm:cxn modelId="{C3E1D242-BAA7-4A8C-9F58-E6CDA9D64CEF}" type="presParOf" srcId="{1363F303-8376-401B-867E-264AC6A17D14}" destId="{912B7587-A991-49C7-9F09-3700911C40AA}" srcOrd="2" destOrd="0" presId="urn:microsoft.com/office/officeart/2005/8/layout/vList2"/>
    <dgm:cxn modelId="{C6E5B7A1-8E96-422F-AD88-54CE8E12B6AB}" type="presParOf" srcId="{1363F303-8376-401B-867E-264AC6A17D14}" destId="{33415160-0BC3-40EA-A7D8-1ED26EEE2E70}" srcOrd="3" destOrd="0" presId="urn:microsoft.com/office/officeart/2005/8/layout/vList2"/>
    <dgm:cxn modelId="{284F1419-993E-4492-A1A8-476D2B6691F1}" type="presParOf" srcId="{1363F303-8376-401B-867E-264AC6A17D14}" destId="{253AB36C-00F9-49D1-A0CE-FDB2E4BF1975}" srcOrd="4" destOrd="0" presId="urn:microsoft.com/office/officeart/2005/8/layout/vList2"/>
    <dgm:cxn modelId="{150941DE-76B0-47D5-8B01-113B6A6A0739}" type="presParOf" srcId="{1363F303-8376-401B-867E-264AC6A17D14}" destId="{674992D8-4E46-4C47-9685-2328C4EC8046}" srcOrd="5" destOrd="0" presId="urn:microsoft.com/office/officeart/2005/8/layout/vList2"/>
    <dgm:cxn modelId="{6666CD74-C1F9-422F-8212-EBB10AB6B27E}" type="presParOf" srcId="{1363F303-8376-401B-867E-264AC6A17D14}" destId="{3B7400DE-5CAE-4392-956D-62062C5D5301}" srcOrd="6" destOrd="0" presId="urn:microsoft.com/office/officeart/2005/8/layout/vList2"/>
    <dgm:cxn modelId="{BD75C6D1-EFF6-4844-8E97-E07FA562AA6C}" type="presParOf" srcId="{1363F303-8376-401B-867E-264AC6A17D14}" destId="{076B941B-1980-4BB2-A009-6F43683CA840}" srcOrd="7" destOrd="0" presId="urn:microsoft.com/office/officeart/2005/8/layout/vList2"/>
    <dgm:cxn modelId="{C453032A-83E4-4EF0-9EFE-44BA90BB3486}" type="presParOf" srcId="{1363F303-8376-401B-867E-264AC6A17D14}" destId="{71336675-4DB5-4BF7-B534-A36E8597CBE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C9F13B-B3A6-482C-8792-8047FFFF09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C0075E-294D-4BB0-950C-64FAAF96DFBE}">
      <dgm:prSet/>
      <dgm:spPr/>
      <dgm:t>
        <a:bodyPr/>
        <a:lstStyle/>
        <a:p>
          <a:r>
            <a:rPr lang="en-US"/>
            <a:t>Explain core principles that underpin employment law</a:t>
          </a:r>
        </a:p>
      </dgm:t>
    </dgm:pt>
    <dgm:pt modelId="{23FC0340-DCE4-4FB3-B5C8-7B9EC69566BA}" type="parTrans" cxnId="{07E99184-B81C-4845-BD4A-E72393A9F365}">
      <dgm:prSet/>
      <dgm:spPr/>
      <dgm:t>
        <a:bodyPr/>
        <a:lstStyle/>
        <a:p>
          <a:endParaRPr lang="en-US"/>
        </a:p>
      </dgm:t>
    </dgm:pt>
    <dgm:pt modelId="{385B0F64-F225-450D-B7FC-399A8DE45742}" type="sibTrans" cxnId="{07E99184-B81C-4845-BD4A-E72393A9F365}">
      <dgm:prSet/>
      <dgm:spPr/>
      <dgm:t>
        <a:bodyPr/>
        <a:lstStyle/>
        <a:p>
          <a:endParaRPr lang="en-US"/>
        </a:p>
      </dgm:t>
    </dgm:pt>
    <dgm:pt modelId="{EE3312D3-DE31-4D26-849D-F2B6172CDC66}">
      <dgm:prSet/>
      <dgm:spPr/>
      <dgm:t>
        <a:bodyPr/>
        <a:lstStyle/>
        <a:p>
          <a:r>
            <a:rPr lang="en-US"/>
            <a:t>Advise colleagues about significant legal implications of decisions, plans or proprosals</a:t>
          </a:r>
        </a:p>
      </dgm:t>
    </dgm:pt>
    <dgm:pt modelId="{12B1136F-9F61-4FE8-8DB9-475D14B707C9}" type="parTrans" cxnId="{A4D84DE4-3FFD-413A-BB32-454EAF03FC21}">
      <dgm:prSet/>
      <dgm:spPr/>
      <dgm:t>
        <a:bodyPr/>
        <a:lstStyle/>
        <a:p>
          <a:endParaRPr lang="en-US"/>
        </a:p>
      </dgm:t>
    </dgm:pt>
    <dgm:pt modelId="{495393FA-80E2-4ACB-ACDD-883BDCA04333}" type="sibTrans" cxnId="{A4D84DE4-3FFD-413A-BB32-454EAF03FC21}">
      <dgm:prSet/>
      <dgm:spPr/>
      <dgm:t>
        <a:bodyPr/>
        <a:lstStyle/>
        <a:p>
          <a:endParaRPr lang="en-US"/>
        </a:p>
      </dgm:t>
    </dgm:pt>
    <dgm:pt modelId="{F3A2FCB0-8348-4C56-A33F-FB9A8DE272A1}">
      <dgm:prSet/>
      <dgm:spPr/>
      <dgm:t>
        <a:bodyPr/>
        <a:lstStyle/>
        <a:p>
          <a:r>
            <a:rPr lang="en-US"/>
            <a:t>Advise about the appropriate action that should be taken in workplace scenarios where employment regulation applies</a:t>
          </a:r>
        </a:p>
      </dgm:t>
    </dgm:pt>
    <dgm:pt modelId="{4794D6FC-39F7-467C-A11B-DD46FA9A00D9}" type="parTrans" cxnId="{F6276D7B-FDD0-444D-A023-1954EB0242B4}">
      <dgm:prSet/>
      <dgm:spPr/>
      <dgm:t>
        <a:bodyPr/>
        <a:lstStyle/>
        <a:p>
          <a:endParaRPr lang="en-US"/>
        </a:p>
      </dgm:t>
    </dgm:pt>
    <dgm:pt modelId="{31E488EB-F8A5-4386-9CC3-B83BAB457FE4}" type="sibTrans" cxnId="{F6276D7B-FDD0-444D-A023-1954EB0242B4}">
      <dgm:prSet/>
      <dgm:spPr/>
      <dgm:t>
        <a:bodyPr/>
        <a:lstStyle/>
        <a:p>
          <a:endParaRPr lang="en-US"/>
        </a:p>
      </dgm:t>
    </dgm:pt>
    <dgm:pt modelId="{55D0A10B-9B01-4B6B-96B5-A46152DAEA93}">
      <dgm:prSet/>
      <dgm:spPr/>
      <dgm:t>
        <a:bodyPr/>
        <a:lstStyle/>
        <a:p>
          <a:r>
            <a:rPr lang="en-US"/>
            <a:t>Play a leading role in determining the</a:t>
          </a:r>
          <a:r>
            <a:rPr lang="en-US" b="1"/>
            <a:t> appropriate organisational response</a:t>
          </a:r>
          <a:r>
            <a:rPr lang="en-US"/>
            <a:t> when legal action is anticipated, threatened or taken</a:t>
          </a:r>
        </a:p>
      </dgm:t>
    </dgm:pt>
    <dgm:pt modelId="{EBED7C92-62A4-48BD-96FB-427C015708AE}" type="parTrans" cxnId="{0F8E3894-509E-4192-AFB2-68A400DA9B0B}">
      <dgm:prSet/>
      <dgm:spPr/>
      <dgm:t>
        <a:bodyPr/>
        <a:lstStyle/>
        <a:p>
          <a:endParaRPr lang="en-US"/>
        </a:p>
      </dgm:t>
    </dgm:pt>
    <dgm:pt modelId="{8F499FA6-A6D4-4F34-9E55-44080A0351C2}" type="sibTrans" cxnId="{0F8E3894-509E-4192-AFB2-68A400DA9B0B}">
      <dgm:prSet/>
      <dgm:spPr/>
      <dgm:t>
        <a:bodyPr/>
        <a:lstStyle/>
        <a:p>
          <a:endParaRPr lang="en-US"/>
        </a:p>
      </dgm:t>
    </dgm:pt>
    <dgm:pt modelId="{38A94B74-6B46-44A5-8425-9295098BBA18}" type="pres">
      <dgm:prSet presAssocID="{BBC9F13B-B3A6-482C-8792-8047FFFF09C1}" presName="root" presStyleCnt="0">
        <dgm:presLayoutVars>
          <dgm:dir/>
          <dgm:resizeHandles val="exact"/>
        </dgm:presLayoutVars>
      </dgm:prSet>
      <dgm:spPr/>
    </dgm:pt>
    <dgm:pt modelId="{4AA440F2-13DB-4EE0-A923-E6588CDCCE42}" type="pres">
      <dgm:prSet presAssocID="{47C0075E-294D-4BB0-950C-64FAAF96DFBE}" presName="compNode" presStyleCnt="0"/>
      <dgm:spPr/>
    </dgm:pt>
    <dgm:pt modelId="{30F618D3-BA07-4790-BD6B-90D7CE358E93}" type="pres">
      <dgm:prSet presAssocID="{47C0075E-294D-4BB0-950C-64FAAF96DFBE}" presName="bgRect" presStyleLbl="bgShp" presStyleIdx="0" presStyleCnt="4"/>
      <dgm:spPr/>
    </dgm:pt>
    <dgm:pt modelId="{2F046EE4-F224-49E8-9446-349365570A04}" type="pres">
      <dgm:prSet presAssocID="{47C0075E-294D-4BB0-950C-64FAAF96DF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3AEFDA9-E372-442F-936B-92F7D2433AFB}" type="pres">
      <dgm:prSet presAssocID="{47C0075E-294D-4BB0-950C-64FAAF96DFBE}" presName="spaceRect" presStyleCnt="0"/>
      <dgm:spPr/>
    </dgm:pt>
    <dgm:pt modelId="{6C0CBE15-5957-47FE-8AB3-219CD7EB2968}" type="pres">
      <dgm:prSet presAssocID="{47C0075E-294D-4BB0-950C-64FAAF96DFBE}" presName="parTx" presStyleLbl="revTx" presStyleIdx="0" presStyleCnt="4">
        <dgm:presLayoutVars>
          <dgm:chMax val="0"/>
          <dgm:chPref val="0"/>
        </dgm:presLayoutVars>
      </dgm:prSet>
      <dgm:spPr/>
    </dgm:pt>
    <dgm:pt modelId="{00D0A692-2841-4709-B484-5D87F7F28B9F}" type="pres">
      <dgm:prSet presAssocID="{385B0F64-F225-450D-B7FC-399A8DE45742}" presName="sibTrans" presStyleCnt="0"/>
      <dgm:spPr/>
    </dgm:pt>
    <dgm:pt modelId="{F1B6AF1D-ACD8-4F37-95FB-5D8D39C18ED9}" type="pres">
      <dgm:prSet presAssocID="{EE3312D3-DE31-4D26-849D-F2B6172CDC66}" presName="compNode" presStyleCnt="0"/>
      <dgm:spPr/>
    </dgm:pt>
    <dgm:pt modelId="{674A65C4-334D-4CB1-A080-1A85B2A2055D}" type="pres">
      <dgm:prSet presAssocID="{EE3312D3-DE31-4D26-849D-F2B6172CDC66}" presName="bgRect" presStyleLbl="bgShp" presStyleIdx="1" presStyleCnt="4"/>
      <dgm:spPr/>
    </dgm:pt>
    <dgm:pt modelId="{21731797-D721-4394-A304-CD09FD596CDD}" type="pres">
      <dgm:prSet presAssocID="{EE3312D3-DE31-4D26-849D-F2B6172CDC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CA31AFD1-3027-429E-B5C5-26F8497DB250}" type="pres">
      <dgm:prSet presAssocID="{EE3312D3-DE31-4D26-849D-F2B6172CDC66}" presName="spaceRect" presStyleCnt="0"/>
      <dgm:spPr/>
    </dgm:pt>
    <dgm:pt modelId="{829313D8-3CB3-4D62-BE90-586B6B1B9789}" type="pres">
      <dgm:prSet presAssocID="{EE3312D3-DE31-4D26-849D-F2B6172CDC66}" presName="parTx" presStyleLbl="revTx" presStyleIdx="1" presStyleCnt="4">
        <dgm:presLayoutVars>
          <dgm:chMax val="0"/>
          <dgm:chPref val="0"/>
        </dgm:presLayoutVars>
      </dgm:prSet>
      <dgm:spPr/>
    </dgm:pt>
    <dgm:pt modelId="{FA29460D-DFCD-457D-9316-6B1E0FFF1DA3}" type="pres">
      <dgm:prSet presAssocID="{495393FA-80E2-4ACB-ACDD-883BDCA04333}" presName="sibTrans" presStyleCnt="0"/>
      <dgm:spPr/>
    </dgm:pt>
    <dgm:pt modelId="{5EF46673-7351-4A99-8A77-D770CA328B59}" type="pres">
      <dgm:prSet presAssocID="{F3A2FCB0-8348-4C56-A33F-FB9A8DE272A1}" presName="compNode" presStyleCnt="0"/>
      <dgm:spPr/>
    </dgm:pt>
    <dgm:pt modelId="{5A64C4BA-B616-4000-971F-4DE07C71CC66}" type="pres">
      <dgm:prSet presAssocID="{F3A2FCB0-8348-4C56-A33F-FB9A8DE272A1}" presName="bgRect" presStyleLbl="bgShp" presStyleIdx="2" presStyleCnt="4"/>
      <dgm:spPr/>
    </dgm:pt>
    <dgm:pt modelId="{7C16B77D-4F9E-4B0A-9FD9-1D4AAEB97EEC}" type="pres">
      <dgm:prSet presAssocID="{F3A2FCB0-8348-4C56-A33F-FB9A8DE272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2E413DF8-0D01-4FF1-B0F4-62022A9F0411}" type="pres">
      <dgm:prSet presAssocID="{F3A2FCB0-8348-4C56-A33F-FB9A8DE272A1}" presName="spaceRect" presStyleCnt="0"/>
      <dgm:spPr/>
    </dgm:pt>
    <dgm:pt modelId="{2642A7B2-E68C-49CF-9663-2F70D02A212D}" type="pres">
      <dgm:prSet presAssocID="{F3A2FCB0-8348-4C56-A33F-FB9A8DE272A1}" presName="parTx" presStyleLbl="revTx" presStyleIdx="2" presStyleCnt="4">
        <dgm:presLayoutVars>
          <dgm:chMax val="0"/>
          <dgm:chPref val="0"/>
        </dgm:presLayoutVars>
      </dgm:prSet>
      <dgm:spPr/>
    </dgm:pt>
    <dgm:pt modelId="{2C240B03-5CFC-4CD7-B700-FFEFF94D5B8E}" type="pres">
      <dgm:prSet presAssocID="{31E488EB-F8A5-4386-9CC3-B83BAB457FE4}" presName="sibTrans" presStyleCnt="0"/>
      <dgm:spPr/>
    </dgm:pt>
    <dgm:pt modelId="{4DD8CED0-8A8F-4EBB-83D7-80349D697AFA}" type="pres">
      <dgm:prSet presAssocID="{55D0A10B-9B01-4B6B-96B5-A46152DAEA93}" presName="compNode" presStyleCnt="0"/>
      <dgm:spPr/>
    </dgm:pt>
    <dgm:pt modelId="{7EC85AFA-6CD8-4C2F-8631-5C005A9BAEC0}" type="pres">
      <dgm:prSet presAssocID="{55D0A10B-9B01-4B6B-96B5-A46152DAEA93}" presName="bgRect" presStyleLbl="bgShp" presStyleIdx="3" presStyleCnt="4"/>
      <dgm:spPr/>
    </dgm:pt>
    <dgm:pt modelId="{4A9345C4-6208-485E-B84A-AD6F251C02B3}" type="pres">
      <dgm:prSet presAssocID="{55D0A10B-9B01-4B6B-96B5-A46152DAEA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46A58A60-AEDB-48E0-BEEA-C60C648A064E}" type="pres">
      <dgm:prSet presAssocID="{55D0A10B-9B01-4B6B-96B5-A46152DAEA93}" presName="spaceRect" presStyleCnt="0"/>
      <dgm:spPr/>
    </dgm:pt>
    <dgm:pt modelId="{A1F1B771-B4C8-4290-A68D-2198860F3B40}" type="pres">
      <dgm:prSet presAssocID="{55D0A10B-9B01-4B6B-96B5-A46152DAEA93}" presName="parTx" presStyleLbl="revTx" presStyleIdx="3" presStyleCnt="4">
        <dgm:presLayoutVars>
          <dgm:chMax val="0"/>
          <dgm:chPref val="0"/>
        </dgm:presLayoutVars>
      </dgm:prSet>
      <dgm:spPr/>
    </dgm:pt>
  </dgm:ptLst>
  <dgm:cxnLst>
    <dgm:cxn modelId="{B80F532E-787F-4257-8DF6-A8F34FB6B3F6}" type="presOf" srcId="{47C0075E-294D-4BB0-950C-64FAAF96DFBE}" destId="{6C0CBE15-5957-47FE-8AB3-219CD7EB2968}" srcOrd="0" destOrd="0" presId="urn:microsoft.com/office/officeart/2018/2/layout/IconVerticalSolidList"/>
    <dgm:cxn modelId="{5409E43A-A23F-41C6-B75F-EEA14D4D0BD0}" type="presOf" srcId="{55D0A10B-9B01-4B6B-96B5-A46152DAEA93}" destId="{A1F1B771-B4C8-4290-A68D-2198860F3B40}" srcOrd="0" destOrd="0" presId="urn:microsoft.com/office/officeart/2018/2/layout/IconVerticalSolidList"/>
    <dgm:cxn modelId="{67380472-FC1F-405C-B489-1B852B940AF2}" type="presOf" srcId="{BBC9F13B-B3A6-482C-8792-8047FFFF09C1}" destId="{38A94B74-6B46-44A5-8425-9295098BBA18}" srcOrd="0" destOrd="0" presId="urn:microsoft.com/office/officeart/2018/2/layout/IconVerticalSolidList"/>
    <dgm:cxn modelId="{FC0EC958-4010-4C66-9136-BA4AFC356631}" type="presOf" srcId="{F3A2FCB0-8348-4C56-A33F-FB9A8DE272A1}" destId="{2642A7B2-E68C-49CF-9663-2F70D02A212D}" srcOrd="0" destOrd="0" presId="urn:microsoft.com/office/officeart/2018/2/layout/IconVerticalSolidList"/>
    <dgm:cxn modelId="{F6276D7B-FDD0-444D-A023-1954EB0242B4}" srcId="{BBC9F13B-B3A6-482C-8792-8047FFFF09C1}" destId="{F3A2FCB0-8348-4C56-A33F-FB9A8DE272A1}" srcOrd="2" destOrd="0" parTransId="{4794D6FC-39F7-467C-A11B-DD46FA9A00D9}" sibTransId="{31E488EB-F8A5-4386-9CC3-B83BAB457FE4}"/>
    <dgm:cxn modelId="{07E99184-B81C-4845-BD4A-E72393A9F365}" srcId="{BBC9F13B-B3A6-482C-8792-8047FFFF09C1}" destId="{47C0075E-294D-4BB0-950C-64FAAF96DFBE}" srcOrd="0" destOrd="0" parTransId="{23FC0340-DCE4-4FB3-B5C8-7B9EC69566BA}" sibTransId="{385B0F64-F225-450D-B7FC-399A8DE45742}"/>
    <dgm:cxn modelId="{0F8E3894-509E-4192-AFB2-68A400DA9B0B}" srcId="{BBC9F13B-B3A6-482C-8792-8047FFFF09C1}" destId="{55D0A10B-9B01-4B6B-96B5-A46152DAEA93}" srcOrd="3" destOrd="0" parTransId="{EBED7C92-62A4-48BD-96FB-427C015708AE}" sibTransId="{8F499FA6-A6D4-4F34-9E55-44080A0351C2}"/>
    <dgm:cxn modelId="{8C0A32DC-BD9E-4A82-B9B6-1031704AE6E6}" type="presOf" srcId="{EE3312D3-DE31-4D26-849D-F2B6172CDC66}" destId="{829313D8-3CB3-4D62-BE90-586B6B1B9789}" srcOrd="0" destOrd="0" presId="urn:microsoft.com/office/officeart/2018/2/layout/IconVerticalSolidList"/>
    <dgm:cxn modelId="{A4D84DE4-3FFD-413A-BB32-454EAF03FC21}" srcId="{BBC9F13B-B3A6-482C-8792-8047FFFF09C1}" destId="{EE3312D3-DE31-4D26-849D-F2B6172CDC66}" srcOrd="1" destOrd="0" parTransId="{12B1136F-9F61-4FE8-8DB9-475D14B707C9}" sibTransId="{495393FA-80E2-4ACB-ACDD-883BDCA04333}"/>
    <dgm:cxn modelId="{A26AB659-5FCF-402D-AE08-FBE0FE9CCF97}" type="presParOf" srcId="{38A94B74-6B46-44A5-8425-9295098BBA18}" destId="{4AA440F2-13DB-4EE0-A923-E6588CDCCE42}" srcOrd="0" destOrd="0" presId="urn:microsoft.com/office/officeart/2018/2/layout/IconVerticalSolidList"/>
    <dgm:cxn modelId="{D09FD464-E90C-45A0-8413-A7FA0FE41178}" type="presParOf" srcId="{4AA440F2-13DB-4EE0-A923-E6588CDCCE42}" destId="{30F618D3-BA07-4790-BD6B-90D7CE358E93}" srcOrd="0" destOrd="0" presId="urn:microsoft.com/office/officeart/2018/2/layout/IconVerticalSolidList"/>
    <dgm:cxn modelId="{431C31A0-2CEA-4510-B95D-C19D4FA077AB}" type="presParOf" srcId="{4AA440F2-13DB-4EE0-A923-E6588CDCCE42}" destId="{2F046EE4-F224-49E8-9446-349365570A04}" srcOrd="1" destOrd="0" presId="urn:microsoft.com/office/officeart/2018/2/layout/IconVerticalSolidList"/>
    <dgm:cxn modelId="{664D5F0C-AD0B-422F-B76B-164C8B3B7588}" type="presParOf" srcId="{4AA440F2-13DB-4EE0-A923-E6588CDCCE42}" destId="{E3AEFDA9-E372-442F-936B-92F7D2433AFB}" srcOrd="2" destOrd="0" presId="urn:microsoft.com/office/officeart/2018/2/layout/IconVerticalSolidList"/>
    <dgm:cxn modelId="{6AF58482-9D74-4AB9-ADB1-B81978D97B2C}" type="presParOf" srcId="{4AA440F2-13DB-4EE0-A923-E6588CDCCE42}" destId="{6C0CBE15-5957-47FE-8AB3-219CD7EB2968}" srcOrd="3" destOrd="0" presId="urn:microsoft.com/office/officeart/2018/2/layout/IconVerticalSolidList"/>
    <dgm:cxn modelId="{E3C6F55B-2556-447C-98CC-614969BAFC85}" type="presParOf" srcId="{38A94B74-6B46-44A5-8425-9295098BBA18}" destId="{00D0A692-2841-4709-B484-5D87F7F28B9F}" srcOrd="1" destOrd="0" presId="urn:microsoft.com/office/officeart/2018/2/layout/IconVerticalSolidList"/>
    <dgm:cxn modelId="{8191E514-B7F1-45DC-9239-1D9B243317B8}" type="presParOf" srcId="{38A94B74-6B46-44A5-8425-9295098BBA18}" destId="{F1B6AF1D-ACD8-4F37-95FB-5D8D39C18ED9}" srcOrd="2" destOrd="0" presId="urn:microsoft.com/office/officeart/2018/2/layout/IconVerticalSolidList"/>
    <dgm:cxn modelId="{AD8D15DE-961D-4CFA-A13F-082BD4E7B2ED}" type="presParOf" srcId="{F1B6AF1D-ACD8-4F37-95FB-5D8D39C18ED9}" destId="{674A65C4-334D-4CB1-A080-1A85B2A2055D}" srcOrd="0" destOrd="0" presId="urn:microsoft.com/office/officeart/2018/2/layout/IconVerticalSolidList"/>
    <dgm:cxn modelId="{2BD84C6A-95CA-4C27-81F1-6078190ABE77}" type="presParOf" srcId="{F1B6AF1D-ACD8-4F37-95FB-5D8D39C18ED9}" destId="{21731797-D721-4394-A304-CD09FD596CDD}" srcOrd="1" destOrd="0" presId="urn:microsoft.com/office/officeart/2018/2/layout/IconVerticalSolidList"/>
    <dgm:cxn modelId="{680C8566-EA7D-4EF9-B360-8B6CEB9A1AA5}" type="presParOf" srcId="{F1B6AF1D-ACD8-4F37-95FB-5D8D39C18ED9}" destId="{CA31AFD1-3027-429E-B5C5-26F8497DB250}" srcOrd="2" destOrd="0" presId="urn:microsoft.com/office/officeart/2018/2/layout/IconVerticalSolidList"/>
    <dgm:cxn modelId="{7EF7AA68-9B26-4726-BBA2-5787C5461809}" type="presParOf" srcId="{F1B6AF1D-ACD8-4F37-95FB-5D8D39C18ED9}" destId="{829313D8-3CB3-4D62-BE90-586B6B1B9789}" srcOrd="3" destOrd="0" presId="urn:microsoft.com/office/officeart/2018/2/layout/IconVerticalSolidList"/>
    <dgm:cxn modelId="{D8C45285-FF81-4E99-AA13-97597EE1B05A}" type="presParOf" srcId="{38A94B74-6B46-44A5-8425-9295098BBA18}" destId="{FA29460D-DFCD-457D-9316-6B1E0FFF1DA3}" srcOrd="3" destOrd="0" presId="urn:microsoft.com/office/officeart/2018/2/layout/IconVerticalSolidList"/>
    <dgm:cxn modelId="{BA7C4D00-50DC-4131-96D9-3E78520D2327}" type="presParOf" srcId="{38A94B74-6B46-44A5-8425-9295098BBA18}" destId="{5EF46673-7351-4A99-8A77-D770CA328B59}" srcOrd="4" destOrd="0" presId="urn:microsoft.com/office/officeart/2018/2/layout/IconVerticalSolidList"/>
    <dgm:cxn modelId="{63B254D7-51DC-44D9-B6D2-3CA411739DC8}" type="presParOf" srcId="{5EF46673-7351-4A99-8A77-D770CA328B59}" destId="{5A64C4BA-B616-4000-971F-4DE07C71CC66}" srcOrd="0" destOrd="0" presId="urn:microsoft.com/office/officeart/2018/2/layout/IconVerticalSolidList"/>
    <dgm:cxn modelId="{38B68DBE-4478-4A4B-8A88-6E99268358F9}" type="presParOf" srcId="{5EF46673-7351-4A99-8A77-D770CA328B59}" destId="{7C16B77D-4F9E-4B0A-9FD9-1D4AAEB97EEC}" srcOrd="1" destOrd="0" presId="urn:microsoft.com/office/officeart/2018/2/layout/IconVerticalSolidList"/>
    <dgm:cxn modelId="{C6EE9E02-C397-4251-A911-F432D5F02AEE}" type="presParOf" srcId="{5EF46673-7351-4A99-8A77-D770CA328B59}" destId="{2E413DF8-0D01-4FF1-B0F4-62022A9F0411}" srcOrd="2" destOrd="0" presId="urn:microsoft.com/office/officeart/2018/2/layout/IconVerticalSolidList"/>
    <dgm:cxn modelId="{823111D5-4604-4411-9F22-46D389AEEA48}" type="presParOf" srcId="{5EF46673-7351-4A99-8A77-D770CA328B59}" destId="{2642A7B2-E68C-49CF-9663-2F70D02A212D}" srcOrd="3" destOrd="0" presId="urn:microsoft.com/office/officeart/2018/2/layout/IconVerticalSolidList"/>
    <dgm:cxn modelId="{B366A6E6-47D3-4C4D-9887-F25A338E3C1C}" type="presParOf" srcId="{38A94B74-6B46-44A5-8425-9295098BBA18}" destId="{2C240B03-5CFC-4CD7-B700-FFEFF94D5B8E}" srcOrd="5" destOrd="0" presId="urn:microsoft.com/office/officeart/2018/2/layout/IconVerticalSolidList"/>
    <dgm:cxn modelId="{00B3AAFD-5641-4628-9200-ABF3E10D9261}" type="presParOf" srcId="{38A94B74-6B46-44A5-8425-9295098BBA18}" destId="{4DD8CED0-8A8F-4EBB-83D7-80349D697AFA}" srcOrd="6" destOrd="0" presId="urn:microsoft.com/office/officeart/2018/2/layout/IconVerticalSolidList"/>
    <dgm:cxn modelId="{D70CDBFB-06AA-4BC9-83D0-4D175522521B}" type="presParOf" srcId="{4DD8CED0-8A8F-4EBB-83D7-80349D697AFA}" destId="{7EC85AFA-6CD8-4C2F-8631-5C005A9BAEC0}" srcOrd="0" destOrd="0" presId="urn:microsoft.com/office/officeart/2018/2/layout/IconVerticalSolidList"/>
    <dgm:cxn modelId="{140FEB4E-E597-4723-8253-B3722DB76189}" type="presParOf" srcId="{4DD8CED0-8A8F-4EBB-83D7-80349D697AFA}" destId="{4A9345C4-6208-485E-B84A-AD6F251C02B3}" srcOrd="1" destOrd="0" presId="urn:microsoft.com/office/officeart/2018/2/layout/IconVerticalSolidList"/>
    <dgm:cxn modelId="{B465C7E5-229C-4E5E-820F-05D2B33045A9}" type="presParOf" srcId="{4DD8CED0-8A8F-4EBB-83D7-80349D697AFA}" destId="{46A58A60-AEDB-48E0-BEEA-C60C648A064E}" srcOrd="2" destOrd="0" presId="urn:microsoft.com/office/officeart/2018/2/layout/IconVerticalSolidList"/>
    <dgm:cxn modelId="{2BA60BF1-71BA-48AD-BF71-FC6E53E13E1D}" type="presParOf" srcId="{4DD8CED0-8A8F-4EBB-83D7-80349D697AFA}" destId="{A1F1B771-B4C8-4290-A68D-2198860F3B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B664C-B0C5-467F-A0B3-A09545C0D9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762EB5-84BE-4F5A-A5E7-73493EA07AAA}">
      <dgm:prSet/>
      <dgm:spPr/>
      <dgm:t>
        <a:bodyPr/>
        <a:lstStyle/>
        <a:p>
          <a:r>
            <a:rPr lang="en-US"/>
            <a:t>Don't just describe – we are looking for evidence that you can apply your knowledge to provide strategic advice</a:t>
          </a:r>
        </a:p>
      </dgm:t>
    </dgm:pt>
    <dgm:pt modelId="{D09379E5-4A8C-4740-A87A-B34B26CED0FB}" type="parTrans" cxnId="{046C09E3-B1E1-44A3-9E3A-26A0A1021940}">
      <dgm:prSet/>
      <dgm:spPr/>
      <dgm:t>
        <a:bodyPr/>
        <a:lstStyle/>
        <a:p>
          <a:endParaRPr lang="en-US"/>
        </a:p>
      </dgm:t>
    </dgm:pt>
    <dgm:pt modelId="{110AE552-C4D6-44E9-BCB6-B56CA5AED804}" type="sibTrans" cxnId="{046C09E3-B1E1-44A3-9E3A-26A0A1021940}">
      <dgm:prSet/>
      <dgm:spPr/>
      <dgm:t>
        <a:bodyPr/>
        <a:lstStyle/>
        <a:p>
          <a:endParaRPr lang="en-US"/>
        </a:p>
      </dgm:t>
    </dgm:pt>
    <dgm:pt modelId="{CFCC0272-E21D-4726-8FBC-CBD7C5D085F8}">
      <dgm:prSet/>
      <dgm:spPr/>
      <dgm:t>
        <a:bodyPr/>
        <a:lstStyle/>
        <a:p>
          <a:r>
            <a:rPr lang="en-US"/>
            <a:t>Engagement with literature</a:t>
          </a:r>
        </a:p>
      </dgm:t>
    </dgm:pt>
    <dgm:pt modelId="{B1B592EE-7BDF-44DE-9E6B-70CE4032B1A0}" type="parTrans" cxnId="{3DF5CC7C-0105-4F0B-AC1A-609CC816B53B}">
      <dgm:prSet/>
      <dgm:spPr/>
      <dgm:t>
        <a:bodyPr/>
        <a:lstStyle/>
        <a:p>
          <a:endParaRPr lang="en-US"/>
        </a:p>
      </dgm:t>
    </dgm:pt>
    <dgm:pt modelId="{435BD21F-CE72-49EB-882A-8126B32997F2}" type="sibTrans" cxnId="{3DF5CC7C-0105-4F0B-AC1A-609CC816B53B}">
      <dgm:prSet/>
      <dgm:spPr/>
      <dgm:t>
        <a:bodyPr/>
        <a:lstStyle/>
        <a:p>
          <a:endParaRPr lang="en-US"/>
        </a:p>
      </dgm:t>
    </dgm:pt>
    <dgm:pt modelId="{33B4094C-B6FC-4335-8AB0-076994F7150B}">
      <dgm:prSet/>
      <dgm:spPr/>
      <dgm:t>
        <a:bodyPr/>
        <a:lstStyle/>
        <a:p>
          <a:r>
            <a:rPr lang="en-US"/>
            <a:t>Knowledge and understanding</a:t>
          </a:r>
        </a:p>
      </dgm:t>
    </dgm:pt>
    <dgm:pt modelId="{A7EB8009-94EB-404B-BA7F-CFCF370A3090}" type="parTrans" cxnId="{03E75376-B464-4EF1-BB27-B5C079C46D79}">
      <dgm:prSet/>
      <dgm:spPr/>
      <dgm:t>
        <a:bodyPr/>
        <a:lstStyle/>
        <a:p>
          <a:endParaRPr lang="en-US"/>
        </a:p>
      </dgm:t>
    </dgm:pt>
    <dgm:pt modelId="{0B188685-3208-4715-BE9E-63AC23067947}" type="sibTrans" cxnId="{03E75376-B464-4EF1-BB27-B5C079C46D79}">
      <dgm:prSet/>
      <dgm:spPr/>
      <dgm:t>
        <a:bodyPr/>
        <a:lstStyle/>
        <a:p>
          <a:endParaRPr lang="en-US"/>
        </a:p>
      </dgm:t>
    </dgm:pt>
    <dgm:pt modelId="{0085CC30-0D2F-4707-A321-AB69796881A8}">
      <dgm:prSet/>
      <dgm:spPr/>
      <dgm:t>
        <a:bodyPr/>
        <a:lstStyle/>
        <a:p>
          <a:r>
            <a:rPr lang="en-US"/>
            <a:t>Cognitive and intellectual skills</a:t>
          </a:r>
        </a:p>
      </dgm:t>
    </dgm:pt>
    <dgm:pt modelId="{A2A3451A-6DB3-42C4-8A75-9EF5C031CE2B}" type="parTrans" cxnId="{88390945-4AF8-447D-B8BA-86D6533666F6}">
      <dgm:prSet/>
      <dgm:spPr/>
      <dgm:t>
        <a:bodyPr/>
        <a:lstStyle/>
        <a:p>
          <a:endParaRPr lang="en-US"/>
        </a:p>
      </dgm:t>
    </dgm:pt>
    <dgm:pt modelId="{33374030-81DA-4D59-8C09-DDA771AE75D0}" type="sibTrans" cxnId="{88390945-4AF8-447D-B8BA-86D6533666F6}">
      <dgm:prSet/>
      <dgm:spPr/>
      <dgm:t>
        <a:bodyPr/>
        <a:lstStyle/>
        <a:p>
          <a:endParaRPr lang="en-US"/>
        </a:p>
      </dgm:t>
    </dgm:pt>
    <dgm:pt modelId="{AA885B7A-3FB0-413E-B44E-A06C7D8BDFEF}">
      <dgm:prSet/>
      <dgm:spPr/>
      <dgm:t>
        <a:bodyPr/>
        <a:lstStyle/>
        <a:p>
          <a:r>
            <a:rPr lang="en-US"/>
            <a:t>Practical skills</a:t>
          </a:r>
        </a:p>
      </dgm:t>
    </dgm:pt>
    <dgm:pt modelId="{7CE5A469-8DE9-45E1-A787-ECF273AF2D48}" type="parTrans" cxnId="{BE848823-E03B-48F9-822C-D166341A550C}">
      <dgm:prSet/>
      <dgm:spPr/>
      <dgm:t>
        <a:bodyPr/>
        <a:lstStyle/>
        <a:p>
          <a:endParaRPr lang="en-US"/>
        </a:p>
      </dgm:t>
    </dgm:pt>
    <dgm:pt modelId="{45639835-81A0-41DE-8669-5E7668B3E4F6}" type="sibTrans" cxnId="{BE848823-E03B-48F9-822C-D166341A550C}">
      <dgm:prSet/>
      <dgm:spPr/>
      <dgm:t>
        <a:bodyPr/>
        <a:lstStyle/>
        <a:p>
          <a:endParaRPr lang="en-US"/>
        </a:p>
      </dgm:t>
    </dgm:pt>
    <dgm:pt modelId="{D35994BB-AFCD-48EF-B896-B877E724E272}">
      <dgm:prSet/>
      <dgm:spPr/>
      <dgm:t>
        <a:bodyPr/>
        <a:lstStyle/>
        <a:p>
          <a:r>
            <a:rPr lang="en-US"/>
            <a:t>Transferable skills for life and professional practice</a:t>
          </a:r>
        </a:p>
      </dgm:t>
    </dgm:pt>
    <dgm:pt modelId="{E26161E6-778A-48FB-8E1F-9416C890139B}" type="parTrans" cxnId="{CC55A1C9-D6A6-4D1D-8A74-1EE148C7AA2A}">
      <dgm:prSet/>
      <dgm:spPr/>
      <dgm:t>
        <a:bodyPr/>
        <a:lstStyle/>
        <a:p>
          <a:endParaRPr lang="en-US"/>
        </a:p>
      </dgm:t>
    </dgm:pt>
    <dgm:pt modelId="{BCDD4EAF-EE90-490C-BC00-FC7666256664}" type="sibTrans" cxnId="{CC55A1C9-D6A6-4D1D-8A74-1EE148C7AA2A}">
      <dgm:prSet/>
      <dgm:spPr/>
      <dgm:t>
        <a:bodyPr/>
        <a:lstStyle/>
        <a:p>
          <a:endParaRPr lang="en-US"/>
        </a:p>
      </dgm:t>
    </dgm:pt>
    <dgm:pt modelId="{05290B16-4805-4FAE-B247-35CF0F34FA00}" type="pres">
      <dgm:prSet presAssocID="{1DBB664C-B0C5-467F-A0B3-A09545C0D9F1}" presName="root" presStyleCnt="0">
        <dgm:presLayoutVars>
          <dgm:dir/>
          <dgm:resizeHandles val="exact"/>
        </dgm:presLayoutVars>
      </dgm:prSet>
      <dgm:spPr/>
    </dgm:pt>
    <dgm:pt modelId="{E5B3ED36-E4C7-4BBE-A8BC-EED72E609213}" type="pres">
      <dgm:prSet presAssocID="{75762EB5-84BE-4F5A-A5E7-73493EA07AAA}" presName="compNode" presStyleCnt="0"/>
      <dgm:spPr/>
    </dgm:pt>
    <dgm:pt modelId="{4DFE8653-039F-40A2-8C74-DE141E305598}" type="pres">
      <dgm:prSet presAssocID="{75762EB5-84BE-4F5A-A5E7-73493EA07AAA}" presName="bgRect" presStyleLbl="bgShp" presStyleIdx="0" presStyleCnt="6"/>
      <dgm:spPr/>
    </dgm:pt>
    <dgm:pt modelId="{796BA437-EDDD-4B0D-B1BB-2254AA842BBE}" type="pres">
      <dgm:prSet presAssocID="{75762EB5-84BE-4F5A-A5E7-73493EA07AA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1CFA054-21D1-4C5A-B55E-3084D6344DF6}" type="pres">
      <dgm:prSet presAssocID="{75762EB5-84BE-4F5A-A5E7-73493EA07AAA}" presName="spaceRect" presStyleCnt="0"/>
      <dgm:spPr/>
    </dgm:pt>
    <dgm:pt modelId="{9A58F47F-5115-4E4F-A89C-F45B49EFAC1B}" type="pres">
      <dgm:prSet presAssocID="{75762EB5-84BE-4F5A-A5E7-73493EA07AAA}" presName="parTx" presStyleLbl="revTx" presStyleIdx="0" presStyleCnt="6">
        <dgm:presLayoutVars>
          <dgm:chMax val="0"/>
          <dgm:chPref val="0"/>
        </dgm:presLayoutVars>
      </dgm:prSet>
      <dgm:spPr/>
    </dgm:pt>
    <dgm:pt modelId="{13104B45-13B6-4E54-AF0C-9CAAE779E54B}" type="pres">
      <dgm:prSet presAssocID="{110AE552-C4D6-44E9-BCB6-B56CA5AED804}" presName="sibTrans" presStyleCnt="0"/>
      <dgm:spPr/>
    </dgm:pt>
    <dgm:pt modelId="{E465A199-6A7E-4E8F-BFB2-3FB5B0B2D045}" type="pres">
      <dgm:prSet presAssocID="{CFCC0272-E21D-4726-8FBC-CBD7C5D085F8}" presName="compNode" presStyleCnt="0"/>
      <dgm:spPr/>
    </dgm:pt>
    <dgm:pt modelId="{16A67215-B7D9-4F0E-B4C9-90D73725B31B}" type="pres">
      <dgm:prSet presAssocID="{CFCC0272-E21D-4726-8FBC-CBD7C5D085F8}" presName="bgRect" presStyleLbl="bgShp" presStyleIdx="1" presStyleCnt="6"/>
      <dgm:spPr/>
    </dgm:pt>
    <dgm:pt modelId="{09EE846D-8707-4919-B36E-5B5ECD6ABA99}" type="pres">
      <dgm:prSet presAssocID="{CFCC0272-E21D-4726-8FBC-CBD7C5D085F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78A5D4A-D3BB-4839-9081-80B9EE933449}" type="pres">
      <dgm:prSet presAssocID="{CFCC0272-E21D-4726-8FBC-CBD7C5D085F8}" presName="spaceRect" presStyleCnt="0"/>
      <dgm:spPr/>
    </dgm:pt>
    <dgm:pt modelId="{B7D8D22E-F3EA-4643-9B54-F1BCB2C5A899}" type="pres">
      <dgm:prSet presAssocID="{CFCC0272-E21D-4726-8FBC-CBD7C5D085F8}" presName="parTx" presStyleLbl="revTx" presStyleIdx="1" presStyleCnt="6">
        <dgm:presLayoutVars>
          <dgm:chMax val="0"/>
          <dgm:chPref val="0"/>
        </dgm:presLayoutVars>
      </dgm:prSet>
      <dgm:spPr/>
    </dgm:pt>
    <dgm:pt modelId="{4F751068-EEF8-42A3-AF98-37DA3506372A}" type="pres">
      <dgm:prSet presAssocID="{435BD21F-CE72-49EB-882A-8126B32997F2}" presName="sibTrans" presStyleCnt="0"/>
      <dgm:spPr/>
    </dgm:pt>
    <dgm:pt modelId="{F598579C-B355-48E7-911C-4E8969C9273C}" type="pres">
      <dgm:prSet presAssocID="{33B4094C-B6FC-4335-8AB0-076994F7150B}" presName="compNode" presStyleCnt="0"/>
      <dgm:spPr/>
    </dgm:pt>
    <dgm:pt modelId="{6018FA82-8149-4D71-BB1F-CEE44A748FCC}" type="pres">
      <dgm:prSet presAssocID="{33B4094C-B6FC-4335-8AB0-076994F7150B}" presName="bgRect" presStyleLbl="bgShp" presStyleIdx="2" presStyleCnt="6"/>
      <dgm:spPr/>
    </dgm:pt>
    <dgm:pt modelId="{669E6E35-162E-4BC1-9791-0B840CFBEECC}" type="pres">
      <dgm:prSet presAssocID="{33B4094C-B6FC-4335-8AB0-076994F7150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9BFB176-544F-475B-8183-C3DDC3CE8FBE}" type="pres">
      <dgm:prSet presAssocID="{33B4094C-B6FC-4335-8AB0-076994F7150B}" presName="spaceRect" presStyleCnt="0"/>
      <dgm:spPr/>
    </dgm:pt>
    <dgm:pt modelId="{5078BF0B-33F2-40D2-928A-473D884228D2}" type="pres">
      <dgm:prSet presAssocID="{33B4094C-B6FC-4335-8AB0-076994F7150B}" presName="parTx" presStyleLbl="revTx" presStyleIdx="2" presStyleCnt="6">
        <dgm:presLayoutVars>
          <dgm:chMax val="0"/>
          <dgm:chPref val="0"/>
        </dgm:presLayoutVars>
      </dgm:prSet>
      <dgm:spPr/>
    </dgm:pt>
    <dgm:pt modelId="{A95694DE-29FC-41CE-98E0-B43B4CB8EF55}" type="pres">
      <dgm:prSet presAssocID="{0B188685-3208-4715-BE9E-63AC23067947}" presName="sibTrans" presStyleCnt="0"/>
      <dgm:spPr/>
    </dgm:pt>
    <dgm:pt modelId="{E2D0E373-9DBA-4421-9C43-B560D9698012}" type="pres">
      <dgm:prSet presAssocID="{0085CC30-0D2F-4707-A321-AB69796881A8}" presName="compNode" presStyleCnt="0"/>
      <dgm:spPr/>
    </dgm:pt>
    <dgm:pt modelId="{712B60AB-750E-463E-A012-61936EAF4B52}" type="pres">
      <dgm:prSet presAssocID="{0085CC30-0D2F-4707-A321-AB69796881A8}" presName="bgRect" presStyleLbl="bgShp" presStyleIdx="3" presStyleCnt="6"/>
      <dgm:spPr/>
    </dgm:pt>
    <dgm:pt modelId="{12C7309B-1826-49A9-9795-778DE0F7932C}" type="pres">
      <dgm:prSet presAssocID="{0085CC30-0D2F-4707-A321-AB69796881A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377ECBD1-1628-4F52-9FDA-8D1D6499CEE0}" type="pres">
      <dgm:prSet presAssocID="{0085CC30-0D2F-4707-A321-AB69796881A8}" presName="spaceRect" presStyleCnt="0"/>
      <dgm:spPr/>
    </dgm:pt>
    <dgm:pt modelId="{31315FF6-94ED-4606-B4F9-7CB5AEE03D7B}" type="pres">
      <dgm:prSet presAssocID="{0085CC30-0D2F-4707-A321-AB69796881A8}" presName="parTx" presStyleLbl="revTx" presStyleIdx="3" presStyleCnt="6">
        <dgm:presLayoutVars>
          <dgm:chMax val="0"/>
          <dgm:chPref val="0"/>
        </dgm:presLayoutVars>
      </dgm:prSet>
      <dgm:spPr/>
    </dgm:pt>
    <dgm:pt modelId="{7C9E5860-37E5-4471-BBC8-5468D14E591F}" type="pres">
      <dgm:prSet presAssocID="{33374030-81DA-4D59-8C09-DDA771AE75D0}" presName="sibTrans" presStyleCnt="0"/>
      <dgm:spPr/>
    </dgm:pt>
    <dgm:pt modelId="{2F218A1E-EAD8-4AAF-9360-5739D915CD66}" type="pres">
      <dgm:prSet presAssocID="{AA885B7A-3FB0-413E-B44E-A06C7D8BDFEF}" presName="compNode" presStyleCnt="0"/>
      <dgm:spPr/>
    </dgm:pt>
    <dgm:pt modelId="{F1495C9B-3E8D-4202-97D3-7CD5829C2D97}" type="pres">
      <dgm:prSet presAssocID="{AA885B7A-3FB0-413E-B44E-A06C7D8BDFEF}" presName="bgRect" presStyleLbl="bgShp" presStyleIdx="4" presStyleCnt="6"/>
      <dgm:spPr/>
    </dgm:pt>
    <dgm:pt modelId="{1C3AD81F-9419-448A-9098-AAA8AC11A78B}" type="pres">
      <dgm:prSet presAssocID="{AA885B7A-3FB0-413E-B44E-A06C7D8BDFE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DBEC452D-300D-49FB-AAEF-86295CE61289}" type="pres">
      <dgm:prSet presAssocID="{AA885B7A-3FB0-413E-B44E-A06C7D8BDFEF}" presName="spaceRect" presStyleCnt="0"/>
      <dgm:spPr/>
    </dgm:pt>
    <dgm:pt modelId="{A51940CB-C4EC-4338-9599-3B38E0E7EEBA}" type="pres">
      <dgm:prSet presAssocID="{AA885B7A-3FB0-413E-B44E-A06C7D8BDFEF}" presName="parTx" presStyleLbl="revTx" presStyleIdx="4" presStyleCnt="6">
        <dgm:presLayoutVars>
          <dgm:chMax val="0"/>
          <dgm:chPref val="0"/>
        </dgm:presLayoutVars>
      </dgm:prSet>
      <dgm:spPr/>
    </dgm:pt>
    <dgm:pt modelId="{E864B73B-2B69-4CD2-930B-301AA5F0092C}" type="pres">
      <dgm:prSet presAssocID="{45639835-81A0-41DE-8669-5E7668B3E4F6}" presName="sibTrans" presStyleCnt="0"/>
      <dgm:spPr/>
    </dgm:pt>
    <dgm:pt modelId="{E3E11B06-7FB3-4FA6-87C7-F8DD5C03A07A}" type="pres">
      <dgm:prSet presAssocID="{D35994BB-AFCD-48EF-B896-B877E724E272}" presName="compNode" presStyleCnt="0"/>
      <dgm:spPr/>
    </dgm:pt>
    <dgm:pt modelId="{4C7FCEBC-760B-4E0E-B04F-14C852350518}" type="pres">
      <dgm:prSet presAssocID="{D35994BB-AFCD-48EF-B896-B877E724E272}" presName="bgRect" presStyleLbl="bgShp" presStyleIdx="5" presStyleCnt="6"/>
      <dgm:spPr/>
    </dgm:pt>
    <dgm:pt modelId="{2725A629-D4C5-4777-9B72-FB46B248E3AE}" type="pres">
      <dgm:prSet presAssocID="{D35994BB-AFCD-48EF-B896-B877E724E27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B2F108D0-2AF6-406C-878E-E780CB15381C}" type="pres">
      <dgm:prSet presAssocID="{D35994BB-AFCD-48EF-B896-B877E724E272}" presName="spaceRect" presStyleCnt="0"/>
      <dgm:spPr/>
    </dgm:pt>
    <dgm:pt modelId="{633ADC61-BCBA-46C5-A31D-65AC89B60CCA}" type="pres">
      <dgm:prSet presAssocID="{D35994BB-AFCD-48EF-B896-B877E724E272}" presName="parTx" presStyleLbl="revTx" presStyleIdx="5" presStyleCnt="6">
        <dgm:presLayoutVars>
          <dgm:chMax val="0"/>
          <dgm:chPref val="0"/>
        </dgm:presLayoutVars>
      </dgm:prSet>
      <dgm:spPr/>
    </dgm:pt>
  </dgm:ptLst>
  <dgm:cxnLst>
    <dgm:cxn modelId="{BE848823-E03B-48F9-822C-D166341A550C}" srcId="{1DBB664C-B0C5-467F-A0B3-A09545C0D9F1}" destId="{AA885B7A-3FB0-413E-B44E-A06C7D8BDFEF}" srcOrd="4" destOrd="0" parTransId="{7CE5A469-8DE9-45E1-A787-ECF273AF2D48}" sibTransId="{45639835-81A0-41DE-8669-5E7668B3E4F6}"/>
    <dgm:cxn modelId="{88390945-4AF8-447D-B8BA-86D6533666F6}" srcId="{1DBB664C-B0C5-467F-A0B3-A09545C0D9F1}" destId="{0085CC30-0D2F-4707-A321-AB69796881A8}" srcOrd="3" destOrd="0" parTransId="{A2A3451A-6DB3-42C4-8A75-9EF5C031CE2B}" sibTransId="{33374030-81DA-4D59-8C09-DDA771AE75D0}"/>
    <dgm:cxn modelId="{CE73C446-BA20-4BB1-82EB-6159485FD315}" type="presOf" srcId="{AA885B7A-3FB0-413E-B44E-A06C7D8BDFEF}" destId="{A51940CB-C4EC-4338-9599-3B38E0E7EEBA}" srcOrd="0" destOrd="0" presId="urn:microsoft.com/office/officeart/2018/2/layout/IconVerticalSolidList"/>
    <dgm:cxn modelId="{CDE08567-CFCD-4384-8D5B-B42E47805669}" type="presOf" srcId="{75762EB5-84BE-4F5A-A5E7-73493EA07AAA}" destId="{9A58F47F-5115-4E4F-A89C-F45B49EFAC1B}" srcOrd="0" destOrd="0" presId="urn:microsoft.com/office/officeart/2018/2/layout/IconVerticalSolidList"/>
    <dgm:cxn modelId="{03E75376-B464-4EF1-BB27-B5C079C46D79}" srcId="{1DBB664C-B0C5-467F-A0B3-A09545C0D9F1}" destId="{33B4094C-B6FC-4335-8AB0-076994F7150B}" srcOrd="2" destOrd="0" parTransId="{A7EB8009-94EB-404B-BA7F-CFCF370A3090}" sibTransId="{0B188685-3208-4715-BE9E-63AC23067947}"/>
    <dgm:cxn modelId="{CB37597B-C057-4C3B-9236-719B7789B8E2}" type="presOf" srcId="{1DBB664C-B0C5-467F-A0B3-A09545C0D9F1}" destId="{05290B16-4805-4FAE-B247-35CF0F34FA00}" srcOrd="0" destOrd="0" presId="urn:microsoft.com/office/officeart/2018/2/layout/IconVerticalSolidList"/>
    <dgm:cxn modelId="{3DF5CC7C-0105-4F0B-AC1A-609CC816B53B}" srcId="{1DBB664C-B0C5-467F-A0B3-A09545C0D9F1}" destId="{CFCC0272-E21D-4726-8FBC-CBD7C5D085F8}" srcOrd="1" destOrd="0" parTransId="{B1B592EE-7BDF-44DE-9E6B-70CE4032B1A0}" sibTransId="{435BD21F-CE72-49EB-882A-8126B32997F2}"/>
    <dgm:cxn modelId="{1AC3B991-39E8-480F-BCFF-6A5C81B4E16A}" type="presOf" srcId="{0085CC30-0D2F-4707-A321-AB69796881A8}" destId="{31315FF6-94ED-4606-B4F9-7CB5AEE03D7B}" srcOrd="0" destOrd="0" presId="urn:microsoft.com/office/officeart/2018/2/layout/IconVerticalSolidList"/>
    <dgm:cxn modelId="{653EF496-885F-4A1E-8CBC-3D8B53F569A8}" type="presOf" srcId="{D35994BB-AFCD-48EF-B896-B877E724E272}" destId="{633ADC61-BCBA-46C5-A31D-65AC89B60CCA}" srcOrd="0" destOrd="0" presId="urn:microsoft.com/office/officeart/2018/2/layout/IconVerticalSolidList"/>
    <dgm:cxn modelId="{E646B3BF-F9FA-4B6D-9DC4-36215FBEBF3F}" type="presOf" srcId="{CFCC0272-E21D-4726-8FBC-CBD7C5D085F8}" destId="{B7D8D22E-F3EA-4643-9B54-F1BCB2C5A899}" srcOrd="0" destOrd="0" presId="urn:microsoft.com/office/officeart/2018/2/layout/IconVerticalSolidList"/>
    <dgm:cxn modelId="{CC55A1C9-D6A6-4D1D-8A74-1EE148C7AA2A}" srcId="{1DBB664C-B0C5-467F-A0B3-A09545C0D9F1}" destId="{D35994BB-AFCD-48EF-B896-B877E724E272}" srcOrd="5" destOrd="0" parTransId="{E26161E6-778A-48FB-8E1F-9416C890139B}" sibTransId="{BCDD4EAF-EE90-490C-BC00-FC7666256664}"/>
    <dgm:cxn modelId="{046C09E3-B1E1-44A3-9E3A-26A0A1021940}" srcId="{1DBB664C-B0C5-467F-A0B3-A09545C0D9F1}" destId="{75762EB5-84BE-4F5A-A5E7-73493EA07AAA}" srcOrd="0" destOrd="0" parTransId="{D09379E5-4A8C-4740-A87A-B34B26CED0FB}" sibTransId="{110AE552-C4D6-44E9-BCB6-B56CA5AED804}"/>
    <dgm:cxn modelId="{406566F8-5666-4A73-97ED-A7B2EDD54368}" type="presOf" srcId="{33B4094C-B6FC-4335-8AB0-076994F7150B}" destId="{5078BF0B-33F2-40D2-928A-473D884228D2}" srcOrd="0" destOrd="0" presId="urn:microsoft.com/office/officeart/2018/2/layout/IconVerticalSolidList"/>
    <dgm:cxn modelId="{D33D4928-7F99-4AE3-93F9-2391E4F7C970}" type="presParOf" srcId="{05290B16-4805-4FAE-B247-35CF0F34FA00}" destId="{E5B3ED36-E4C7-4BBE-A8BC-EED72E609213}" srcOrd="0" destOrd="0" presId="urn:microsoft.com/office/officeart/2018/2/layout/IconVerticalSolidList"/>
    <dgm:cxn modelId="{0E65C207-AB47-45D4-A567-9FBF7A2F943B}" type="presParOf" srcId="{E5B3ED36-E4C7-4BBE-A8BC-EED72E609213}" destId="{4DFE8653-039F-40A2-8C74-DE141E305598}" srcOrd="0" destOrd="0" presId="urn:microsoft.com/office/officeart/2018/2/layout/IconVerticalSolidList"/>
    <dgm:cxn modelId="{C2088CD0-4FB8-4300-B1D4-1B72C2E14A01}" type="presParOf" srcId="{E5B3ED36-E4C7-4BBE-A8BC-EED72E609213}" destId="{796BA437-EDDD-4B0D-B1BB-2254AA842BBE}" srcOrd="1" destOrd="0" presId="urn:microsoft.com/office/officeart/2018/2/layout/IconVerticalSolidList"/>
    <dgm:cxn modelId="{99CADFCD-84FC-4526-86FF-32AE8A6F1F88}" type="presParOf" srcId="{E5B3ED36-E4C7-4BBE-A8BC-EED72E609213}" destId="{61CFA054-21D1-4C5A-B55E-3084D6344DF6}" srcOrd="2" destOrd="0" presId="urn:microsoft.com/office/officeart/2018/2/layout/IconVerticalSolidList"/>
    <dgm:cxn modelId="{87CC9806-D27C-47D6-BB38-F919337722BA}" type="presParOf" srcId="{E5B3ED36-E4C7-4BBE-A8BC-EED72E609213}" destId="{9A58F47F-5115-4E4F-A89C-F45B49EFAC1B}" srcOrd="3" destOrd="0" presId="urn:microsoft.com/office/officeart/2018/2/layout/IconVerticalSolidList"/>
    <dgm:cxn modelId="{BEF8D3C2-E5A9-4729-8D0F-3FB7D79A4A13}" type="presParOf" srcId="{05290B16-4805-4FAE-B247-35CF0F34FA00}" destId="{13104B45-13B6-4E54-AF0C-9CAAE779E54B}" srcOrd="1" destOrd="0" presId="urn:microsoft.com/office/officeart/2018/2/layout/IconVerticalSolidList"/>
    <dgm:cxn modelId="{D12B7697-9170-47A2-B659-01132BBE19CD}" type="presParOf" srcId="{05290B16-4805-4FAE-B247-35CF0F34FA00}" destId="{E465A199-6A7E-4E8F-BFB2-3FB5B0B2D045}" srcOrd="2" destOrd="0" presId="urn:microsoft.com/office/officeart/2018/2/layout/IconVerticalSolidList"/>
    <dgm:cxn modelId="{B09885F2-4160-4941-BE02-2C111E090229}" type="presParOf" srcId="{E465A199-6A7E-4E8F-BFB2-3FB5B0B2D045}" destId="{16A67215-B7D9-4F0E-B4C9-90D73725B31B}" srcOrd="0" destOrd="0" presId="urn:microsoft.com/office/officeart/2018/2/layout/IconVerticalSolidList"/>
    <dgm:cxn modelId="{EDC68D90-FF9F-43E4-9A9B-65D7F08532B6}" type="presParOf" srcId="{E465A199-6A7E-4E8F-BFB2-3FB5B0B2D045}" destId="{09EE846D-8707-4919-B36E-5B5ECD6ABA99}" srcOrd="1" destOrd="0" presId="urn:microsoft.com/office/officeart/2018/2/layout/IconVerticalSolidList"/>
    <dgm:cxn modelId="{B6A4BDB7-FD18-432C-8A42-A66CC77EA029}" type="presParOf" srcId="{E465A199-6A7E-4E8F-BFB2-3FB5B0B2D045}" destId="{578A5D4A-D3BB-4839-9081-80B9EE933449}" srcOrd="2" destOrd="0" presId="urn:microsoft.com/office/officeart/2018/2/layout/IconVerticalSolidList"/>
    <dgm:cxn modelId="{0B5C0C03-A1AC-4D6F-8131-32D04F996711}" type="presParOf" srcId="{E465A199-6A7E-4E8F-BFB2-3FB5B0B2D045}" destId="{B7D8D22E-F3EA-4643-9B54-F1BCB2C5A899}" srcOrd="3" destOrd="0" presId="urn:microsoft.com/office/officeart/2018/2/layout/IconVerticalSolidList"/>
    <dgm:cxn modelId="{2DF092EA-B9EB-47D6-A2CB-67A9816F739C}" type="presParOf" srcId="{05290B16-4805-4FAE-B247-35CF0F34FA00}" destId="{4F751068-EEF8-42A3-AF98-37DA3506372A}" srcOrd="3" destOrd="0" presId="urn:microsoft.com/office/officeart/2018/2/layout/IconVerticalSolidList"/>
    <dgm:cxn modelId="{8C120407-08D0-447D-8304-4F29DA9E30A6}" type="presParOf" srcId="{05290B16-4805-4FAE-B247-35CF0F34FA00}" destId="{F598579C-B355-48E7-911C-4E8969C9273C}" srcOrd="4" destOrd="0" presId="urn:microsoft.com/office/officeart/2018/2/layout/IconVerticalSolidList"/>
    <dgm:cxn modelId="{AAA9F0E4-178B-420D-A7BF-A93D19D6CDD7}" type="presParOf" srcId="{F598579C-B355-48E7-911C-4E8969C9273C}" destId="{6018FA82-8149-4D71-BB1F-CEE44A748FCC}" srcOrd="0" destOrd="0" presId="urn:microsoft.com/office/officeart/2018/2/layout/IconVerticalSolidList"/>
    <dgm:cxn modelId="{5B892D44-D6EA-43C2-AB6A-F6C6EA63E8E5}" type="presParOf" srcId="{F598579C-B355-48E7-911C-4E8969C9273C}" destId="{669E6E35-162E-4BC1-9791-0B840CFBEECC}" srcOrd="1" destOrd="0" presId="urn:microsoft.com/office/officeart/2018/2/layout/IconVerticalSolidList"/>
    <dgm:cxn modelId="{B21828E8-01E9-4DD1-B75A-601C5770EF4B}" type="presParOf" srcId="{F598579C-B355-48E7-911C-4E8969C9273C}" destId="{09BFB176-544F-475B-8183-C3DDC3CE8FBE}" srcOrd="2" destOrd="0" presId="urn:microsoft.com/office/officeart/2018/2/layout/IconVerticalSolidList"/>
    <dgm:cxn modelId="{C5051B93-2960-4EE6-ACCA-A0CC898DD769}" type="presParOf" srcId="{F598579C-B355-48E7-911C-4E8969C9273C}" destId="{5078BF0B-33F2-40D2-928A-473D884228D2}" srcOrd="3" destOrd="0" presId="urn:microsoft.com/office/officeart/2018/2/layout/IconVerticalSolidList"/>
    <dgm:cxn modelId="{8462BDFF-A253-4E82-8DDF-01C0FB0667DA}" type="presParOf" srcId="{05290B16-4805-4FAE-B247-35CF0F34FA00}" destId="{A95694DE-29FC-41CE-98E0-B43B4CB8EF55}" srcOrd="5" destOrd="0" presId="urn:microsoft.com/office/officeart/2018/2/layout/IconVerticalSolidList"/>
    <dgm:cxn modelId="{86D008D2-EC16-4C71-AB43-AF434E2D100E}" type="presParOf" srcId="{05290B16-4805-4FAE-B247-35CF0F34FA00}" destId="{E2D0E373-9DBA-4421-9C43-B560D9698012}" srcOrd="6" destOrd="0" presId="urn:microsoft.com/office/officeart/2018/2/layout/IconVerticalSolidList"/>
    <dgm:cxn modelId="{202A60F8-75B4-41DA-B027-42FAC0A4462C}" type="presParOf" srcId="{E2D0E373-9DBA-4421-9C43-B560D9698012}" destId="{712B60AB-750E-463E-A012-61936EAF4B52}" srcOrd="0" destOrd="0" presId="urn:microsoft.com/office/officeart/2018/2/layout/IconVerticalSolidList"/>
    <dgm:cxn modelId="{FD6ED108-2DBC-4C11-9C0D-3A9B5A314F1D}" type="presParOf" srcId="{E2D0E373-9DBA-4421-9C43-B560D9698012}" destId="{12C7309B-1826-49A9-9795-778DE0F7932C}" srcOrd="1" destOrd="0" presId="urn:microsoft.com/office/officeart/2018/2/layout/IconVerticalSolidList"/>
    <dgm:cxn modelId="{03B967D9-F68A-4051-8E89-C5D8C2BACAE6}" type="presParOf" srcId="{E2D0E373-9DBA-4421-9C43-B560D9698012}" destId="{377ECBD1-1628-4F52-9FDA-8D1D6499CEE0}" srcOrd="2" destOrd="0" presId="urn:microsoft.com/office/officeart/2018/2/layout/IconVerticalSolidList"/>
    <dgm:cxn modelId="{9C20AACD-2D20-4081-9C2F-FBFAD1E2D4D4}" type="presParOf" srcId="{E2D0E373-9DBA-4421-9C43-B560D9698012}" destId="{31315FF6-94ED-4606-B4F9-7CB5AEE03D7B}" srcOrd="3" destOrd="0" presId="urn:microsoft.com/office/officeart/2018/2/layout/IconVerticalSolidList"/>
    <dgm:cxn modelId="{D5AFA279-CBF4-4F68-9DB5-836D6488D395}" type="presParOf" srcId="{05290B16-4805-4FAE-B247-35CF0F34FA00}" destId="{7C9E5860-37E5-4471-BBC8-5468D14E591F}" srcOrd="7" destOrd="0" presId="urn:microsoft.com/office/officeart/2018/2/layout/IconVerticalSolidList"/>
    <dgm:cxn modelId="{24CABC5E-BAA1-4E1D-B02A-32CB181A0B24}" type="presParOf" srcId="{05290B16-4805-4FAE-B247-35CF0F34FA00}" destId="{2F218A1E-EAD8-4AAF-9360-5739D915CD66}" srcOrd="8" destOrd="0" presId="urn:microsoft.com/office/officeart/2018/2/layout/IconVerticalSolidList"/>
    <dgm:cxn modelId="{C78482FE-03B7-49C9-9387-97D739B64E63}" type="presParOf" srcId="{2F218A1E-EAD8-4AAF-9360-5739D915CD66}" destId="{F1495C9B-3E8D-4202-97D3-7CD5829C2D97}" srcOrd="0" destOrd="0" presId="urn:microsoft.com/office/officeart/2018/2/layout/IconVerticalSolidList"/>
    <dgm:cxn modelId="{5CEB54ED-FBDF-4C12-9BFE-C260D1096183}" type="presParOf" srcId="{2F218A1E-EAD8-4AAF-9360-5739D915CD66}" destId="{1C3AD81F-9419-448A-9098-AAA8AC11A78B}" srcOrd="1" destOrd="0" presId="urn:microsoft.com/office/officeart/2018/2/layout/IconVerticalSolidList"/>
    <dgm:cxn modelId="{88FB16C3-ADB6-452F-BB7C-03437583EE97}" type="presParOf" srcId="{2F218A1E-EAD8-4AAF-9360-5739D915CD66}" destId="{DBEC452D-300D-49FB-AAEF-86295CE61289}" srcOrd="2" destOrd="0" presId="urn:microsoft.com/office/officeart/2018/2/layout/IconVerticalSolidList"/>
    <dgm:cxn modelId="{0799B75A-4B85-4538-84BA-2163B4354ED8}" type="presParOf" srcId="{2F218A1E-EAD8-4AAF-9360-5739D915CD66}" destId="{A51940CB-C4EC-4338-9599-3B38E0E7EEBA}" srcOrd="3" destOrd="0" presId="urn:microsoft.com/office/officeart/2018/2/layout/IconVerticalSolidList"/>
    <dgm:cxn modelId="{727B3DBC-2985-4415-AA41-B4B9C3D96D85}" type="presParOf" srcId="{05290B16-4805-4FAE-B247-35CF0F34FA00}" destId="{E864B73B-2B69-4CD2-930B-301AA5F0092C}" srcOrd="9" destOrd="0" presId="urn:microsoft.com/office/officeart/2018/2/layout/IconVerticalSolidList"/>
    <dgm:cxn modelId="{33187ACD-84E7-4727-A88E-6D54A0F5F1B3}" type="presParOf" srcId="{05290B16-4805-4FAE-B247-35CF0F34FA00}" destId="{E3E11B06-7FB3-4FA6-87C7-F8DD5C03A07A}" srcOrd="10" destOrd="0" presId="urn:microsoft.com/office/officeart/2018/2/layout/IconVerticalSolidList"/>
    <dgm:cxn modelId="{BEE7EF04-FDC6-4BAC-86C7-F383202EF044}" type="presParOf" srcId="{E3E11B06-7FB3-4FA6-87C7-F8DD5C03A07A}" destId="{4C7FCEBC-760B-4E0E-B04F-14C852350518}" srcOrd="0" destOrd="0" presId="urn:microsoft.com/office/officeart/2018/2/layout/IconVerticalSolidList"/>
    <dgm:cxn modelId="{1AC62489-777F-4F10-B51C-87597936DAFE}" type="presParOf" srcId="{E3E11B06-7FB3-4FA6-87C7-F8DD5C03A07A}" destId="{2725A629-D4C5-4777-9B72-FB46B248E3AE}" srcOrd="1" destOrd="0" presId="urn:microsoft.com/office/officeart/2018/2/layout/IconVerticalSolidList"/>
    <dgm:cxn modelId="{BBA25A7A-A380-4C9C-9CCC-5AD0533EFA84}" type="presParOf" srcId="{E3E11B06-7FB3-4FA6-87C7-F8DD5C03A07A}" destId="{B2F108D0-2AF6-406C-878E-E780CB15381C}" srcOrd="2" destOrd="0" presId="urn:microsoft.com/office/officeart/2018/2/layout/IconVerticalSolidList"/>
    <dgm:cxn modelId="{E74D8C99-A022-4919-BC29-5839CBC6874F}" type="presParOf" srcId="{E3E11B06-7FB3-4FA6-87C7-F8DD5C03A07A}" destId="{633ADC61-BCBA-46C5-A31D-65AC89B60C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1C2594-3EF8-4DF0-B37E-A18838563A9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9775DD-A110-4EFE-AE52-AD9B4207E9B3}">
      <dgm:prSet/>
      <dgm:spPr/>
      <dgm:t>
        <a:bodyPr/>
        <a:lstStyle/>
        <a:p>
          <a:r>
            <a:rPr lang="en-US"/>
            <a:t>Define wrongful dismissal</a:t>
          </a:r>
        </a:p>
      </dgm:t>
    </dgm:pt>
    <dgm:pt modelId="{33FE6BCD-5C4F-4E58-BF7D-3F135F442D87}" type="parTrans" cxnId="{147B99DD-D7C7-49ED-9EA1-4648E4F764C8}">
      <dgm:prSet/>
      <dgm:spPr/>
      <dgm:t>
        <a:bodyPr/>
        <a:lstStyle/>
        <a:p>
          <a:endParaRPr lang="en-US"/>
        </a:p>
      </dgm:t>
    </dgm:pt>
    <dgm:pt modelId="{009AF0CA-4CF5-4132-816B-84F15EE4C0D8}" type="sibTrans" cxnId="{147B99DD-D7C7-49ED-9EA1-4648E4F764C8}">
      <dgm:prSet/>
      <dgm:spPr/>
      <dgm:t>
        <a:bodyPr/>
        <a:lstStyle/>
        <a:p>
          <a:endParaRPr lang="en-US"/>
        </a:p>
      </dgm:t>
    </dgm:pt>
    <dgm:pt modelId="{C1E47DC8-07F6-45CB-9C3F-154E995655D2}">
      <dgm:prSet/>
      <dgm:spPr/>
      <dgm:t>
        <a:bodyPr/>
        <a:lstStyle/>
        <a:p>
          <a:r>
            <a:rPr lang="en-US"/>
            <a:t>Explain why someone might bring a claim of wrongful dismissal</a:t>
          </a:r>
        </a:p>
      </dgm:t>
    </dgm:pt>
    <dgm:pt modelId="{BC798650-EFA7-481F-8FC4-2AE114E5AFAC}" type="parTrans" cxnId="{573B469D-A46D-4D75-A5EA-A5456D009841}">
      <dgm:prSet/>
      <dgm:spPr/>
      <dgm:t>
        <a:bodyPr/>
        <a:lstStyle/>
        <a:p>
          <a:endParaRPr lang="en-US"/>
        </a:p>
      </dgm:t>
    </dgm:pt>
    <dgm:pt modelId="{2FCD6AF1-7F38-484D-B58E-73F0C49FFB96}" type="sibTrans" cxnId="{573B469D-A46D-4D75-A5EA-A5456D009841}">
      <dgm:prSet/>
      <dgm:spPr/>
      <dgm:t>
        <a:bodyPr/>
        <a:lstStyle/>
        <a:p>
          <a:endParaRPr lang="en-US"/>
        </a:p>
      </dgm:t>
    </dgm:pt>
    <dgm:pt modelId="{83F0BF49-72F9-4D73-A704-5E734C23B720}">
      <dgm:prSet/>
      <dgm:spPr/>
      <dgm:t>
        <a:bodyPr/>
        <a:lstStyle/>
        <a:p>
          <a:r>
            <a:rPr lang="en-US"/>
            <a:t>Different remedies</a:t>
          </a:r>
        </a:p>
      </dgm:t>
    </dgm:pt>
    <dgm:pt modelId="{B0125427-5A17-49ED-BB0D-9EC1F89FFC99}" type="parTrans" cxnId="{5D03B4C5-CBE8-44EC-9C08-DC44220088BD}">
      <dgm:prSet/>
      <dgm:spPr/>
      <dgm:t>
        <a:bodyPr/>
        <a:lstStyle/>
        <a:p>
          <a:endParaRPr lang="en-US"/>
        </a:p>
      </dgm:t>
    </dgm:pt>
    <dgm:pt modelId="{EE8B7A16-8C0F-4075-B283-ED7ED99AB512}" type="sibTrans" cxnId="{5D03B4C5-CBE8-44EC-9C08-DC44220088BD}">
      <dgm:prSet/>
      <dgm:spPr/>
      <dgm:t>
        <a:bodyPr/>
        <a:lstStyle/>
        <a:p>
          <a:endParaRPr lang="en-US"/>
        </a:p>
      </dgm:t>
    </dgm:pt>
    <dgm:pt modelId="{4FEFC1EB-2D78-4FB1-85B1-66C8F121BB2A}">
      <dgm:prSet/>
      <dgm:spPr/>
      <dgm:t>
        <a:bodyPr/>
        <a:lstStyle/>
        <a:p>
          <a:r>
            <a:rPr lang="en-US"/>
            <a:t>Test used to determine whether or not a constructive dismissal has occurred</a:t>
          </a:r>
        </a:p>
      </dgm:t>
    </dgm:pt>
    <dgm:pt modelId="{F839CD85-06C0-4C5B-B4D5-9232EBA7988F}" type="parTrans" cxnId="{C24119A7-6854-4CAA-A8EE-4F85DC593447}">
      <dgm:prSet/>
      <dgm:spPr/>
      <dgm:t>
        <a:bodyPr/>
        <a:lstStyle/>
        <a:p>
          <a:endParaRPr lang="en-US"/>
        </a:p>
      </dgm:t>
    </dgm:pt>
    <dgm:pt modelId="{601D9268-6A86-4B20-883C-0356D13E888F}" type="sibTrans" cxnId="{C24119A7-6854-4CAA-A8EE-4F85DC593447}">
      <dgm:prSet/>
      <dgm:spPr/>
      <dgm:t>
        <a:bodyPr/>
        <a:lstStyle/>
        <a:p>
          <a:endParaRPr lang="en-US"/>
        </a:p>
      </dgm:t>
    </dgm:pt>
    <dgm:pt modelId="{77476847-92E0-4549-A2A1-BCF70E34389F}" type="pres">
      <dgm:prSet presAssocID="{E81C2594-3EF8-4DF0-B37E-A18838563A9C}" presName="linear" presStyleCnt="0">
        <dgm:presLayoutVars>
          <dgm:animLvl val="lvl"/>
          <dgm:resizeHandles val="exact"/>
        </dgm:presLayoutVars>
      </dgm:prSet>
      <dgm:spPr/>
    </dgm:pt>
    <dgm:pt modelId="{5BA8847F-A0E6-48C6-94B4-DFE9DCDE66CB}" type="pres">
      <dgm:prSet presAssocID="{3D9775DD-A110-4EFE-AE52-AD9B4207E9B3}" presName="parentText" presStyleLbl="node1" presStyleIdx="0" presStyleCnt="4">
        <dgm:presLayoutVars>
          <dgm:chMax val="0"/>
          <dgm:bulletEnabled val="1"/>
        </dgm:presLayoutVars>
      </dgm:prSet>
      <dgm:spPr/>
    </dgm:pt>
    <dgm:pt modelId="{742FEF76-987C-4C49-849D-3D4589D0B491}" type="pres">
      <dgm:prSet presAssocID="{009AF0CA-4CF5-4132-816B-84F15EE4C0D8}" presName="spacer" presStyleCnt="0"/>
      <dgm:spPr/>
    </dgm:pt>
    <dgm:pt modelId="{C4246714-4A28-4735-A714-6F4A02A27573}" type="pres">
      <dgm:prSet presAssocID="{C1E47DC8-07F6-45CB-9C3F-154E995655D2}" presName="parentText" presStyleLbl="node1" presStyleIdx="1" presStyleCnt="4">
        <dgm:presLayoutVars>
          <dgm:chMax val="0"/>
          <dgm:bulletEnabled val="1"/>
        </dgm:presLayoutVars>
      </dgm:prSet>
      <dgm:spPr/>
    </dgm:pt>
    <dgm:pt modelId="{8E7D2BFA-0746-44C1-B410-A0E6619F61A1}" type="pres">
      <dgm:prSet presAssocID="{2FCD6AF1-7F38-484D-B58E-73F0C49FFB96}" presName="spacer" presStyleCnt="0"/>
      <dgm:spPr/>
    </dgm:pt>
    <dgm:pt modelId="{2C42D9F5-E6AC-4533-BBD9-2E67A062E9C9}" type="pres">
      <dgm:prSet presAssocID="{83F0BF49-72F9-4D73-A704-5E734C23B720}" presName="parentText" presStyleLbl="node1" presStyleIdx="2" presStyleCnt="4">
        <dgm:presLayoutVars>
          <dgm:chMax val="0"/>
          <dgm:bulletEnabled val="1"/>
        </dgm:presLayoutVars>
      </dgm:prSet>
      <dgm:spPr/>
    </dgm:pt>
    <dgm:pt modelId="{FAF2EC82-9283-45DD-9C46-E32C5DA755C8}" type="pres">
      <dgm:prSet presAssocID="{EE8B7A16-8C0F-4075-B283-ED7ED99AB512}" presName="spacer" presStyleCnt="0"/>
      <dgm:spPr/>
    </dgm:pt>
    <dgm:pt modelId="{2EC04751-783F-444F-A5D5-809BAA910D4E}" type="pres">
      <dgm:prSet presAssocID="{4FEFC1EB-2D78-4FB1-85B1-66C8F121BB2A}" presName="parentText" presStyleLbl="node1" presStyleIdx="3" presStyleCnt="4">
        <dgm:presLayoutVars>
          <dgm:chMax val="0"/>
          <dgm:bulletEnabled val="1"/>
        </dgm:presLayoutVars>
      </dgm:prSet>
      <dgm:spPr/>
    </dgm:pt>
  </dgm:ptLst>
  <dgm:cxnLst>
    <dgm:cxn modelId="{55ABCE0B-E305-44FE-BA93-2EEE404D682B}" type="presOf" srcId="{E81C2594-3EF8-4DF0-B37E-A18838563A9C}" destId="{77476847-92E0-4549-A2A1-BCF70E34389F}" srcOrd="0" destOrd="0" presId="urn:microsoft.com/office/officeart/2005/8/layout/vList2"/>
    <dgm:cxn modelId="{DA4E4D4C-D7D9-44A0-9BBC-9A123CD5ADAF}" type="presOf" srcId="{83F0BF49-72F9-4D73-A704-5E734C23B720}" destId="{2C42D9F5-E6AC-4533-BBD9-2E67A062E9C9}" srcOrd="0" destOrd="0" presId="urn:microsoft.com/office/officeart/2005/8/layout/vList2"/>
    <dgm:cxn modelId="{EFB54E8A-906F-4C89-A91D-46CFCEBDCACF}" type="presOf" srcId="{3D9775DD-A110-4EFE-AE52-AD9B4207E9B3}" destId="{5BA8847F-A0E6-48C6-94B4-DFE9DCDE66CB}" srcOrd="0" destOrd="0" presId="urn:microsoft.com/office/officeart/2005/8/layout/vList2"/>
    <dgm:cxn modelId="{573B469D-A46D-4D75-A5EA-A5456D009841}" srcId="{E81C2594-3EF8-4DF0-B37E-A18838563A9C}" destId="{C1E47DC8-07F6-45CB-9C3F-154E995655D2}" srcOrd="1" destOrd="0" parTransId="{BC798650-EFA7-481F-8FC4-2AE114E5AFAC}" sibTransId="{2FCD6AF1-7F38-484D-B58E-73F0C49FFB96}"/>
    <dgm:cxn modelId="{C24119A7-6854-4CAA-A8EE-4F85DC593447}" srcId="{E81C2594-3EF8-4DF0-B37E-A18838563A9C}" destId="{4FEFC1EB-2D78-4FB1-85B1-66C8F121BB2A}" srcOrd="3" destOrd="0" parTransId="{F839CD85-06C0-4C5B-B4D5-9232EBA7988F}" sibTransId="{601D9268-6A86-4B20-883C-0356D13E888F}"/>
    <dgm:cxn modelId="{DC62EBBE-8BD7-4299-8F9E-3912F9805F11}" type="presOf" srcId="{C1E47DC8-07F6-45CB-9C3F-154E995655D2}" destId="{C4246714-4A28-4735-A714-6F4A02A27573}" srcOrd="0" destOrd="0" presId="urn:microsoft.com/office/officeart/2005/8/layout/vList2"/>
    <dgm:cxn modelId="{5D03B4C5-CBE8-44EC-9C08-DC44220088BD}" srcId="{E81C2594-3EF8-4DF0-B37E-A18838563A9C}" destId="{83F0BF49-72F9-4D73-A704-5E734C23B720}" srcOrd="2" destOrd="0" parTransId="{B0125427-5A17-49ED-BB0D-9EC1F89FFC99}" sibTransId="{EE8B7A16-8C0F-4075-B283-ED7ED99AB512}"/>
    <dgm:cxn modelId="{147B99DD-D7C7-49ED-9EA1-4648E4F764C8}" srcId="{E81C2594-3EF8-4DF0-B37E-A18838563A9C}" destId="{3D9775DD-A110-4EFE-AE52-AD9B4207E9B3}" srcOrd="0" destOrd="0" parTransId="{33FE6BCD-5C4F-4E58-BF7D-3F135F442D87}" sibTransId="{009AF0CA-4CF5-4132-816B-84F15EE4C0D8}"/>
    <dgm:cxn modelId="{B86337FB-0F16-480D-B66B-9EF78087BD17}" type="presOf" srcId="{4FEFC1EB-2D78-4FB1-85B1-66C8F121BB2A}" destId="{2EC04751-783F-444F-A5D5-809BAA910D4E}" srcOrd="0" destOrd="0" presId="urn:microsoft.com/office/officeart/2005/8/layout/vList2"/>
    <dgm:cxn modelId="{5E72EBF5-AEE9-4A70-B032-4BA15A6DE045}" type="presParOf" srcId="{77476847-92E0-4549-A2A1-BCF70E34389F}" destId="{5BA8847F-A0E6-48C6-94B4-DFE9DCDE66CB}" srcOrd="0" destOrd="0" presId="urn:microsoft.com/office/officeart/2005/8/layout/vList2"/>
    <dgm:cxn modelId="{BB7005D1-121D-4ADA-9D46-7EAE3475C5A7}" type="presParOf" srcId="{77476847-92E0-4549-A2A1-BCF70E34389F}" destId="{742FEF76-987C-4C49-849D-3D4589D0B491}" srcOrd="1" destOrd="0" presId="urn:microsoft.com/office/officeart/2005/8/layout/vList2"/>
    <dgm:cxn modelId="{03F19FB3-9CBE-40CA-8280-2E2613D6C34F}" type="presParOf" srcId="{77476847-92E0-4549-A2A1-BCF70E34389F}" destId="{C4246714-4A28-4735-A714-6F4A02A27573}" srcOrd="2" destOrd="0" presId="urn:microsoft.com/office/officeart/2005/8/layout/vList2"/>
    <dgm:cxn modelId="{37E064B4-177A-47A9-B36F-069E275A3E41}" type="presParOf" srcId="{77476847-92E0-4549-A2A1-BCF70E34389F}" destId="{8E7D2BFA-0746-44C1-B410-A0E6619F61A1}" srcOrd="3" destOrd="0" presId="urn:microsoft.com/office/officeart/2005/8/layout/vList2"/>
    <dgm:cxn modelId="{4851507A-F6EA-45E7-87C4-4290B9B2C6E0}" type="presParOf" srcId="{77476847-92E0-4549-A2A1-BCF70E34389F}" destId="{2C42D9F5-E6AC-4533-BBD9-2E67A062E9C9}" srcOrd="4" destOrd="0" presId="urn:microsoft.com/office/officeart/2005/8/layout/vList2"/>
    <dgm:cxn modelId="{4FDBAEFD-4BE0-48D5-96C6-CEC151B5FB8D}" type="presParOf" srcId="{77476847-92E0-4549-A2A1-BCF70E34389F}" destId="{FAF2EC82-9283-45DD-9C46-E32C5DA755C8}" srcOrd="5" destOrd="0" presId="urn:microsoft.com/office/officeart/2005/8/layout/vList2"/>
    <dgm:cxn modelId="{DEC2B458-860D-4360-B9EA-5E47160ECA9E}" type="presParOf" srcId="{77476847-92E0-4549-A2A1-BCF70E34389F}" destId="{2EC04751-783F-444F-A5D5-809BAA910D4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E33E47-5F51-43BF-BFAC-4060A904DD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D9013D5-9EC7-4D90-BCB6-E575292A1D46}">
      <dgm:prSet/>
      <dgm:spPr/>
      <dgm:t>
        <a:bodyPr/>
        <a:lstStyle/>
        <a:p>
          <a:r>
            <a:rPr lang="en-US"/>
            <a:t>Statutory notice set out in ERA 1996</a:t>
          </a:r>
        </a:p>
      </dgm:t>
    </dgm:pt>
    <dgm:pt modelId="{3563FC25-3C3B-4A63-B5BA-5A9AFFD8CB2A}" type="parTrans" cxnId="{BB66640A-F8C5-49D7-9E0C-2C34F1F25F2A}">
      <dgm:prSet/>
      <dgm:spPr/>
      <dgm:t>
        <a:bodyPr/>
        <a:lstStyle/>
        <a:p>
          <a:endParaRPr lang="en-US"/>
        </a:p>
      </dgm:t>
    </dgm:pt>
    <dgm:pt modelId="{564E2ADD-F6A6-4CC2-BFD2-5A53D069C02A}" type="sibTrans" cxnId="{BB66640A-F8C5-49D7-9E0C-2C34F1F25F2A}">
      <dgm:prSet/>
      <dgm:spPr/>
      <dgm:t>
        <a:bodyPr/>
        <a:lstStyle/>
        <a:p>
          <a:endParaRPr lang="en-US"/>
        </a:p>
      </dgm:t>
    </dgm:pt>
    <dgm:pt modelId="{95A8253D-E3DC-40F2-A561-74D459AAB5B1}">
      <dgm:prSet/>
      <dgm:spPr/>
      <dgm:t>
        <a:bodyPr/>
        <a:lstStyle/>
        <a:p>
          <a:r>
            <a:rPr lang="en-US"/>
            <a:t>Contracts of employment often set out more beneficial arrangements</a:t>
          </a:r>
        </a:p>
      </dgm:t>
    </dgm:pt>
    <dgm:pt modelId="{58BAADE9-CF7C-43CE-B155-BA80A8F107BC}" type="parTrans" cxnId="{3CF898E7-0CA8-46A5-B53C-6F0338982428}">
      <dgm:prSet/>
      <dgm:spPr/>
      <dgm:t>
        <a:bodyPr/>
        <a:lstStyle/>
        <a:p>
          <a:endParaRPr lang="en-US"/>
        </a:p>
      </dgm:t>
    </dgm:pt>
    <dgm:pt modelId="{8BC94140-DEBF-40CB-99ED-6B80571F3230}" type="sibTrans" cxnId="{3CF898E7-0CA8-46A5-B53C-6F0338982428}">
      <dgm:prSet/>
      <dgm:spPr/>
      <dgm:t>
        <a:bodyPr/>
        <a:lstStyle/>
        <a:p>
          <a:endParaRPr lang="en-US"/>
        </a:p>
      </dgm:t>
    </dgm:pt>
    <dgm:pt modelId="{EC52513A-736B-4F1C-9492-6A26D476F90C}">
      <dgm:prSet/>
      <dgm:spPr/>
      <dgm:t>
        <a:bodyPr/>
        <a:lstStyle/>
        <a:p>
          <a:r>
            <a:rPr lang="en-US"/>
            <a:t>Dismissing people without adequate notice is a breach of contract and a wrongful dismissal</a:t>
          </a:r>
        </a:p>
      </dgm:t>
    </dgm:pt>
    <dgm:pt modelId="{60505231-4D71-4155-AA7D-AEFEA96B9AF6}" type="parTrans" cxnId="{18057946-EC0A-43D3-A0CE-00B4F432CCF8}">
      <dgm:prSet/>
      <dgm:spPr/>
      <dgm:t>
        <a:bodyPr/>
        <a:lstStyle/>
        <a:p>
          <a:endParaRPr lang="en-US"/>
        </a:p>
      </dgm:t>
    </dgm:pt>
    <dgm:pt modelId="{E27CEE98-3C3A-4153-A747-F28AE9C218AF}" type="sibTrans" cxnId="{18057946-EC0A-43D3-A0CE-00B4F432CCF8}">
      <dgm:prSet/>
      <dgm:spPr/>
      <dgm:t>
        <a:bodyPr/>
        <a:lstStyle/>
        <a:p>
          <a:endParaRPr lang="en-US"/>
        </a:p>
      </dgm:t>
    </dgm:pt>
    <dgm:pt modelId="{22DBBA8F-22E7-487A-9213-9E8D461568DE}">
      <dgm:prSet/>
      <dgm:spPr/>
      <dgm:t>
        <a:bodyPr/>
        <a:lstStyle/>
        <a:p>
          <a:r>
            <a:rPr lang="en-US"/>
            <a:t>Unless of course the dismissal is for gross misconduct </a:t>
          </a:r>
        </a:p>
      </dgm:t>
    </dgm:pt>
    <dgm:pt modelId="{4F11DA44-83F1-4793-B3A9-CC785F52C0DB}" type="parTrans" cxnId="{FD6880AB-6C7A-411B-BD5D-D80817BBC0D1}">
      <dgm:prSet/>
      <dgm:spPr/>
      <dgm:t>
        <a:bodyPr/>
        <a:lstStyle/>
        <a:p>
          <a:endParaRPr lang="en-US"/>
        </a:p>
      </dgm:t>
    </dgm:pt>
    <dgm:pt modelId="{9117D8DC-237D-4703-8DF6-765A1C50E5CB}" type="sibTrans" cxnId="{FD6880AB-6C7A-411B-BD5D-D80817BBC0D1}">
      <dgm:prSet/>
      <dgm:spPr/>
      <dgm:t>
        <a:bodyPr/>
        <a:lstStyle/>
        <a:p>
          <a:endParaRPr lang="en-US"/>
        </a:p>
      </dgm:t>
    </dgm:pt>
    <dgm:pt modelId="{7BD459A6-20ED-4031-9A0F-B6D1DA3636CE}">
      <dgm:prSet/>
      <dgm:spPr/>
      <dgm:t>
        <a:bodyPr/>
        <a:lstStyle/>
        <a:p>
          <a:r>
            <a:rPr lang="en-US"/>
            <a:t>A claim can be brought via an ET or a civil court</a:t>
          </a:r>
        </a:p>
      </dgm:t>
    </dgm:pt>
    <dgm:pt modelId="{348931D3-2292-4076-A049-4F9F1391C24F}" type="parTrans" cxnId="{36CDC339-CE51-43B5-BE7D-4D02AE5D5F6B}">
      <dgm:prSet/>
      <dgm:spPr/>
      <dgm:t>
        <a:bodyPr/>
        <a:lstStyle/>
        <a:p>
          <a:endParaRPr lang="en-US"/>
        </a:p>
      </dgm:t>
    </dgm:pt>
    <dgm:pt modelId="{547B7E9F-453B-47F7-8B22-871CA821C0F3}" type="sibTrans" cxnId="{36CDC339-CE51-43B5-BE7D-4D02AE5D5F6B}">
      <dgm:prSet/>
      <dgm:spPr/>
      <dgm:t>
        <a:bodyPr/>
        <a:lstStyle/>
        <a:p>
          <a:endParaRPr lang="en-US"/>
        </a:p>
      </dgm:t>
    </dgm:pt>
    <dgm:pt modelId="{A5D22841-43C5-4DEC-BC4F-DDB6F3371CE5}" type="pres">
      <dgm:prSet presAssocID="{D4E33E47-5F51-43BF-BFAC-4060A904DDC7}" presName="linear" presStyleCnt="0">
        <dgm:presLayoutVars>
          <dgm:animLvl val="lvl"/>
          <dgm:resizeHandles val="exact"/>
        </dgm:presLayoutVars>
      </dgm:prSet>
      <dgm:spPr/>
    </dgm:pt>
    <dgm:pt modelId="{C82328C8-E9B6-436C-84CA-0B06A3D0B355}" type="pres">
      <dgm:prSet presAssocID="{FD9013D5-9EC7-4D90-BCB6-E575292A1D46}" presName="parentText" presStyleLbl="node1" presStyleIdx="0" presStyleCnt="5">
        <dgm:presLayoutVars>
          <dgm:chMax val="0"/>
          <dgm:bulletEnabled val="1"/>
        </dgm:presLayoutVars>
      </dgm:prSet>
      <dgm:spPr/>
    </dgm:pt>
    <dgm:pt modelId="{2B79D8C4-1CB4-4AAC-AA9B-53D742A8B0C2}" type="pres">
      <dgm:prSet presAssocID="{564E2ADD-F6A6-4CC2-BFD2-5A53D069C02A}" presName="spacer" presStyleCnt="0"/>
      <dgm:spPr/>
    </dgm:pt>
    <dgm:pt modelId="{61936942-D7AE-4245-BF46-8926B92186E5}" type="pres">
      <dgm:prSet presAssocID="{95A8253D-E3DC-40F2-A561-74D459AAB5B1}" presName="parentText" presStyleLbl="node1" presStyleIdx="1" presStyleCnt="5">
        <dgm:presLayoutVars>
          <dgm:chMax val="0"/>
          <dgm:bulletEnabled val="1"/>
        </dgm:presLayoutVars>
      </dgm:prSet>
      <dgm:spPr/>
    </dgm:pt>
    <dgm:pt modelId="{FCAE964E-CEAF-48DF-AA9A-5D483AC95F18}" type="pres">
      <dgm:prSet presAssocID="{8BC94140-DEBF-40CB-99ED-6B80571F3230}" presName="spacer" presStyleCnt="0"/>
      <dgm:spPr/>
    </dgm:pt>
    <dgm:pt modelId="{A678BA89-A0F2-49CF-9672-661DBDA5E7C6}" type="pres">
      <dgm:prSet presAssocID="{EC52513A-736B-4F1C-9492-6A26D476F90C}" presName="parentText" presStyleLbl="node1" presStyleIdx="2" presStyleCnt="5">
        <dgm:presLayoutVars>
          <dgm:chMax val="0"/>
          <dgm:bulletEnabled val="1"/>
        </dgm:presLayoutVars>
      </dgm:prSet>
      <dgm:spPr/>
    </dgm:pt>
    <dgm:pt modelId="{38340E79-7942-4B1D-B5B6-27058D281C5D}" type="pres">
      <dgm:prSet presAssocID="{E27CEE98-3C3A-4153-A747-F28AE9C218AF}" presName="spacer" presStyleCnt="0"/>
      <dgm:spPr/>
    </dgm:pt>
    <dgm:pt modelId="{4440FB62-379B-405F-91A2-2DA714678131}" type="pres">
      <dgm:prSet presAssocID="{22DBBA8F-22E7-487A-9213-9E8D461568DE}" presName="parentText" presStyleLbl="node1" presStyleIdx="3" presStyleCnt="5">
        <dgm:presLayoutVars>
          <dgm:chMax val="0"/>
          <dgm:bulletEnabled val="1"/>
        </dgm:presLayoutVars>
      </dgm:prSet>
      <dgm:spPr/>
    </dgm:pt>
    <dgm:pt modelId="{58C2811B-6203-4303-BF55-EA17F5F09D5B}" type="pres">
      <dgm:prSet presAssocID="{9117D8DC-237D-4703-8DF6-765A1C50E5CB}" presName="spacer" presStyleCnt="0"/>
      <dgm:spPr/>
    </dgm:pt>
    <dgm:pt modelId="{6082537A-5337-44B3-98DE-227268668B70}" type="pres">
      <dgm:prSet presAssocID="{7BD459A6-20ED-4031-9A0F-B6D1DA3636CE}" presName="parentText" presStyleLbl="node1" presStyleIdx="4" presStyleCnt="5">
        <dgm:presLayoutVars>
          <dgm:chMax val="0"/>
          <dgm:bulletEnabled val="1"/>
        </dgm:presLayoutVars>
      </dgm:prSet>
      <dgm:spPr/>
    </dgm:pt>
  </dgm:ptLst>
  <dgm:cxnLst>
    <dgm:cxn modelId="{BB66640A-F8C5-49D7-9E0C-2C34F1F25F2A}" srcId="{D4E33E47-5F51-43BF-BFAC-4060A904DDC7}" destId="{FD9013D5-9EC7-4D90-BCB6-E575292A1D46}" srcOrd="0" destOrd="0" parTransId="{3563FC25-3C3B-4A63-B5BA-5A9AFFD8CB2A}" sibTransId="{564E2ADD-F6A6-4CC2-BFD2-5A53D069C02A}"/>
    <dgm:cxn modelId="{9311F40C-9F61-4966-B2A4-CF64D8F7E01C}" type="presOf" srcId="{EC52513A-736B-4F1C-9492-6A26D476F90C}" destId="{A678BA89-A0F2-49CF-9672-661DBDA5E7C6}" srcOrd="0" destOrd="0" presId="urn:microsoft.com/office/officeart/2005/8/layout/vList2"/>
    <dgm:cxn modelId="{7C2BC31B-5DDE-4D52-979A-44A8C6DA8374}" type="presOf" srcId="{FD9013D5-9EC7-4D90-BCB6-E575292A1D46}" destId="{C82328C8-E9B6-436C-84CA-0B06A3D0B355}" srcOrd="0" destOrd="0" presId="urn:microsoft.com/office/officeart/2005/8/layout/vList2"/>
    <dgm:cxn modelId="{36CDC339-CE51-43B5-BE7D-4D02AE5D5F6B}" srcId="{D4E33E47-5F51-43BF-BFAC-4060A904DDC7}" destId="{7BD459A6-20ED-4031-9A0F-B6D1DA3636CE}" srcOrd="4" destOrd="0" parTransId="{348931D3-2292-4076-A049-4F9F1391C24F}" sibTransId="{547B7E9F-453B-47F7-8B22-871CA821C0F3}"/>
    <dgm:cxn modelId="{18057946-EC0A-43D3-A0CE-00B4F432CCF8}" srcId="{D4E33E47-5F51-43BF-BFAC-4060A904DDC7}" destId="{EC52513A-736B-4F1C-9492-6A26D476F90C}" srcOrd="2" destOrd="0" parTransId="{60505231-4D71-4155-AA7D-AEFEA96B9AF6}" sibTransId="{E27CEE98-3C3A-4153-A747-F28AE9C218AF}"/>
    <dgm:cxn modelId="{8340F996-A460-4B69-8F8C-4F61A50E11D7}" type="presOf" srcId="{D4E33E47-5F51-43BF-BFAC-4060A904DDC7}" destId="{A5D22841-43C5-4DEC-BC4F-DDB6F3371CE5}" srcOrd="0" destOrd="0" presId="urn:microsoft.com/office/officeart/2005/8/layout/vList2"/>
    <dgm:cxn modelId="{E9188899-AC74-4A82-A733-5ED090AC81E3}" type="presOf" srcId="{95A8253D-E3DC-40F2-A561-74D459AAB5B1}" destId="{61936942-D7AE-4245-BF46-8926B92186E5}" srcOrd="0" destOrd="0" presId="urn:microsoft.com/office/officeart/2005/8/layout/vList2"/>
    <dgm:cxn modelId="{2125179A-5993-40CC-9415-EDFDC33B6AD4}" type="presOf" srcId="{7BD459A6-20ED-4031-9A0F-B6D1DA3636CE}" destId="{6082537A-5337-44B3-98DE-227268668B70}" srcOrd="0" destOrd="0" presId="urn:microsoft.com/office/officeart/2005/8/layout/vList2"/>
    <dgm:cxn modelId="{6ABE49A4-A044-4383-95AE-2F37BD384B27}" type="presOf" srcId="{22DBBA8F-22E7-487A-9213-9E8D461568DE}" destId="{4440FB62-379B-405F-91A2-2DA714678131}" srcOrd="0" destOrd="0" presId="urn:microsoft.com/office/officeart/2005/8/layout/vList2"/>
    <dgm:cxn modelId="{FD6880AB-6C7A-411B-BD5D-D80817BBC0D1}" srcId="{D4E33E47-5F51-43BF-BFAC-4060A904DDC7}" destId="{22DBBA8F-22E7-487A-9213-9E8D461568DE}" srcOrd="3" destOrd="0" parTransId="{4F11DA44-83F1-4793-B3A9-CC785F52C0DB}" sibTransId="{9117D8DC-237D-4703-8DF6-765A1C50E5CB}"/>
    <dgm:cxn modelId="{3CF898E7-0CA8-46A5-B53C-6F0338982428}" srcId="{D4E33E47-5F51-43BF-BFAC-4060A904DDC7}" destId="{95A8253D-E3DC-40F2-A561-74D459AAB5B1}" srcOrd="1" destOrd="0" parTransId="{58BAADE9-CF7C-43CE-B155-BA80A8F107BC}" sibTransId="{8BC94140-DEBF-40CB-99ED-6B80571F3230}"/>
    <dgm:cxn modelId="{C0014572-F618-490B-9887-9D97C82A2C46}" type="presParOf" srcId="{A5D22841-43C5-4DEC-BC4F-DDB6F3371CE5}" destId="{C82328C8-E9B6-436C-84CA-0B06A3D0B355}" srcOrd="0" destOrd="0" presId="urn:microsoft.com/office/officeart/2005/8/layout/vList2"/>
    <dgm:cxn modelId="{B9DF2A3B-2099-4403-AD85-BEB0D92E7D9A}" type="presParOf" srcId="{A5D22841-43C5-4DEC-BC4F-DDB6F3371CE5}" destId="{2B79D8C4-1CB4-4AAC-AA9B-53D742A8B0C2}" srcOrd="1" destOrd="0" presId="urn:microsoft.com/office/officeart/2005/8/layout/vList2"/>
    <dgm:cxn modelId="{8B9E3065-241A-49EE-BE02-4576EE77A23B}" type="presParOf" srcId="{A5D22841-43C5-4DEC-BC4F-DDB6F3371CE5}" destId="{61936942-D7AE-4245-BF46-8926B92186E5}" srcOrd="2" destOrd="0" presId="urn:microsoft.com/office/officeart/2005/8/layout/vList2"/>
    <dgm:cxn modelId="{6A147478-CB96-4B2E-9EF6-813ECBD039F6}" type="presParOf" srcId="{A5D22841-43C5-4DEC-BC4F-DDB6F3371CE5}" destId="{FCAE964E-CEAF-48DF-AA9A-5D483AC95F18}" srcOrd="3" destOrd="0" presId="urn:microsoft.com/office/officeart/2005/8/layout/vList2"/>
    <dgm:cxn modelId="{874E8AB7-315C-436F-89C5-20F66EA349E3}" type="presParOf" srcId="{A5D22841-43C5-4DEC-BC4F-DDB6F3371CE5}" destId="{A678BA89-A0F2-49CF-9672-661DBDA5E7C6}" srcOrd="4" destOrd="0" presId="urn:microsoft.com/office/officeart/2005/8/layout/vList2"/>
    <dgm:cxn modelId="{8D87BA53-32CE-40EA-A0C3-4820FDC4ACF4}" type="presParOf" srcId="{A5D22841-43C5-4DEC-BC4F-DDB6F3371CE5}" destId="{38340E79-7942-4B1D-B5B6-27058D281C5D}" srcOrd="5" destOrd="0" presId="urn:microsoft.com/office/officeart/2005/8/layout/vList2"/>
    <dgm:cxn modelId="{DD7254C4-6B66-4C24-8A26-B41904A4DB04}" type="presParOf" srcId="{A5D22841-43C5-4DEC-BC4F-DDB6F3371CE5}" destId="{4440FB62-379B-405F-91A2-2DA714678131}" srcOrd="6" destOrd="0" presId="urn:microsoft.com/office/officeart/2005/8/layout/vList2"/>
    <dgm:cxn modelId="{74C9CFF3-C70D-4618-ADB7-48169DAB2A91}" type="presParOf" srcId="{A5D22841-43C5-4DEC-BC4F-DDB6F3371CE5}" destId="{58C2811B-6203-4303-BF55-EA17F5F09D5B}" srcOrd="7" destOrd="0" presId="urn:microsoft.com/office/officeart/2005/8/layout/vList2"/>
    <dgm:cxn modelId="{1038642C-DE7A-4A71-B871-E889B955063D}" type="presParOf" srcId="{A5D22841-43C5-4DEC-BC4F-DDB6F3371CE5}" destId="{6082537A-5337-44B3-98DE-227268668B7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B19AE0-23C7-415C-A386-A30268B7EAA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0278DE-3063-4383-8635-35DE839C3E04}">
      <dgm:prSet/>
      <dgm:spPr/>
      <dgm:t>
        <a:bodyPr/>
        <a:lstStyle/>
        <a:p>
          <a:r>
            <a:rPr lang="en-US"/>
            <a:t>Not uncommon for dismissal procedures to be incorporated into the contract of employment </a:t>
          </a:r>
        </a:p>
      </dgm:t>
    </dgm:pt>
    <dgm:pt modelId="{94D8E48F-43DC-430A-8265-EF192E619AB0}" type="parTrans" cxnId="{4436A8C6-2474-4082-9C21-9D597F038599}">
      <dgm:prSet/>
      <dgm:spPr/>
      <dgm:t>
        <a:bodyPr/>
        <a:lstStyle/>
        <a:p>
          <a:endParaRPr lang="en-US"/>
        </a:p>
      </dgm:t>
    </dgm:pt>
    <dgm:pt modelId="{663DB89B-7E7F-492F-A3D0-1DFBF23B369F}" type="sibTrans" cxnId="{4436A8C6-2474-4082-9C21-9D597F038599}">
      <dgm:prSet/>
      <dgm:spPr/>
      <dgm:t>
        <a:bodyPr/>
        <a:lstStyle/>
        <a:p>
          <a:endParaRPr lang="en-US"/>
        </a:p>
      </dgm:t>
    </dgm:pt>
    <dgm:pt modelId="{9B7F49ED-0D2E-4396-9297-6EFF23CAC800}">
      <dgm:prSet/>
      <dgm:spPr/>
      <dgm:t>
        <a:bodyPr/>
        <a:lstStyle/>
        <a:p>
          <a:r>
            <a:rPr lang="en-US"/>
            <a:t>Part of a collective agreement</a:t>
          </a:r>
        </a:p>
      </dgm:t>
    </dgm:pt>
    <dgm:pt modelId="{A0A7ACD5-DC37-43C3-932E-C5C49EED5EB6}" type="parTrans" cxnId="{C901A785-836A-46B3-A3C3-2BBCEF18C35C}">
      <dgm:prSet/>
      <dgm:spPr/>
      <dgm:t>
        <a:bodyPr/>
        <a:lstStyle/>
        <a:p>
          <a:endParaRPr lang="en-US"/>
        </a:p>
      </dgm:t>
    </dgm:pt>
    <dgm:pt modelId="{178EB85C-8F7A-4BAD-AD35-EF9D6E901862}" type="sibTrans" cxnId="{C901A785-836A-46B3-A3C3-2BBCEF18C35C}">
      <dgm:prSet/>
      <dgm:spPr/>
      <dgm:t>
        <a:bodyPr/>
        <a:lstStyle/>
        <a:p>
          <a:endParaRPr lang="en-US"/>
        </a:p>
      </dgm:t>
    </dgm:pt>
    <dgm:pt modelId="{93160C5B-A949-4B0F-B9B5-859024A95A3F}">
      <dgm:prSet/>
      <dgm:spPr/>
      <dgm:t>
        <a:bodyPr/>
        <a:lstStyle/>
        <a:p>
          <a:r>
            <a:rPr lang="en-US"/>
            <a:t>Part of a handbook expressly incorporated into the contract of employment</a:t>
          </a:r>
        </a:p>
      </dgm:t>
    </dgm:pt>
    <dgm:pt modelId="{C26FA85E-AE6D-4353-9F9D-6C4B1D0A49F0}" type="parTrans" cxnId="{074BC41C-DAB0-418B-BE01-979F1FE108F6}">
      <dgm:prSet/>
      <dgm:spPr/>
      <dgm:t>
        <a:bodyPr/>
        <a:lstStyle/>
        <a:p>
          <a:endParaRPr lang="en-US"/>
        </a:p>
      </dgm:t>
    </dgm:pt>
    <dgm:pt modelId="{656F4707-FD8F-4880-B458-5BF651ED314C}" type="sibTrans" cxnId="{074BC41C-DAB0-418B-BE01-979F1FE108F6}">
      <dgm:prSet/>
      <dgm:spPr/>
      <dgm:t>
        <a:bodyPr/>
        <a:lstStyle/>
        <a:p>
          <a:endParaRPr lang="en-US"/>
        </a:p>
      </dgm:t>
    </dgm:pt>
    <dgm:pt modelId="{36F7A9A3-74FD-4DCE-84C9-E4B90909C9B8}">
      <dgm:prSet/>
      <dgm:spPr/>
      <dgm:t>
        <a:bodyPr/>
        <a:lstStyle/>
        <a:p>
          <a:r>
            <a:rPr lang="en-US"/>
            <a:t>Often these mirror the statutory processes but sometimes go further than what is required</a:t>
          </a:r>
        </a:p>
      </dgm:t>
    </dgm:pt>
    <dgm:pt modelId="{DFCB6902-54F3-429F-A5C4-50FD6CFF3728}" type="parTrans" cxnId="{03CC6637-A4B5-4424-9F6B-603E888D9169}">
      <dgm:prSet/>
      <dgm:spPr/>
      <dgm:t>
        <a:bodyPr/>
        <a:lstStyle/>
        <a:p>
          <a:endParaRPr lang="en-US"/>
        </a:p>
      </dgm:t>
    </dgm:pt>
    <dgm:pt modelId="{1D678010-2EBC-457F-AA03-002129977AEE}" type="sibTrans" cxnId="{03CC6637-A4B5-4424-9F6B-603E888D9169}">
      <dgm:prSet/>
      <dgm:spPr/>
      <dgm:t>
        <a:bodyPr/>
        <a:lstStyle/>
        <a:p>
          <a:endParaRPr lang="en-US"/>
        </a:p>
      </dgm:t>
    </dgm:pt>
    <dgm:pt modelId="{BED9179C-60B8-4322-97FA-20EF4FB79849}">
      <dgm:prSet/>
      <dgm:spPr/>
      <dgm:t>
        <a:bodyPr/>
        <a:lstStyle/>
        <a:p>
          <a:r>
            <a:rPr lang="en-US"/>
            <a:t>In these cases, a breach of a contractual procedure will constitute wrongful dismissal even if it is otherwise fair</a:t>
          </a:r>
        </a:p>
      </dgm:t>
    </dgm:pt>
    <dgm:pt modelId="{F50FF7F6-378D-4F72-A737-1F05482681B0}" type="parTrans" cxnId="{DCCB6A96-1C93-403B-AC4D-5FA26E4F7D38}">
      <dgm:prSet/>
      <dgm:spPr/>
      <dgm:t>
        <a:bodyPr/>
        <a:lstStyle/>
        <a:p>
          <a:endParaRPr lang="en-US"/>
        </a:p>
      </dgm:t>
    </dgm:pt>
    <dgm:pt modelId="{012BA447-D2C5-40A9-9647-87847BFF9CF4}" type="sibTrans" cxnId="{DCCB6A96-1C93-403B-AC4D-5FA26E4F7D38}">
      <dgm:prSet/>
      <dgm:spPr/>
      <dgm:t>
        <a:bodyPr/>
        <a:lstStyle/>
        <a:p>
          <a:endParaRPr lang="en-US"/>
        </a:p>
      </dgm:t>
    </dgm:pt>
    <dgm:pt modelId="{BFB5737D-C089-4D30-A2F8-1FEC74135492}" type="pres">
      <dgm:prSet presAssocID="{84B19AE0-23C7-415C-A386-A30268B7EAA9}" presName="root" presStyleCnt="0">
        <dgm:presLayoutVars>
          <dgm:dir/>
          <dgm:resizeHandles val="exact"/>
        </dgm:presLayoutVars>
      </dgm:prSet>
      <dgm:spPr/>
    </dgm:pt>
    <dgm:pt modelId="{7C0564F8-B4B3-42F8-8490-9FB90ED70C69}" type="pres">
      <dgm:prSet presAssocID="{7C0278DE-3063-4383-8635-35DE839C3E04}" presName="compNode" presStyleCnt="0"/>
      <dgm:spPr/>
    </dgm:pt>
    <dgm:pt modelId="{D55121E9-6878-4D78-B4B7-41EE046D70D0}" type="pres">
      <dgm:prSet presAssocID="{7C0278DE-3063-4383-8635-35DE839C3E04}" presName="bgRect" presStyleLbl="bgShp" presStyleIdx="0" presStyleCnt="5"/>
      <dgm:spPr/>
    </dgm:pt>
    <dgm:pt modelId="{6C183631-D122-4828-8279-B66E962302B2}" type="pres">
      <dgm:prSet presAssocID="{7C0278DE-3063-4383-8635-35DE839C3E0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47E7868E-C8A7-4A67-9EC2-76E7B174B484}" type="pres">
      <dgm:prSet presAssocID="{7C0278DE-3063-4383-8635-35DE839C3E04}" presName="spaceRect" presStyleCnt="0"/>
      <dgm:spPr/>
    </dgm:pt>
    <dgm:pt modelId="{ED0B5837-FFB9-4A79-8BCE-43188375D678}" type="pres">
      <dgm:prSet presAssocID="{7C0278DE-3063-4383-8635-35DE839C3E04}" presName="parTx" presStyleLbl="revTx" presStyleIdx="0" presStyleCnt="5">
        <dgm:presLayoutVars>
          <dgm:chMax val="0"/>
          <dgm:chPref val="0"/>
        </dgm:presLayoutVars>
      </dgm:prSet>
      <dgm:spPr/>
    </dgm:pt>
    <dgm:pt modelId="{C1795FC4-3825-42C3-B703-37DD93FF75EE}" type="pres">
      <dgm:prSet presAssocID="{663DB89B-7E7F-492F-A3D0-1DFBF23B369F}" presName="sibTrans" presStyleCnt="0"/>
      <dgm:spPr/>
    </dgm:pt>
    <dgm:pt modelId="{9A2DEE2E-3889-4AD4-BE34-BB6217DEDCF7}" type="pres">
      <dgm:prSet presAssocID="{9B7F49ED-0D2E-4396-9297-6EFF23CAC800}" presName="compNode" presStyleCnt="0"/>
      <dgm:spPr/>
    </dgm:pt>
    <dgm:pt modelId="{D62ACE1C-4CE0-4853-A18F-2D48623438FF}" type="pres">
      <dgm:prSet presAssocID="{9B7F49ED-0D2E-4396-9297-6EFF23CAC800}" presName="bgRect" presStyleLbl="bgShp" presStyleIdx="1" presStyleCnt="5"/>
      <dgm:spPr/>
    </dgm:pt>
    <dgm:pt modelId="{35EBF078-7FD4-413C-A311-1FCF4076D314}" type="pres">
      <dgm:prSet presAssocID="{9B7F49ED-0D2E-4396-9297-6EFF23CAC8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DF8CD191-A1F6-4F72-84A1-1D14D8F3E57C}" type="pres">
      <dgm:prSet presAssocID="{9B7F49ED-0D2E-4396-9297-6EFF23CAC800}" presName="spaceRect" presStyleCnt="0"/>
      <dgm:spPr/>
    </dgm:pt>
    <dgm:pt modelId="{90D7AB81-46FA-4C9D-A14F-42F3AAAF66DF}" type="pres">
      <dgm:prSet presAssocID="{9B7F49ED-0D2E-4396-9297-6EFF23CAC800}" presName="parTx" presStyleLbl="revTx" presStyleIdx="1" presStyleCnt="5">
        <dgm:presLayoutVars>
          <dgm:chMax val="0"/>
          <dgm:chPref val="0"/>
        </dgm:presLayoutVars>
      </dgm:prSet>
      <dgm:spPr/>
    </dgm:pt>
    <dgm:pt modelId="{D3C66EFC-1AF5-444F-AFA7-981E5CB97767}" type="pres">
      <dgm:prSet presAssocID="{178EB85C-8F7A-4BAD-AD35-EF9D6E901862}" presName="sibTrans" presStyleCnt="0"/>
      <dgm:spPr/>
    </dgm:pt>
    <dgm:pt modelId="{D4DA9F6A-45F2-43F4-832F-A57B0C1D64A4}" type="pres">
      <dgm:prSet presAssocID="{93160C5B-A949-4B0F-B9B5-859024A95A3F}" presName="compNode" presStyleCnt="0"/>
      <dgm:spPr/>
    </dgm:pt>
    <dgm:pt modelId="{C533F657-1C02-4DE1-B22D-1C205812150A}" type="pres">
      <dgm:prSet presAssocID="{93160C5B-A949-4B0F-B9B5-859024A95A3F}" presName="bgRect" presStyleLbl="bgShp" presStyleIdx="2" presStyleCnt="5"/>
      <dgm:spPr/>
    </dgm:pt>
    <dgm:pt modelId="{B0AABC01-27A7-4A74-84D6-72644DA52E41}" type="pres">
      <dgm:prSet presAssocID="{93160C5B-A949-4B0F-B9B5-859024A95A3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545B2B95-2636-49DB-ACB4-43E513F609F9}" type="pres">
      <dgm:prSet presAssocID="{93160C5B-A949-4B0F-B9B5-859024A95A3F}" presName="spaceRect" presStyleCnt="0"/>
      <dgm:spPr/>
    </dgm:pt>
    <dgm:pt modelId="{B1BE5B0B-47F5-4A51-88D2-CD3019136086}" type="pres">
      <dgm:prSet presAssocID="{93160C5B-A949-4B0F-B9B5-859024A95A3F}" presName="parTx" presStyleLbl="revTx" presStyleIdx="2" presStyleCnt="5">
        <dgm:presLayoutVars>
          <dgm:chMax val="0"/>
          <dgm:chPref val="0"/>
        </dgm:presLayoutVars>
      </dgm:prSet>
      <dgm:spPr/>
    </dgm:pt>
    <dgm:pt modelId="{86E0507B-9D54-4931-99ED-9F6376C217E0}" type="pres">
      <dgm:prSet presAssocID="{656F4707-FD8F-4880-B458-5BF651ED314C}" presName="sibTrans" presStyleCnt="0"/>
      <dgm:spPr/>
    </dgm:pt>
    <dgm:pt modelId="{F2C01281-AC39-465B-BB25-AF801BCE5D21}" type="pres">
      <dgm:prSet presAssocID="{36F7A9A3-74FD-4DCE-84C9-E4B90909C9B8}" presName="compNode" presStyleCnt="0"/>
      <dgm:spPr/>
    </dgm:pt>
    <dgm:pt modelId="{8C3284BD-68E5-4E5A-B546-E48084DB8D4E}" type="pres">
      <dgm:prSet presAssocID="{36F7A9A3-74FD-4DCE-84C9-E4B90909C9B8}" presName="bgRect" presStyleLbl="bgShp" presStyleIdx="3" presStyleCnt="5"/>
      <dgm:spPr/>
    </dgm:pt>
    <dgm:pt modelId="{9F7FE8CE-F0E6-4A60-B775-F4571FB9F606}" type="pres">
      <dgm:prSet presAssocID="{36F7A9A3-74FD-4DCE-84C9-E4B90909C9B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CF1E60CE-687D-4E72-B54B-C5840F02B120}" type="pres">
      <dgm:prSet presAssocID="{36F7A9A3-74FD-4DCE-84C9-E4B90909C9B8}" presName="spaceRect" presStyleCnt="0"/>
      <dgm:spPr/>
    </dgm:pt>
    <dgm:pt modelId="{0F79FB20-A8C9-44BC-B6EA-B3A21EF1DD9E}" type="pres">
      <dgm:prSet presAssocID="{36F7A9A3-74FD-4DCE-84C9-E4B90909C9B8}" presName="parTx" presStyleLbl="revTx" presStyleIdx="3" presStyleCnt="5">
        <dgm:presLayoutVars>
          <dgm:chMax val="0"/>
          <dgm:chPref val="0"/>
        </dgm:presLayoutVars>
      </dgm:prSet>
      <dgm:spPr/>
    </dgm:pt>
    <dgm:pt modelId="{51BC0226-E936-46FA-8551-FD15089558C6}" type="pres">
      <dgm:prSet presAssocID="{1D678010-2EBC-457F-AA03-002129977AEE}" presName="sibTrans" presStyleCnt="0"/>
      <dgm:spPr/>
    </dgm:pt>
    <dgm:pt modelId="{71A07592-1070-40DC-998C-B0E1AC92A43B}" type="pres">
      <dgm:prSet presAssocID="{BED9179C-60B8-4322-97FA-20EF4FB79849}" presName="compNode" presStyleCnt="0"/>
      <dgm:spPr/>
    </dgm:pt>
    <dgm:pt modelId="{7172B11F-B6A0-4B62-AF63-A60BE55415CB}" type="pres">
      <dgm:prSet presAssocID="{BED9179C-60B8-4322-97FA-20EF4FB79849}" presName="bgRect" presStyleLbl="bgShp" presStyleIdx="4" presStyleCnt="5"/>
      <dgm:spPr/>
    </dgm:pt>
    <dgm:pt modelId="{5084AAAF-EB42-486D-8793-318984C4D75A}" type="pres">
      <dgm:prSet presAssocID="{BED9179C-60B8-4322-97FA-20EF4FB7984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F1D7EA03-819E-40BD-A364-E65318BDDA81}" type="pres">
      <dgm:prSet presAssocID="{BED9179C-60B8-4322-97FA-20EF4FB79849}" presName="spaceRect" presStyleCnt="0"/>
      <dgm:spPr/>
    </dgm:pt>
    <dgm:pt modelId="{90D4F4B5-E504-497F-B1E2-436AEB5E739A}" type="pres">
      <dgm:prSet presAssocID="{BED9179C-60B8-4322-97FA-20EF4FB79849}" presName="parTx" presStyleLbl="revTx" presStyleIdx="4" presStyleCnt="5">
        <dgm:presLayoutVars>
          <dgm:chMax val="0"/>
          <dgm:chPref val="0"/>
        </dgm:presLayoutVars>
      </dgm:prSet>
      <dgm:spPr/>
    </dgm:pt>
  </dgm:ptLst>
  <dgm:cxnLst>
    <dgm:cxn modelId="{4F3EC50D-997E-40EF-814F-A5529C7D66AA}" type="presOf" srcId="{36F7A9A3-74FD-4DCE-84C9-E4B90909C9B8}" destId="{0F79FB20-A8C9-44BC-B6EA-B3A21EF1DD9E}" srcOrd="0" destOrd="0" presId="urn:microsoft.com/office/officeart/2018/2/layout/IconVerticalSolidList"/>
    <dgm:cxn modelId="{074BC41C-DAB0-418B-BE01-979F1FE108F6}" srcId="{84B19AE0-23C7-415C-A386-A30268B7EAA9}" destId="{93160C5B-A949-4B0F-B9B5-859024A95A3F}" srcOrd="2" destOrd="0" parTransId="{C26FA85E-AE6D-4353-9F9D-6C4B1D0A49F0}" sibTransId="{656F4707-FD8F-4880-B458-5BF651ED314C}"/>
    <dgm:cxn modelId="{03CC6637-A4B5-4424-9F6B-603E888D9169}" srcId="{84B19AE0-23C7-415C-A386-A30268B7EAA9}" destId="{36F7A9A3-74FD-4DCE-84C9-E4B90909C9B8}" srcOrd="3" destOrd="0" parTransId="{DFCB6902-54F3-429F-A5C4-50FD6CFF3728}" sibTransId="{1D678010-2EBC-457F-AA03-002129977AEE}"/>
    <dgm:cxn modelId="{A29A8C3F-9C8C-4B72-8BF2-758E8CBFEEAD}" type="presOf" srcId="{9B7F49ED-0D2E-4396-9297-6EFF23CAC800}" destId="{90D7AB81-46FA-4C9D-A14F-42F3AAAF66DF}" srcOrd="0" destOrd="0" presId="urn:microsoft.com/office/officeart/2018/2/layout/IconVerticalSolidList"/>
    <dgm:cxn modelId="{B85C6045-7200-43B0-80D9-6257C61C1E9B}" type="presOf" srcId="{7C0278DE-3063-4383-8635-35DE839C3E04}" destId="{ED0B5837-FFB9-4A79-8BCE-43188375D678}" srcOrd="0" destOrd="0" presId="urn:microsoft.com/office/officeart/2018/2/layout/IconVerticalSolidList"/>
    <dgm:cxn modelId="{25937C49-30F2-4D44-A8C4-59311CF7027B}" type="presOf" srcId="{93160C5B-A949-4B0F-B9B5-859024A95A3F}" destId="{B1BE5B0B-47F5-4A51-88D2-CD3019136086}" srcOrd="0" destOrd="0" presId="urn:microsoft.com/office/officeart/2018/2/layout/IconVerticalSolidList"/>
    <dgm:cxn modelId="{5E7E3F51-6856-4893-A10F-03DA0D6B32FB}" type="presOf" srcId="{84B19AE0-23C7-415C-A386-A30268B7EAA9}" destId="{BFB5737D-C089-4D30-A2F8-1FEC74135492}" srcOrd="0" destOrd="0" presId="urn:microsoft.com/office/officeart/2018/2/layout/IconVerticalSolidList"/>
    <dgm:cxn modelId="{D152CE7C-3478-4274-9370-742AFE6F75B5}" type="presOf" srcId="{BED9179C-60B8-4322-97FA-20EF4FB79849}" destId="{90D4F4B5-E504-497F-B1E2-436AEB5E739A}" srcOrd="0" destOrd="0" presId="urn:microsoft.com/office/officeart/2018/2/layout/IconVerticalSolidList"/>
    <dgm:cxn modelId="{C901A785-836A-46B3-A3C3-2BBCEF18C35C}" srcId="{84B19AE0-23C7-415C-A386-A30268B7EAA9}" destId="{9B7F49ED-0D2E-4396-9297-6EFF23CAC800}" srcOrd="1" destOrd="0" parTransId="{A0A7ACD5-DC37-43C3-932E-C5C49EED5EB6}" sibTransId="{178EB85C-8F7A-4BAD-AD35-EF9D6E901862}"/>
    <dgm:cxn modelId="{DCCB6A96-1C93-403B-AC4D-5FA26E4F7D38}" srcId="{84B19AE0-23C7-415C-A386-A30268B7EAA9}" destId="{BED9179C-60B8-4322-97FA-20EF4FB79849}" srcOrd="4" destOrd="0" parTransId="{F50FF7F6-378D-4F72-A737-1F05482681B0}" sibTransId="{012BA447-D2C5-40A9-9647-87847BFF9CF4}"/>
    <dgm:cxn modelId="{4436A8C6-2474-4082-9C21-9D597F038599}" srcId="{84B19AE0-23C7-415C-A386-A30268B7EAA9}" destId="{7C0278DE-3063-4383-8635-35DE839C3E04}" srcOrd="0" destOrd="0" parTransId="{94D8E48F-43DC-430A-8265-EF192E619AB0}" sibTransId="{663DB89B-7E7F-492F-A3D0-1DFBF23B369F}"/>
    <dgm:cxn modelId="{E83353AD-50B1-448A-8003-5B94056988DC}" type="presParOf" srcId="{BFB5737D-C089-4D30-A2F8-1FEC74135492}" destId="{7C0564F8-B4B3-42F8-8490-9FB90ED70C69}" srcOrd="0" destOrd="0" presId="urn:microsoft.com/office/officeart/2018/2/layout/IconVerticalSolidList"/>
    <dgm:cxn modelId="{BEFF695C-0C92-42C4-9557-3D54B1DD2E77}" type="presParOf" srcId="{7C0564F8-B4B3-42F8-8490-9FB90ED70C69}" destId="{D55121E9-6878-4D78-B4B7-41EE046D70D0}" srcOrd="0" destOrd="0" presId="urn:microsoft.com/office/officeart/2018/2/layout/IconVerticalSolidList"/>
    <dgm:cxn modelId="{62E1122B-D04F-4DE5-ABAE-247C0D6427CE}" type="presParOf" srcId="{7C0564F8-B4B3-42F8-8490-9FB90ED70C69}" destId="{6C183631-D122-4828-8279-B66E962302B2}" srcOrd="1" destOrd="0" presId="urn:microsoft.com/office/officeart/2018/2/layout/IconVerticalSolidList"/>
    <dgm:cxn modelId="{5AEB43F0-A0D3-46C1-A731-89CDBE32CF5C}" type="presParOf" srcId="{7C0564F8-B4B3-42F8-8490-9FB90ED70C69}" destId="{47E7868E-C8A7-4A67-9EC2-76E7B174B484}" srcOrd="2" destOrd="0" presId="urn:microsoft.com/office/officeart/2018/2/layout/IconVerticalSolidList"/>
    <dgm:cxn modelId="{289C7E20-191F-4948-8BF0-2F03C294B6AE}" type="presParOf" srcId="{7C0564F8-B4B3-42F8-8490-9FB90ED70C69}" destId="{ED0B5837-FFB9-4A79-8BCE-43188375D678}" srcOrd="3" destOrd="0" presId="urn:microsoft.com/office/officeart/2018/2/layout/IconVerticalSolidList"/>
    <dgm:cxn modelId="{6FF41E79-A97C-4D5A-B3C3-931DACB43DE2}" type="presParOf" srcId="{BFB5737D-C089-4D30-A2F8-1FEC74135492}" destId="{C1795FC4-3825-42C3-B703-37DD93FF75EE}" srcOrd="1" destOrd="0" presId="urn:microsoft.com/office/officeart/2018/2/layout/IconVerticalSolidList"/>
    <dgm:cxn modelId="{3B3F02A2-7CEB-4AE3-843F-F0CD4B8E0520}" type="presParOf" srcId="{BFB5737D-C089-4D30-A2F8-1FEC74135492}" destId="{9A2DEE2E-3889-4AD4-BE34-BB6217DEDCF7}" srcOrd="2" destOrd="0" presId="urn:microsoft.com/office/officeart/2018/2/layout/IconVerticalSolidList"/>
    <dgm:cxn modelId="{05A5F688-5644-498C-A705-1CA6237F959A}" type="presParOf" srcId="{9A2DEE2E-3889-4AD4-BE34-BB6217DEDCF7}" destId="{D62ACE1C-4CE0-4853-A18F-2D48623438FF}" srcOrd="0" destOrd="0" presId="urn:microsoft.com/office/officeart/2018/2/layout/IconVerticalSolidList"/>
    <dgm:cxn modelId="{BE0932BA-EC3C-434E-8173-5D4EB2F0270F}" type="presParOf" srcId="{9A2DEE2E-3889-4AD4-BE34-BB6217DEDCF7}" destId="{35EBF078-7FD4-413C-A311-1FCF4076D314}" srcOrd="1" destOrd="0" presId="urn:microsoft.com/office/officeart/2018/2/layout/IconVerticalSolidList"/>
    <dgm:cxn modelId="{4C6FD8F3-9FA1-4149-BD54-F4FAC12BB56E}" type="presParOf" srcId="{9A2DEE2E-3889-4AD4-BE34-BB6217DEDCF7}" destId="{DF8CD191-A1F6-4F72-84A1-1D14D8F3E57C}" srcOrd="2" destOrd="0" presId="urn:microsoft.com/office/officeart/2018/2/layout/IconVerticalSolidList"/>
    <dgm:cxn modelId="{10BA85D6-6820-4436-A64D-52B4F161A531}" type="presParOf" srcId="{9A2DEE2E-3889-4AD4-BE34-BB6217DEDCF7}" destId="{90D7AB81-46FA-4C9D-A14F-42F3AAAF66DF}" srcOrd="3" destOrd="0" presId="urn:microsoft.com/office/officeart/2018/2/layout/IconVerticalSolidList"/>
    <dgm:cxn modelId="{A615A2D6-C5CA-47DF-94D5-3361B6663270}" type="presParOf" srcId="{BFB5737D-C089-4D30-A2F8-1FEC74135492}" destId="{D3C66EFC-1AF5-444F-AFA7-981E5CB97767}" srcOrd="3" destOrd="0" presId="urn:microsoft.com/office/officeart/2018/2/layout/IconVerticalSolidList"/>
    <dgm:cxn modelId="{083C2134-0C62-4999-BA3C-C18D0595176E}" type="presParOf" srcId="{BFB5737D-C089-4D30-A2F8-1FEC74135492}" destId="{D4DA9F6A-45F2-43F4-832F-A57B0C1D64A4}" srcOrd="4" destOrd="0" presId="urn:microsoft.com/office/officeart/2018/2/layout/IconVerticalSolidList"/>
    <dgm:cxn modelId="{345A0423-5E5F-4CE9-A0DE-72B25A17938E}" type="presParOf" srcId="{D4DA9F6A-45F2-43F4-832F-A57B0C1D64A4}" destId="{C533F657-1C02-4DE1-B22D-1C205812150A}" srcOrd="0" destOrd="0" presId="urn:microsoft.com/office/officeart/2018/2/layout/IconVerticalSolidList"/>
    <dgm:cxn modelId="{709AF4AE-DC0C-449A-80B1-3810F5331596}" type="presParOf" srcId="{D4DA9F6A-45F2-43F4-832F-A57B0C1D64A4}" destId="{B0AABC01-27A7-4A74-84D6-72644DA52E41}" srcOrd="1" destOrd="0" presId="urn:microsoft.com/office/officeart/2018/2/layout/IconVerticalSolidList"/>
    <dgm:cxn modelId="{7A96B572-3A07-46EF-ABB4-1824D4F6AFE7}" type="presParOf" srcId="{D4DA9F6A-45F2-43F4-832F-A57B0C1D64A4}" destId="{545B2B95-2636-49DB-ACB4-43E513F609F9}" srcOrd="2" destOrd="0" presId="urn:microsoft.com/office/officeart/2018/2/layout/IconVerticalSolidList"/>
    <dgm:cxn modelId="{785BBD9D-15F7-466F-A62F-9398DE41B483}" type="presParOf" srcId="{D4DA9F6A-45F2-43F4-832F-A57B0C1D64A4}" destId="{B1BE5B0B-47F5-4A51-88D2-CD3019136086}" srcOrd="3" destOrd="0" presId="urn:microsoft.com/office/officeart/2018/2/layout/IconVerticalSolidList"/>
    <dgm:cxn modelId="{BA206AFA-2055-4F28-9D59-C14D32AAAC41}" type="presParOf" srcId="{BFB5737D-C089-4D30-A2F8-1FEC74135492}" destId="{86E0507B-9D54-4931-99ED-9F6376C217E0}" srcOrd="5" destOrd="0" presId="urn:microsoft.com/office/officeart/2018/2/layout/IconVerticalSolidList"/>
    <dgm:cxn modelId="{30568C13-6E53-4F65-B059-3AC53C966FD3}" type="presParOf" srcId="{BFB5737D-C089-4D30-A2F8-1FEC74135492}" destId="{F2C01281-AC39-465B-BB25-AF801BCE5D21}" srcOrd="6" destOrd="0" presId="urn:microsoft.com/office/officeart/2018/2/layout/IconVerticalSolidList"/>
    <dgm:cxn modelId="{162CB998-40CC-431D-925B-15A1EE06E963}" type="presParOf" srcId="{F2C01281-AC39-465B-BB25-AF801BCE5D21}" destId="{8C3284BD-68E5-4E5A-B546-E48084DB8D4E}" srcOrd="0" destOrd="0" presId="urn:microsoft.com/office/officeart/2018/2/layout/IconVerticalSolidList"/>
    <dgm:cxn modelId="{1862E145-6303-4300-952E-1AFBB4804F57}" type="presParOf" srcId="{F2C01281-AC39-465B-BB25-AF801BCE5D21}" destId="{9F7FE8CE-F0E6-4A60-B775-F4571FB9F606}" srcOrd="1" destOrd="0" presId="urn:microsoft.com/office/officeart/2018/2/layout/IconVerticalSolidList"/>
    <dgm:cxn modelId="{E70C1B01-8609-4A88-9E73-6D933019883C}" type="presParOf" srcId="{F2C01281-AC39-465B-BB25-AF801BCE5D21}" destId="{CF1E60CE-687D-4E72-B54B-C5840F02B120}" srcOrd="2" destOrd="0" presId="urn:microsoft.com/office/officeart/2018/2/layout/IconVerticalSolidList"/>
    <dgm:cxn modelId="{BD449033-E387-4948-995D-67ACEF2001E3}" type="presParOf" srcId="{F2C01281-AC39-465B-BB25-AF801BCE5D21}" destId="{0F79FB20-A8C9-44BC-B6EA-B3A21EF1DD9E}" srcOrd="3" destOrd="0" presId="urn:microsoft.com/office/officeart/2018/2/layout/IconVerticalSolidList"/>
    <dgm:cxn modelId="{7DB61EFE-B325-433D-9CAD-0AFECD50D2ED}" type="presParOf" srcId="{BFB5737D-C089-4D30-A2F8-1FEC74135492}" destId="{51BC0226-E936-46FA-8551-FD15089558C6}" srcOrd="7" destOrd="0" presId="urn:microsoft.com/office/officeart/2018/2/layout/IconVerticalSolidList"/>
    <dgm:cxn modelId="{72417D03-5CDA-49AE-984F-47F7CD4DF01E}" type="presParOf" srcId="{BFB5737D-C089-4D30-A2F8-1FEC74135492}" destId="{71A07592-1070-40DC-998C-B0E1AC92A43B}" srcOrd="8" destOrd="0" presId="urn:microsoft.com/office/officeart/2018/2/layout/IconVerticalSolidList"/>
    <dgm:cxn modelId="{AB4FF0A6-8EA7-4A51-A60C-C5472B70053C}" type="presParOf" srcId="{71A07592-1070-40DC-998C-B0E1AC92A43B}" destId="{7172B11F-B6A0-4B62-AF63-A60BE55415CB}" srcOrd="0" destOrd="0" presId="urn:microsoft.com/office/officeart/2018/2/layout/IconVerticalSolidList"/>
    <dgm:cxn modelId="{51EE7428-A8AF-409F-921B-4815546F5B09}" type="presParOf" srcId="{71A07592-1070-40DC-998C-B0E1AC92A43B}" destId="{5084AAAF-EB42-486D-8793-318984C4D75A}" srcOrd="1" destOrd="0" presId="urn:microsoft.com/office/officeart/2018/2/layout/IconVerticalSolidList"/>
    <dgm:cxn modelId="{1A0C3FD0-26A2-4CF6-9D68-1EF65FEC2680}" type="presParOf" srcId="{71A07592-1070-40DC-998C-B0E1AC92A43B}" destId="{F1D7EA03-819E-40BD-A364-E65318BDDA81}" srcOrd="2" destOrd="0" presId="urn:microsoft.com/office/officeart/2018/2/layout/IconVerticalSolidList"/>
    <dgm:cxn modelId="{B41BB88C-36FF-4CBE-A3FA-7D2587CB6BC8}" type="presParOf" srcId="{71A07592-1070-40DC-998C-B0E1AC92A43B}" destId="{90D4F4B5-E504-497F-B1E2-436AEB5E73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17CC397-84A6-44E9-8550-B3DF9BF5C3C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AA90F9B-8326-439D-9F92-32A003E5213B}">
      <dgm:prSet/>
      <dgm:spPr/>
      <dgm:t>
        <a:bodyPr/>
        <a:lstStyle/>
        <a:p>
          <a:r>
            <a:rPr lang="en-US"/>
            <a:t>This is purely about breach of contract – you can be wrongfully dismissed without being unfairly dismissed</a:t>
          </a:r>
        </a:p>
      </dgm:t>
    </dgm:pt>
    <dgm:pt modelId="{BAAC5400-6DCC-4692-A959-BA84363F8EA9}" type="parTrans" cxnId="{6F081FA8-4187-4667-8A6B-A335CAD4D928}">
      <dgm:prSet/>
      <dgm:spPr/>
      <dgm:t>
        <a:bodyPr/>
        <a:lstStyle/>
        <a:p>
          <a:endParaRPr lang="en-US"/>
        </a:p>
      </dgm:t>
    </dgm:pt>
    <dgm:pt modelId="{925BF5C0-4C5C-4332-96B5-DB4E91B51AF5}" type="sibTrans" cxnId="{6F081FA8-4187-4667-8A6B-A335CAD4D928}">
      <dgm:prSet/>
      <dgm:spPr/>
      <dgm:t>
        <a:bodyPr/>
        <a:lstStyle/>
        <a:p>
          <a:endParaRPr lang="en-US"/>
        </a:p>
      </dgm:t>
    </dgm:pt>
    <dgm:pt modelId="{AA1DB6C9-885E-44BC-9B2F-D367B9B677F8}">
      <dgm:prSet/>
      <dgm:spPr/>
      <dgm:t>
        <a:bodyPr/>
        <a:lstStyle/>
        <a:p>
          <a:r>
            <a:rPr lang="en-US"/>
            <a:t>Claims of wrongful and unfair dismissal can be brought – but no real advantage in doing so</a:t>
          </a:r>
        </a:p>
      </dgm:t>
    </dgm:pt>
    <dgm:pt modelId="{AF5FA954-FE81-48C7-8AFB-2C667464A1D1}" type="parTrans" cxnId="{36EC7594-4BD9-4812-963B-074E47D4EBCF}">
      <dgm:prSet/>
      <dgm:spPr/>
      <dgm:t>
        <a:bodyPr/>
        <a:lstStyle/>
        <a:p>
          <a:endParaRPr lang="en-US"/>
        </a:p>
      </dgm:t>
    </dgm:pt>
    <dgm:pt modelId="{2C17509C-0F52-4194-854F-12EA73714D06}" type="sibTrans" cxnId="{36EC7594-4BD9-4812-963B-074E47D4EBCF}">
      <dgm:prSet/>
      <dgm:spPr/>
      <dgm:t>
        <a:bodyPr/>
        <a:lstStyle/>
        <a:p>
          <a:endParaRPr lang="en-US"/>
        </a:p>
      </dgm:t>
    </dgm:pt>
    <dgm:pt modelId="{111A648B-E0AF-48D1-9195-CE1472163A7F}" type="pres">
      <dgm:prSet presAssocID="{E17CC397-84A6-44E9-8550-B3DF9BF5C3CC}" presName="hierChild1" presStyleCnt="0">
        <dgm:presLayoutVars>
          <dgm:chPref val="1"/>
          <dgm:dir/>
          <dgm:animOne val="branch"/>
          <dgm:animLvl val="lvl"/>
          <dgm:resizeHandles/>
        </dgm:presLayoutVars>
      </dgm:prSet>
      <dgm:spPr/>
    </dgm:pt>
    <dgm:pt modelId="{72D5D1BC-5799-4DF0-AF54-E4D17B3474A0}" type="pres">
      <dgm:prSet presAssocID="{5AA90F9B-8326-439D-9F92-32A003E5213B}" presName="hierRoot1" presStyleCnt="0"/>
      <dgm:spPr/>
    </dgm:pt>
    <dgm:pt modelId="{509833C0-5075-4CAA-BE14-782DFC97B5FF}" type="pres">
      <dgm:prSet presAssocID="{5AA90F9B-8326-439D-9F92-32A003E5213B}" presName="composite" presStyleCnt="0"/>
      <dgm:spPr/>
    </dgm:pt>
    <dgm:pt modelId="{544BCD7B-3969-4D60-9D6C-B287FDF1AC62}" type="pres">
      <dgm:prSet presAssocID="{5AA90F9B-8326-439D-9F92-32A003E5213B}" presName="background" presStyleLbl="node0" presStyleIdx="0" presStyleCnt="2"/>
      <dgm:spPr/>
    </dgm:pt>
    <dgm:pt modelId="{5F070CCC-5D6C-488F-AAA0-C5E0C8BAFFFE}" type="pres">
      <dgm:prSet presAssocID="{5AA90F9B-8326-439D-9F92-32A003E5213B}" presName="text" presStyleLbl="fgAcc0" presStyleIdx="0" presStyleCnt="2">
        <dgm:presLayoutVars>
          <dgm:chPref val="3"/>
        </dgm:presLayoutVars>
      </dgm:prSet>
      <dgm:spPr/>
    </dgm:pt>
    <dgm:pt modelId="{9BD85EB1-2F8E-4489-A725-A0DA95BA7811}" type="pres">
      <dgm:prSet presAssocID="{5AA90F9B-8326-439D-9F92-32A003E5213B}" presName="hierChild2" presStyleCnt="0"/>
      <dgm:spPr/>
    </dgm:pt>
    <dgm:pt modelId="{8A0AEBFB-E59C-4309-8945-989D64C9F3C1}" type="pres">
      <dgm:prSet presAssocID="{AA1DB6C9-885E-44BC-9B2F-D367B9B677F8}" presName="hierRoot1" presStyleCnt="0"/>
      <dgm:spPr/>
    </dgm:pt>
    <dgm:pt modelId="{BD36CA4B-C6C0-4239-A325-667EBE0B7628}" type="pres">
      <dgm:prSet presAssocID="{AA1DB6C9-885E-44BC-9B2F-D367B9B677F8}" presName="composite" presStyleCnt="0"/>
      <dgm:spPr/>
    </dgm:pt>
    <dgm:pt modelId="{C774CCDF-DC53-41EB-98DC-588898E0CC95}" type="pres">
      <dgm:prSet presAssocID="{AA1DB6C9-885E-44BC-9B2F-D367B9B677F8}" presName="background" presStyleLbl="node0" presStyleIdx="1" presStyleCnt="2"/>
      <dgm:spPr/>
    </dgm:pt>
    <dgm:pt modelId="{6265AD5A-2563-42E5-BB8A-00258CDEDF44}" type="pres">
      <dgm:prSet presAssocID="{AA1DB6C9-885E-44BC-9B2F-D367B9B677F8}" presName="text" presStyleLbl="fgAcc0" presStyleIdx="1" presStyleCnt="2">
        <dgm:presLayoutVars>
          <dgm:chPref val="3"/>
        </dgm:presLayoutVars>
      </dgm:prSet>
      <dgm:spPr/>
    </dgm:pt>
    <dgm:pt modelId="{529A462D-A788-454D-A74C-1ECC7FA69B2E}" type="pres">
      <dgm:prSet presAssocID="{AA1DB6C9-885E-44BC-9B2F-D367B9B677F8}" presName="hierChild2" presStyleCnt="0"/>
      <dgm:spPr/>
    </dgm:pt>
  </dgm:ptLst>
  <dgm:cxnLst>
    <dgm:cxn modelId="{0FA8CB00-81E9-43B4-B9A1-B20004F97008}" type="presOf" srcId="{AA1DB6C9-885E-44BC-9B2F-D367B9B677F8}" destId="{6265AD5A-2563-42E5-BB8A-00258CDEDF44}" srcOrd="0" destOrd="0" presId="urn:microsoft.com/office/officeart/2005/8/layout/hierarchy1"/>
    <dgm:cxn modelId="{6329461F-C726-48D2-ABAD-B92318FB2A42}" type="presOf" srcId="{5AA90F9B-8326-439D-9F92-32A003E5213B}" destId="{5F070CCC-5D6C-488F-AAA0-C5E0C8BAFFFE}" srcOrd="0" destOrd="0" presId="urn:microsoft.com/office/officeart/2005/8/layout/hierarchy1"/>
    <dgm:cxn modelId="{B7039923-3EBB-4BC4-A577-0AF152AFB81B}" type="presOf" srcId="{E17CC397-84A6-44E9-8550-B3DF9BF5C3CC}" destId="{111A648B-E0AF-48D1-9195-CE1472163A7F}" srcOrd="0" destOrd="0" presId="urn:microsoft.com/office/officeart/2005/8/layout/hierarchy1"/>
    <dgm:cxn modelId="{36EC7594-4BD9-4812-963B-074E47D4EBCF}" srcId="{E17CC397-84A6-44E9-8550-B3DF9BF5C3CC}" destId="{AA1DB6C9-885E-44BC-9B2F-D367B9B677F8}" srcOrd="1" destOrd="0" parTransId="{AF5FA954-FE81-48C7-8AFB-2C667464A1D1}" sibTransId="{2C17509C-0F52-4194-854F-12EA73714D06}"/>
    <dgm:cxn modelId="{6F081FA8-4187-4667-8A6B-A335CAD4D928}" srcId="{E17CC397-84A6-44E9-8550-B3DF9BF5C3CC}" destId="{5AA90F9B-8326-439D-9F92-32A003E5213B}" srcOrd="0" destOrd="0" parTransId="{BAAC5400-6DCC-4692-A959-BA84363F8EA9}" sibTransId="{925BF5C0-4C5C-4332-96B5-DB4E91B51AF5}"/>
    <dgm:cxn modelId="{E41F4D5F-9432-4E3D-95CE-A5E6C5F52ECE}" type="presParOf" srcId="{111A648B-E0AF-48D1-9195-CE1472163A7F}" destId="{72D5D1BC-5799-4DF0-AF54-E4D17B3474A0}" srcOrd="0" destOrd="0" presId="urn:microsoft.com/office/officeart/2005/8/layout/hierarchy1"/>
    <dgm:cxn modelId="{32E47916-26A3-4F04-8047-CFA759492CE9}" type="presParOf" srcId="{72D5D1BC-5799-4DF0-AF54-E4D17B3474A0}" destId="{509833C0-5075-4CAA-BE14-782DFC97B5FF}" srcOrd="0" destOrd="0" presId="urn:microsoft.com/office/officeart/2005/8/layout/hierarchy1"/>
    <dgm:cxn modelId="{BABC4611-DE4E-4DB8-B03D-EA4E0228378D}" type="presParOf" srcId="{509833C0-5075-4CAA-BE14-782DFC97B5FF}" destId="{544BCD7B-3969-4D60-9D6C-B287FDF1AC62}" srcOrd="0" destOrd="0" presId="urn:microsoft.com/office/officeart/2005/8/layout/hierarchy1"/>
    <dgm:cxn modelId="{6F284746-46A4-48D8-8685-D7E4A15234E2}" type="presParOf" srcId="{509833C0-5075-4CAA-BE14-782DFC97B5FF}" destId="{5F070CCC-5D6C-488F-AAA0-C5E0C8BAFFFE}" srcOrd="1" destOrd="0" presId="urn:microsoft.com/office/officeart/2005/8/layout/hierarchy1"/>
    <dgm:cxn modelId="{922D5763-61C5-40E7-97B8-FDB301288424}" type="presParOf" srcId="{72D5D1BC-5799-4DF0-AF54-E4D17B3474A0}" destId="{9BD85EB1-2F8E-4489-A725-A0DA95BA7811}" srcOrd="1" destOrd="0" presId="urn:microsoft.com/office/officeart/2005/8/layout/hierarchy1"/>
    <dgm:cxn modelId="{30B24EFC-34CC-4D28-B169-C8163B26A67D}" type="presParOf" srcId="{111A648B-E0AF-48D1-9195-CE1472163A7F}" destId="{8A0AEBFB-E59C-4309-8945-989D64C9F3C1}" srcOrd="1" destOrd="0" presId="urn:microsoft.com/office/officeart/2005/8/layout/hierarchy1"/>
    <dgm:cxn modelId="{A869739B-7F8D-4C6C-AD2F-57CD8563BFDA}" type="presParOf" srcId="{8A0AEBFB-E59C-4309-8945-989D64C9F3C1}" destId="{BD36CA4B-C6C0-4239-A325-667EBE0B7628}" srcOrd="0" destOrd="0" presId="urn:microsoft.com/office/officeart/2005/8/layout/hierarchy1"/>
    <dgm:cxn modelId="{4A39B1A6-CBD5-4602-BB32-06B7974DA07C}" type="presParOf" srcId="{BD36CA4B-C6C0-4239-A325-667EBE0B7628}" destId="{C774CCDF-DC53-41EB-98DC-588898E0CC95}" srcOrd="0" destOrd="0" presId="urn:microsoft.com/office/officeart/2005/8/layout/hierarchy1"/>
    <dgm:cxn modelId="{F56C28AD-30D1-4B90-8DA7-32C2EF974D37}" type="presParOf" srcId="{BD36CA4B-C6C0-4239-A325-667EBE0B7628}" destId="{6265AD5A-2563-42E5-BB8A-00258CDEDF44}" srcOrd="1" destOrd="0" presId="urn:microsoft.com/office/officeart/2005/8/layout/hierarchy1"/>
    <dgm:cxn modelId="{482EE118-CFFA-426A-890F-BC1E55EA95C1}" type="presParOf" srcId="{8A0AEBFB-E59C-4309-8945-989D64C9F3C1}" destId="{529A462D-A788-454D-A74C-1ECC7FA69B2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391C4E5-F527-4293-BF82-29287059842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D657352-8750-4BE7-8F56-C1B487CB907A}">
      <dgm:prSet/>
      <dgm:spPr/>
      <dgm:t>
        <a:bodyPr/>
        <a:lstStyle/>
        <a:p>
          <a:r>
            <a:rPr lang="en-US"/>
            <a:t>Those with less than 2 years service</a:t>
          </a:r>
        </a:p>
      </dgm:t>
    </dgm:pt>
    <dgm:pt modelId="{3950D28E-747A-425A-B3B5-9280A1F7E8D9}" type="parTrans" cxnId="{EDE6517F-6407-4D9B-82B4-AFAAF7AE2E4B}">
      <dgm:prSet/>
      <dgm:spPr/>
      <dgm:t>
        <a:bodyPr/>
        <a:lstStyle/>
        <a:p>
          <a:endParaRPr lang="en-US"/>
        </a:p>
      </dgm:t>
    </dgm:pt>
    <dgm:pt modelId="{B291237C-7FE6-4D10-90EE-5FEF53F256D3}" type="sibTrans" cxnId="{EDE6517F-6407-4D9B-82B4-AFAAF7AE2E4B}">
      <dgm:prSet/>
      <dgm:spPr/>
      <dgm:t>
        <a:bodyPr/>
        <a:lstStyle/>
        <a:p>
          <a:endParaRPr lang="en-US"/>
        </a:p>
      </dgm:t>
    </dgm:pt>
    <dgm:pt modelId="{5A06E275-6A41-4434-8B70-3D85EBC29A04}">
      <dgm:prSet/>
      <dgm:spPr/>
      <dgm:t>
        <a:bodyPr/>
        <a:lstStyle/>
        <a:p>
          <a:r>
            <a:rPr lang="en-US"/>
            <a:t>Police, armed forces, share fishermen (employment not covered from UFD)</a:t>
          </a:r>
        </a:p>
      </dgm:t>
    </dgm:pt>
    <dgm:pt modelId="{D4E0BBCD-2DDD-4E66-8664-02406B911685}" type="parTrans" cxnId="{A5BDCE35-396E-4984-B85A-76731B78B38E}">
      <dgm:prSet/>
      <dgm:spPr/>
      <dgm:t>
        <a:bodyPr/>
        <a:lstStyle/>
        <a:p>
          <a:endParaRPr lang="en-US"/>
        </a:p>
      </dgm:t>
    </dgm:pt>
    <dgm:pt modelId="{BC3610C9-8AEE-4658-A021-164D4DFA49B6}" type="sibTrans" cxnId="{A5BDCE35-396E-4984-B85A-76731B78B38E}">
      <dgm:prSet/>
      <dgm:spPr/>
      <dgm:t>
        <a:bodyPr/>
        <a:lstStyle/>
        <a:p>
          <a:endParaRPr lang="en-US"/>
        </a:p>
      </dgm:t>
    </dgm:pt>
    <dgm:pt modelId="{591BD183-5116-403F-A7BF-CB0813610111}">
      <dgm:prSet/>
      <dgm:spPr/>
      <dgm:t>
        <a:bodyPr/>
        <a:lstStyle/>
        <a:p>
          <a:r>
            <a:rPr lang="en-US"/>
            <a:t>A highly paid person and dismissed without notice or without using a contractual termination procedure (compensation for unfair dismissal is currently capped)</a:t>
          </a:r>
        </a:p>
      </dgm:t>
    </dgm:pt>
    <dgm:pt modelId="{41593575-8D18-46DF-AC13-927928C0F6E5}" type="parTrans" cxnId="{F30DB345-8942-4703-976C-D17D94410E6C}">
      <dgm:prSet/>
      <dgm:spPr/>
      <dgm:t>
        <a:bodyPr/>
        <a:lstStyle/>
        <a:p>
          <a:endParaRPr lang="en-US"/>
        </a:p>
      </dgm:t>
    </dgm:pt>
    <dgm:pt modelId="{9424AF31-CE53-45F2-ACC6-AEF53B454E78}" type="sibTrans" cxnId="{F30DB345-8942-4703-976C-D17D94410E6C}">
      <dgm:prSet/>
      <dgm:spPr/>
      <dgm:t>
        <a:bodyPr/>
        <a:lstStyle/>
        <a:p>
          <a:endParaRPr lang="en-US"/>
        </a:p>
      </dgm:t>
    </dgm:pt>
    <dgm:pt modelId="{6DE3571A-2C4E-4FA0-B33A-FBF5E9538D0C}">
      <dgm:prSet/>
      <dgm:spPr/>
      <dgm:t>
        <a:bodyPr/>
        <a:lstStyle/>
        <a:p>
          <a:r>
            <a:rPr lang="en-US"/>
            <a:t>Where the employee is out of time for bringing an ET  and opts for a wrongful dismissal claim through the County Court</a:t>
          </a:r>
        </a:p>
      </dgm:t>
    </dgm:pt>
    <dgm:pt modelId="{12A64E39-3FF1-4BD8-858F-A72E5A05632C}" type="parTrans" cxnId="{193DE869-84D1-428D-AD37-A25D25474068}">
      <dgm:prSet/>
      <dgm:spPr/>
      <dgm:t>
        <a:bodyPr/>
        <a:lstStyle/>
        <a:p>
          <a:endParaRPr lang="en-US"/>
        </a:p>
      </dgm:t>
    </dgm:pt>
    <dgm:pt modelId="{474D13B4-C99C-4E4B-909E-ED9179D9D8A1}" type="sibTrans" cxnId="{193DE869-84D1-428D-AD37-A25D25474068}">
      <dgm:prSet/>
      <dgm:spPr/>
      <dgm:t>
        <a:bodyPr/>
        <a:lstStyle/>
        <a:p>
          <a:endParaRPr lang="en-US"/>
        </a:p>
      </dgm:t>
    </dgm:pt>
    <dgm:pt modelId="{C96BD207-3795-4A00-B135-F6DFC9FFB4B7}" type="pres">
      <dgm:prSet presAssocID="{A391C4E5-F527-4293-BF82-292870598428}" presName="linear" presStyleCnt="0">
        <dgm:presLayoutVars>
          <dgm:animLvl val="lvl"/>
          <dgm:resizeHandles val="exact"/>
        </dgm:presLayoutVars>
      </dgm:prSet>
      <dgm:spPr/>
    </dgm:pt>
    <dgm:pt modelId="{3D7B0C88-4D8C-4FB4-B4BB-87CB00D3D656}" type="pres">
      <dgm:prSet presAssocID="{4D657352-8750-4BE7-8F56-C1B487CB907A}" presName="parentText" presStyleLbl="node1" presStyleIdx="0" presStyleCnt="4">
        <dgm:presLayoutVars>
          <dgm:chMax val="0"/>
          <dgm:bulletEnabled val="1"/>
        </dgm:presLayoutVars>
      </dgm:prSet>
      <dgm:spPr/>
    </dgm:pt>
    <dgm:pt modelId="{8871A41A-1B4A-4FE7-AD52-BA888F4172A8}" type="pres">
      <dgm:prSet presAssocID="{B291237C-7FE6-4D10-90EE-5FEF53F256D3}" presName="spacer" presStyleCnt="0"/>
      <dgm:spPr/>
    </dgm:pt>
    <dgm:pt modelId="{94BA0D9F-7D4C-4B09-92CE-CD1754A48436}" type="pres">
      <dgm:prSet presAssocID="{5A06E275-6A41-4434-8B70-3D85EBC29A04}" presName="parentText" presStyleLbl="node1" presStyleIdx="1" presStyleCnt="4">
        <dgm:presLayoutVars>
          <dgm:chMax val="0"/>
          <dgm:bulletEnabled val="1"/>
        </dgm:presLayoutVars>
      </dgm:prSet>
      <dgm:spPr/>
    </dgm:pt>
    <dgm:pt modelId="{4470489E-DCF9-4680-B71E-AEBD68F333CE}" type="pres">
      <dgm:prSet presAssocID="{BC3610C9-8AEE-4658-A021-164D4DFA49B6}" presName="spacer" presStyleCnt="0"/>
      <dgm:spPr/>
    </dgm:pt>
    <dgm:pt modelId="{1EAA50A9-3AD6-47F1-8FE0-B7A8C3726CA7}" type="pres">
      <dgm:prSet presAssocID="{591BD183-5116-403F-A7BF-CB0813610111}" presName="parentText" presStyleLbl="node1" presStyleIdx="2" presStyleCnt="4">
        <dgm:presLayoutVars>
          <dgm:chMax val="0"/>
          <dgm:bulletEnabled val="1"/>
        </dgm:presLayoutVars>
      </dgm:prSet>
      <dgm:spPr/>
    </dgm:pt>
    <dgm:pt modelId="{F0AC7A5C-8CEE-41B5-B080-F40FAEE65B98}" type="pres">
      <dgm:prSet presAssocID="{9424AF31-CE53-45F2-ACC6-AEF53B454E78}" presName="spacer" presStyleCnt="0"/>
      <dgm:spPr/>
    </dgm:pt>
    <dgm:pt modelId="{A91DAA04-316C-4A3C-BEE2-466F54E89656}" type="pres">
      <dgm:prSet presAssocID="{6DE3571A-2C4E-4FA0-B33A-FBF5E9538D0C}" presName="parentText" presStyleLbl="node1" presStyleIdx="3" presStyleCnt="4">
        <dgm:presLayoutVars>
          <dgm:chMax val="0"/>
          <dgm:bulletEnabled val="1"/>
        </dgm:presLayoutVars>
      </dgm:prSet>
      <dgm:spPr/>
    </dgm:pt>
  </dgm:ptLst>
  <dgm:cxnLst>
    <dgm:cxn modelId="{A5BDCE35-396E-4984-B85A-76731B78B38E}" srcId="{A391C4E5-F527-4293-BF82-292870598428}" destId="{5A06E275-6A41-4434-8B70-3D85EBC29A04}" srcOrd="1" destOrd="0" parTransId="{D4E0BBCD-2DDD-4E66-8664-02406B911685}" sibTransId="{BC3610C9-8AEE-4658-A021-164D4DFA49B6}"/>
    <dgm:cxn modelId="{C15CF561-425C-40F7-91DC-089E345609DC}" type="presOf" srcId="{4D657352-8750-4BE7-8F56-C1B487CB907A}" destId="{3D7B0C88-4D8C-4FB4-B4BB-87CB00D3D656}" srcOrd="0" destOrd="0" presId="urn:microsoft.com/office/officeart/2005/8/layout/vList2"/>
    <dgm:cxn modelId="{F30DB345-8942-4703-976C-D17D94410E6C}" srcId="{A391C4E5-F527-4293-BF82-292870598428}" destId="{591BD183-5116-403F-A7BF-CB0813610111}" srcOrd="2" destOrd="0" parTransId="{41593575-8D18-46DF-AC13-927928C0F6E5}" sibTransId="{9424AF31-CE53-45F2-ACC6-AEF53B454E78}"/>
    <dgm:cxn modelId="{193DE869-84D1-428D-AD37-A25D25474068}" srcId="{A391C4E5-F527-4293-BF82-292870598428}" destId="{6DE3571A-2C4E-4FA0-B33A-FBF5E9538D0C}" srcOrd="3" destOrd="0" parTransId="{12A64E39-3FF1-4BD8-858F-A72E5A05632C}" sibTransId="{474D13B4-C99C-4E4B-909E-ED9179D9D8A1}"/>
    <dgm:cxn modelId="{EDE6517F-6407-4D9B-82B4-AFAAF7AE2E4B}" srcId="{A391C4E5-F527-4293-BF82-292870598428}" destId="{4D657352-8750-4BE7-8F56-C1B487CB907A}" srcOrd="0" destOrd="0" parTransId="{3950D28E-747A-425A-B3B5-9280A1F7E8D9}" sibTransId="{B291237C-7FE6-4D10-90EE-5FEF53F256D3}"/>
    <dgm:cxn modelId="{567F78AE-392A-4F41-8B66-3C6B7C21D535}" type="presOf" srcId="{A391C4E5-F527-4293-BF82-292870598428}" destId="{C96BD207-3795-4A00-B135-F6DFC9FFB4B7}" srcOrd="0" destOrd="0" presId="urn:microsoft.com/office/officeart/2005/8/layout/vList2"/>
    <dgm:cxn modelId="{B940E4D7-D207-4CB6-A4DE-72B8E390A1FB}" type="presOf" srcId="{5A06E275-6A41-4434-8B70-3D85EBC29A04}" destId="{94BA0D9F-7D4C-4B09-92CE-CD1754A48436}" srcOrd="0" destOrd="0" presId="urn:microsoft.com/office/officeart/2005/8/layout/vList2"/>
    <dgm:cxn modelId="{0FEC58E1-5E86-4B02-AF63-7D2D347A664D}" type="presOf" srcId="{591BD183-5116-403F-A7BF-CB0813610111}" destId="{1EAA50A9-3AD6-47F1-8FE0-B7A8C3726CA7}" srcOrd="0" destOrd="0" presId="urn:microsoft.com/office/officeart/2005/8/layout/vList2"/>
    <dgm:cxn modelId="{6EB4DAF4-D760-48F0-AD99-87A6A26D8A5B}" type="presOf" srcId="{6DE3571A-2C4E-4FA0-B33A-FBF5E9538D0C}" destId="{A91DAA04-316C-4A3C-BEE2-466F54E89656}" srcOrd="0" destOrd="0" presId="urn:microsoft.com/office/officeart/2005/8/layout/vList2"/>
    <dgm:cxn modelId="{D91C8F03-D547-48E9-AB57-2DF7C7E01C5C}" type="presParOf" srcId="{C96BD207-3795-4A00-B135-F6DFC9FFB4B7}" destId="{3D7B0C88-4D8C-4FB4-B4BB-87CB00D3D656}" srcOrd="0" destOrd="0" presId="urn:microsoft.com/office/officeart/2005/8/layout/vList2"/>
    <dgm:cxn modelId="{FD512C7A-0015-462B-A96A-8BE4EC89EADF}" type="presParOf" srcId="{C96BD207-3795-4A00-B135-F6DFC9FFB4B7}" destId="{8871A41A-1B4A-4FE7-AD52-BA888F4172A8}" srcOrd="1" destOrd="0" presId="urn:microsoft.com/office/officeart/2005/8/layout/vList2"/>
    <dgm:cxn modelId="{670F40BA-E3ED-49ED-9B63-87BE0E08AC73}" type="presParOf" srcId="{C96BD207-3795-4A00-B135-F6DFC9FFB4B7}" destId="{94BA0D9F-7D4C-4B09-92CE-CD1754A48436}" srcOrd="2" destOrd="0" presId="urn:microsoft.com/office/officeart/2005/8/layout/vList2"/>
    <dgm:cxn modelId="{682A1C2C-A294-41DE-A49F-727205DF9893}" type="presParOf" srcId="{C96BD207-3795-4A00-B135-F6DFC9FFB4B7}" destId="{4470489E-DCF9-4680-B71E-AEBD68F333CE}" srcOrd="3" destOrd="0" presId="urn:microsoft.com/office/officeart/2005/8/layout/vList2"/>
    <dgm:cxn modelId="{942967DC-C7B6-44E4-BB51-4184DA09989D}" type="presParOf" srcId="{C96BD207-3795-4A00-B135-F6DFC9FFB4B7}" destId="{1EAA50A9-3AD6-47F1-8FE0-B7A8C3726CA7}" srcOrd="4" destOrd="0" presId="urn:microsoft.com/office/officeart/2005/8/layout/vList2"/>
    <dgm:cxn modelId="{EDBC740B-96F0-4C79-8C2E-0D21A6689680}" type="presParOf" srcId="{C96BD207-3795-4A00-B135-F6DFC9FFB4B7}" destId="{F0AC7A5C-8CEE-41B5-B080-F40FAEE65B98}" srcOrd="5" destOrd="0" presId="urn:microsoft.com/office/officeart/2005/8/layout/vList2"/>
    <dgm:cxn modelId="{2195CAAA-8811-4CB6-BABB-73467D976FB3}" type="presParOf" srcId="{C96BD207-3795-4A00-B135-F6DFC9FFB4B7}" destId="{A91DAA04-316C-4A3C-BEE2-466F54E896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78C501-5D48-4441-9193-C941A7C7FD8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91E874A-2D01-47EF-8CB8-52DBB56C0485}">
      <dgm:prSet/>
      <dgm:spPr/>
      <dgm:t>
        <a:bodyPr/>
        <a:lstStyle/>
        <a:p>
          <a:r>
            <a:rPr lang="en-US"/>
            <a:t>Compensation for loss – put back into the position they would have been in </a:t>
          </a:r>
        </a:p>
      </dgm:t>
    </dgm:pt>
    <dgm:pt modelId="{E786A132-A616-4EC7-B6C5-96935C5B5E8A}" type="parTrans" cxnId="{EC881AA2-7EAE-4820-9864-E11A6A762103}">
      <dgm:prSet/>
      <dgm:spPr/>
      <dgm:t>
        <a:bodyPr/>
        <a:lstStyle/>
        <a:p>
          <a:endParaRPr lang="en-US"/>
        </a:p>
      </dgm:t>
    </dgm:pt>
    <dgm:pt modelId="{3AAF9DBD-68A7-4560-8421-C5CD52FBBF20}" type="sibTrans" cxnId="{EC881AA2-7EAE-4820-9864-E11A6A762103}">
      <dgm:prSet/>
      <dgm:spPr/>
      <dgm:t>
        <a:bodyPr/>
        <a:lstStyle/>
        <a:p>
          <a:endParaRPr lang="en-US"/>
        </a:p>
      </dgm:t>
    </dgm:pt>
    <dgm:pt modelId="{71B0767B-82FF-41A3-925D-A74CA6B68911}">
      <dgm:prSet/>
      <dgm:spPr/>
      <dgm:t>
        <a:bodyPr/>
        <a:lstStyle/>
        <a:p>
          <a:r>
            <a:rPr lang="en-US"/>
            <a:t>No right to reinstatement or reengagement</a:t>
          </a:r>
        </a:p>
      </dgm:t>
    </dgm:pt>
    <dgm:pt modelId="{15142ACC-5A8F-43FD-B0E1-85F0F76646E7}" type="parTrans" cxnId="{879F4FDF-4C83-4A1A-93B5-B2F168701012}">
      <dgm:prSet/>
      <dgm:spPr/>
      <dgm:t>
        <a:bodyPr/>
        <a:lstStyle/>
        <a:p>
          <a:endParaRPr lang="en-US"/>
        </a:p>
      </dgm:t>
    </dgm:pt>
    <dgm:pt modelId="{FEECA17C-B710-40F1-AA3E-796306672E0C}" type="sibTrans" cxnId="{879F4FDF-4C83-4A1A-93B5-B2F168701012}">
      <dgm:prSet/>
      <dgm:spPr/>
      <dgm:t>
        <a:bodyPr/>
        <a:lstStyle/>
        <a:p>
          <a:endParaRPr lang="en-US"/>
        </a:p>
      </dgm:t>
    </dgm:pt>
    <dgm:pt modelId="{F9C27311-A25C-4CD9-A80B-E1914A750F6C}">
      <dgm:prSet/>
      <dgm:spPr/>
      <dgm:t>
        <a:bodyPr/>
        <a:lstStyle/>
        <a:p>
          <a:r>
            <a:rPr lang="en-US"/>
            <a:t>Damages are then commonly reduced to take account of:</a:t>
          </a:r>
        </a:p>
      </dgm:t>
    </dgm:pt>
    <dgm:pt modelId="{07972394-B6FD-4B85-808E-3EE3BCD86D99}" type="parTrans" cxnId="{873D47C1-C5C3-4F7F-B9BD-1A94B3665D3A}">
      <dgm:prSet/>
      <dgm:spPr/>
      <dgm:t>
        <a:bodyPr/>
        <a:lstStyle/>
        <a:p>
          <a:endParaRPr lang="en-US"/>
        </a:p>
      </dgm:t>
    </dgm:pt>
    <dgm:pt modelId="{6CDBE8B8-C05D-4B6A-BCE4-002B801C8CF4}" type="sibTrans" cxnId="{873D47C1-C5C3-4F7F-B9BD-1A94B3665D3A}">
      <dgm:prSet/>
      <dgm:spPr/>
      <dgm:t>
        <a:bodyPr/>
        <a:lstStyle/>
        <a:p>
          <a:endParaRPr lang="en-US"/>
        </a:p>
      </dgm:t>
    </dgm:pt>
    <dgm:pt modelId="{E86E6C1B-41B7-4DA5-8839-31C0DAE864E8}">
      <dgm:prSet/>
      <dgm:spPr/>
      <dgm:t>
        <a:bodyPr/>
        <a:lstStyle/>
        <a:p>
          <a:r>
            <a:rPr lang="en-US"/>
            <a:t>The claimant finding a new job</a:t>
          </a:r>
        </a:p>
      </dgm:t>
    </dgm:pt>
    <dgm:pt modelId="{DCF03E8D-26F1-4F0C-B89C-043A1EF5CF97}" type="parTrans" cxnId="{6ED7DA44-5237-41BA-AC9E-66D106BD0E09}">
      <dgm:prSet/>
      <dgm:spPr/>
      <dgm:t>
        <a:bodyPr/>
        <a:lstStyle/>
        <a:p>
          <a:endParaRPr lang="en-US"/>
        </a:p>
      </dgm:t>
    </dgm:pt>
    <dgm:pt modelId="{C9358DD4-8D3E-4D92-B029-59FCBDEF47BC}" type="sibTrans" cxnId="{6ED7DA44-5237-41BA-AC9E-66D106BD0E09}">
      <dgm:prSet/>
      <dgm:spPr/>
      <dgm:t>
        <a:bodyPr/>
        <a:lstStyle/>
        <a:p>
          <a:endParaRPr lang="en-US"/>
        </a:p>
      </dgm:t>
    </dgm:pt>
    <dgm:pt modelId="{5D4E2A25-4B80-4D34-9118-28AF0E5CE1D3}">
      <dgm:prSet/>
      <dgm:spPr/>
      <dgm:t>
        <a:bodyPr/>
        <a:lstStyle/>
        <a:p>
          <a:r>
            <a:rPr lang="en-US"/>
            <a:t>Any failure to mitigate their losses by finding another job</a:t>
          </a:r>
        </a:p>
      </dgm:t>
    </dgm:pt>
    <dgm:pt modelId="{D75082EE-348F-427A-8A9B-EB2BCB40FB79}" type="parTrans" cxnId="{8492A665-F655-4C84-BE56-0D3298EC1062}">
      <dgm:prSet/>
      <dgm:spPr/>
      <dgm:t>
        <a:bodyPr/>
        <a:lstStyle/>
        <a:p>
          <a:endParaRPr lang="en-US"/>
        </a:p>
      </dgm:t>
    </dgm:pt>
    <dgm:pt modelId="{2C1E9D5E-A08D-4F66-9954-453D5F55DCDD}" type="sibTrans" cxnId="{8492A665-F655-4C84-BE56-0D3298EC1062}">
      <dgm:prSet/>
      <dgm:spPr/>
      <dgm:t>
        <a:bodyPr/>
        <a:lstStyle/>
        <a:p>
          <a:endParaRPr lang="en-US"/>
        </a:p>
      </dgm:t>
    </dgm:pt>
    <dgm:pt modelId="{B4CD63AB-CB6D-43C4-B0D9-57802AF39339}">
      <dgm:prSet/>
      <dgm:spPr/>
      <dgm:t>
        <a:bodyPr/>
        <a:lstStyle/>
        <a:p>
          <a:r>
            <a:rPr lang="en-US"/>
            <a:t>The fact that some payment was made</a:t>
          </a:r>
        </a:p>
      </dgm:t>
    </dgm:pt>
    <dgm:pt modelId="{A81C4C95-D000-4D4F-B26D-68E78EC3F8C3}" type="parTrans" cxnId="{9E0F83B6-AF6D-45A7-A61D-2CD2394F75D9}">
      <dgm:prSet/>
      <dgm:spPr/>
      <dgm:t>
        <a:bodyPr/>
        <a:lstStyle/>
        <a:p>
          <a:endParaRPr lang="en-US"/>
        </a:p>
      </dgm:t>
    </dgm:pt>
    <dgm:pt modelId="{230A6A9C-2F0B-4DBC-9ED2-5B5E498D3424}" type="sibTrans" cxnId="{9E0F83B6-AF6D-45A7-A61D-2CD2394F75D9}">
      <dgm:prSet/>
      <dgm:spPr/>
      <dgm:t>
        <a:bodyPr/>
        <a:lstStyle/>
        <a:p>
          <a:endParaRPr lang="en-US"/>
        </a:p>
      </dgm:t>
    </dgm:pt>
    <dgm:pt modelId="{900E7FF0-75D9-46A0-A6E4-C943B7AE6630}">
      <dgm:prSet/>
      <dgm:spPr/>
      <dgm:t>
        <a:bodyPr/>
        <a:lstStyle/>
        <a:p>
          <a:r>
            <a:rPr lang="en-US"/>
            <a:t>Any statutory payments received </a:t>
          </a:r>
        </a:p>
      </dgm:t>
    </dgm:pt>
    <dgm:pt modelId="{366498C3-430E-4777-8125-5D99E185B9B3}" type="parTrans" cxnId="{A442359C-9FAE-45A0-9A56-A7C3671A481F}">
      <dgm:prSet/>
      <dgm:spPr/>
      <dgm:t>
        <a:bodyPr/>
        <a:lstStyle/>
        <a:p>
          <a:endParaRPr lang="en-US"/>
        </a:p>
      </dgm:t>
    </dgm:pt>
    <dgm:pt modelId="{15726523-2446-4936-BA81-3A8784CBCF0E}" type="sibTrans" cxnId="{A442359C-9FAE-45A0-9A56-A7C3671A481F}">
      <dgm:prSet/>
      <dgm:spPr/>
      <dgm:t>
        <a:bodyPr/>
        <a:lstStyle/>
        <a:p>
          <a:endParaRPr lang="en-US"/>
        </a:p>
      </dgm:t>
    </dgm:pt>
    <dgm:pt modelId="{9DFF712C-0CDA-414D-A9EC-28704EBD7970}" type="pres">
      <dgm:prSet presAssocID="{7878C501-5D48-4441-9193-C941A7C7FD8C}" presName="Name0" presStyleCnt="0">
        <dgm:presLayoutVars>
          <dgm:dir/>
          <dgm:animLvl val="lvl"/>
          <dgm:resizeHandles val="exact"/>
        </dgm:presLayoutVars>
      </dgm:prSet>
      <dgm:spPr/>
    </dgm:pt>
    <dgm:pt modelId="{3879155F-A24B-4B6C-A1B8-65FAC702E858}" type="pres">
      <dgm:prSet presAssocID="{F9C27311-A25C-4CD9-A80B-E1914A750F6C}" presName="boxAndChildren" presStyleCnt="0"/>
      <dgm:spPr/>
    </dgm:pt>
    <dgm:pt modelId="{DEF20DC3-E7BD-4DE9-AEC6-DD0B672E2102}" type="pres">
      <dgm:prSet presAssocID="{F9C27311-A25C-4CD9-A80B-E1914A750F6C}" presName="parentTextBox" presStyleLbl="node1" presStyleIdx="0" presStyleCnt="3"/>
      <dgm:spPr/>
    </dgm:pt>
    <dgm:pt modelId="{6C5526A4-946B-4F8B-86A5-3FE54E15C3B5}" type="pres">
      <dgm:prSet presAssocID="{F9C27311-A25C-4CD9-A80B-E1914A750F6C}" presName="entireBox" presStyleLbl="node1" presStyleIdx="0" presStyleCnt="3"/>
      <dgm:spPr/>
    </dgm:pt>
    <dgm:pt modelId="{52019479-2777-44AD-A0CA-0A4DAC96E338}" type="pres">
      <dgm:prSet presAssocID="{F9C27311-A25C-4CD9-A80B-E1914A750F6C}" presName="descendantBox" presStyleCnt="0"/>
      <dgm:spPr/>
    </dgm:pt>
    <dgm:pt modelId="{D0720104-45FE-4926-9E21-80EEBFB59324}" type="pres">
      <dgm:prSet presAssocID="{E86E6C1B-41B7-4DA5-8839-31C0DAE864E8}" presName="childTextBox" presStyleLbl="fgAccFollowNode1" presStyleIdx="0" presStyleCnt="4">
        <dgm:presLayoutVars>
          <dgm:bulletEnabled val="1"/>
        </dgm:presLayoutVars>
      </dgm:prSet>
      <dgm:spPr/>
    </dgm:pt>
    <dgm:pt modelId="{24907ED4-6FFA-4DA7-AA17-BD95461774E0}" type="pres">
      <dgm:prSet presAssocID="{5D4E2A25-4B80-4D34-9118-28AF0E5CE1D3}" presName="childTextBox" presStyleLbl="fgAccFollowNode1" presStyleIdx="1" presStyleCnt="4">
        <dgm:presLayoutVars>
          <dgm:bulletEnabled val="1"/>
        </dgm:presLayoutVars>
      </dgm:prSet>
      <dgm:spPr/>
    </dgm:pt>
    <dgm:pt modelId="{3933B8C3-DFC8-4170-9A03-61E66E46B7F2}" type="pres">
      <dgm:prSet presAssocID="{B4CD63AB-CB6D-43C4-B0D9-57802AF39339}" presName="childTextBox" presStyleLbl="fgAccFollowNode1" presStyleIdx="2" presStyleCnt="4">
        <dgm:presLayoutVars>
          <dgm:bulletEnabled val="1"/>
        </dgm:presLayoutVars>
      </dgm:prSet>
      <dgm:spPr/>
    </dgm:pt>
    <dgm:pt modelId="{E5232E94-D5A7-428D-A5B7-28B0C0317E79}" type="pres">
      <dgm:prSet presAssocID="{900E7FF0-75D9-46A0-A6E4-C943B7AE6630}" presName="childTextBox" presStyleLbl="fgAccFollowNode1" presStyleIdx="3" presStyleCnt="4">
        <dgm:presLayoutVars>
          <dgm:bulletEnabled val="1"/>
        </dgm:presLayoutVars>
      </dgm:prSet>
      <dgm:spPr/>
    </dgm:pt>
    <dgm:pt modelId="{702B499B-5C2E-448E-9C74-0B1B73023E71}" type="pres">
      <dgm:prSet presAssocID="{FEECA17C-B710-40F1-AA3E-796306672E0C}" presName="sp" presStyleCnt="0"/>
      <dgm:spPr/>
    </dgm:pt>
    <dgm:pt modelId="{FDA999CB-4845-448B-9C6D-F5BF4B72F205}" type="pres">
      <dgm:prSet presAssocID="{71B0767B-82FF-41A3-925D-A74CA6B68911}" presName="arrowAndChildren" presStyleCnt="0"/>
      <dgm:spPr/>
    </dgm:pt>
    <dgm:pt modelId="{C807C785-2B37-486A-AD47-C71F0A11A276}" type="pres">
      <dgm:prSet presAssocID="{71B0767B-82FF-41A3-925D-A74CA6B68911}" presName="parentTextArrow" presStyleLbl="node1" presStyleIdx="1" presStyleCnt="3"/>
      <dgm:spPr/>
    </dgm:pt>
    <dgm:pt modelId="{72F23EC3-DEAC-4F06-92E5-CF775F621041}" type="pres">
      <dgm:prSet presAssocID="{3AAF9DBD-68A7-4560-8421-C5CD52FBBF20}" presName="sp" presStyleCnt="0"/>
      <dgm:spPr/>
    </dgm:pt>
    <dgm:pt modelId="{45CA30FC-7DC5-4C59-BC27-924E6CF543EF}" type="pres">
      <dgm:prSet presAssocID="{A91E874A-2D01-47EF-8CB8-52DBB56C0485}" presName="arrowAndChildren" presStyleCnt="0"/>
      <dgm:spPr/>
    </dgm:pt>
    <dgm:pt modelId="{5715E8FD-13F9-42A5-B98A-BD28A20C94BE}" type="pres">
      <dgm:prSet presAssocID="{A91E874A-2D01-47EF-8CB8-52DBB56C0485}" presName="parentTextArrow" presStyleLbl="node1" presStyleIdx="2" presStyleCnt="3"/>
      <dgm:spPr/>
    </dgm:pt>
  </dgm:ptLst>
  <dgm:cxnLst>
    <dgm:cxn modelId="{40357B02-B86D-495E-87C7-969A876DDFA3}" type="presOf" srcId="{7878C501-5D48-4441-9193-C941A7C7FD8C}" destId="{9DFF712C-0CDA-414D-A9EC-28704EBD7970}" srcOrd="0" destOrd="0" presId="urn:microsoft.com/office/officeart/2005/8/layout/process4"/>
    <dgm:cxn modelId="{B3318917-F0B8-4F2A-9D0F-14AD7B3EF98D}" type="presOf" srcId="{5D4E2A25-4B80-4D34-9118-28AF0E5CE1D3}" destId="{24907ED4-6FFA-4DA7-AA17-BD95461774E0}" srcOrd="0" destOrd="0" presId="urn:microsoft.com/office/officeart/2005/8/layout/process4"/>
    <dgm:cxn modelId="{EC194326-C060-41A2-8841-D7C4419EE237}" type="presOf" srcId="{F9C27311-A25C-4CD9-A80B-E1914A750F6C}" destId="{6C5526A4-946B-4F8B-86A5-3FE54E15C3B5}" srcOrd="1" destOrd="0" presId="urn:microsoft.com/office/officeart/2005/8/layout/process4"/>
    <dgm:cxn modelId="{E23C852C-C056-4CEE-AAF9-A37078890AE0}" type="presOf" srcId="{A91E874A-2D01-47EF-8CB8-52DBB56C0485}" destId="{5715E8FD-13F9-42A5-B98A-BD28A20C94BE}" srcOrd="0" destOrd="0" presId="urn:microsoft.com/office/officeart/2005/8/layout/process4"/>
    <dgm:cxn modelId="{88ECEA3D-DEBA-4FE2-B2DF-5CE732785FC7}" type="presOf" srcId="{B4CD63AB-CB6D-43C4-B0D9-57802AF39339}" destId="{3933B8C3-DFC8-4170-9A03-61E66E46B7F2}" srcOrd="0" destOrd="0" presId="urn:microsoft.com/office/officeart/2005/8/layout/process4"/>
    <dgm:cxn modelId="{6ED7DA44-5237-41BA-AC9E-66D106BD0E09}" srcId="{F9C27311-A25C-4CD9-A80B-E1914A750F6C}" destId="{E86E6C1B-41B7-4DA5-8839-31C0DAE864E8}" srcOrd="0" destOrd="0" parTransId="{DCF03E8D-26F1-4F0C-B89C-043A1EF5CF97}" sibTransId="{C9358DD4-8D3E-4D92-B029-59FCBDEF47BC}"/>
    <dgm:cxn modelId="{8492A665-F655-4C84-BE56-0D3298EC1062}" srcId="{F9C27311-A25C-4CD9-A80B-E1914A750F6C}" destId="{5D4E2A25-4B80-4D34-9118-28AF0E5CE1D3}" srcOrd="1" destOrd="0" parTransId="{D75082EE-348F-427A-8A9B-EB2BCB40FB79}" sibTransId="{2C1E9D5E-A08D-4F66-9954-453D5F55DCDD}"/>
    <dgm:cxn modelId="{CAF6625A-933A-4784-BFB8-944806848D91}" type="presOf" srcId="{71B0767B-82FF-41A3-925D-A74CA6B68911}" destId="{C807C785-2B37-486A-AD47-C71F0A11A276}" srcOrd="0" destOrd="0" presId="urn:microsoft.com/office/officeart/2005/8/layout/process4"/>
    <dgm:cxn modelId="{A442359C-9FAE-45A0-9A56-A7C3671A481F}" srcId="{F9C27311-A25C-4CD9-A80B-E1914A750F6C}" destId="{900E7FF0-75D9-46A0-A6E4-C943B7AE6630}" srcOrd="3" destOrd="0" parTransId="{366498C3-430E-4777-8125-5D99E185B9B3}" sibTransId="{15726523-2446-4936-BA81-3A8784CBCF0E}"/>
    <dgm:cxn modelId="{EC881AA2-7EAE-4820-9864-E11A6A762103}" srcId="{7878C501-5D48-4441-9193-C941A7C7FD8C}" destId="{A91E874A-2D01-47EF-8CB8-52DBB56C0485}" srcOrd="0" destOrd="0" parTransId="{E786A132-A616-4EC7-B6C5-96935C5B5E8A}" sibTransId="{3AAF9DBD-68A7-4560-8421-C5CD52FBBF20}"/>
    <dgm:cxn modelId="{9E0F83B6-AF6D-45A7-A61D-2CD2394F75D9}" srcId="{F9C27311-A25C-4CD9-A80B-E1914A750F6C}" destId="{B4CD63AB-CB6D-43C4-B0D9-57802AF39339}" srcOrd="2" destOrd="0" parTransId="{A81C4C95-D000-4D4F-B26D-68E78EC3F8C3}" sibTransId="{230A6A9C-2F0B-4DBC-9ED2-5B5E498D3424}"/>
    <dgm:cxn modelId="{0A77E1BB-1744-4E59-9A2C-D695533A7AF1}" type="presOf" srcId="{E86E6C1B-41B7-4DA5-8839-31C0DAE864E8}" destId="{D0720104-45FE-4926-9E21-80EEBFB59324}" srcOrd="0" destOrd="0" presId="urn:microsoft.com/office/officeart/2005/8/layout/process4"/>
    <dgm:cxn modelId="{873D47C1-C5C3-4F7F-B9BD-1A94B3665D3A}" srcId="{7878C501-5D48-4441-9193-C941A7C7FD8C}" destId="{F9C27311-A25C-4CD9-A80B-E1914A750F6C}" srcOrd="2" destOrd="0" parTransId="{07972394-B6FD-4B85-808E-3EE3BCD86D99}" sibTransId="{6CDBE8B8-C05D-4B6A-BCE4-002B801C8CF4}"/>
    <dgm:cxn modelId="{99C6C8C9-734C-4B84-B599-8712E6C612F3}" type="presOf" srcId="{900E7FF0-75D9-46A0-A6E4-C943B7AE6630}" destId="{E5232E94-D5A7-428D-A5B7-28B0C0317E79}" srcOrd="0" destOrd="0" presId="urn:microsoft.com/office/officeart/2005/8/layout/process4"/>
    <dgm:cxn modelId="{B510F8CD-4F5B-4C44-95FE-C205B7B59C13}" type="presOf" srcId="{F9C27311-A25C-4CD9-A80B-E1914A750F6C}" destId="{DEF20DC3-E7BD-4DE9-AEC6-DD0B672E2102}" srcOrd="0" destOrd="0" presId="urn:microsoft.com/office/officeart/2005/8/layout/process4"/>
    <dgm:cxn modelId="{879F4FDF-4C83-4A1A-93B5-B2F168701012}" srcId="{7878C501-5D48-4441-9193-C941A7C7FD8C}" destId="{71B0767B-82FF-41A3-925D-A74CA6B68911}" srcOrd="1" destOrd="0" parTransId="{15142ACC-5A8F-43FD-B0E1-85F0F76646E7}" sibTransId="{FEECA17C-B710-40F1-AA3E-796306672E0C}"/>
    <dgm:cxn modelId="{EA969B2B-FF16-40CB-B753-AE91109DDBEA}" type="presParOf" srcId="{9DFF712C-0CDA-414D-A9EC-28704EBD7970}" destId="{3879155F-A24B-4B6C-A1B8-65FAC702E858}" srcOrd="0" destOrd="0" presId="urn:microsoft.com/office/officeart/2005/8/layout/process4"/>
    <dgm:cxn modelId="{AAD6C0CC-A5B2-4539-94F1-697AADB588F1}" type="presParOf" srcId="{3879155F-A24B-4B6C-A1B8-65FAC702E858}" destId="{DEF20DC3-E7BD-4DE9-AEC6-DD0B672E2102}" srcOrd="0" destOrd="0" presId="urn:microsoft.com/office/officeart/2005/8/layout/process4"/>
    <dgm:cxn modelId="{6CD98516-0ACF-4F18-ABC4-D44EA5CE751A}" type="presParOf" srcId="{3879155F-A24B-4B6C-A1B8-65FAC702E858}" destId="{6C5526A4-946B-4F8B-86A5-3FE54E15C3B5}" srcOrd="1" destOrd="0" presId="urn:microsoft.com/office/officeart/2005/8/layout/process4"/>
    <dgm:cxn modelId="{4B3B4407-4B94-4CAE-8D0C-BB28393934A8}" type="presParOf" srcId="{3879155F-A24B-4B6C-A1B8-65FAC702E858}" destId="{52019479-2777-44AD-A0CA-0A4DAC96E338}" srcOrd="2" destOrd="0" presId="urn:microsoft.com/office/officeart/2005/8/layout/process4"/>
    <dgm:cxn modelId="{BEACBE8B-7233-41C4-9F07-F09F2C9A5901}" type="presParOf" srcId="{52019479-2777-44AD-A0CA-0A4DAC96E338}" destId="{D0720104-45FE-4926-9E21-80EEBFB59324}" srcOrd="0" destOrd="0" presId="urn:microsoft.com/office/officeart/2005/8/layout/process4"/>
    <dgm:cxn modelId="{DA2F928F-F740-40E4-80D2-E58F70F8E928}" type="presParOf" srcId="{52019479-2777-44AD-A0CA-0A4DAC96E338}" destId="{24907ED4-6FFA-4DA7-AA17-BD95461774E0}" srcOrd="1" destOrd="0" presId="urn:microsoft.com/office/officeart/2005/8/layout/process4"/>
    <dgm:cxn modelId="{5302862C-B7E0-4FF7-A350-4E85E17D1477}" type="presParOf" srcId="{52019479-2777-44AD-A0CA-0A4DAC96E338}" destId="{3933B8C3-DFC8-4170-9A03-61E66E46B7F2}" srcOrd="2" destOrd="0" presId="urn:microsoft.com/office/officeart/2005/8/layout/process4"/>
    <dgm:cxn modelId="{CEE78083-229A-41ED-9F6A-7F72ADFF94B0}" type="presParOf" srcId="{52019479-2777-44AD-A0CA-0A4DAC96E338}" destId="{E5232E94-D5A7-428D-A5B7-28B0C0317E79}" srcOrd="3" destOrd="0" presId="urn:microsoft.com/office/officeart/2005/8/layout/process4"/>
    <dgm:cxn modelId="{720AA849-3E36-4BB9-BEB1-27B720980FDB}" type="presParOf" srcId="{9DFF712C-0CDA-414D-A9EC-28704EBD7970}" destId="{702B499B-5C2E-448E-9C74-0B1B73023E71}" srcOrd="1" destOrd="0" presId="urn:microsoft.com/office/officeart/2005/8/layout/process4"/>
    <dgm:cxn modelId="{237862D6-5D43-4085-B52A-A0E3979C841A}" type="presParOf" srcId="{9DFF712C-0CDA-414D-A9EC-28704EBD7970}" destId="{FDA999CB-4845-448B-9C6D-F5BF4B72F205}" srcOrd="2" destOrd="0" presId="urn:microsoft.com/office/officeart/2005/8/layout/process4"/>
    <dgm:cxn modelId="{17134A77-4910-4A75-849A-CA58A28B73EF}" type="presParOf" srcId="{FDA999CB-4845-448B-9C6D-F5BF4B72F205}" destId="{C807C785-2B37-486A-AD47-C71F0A11A276}" srcOrd="0" destOrd="0" presId="urn:microsoft.com/office/officeart/2005/8/layout/process4"/>
    <dgm:cxn modelId="{13C08999-B199-444F-9C04-B0284ABDA7E5}" type="presParOf" srcId="{9DFF712C-0CDA-414D-A9EC-28704EBD7970}" destId="{72F23EC3-DEAC-4F06-92E5-CF775F621041}" srcOrd="3" destOrd="0" presId="urn:microsoft.com/office/officeart/2005/8/layout/process4"/>
    <dgm:cxn modelId="{42D2F9E1-173B-4857-985A-1FBF1802624B}" type="presParOf" srcId="{9DFF712C-0CDA-414D-A9EC-28704EBD7970}" destId="{45CA30FC-7DC5-4C59-BC27-924E6CF543EF}" srcOrd="4" destOrd="0" presId="urn:microsoft.com/office/officeart/2005/8/layout/process4"/>
    <dgm:cxn modelId="{01089DB1-A291-4C9B-B9F8-C7ECDDD714AB}" type="presParOf" srcId="{45CA30FC-7DC5-4C59-BC27-924E6CF543EF}" destId="{5715E8FD-13F9-42A5-B98A-BD28A20C94B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80E8615-F3A1-47F2-BD1A-37B005BCFA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A88491-10BA-48FE-8736-94B14D798C4D}">
      <dgm:prSet/>
      <dgm:spPr/>
      <dgm:t>
        <a:bodyPr/>
        <a:lstStyle/>
        <a:p>
          <a:r>
            <a:rPr lang="en-US"/>
            <a:t>Too low to act as a deterrent to employers </a:t>
          </a:r>
        </a:p>
      </dgm:t>
    </dgm:pt>
    <dgm:pt modelId="{ECD44E21-C3A4-4015-85DF-9CDADB11FA7A}" type="parTrans" cxnId="{D39C440E-11E5-48FB-9F1D-8C25D551A15C}">
      <dgm:prSet/>
      <dgm:spPr/>
      <dgm:t>
        <a:bodyPr/>
        <a:lstStyle/>
        <a:p>
          <a:endParaRPr lang="en-US"/>
        </a:p>
      </dgm:t>
    </dgm:pt>
    <dgm:pt modelId="{40652587-AB45-402D-92A1-1C457017718A}" type="sibTrans" cxnId="{D39C440E-11E5-48FB-9F1D-8C25D551A15C}">
      <dgm:prSet/>
      <dgm:spPr/>
      <dgm:t>
        <a:bodyPr/>
        <a:lstStyle/>
        <a:p>
          <a:endParaRPr lang="en-US"/>
        </a:p>
      </dgm:t>
    </dgm:pt>
    <dgm:pt modelId="{02B9456C-26A2-45E5-BD67-DCD22B73952A}">
      <dgm:prSet/>
      <dgm:spPr/>
      <dgm:t>
        <a:bodyPr/>
        <a:lstStyle/>
        <a:p>
          <a:r>
            <a:rPr lang="en-US"/>
            <a:t>Is it worth bringing a claim?</a:t>
          </a:r>
        </a:p>
      </dgm:t>
    </dgm:pt>
    <dgm:pt modelId="{37CC50D7-51AC-4969-A8DE-E0DF3CE8D2BA}" type="parTrans" cxnId="{A1BAE028-26E4-45D4-B27E-CC1F73CBC6C4}">
      <dgm:prSet/>
      <dgm:spPr/>
      <dgm:t>
        <a:bodyPr/>
        <a:lstStyle/>
        <a:p>
          <a:endParaRPr lang="en-US"/>
        </a:p>
      </dgm:t>
    </dgm:pt>
    <dgm:pt modelId="{54D260B0-2223-4F49-90B9-64402BE837E5}" type="sibTrans" cxnId="{A1BAE028-26E4-45D4-B27E-CC1F73CBC6C4}">
      <dgm:prSet/>
      <dgm:spPr/>
      <dgm:t>
        <a:bodyPr/>
        <a:lstStyle/>
        <a:p>
          <a:endParaRPr lang="en-US"/>
        </a:p>
      </dgm:t>
    </dgm:pt>
    <dgm:pt modelId="{13E0FF82-52B0-46EE-863B-9374FD3DE10F}">
      <dgm:prSet/>
      <dgm:spPr/>
      <dgm:t>
        <a:bodyPr/>
        <a:lstStyle/>
        <a:p>
          <a:r>
            <a:rPr lang="en-US"/>
            <a:t>More generous in other countries (Deakin and Morris, 2012)</a:t>
          </a:r>
        </a:p>
      </dgm:t>
    </dgm:pt>
    <dgm:pt modelId="{45E06B86-20C7-41F1-B83B-D8052CB8E7A7}" type="parTrans" cxnId="{09627BC7-2275-4B3D-8B55-AD00FDC2F23C}">
      <dgm:prSet/>
      <dgm:spPr/>
      <dgm:t>
        <a:bodyPr/>
        <a:lstStyle/>
        <a:p>
          <a:endParaRPr lang="en-US"/>
        </a:p>
      </dgm:t>
    </dgm:pt>
    <dgm:pt modelId="{2223D9D3-A3FE-4BB8-92CF-52CCE6B9256E}" type="sibTrans" cxnId="{09627BC7-2275-4B3D-8B55-AD00FDC2F23C}">
      <dgm:prSet/>
      <dgm:spPr/>
      <dgm:t>
        <a:bodyPr/>
        <a:lstStyle/>
        <a:p>
          <a:endParaRPr lang="en-US"/>
        </a:p>
      </dgm:t>
    </dgm:pt>
    <dgm:pt modelId="{72E14624-174D-4A40-BDF4-B0731373371F}" type="pres">
      <dgm:prSet presAssocID="{080E8615-F3A1-47F2-BD1A-37B005BCFAFB}" presName="root" presStyleCnt="0">
        <dgm:presLayoutVars>
          <dgm:dir/>
          <dgm:resizeHandles val="exact"/>
        </dgm:presLayoutVars>
      </dgm:prSet>
      <dgm:spPr/>
    </dgm:pt>
    <dgm:pt modelId="{FC1847BD-8C37-4587-8F50-906005F032F1}" type="pres">
      <dgm:prSet presAssocID="{D1A88491-10BA-48FE-8736-94B14D798C4D}" presName="compNode" presStyleCnt="0"/>
      <dgm:spPr/>
    </dgm:pt>
    <dgm:pt modelId="{448BDA4B-CF5E-4FFA-9C22-540A5C8A7980}" type="pres">
      <dgm:prSet presAssocID="{D1A88491-10BA-48FE-8736-94B14D798C4D}" presName="bgRect" presStyleLbl="bgShp" presStyleIdx="0" presStyleCnt="3"/>
      <dgm:spPr/>
    </dgm:pt>
    <dgm:pt modelId="{0BAC5B0A-7036-4147-8CF7-45836863CAFD}" type="pres">
      <dgm:prSet presAssocID="{D1A88491-10BA-48FE-8736-94B14D798C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46257E6-B379-434E-A5C2-D900CBC12F87}" type="pres">
      <dgm:prSet presAssocID="{D1A88491-10BA-48FE-8736-94B14D798C4D}" presName="spaceRect" presStyleCnt="0"/>
      <dgm:spPr/>
    </dgm:pt>
    <dgm:pt modelId="{90CD4691-0B79-4853-9570-852630D3EAC9}" type="pres">
      <dgm:prSet presAssocID="{D1A88491-10BA-48FE-8736-94B14D798C4D}" presName="parTx" presStyleLbl="revTx" presStyleIdx="0" presStyleCnt="3">
        <dgm:presLayoutVars>
          <dgm:chMax val="0"/>
          <dgm:chPref val="0"/>
        </dgm:presLayoutVars>
      </dgm:prSet>
      <dgm:spPr/>
    </dgm:pt>
    <dgm:pt modelId="{7B52978E-7B03-4578-9A4F-90D593E33DF8}" type="pres">
      <dgm:prSet presAssocID="{40652587-AB45-402D-92A1-1C457017718A}" presName="sibTrans" presStyleCnt="0"/>
      <dgm:spPr/>
    </dgm:pt>
    <dgm:pt modelId="{D0920D41-81F1-40C1-927A-773BF8008E49}" type="pres">
      <dgm:prSet presAssocID="{02B9456C-26A2-45E5-BD67-DCD22B73952A}" presName="compNode" presStyleCnt="0"/>
      <dgm:spPr/>
    </dgm:pt>
    <dgm:pt modelId="{479C1C35-E7F4-4C79-B78B-93826E6C29EE}" type="pres">
      <dgm:prSet presAssocID="{02B9456C-26A2-45E5-BD67-DCD22B73952A}" presName="bgRect" presStyleLbl="bgShp" presStyleIdx="1" presStyleCnt="3"/>
      <dgm:spPr/>
    </dgm:pt>
    <dgm:pt modelId="{5C02F40D-5D21-4BD8-AFA8-6E8C31B8AA39}" type="pres">
      <dgm:prSet presAssocID="{02B9456C-26A2-45E5-BD67-DCD22B7395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45C2FA1A-8E95-4561-BBA1-E93544E2C9B8}" type="pres">
      <dgm:prSet presAssocID="{02B9456C-26A2-45E5-BD67-DCD22B73952A}" presName="spaceRect" presStyleCnt="0"/>
      <dgm:spPr/>
    </dgm:pt>
    <dgm:pt modelId="{7731BBA4-3ED6-4AE4-A182-333AFA5A2574}" type="pres">
      <dgm:prSet presAssocID="{02B9456C-26A2-45E5-BD67-DCD22B73952A}" presName="parTx" presStyleLbl="revTx" presStyleIdx="1" presStyleCnt="3">
        <dgm:presLayoutVars>
          <dgm:chMax val="0"/>
          <dgm:chPref val="0"/>
        </dgm:presLayoutVars>
      </dgm:prSet>
      <dgm:spPr/>
    </dgm:pt>
    <dgm:pt modelId="{F571FD53-572A-4AB5-9D73-6EBD7EA36514}" type="pres">
      <dgm:prSet presAssocID="{54D260B0-2223-4F49-90B9-64402BE837E5}" presName="sibTrans" presStyleCnt="0"/>
      <dgm:spPr/>
    </dgm:pt>
    <dgm:pt modelId="{21E825B6-937D-4C34-BC2E-CF82AF9742BE}" type="pres">
      <dgm:prSet presAssocID="{13E0FF82-52B0-46EE-863B-9374FD3DE10F}" presName="compNode" presStyleCnt="0"/>
      <dgm:spPr/>
    </dgm:pt>
    <dgm:pt modelId="{93C50F83-2515-4D4F-9395-19933201B8FB}" type="pres">
      <dgm:prSet presAssocID="{13E0FF82-52B0-46EE-863B-9374FD3DE10F}" presName="bgRect" presStyleLbl="bgShp" presStyleIdx="2" presStyleCnt="3"/>
      <dgm:spPr/>
    </dgm:pt>
    <dgm:pt modelId="{EDBD55E9-E141-4207-954D-0E25D7AC0B4B}" type="pres">
      <dgm:prSet presAssocID="{13E0FF82-52B0-46EE-863B-9374FD3DE1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E04B0DE8-FB0F-42F5-9C10-1745854AC680}" type="pres">
      <dgm:prSet presAssocID="{13E0FF82-52B0-46EE-863B-9374FD3DE10F}" presName="spaceRect" presStyleCnt="0"/>
      <dgm:spPr/>
    </dgm:pt>
    <dgm:pt modelId="{43E79677-3E17-4C84-BFCA-C02363957440}" type="pres">
      <dgm:prSet presAssocID="{13E0FF82-52B0-46EE-863B-9374FD3DE10F}" presName="parTx" presStyleLbl="revTx" presStyleIdx="2" presStyleCnt="3">
        <dgm:presLayoutVars>
          <dgm:chMax val="0"/>
          <dgm:chPref val="0"/>
        </dgm:presLayoutVars>
      </dgm:prSet>
      <dgm:spPr/>
    </dgm:pt>
  </dgm:ptLst>
  <dgm:cxnLst>
    <dgm:cxn modelId="{D39C440E-11E5-48FB-9F1D-8C25D551A15C}" srcId="{080E8615-F3A1-47F2-BD1A-37B005BCFAFB}" destId="{D1A88491-10BA-48FE-8736-94B14D798C4D}" srcOrd="0" destOrd="0" parTransId="{ECD44E21-C3A4-4015-85DF-9CDADB11FA7A}" sibTransId="{40652587-AB45-402D-92A1-1C457017718A}"/>
    <dgm:cxn modelId="{A1BAE028-26E4-45D4-B27E-CC1F73CBC6C4}" srcId="{080E8615-F3A1-47F2-BD1A-37B005BCFAFB}" destId="{02B9456C-26A2-45E5-BD67-DCD22B73952A}" srcOrd="1" destOrd="0" parTransId="{37CC50D7-51AC-4969-A8DE-E0DF3CE8D2BA}" sibTransId="{54D260B0-2223-4F49-90B9-64402BE837E5}"/>
    <dgm:cxn modelId="{61181C7F-28DB-460C-8838-E1060222C260}" type="presOf" srcId="{D1A88491-10BA-48FE-8736-94B14D798C4D}" destId="{90CD4691-0B79-4853-9570-852630D3EAC9}" srcOrd="0" destOrd="0" presId="urn:microsoft.com/office/officeart/2018/2/layout/IconVerticalSolidList"/>
    <dgm:cxn modelId="{D9FA88A7-FCF2-4FE0-9814-8708A11118A8}" type="presOf" srcId="{13E0FF82-52B0-46EE-863B-9374FD3DE10F}" destId="{43E79677-3E17-4C84-BFCA-C02363957440}" srcOrd="0" destOrd="0" presId="urn:microsoft.com/office/officeart/2018/2/layout/IconVerticalSolidList"/>
    <dgm:cxn modelId="{D0B7AFAA-9569-4C46-BA70-D5031268DA79}" type="presOf" srcId="{080E8615-F3A1-47F2-BD1A-37B005BCFAFB}" destId="{72E14624-174D-4A40-BDF4-B0731373371F}" srcOrd="0" destOrd="0" presId="urn:microsoft.com/office/officeart/2018/2/layout/IconVerticalSolidList"/>
    <dgm:cxn modelId="{DB6F61AC-59C3-4D3C-A960-863A68F41ABA}" type="presOf" srcId="{02B9456C-26A2-45E5-BD67-DCD22B73952A}" destId="{7731BBA4-3ED6-4AE4-A182-333AFA5A2574}" srcOrd="0" destOrd="0" presId="urn:microsoft.com/office/officeart/2018/2/layout/IconVerticalSolidList"/>
    <dgm:cxn modelId="{09627BC7-2275-4B3D-8B55-AD00FDC2F23C}" srcId="{080E8615-F3A1-47F2-BD1A-37B005BCFAFB}" destId="{13E0FF82-52B0-46EE-863B-9374FD3DE10F}" srcOrd="2" destOrd="0" parTransId="{45E06B86-20C7-41F1-B83B-D8052CB8E7A7}" sibTransId="{2223D9D3-A3FE-4BB8-92CF-52CCE6B9256E}"/>
    <dgm:cxn modelId="{01277277-F1C1-4E9C-BCC9-7FEFFA290227}" type="presParOf" srcId="{72E14624-174D-4A40-BDF4-B0731373371F}" destId="{FC1847BD-8C37-4587-8F50-906005F032F1}" srcOrd="0" destOrd="0" presId="urn:microsoft.com/office/officeart/2018/2/layout/IconVerticalSolidList"/>
    <dgm:cxn modelId="{0D2BBDA0-CE4A-4951-9928-76C8E6CC979B}" type="presParOf" srcId="{FC1847BD-8C37-4587-8F50-906005F032F1}" destId="{448BDA4B-CF5E-4FFA-9C22-540A5C8A7980}" srcOrd="0" destOrd="0" presId="urn:microsoft.com/office/officeart/2018/2/layout/IconVerticalSolidList"/>
    <dgm:cxn modelId="{5D515296-8C2B-47D7-8B48-C81D8634316E}" type="presParOf" srcId="{FC1847BD-8C37-4587-8F50-906005F032F1}" destId="{0BAC5B0A-7036-4147-8CF7-45836863CAFD}" srcOrd="1" destOrd="0" presId="urn:microsoft.com/office/officeart/2018/2/layout/IconVerticalSolidList"/>
    <dgm:cxn modelId="{8D055A68-F98F-4DF3-BFCD-B401A1DA3EEB}" type="presParOf" srcId="{FC1847BD-8C37-4587-8F50-906005F032F1}" destId="{B46257E6-B379-434E-A5C2-D900CBC12F87}" srcOrd="2" destOrd="0" presId="urn:microsoft.com/office/officeart/2018/2/layout/IconVerticalSolidList"/>
    <dgm:cxn modelId="{6F4A5CBB-5A44-42C5-9DFD-68E9BFEFE096}" type="presParOf" srcId="{FC1847BD-8C37-4587-8F50-906005F032F1}" destId="{90CD4691-0B79-4853-9570-852630D3EAC9}" srcOrd="3" destOrd="0" presId="urn:microsoft.com/office/officeart/2018/2/layout/IconVerticalSolidList"/>
    <dgm:cxn modelId="{E1945538-DDF8-4E88-BC33-A4ABEBECAB7E}" type="presParOf" srcId="{72E14624-174D-4A40-BDF4-B0731373371F}" destId="{7B52978E-7B03-4578-9A4F-90D593E33DF8}" srcOrd="1" destOrd="0" presId="urn:microsoft.com/office/officeart/2018/2/layout/IconVerticalSolidList"/>
    <dgm:cxn modelId="{674F9326-1D4B-45F9-BF66-A3E5E6000A59}" type="presParOf" srcId="{72E14624-174D-4A40-BDF4-B0731373371F}" destId="{D0920D41-81F1-40C1-927A-773BF8008E49}" srcOrd="2" destOrd="0" presId="urn:microsoft.com/office/officeart/2018/2/layout/IconVerticalSolidList"/>
    <dgm:cxn modelId="{8D126D63-CF01-4B2D-A3EB-E92DD53F3A44}" type="presParOf" srcId="{D0920D41-81F1-40C1-927A-773BF8008E49}" destId="{479C1C35-E7F4-4C79-B78B-93826E6C29EE}" srcOrd="0" destOrd="0" presId="urn:microsoft.com/office/officeart/2018/2/layout/IconVerticalSolidList"/>
    <dgm:cxn modelId="{824EFE51-AABB-44C0-AE25-B78CBA706C96}" type="presParOf" srcId="{D0920D41-81F1-40C1-927A-773BF8008E49}" destId="{5C02F40D-5D21-4BD8-AFA8-6E8C31B8AA39}" srcOrd="1" destOrd="0" presId="urn:microsoft.com/office/officeart/2018/2/layout/IconVerticalSolidList"/>
    <dgm:cxn modelId="{1F44C464-1D40-4C3E-9F09-9C05D984899E}" type="presParOf" srcId="{D0920D41-81F1-40C1-927A-773BF8008E49}" destId="{45C2FA1A-8E95-4561-BBA1-E93544E2C9B8}" srcOrd="2" destOrd="0" presId="urn:microsoft.com/office/officeart/2018/2/layout/IconVerticalSolidList"/>
    <dgm:cxn modelId="{36D31FF2-E6C8-48C6-80C4-BEDB078D9CB7}" type="presParOf" srcId="{D0920D41-81F1-40C1-927A-773BF8008E49}" destId="{7731BBA4-3ED6-4AE4-A182-333AFA5A2574}" srcOrd="3" destOrd="0" presId="urn:microsoft.com/office/officeart/2018/2/layout/IconVerticalSolidList"/>
    <dgm:cxn modelId="{F4799BB2-E784-4987-89C8-13A9DC7EE44F}" type="presParOf" srcId="{72E14624-174D-4A40-BDF4-B0731373371F}" destId="{F571FD53-572A-4AB5-9D73-6EBD7EA36514}" srcOrd="3" destOrd="0" presId="urn:microsoft.com/office/officeart/2018/2/layout/IconVerticalSolidList"/>
    <dgm:cxn modelId="{C954E6AB-5621-4157-BB19-165A967B6900}" type="presParOf" srcId="{72E14624-174D-4A40-BDF4-B0731373371F}" destId="{21E825B6-937D-4C34-BC2E-CF82AF9742BE}" srcOrd="4" destOrd="0" presId="urn:microsoft.com/office/officeart/2018/2/layout/IconVerticalSolidList"/>
    <dgm:cxn modelId="{D64D29FC-EB5C-40C9-897D-F5E123ADD641}" type="presParOf" srcId="{21E825B6-937D-4C34-BC2E-CF82AF9742BE}" destId="{93C50F83-2515-4D4F-9395-19933201B8FB}" srcOrd="0" destOrd="0" presId="urn:microsoft.com/office/officeart/2018/2/layout/IconVerticalSolidList"/>
    <dgm:cxn modelId="{00C527A9-E85F-4E6D-99AC-DA7797924B23}" type="presParOf" srcId="{21E825B6-937D-4C34-BC2E-CF82AF9742BE}" destId="{EDBD55E9-E141-4207-954D-0E25D7AC0B4B}" srcOrd="1" destOrd="0" presId="urn:microsoft.com/office/officeart/2018/2/layout/IconVerticalSolidList"/>
    <dgm:cxn modelId="{EC8E2BED-1797-4BBF-894B-A67B40B22F9B}" type="presParOf" srcId="{21E825B6-937D-4C34-BC2E-CF82AF9742BE}" destId="{E04B0DE8-FB0F-42F5-9C10-1745854AC680}" srcOrd="2" destOrd="0" presId="urn:microsoft.com/office/officeart/2018/2/layout/IconVerticalSolidList"/>
    <dgm:cxn modelId="{EB186D31-D51A-4A99-A278-11A94D858F6B}" type="presParOf" srcId="{21E825B6-937D-4C34-BC2E-CF82AF9742BE}" destId="{43E79677-3E17-4C84-BFCA-C023639574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6901753-CEEA-4C0A-B2E5-EB676947504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8A29F84-C361-418B-B1C3-2B73555C82A3}">
      <dgm:prSet/>
      <dgm:spPr/>
      <dgm:t>
        <a:bodyPr/>
        <a:lstStyle/>
        <a:p>
          <a:r>
            <a:rPr lang="en-US"/>
            <a:t>Only those who can bring a claim of UFD can claim constructive dismissal</a:t>
          </a:r>
        </a:p>
      </dgm:t>
    </dgm:pt>
    <dgm:pt modelId="{AA5D72A7-1DAE-46E9-B37E-7F9D760365B5}" type="parTrans" cxnId="{76E88DE3-EF80-438F-8443-83FED5BFF45B}">
      <dgm:prSet/>
      <dgm:spPr/>
      <dgm:t>
        <a:bodyPr/>
        <a:lstStyle/>
        <a:p>
          <a:endParaRPr lang="en-US"/>
        </a:p>
      </dgm:t>
    </dgm:pt>
    <dgm:pt modelId="{5306BB21-0257-4BF2-8787-7E15A8B6AB79}" type="sibTrans" cxnId="{76E88DE3-EF80-438F-8443-83FED5BFF45B}">
      <dgm:prSet/>
      <dgm:spPr/>
      <dgm:t>
        <a:bodyPr/>
        <a:lstStyle/>
        <a:p>
          <a:endParaRPr lang="en-US"/>
        </a:p>
      </dgm:t>
    </dgm:pt>
    <dgm:pt modelId="{8FD74C21-93D8-445A-8AD0-7B2ED78DCF44}">
      <dgm:prSet/>
      <dgm:spPr/>
      <dgm:t>
        <a:bodyPr/>
        <a:lstStyle/>
        <a:p>
          <a:r>
            <a:rPr lang="en-US"/>
            <a:t>The employer must have acted in such a way to breach the employee's contract in a fundamental way</a:t>
          </a:r>
        </a:p>
      </dgm:t>
    </dgm:pt>
    <dgm:pt modelId="{F9890E84-D579-4E74-885F-802C9437CEB8}" type="parTrans" cxnId="{CDD55766-7044-4C0D-8EE6-388BE499064D}">
      <dgm:prSet/>
      <dgm:spPr/>
      <dgm:t>
        <a:bodyPr/>
        <a:lstStyle/>
        <a:p>
          <a:endParaRPr lang="en-US"/>
        </a:p>
      </dgm:t>
    </dgm:pt>
    <dgm:pt modelId="{ECC63453-F0E9-4404-82D8-0446E18BA393}" type="sibTrans" cxnId="{CDD55766-7044-4C0D-8EE6-388BE499064D}">
      <dgm:prSet/>
      <dgm:spPr/>
      <dgm:t>
        <a:bodyPr/>
        <a:lstStyle/>
        <a:p>
          <a:endParaRPr lang="en-US"/>
        </a:p>
      </dgm:t>
    </dgm:pt>
    <dgm:pt modelId="{5C7B5EDA-AEA9-4282-9E35-9313E8E45391}" type="pres">
      <dgm:prSet presAssocID="{86901753-CEEA-4C0A-B2E5-EB6769475044}" presName="linear" presStyleCnt="0">
        <dgm:presLayoutVars>
          <dgm:animLvl val="lvl"/>
          <dgm:resizeHandles val="exact"/>
        </dgm:presLayoutVars>
      </dgm:prSet>
      <dgm:spPr/>
    </dgm:pt>
    <dgm:pt modelId="{FF513A20-DABF-441A-941F-C0932C4870C4}" type="pres">
      <dgm:prSet presAssocID="{A8A29F84-C361-418B-B1C3-2B73555C82A3}" presName="parentText" presStyleLbl="node1" presStyleIdx="0" presStyleCnt="2">
        <dgm:presLayoutVars>
          <dgm:chMax val="0"/>
          <dgm:bulletEnabled val="1"/>
        </dgm:presLayoutVars>
      </dgm:prSet>
      <dgm:spPr/>
    </dgm:pt>
    <dgm:pt modelId="{546DAD41-3641-4280-9A13-D5250DC9C4BF}" type="pres">
      <dgm:prSet presAssocID="{5306BB21-0257-4BF2-8787-7E15A8B6AB79}" presName="spacer" presStyleCnt="0"/>
      <dgm:spPr/>
    </dgm:pt>
    <dgm:pt modelId="{AA140805-1798-4799-B18D-FFC5065D7FFF}" type="pres">
      <dgm:prSet presAssocID="{8FD74C21-93D8-445A-8AD0-7B2ED78DCF44}" presName="parentText" presStyleLbl="node1" presStyleIdx="1" presStyleCnt="2">
        <dgm:presLayoutVars>
          <dgm:chMax val="0"/>
          <dgm:bulletEnabled val="1"/>
        </dgm:presLayoutVars>
      </dgm:prSet>
      <dgm:spPr/>
    </dgm:pt>
  </dgm:ptLst>
  <dgm:cxnLst>
    <dgm:cxn modelId="{CDD55766-7044-4C0D-8EE6-388BE499064D}" srcId="{86901753-CEEA-4C0A-B2E5-EB6769475044}" destId="{8FD74C21-93D8-445A-8AD0-7B2ED78DCF44}" srcOrd="1" destOrd="0" parTransId="{F9890E84-D579-4E74-885F-802C9437CEB8}" sibTransId="{ECC63453-F0E9-4404-82D8-0446E18BA393}"/>
    <dgm:cxn modelId="{C4A5AB87-C65A-48D7-854F-B4B33921E597}" type="presOf" srcId="{86901753-CEEA-4C0A-B2E5-EB6769475044}" destId="{5C7B5EDA-AEA9-4282-9E35-9313E8E45391}" srcOrd="0" destOrd="0" presId="urn:microsoft.com/office/officeart/2005/8/layout/vList2"/>
    <dgm:cxn modelId="{76E88DE3-EF80-438F-8443-83FED5BFF45B}" srcId="{86901753-CEEA-4C0A-B2E5-EB6769475044}" destId="{A8A29F84-C361-418B-B1C3-2B73555C82A3}" srcOrd="0" destOrd="0" parTransId="{AA5D72A7-1DAE-46E9-B37E-7F9D760365B5}" sibTransId="{5306BB21-0257-4BF2-8787-7E15A8B6AB79}"/>
    <dgm:cxn modelId="{11E971EC-E408-4045-8D66-25FAD3DB6803}" type="presOf" srcId="{8FD74C21-93D8-445A-8AD0-7B2ED78DCF44}" destId="{AA140805-1798-4799-B18D-FFC5065D7FFF}" srcOrd="0" destOrd="0" presId="urn:microsoft.com/office/officeart/2005/8/layout/vList2"/>
    <dgm:cxn modelId="{112F49EE-E38A-423A-AC71-D3E97214B53B}" type="presOf" srcId="{A8A29F84-C361-418B-B1C3-2B73555C82A3}" destId="{FF513A20-DABF-441A-941F-C0932C4870C4}" srcOrd="0" destOrd="0" presId="urn:microsoft.com/office/officeart/2005/8/layout/vList2"/>
    <dgm:cxn modelId="{4356AF6D-725E-4BFD-A3AF-A4600F365E6A}" type="presParOf" srcId="{5C7B5EDA-AEA9-4282-9E35-9313E8E45391}" destId="{FF513A20-DABF-441A-941F-C0932C4870C4}" srcOrd="0" destOrd="0" presId="urn:microsoft.com/office/officeart/2005/8/layout/vList2"/>
    <dgm:cxn modelId="{337146EF-7324-45EC-8DEB-23A331B268C4}" type="presParOf" srcId="{5C7B5EDA-AEA9-4282-9E35-9313E8E45391}" destId="{546DAD41-3641-4280-9A13-D5250DC9C4BF}" srcOrd="1" destOrd="0" presId="urn:microsoft.com/office/officeart/2005/8/layout/vList2"/>
    <dgm:cxn modelId="{FA0FB6FE-B099-457D-8098-182FAE7B84AC}" type="presParOf" srcId="{5C7B5EDA-AEA9-4282-9E35-9313E8E45391}" destId="{AA140805-1798-4799-B18D-FFC5065D7FF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2AB35B-AB68-4596-AD0A-724529DBB4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7FE94D-73DC-4B3D-9407-B89559C5A8E0}">
      <dgm:prSet/>
      <dgm:spPr/>
      <dgm:t>
        <a:bodyPr/>
        <a:lstStyle/>
        <a:p>
          <a:r>
            <a:rPr lang="en-US"/>
            <a:t>The breach must be fundamental, not just poor management. </a:t>
          </a:r>
        </a:p>
      </dgm:t>
    </dgm:pt>
    <dgm:pt modelId="{734939A9-69A8-4323-98EB-6496EB07C663}" type="parTrans" cxnId="{AE9344A8-49EE-41DE-925B-C70DD23E2689}">
      <dgm:prSet/>
      <dgm:spPr/>
      <dgm:t>
        <a:bodyPr/>
        <a:lstStyle/>
        <a:p>
          <a:endParaRPr lang="en-US"/>
        </a:p>
      </dgm:t>
    </dgm:pt>
    <dgm:pt modelId="{8BF80C0C-D902-4249-8680-0903817AF5CA}" type="sibTrans" cxnId="{AE9344A8-49EE-41DE-925B-C70DD23E2689}">
      <dgm:prSet/>
      <dgm:spPr/>
      <dgm:t>
        <a:bodyPr/>
        <a:lstStyle/>
        <a:p>
          <a:endParaRPr lang="en-US"/>
        </a:p>
      </dgm:t>
    </dgm:pt>
    <dgm:pt modelId="{961CCBEB-9DE8-4850-AE55-DDEA9B98958D}">
      <dgm:prSet/>
      <dgm:spPr/>
      <dgm:t>
        <a:bodyPr/>
        <a:lstStyle/>
        <a:p>
          <a:r>
            <a:rPr lang="en-US"/>
            <a:t>Resignation letter and timing will be scrutinised to see if they resigned because of the breach</a:t>
          </a:r>
        </a:p>
      </dgm:t>
    </dgm:pt>
    <dgm:pt modelId="{1A06EA6E-B4A1-41CC-A7BE-DB9C402F1C2B}" type="parTrans" cxnId="{0DB47F7D-F3AC-4A3E-9A3B-EADA72E04A5C}">
      <dgm:prSet/>
      <dgm:spPr/>
      <dgm:t>
        <a:bodyPr/>
        <a:lstStyle/>
        <a:p>
          <a:endParaRPr lang="en-US"/>
        </a:p>
      </dgm:t>
    </dgm:pt>
    <dgm:pt modelId="{F116E7F1-29CE-4ED2-B5C9-AA0E037DE13C}" type="sibTrans" cxnId="{0DB47F7D-F3AC-4A3E-9A3B-EADA72E04A5C}">
      <dgm:prSet/>
      <dgm:spPr/>
      <dgm:t>
        <a:bodyPr/>
        <a:lstStyle/>
        <a:p>
          <a:endParaRPr lang="en-US"/>
        </a:p>
      </dgm:t>
    </dgm:pt>
    <dgm:pt modelId="{25DF2C78-51A7-43EA-8C4B-750A67CB8553}">
      <dgm:prSet/>
      <dgm:spPr/>
      <dgm:t>
        <a:bodyPr/>
        <a:lstStyle/>
        <a:p>
          <a:r>
            <a:rPr lang="en-US"/>
            <a:t>A series if acts can be treated cumulatively; the lat straw may not be that serious by itself if it is part of a pattern of serious misconduct</a:t>
          </a:r>
        </a:p>
      </dgm:t>
    </dgm:pt>
    <dgm:pt modelId="{8EB599C0-167A-4346-B780-ECAE9014FB41}" type="parTrans" cxnId="{F4D2F94E-B5B9-4809-898C-05AFCC7F08B8}">
      <dgm:prSet/>
      <dgm:spPr/>
      <dgm:t>
        <a:bodyPr/>
        <a:lstStyle/>
        <a:p>
          <a:endParaRPr lang="en-US"/>
        </a:p>
      </dgm:t>
    </dgm:pt>
    <dgm:pt modelId="{4FD8A7AD-450B-43A7-A4E2-B927178A6BCA}" type="sibTrans" cxnId="{F4D2F94E-B5B9-4809-898C-05AFCC7F08B8}">
      <dgm:prSet/>
      <dgm:spPr/>
      <dgm:t>
        <a:bodyPr/>
        <a:lstStyle/>
        <a:p>
          <a:endParaRPr lang="en-US"/>
        </a:p>
      </dgm:t>
    </dgm:pt>
    <dgm:pt modelId="{01298086-13BE-45F0-8B48-48019DB30073}">
      <dgm:prSet/>
      <dgm:spPr/>
      <dgm:t>
        <a:bodyPr/>
        <a:lstStyle/>
        <a:p>
          <a:r>
            <a:rPr lang="en-US"/>
            <a:t>Employees are expected, where reasonable, to raise grievances of follow internal procedures before resigning</a:t>
          </a:r>
        </a:p>
      </dgm:t>
    </dgm:pt>
    <dgm:pt modelId="{7200CC62-C05B-4B16-B2B3-53AD81E81842}" type="parTrans" cxnId="{80067CB8-2E50-403E-9222-29F9315802D7}">
      <dgm:prSet/>
      <dgm:spPr/>
      <dgm:t>
        <a:bodyPr/>
        <a:lstStyle/>
        <a:p>
          <a:endParaRPr lang="en-US"/>
        </a:p>
      </dgm:t>
    </dgm:pt>
    <dgm:pt modelId="{81606322-092B-4574-8C8C-7E0452F406F1}" type="sibTrans" cxnId="{80067CB8-2E50-403E-9222-29F9315802D7}">
      <dgm:prSet/>
      <dgm:spPr/>
      <dgm:t>
        <a:bodyPr/>
        <a:lstStyle/>
        <a:p>
          <a:endParaRPr lang="en-US"/>
        </a:p>
      </dgm:t>
    </dgm:pt>
    <dgm:pt modelId="{4D752F61-6C46-434A-B78A-28D095FB513A}" type="pres">
      <dgm:prSet presAssocID="{CC2AB35B-AB68-4596-AD0A-724529DBB459}" presName="root" presStyleCnt="0">
        <dgm:presLayoutVars>
          <dgm:dir/>
          <dgm:resizeHandles val="exact"/>
        </dgm:presLayoutVars>
      </dgm:prSet>
      <dgm:spPr/>
    </dgm:pt>
    <dgm:pt modelId="{A95F283F-98B1-408E-8999-E5C37E8B6986}" type="pres">
      <dgm:prSet presAssocID="{7C7FE94D-73DC-4B3D-9407-B89559C5A8E0}" presName="compNode" presStyleCnt="0"/>
      <dgm:spPr/>
    </dgm:pt>
    <dgm:pt modelId="{B28183D8-DA6A-4F0D-8345-53FC7FF93C49}" type="pres">
      <dgm:prSet presAssocID="{7C7FE94D-73DC-4B3D-9407-B89559C5A8E0}" presName="bgRect" presStyleLbl="bgShp" presStyleIdx="0" presStyleCnt="4"/>
      <dgm:spPr/>
    </dgm:pt>
    <dgm:pt modelId="{484EF727-D1F8-4033-84CA-9058C497EB0F}" type="pres">
      <dgm:prSet presAssocID="{7C7FE94D-73DC-4B3D-9407-B89559C5A8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1ECB446-C9F8-4613-8EF4-57322D76F6B5}" type="pres">
      <dgm:prSet presAssocID="{7C7FE94D-73DC-4B3D-9407-B89559C5A8E0}" presName="spaceRect" presStyleCnt="0"/>
      <dgm:spPr/>
    </dgm:pt>
    <dgm:pt modelId="{F532CC1A-19A3-4BBB-8955-F20953652B98}" type="pres">
      <dgm:prSet presAssocID="{7C7FE94D-73DC-4B3D-9407-B89559C5A8E0}" presName="parTx" presStyleLbl="revTx" presStyleIdx="0" presStyleCnt="4">
        <dgm:presLayoutVars>
          <dgm:chMax val="0"/>
          <dgm:chPref val="0"/>
        </dgm:presLayoutVars>
      </dgm:prSet>
      <dgm:spPr/>
    </dgm:pt>
    <dgm:pt modelId="{46BF3687-819B-4BDB-A0AB-73EF39F6DABB}" type="pres">
      <dgm:prSet presAssocID="{8BF80C0C-D902-4249-8680-0903817AF5CA}" presName="sibTrans" presStyleCnt="0"/>
      <dgm:spPr/>
    </dgm:pt>
    <dgm:pt modelId="{6523ED6B-22E4-4F6A-859C-E2AEB89CD261}" type="pres">
      <dgm:prSet presAssocID="{961CCBEB-9DE8-4850-AE55-DDEA9B98958D}" presName="compNode" presStyleCnt="0"/>
      <dgm:spPr/>
    </dgm:pt>
    <dgm:pt modelId="{EEC07064-AFE7-42E5-89B3-44D052EB13DE}" type="pres">
      <dgm:prSet presAssocID="{961CCBEB-9DE8-4850-AE55-DDEA9B98958D}" presName="bgRect" presStyleLbl="bgShp" presStyleIdx="1" presStyleCnt="4"/>
      <dgm:spPr/>
    </dgm:pt>
    <dgm:pt modelId="{56CBB087-D938-4E41-A319-4A3923798B96}" type="pres">
      <dgm:prSet presAssocID="{961CCBEB-9DE8-4850-AE55-DDEA9B9895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D7E93B1B-E894-4ED1-B474-ADF40AFBF2D0}" type="pres">
      <dgm:prSet presAssocID="{961CCBEB-9DE8-4850-AE55-DDEA9B98958D}" presName="spaceRect" presStyleCnt="0"/>
      <dgm:spPr/>
    </dgm:pt>
    <dgm:pt modelId="{79419F59-3115-4493-90C9-6906A0079FC0}" type="pres">
      <dgm:prSet presAssocID="{961CCBEB-9DE8-4850-AE55-DDEA9B98958D}" presName="parTx" presStyleLbl="revTx" presStyleIdx="1" presStyleCnt="4">
        <dgm:presLayoutVars>
          <dgm:chMax val="0"/>
          <dgm:chPref val="0"/>
        </dgm:presLayoutVars>
      </dgm:prSet>
      <dgm:spPr/>
    </dgm:pt>
    <dgm:pt modelId="{C9030BE2-F058-4DB2-BD83-691296D84EA2}" type="pres">
      <dgm:prSet presAssocID="{F116E7F1-29CE-4ED2-B5C9-AA0E037DE13C}" presName="sibTrans" presStyleCnt="0"/>
      <dgm:spPr/>
    </dgm:pt>
    <dgm:pt modelId="{66F7B8BC-2ED7-46BC-BD3A-9F2400843846}" type="pres">
      <dgm:prSet presAssocID="{25DF2C78-51A7-43EA-8C4B-750A67CB8553}" presName="compNode" presStyleCnt="0"/>
      <dgm:spPr/>
    </dgm:pt>
    <dgm:pt modelId="{2BCDA534-9F3E-49BC-933B-D6A9126EA187}" type="pres">
      <dgm:prSet presAssocID="{25DF2C78-51A7-43EA-8C4B-750A67CB8553}" presName="bgRect" presStyleLbl="bgShp" presStyleIdx="2" presStyleCnt="4"/>
      <dgm:spPr/>
    </dgm:pt>
    <dgm:pt modelId="{94E8CC89-BD2C-4BB3-A589-61187CC573F9}" type="pres">
      <dgm:prSet presAssocID="{25DF2C78-51A7-43EA-8C4B-750A67CB85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5D10B07B-0286-40A8-BAB6-FE7AB031AB58}" type="pres">
      <dgm:prSet presAssocID="{25DF2C78-51A7-43EA-8C4B-750A67CB8553}" presName="spaceRect" presStyleCnt="0"/>
      <dgm:spPr/>
    </dgm:pt>
    <dgm:pt modelId="{AD367F8A-EB3D-4279-BFD2-A405A2648F37}" type="pres">
      <dgm:prSet presAssocID="{25DF2C78-51A7-43EA-8C4B-750A67CB8553}" presName="parTx" presStyleLbl="revTx" presStyleIdx="2" presStyleCnt="4">
        <dgm:presLayoutVars>
          <dgm:chMax val="0"/>
          <dgm:chPref val="0"/>
        </dgm:presLayoutVars>
      </dgm:prSet>
      <dgm:spPr/>
    </dgm:pt>
    <dgm:pt modelId="{48024EA1-1564-41F8-93AD-5E40EA680513}" type="pres">
      <dgm:prSet presAssocID="{4FD8A7AD-450B-43A7-A4E2-B927178A6BCA}" presName="sibTrans" presStyleCnt="0"/>
      <dgm:spPr/>
    </dgm:pt>
    <dgm:pt modelId="{AAE69688-5E04-4F93-852E-4AFB17CF2BD9}" type="pres">
      <dgm:prSet presAssocID="{01298086-13BE-45F0-8B48-48019DB30073}" presName="compNode" presStyleCnt="0"/>
      <dgm:spPr/>
    </dgm:pt>
    <dgm:pt modelId="{33B76D15-163B-4780-8725-44A507AF523A}" type="pres">
      <dgm:prSet presAssocID="{01298086-13BE-45F0-8B48-48019DB30073}" presName="bgRect" presStyleLbl="bgShp" presStyleIdx="3" presStyleCnt="4"/>
      <dgm:spPr/>
    </dgm:pt>
    <dgm:pt modelId="{99E6810D-6E38-4037-B041-D0E38BB3E9AF}" type="pres">
      <dgm:prSet presAssocID="{01298086-13BE-45F0-8B48-48019DB3007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B6F82579-E8B5-4D3D-8A6D-75BB5A8CEC0A}" type="pres">
      <dgm:prSet presAssocID="{01298086-13BE-45F0-8B48-48019DB30073}" presName="spaceRect" presStyleCnt="0"/>
      <dgm:spPr/>
    </dgm:pt>
    <dgm:pt modelId="{39F7DB60-DE47-4A9B-8C29-FD6890E0E115}" type="pres">
      <dgm:prSet presAssocID="{01298086-13BE-45F0-8B48-48019DB30073}" presName="parTx" presStyleLbl="revTx" presStyleIdx="3" presStyleCnt="4">
        <dgm:presLayoutVars>
          <dgm:chMax val="0"/>
          <dgm:chPref val="0"/>
        </dgm:presLayoutVars>
      </dgm:prSet>
      <dgm:spPr/>
    </dgm:pt>
  </dgm:ptLst>
  <dgm:cxnLst>
    <dgm:cxn modelId="{5CEE0B27-FDC4-4089-AC54-43AD10C9D45F}" type="presOf" srcId="{961CCBEB-9DE8-4850-AE55-DDEA9B98958D}" destId="{79419F59-3115-4493-90C9-6906A0079FC0}" srcOrd="0" destOrd="0" presId="urn:microsoft.com/office/officeart/2018/2/layout/IconVerticalSolidList"/>
    <dgm:cxn modelId="{5AC8F167-09A6-42DC-8AF1-4A24015199AC}" type="presOf" srcId="{25DF2C78-51A7-43EA-8C4B-750A67CB8553}" destId="{AD367F8A-EB3D-4279-BFD2-A405A2648F37}" srcOrd="0" destOrd="0" presId="urn:microsoft.com/office/officeart/2018/2/layout/IconVerticalSolidList"/>
    <dgm:cxn modelId="{F4D2F94E-B5B9-4809-898C-05AFCC7F08B8}" srcId="{CC2AB35B-AB68-4596-AD0A-724529DBB459}" destId="{25DF2C78-51A7-43EA-8C4B-750A67CB8553}" srcOrd="2" destOrd="0" parTransId="{8EB599C0-167A-4346-B780-ECAE9014FB41}" sibTransId="{4FD8A7AD-450B-43A7-A4E2-B927178A6BCA}"/>
    <dgm:cxn modelId="{772F586F-2ECC-4A51-B072-74CAD70B4C87}" type="presOf" srcId="{CC2AB35B-AB68-4596-AD0A-724529DBB459}" destId="{4D752F61-6C46-434A-B78A-28D095FB513A}" srcOrd="0" destOrd="0" presId="urn:microsoft.com/office/officeart/2018/2/layout/IconVerticalSolidList"/>
    <dgm:cxn modelId="{0DB47F7D-F3AC-4A3E-9A3B-EADA72E04A5C}" srcId="{CC2AB35B-AB68-4596-AD0A-724529DBB459}" destId="{961CCBEB-9DE8-4850-AE55-DDEA9B98958D}" srcOrd="1" destOrd="0" parTransId="{1A06EA6E-B4A1-41CC-A7BE-DB9C402F1C2B}" sibTransId="{F116E7F1-29CE-4ED2-B5C9-AA0E037DE13C}"/>
    <dgm:cxn modelId="{ACE76F8E-B80D-46C4-AC1E-B2E1FAF29721}" type="presOf" srcId="{01298086-13BE-45F0-8B48-48019DB30073}" destId="{39F7DB60-DE47-4A9B-8C29-FD6890E0E115}" srcOrd="0" destOrd="0" presId="urn:microsoft.com/office/officeart/2018/2/layout/IconVerticalSolidList"/>
    <dgm:cxn modelId="{AE9344A8-49EE-41DE-925B-C70DD23E2689}" srcId="{CC2AB35B-AB68-4596-AD0A-724529DBB459}" destId="{7C7FE94D-73DC-4B3D-9407-B89559C5A8E0}" srcOrd="0" destOrd="0" parTransId="{734939A9-69A8-4323-98EB-6496EB07C663}" sibTransId="{8BF80C0C-D902-4249-8680-0903817AF5CA}"/>
    <dgm:cxn modelId="{80067CB8-2E50-403E-9222-29F9315802D7}" srcId="{CC2AB35B-AB68-4596-AD0A-724529DBB459}" destId="{01298086-13BE-45F0-8B48-48019DB30073}" srcOrd="3" destOrd="0" parTransId="{7200CC62-C05B-4B16-B2B3-53AD81E81842}" sibTransId="{81606322-092B-4574-8C8C-7E0452F406F1}"/>
    <dgm:cxn modelId="{E268C7BA-8556-4332-BD69-53794F8B3986}" type="presOf" srcId="{7C7FE94D-73DC-4B3D-9407-B89559C5A8E0}" destId="{F532CC1A-19A3-4BBB-8955-F20953652B98}" srcOrd="0" destOrd="0" presId="urn:microsoft.com/office/officeart/2018/2/layout/IconVerticalSolidList"/>
    <dgm:cxn modelId="{E4466847-5B69-4DB4-902C-06810D9D5133}" type="presParOf" srcId="{4D752F61-6C46-434A-B78A-28D095FB513A}" destId="{A95F283F-98B1-408E-8999-E5C37E8B6986}" srcOrd="0" destOrd="0" presId="urn:microsoft.com/office/officeart/2018/2/layout/IconVerticalSolidList"/>
    <dgm:cxn modelId="{A1B74E58-D6E6-45E4-9F2E-B9A4C3163657}" type="presParOf" srcId="{A95F283F-98B1-408E-8999-E5C37E8B6986}" destId="{B28183D8-DA6A-4F0D-8345-53FC7FF93C49}" srcOrd="0" destOrd="0" presId="urn:microsoft.com/office/officeart/2018/2/layout/IconVerticalSolidList"/>
    <dgm:cxn modelId="{58372D28-1854-477C-85E1-9BB4E4A32F13}" type="presParOf" srcId="{A95F283F-98B1-408E-8999-E5C37E8B6986}" destId="{484EF727-D1F8-4033-84CA-9058C497EB0F}" srcOrd="1" destOrd="0" presId="urn:microsoft.com/office/officeart/2018/2/layout/IconVerticalSolidList"/>
    <dgm:cxn modelId="{33C1670F-F8AC-4A0F-BDEF-25E8B5B409A9}" type="presParOf" srcId="{A95F283F-98B1-408E-8999-E5C37E8B6986}" destId="{61ECB446-C9F8-4613-8EF4-57322D76F6B5}" srcOrd="2" destOrd="0" presId="urn:microsoft.com/office/officeart/2018/2/layout/IconVerticalSolidList"/>
    <dgm:cxn modelId="{2B329231-CEE0-46A5-A659-D58DE5B57459}" type="presParOf" srcId="{A95F283F-98B1-408E-8999-E5C37E8B6986}" destId="{F532CC1A-19A3-4BBB-8955-F20953652B98}" srcOrd="3" destOrd="0" presId="urn:microsoft.com/office/officeart/2018/2/layout/IconVerticalSolidList"/>
    <dgm:cxn modelId="{6F4D2096-BB42-401D-8C29-ED978F32D1CE}" type="presParOf" srcId="{4D752F61-6C46-434A-B78A-28D095FB513A}" destId="{46BF3687-819B-4BDB-A0AB-73EF39F6DABB}" srcOrd="1" destOrd="0" presId="urn:microsoft.com/office/officeart/2018/2/layout/IconVerticalSolidList"/>
    <dgm:cxn modelId="{5C90A61C-043B-4839-B704-DD97AE1E86E4}" type="presParOf" srcId="{4D752F61-6C46-434A-B78A-28D095FB513A}" destId="{6523ED6B-22E4-4F6A-859C-E2AEB89CD261}" srcOrd="2" destOrd="0" presId="urn:microsoft.com/office/officeart/2018/2/layout/IconVerticalSolidList"/>
    <dgm:cxn modelId="{2E499115-B53E-45C9-A315-CA60A0261A3E}" type="presParOf" srcId="{6523ED6B-22E4-4F6A-859C-E2AEB89CD261}" destId="{EEC07064-AFE7-42E5-89B3-44D052EB13DE}" srcOrd="0" destOrd="0" presId="urn:microsoft.com/office/officeart/2018/2/layout/IconVerticalSolidList"/>
    <dgm:cxn modelId="{C99A2638-8E99-4405-9AC3-C42901CCD23D}" type="presParOf" srcId="{6523ED6B-22E4-4F6A-859C-E2AEB89CD261}" destId="{56CBB087-D938-4E41-A319-4A3923798B96}" srcOrd="1" destOrd="0" presId="urn:microsoft.com/office/officeart/2018/2/layout/IconVerticalSolidList"/>
    <dgm:cxn modelId="{9A7220B4-05F2-4453-BA00-2C26DA601F53}" type="presParOf" srcId="{6523ED6B-22E4-4F6A-859C-E2AEB89CD261}" destId="{D7E93B1B-E894-4ED1-B474-ADF40AFBF2D0}" srcOrd="2" destOrd="0" presId="urn:microsoft.com/office/officeart/2018/2/layout/IconVerticalSolidList"/>
    <dgm:cxn modelId="{C25BE822-676E-4F71-971E-835D09595FA1}" type="presParOf" srcId="{6523ED6B-22E4-4F6A-859C-E2AEB89CD261}" destId="{79419F59-3115-4493-90C9-6906A0079FC0}" srcOrd="3" destOrd="0" presId="urn:microsoft.com/office/officeart/2018/2/layout/IconVerticalSolidList"/>
    <dgm:cxn modelId="{1A4FF0A4-AB21-4E20-853A-96DE126DEECF}" type="presParOf" srcId="{4D752F61-6C46-434A-B78A-28D095FB513A}" destId="{C9030BE2-F058-4DB2-BD83-691296D84EA2}" srcOrd="3" destOrd="0" presId="urn:microsoft.com/office/officeart/2018/2/layout/IconVerticalSolidList"/>
    <dgm:cxn modelId="{3E769776-5181-4AC4-BEAC-4531A50EF098}" type="presParOf" srcId="{4D752F61-6C46-434A-B78A-28D095FB513A}" destId="{66F7B8BC-2ED7-46BC-BD3A-9F2400843846}" srcOrd="4" destOrd="0" presId="urn:microsoft.com/office/officeart/2018/2/layout/IconVerticalSolidList"/>
    <dgm:cxn modelId="{62E95CD1-4400-4EF0-A120-E53242284C3A}" type="presParOf" srcId="{66F7B8BC-2ED7-46BC-BD3A-9F2400843846}" destId="{2BCDA534-9F3E-49BC-933B-D6A9126EA187}" srcOrd="0" destOrd="0" presId="urn:microsoft.com/office/officeart/2018/2/layout/IconVerticalSolidList"/>
    <dgm:cxn modelId="{08E1FFD8-4CB7-43E4-B765-3D3F399BB885}" type="presParOf" srcId="{66F7B8BC-2ED7-46BC-BD3A-9F2400843846}" destId="{94E8CC89-BD2C-4BB3-A589-61187CC573F9}" srcOrd="1" destOrd="0" presId="urn:microsoft.com/office/officeart/2018/2/layout/IconVerticalSolidList"/>
    <dgm:cxn modelId="{9361CEE8-C2A2-48BC-A6BB-28FCAB7BCDAA}" type="presParOf" srcId="{66F7B8BC-2ED7-46BC-BD3A-9F2400843846}" destId="{5D10B07B-0286-40A8-BAB6-FE7AB031AB58}" srcOrd="2" destOrd="0" presId="urn:microsoft.com/office/officeart/2018/2/layout/IconVerticalSolidList"/>
    <dgm:cxn modelId="{AB095B1B-78C4-490A-A7C9-F4E4B3109A50}" type="presParOf" srcId="{66F7B8BC-2ED7-46BC-BD3A-9F2400843846}" destId="{AD367F8A-EB3D-4279-BFD2-A405A2648F37}" srcOrd="3" destOrd="0" presId="urn:microsoft.com/office/officeart/2018/2/layout/IconVerticalSolidList"/>
    <dgm:cxn modelId="{C3ADB76E-6307-4878-8B81-2B6470629F2E}" type="presParOf" srcId="{4D752F61-6C46-434A-B78A-28D095FB513A}" destId="{48024EA1-1564-41F8-93AD-5E40EA680513}" srcOrd="5" destOrd="0" presId="urn:microsoft.com/office/officeart/2018/2/layout/IconVerticalSolidList"/>
    <dgm:cxn modelId="{0366057A-7906-4531-9A04-EF1A47B10C61}" type="presParOf" srcId="{4D752F61-6C46-434A-B78A-28D095FB513A}" destId="{AAE69688-5E04-4F93-852E-4AFB17CF2BD9}" srcOrd="6" destOrd="0" presId="urn:microsoft.com/office/officeart/2018/2/layout/IconVerticalSolidList"/>
    <dgm:cxn modelId="{000537FB-D90A-428D-92F0-9992AC14BBE5}" type="presParOf" srcId="{AAE69688-5E04-4F93-852E-4AFB17CF2BD9}" destId="{33B76D15-163B-4780-8725-44A507AF523A}" srcOrd="0" destOrd="0" presId="urn:microsoft.com/office/officeart/2018/2/layout/IconVerticalSolidList"/>
    <dgm:cxn modelId="{0F6C6EFA-68B3-4B16-BD82-AE2C297A305B}" type="presParOf" srcId="{AAE69688-5E04-4F93-852E-4AFB17CF2BD9}" destId="{99E6810D-6E38-4037-B041-D0E38BB3E9AF}" srcOrd="1" destOrd="0" presId="urn:microsoft.com/office/officeart/2018/2/layout/IconVerticalSolidList"/>
    <dgm:cxn modelId="{5FD5E995-FC25-4CCC-8BED-95814131C57B}" type="presParOf" srcId="{AAE69688-5E04-4F93-852E-4AFB17CF2BD9}" destId="{B6F82579-E8B5-4D3D-8A6D-75BB5A8CEC0A}" srcOrd="2" destOrd="0" presId="urn:microsoft.com/office/officeart/2018/2/layout/IconVerticalSolidList"/>
    <dgm:cxn modelId="{CFDBEE1C-20D5-4481-B7A4-A14910E3C7C3}" type="presParOf" srcId="{AAE69688-5E04-4F93-852E-4AFB17CF2BD9}" destId="{39F7DB60-DE47-4A9B-8C29-FD6890E0E11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795E4A3-8D9D-4420-A64C-F4CBD3195B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484749-A590-49D8-8C68-A925F473D084}">
      <dgm:prSet/>
      <dgm:spPr/>
      <dgm:t>
        <a:bodyPr/>
        <a:lstStyle/>
        <a:p>
          <a:r>
            <a:rPr lang="en-US"/>
            <a:t>The employer has breached an essential term of the contract</a:t>
          </a:r>
        </a:p>
      </dgm:t>
    </dgm:pt>
    <dgm:pt modelId="{E3263A1D-D55E-4601-9CB8-DDD825292937}" type="parTrans" cxnId="{F2856645-7E78-4F55-A4DC-0D0F7C1F8354}">
      <dgm:prSet/>
      <dgm:spPr/>
      <dgm:t>
        <a:bodyPr/>
        <a:lstStyle/>
        <a:p>
          <a:endParaRPr lang="en-US"/>
        </a:p>
      </dgm:t>
    </dgm:pt>
    <dgm:pt modelId="{E4350C1A-4A7F-4ED4-83AE-6705F0F03D01}" type="sibTrans" cxnId="{F2856645-7E78-4F55-A4DC-0D0F7C1F8354}">
      <dgm:prSet/>
      <dgm:spPr/>
      <dgm:t>
        <a:bodyPr/>
        <a:lstStyle/>
        <a:p>
          <a:endParaRPr lang="en-US"/>
        </a:p>
      </dgm:t>
    </dgm:pt>
    <dgm:pt modelId="{7AB3BEAE-A791-4E83-9337-067F5A40B376}">
      <dgm:prSet/>
      <dgm:spPr/>
      <dgm:t>
        <a:bodyPr/>
        <a:lstStyle/>
        <a:p>
          <a:r>
            <a:rPr lang="en-US"/>
            <a:t>The breach goes to the root of the contract, or shows that the employer no longer intends to be bound by it in a serious way</a:t>
          </a:r>
        </a:p>
      </dgm:t>
    </dgm:pt>
    <dgm:pt modelId="{D121E1F0-2821-4214-A231-65DE051D4DE3}" type="parTrans" cxnId="{E4BCE8AB-E85C-45CB-836E-03A92FFCD6EC}">
      <dgm:prSet/>
      <dgm:spPr/>
      <dgm:t>
        <a:bodyPr/>
        <a:lstStyle/>
        <a:p>
          <a:endParaRPr lang="en-US"/>
        </a:p>
      </dgm:t>
    </dgm:pt>
    <dgm:pt modelId="{B2B26D9D-F189-499C-B42D-DA0264E4F1F2}" type="sibTrans" cxnId="{E4BCE8AB-E85C-45CB-836E-03A92FFCD6EC}">
      <dgm:prSet/>
      <dgm:spPr/>
      <dgm:t>
        <a:bodyPr/>
        <a:lstStyle/>
        <a:p>
          <a:endParaRPr lang="en-US"/>
        </a:p>
      </dgm:t>
    </dgm:pt>
    <dgm:pt modelId="{F104B36E-C8B7-4B3C-B74F-1006A0995DE7}">
      <dgm:prSet/>
      <dgm:spPr/>
      <dgm:t>
        <a:bodyPr/>
        <a:lstStyle/>
        <a:p>
          <a:r>
            <a:rPr lang="en-US"/>
            <a:t>It can be a single, serious act or a series of acts</a:t>
          </a:r>
        </a:p>
      </dgm:t>
    </dgm:pt>
    <dgm:pt modelId="{D1ECF2EF-E433-47D8-9E62-C3F062D2DF26}" type="parTrans" cxnId="{974DD63A-39BF-4FE7-A181-9518C3628518}">
      <dgm:prSet/>
      <dgm:spPr/>
      <dgm:t>
        <a:bodyPr/>
        <a:lstStyle/>
        <a:p>
          <a:endParaRPr lang="en-US"/>
        </a:p>
      </dgm:t>
    </dgm:pt>
    <dgm:pt modelId="{B84B4DA8-06C0-4ABD-AD3C-29F6E1ACFFC5}" type="sibTrans" cxnId="{974DD63A-39BF-4FE7-A181-9518C3628518}">
      <dgm:prSet/>
      <dgm:spPr/>
      <dgm:t>
        <a:bodyPr/>
        <a:lstStyle/>
        <a:p>
          <a:endParaRPr lang="en-US"/>
        </a:p>
      </dgm:t>
    </dgm:pt>
    <dgm:pt modelId="{25688563-26C3-4688-B5D6-DA1965A3C239}">
      <dgm:prSet/>
      <dgm:spPr/>
      <dgm:t>
        <a:bodyPr/>
        <a:lstStyle/>
        <a:p>
          <a:r>
            <a:rPr lang="en-US"/>
            <a:t>The employee is then entitled to accept that breach by resigning and treating the contract is terminated, rather than staying and affirming the contract</a:t>
          </a:r>
        </a:p>
      </dgm:t>
    </dgm:pt>
    <dgm:pt modelId="{F8FBF21D-6C85-4E68-897F-39D8187B57D7}" type="parTrans" cxnId="{7A75083E-DA6F-466C-B8C2-0385B9ADA038}">
      <dgm:prSet/>
      <dgm:spPr/>
      <dgm:t>
        <a:bodyPr/>
        <a:lstStyle/>
        <a:p>
          <a:endParaRPr lang="en-US"/>
        </a:p>
      </dgm:t>
    </dgm:pt>
    <dgm:pt modelId="{4A102DD3-79C5-409C-BBBE-475149514A48}" type="sibTrans" cxnId="{7A75083E-DA6F-466C-B8C2-0385B9ADA038}">
      <dgm:prSet/>
      <dgm:spPr/>
      <dgm:t>
        <a:bodyPr/>
        <a:lstStyle/>
        <a:p>
          <a:endParaRPr lang="en-US"/>
        </a:p>
      </dgm:t>
    </dgm:pt>
    <dgm:pt modelId="{A2F52B23-295A-4943-BDB7-10E7CEEC74EB}" type="pres">
      <dgm:prSet presAssocID="{B795E4A3-8D9D-4420-A64C-F4CBD3195BBD}" presName="root" presStyleCnt="0">
        <dgm:presLayoutVars>
          <dgm:dir/>
          <dgm:resizeHandles val="exact"/>
        </dgm:presLayoutVars>
      </dgm:prSet>
      <dgm:spPr/>
    </dgm:pt>
    <dgm:pt modelId="{61D21B21-2501-4DCD-8241-2D82745C5E7D}" type="pres">
      <dgm:prSet presAssocID="{DD484749-A590-49D8-8C68-A925F473D084}" presName="compNode" presStyleCnt="0"/>
      <dgm:spPr/>
    </dgm:pt>
    <dgm:pt modelId="{8C864E23-BCEC-4D38-A768-4453606306EA}" type="pres">
      <dgm:prSet presAssocID="{DD484749-A590-49D8-8C68-A925F473D084}" presName="bgRect" presStyleLbl="bgShp" presStyleIdx="0" presStyleCnt="4"/>
      <dgm:spPr/>
    </dgm:pt>
    <dgm:pt modelId="{376F0CC9-D829-4A5A-AA23-2E8C70FDFD53}" type="pres">
      <dgm:prSet presAssocID="{DD484749-A590-49D8-8C68-A925F473D0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7883F8D-650D-47C3-80CF-79D300D408F2}" type="pres">
      <dgm:prSet presAssocID="{DD484749-A590-49D8-8C68-A925F473D084}" presName="spaceRect" presStyleCnt="0"/>
      <dgm:spPr/>
    </dgm:pt>
    <dgm:pt modelId="{3360EBC8-6132-48EE-810E-155BC9A5B19C}" type="pres">
      <dgm:prSet presAssocID="{DD484749-A590-49D8-8C68-A925F473D084}" presName="parTx" presStyleLbl="revTx" presStyleIdx="0" presStyleCnt="4">
        <dgm:presLayoutVars>
          <dgm:chMax val="0"/>
          <dgm:chPref val="0"/>
        </dgm:presLayoutVars>
      </dgm:prSet>
      <dgm:spPr/>
    </dgm:pt>
    <dgm:pt modelId="{7127C7D8-4193-450C-AFB4-475B4B1255A6}" type="pres">
      <dgm:prSet presAssocID="{E4350C1A-4A7F-4ED4-83AE-6705F0F03D01}" presName="sibTrans" presStyleCnt="0"/>
      <dgm:spPr/>
    </dgm:pt>
    <dgm:pt modelId="{F886D613-C83A-4AEB-AEF5-2F100517DF40}" type="pres">
      <dgm:prSet presAssocID="{7AB3BEAE-A791-4E83-9337-067F5A40B376}" presName="compNode" presStyleCnt="0"/>
      <dgm:spPr/>
    </dgm:pt>
    <dgm:pt modelId="{0554EE4F-A80B-4587-A808-7B2F5BD79BA7}" type="pres">
      <dgm:prSet presAssocID="{7AB3BEAE-A791-4E83-9337-067F5A40B376}" presName="bgRect" presStyleLbl="bgShp" presStyleIdx="1" presStyleCnt="4"/>
      <dgm:spPr/>
    </dgm:pt>
    <dgm:pt modelId="{84B05A2E-5D05-468E-ADD1-AD17AE3814FF}" type="pres">
      <dgm:prSet presAssocID="{7AB3BEAE-A791-4E83-9337-067F5A40B3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4645A06-1A4C-4CF7-8F04-E34A1EDC2373}" type="pres">
      <dgm:prSet presAssocID="{7AB3BEAE-A791-4E83-9337-067F5A40B376}" presName="spaceRect" presStyleCnt="0"/>
      <dgm:spPr/>
    </dgm:pt>
    <dgm:pt modelId="{11316512-9EB2-4226-8C63-A07E202DFA9D}" type="pres">
      <dgm:prSet presAssocID="{7AB3BEAE-A791-4E83-9337-067F5A40B376}" presName="parTx" presStyleLbl="revTx" presStyleIdx="1" presStyleCnt="4">
        <dgm:presLayoutVars>
          <dgm:chMax val="0"/>
          <dgm:chPref val="0"/>
        </dgm:presLayoutVars>
      </dgm:prSet>
      <dgm:spPr/>
    </dgm:pt>
    <dgm:pt modelId="{EB5D5B29-0EE8-4C77-BD68-2E4BDC231732}" type="pres">
      <dgm:prSet presAssocID="{B2B26D9D-F189-499C-B42D-DA0264E4F1F2}" presName="sibTrans" presStyleCnt="0"/>
      <dgm:spPr/>
    </dgm:pt>
    <dgm:pt modelId="{C5C90877-2D1B-4906-B433-214F26E2014E}" type="pres">
      <dgm:prSet presAssocID="{F104B36E-C8B7-4B3C-B74F-1006A0995DE7}" presName="compNode" presStyleCnt="0"/>
      <dgm:spPr/>
    </dgm:pt>
    <dgm:pt modelId="{46DEAD3E-C4E3-4ADA-B1C0-2A9ADAADF37A}" type="pres">
      <dgm:prSet presAssocID="{F104B36E-C8B7-4B3C-B74F-1006A0995DE7}" presName="bgRect" presStyleLbl="bgShp" presStyleIdx="2" presStyleCnt="4"/>
      <dgm:spPr/>
    </dgm:pt>
    <dgm:pt modelId="{D55AF0E7-556B-438D-A12B-0954FC49E305}" type="pres">
      <dgm:prSet presAssocID="{F104B36E-C8B7-4B3C-B74F-1006A0995D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m strip"/>
        </a:ext>
      </dgm:extLst>
    </dgm:pt>
    <dgm:pt modelId="{FCC4C3AC-408C-45D6-A2E1-1461C9A203F3}" type="pres">
      <dgm:prSet presAssocID="{F104B36E-C8B7-4B3C-B74F-1006A0995DE7}" presName="spaceRect" presStyleCnt="0"/>
      <dgm:spPr/>
    </dgm:pt>
    <dgm:pt modelId="{9CA001C2-AF8B-489D-BC06-ECC3B2C07F1F}" type="pres">
      <dgm:prSet presAssocID="{F104B36E-C8B7-4B3C-B74F-1006A0995DE7}" presName="parTx" presStyleLbl="revTx" presStyleIdx="2" presStyleCnt="4">
        <dgm:presLayoutVars>
          <dgm:chMax val="0"/>
          <dgm:chPref val="0"/>
        </dgm:presLayoutVars>
      </dgm:prSet>
      <dgm:spPr/>
    </dgm:pt>
    <dgm:pt modelId="{799FAB67-DC50-41C9-B7C7-14AED86E56C7}" type="pres">
      <dgm:prSet presAssocID="{B84B4DA8-06C0-4ABD-AD3C-29F6E1ACFFC5}" presName="sibTrans" presStyleCnt="0"/>
      <dgm:spPr/>
    </dgm:pt>
    <dgm:pt modelId="{5F89B57B-9258-46F7-9654-9EE8AC6EBD39}" type="pres">
      <dgm:prSet presAssocID="{25688563-26C3-4688-B5D6-DA1965A3C239}" presName="compNode" presStyleCnt="0"/>
      <dgm:spPr/>
    </dgm:pt>
    <dgm:pt modelId="{6A7DCE32-9BB2-4045-9C3B-FFE0F08BCCDF}" type="pres">
      <dgm:prSet presAssocID="{25688563-26C3-4688-B5D6-DA1965A3C239}" presName="bgRect" presStyleLbl="bgShp" presStyleIdx="3" presStyleCnt="4"/>
      <dgm:spPr/>
    </dgm:pt>
    <dgm:pt modelId="{22A9EDD4-9779-40B1-A209-211932C105F9}" type="pres">
      <dgm:prSet presAssocID="{25688563-26C3-4688-B5D6-DA1965A3C2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AA659A74-CE6C-4953-B690-CA5B5C2FD27C}" type="pres">
      <dgm:prSet presAssocID="{25688563-26C3-4688-B5D6-DA1965A3C239}" presName="spaceRect" presStyleCnt="0"/>
      <dgm:spPr/>
    </dgm:pt>
    <dgm:pt modelId="{8AB49947-86CE-418E-87BB-0A054450CBA7}" type="pres">
      <dgm:prSet presAssocID="{25688563-26C3-4688-B5D6-DA1965A3C239}" presName="parTx" presStyleLbl="revTx" presStyleIdx="3" presStyleCnt="4">
        <dgm:presLayoutVars>
          <dgm:chMax val="0"/>
          <dgm:chPref val="0"/>
        </dgm:presLayoutVars>
      </dgm:prSet>
      <dgm:spPr/>
    </dgm:pt>
  </dgm:ptLst>
  <dgm:cxnLst>
    <dgm:cxn modelId="{974DD63A-39BF-4FE7-A181-9518C3628518}" srcId="{B795E4A3-8D9D-4420-A64C-F4CBD3195BBD}" destId="{F104B36E-C8B7-4B3C-B74F-1006A0995DE7}" srcOrd="2" destOrd="0" parTransId="{D1ECF2EF-E433-47D8-9E62-C3F062D2DF26}" sibTransId="{B84B4DA8-06C0-4ABD-AD3C-29F6E1ACFFC5}"/>
    <dgm:cxn modelId="{7A75083E-DA6F-466C-B8C2-0385B9ADA038}" srcId="{B795E4A3-8D9D-4420-A64C-F4CBD3195BBD}" destId="{25688563-26C3-4688-B5D6-DA1965A3C239}" srcOrd="3" destOrd="0" parTransId="{F8FBF21D-6C85-4E68-897F-39D8187B57D7}" sibTransId="{4A102DD3-79C5-409C-BBBE-475149514A48}"/>
    <dgm:cxn modelId="{F2856645-7E78-4F55-A4DC-0D0F7C1F8354}" srcId="{B795E4A3-8D9D-4420-A64C-F4CBD3195BBD}" destId="{DD484749-A590-49D8-8C68-A925F473D084}" srcOrd="0" destOrd="0" parTransId="{E3263A1D-D55E-4601-9CB8-DDD825292937}" sibTransId="{E4350C1A-4A7F-4ED4-83AE-6705F0F03D01}"/>
    <dgm:cxn modelId="{E4BCE8AB-E85C-45CB-836E-03A92FFCD6EC}" srcId="{B795E4A3-8D9D-4420-A64C-F4CBD3195BBD}" destId="{7AB3BEAE-A791-4E83-9337-067F5A40B376}" srcOrd="1" destOrd="0" parTransId="{D121E1F0-2821-4214-A231-65DE051D4DE3}" sibTransId="{B2B26D9D-F189-499C-B42D-DA0264E4F1F2}"/>
    <dgm:cxn modelId="{544B90B1-0A80-4ACB-8818-B7F3DFC726BF}" type="presOf" srcId="{F104B36E-C8B7-4B3C-B74F-1006A0995DE7}" destId="{9CA001C2-AF8B-489D-BC06-ECC3B2C07F1F}" srcOrd="0" destOrd="0" presId="urn:microsoft.com/office/officeart/2018/2/layout/IconVerticalSolidList"/>
    <dgm:cxn modelId="{98707EBB-6F9E-4E6F-A688-1683F7276EE1}" type="presOf" srcId="{B795E4A3-8D9D-4420-A64C-F4CBD3195BBD}" destId="{A2F52B23-295A-4943-BDB7-10E7CEEC74EB}" srcOrd="0" destOrd="0" presId="urn:microsoft.com/office/officeart/2018/2/layout/IconVerticalSolidList"/>
    <dgm:cxn modelId="{64B374D0-4541-43C2-8590-E09DD0EDE4C8}" type="presOf" srcId="{DD484749-A590-49D8-8C68-A925F473D084}" destId="{3360EBC8-6132-48EE-810E-155BC9A5B19C}" srcOrd="0" destOrd="0" presId="urn:microsoft.com/office/officeart/2018/2/layout/IconVerticalSolidList"/>
    <dgm:cxn modelId="{F2D29AD9-70AB-457C-91D1-861FC0015E11}" type="presOf" srcId="{7AB3BEAE-A791-4E83-9337-067F5A40B376}" destId="{11316512-9EB2-4226-8C63-A07E202DFA9D}" srcOrd="0" destOrd="0" presId="urn:microsoft.com/office/officeart/2018/2/layout/IconVerticalSolidList"/>
    <dgm:cxn modelId="{6E8810F3-180F-4495-9981-C3242E326656}" type="presOf" srcId="{25688563-26C3-4688-B5D6-DA1965A3C239}" destId="{8AB49947-86CE-418E-87BB-0A054450CBA7}" srcOrd="0" destOrd="0" presId="urn:microsoft.com/office/officeart/2018/2/layout/IconVerticalSolidList"/>
    <dgm:cxn modelId="{B49F3F4E-9780-4428-BDEF-D79915AE4FBC}" type="presParOf" srcId="{A2F52B23-295A-4943-BDB7-10E7CEEC74EB}" destId="{61D21B21-2501-4DCD-8241-2D82745C5E7D}" srcOrd="0" destOrd="0" presId="urn:microsoft.com/office/officeart/2018/2/layout/IconVerticalSolidList"/>
    <dgm:cxn modelId="{284A3CD9-43AB-4F5B-B44C-056C43EAEECA}" type="presParOf" srcId="{61D21B21-2501-4DCD-8241-2D82745C5E7D}" destId="{8C864E23-BCEC-4D38-A768-4453606306EA}" srcOrd="0" destOrd="0" presId="urn:microsoft.com/office/officeart/2018/2/layout/IconVerticalSolidList"/>
    <dgm:cxn modelId="{4B40B26B-68A6-4B89-B0E4-751F8839CFC4}" type="presParOf" srcId="{61D21B21-2501-4DCD-8241-2D82745C5E7D}" destId="{376F0CC9-D829-4A5A-AA23-2E8C70FDFD53}" srcOrd="1" destOrd="0" presId="urn:microsoft.com/office/officeart/2018/2/layout/IconVerticalSolidList"/>
    <dgm:cxn modelId="{233A4DE2-DB30-4D22-81AA-923165F6819C}" type="presParOf" srcId="{61D21B21-2501-4DCD-8241-2D82745C5E7D}" destId="{B7883F8D-650D-47C3-80CF-79D300D408F2}" srcOrd="2" destOrd="0" presId="urn:microsoft.com/office/officeart/2018/2/layout/IconVerticalSolidList"/>
    <dgm:cxn modelId="{3F7F7197-65B2-43C7-B9F1-B9E0EC6D61C0}" type="presParOf" srcId="{61D21B21-2501-4DCD-8241-2D82745C5E7D}" destId="{3360EBC8-6132-48EE-810E-155BC9A5B19C}" srcOrd="3" destOrd="0" presId="urn:microsoft.com/office/officeart/2018/2/layout/IconVerticalSolidList"/>
    <dgm:cxn modelId="{5D0BBD1E-8AFD-47EE-93DA-CE1525F51760}" type="presParOf" srcId="{A2F52B23-295A-4943-BDB7-10E7CEEC74EB}" destId="{7127C7D8-4193-450C-AFB4-475B4B1255A6}" srcOrd="1" destOrd="0" presId="urn:microsoft.com/office/officeart/2018/2/layout/IconVerticalSolidList"/>
    <dgm:cxn modelId="{7D20433E-EC48-4A55-ADB7-1F46699C4590}" type="presParOf" srcId="{A2F52B23-295A-4943-BDB7-10E7CEEC74EB}" destId="{F886D613-C83A-4AEB-AEF5-2F100517DF40}" srcOrd="2" destOrd="0" presId="urn:microsoft.com/office/officeart/2018/2/layout/IconVerticalSolidList"/>
    <dgm:cxn modelId="{14A90B06-2D82-4FB5-AD35-1335F18CADD0}" type="presParOf" srcId="{F886D613-C83A-4AEB-AEF5-2F100517DF40}" destId="{0554EE4F-A80B-4587-A808-7B2F5BD79BA7}" srcOrd="0" destOrd="0" presId="urn:microsoft.com/office/officeart/2018/2/layout/IconVerticalSolidList"/>
    <dgm:cxn modelId="{26EAACC3-EDB2-4721-AE8A-B9C014F3FC8C}" type="presParOf" srcId="{F886D613-C83A-4AEB-AEF5-2F100517DF40}" destId="{84B05A2E-5D05-468E-ADD1-AD17AE3814FF}" srcOrd="1" destOrd="0" presId="urn:microsoft.com/office/officeart/2018/2/layout/IconVerticalSolidList"/>
    <dgm:cxn modelId="{9325C67F-0A0F-4724-868A-FBC942017EAB}" type="presParOf" srcId="{F886D613-C83A-4AEB-AEF5-2F100517DF40}" destId="{94645A06-1A4C-4CF7-8F04-E34A1EDC2373}" srcOrd="2" destOrd="0" presId="urn:microsoft.com/office/officeart/2018/2/layout/IconVerticalSolidList"/>
    <dgm:cxn modelId="{C1F31702-A014-4CA5-BFD3-7F58F19532E0}" type="presParOf" srcId="{F886D613-C83A-4AEB-AEF5-2F100517DF40}" destId="{11316512-9EB2-4226-8C63-A07E202DFA9D}" srcOrd="3" destOrd="0" presId="urn:microsoft.com/office/officeart/2018/2/layout/IconVerticalSolidList"/>
    <dgm:cxn modelId="{3E050CFA-891C-4182-A9D4-ED5DF2EA66D8}" type="presParOf" srcId="{A2F52B23-295A-4943-BDB7-10E7CEEC74EB}" destId="{EB5D5B29-0EE8-4C77-BD68-2E4BDC231732}" srcOrd="3" destOrd="0" presId="urn:microsoft.com/office/officeart/2018/2/layout/IconVerticalSolidList"/>
    <dgm:cxn modelId="{2B753336-C958-4BC4-A77D-70EA9C0D600F}" type="presParOf" srcId="{A2F52B23-295A-4943-BDB7-10E7CEEC74EB}" destId="{C5C90877-2D1B-4906-B433-214F26E2014E}" srcOrd="4" destOrd="0" presId="urn:microsoft.com/office/officeart/2018/2/layout/IconVerticalSolidList"/>
    <dgm:cxn modelId="{0FFEF3B9-7E2E-4999-A11E-C0D738E1D43E}" type="presParOf" srcId="{C5C90877-2D1B-4906-B433-214F26E2014E}" destId="{46DEAD3E-C4E3-4ADA-B1C0-2A9ADAADF37A}" srcOrd="0" destOrd="0" presId="urn:microsoft.com/office/officeart/2018/2/layout/IconVerticalSolidList"/>
    <dgm:cxn modelId="{56AF17BD-C2AC-4E24-9D94-476FC0000AA8}" type="presParOf" srcId="{C5C90877-2D1B-4906-B433-214F26E2014E}" destId="{D55AF0E7-556B-438D-A12B-0954FC49E305}" srcOrd="1" destOrd="0" presId="urn:microsoft.com/office/officeart/2018/2/layout/IconVerticalSolidList"/>
    <dgm:cxn modelId="{44D9A519-153B-4A64-A0D8-C09C8E8ED038}" type="presParOf" srcId="{C5C90877-2D1B-4906-B433-214F26E2014E}" destId="{FCC4C3AC-408C-45D6-A2E1-1461C9A203F3}" srcOrd="2" destOrd="0" presId="urn:microsoft.com/office/officeart/2018/2/layout/IconVerticalSolidList"/>
    <dgm:cxn modelId="{4B27F86E-D477-41CD-90F0-2B79B7F705B1}" type="presParOf" srcId="{C5C90877-2D1B-4906-B433-214F26E2014E}" destId="{9CA001C2-AF8B-489D-BC06-ECC3B2C07F1F}" srcOrd="3" destOrd="0" presId="urn:microsoft.com/office/officeart/2018/2/layout/IconVerticalSolidList"/>
    <dgm:cxn modelId="{D9540299-FCB8-44BD-8FFE-BF7F80CEAA59}" type="presParOf" srcId="{A2F52B23-295A-4943-BDB7-10E7CEEC74EB}" destId="{799FAB67-DC50-41C9-B7C7-14AED86E56C7}" srcOrd="5" destOrd="0" presId="urn:microsoft.com/office/officeart/2018/2/layout/IconVerticalSolidList"/>
    <dgm:cxn modelId="{1E089756-A0CD-47E1-AA16-5643DEEF30BB}" type="presParOf" srcId="{A2F52B23-295A-4943-BDB7-10E7CEEC74EB}" destId="{5F89B57B-9258-46F7-9654-9EE8AC6EBD39}" srcOrd="6" destOrd="0" presId="urn:microsoft.com/office/officeart/2018/2/layout/IconVerticalSolidList"/>
    <dgm:cxn modelId="{2603934F-B2E1-4487-8483-66D809BDF779}" type="presParOf" srcId="{5F89B57B-9258-46F7-9654-9EE8AC6EBD39}" destId="{6A7DCE32-9BB2-4045-9C3B-FFE0F08BCCDF}" srcOrd="0" destOrd="0" presId="urn:microsoft.com/office/officeart/2018/2/layout/IconVerticalSolidList"/>
    <dgm:cxn modelId="{1B9E0453-07C4-4AE0-9632-49DCCEB9AD96}" type="presParOf" srcId="{5F89B57B-9258-46F7-9654-9EE8AC6EBD39}" destId="{22A9EDD4-9779-40B1-A209-211932C105F9}" srcOrd="1" destOrd="0" presId="urn:microsoft.com/office/officeart/2018/2/layout/IconVerticalSolidList"/>
    <dgm:cxn modelId="{680EDB84-FC7A-4AF4-9798-EAD7D5C408E4}" type="presParOf" srcId="{5F89B57B-9258-46F7-9654-9EE8AC6EBD39}" destId="{AA659A74-CE6C-4953-B690-CA5B5C2FD27C}" srcOrd="2" destOrd="0" presId="urn:microsoft.com/office/officeart/2018/2/layout/IconVerticalSolidList"/>
    <dgm:cxn modelId="{27A38DED-3A2D-4DF7-A7B3-D96053EC85D1}" type="presParOf" srcId="{5F89B57B-9258-46F7-9654-9EE8AC6EBD39}" destId="{8AB49947-86CE-418E-87BB-0A054450CB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8DE0A-73F5-412D-BE9A-2DE1AF024C14}">
      <dsp:nvSpPr>
        <dsp:cNvPr id="0" name=""/>
        <dsp:cNvSpPr/>
      </dsp:nvSpPr>
      <dsp:spPr>
        <a:xfrm>
          <a:off x="0" y="3176"/>
          <a:ext cx="10335350" cy="6766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A174E-E0AD-4ACD-9E09-61ECBCA9FD75}">
      <dsp:nvSpPr>
        <dsp:cNvPr id="0" name=""/>
        <dsp:cNvSpPr/>
      </dsp:nvSpPr>
      <dsp:spPr>
        <a:xfrm>
          <a:off x="204695" y="155429"/>
          <a:ext cx="372173" cy="372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F6DB2F-3F30-4314-A2A9-1566B346141B}">
      <dsp:nvSpPr>
        <dsp:cNvPr id="0" name=""/>
        <dsp:cNvSpPr/>
      </dsp:nvSpPr>
      <dsp:spPr>
        <a:xfrm>
          <a:off x="781564" y="3176"/>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755650">
            <a:lnSpc>
              <a:spcPct val="100000"/>
            </a:lnSpc>
            <a:spcBef>
              <a:spcPct val="0"/>
            </a:spcBef>
            <a:spcAft>
              <a:spcPct val="35000"/>
            </a:spcAft>
            <a:buNone/>
          </a:pPr>
          <a:r>
            <a:rPr lang="en-US" sz="1700" kern="1200"/>
            <a:t>Immediate risks to the business, based on your analysis</a:t>
          </a:r>
        </a:p>
      </dsp:txBody>
      <dsp:txXfrm>
        <a:off x="781564" y="3176"/>
        <a:ext cx="9553785" cy="676679"/>
      </dsp:txXfrm>
    </dsp:sp>
    <dsp:sp modelId="{FBF128CF-8A0D-4DCC-953B-BE4DB5F94E27}">
      <dsp:nvSpPr>
        <dsp:cNvPr id="0" name=""/>
        <dsp:cNvSpPr/>
      </dsp:nvSpPr>
      <dsp:spPr>
        <a:xfrm>
          <a:off x="0" y="849026"/>
          <a:ext cx="10335350" cy="6766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6DAD5-8D0D-4946-84F7-E77356DAC979}">
      <dsp:nvSpPr>
        <dsp:cNvPr id="0" name=""/>
        <dsp:cNvSpPr/>
      </dsp:nvSpPr>
      <dsp:spPr>
        <a:xfrm>
          <a:off x="204695" y="1001279"/>
          <a:ext cx="372173" cy="372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EA0A5A-0F4C-4125-87AA-1A06D2A76C2C}">
      <dsp:nvSpPr>
        <dsp:cNvPr id="0" name=""/>
        <dsp:cNvSpPr/>
      </dsp:nvSpPr>
      <dsp:spPr>
        <a:xfrm>
          <a:off x="781564" y="849026"/>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755650">
            <a:lnSpc>
              <a:spcPct val="100000"/>
            </a:lnSpc>
            <a:spcBef>
              <a:spcPct val="0"/>
            </a:spcBef>
            <a:spcAft>
              <a:spcPct val="35000"/>
            </a:spcAft>
            <a:buNone/>
          </a:pPr>
          <a:r>
            <a:rPr lang="en-US" sz="1700" kern="1200"/>
            <a:t>Advice and recommendations for improving compliance, taking into account of the new Employment Rights Act 2025 (as it is now)</a:t>
          </a:r>
        </a:p>
      </dsp:txBody>
      <dsp:txXfrm>
        <a:off x="781564" y="849026"/>
        <a:ext cx="9553785" cy="676679"/>
      </dsp:txXfrm>
    </dsp:sp>
    <dsp:sp modelId="{78A883E1-E90B-4754-9F81-FEE6ADC53AFF}">
      <dsp:nvSpPr>
        <dsp:cNvPr id="0" name=""/>
        <dsp:cNvSpPr/>
      </dsp:nvSpPr>
      <dsp:spPr>
        <a:xfrm>
          <a:off x="0" y="1694875"/>
          <a:ext cx="10335350" cy="6766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68425-D97B-4C27-90C1-24F7CF91B2FA}">
      <dsp:nvSpPr>
        <dsp:cNvPr id="0" name=""/>
        <dsp:cNvSpPr/>
      </dsp:nvSpPr>
      <dsp:spPr>
        <a:xfrm>
          <a:off x="204695" y="1847128"/>
          <a:ext cx="372173" cy="372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9C33DF-B8CA-4F66-B2A8-EAB3CA4AFDEB}">
      <dsp:nvSpPr>
        <dsp:cNvPr id="0" name=""/>
        <dsp:cNvSpPr/>
      </dsp:nvSpPr>
      <dsp:spPr>
        <a:xfrm>
          <a:off x="781564" y="1694875"/>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755650">
            <a:lnSpc>
              <a:spcPct val="100000"/>
            </a:lnSpc>
            <a:spcBef>
              <a:spcPct val="0"/>
            </a:spcBef>
            <a:spcAft>
              <a:spcPct val="35000"/>
            </a:spcAft>
            <a:buNone/>
          </a:pPr>
          <a:r>
            <a:rPr lang="en-US" sz="1700" kern="1200"/>
            <a:t>Business case for moving "beyond compliance" to the prevention of disputes and conflict</a:t>
          </a:r>
        </a:p>
      </dsp:txBody>
      <dsp:txXfrm>
        <a:off x="781564" y="1694875"/>
        <a:ext cx="9553785" cy="676679"/>
      </dsp:txXfrm>
    </dsp:sp>
    <dsp:sp modelId="{7FE78108-8274-428B-BF00-614DA62886E7}">
      <dsp:nvSpPr>
        <dsp:cNvPr id="0" name=""/>
        <dsp:cNvSpPr/>
      </dsp:nvSpPr>
      <dsp:spPr>
        <a:xfrm>
          <a:off x="0" y="2540725"/>
          <a:ext cx="10335350" cy="67667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03450-89A8-451F-96C3-7C2D2CEF4A4F}">
      <dsp:nvSpPr>
        <dsp:cNvPr id="0" name=""/>
        <dsp:cNvSpPr/>
      </dsp:nvSpPr>
      <dsp:spPr>
        <a:xfrm>
          <a:off x="204695" y="2692978"/>
          <a:ext cx="372173" cy="372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22C031-C8B9-422B-A0E0-C91772CAB11C}">
      <dsp:nvSpPr>
        <dsp:cNvPr id="0" name=""/>
        <dsp:cNvSpPr/>
      </dsp:nvSpPr>
      <dsp:spPr>
        <a:xfrm>
          <a:off x="781564" y="2540725"/>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755650">
            <a:lnSpc>
              <a:spcPct val="100000"/>
            </a:lnSpc>
            <a:spcBef>
              <a:spcPct val="0"/>
            </a:spcBef>
            <a:spcAft>
              <a:spcPct val="35000"/>
            </a:spcAft>
            <a:buNone/>
          </a:pPr>
          <a:r>
            <a:rPr lang="en-US" sz="1700" kern="1200"/>
            <a:t>Costs, appropriate metrics</a:t>
          </a:r>
        </a:p>
      </dsp:txBody>
      <dsp:txXfrm>
        <a:off x="781564" y="2540725"/>
        <a:ext cx="9553785" cy="676679"/>
      </dsp:txXfrm>
    </dsp:sp>
    <dsp:sp modelId="{97A68902-952C-4C0C-9749-8D1559548D95}">
      <dsp:nvSpPr>
        <dsp:cNvPr id="0" name=""/>
        <dsp:cNvSpPr/>
      </dsp:nvSpPr>
      <dsp:spPr>
        <a:xfrm>
          <a:off x="0" y="3386574"/>
          <a:ext cx="10335350" cy="67667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3E58B-023F-465A-999D-804332BB778E}">
      <dsp:nvSpPr>
        <dsp:cNvPr id="0" name=""/>
        <dsp:cNvSpPr/>
      </dsp:nvSpPr>
      <dsp:spPr>
        <a:xfrm>
          <a:off x="204695" y="3538827"/>
          <a:ext cx="372173" cy="372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70B9A2-B250-4F93-98FB-D580A8331D13}">
      <dsp:nvSpPr>
        <dsp:cNvPr id="0" name=""/>
        <dsp:cNvSpPr/>
      </dsp:nvSpPr>
      <dsp:spPr>
        <a:xfrm>
          <a:off x="781564" y="3386574"/>
          <a:ext cx="9553785" cy="676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15" tIns="71615" rIns="71615" bIns="71615" numCol="1" spcCol="1270" anchor="ctr" anchorCtr="0">
          <a:noAutofit/>
        </a:bodyPr>
        <a:lstStyle/>
        <a:p>
          <a:pPr marL="0" lvl="0" indent="0" algn="l" defTabSz="755650">
            <a:lnSpc>
              <a:spcPct val="100000"/>
            </a:lnSpc>
            <a:spcBef>
              <a:spcPct val="0"/>
            </a:spcBef>
            <a:spcAft>
              <a:spcPct val="35000"/>
            </a:spcAft>
            <a:buNone/>
          </a:pPr>
          <a:r>
            <a:rPr lang="en-US" sz="1700" kern="1200"/>
            <a:t>Use appropriate and relevant resources</a:t>
          </a:r>
        </a:p>
      </dsp:txBody>
      <dsp:txXfrm>
        <a:off x="781564" y="3386574"/>
        <a:ext cx="9553785" cy="6766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47653-63FD-48D8-A26C-27682693B4A4}">
      <dsp:nvSpPr>
        <dsp:cNvPr id="0" name=""/>
        <dsp:cNvSpPr/>
      </dsp:nvSpPr>
      <dsp:spPr>
        <a:xfrm>
          <a:off x="0" y="56350"/>
          <a:ext cx="694944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Data Protection breaches</a:t>
          </a:r>
        </a:p>
      </dsp:txBody>
      <dsp:txXfrm>
        <a:off x="52359" y="108709"/>
        <a:ext cx="6844722" cy="967861"/>
      </dsp:txXfrm>
    </dsp:sp>
    <dsp:sp modelId="{912B7587-A991-49C7-9F09-3700911C40AA}">
      <dsp:nvSpPr>
        <dsp:cNvPr id="0" name=""/>
        <dsp:cNvSpPr/>
      </dsp:nvSpPr>
      <dsp:spPr>
        <a:xfrm>
          <a:off x="0" y="1206690"/>
          <a:ext cx="6949440" cy="1072579"/>
        </a:xfrm>
        <a:prstGeom prst="roundRect">
          <a:avLst/>
        </a:prstGeom>
        <a:solidFill>
          <a:schemeClr val="accent2">
            <a:hueOff val="-260332"/>
            <a:satOff val="-5408"/>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Harassment at work</a:t>
          </a:r>
        </a:p>
      </dsp:txBody>
      <dsp:txXfrm>
        <a:off x="52359" y="1259049"/>
        <a:ext cx="6844722" cy="967861"/>
      </dsp:txXfrm>
    </dsp:sp>
    <dsp:sp modelId="{253AB36C-00F9-49D1-A0CE-FDB2E4BF1975}">
      <dsp:nvSpPr>
        <dsp:cNvPr id="0" name=""/>
        <dsp:cNvSpPr/>
      </dsp:nvSpPr>
      <dsp:spPr>
        <a:xfrm>
          <a:off x="0" y="2357029"/>
          <a:ext cx="6949440" cy="1072579"/>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Failure to consult over TUPE</a:t>
          </a:r>
        </a:p>
      </dsp:txBody>
      <dsp:txXfrm>
        <a:off x="52359" y="2409388"/>
        <a:ext cx="6844722" cy="967861"/>
      </dsp:txXfrm>
    </dsp:sp>
    <dsp:sp modelId="{3B7400DE-5CAE-4392-956D-62062C5D5301}">
      <dsp:nvSpPr>
        <dsp:cNvPr id="0" name=""/>
        <dsp:cNvSpPr/>
      </dsp:nvSpPr>
      <dsp:spPr>
        <a:xfrm>
          <a:off x="0" y="3507368"/>
          <a:ext cx="6949440" cy="1072579"/>
        </a:xfrm>
        <a:prstGeom prst="roundRect">
          <a:avLst/>
        </a:prstGeom>
        <a:solidFill>
          <a:schemeClr val="accent2">
            <a:hueOff val="-780997"/>
            <a:satOff val="-16223"/>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Disability and failire to make reasonable adjustments</a:t>
          </a:r>
        </a:p>
      </dsp:txBody>
      <dsp:txXfrm>
        <a:off x="52359" y="3559727"/>
        <a:ext cx="6844722" cy="967861"/>
      </dsp:txXfrm>
    </dsp:sp>
    <dsp:sp modelId="{71336675-4DB5-4BF7-B534-A36E8597CBEA}">
      <dsp:nvSpPr>
        <dsp:cNvPr id="0" name=""/>
        <dsp:cNvSpPr/>
      </dsp:nvSpPr>
      <dsp:spPr>
        <a:xfrm>
          <a:off x="0" y="4657707"/>
          <a:ext cx="6949440" cy="107257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Dispute resolution</a:t>
          </a:r>
        </a:p>
      </dsp:txBody>
      <dsp:txXfrm>
        <a:off x="52359" y="4710066"/>
        <a:ext cx="6844722" cy="967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618D3-BA07-4790-BD6B-90D7CE358E93}">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46EE4-F224-49E8-9446-349365570A04}">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CBE15-5957-47FE-8AB3-219CD7EB2968}">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90000"/>
            </a:lnSpc>
            <a:spcBef>
              <a:spcPct val="0"/>
            </a:spcBef>
            <a:spcAft>
              <a:spcPct val="35000"/>
            </a:spcAft>
            <a:buNone/>
          </a:pPr>
          <a:r>
            <a:rPr lang="en-US" sz="1900" kern="1200"/>
            <a:t>Explain core principles that underpin employment law</a:t>
          </a:r>
        </a:p>
      </dsp:txBody>
      <dsp:txXfrm>
        <a:off x="1405898" y="2401"/>
        <a:ext cx="5543541" cy="1217228"/>
      </dsp:txXfrm>
    </dsp:sp>
    <dsp:sp modelId="{674A65C4-334D-4CB1-A080-1A85B2A2055D}">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31797-D721-4394-A304-CD09FD596CDD}">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9313D8-3CB3-4D62-BE90-586B6B1B9789}">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90000"/>
            </a:lnSpc>
            <a:spcBef>
              <a:spcPct val="0"/>
            </a:spcBef>
            <a:spcAft>
              <a:spcPct val="35000"/>
            </a:spcAft>
            <a:buNone/>
          </a:pPr>
          <a:r>
            <a:rPr lang="en-US" sz="1900" kern="1200"/>
            <a:t>Advise colleagues about significant legal implications of decisions, plans or proprosals</a:t>
          </a:r>
        </a:p>
      </dsp:txBody>
      <dsp:txXfrm>
        <a:off x="1405898" y="1523937"/>
        <a:ext cx="5543541" cy="1217228"/>
      </dsp:txXfrm>
    </dsp:sp>
    <dsp:sp modelId="{5A64C4BA-B616-4000-971F-4DE07C71CC66}">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6B77D-4F9E-4B0A-9FD9-1D4AAEB97EEC}">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2A7B2-E68C-49CF-9663-2F70D02A212D}">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90000"/>
            </a:lnSpc>
            <a:spcBef>
              <a:spcPct val="0"/>
            </a:spcBef>
            <a:spcAft>
              <a:spcPct val="35000"/>
            </a:spcAft>
            <a:buNone/>
          </a:pPr>
          <a:r>
            <a:rPr lang="en-US" sz="1900" kern="1200"/>
            <a:t>Advise about the appropriate action that should be taken in workplace scenarios where employment regulation applies</a:t>
          </a:r>
        </a:p>
      </dsp:txBody>
      <dsp:txXfrm>
        <a:off x="1405898" y="3045472"/>
        <a:ext cx="5543541" cy="1217228"/>
      </dsp:txXfrm>
    </dsp:sp>
    <dsp:sp modelId="{7EC85AFA-6CD8-4C2F-8631-5C005A9BAEC0}">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345C4-6208-485E-B84A-AD6F251C02B3}">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F1B771-B4C8-4290-A68D-2198860F3B40}">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844550">
            <a:lnSpc>
              <a:spcPct val="90000"/>
            </a:lnSpc>
            <a:spcBef>
              <a:spcPct val="0"/>
            </a:spcBef>
            <a:spcAft>
              <a:spcPct val="35000"/>
            </a:spcAft>
            <a:buNone/>
          </a:pPr>
          <a:r>
            <a:rPr lang="en-US" sz="1900" kern="1200"/>
            <a:t>Play a leading role in determining the</a:t>
          </a:r>
          <a:r>
            <a:rPr lang="en-US" sz="1900" b="1" kern="1200"/>
            <a:t> appropriate organisational response</a:t>
          </a:r>
          <a:r>
            <a:rPr lang="en-US" sz="1900" kern="1200"/>
            <a:t> when legal action is anticipated, threatened or taken</a:t>
          </a:r>
        </a:p>
      </dsp:txBody>
      <dsp:txXfrm>
        <a:off x="1405898" y="4567007"/>
        <a:ext cx="5543541" cy="12172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E8653-039F-40A2-8C74-DE141E305598}">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6BA437-EDDD-4B0D-B1BB-2254AA842BBE}">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8F47F-5115-4E4F-A89C-F45B49EFAC1B}">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Don't just describe – we are looking for evidence that you can apply your knowledge to provide strategic advice</a:t>
          </a:r>
        </a:p>
      </dsp:txBody>
      <dsp:txXfrm>
        <a:off x="921274" y="1871"/>
        <a:ext cx="6028165" cy="797640"/>
      </dsp:txXfrm>
    </dsp:sp>
    <dsp:sp modelId="{16A67215-B7D9-4F0E-B4C9-90D73725B31B}">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E846D-8707-4919-B36E-5B5ECD6ABA99}">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D8D22E-F3EA-4643-9B54-F1BCB2C5A899}">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Engagement with literature</a:t>
          </a:r>
        </a:p>
      </dsp:txBody>
      <dsp:txXfrm>
        <a:off x="921274" y="998922"/>
        <a:ext cx="6028165" cy="797640"/>
      </dsp:txXfrm>
    </dsp:sp>
    <dsp:sp modelId="{6018FA82-8149-4D71-BB1F-CEE44A748FCC}">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E6E35-162E-4BC1-9791-0B840CFBEECC}">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78BF0B-33F2-40D2-928A-473D884228D2}">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Knowledge and understanding</a:t>
          </a:r>
        </a:p>
      </dsp:txBody>
      <dsp:txXfrm>
        <a:off x="921274" y="1995973"/>
        <a:ext cx="6028165" cy="797640"/>
      </dsp:txXfrm>
    </dsp:sp>
    <dsp:sp modelId="{712B60AB-750E-463E-A012-61936EAF4B52}">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C7309B-1826-49A9-9795-778DE0F7932C}">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15FF6-94ED-4606-B4F9-7CB5AEE03D7B}">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Cognitive and intellectual skills</a:t>
          </a:r>
        </a:p>
      </dsp:txBody>
      <dsp:txXfrm>
        <a:off x="921274" y="2993024"/>
        <a:ext cx="6028165" cy="797640"/>
      </dsp:txXfrm>
    </dsp:sp>
    <dsp:sp modelId="{F1495C9B-3E8D-4202-97D3-7CD5829C2D97}">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AD81F-9419-448A-9098-AAA8AC11A78B}">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940CB-C4EC-4338-9599-3B38E0E7EEBA}">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Practical skills</a:t>
          </a:r>
        </a:p>
      </dsp:txBody>
      <dsp:txXfrm>
        <a:off x="921274" y="3990074"/>
        <a:ext cx="6028165" cy="797640"/>
      </dsp:txXfrm>
    </dsp:sp>
    <dsp:sp modelId="{4C7FCEBC-760B-4E0E-B04F-14C852350518}">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5A629-D4C5-4777-9B72-FB46B248E3AE}">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ADC61-BCBA-46C5-A31D-65AC89B60CCA}">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755650">
            <a:lnSpc>
              <a:spcPct val="90000"/>
            </a:lnSpc>
            <a:spcBef>
              <a:spcPct val="0"/>
            </a:spcBef>
            <a:spcAft>
              <a:spcPct val="35000"/>
            </a:spcAft>
            <a:buNone/>
          </a:pPr>
          <a:r>
            <a:rPr lang="en-US" sz="1700" kern="1200"/>
            <a:t>Transferable skills for life and professional practice</a:t>
          </a:r>
        </a:p>
      </dsp:txBody>
      <dsp:txXfrm>
        <a:off x="921274" y="4987125"/>
        <a:ext cx="6028165" cy="797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8847F-A0E6-48C6-94B4-DFE9DCDE66CB}">
      <dsp:nvSpPr>
        <dsp:cNvPr id="0" name=""/>
        <dsp:cNvSpPr/>
      </dsp:nvSpPr>
      <dsp:spPr>
        <a:xfrm>
          <a:off x="0" y="463979"/>
          <a:ext cx="6949440" cy="11520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Define wrongful dismissal</a:t>
          </a:r>
        </a:p>
      </dsp:txBody>
      <dsp:txXfrm>
        <a:off x="56237" y="520216"/>
        <a:ext cx="6836966" cy="1039555"/>
      </dsp:txXfrm>
    </dsp:sp>
    <dsp:sp modelId="{C4246714-4A28-4735-A714-6F4A02A27573}">
      <dsp:nvSpPr>
        <dsp:cNvPr id="0" name=""/>
        <dsp:cNvSpPr/>
      </dsp:nvSpPr>
      <dsp:spPr>
        <a:xfrm>
          <a:off x="0" y="1699529"/>
          <a:ext cx="6949440" cy="1152029"/>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Explain why someone might bring a claim of wrongful dismissal</a:t>
          </a:r>
        </a:p>
      </dsp:txBody>
      <dsp:txXfrm>
        <a:off x="56237" y="1755766"/>
        <a:ext cx="6836966" cy="1039555"/>
      </dsp:txXfrm>
    </dsp:sp>
    <dsp:sp modelId="{2C42D9F5-E6AC-4533-BBD9-2E67A062E9C9}">
      <dsp:nvSpPr>
        <dsp:cNvPr id="0" name=""/>
        <dsp:cNvSpPr/>
      </dsp:nvSpPr>
      <dsp:spPr>
        <a:xfrm>
          <a:off x="0" y="2935079"/>
          <a:ext cx="6949440" cy="1152029"/>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Different remedies</a:t>
          </a:r>
        </a:p>
      </dsp:txBody>
      <dsp:txXfrm>
        <a:off x="56237" y="2991316"/>
        <a:ext cx="6836966" cy="1039555"/>
      </dsp:txXfrm>
    </dsp:sp>
    <dsp:sp modelId="{2EC04751-783F-444F-A5D5-809BAA910D4E}">
      <dsp:nvSpPr>
        <dsp:cNvPr id="0" name=""/>
        <dsp:cNvSpPr/>
      </dsp:nvSpPr>
      <dsp:spPr>
        <a:xfrm>
          <a:off x="0" y="4170628"/>
          <a:ext cx="6949440" cy="1152029"/>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Test used to determine whether or not a constructive dismissal has occurred</a:t>
          </a:r>
        </a:p>
      </dsp:txBody>
      <dsp:txXfrm>
        <a:off x="56237" y="4226865"/>
        <a:ext cx="6836966" cy="10395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328C8-E9B6-436C-84CA-0B06A3D0B355}">
      <dsp:nvSpPr>
        <dsp:cNvPr id="0" name=""/>
        <dsp:cNvSpPr/>
      </dsp:nvSpPr>
      <dsp:spPr>
        <a:xfrm>
          <a:off x="0" y="371569"/>
          <a:ext cx="6949440" cy="95340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Statutory notice set out in ERA 1996</a:t>
          </a:r>
        </a:p>
      </dsp:txBody>
      <dsp:txXfrm>
        <a:off x="46541" y="418110"/>
        <a:ext cx="6856358" cy="860321"/>
      </dsp:txXfrm>
    </dsp:sp>
    <dsp:sp modelId="{61936942-D7AE-4245-BF46-8926B92186E5}">
      <dsp:nvSpPr>
        <dsp:cNvPr id="0" name=""/>
        <dsp:cNvSpPr/>
      </dsp:nvSpPr>
      <dsp:spPr>
        <a:xfrm>
          <a:off x="0" y="1394092"/>
          <a:ext cx="6949440" cy="953403"/>
        </a:xfrm>
        <a:prstGeom prst="roundRect">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Contracts of employment often set out more beneficial arrangements</a:t>
          </a:r>
        </a:p>
      </dsp:txBody>
      <dsp:txXfrm>
        <a:off x="46541" y="1440633"/>
        <a:ext cx="6856358" cy="860321"/>
      </dsp:txXfrm>
    </dsp:sp>
    <dsp:sp modelId="{A678BA89-A0F2-49CF-9672-661DBDA5E7C6}">
      <dsp:nvSpPr>
        <dsp:cNvPr id="0" name=""/>
        <dsp:cNvSpPr/>
      </dsp:nvSpPr>
      <dsp:spPr>
        <a:xfrm>
          <a:off x="0" y="2416616"/>
          <a:ext cx="6949440" cy="953403"/>
        </a:xfrm>
        <a:prstGeom prst="roundRect">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Dismissing people without adequate notice is a breach of contract and a wrongful dismissal</a:t>
          </a:r>
        </a:p>
      </dsp:txBody>
      <dsp:txXfrm>
        <a:off x="46541" y="2463157"/>
        <a:ext cx="6856358" cy="860321"/>
      </dsp:txXfrm>
    </dsp:sp>
    <dsp:sp modelId="{4440FB62-379B-405F-91A2-2DA714678131}">
      <dsp:nvSpPr>
        <dsp:cNvPr id="0" name=""/>
        <dsp:cNvSpPr/>
      </dsp:nvSpPr>
      <dsp:spPr>
        <a:xfrm>
          <a:off x="0" y="3439140"/>
          <a:ext cx="6949440" cy="953403"/>
        </a:xfrm>
        <a:prstGeom prst="roundRect">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Unless of course the dismissal is for gross misconduct </a:t>
          </a:r>
        </a:p>
      </dsp:txBody>
      <dsp:txXfrm>
        <a:off x="46541" y="3485681"/>
        <a:ext cx="6856358" cy="860321"/>
      </dsp:txXfrm>
    </dsp:sp>
    <dsp:sp modelId="{6082537A-5337-44B3-98DE-227268668B70}">
      <dsp:nvSpPr>
        <dsp:cNvPr id="0" name=""/>
        <dsp:cNvSpPr/>
      </dsp:nvSpPr>
      <dsp:spPr>
        <a:xfrm>
          <a:off x="0" y="4461664"/>
          <a:ext cx="6949440" cy="953403"/>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claim can be brought via an ET or a civil court</a:t>
          </a:r>
        </a:p>
      </dsp:txBody>
      <dsp:txXfrm>
        <a:off x="46541" y="4508205"/>
        <a:ext cx="6856358" cy="8603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121E9-6878-4D78-B4B7-41EE046D70D0}">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83631-D122-4828-8279-B66E962302B2}">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B5837-FFB9-4A79-8BCE-43188375D678}">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Not uncommon for dismissal procedures to be incorporated into the contract of employment </a:t>
          </a:r>
        </a:p>
      </dsp:txBody>
      <dsp:txXfrm>
        <a:off x="1112187" y="4520"/>
        <a:ext cx="5837252" cy="962932"/>
      </dsp:txXfrm>
    </dsp:sp>
    <dsp:sp modelId="{D62ACE1C-4CE0-4853-A18F-2D48623438F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BF078-7FD4-413C-A311-1FCF4076D314}">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D7AB81-46FA-4C9D-A14F-42F3AAAF66DF}">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Part of a collective agreement</a:t>
          </a:r>
        </a:p>
      </dsp:txBody>
      <dsp:txXfrm>
        <a:off x="1112187" y="1208186"/>
        <a:ext cx="5837252" cy="962932"/>
      </dsp:txXfrm>
    </dsp:sp>
    <dsp:sp modelId="{C533F657-1C02-4DE1-B22D-1C205812150A}">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ABC01-27A7-4A74-84D6-72644DA52E41}">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BE5B0B-47F5-4A51-88D2-CD3019136086}">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Part of a handbook expressly incorporated into the contract of employment</a:t>
          </a:r>
        </a:p>
      </dsp:txBody>
      <dsp:txXfrm>
        <a:off x="1112187" y="2411852"/>
        <a:ext cx="5837252" cy="962932"/>
      </dsp:txXfrm>
    </dsp:sp>
    <dsp:sp modelId="{8C3284BD-68E5-4E5A-B546-E48084DB8D4E}">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FE8CE-F0E6-4A60-B775-F4571FB9F606}">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79FB20-A8C9-44BC-B6EA-B3A21EF1DD9E}">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Often these mirror the statutory processes but sometimes go further than what is required</a:t>
          </a:r>
        </a:p>
      </dsp:txBody>
      <dsp:txXfrm>
        <a:off x="1112187" y="3615518"/>
        <a:ext cx="5837252" cy="962932"/>
      </dsp:txXfrm>
    </dsp:sp>
    <dsp:sp modelId="{7172B11F-B6A0-4B62-AF63-A60BE55415CB}">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4AAAF-EB42-486D-8793-318984C4D75A}">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D4F4B5-E504-497F-B1E2-436AEB5E739A}">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In these cases, a breach of a contractual procedure will constitute wrongful dismissal even if it is otherwise fair</a:t>
          </a:r>
        </a:p>
      </dsp:txBody>
      <dsp:txXfrm>
        <a:off x="1112187" y="4819184"/>
        <a:ext cx="5837252" cy="9629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BCD7B-3969-4D60-9D6C-B287FDF1AC62}">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70CCC-5D6C-488F-AAA0-C5E0C8BAFFFE}">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This is purely about breach of contract – you can be wrongfully dismissed without being unfairly dismissed</a:t>
          </a:r>
        </a:p>
      </dsp:txBody>
      <dsp:txXfrm>
        <a:off x="575662" y="943292"/>
        <a:ext cx="4263632" cy="2647282"/>
      </dsp:txXfrm>
    </dsp:sp>
    <dsp:sp modelId="{C774CCDF-DC53-41EB-98DC-588898E0CC95}">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AD5A-2563-42E5-BB8A-00258CDEDF44}">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Claims of wrongful and unfair dismissal can be brought – but no real advantage in doing so</a:t>
          </a:r>
        </a:p>
      </dsp:txBody>
      <dsp:txXfrm>
        <a:off x="5988095" y="943292"/>
        <a:ext cx="4263632" cy="26472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B0C88-4D8C-4FB4-B4BB-87CB00D3D656}">
      <dsp:nvSpPr>
        <dsp:cNvPr id="0" name=""/>
        <dsp:cNvSpPr/>
      </dsp:nvSpPr>
      <dsp:spPr>
        <a:xfrm>
          <a:off x="0" y="572378"/>
          <a:ext cx="6949440" cy="11172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Those with less than 2 years service</a:t>
          </a:r>
        </a:p>
      </dsp:txBody>
      <dsp:txXfrm>
        <a:off x="54541" y="626919"/>
        <a:ext cx="6840358" cy="1008188"/>
      </dsp:txXfrm>
    </dsp:sp>
    <dsp:sp modelId="{94BA0D9F-7D4C-4B09-92CE-CD1754A48436}">
      <dsp:nvSpPr>
        <dsp:cNvPr id="0" name=""/>
        <dsp:cNvSpPr/>
      </dsp:nvSpPr>
      <dsp:spPr>
        <a:xfrm>
          <a:off x="0" y="1747248"/>
          <a:ext cx="6949440" cy="1117270"/>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Police, armed forces, share fishermen (employment not covered from UFD)</a:t>
          </a:r>
        </a:p>
      </dsp:txBody>
      <dsp:txXfrm>
        <a:off x="54541" y="1801789"/>
        <a:ext cx="6840358" cy="1008188"/>
      </dsp:txXfrm>
    </dsp:sp>
    <dsp:sp modelId="{1EAA50A9-3AD6-47F1-8FE0-B7A8C3726CA7}">
      <dsp:nvSpPr>
        <dsp:cNvPr id="0" name=""/>
        <dsp:cNvSpPr/>
      </dsp:nvSpPr>
      <dsp:spPr>
        <a:xfrm>
          <a:off x="0" y="2922119"/>
          <a:ext cx="6949440" cy="1117270"/>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highly paid person and dismissed without notice or without using a contractual termination procedure (compensation for unfair dismissal is currently capped)</a:t>
          </a:r>
        </a:p>
      </dsp:txBody>
      <dsp:txXfrm>
        <a:off x="54541" y="2976660"/>
        <a:ext cx="6840358" cy="1008188"/>
      </dsp:txXfrm>
    </dsp:sp>
    <dsp:sp modelId="{A91DAA04-316C-4A3C-BEE2-466F54E89656}">
      <dsp:nvSpPr>
        <dsp:cNvPr id="0" name=""/>
        <dsp:cNvSpPr/>
      </dsp:nvSpPr>
      <dsp:spPr>
        <a:xfrm>
          <a:off x="0" y="4096989"/>
          <a:ext cx="6949440" cy="111727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Where the employee is out of time for bringing an ET  and opts for a wrongful dismissal claim through the County Court</a:t>
          </a:r>
        </a:p>
      </dsp:txBody>
      <dsp:txXfrm>
        <a:off x="54541" y="4151530"/>
        <a:ext cx="6840358" cy="10081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526A4-946B-4F8B-86A5-3FE54E15C3B5}">
      <dsp:nvSpPr>
        <dsp:cNvPr id="0" name=""/>
        <dsp:cNvSpPr/>
      </dsp:nvSpPr>
      <dsp:spPr>
        <a:xfrm>
          <a:off x="0" y="3589738"/>
          <a:ext cx="7536203" cy="11782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Damages are then commonly reduced to take account of:</a:t>
          </a:r>
        </a:p>
      </dsp:txBody>
      <dsp:txXfrm>
        <a:off x="0" y="3589738"/>
        <a:ext cx="7536203" cy="636245"/>
      </dsp:txXfrm>
    </dsp:sp>
    <dsp:sp modelId="{D0720104-45FE-4926-9E21-80EEBFB59324}">
      <dsp:nvSpPr>
        <dsp:cNvPr id="0" name=""/>
        <dsp:cNvSpPr/>
      </dsp:nvSpPr>
      <dsp:spPr>
        <a:xfrm>
          <a:off x="0" y="4202419"/>
          <a:ext cx="1884050" cy="54198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a:t>The claimant finding a new job</a:t>
          </a:r>
        </a:p>
      </dsp:txBody>
      <dsp:txXfrm>
        <a:off x="0" y="4202419"/>
        <a:ext cx="1884050" cy="541986"/>
      </dsp:txXfrm>
    </dsp:sp>
    <dsp:sp modelId="{24907ED4-6FFA-4DA7-AA17-BD95461774E0}">
      <dsp:nvSpPr>
        <dsp:cNvPr id="0" name=""/>
        <dsp:cNvSpPr/>
      </dsp:nvSpPr>
      <dsp:spPr>
        <a:xfrm>
          <a:off x="1884050" y="4202419"/>
          <a:ext cx="1884050" cy="541986"/>
        </a:xfrm>
        <a:prstGeom prst="rect">
          <a:avLst/>
        </a:prstGeom>
        <a:solidFill>
          <a:schemeClr val="accent2">
            <a:tint val="40000"/>
            <a:alpha val="90000"/>
            <a:hueOff val="-278876"/>
            <a:satOff val="-10011"/>
            <a:lumOff val="-646"/>
            <a:alphaOff val="0"/>
          </a:schemeClr>
        </a:solidFill>
        <a:ln w="12700" cap="flat" cmpd="sng" algn="ctr">
          <a:solidFill>
            <a:schemeClr val="accent2">
              <a:tint val="40000"/>
              <a:alpha val="90000"/>
              <a:hueOff val="-278876"/>
              <a:satOff val="-10011"/>
              <a:lumOff val="-6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a:t>Any failure to mitigate their losses by finding another job</a:t>
          </a:r>
        </a:p>
      </dsp:txBody>
      <dsp:txXfrm>
        <a:off x="1884050" y="4202419"/>
        <a:ext cx="1884050" cy="541986"/>
      </dsp:txXfrm>
    </dsp:sp>
    <dsp:sp modelId="{3933B8C3-DFC8-4170-9A03-61E66E46B7F2}">
      <dsp:nvSpPr>
        <dsp:cNvPr id="0" name=""/>
        <dsp:cNvSpPr/>
      </dsp:nvSpPr>
      <dsp:spPr>
        <a:xfrm>
          <a:off x="3768101" y="4202419"/>
          <a:ext cx="1884050" cy="541986"/>
        </a:xfrm>
        <a:prstGeom prst="rect">
          <a:avLst/>
        </a:prstGeom>
        <a:solidFill>
          <a:schemeClr val="accent2">
            <a:tint val="40000"/>
            <a:alpha val="90000"/>
            <a:hueOff val="-557751"/>
            <a:satOff val="-20023"/>
            <a:lumOff val="-1293"/>
            <a:alphaOff val="0"/>
          </a:schemeClr>
        </a:solidFill>
        <a:ln w="12700" cap="flat" cmpd="sng" algn="ctr">
          <a:solidFill>
            <a:schemeClr val="accent2">
              <a:tint val="40000"/>
              <a:alpha val="90000"/>
              <a:hueOff val="-557751"/>
              <a:satOff val="-20023"/>
              <a:lumOff val="-1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a:t>The fact that some payment was made</a:t>
          </a:r>
        </a:p>
      </dsp:txBody>
      <dsp:txXfrm>
        <a:off x="3768101" y="4202419"/>
        <a:ext cx="1884050" cy="541986"/>
      </dsp:txXfrm>
    </dsp:sp>
    <dsp:sp modelId="{E5232E94-D5A7-428D-A5B7-28B0C0317E79}">
      <dsp:nvSpPr>
        <dsp:cNvPr id="0" name=""/>
        <dsp:cNvSpPr/>
      </dsp:nvSpPr>
      <dsp:spPr>
        <a:xfrm>
          <a:off x="5652152" y="4202419"/>
          <a:ext cx="1884050" cy="541986"/>
        </a:xfrm>
        <a:prstGeom prst="rect">
          <a:avLst/>
        </a:prstGeom>
        <a:solidFill>
          <a:schemeClr val="accent2">
            <a:tint val="40000"/>
            <a:alpha val="90000"/>
            <a:hueOff val="-836627"/>
            <a:satOff val="-30034"/>
            <a:lumOff val="-1939"/>
            <a:alphaOff val="0"/>
          </a:schemeClr>
        </a:solidFill>
        <a:ln w="12700" cap="flat" cmpd="sng" algn="ctr">
          <a:solidFill>
            <a:schemeClr val="accent2">
              <a:tint val="40000"/>
              <a:alpha val="90000"/>
              <a:hueOff val="-836627"/>
              <a:satOff val="-30034"/>
              <a:lumOff val="-19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US" sz="1200" kern="1200"/>
            <a:t>Any statutory payments received </a:t>
          </a:r>
        </a:p>
      </dsp:txBody>
      <dsp:txXfrm>
        <a:off x="5652152" y="4202419"/>
        <a:ext cx="1884050" cy="541986"/>
      </dsp:txXfrm>
    </dsp:sp>
    <dsp:sp modelId="{C807C785-2B37-486A-AD47-C71F0A11A276}">
      <dsp:nvSpPr>
        <dsp:cNvPr id="0" name=""/>
        <dsp:cNvSpPr/>
      </dsp:nvSpPr>
      <dsp:spPr>
        <a:xfrm rot="10800000">
          <a:off x="0" y="1795290"/>
          <a:ext cx="7536203" cy="1812121"/>
        </a:xfrm>
        <a:prstGeom prst="upArrowCallou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No right to reinstatement or reengagement</a:t>
          </a:r>
        </a:p>
      </dsp:txBody>
      <dsp:txXfrm rot="10800000">
        <a:off x="0" y="1795290"/>
        <a:ext cx="7536203" cy="1177462"/>
      </dsp:txXfrm>
    </dsp:sp>
    <dsp:sp modelId="{5715E8FD-13F9-42A5-B98A-BD28A20C94BE}">
      <dsp:nvSpPr>
        <dsp:cNvPr id="0" name=""/>
        <dsp:cNvSpPr/>
      </dsp:nvSpPr>
      <dsp:spPr>
        <a:xfrm rot="10800000">
          <a:off x="0" y="842"/>
          <a:ext cx="7536203" cy="1812121"/>
        </a:xfrm>
        <a:prstGeom prst="upArrowCallou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Compensation for loss – put back into the position they would have been in </a:t>
          </a:r>
        </a:p>
      </dsp:txBody>
      <dsp:txXfrm rot="10800000">
        <a:off x="0" y="842"/>
        <a:ext cx="7536203" cy="11774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BDA4B-CF5E-4FFA-9C22-540A5C8A7980}">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C5B0A-7036-4147-8CF7-45836863CAFD}">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CD4691-0B79-4853-9570-852630D3EAC9}">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Too low to act as a deterrent to employers </a:t>
          </a:r>
        </a:p>
      </dsp:txBody>
      <dsp:txXfrm>
        <a:off x="1909124" y="706"/>
        <a:ext cx="5040315" cy="1652921"/>
      </dsp:txXfrm>
    </dsp:sp>
    <dsp:sp modelId="{479C1C35-E7F4-4C79-B78B-93826E6C29EE}">
      <dsp:nvSpPr>
        <dsp:cNvPr id="0" name=""/>
        <dsp:cNvSpPr/>
      </dsp:nvSpPr>
      <dsp:spPr>
        <a:xfrm>
          <a:off x="0" y="2066857"/>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2F40D-5D21-4BD8-AFA8-6E8C31B8AA39}">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31BBA4-3ED6-4AE4-A182-333AFA5A2574}">
      <dsp:nvSpPr>
        <dsp:cNvPr id="0" name=""/>
        <dsp:cNvSpPr/>
      </dsp:nvSpPr>
      <dsp:spPr>
        <a:xfrm>
          <a:off x="1909124" y="2066857"/>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Is it worth bringing a claim?</a:t>
          </a:r>
        </a:p>
      </dsp:txBody>
      <dsp:txXfrm>
        <a:off x="1909124" y="2066857"/>
        <a:ext cx="5040315" cy="1652921"/>
      </dsp:txXfrm>
    </dsp:sp>
    <dsp:sp modelId="{93C50F83-2515-4D4F-9395-19933201B8FB}">
      <dsp:nvSpPr>
        <dsp:cNvPr id="0" name=""/>
        <dsp:cNvSpPr/>
      </dsp:nvSpPr>
      <dsp:spPr>
        <a:xfrm>
          <a:off x="0" y="4133009"/>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D55E9-E141-4207-954D-0E25D7AC0B4B}">
      <dsp:nvSpPr>
        <dsp:cNvPr id="0" name=""/>
        <dsp:cNvSpPr/>
      </dsp:nvSpPr>
      <dsp:spPr>
        <a:xfrm>
          <a:off x="500008" y="4504916"/>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E79677-3E17-4C84-BFCA-C02363957440}">
      <dsp:nvSpPr>
        <dsp:cNvPr id="0" name=""/>
        <dsp:cNvSpPr/>
      </dsp:nvSpPr>
      <dsp:spPr>
        <a:xfrm>
          <a:off x="1909124" y="4133009"/>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More generous in other countries (Deakin and Morris, 2012)</a:t>
          </a:r>
        </a:p>
      </dsp:txBody>
      <dsp:txXfrm>
        <a:off x="1909124" y="4133009"/>
        <a:ext cx="5040315" cy="16529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13A20-DABF-441A-941F-C0932C4870C4}">
      <dsp:nvSpPr>
        <dsp:cNvPr id="0" name=""/>
        <dsp:cNvSpPr/>
      </dsp:nvSpPr>
      <dsp:spPr>
        <a:xfrm>
          <a:off x="0" y="305064"/>
          <a:ext cx="6949440" cy="25364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Only those who can bring a claim of UFD can claim constructive dismissal</a:t>
          </a:r>
        </a:p>
      </dsp:txBody>
      <dsp:txXfrm>
        <a:off x="123817" y="428881"/>
        <a:ext cx="6701806" cy="2288779"/>
      </dsp:txXfrm>
    </dsp:sp>
    <dsp:sp modelId="{AA140805-1798-4799-B18D-FFC5065D7FFF}">
      <dsp:nvSpPr>
        <dsp:cNvPr id="0" name=""/>
        <dsp:cNvSpPr/>
      </dsp:nvSpPr>
      <dsp:spPr>
        <a:xfrm>
          <a:off x="0" y="2945158"/>
          <a:ext cx="6949440" cy="2536413"/>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 employer must have acted in such a way to breach the employee's contract in a fundamental way</a:t>
          </a:r>
        </a:p>
      </dsp:txBody>
      <dsp:txXfrm>
        <a:off x="123817" y="3068975"/>
        <a:ext cx="6701806" cy="22887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183D8-DA6A-4F0D-8345-53FC7FF93C49}">
      <dsp:nvSpPr>
        <dsp:cNvPr id="0" name=""/>
        <dsp:cNvSpPr/>
      </dsp:nvSpPr>
      <dsp:spPr>
        <a:xfrm>
          <a:off x="0" y="1832"/>
          <a:ext cx="10945037" cy="928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EF727-D1F8-4033-84CA-9058C497EB0F}">
      <dsp:nvSpPr>
        <dsp:cNvPr id="0" name=""/>
        <dsp:cNvSpPr/>
      </dsp:nvSpPr>
      <dsp:spPr>
        <a:xfrm>
          <a:off x="280891" y="210759"/>
          <a:ext cx="510711" cy="510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32CC1A-19A3-4BBB-8955-F20953652B98}">
      <dsp:nvSpPr>
        <dsp:cNvPr id="0" name=""/>
        <dsp:cNvSpPr/>
      </dsp:nvSpPr>
      <dsp:spPr>
        <a:xfrm>
          <a:off x="1072494" y="1832"/>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977900">
            <a:lnSpc>
              <a:spcPct val="90000"/>
            </a:lnSpc>
            <a:spcBef>
              <a:spcPct val="0"/>
            </a:spcBef>
            <a:spcAft>
              <a:spcPct val="35000"/>
            </a:spcAft>
            <a:buNone/>
          </a:pPr>
          <a:r>
            <a:rPr lang="en-US" sz="2200" kern="1200"/>
            <a:t>The breach must be fundamental, not just poor management. </a:t>
          </a:r>
        </a:p>
      </dsp:txBody>
      <dsp:txXfrm>
        <a:off x="1072494" y="1832"/>
        <a:ext cx="9872542" cy="928566"/>
      </dsp:txXfrm>
    </dsp:sp>
    <dsp:sp modelId="{EEC07064-AFE7-42E5-89B3-44D052EB13DE}">
      <dsp:nvSpPr>
        <dsp:cNvPr id="0" name=""/>
        <dsp:cNvSpPr/>
      </dsp:nvSpPr>
      <dsp:spPr>
        <a:xfrm>
          <a:off x="0" y="1162539"/>
          <a:ext cx="10945037" cy="928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BB087-D938-4E41-A319-4A3923798B96}">
      <dsp:nvSpPr>
        <dsp:cNvPr id="0" name=""/>
        <dsp:cNvSpPr/>
      </dsp:nvSpPr>
      <dsp:spPr>
        <a:xfrm>
          <a:off x="280891" y="1371467"/>
          <a:ext cx="510711" cy="510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19F59-3115-4493-90C9-6906A0079FC0}">
      <dsp:nvSpPr>
        <dsp:cNvPr id="0" name=""/>
        <dsp:cNvSpPr/>
      </dsp:nvSpPr>
      <dsp:spPr>
        <a:xfrm>
          <a:off x="1072494" y="1162539"/>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977900">
            <a:lnSpc>
              <a:spcPct val="90000"/>
            </a:lnSpc>
            <a:spcBef>
              <a:spcPct val="0"/>
            </a:spcBef>
            <a:spcAft>
              <a:spcPct val="35000"/>
            </a:spcAft>
            <a:buNone/>
          </a:pPr>
          <a:r>
            <a:rPr lang="en-US" sz="2200" kern="1200"/>
            <a:t>Resignation letter and timing will be scrutinised to see if they resigned because of the breach</a:t>
          </a:r>
        </a:p>
      </dsp:txBody>
      <dsp:txXfrm>
        <a:off x="1072494" y="1162539"/>
        <a:ext cx="9872542" cy="928566"/>
      </dsp:txXfrm>
    </dsp:sp>
    <dsp:sp modelId="{2BCDA534-9F3E-49BC-933B-D6A9126EA187}">
      <dsp:nvSpPr>
        <dsp:cNvPr id="0" name=""/>
        <dsp:cNvSpPr/>
      </dsp:nvSpPr>
      <dsp:spPr>
        <a:xfrm>
          <a:off x="0" y="2323247"/>
          <a:ext cx="10945037" cy="928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8CC89-BD2C-4BB3-A589-61187CC573F9}">
      <dsp:nvSpPr>
        <dsp:cNvPr id="0" name=""/>
        <dsp:cNvSpPr/>
      </dsp:nvSpPr>
      <dsp:spPr>
        <a:xfrm>
          <a:off x="280891" y="2532175"/>
          <a:ext cx="510711" cy="510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67F8A-EB3D-4279-BFD2-A405A2648F37}">
      <dsp:nvSpPr>
        <dsp:cNvPr id="0" name=""/>
        <dsp:cNvSpPr/>
      </dsp:nvSpPr>
      <dsp:spPr>
        <a:xfrm>
          <a:off x="1072494" y="2323247"/>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977900">
            <a:lnSpc>
              <a:spcPct val="90000"/>
            </a:lnSpc>
            <a:spcBef>
              <a:spcPct val="0"/>
            </a:spcBef>
            <a:spcAft>
              <a:spcPct val="35000"/>
            </a:spcAft>
            <a:buNone/>
          </a:pPr>
          <a:r>
            <a:rPr lang="en-US" sz="2200" kern="1200"/>
            <a:t>A series if acts can be treated cumulatively; the lat straw may not be that serious by itself if it is part of a pattern of serious misconduct</a:t>
          </a:r>
        </a:p>
      </dsp:txBody>
      <dsp:txXfrm>
        <a:off x="1072494" y="2323247"/>
        <a:ext cx="9872542" cy="928566"/>
      </dsp:txXfrm>
    </dsp:sp>
    <dsp:sp modelId="{33B76D15-163B-4780-8725-44A507AF523A}">
      <dsp:nvSpPr>
        <dsp:cNvPr id="0" name=""/>
        <dsp:cNvSpPr/>
      </dsp:nvSpPr>
      <dsp:spPr>
        <a:xfrm>
          <a:off x="0" y="3483955"/>
          <a:ext cx="10945037" cy="928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6810D-6E38-4037-B041-D0E38BB3E9AF}">
      <dsp:nvSpPr>
        <dsp:cNvPr id="0" name=""/>
        <dsp:cNvSpPr/>
      </dsp:nvSpPr>
      <dsp:spPr>
        <a:xfrm>
          <a:off x="280891" y="3692883"/>
          <a:ext cx="510711" cy="510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7DB60-DE47-4A9B-8C29-FD6890E0E115}">
      <dsp:nvSpPr>
        <dsp:cNvPr id="0" name=""/>
        <dsp:cNvSpPr/>
      </dsp:nvSpPr>
      <dsp:spPr>
        <a:xfrm>
          <a:off x="1072494" y="3483955"/>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977900">
            <a:lnSpc>
              <a:spcPct val="90000"/>
            </a:lnSpc>
            <a:spcBef>
              <a:spcPct val="0"/>
            </a:spcBef>
            <a:spcAft>
              <a:spcPct val="35000"/>
            </a:spcAft>
            <a:buNone/>
          </a:pPr>
          <a:r>
            <a:rPr lang="en-US" sz="2200" kern="1200"/>
            <a:t>Employees are expected, where reasonable, to raise grievances of follow internal procedures before resigning</a:t>
          </a:r>
        </a:p>
      </dsp:txBody>
      <dsp:txXfrm>
        <a:off x="1072494" y="3483955"/>
        <a:ext cx="9872542" cy="92856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64E23-BCEC-4D38-A768-4453606306EA}">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F0CC9-D829-4A5A-AA23-2E8C70FDFD53}">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60EBC8-6132-48EE-810E-155BC9A5B19C}">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755650">
            <a:lnSpc>
              <a:spcPct val="90000"/>
            </a:lnSpc>
            <a:spcBef>
              <a:spcPct val="0"/>
            </a:spcBef>
            <a:spcAft>
              <a:spcPct val="35000"/>
            </a:spcAft>
            <a:buNone/>
          </a:pPr>
          <a:r>
            <a:rPr lang="en-US" sz="1700" kern="1200"/>
            <a:t>The employer has breached an essential term of the contract</a:t>
          </a:r>
        </a:p>
      </dsp:txBody>
      <dsp:txXfrm>
        <a:off x="1405898" y="2401"/>
        <a:ext cx="5543541" cy="1217228"/>
      </dsp:txXfrm>
    </dsp:sp>
    <dsp:sp modelId="{0554EE4F-A80B-4587-A808-7B2F5BD79BA7}">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05A2E-5D05-468E-ADD1-AD17AE3814FF}">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16512-9EB2-4226-8C63-A07E202DFA9D}">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755650">
            <a:lnSpc>
              <a:spcPct val="90000"/>
            </a:lnSpc>
            <a:spcBef>
              <a:spcPct val="0"/>
            </a:spcBef>
            <a:spcAft>
              <a:spcPct val="35000"/>
            </a:spcAft>
            <a:buNone/>
          </a:pPr>
          <a:r>
            <a:rPr lang="en-US" sz="1700" kern="1200"/>
            <a:t>The breach goes to the root of the contract, or shows that the employer no longer intends to be bound by it in a serious way</a:t>
          </a:r>
        </a:p>
      </dsp:txBody>
      <dsp:txXfrm>
        <a:off x="1405898" y="1523937"/>
        <a:ext cx="5543541" cy="1217228"/>
      </dsp:txXfrm>
    </dsp:sp>
    <dsp:sp modelId="{46DEAD3E-C4E3-4ADA-B1C0-2A9ADAADF37A}">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5AF0E7-556B-438D-A12B-0954FC49E305}">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001C2-AF8B-489D-BC06-ECC3B2C07F1F}">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755650">
            <a:lnSpc>
              <a:spcPct val="90000"/>
            </a:lnSpc>
            <a:spcBef>
              <a:spcPct val="0"/>
            </a:spcBef>
            <a:spcAft>
              <a:spcPct val="35000"/>
            </a:spcAft>
            <a:buNone/>
          </a:pPr>
          <a:r>
            <a:rPr lang="en-US" sz="1700" kern="1200"/>
            <a:t>It can be a single, serious act or a series of acts</a:t>
          </a:r>
        </a:p>
      </dsp:txBody>
      <dsp:txXfrm>
        <a:off x="1405898" y="3045472"/>
        <a:ext cx="5543541" cy="1217228"/>
      </dsp:txXfrm>
    </dsp:sp>
    <dsp:sp modelId="{6A7DCE32-9BB2-4045-9C3B-FFE0F08BCCDF}">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9EDD4-9779-40B1-A209-211932C105F9}">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B49947-86CE-418E-87BB-0A054450CBA7}">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755650">
            <a:lnSpc>
              <a:spcPct val="90000"/>
            </a:lnSpc>
            <a:spcBef>
              <a:spcPct val="0"/>
            </a:spcBef>
            <a:spcAft>
              <a:spcPct val="35000"/>
            </a:spcAft>
            <a:buNone/>
          </a:pPr>
          <a:r>
            <a:rPr lang="en-US" sz="1700" kern="1200"/>
            <a:t>The employee is then entitled to accept that breach by resigning and treating the contract is terminated, rather than staying and affirming the contract</a:t>
          </a:r>
        </a:p>
      </dsp:txBody>
      <dsp:txXfrm>
        <a:off x="1405898" y="4567007"/>
        <a:ext cx="5543541" cy="12172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0248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7979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570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3746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686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6071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4358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5969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5052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6415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2395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003794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Domino effect white cutouts and one blue cutout">
            <a:extLst>
              <a:ext uri="{FF2B5EF4-FFF2-40B4-BE49-F238E27FC236}">
                <a16:creationId xmlns:a16="http://schemas.microsoft.com/office/drawing/2014/main" id="{70A1F2B3-3CEE-15FD-0CBD-E46CA2CCB0CB}"/>
              </a:ext>
            </a:extLst>
          </p:cNvPr>
          <p:cNvPicPr>
            <a:picLocks noChangeAspect="1"/>
          </p:cNvPicPr>
          <p:nvPr/>
        </p:nvPicPr>
        <p:blipFill>
          <a:blip r:embed="rId2"/>
          <a:srcRect t="23334" r="9085" b="-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286506" y="603315"/>
            <a:ext cx="5649211" cy="3685731"/>
          </a:xfrm>
        </p:spPr>
        <p:txBody>
          <a:bodyPr anchor="t">
            <a:normAutofit/>
          </a:bodyPr>
          <a:lstStyle/>
          <a:p>
            <a:pPr algn="l"/>
            <a:r>
              <a:rPr lang="en-US" sz="6100"/>
              <a:t>Wrongful and Constructive Dismissal</a:t>
            </a:r>
          </a:p>
        </p:txBody>
      </p:sp>
      <p:sp>
        <p:nvSpPr>
          <p:cNvPr id="3" name="Subtitle 2"/>
          <p:cNvSpPr>
            <a:spLocks noGrp="1"/>
          </p:cNvSpPr>
          <p:nvPr>
            <p:ph type="subTitle" idx="1"/>
          </p:nvPr>
        </p:nvSpPr>
        <p:spPr>
          <a:xfrm>
            <a:off x="286507" y="4437176"/>
            <a:ext cx="4007587" cy="1290807"/>
          </a:xfrm>
        </p:spPr>
        <p:txBody>
          <a:bodyPr vert="horz" lIns="91440" tIns="45720" rIns="91440" bIns="45720" rtlCol="0" anchor="ctr">
            <a:normAutofit/>
          </a:bodyPr>
          <a:lstStyle/>
          <a:p>
            <a:pPr algn="l"/>
            <a:r>
              <a:rPr lang="en-US" sz="2200"/>
              <a:t>Assignment discussion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45C5C-DD2A-1CE4-F0BB-204BB564F1A3}"/>
              </a:ext>
            </a:extLst>
          </p:cNvPr>
          <p:cNvSpPr>
            <a:spLocks noGrp="1"/>
          </p:cNvSpPr>
          <p:nvPr>
            <p:ph type="title"/>
          </p:nvPr>
        </p:nvSpPr>
        <p:spPr>
          <a:xfrm>
            <a:off x="7123007" y="603501"/>
            <a:ext cx="4361693" cy="1527049"/>
          </a:xfrm>
        </p:spPr>
        <p:txBody>
          <a:bodyPr anchor="b">
            <a:normAutofit/>
          </a:bodyPr>
          <a:lstStyle/>
          <a:p>
            <a:r>
              <a:rPr lang="en-US"/>
              <a:t>Assignment</a:t>
            </a:r>
          </a:p>
        </p:txBody>
      </p:sp>
      <p:pic>
        <p:nvPicPr>
          <p:cNvPr id="5" name="Picture 4" descr="Calendar">
            <a:extLst>
              <a:ext uri="{FF2B5EF4-FFF2-40B4-BE49-F238E27FC236}">
                <a16:creationId xmlns:a16="http://schemas.microsoft.com/office/drawing/2014/main" id="{8E52E98B-DF03-145E-E9F4-ACD311386528}"/>
              </a:ext>
            </a:extLst>
          </p:cNvPr>
          <p:cNvPicPr>
            <a:picLocks noChangeAspect="1"/>
          </p:cNvPicPr>
          <p:nvPr/>
        </p:nvPicPr>
        <p:blipFill>
          <a:blip r:embed="rId2"/>
          <a:srcRect l="20923" r="17135" b="-3"/>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FAB136FE-4EC7-2AA4-902F-DD9ACD46EC82}"/>
              </a:ext>
            </a:extLst>
          </p:cNvPr>
          <p:cNvSpPr>
            <a:spLocks noGrp="1"/>
          </p:cNvSpPr>
          <p:nvPr>
            <p:ph idx="1"/>
          </p:nvPr>
        </p:nvSpPr>
        <p:spPr>
          <a:xfrm>
            <a:off x="7123007" y="2212846"/>
            <a:ext cx="4361693" cy="4096514"/>
          </a:xfrm>
        </p:spPr>
        <p:txBody>
          <a:bodyPr vert="horz" lIns="91440" tIns="45720" rIns="91440" bIns="45720" rtlCol="0">
            <a:normAutofit/>
          </a:bodyPr>
          <a:lstStyle/>
          <a:p>
            <a:r>
              <a:rPr lang="en-US" sz="1800"/>
              <a:t>Deadline: 11th May 2026 for both parts</a:t>
            </a:r>
          </a:p>
          <a:p>
            <a:r>
              <a:rPr lang="en-US" sz="1800"/>
              <a:t>Marks &amp; feedback: 10th June 2026</a:t>
            </a:r>
          </a:p>
          <a:p>
            <a:r>
              <a:rPr lang="en-US" sz="1800"/>
              <a:t>Report: 3000 words</a:t>
            </a:r>
          </a:p>
          <a:p>
            <a:r>
              <a:rPr lang="en-US" sz="1800"/>
              <a:t>Leaflet: 1,500 words</a:t>
            </a:r>
          </a:p>
        </p:txBody>
      </p:sp>
    </p:spTree>
    <p:extLst>
      <p:ext uri="{BB962C8B-B14F-4D97-AF65-F5344CB8AC3E}">
        <p14:creationId xmlns:p14="http://schemas.microsoft.com/office/powerpoint/2010/main" val="262042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BD26B-600E-8991-2718-3402826ED84E}"/>
              </a:ext>
            </a:extLst>
          </p:cNvPr>
          <p:cNvSpPr>
            <a:spLocks noGrp="1"/>
          </p:cNvSpPr>
          <p:nvPr>
            <p:ph type="title"/>
          </p:nvPr>
        </p:nvSpPr>
        <p:spPr>
          <a:xfrm>
            <a:off x="1524000" y="548640"/>
            <a:ext cx="9160475" cy="1132258"/>
          </a:xfrm>
        </p:spPr>
        <p:txBody>
          <a:bodyPr anchor="ctr">
            <a:normAutofit/>
          </a:bodyPr>
          <a:lstStyle/>
          <a:p>
            <a:pPr algn="ctr"/>
            <a:r>
              <a:rPr lang="en-US" dirty="0"/>
              <a:t>Part 1: Elmbridge Electronics </a:t>
            </a:r>
            <a:r>
              <a:rPr lang="en-US"/>
              <a:t>Case Study</a:t>
            </a:r>
          </a:p>
        </p:txBody>
      </p:sp>
      <p:graphicFrame>
        <p:nvGraphicFramePr>
          <p:cNvPr id="5" name="Content Placeholder 2">
            <a:extLst>
              <a:ext uri="{FF2B5EF4-FFF2-40B4-BE49-F238E27FC236}">
                <a16:creationId xmlns:a16="http://schemas.microsoft.com/office/drawing/2014/main" id="{2C93FA7C-36E4-106E-E511-8EEF64B5F7EF}"/>
              </a:ext>
            </a:extLst>
          </p:cNvPr>
          <p:cNvGraphicFramePr>
            <a:graphicFrameLocks noGrp="1"/>
          </p:cNvGraphicFramePr>
          <p:nvPr>
            <p:ph idx="1"/>
            <p:extLst>
              <p:ext uri="{D42A27DB-BD31-4B8C-83A1-F6EECF244321}">
                <p14:modId xmlns:p14="http://schemas.microsoft.com/office/powerpoint/2010/main" val="3509730638"/>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476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610D3-3CE3-9031-BE2E-82B6078CEFB3}"/>
              </a:ext>
            </a:extLst>
          </p:cNvPr>
          <p:cNvSpPr>
            <a:spLocks noGrp="1"/>
          </p:cNvSpPr>
          <p:nvPr>
            <p:ph type="title"/>
          </p:nvPr>
        </p:nvSpPr>
        <p:spPr>
          <a:xfrm>
            <a:off x="612649" y="548638"/>
            <a:ext cx="3493008" cy="5788152"/>
          </a:xfrm>
        </p:spPr>
        <p:txBody>
          <a:bodyPr anchor="ctr">
            <a:normAutofit/>
          </a:bodyPr>
          <a:lstStyle/>
          <a:p>
            <a:r>
              <a:rPr lang="en-US" sz="4000"/>
              <a:t>The context</a:t>
            </a:r>
          </a:p>
        </p:txBody>
      </p:sp>
      <p:graphicFrame>
        <p:nvGraphicFramePr>
          <p:cNvPr id="5" name="Content Placeholder 2">
            <a:extLst>
              <a:ext uri="{FF2B5EF4-FFF2-40B4-BE49-F238E27FC236}">
                <a16:creationId xmlns:a16="http://schemas.microsoft.com/office/drawing/2014/main" id="{F3A2ACAD-21EA-2CB7-9C7D-2F7AA8F70A4E}"/>
              </a:ext>
            </a:extLst>
          </p:cNvPr>
          <p:cNvGraphicFramePr>
            <a:graphicFrameLocks noGrp="1"/>
          </p:cNvGraphicFramePr>
          <p:nvPr>
            <p:ph idx="1"/>
            <p:extLst>
              <p:ext uri="{D42A27DB-BD31-4B8C-83A1-F6EECF244321}">
                <p14:modId xmlns:p14="http://schemas.microsoft.com/office/powerpoint/2010/main" val="301851115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8556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CAF51-778F-D3A1-84F7-22012DB9C57C}"/>
              </a:ext>
            </a:extLst>
          </p:cNvPr>
          <p:cNvSpPr>
            <a:spLocks noGrp="1"/>
          </p:cNvSpPr>
          <p:nvPr>
            <p:ph type="title"/>
          </p:nvPr>
        </p:nvSpPr>
        <p:spPr>
          <a:xfrm>
            <a:off x="612649" y="548638"/>
            <a:ext cx="3493008" cy="5788152"/>
          </a:xfrm>
        </p:spPr>
        <p:txBody>
          <a:bodyPr anchor="ctr">
            <a:normAutofit/>
          </a:bodyPr>
          <a:lstStyle/>
          <a:p>
            <a:r>
              <a:rPr lang="en-US" sz="4000"/>
              <a:t>From the learning outcomes</a:t>
            </a:r>
          </a:p>
        </p:txBody>
      </p:sp>
      <p:graphicFrame>
        <p:nvGraphicFramePr>
          <p:cNvPr id="5" name="Content Placeholder 2">
            <a:extLst>
              <a:ext uri="{FF2B5EF4-FFF2-40B4-BE49-F238E27FC236}">
                <a16:creationId xmlns:a16="http://schemas.microsoft.com/office/drawing/2014/main" id="{40C8F402-AC1A-A844-E2EA-A46D711E68FD}"/>
              </a:ext>
            </a:extLst>
          </p:cNvPr>
          <p:cNvGraphicFramePr>
            <a:graphicFrameLocks noGrp="1"/>
          </p:cNvGraphicFramePr>
          <p:nvPr>
            <p:ph idx="1"/>
            <p:extLst>
              <p:ext uri="{D42A27DB-BD31-4B8C-83A1-F6EECF244321}">
                <p14:modId xmlns:p14="http://schemas.microsoft.com/office/powerpoint/2010/main" val="249377157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564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80A3A-01B2-FA53-D822-3CBFD979EAA4}"/>
              </a:ext>
            </a:extLst>
          </p:cNvPr>
          <p:cNvSpPr>
            <a:spLocks noGrp="1"/>
          </p:cNvSpPr>
          <p:nvPr>
            <p:ph type="title"/>
          </p:nvPr>
        </p:nvSpPr>
        <p:spPr>
          <a:xfrm>
            <a:off x="612648" y="600074"/>
            <a:ext cx="6035040" cy="1529932"/>
          </a:xfrm>
        </p:spPr>
        <p:txBody>
          <a:bodyPr anchor="b">
            <a:normAutofit/>
          </a:bodyPr>
          <a:lstStyle/>
          <a:p>
            <a:r>
              <a:rPr lang="en-US"/>
              <a:t>The report</a:t>
            </a:r>
          </a:p>
        </p:txBody>
      </p:sp>
      <p:sp>
        <p:nvSpPr>
          <p:cNvPr id="3" name="Content Placeholder 2">
            <a:extLst>
              <a:ext uri="{FF2B5EF4-FFF2-40B4-BE49-F238E27FC236}">
                <a16:creationId xmlns:a16="http://schemas.microsoft.com/office/drawing/2014/main" id="{246AF162-76F2-6AE3-B460-D0E09D588768}"/>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pPr>
            <a:r>
              <a:rPr lang="en-US" sz="1700"/>
              <a:t>Suitable for the assignment</a:t>
            </a:r>
          </a:p>
          <a:p>
            <a:pPr>
              <a:lnSpc>
                <a:spcPct val="110000"/>
              </a:lnSpc>
            </a:pPr>
            <a:r>
              <a:rPr lang="en-US" sz="1700"/>
              <a:t>Executive Summary (not included in the word count)</a:t>
            </a:r>
          </a:p>
          <a:p>
            <a:pPr>
              <a:lnSpc>
                <a:spcPct val="110000"/>
              </a:lnSpc>
            </a:pPr>
            <a:r>
              <a:rPr lang="en-US" sz="1700"/>
              <a:t>Introduction (context, scope)</a:t>
            </a:r>
          </a:p>
          <a:p>
            <a:pPr>
              <a:lnSpc>
                <a:spcPct val="110000"/>
              </a:lnSpc>
            </a:pPr>
            <a:r>
              <a:rPr lang="en-US" sz="1700"/>
              <a:t>Analysis and Advice: Immediate risks</a:t>
            </a:r>
          </a:p>
          <a:p>
            <a:pPr>
              <a:lnSpc>
                <a:spcPct val="110000"/>
              </a:lnSpc>
            </a:pPr>
            <a:r>
              <a:rPr lang="en-US" sz="1700"/>
              <a:t>Compliance and policy recommendations</a:t>
            </a:r>
          </a:p>
          <a:p>
            <a:pPr>
              <a:lnSpc>
                <a:spcPct val="110000"/>
              </a:lnSpc>
            </a:pPr>
            <a:r>
              <a:rPr lang="en-US" sz="1700"/>
              <a:t>Business case for moving beyond compliance (psychological contract, Good Work)</a:t>
            </a:r>
          </a:p>
          <a:p>
            <a:pPr>
              <a:lnSpc>
                <a:spcPct val="110000"/>
              </a:lnSpc>
            </a:pPr>
            <a:r>
              <a:rPr lang="en-US" sz="1700"/>
              <a:t>Metrics, KPIs</a:t>
            </a:r>
          </a:p>
          <a:p>
            <a:pPr>
              <a:lnSpc>
                <a:spcPct val="110000"/>
              </a:lnSpc>
            </a:pPr>
            <a:r>
              <a:rPr lang="en-US" sz="1700"/>
              <a:t>Conclusion</a:t>
            </a:r>
          </a:p>
          <a:p>
            <a:pPr>
              <a:lnSpc>
                <a:spcPct val="110000"/>
              </a:lnSpc>
            </a:pPr>
            <a:r>
              <a:rPr lang="en-US" sz="1700"/>
              <a:t>References</a:t>
            </a:r>
          </a:p>
        </p:txBody>
      </p:sp>
      <p:pic>
        <p:nvPicPr>
          <p:cNvPr id="5" name="Picture 4" descr="Magnifying glass showing decling performance">
            <a:extLst>
              <a:ext uri="{FF2B5EF4-FFF2-40B4-BE49-F238E27FC236}">
                <a16:creationId xmlns:a16="http://schemas.microsoft.com/office/drawing/2014/main" id="{D9DF3845-430D-E80C-2694-BC375F8959B6}"/>
              </a:ext>
            </a:extLst>
          </p:cNvPr>
          <p:cNvPicPr>
            <a:picLocks noChangeAspect="1"/>
          </p:cNvPicPr>
          <p:nvPr/>
        </p:nvPicPr>
        <p:blipFill>
          <a:blip r:embed="rId2"/>
          <a:srcRect l="28419" r="24479"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2158385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8F7B0-5961-CEBD-3706-28C09A9836E5}"/>
              </a:ext>
            </a:extLst>
          </p:cNvPr>
          <p:cNvSpPr>
            <a:spLocks noGrp="1"/>
          </p:cNvSpPr>
          <p:nvPr>
            <p:ph type="title"/>
          </p:nvPr>
        </p:nvSpPr>
        <p:spPr>
          <a:xfrm>
            <a:off x="612649" y="548638"/>
            <a:ext cx="3493008" cy="5788152"/>
          </a:xfrm>
        </p:spPr>
        <p:txBody>
          <a:bodyPr anchor="ctr">
            <a:normAutofit/>
          </a:bodyPr>
          <a:lstStyle/>
          <a:p>
            <a:r>
              <a:rPr lang="en-US" sz="4000"/>
              <a:t>Advice</a:t>
            </a:r>
          </a:p>
        </p:txBody>
      </p:sp>
      <p:graphicFrame>
        <p:nvGraphicFramePr>
          <p:cNvPr id="5" name="Content Placeholder 2">
            <a:extLst>
              <a:ext uri="{FF2B5EF4-FFF2-40B4-BE49-F238E27FC236}">
                <a16:creationId xmlns:a16="http://schemas.microsoft.com/office/drawing/2014/main" id="{2F7C69F7-2C8D-7318-B46B-E9871A9994DA}"/>
              </a:ext>
            </a:extLst>
          </p:cNvPr>
          <p:cNvGraphicFramePr>
            <a:graphicFrameLocks noGrp="1"/>
          </p:cNvGraphicFramePr>
          <p:nvPr>
            <p:ph idx="1"/>
            <p:extLst>
              <p:ext uri="{D42A27DB-BD31-4B8C-83A1-F6EECF244321}">
                <p14:modId xmlns:p14="http://schemas.microsoft.com/office/powerpoint/2010/main" val="8922926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187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F5CD-351C-DFD6-D2E1-19D8935B485C}"/>
              </a:ext>
            </a:extLst>
          </p:cNvPr>
          <p:cNvSpPr>
            <a:spLocks noGrp="1"/>
          </p:cNvSpPr>
          <p:nvPr>
            <p:ph type="title"/>
          </p:nvPr>
        </p:nvSpPr>
        <p:spPr/>
        <p:txBody>
          <a:bodyPr/>
          <a:lstStyle/>
          <a:p>
            <a:r>
              <a:rPr lang="en-US" dirty="0"/>
              <a:t>The </a:t>
            </a:r>
            <a:r>
              <a:rPr lang="en-US"/>
              <a:t>leaflet</a:t>
            </a:r>
          </a:p>
        </p:txBody>
      </p:sp>
      <p:sp>
        <p:nvSpPr>
          <p:cNvPr id="3" name="Content Placeholder 2">
            <a:extLst>
              <a:ext uri="{FF2B5EF4-FFF2-40B4-BE49-F238E27FC236}">
                <a16:creationId xmlns:a16="http://schemas.microsoft.com/office/drawing/2014/main" id="{EE9BD85C-EEB2-F409-7AAF-040F2C0601E4}"/>
              </a:ext>
            </a:extLst>
          </p:cNvPr>
          <p:cNvSpPr>
            <a:spLocks noGrp="1"/>
          </p:cNvSpPr>
          <p:nvPr>
            <p:ph idx="1"/>
          </p:nvPr>
        </p:nvSpPr>
        <p:spPr/>
        <p:txBody>
          <a:bodyPr vert="horz" lIns="91440" tIns="45720" rIns="91440" bIns="45720" rtlCol="0" anchor="t">
            <a:normAutofit fontScale="92500" lnSpcReduction="20000"/>
          </a:bodyPr>
          <a:lstStyle/>
          <a:p>
            <a:r>
              <a:rPr lang="en-US">
                <a:ea typeface="+mn-lt"/>
                <a:cs typeface="+mn-lt"/>
              </a:rPr>
              <a:t>A recent article in People Management magazine (Jackson, 2025) highlights the problem of ageism as a common issue in UK workplaces, with an earlier article (Clemo, 2025) claiming that age discrimination payouts have jumped 600% in the last year. This is despite legislation prohibiting age discrimination since 2006, with compensation averaging £103k in 2023-24. </a:t>
            </a:r>
            <a:r>
              <a:rPr lang="en-US" dirty="0">
                <a:ea typeface="+mn-lt"/>
                <a:cs typeface="+mn-lt"/>
              </a:rPr>
              <a:t> </a:t>
            </a:r>
            <a:endParaRPr lang="en-US"/>
          </a:p>
          <a:p>
            <a:r>
              <a:rPr lang="en-US">
                <a:ea typeface="+mn-lt"/>
                <a:cs typeface="+mn-lt"/>
              </a:rPr>
              <a:t>A separate report titled “The Rights of Older People” (Women and Equalities Committee, 2024) found that ageism in the UK is widespread and culturally embedded in the UK society. Similarly, a survey of young people (UK Youth, 2024) showed that 93% of young people have experienced negative treatment in the workplace because of their age.</a:t>
            </a:r>
            <a:endParaRPr lang="en-US"/>
          </a:p>
          <a:p>
            <a:r>
              <a:rPr lang="en-US" dirty="0">
                <a:ea typeface="+mn-lt"/>
                <a:cs typeface="+mn-lt"/>
              </a:rPr>
              <a:t>Focusing on an </a:t>
            </a:r>
            <a:r>
              <a:rPr lang="en-US" dirty="0" err="1">
                <a:ea typeface="+mn-lt"/>
                <a:cs typeface="+mn-lt"/>
              </a:rPr>
              <a:t>organisation</a:t>
            </a:r>
            <a:r>
              <a:rPr lang="en-US" dirty="0">
                <a:ea typeface="+mn-lt"/>
                <a:cs typeface="+mn-lt"/>
              </a:rPr>
              <a:t> of your choice, you must design a leaflet aimed at mitigating risk in relation to age discrimination. This may be your own employer, or another of your choice.  The leaflet should be aimed at managers at all levels of your chosen </a:t>
            </a:r>
            <a:r>
              <a:rPr lang="en-US" dirty="0" err="1">
                <a:ea typeface="+mn-lt"/>
                <a:cs typeface="+mn-lt"/>
              </a:rPr>
              <a:t>organisation</a:t>
            </a:r>
            <a:r>
              <a:rPr lang="en-US" dirty="0">
                <a:ea typeface="+mn-lt"/>
                <a:cs typeface="+mn-lt"/>
              </a:rPr>
              <a:t>. </a:t>
            </a:r>
            <a:endParaRPr lang="en-US" dirty="0"/>
          </a:p>
          <a:p>
            <a:r>
              <a:rPr lang="en-US">
                <a:ea typeface="+mn-lt"/>
                <a:cs typeface="+mn-lt"/>
              </a:rPr>
              <a:t>Your leaflet should be designed in Canva or similar and should be approximately 1,500 words and suitable for the intended audience.</a:t>
            </a:r>
            <a:endParaRPr lang="en-US"/>
          </a:p>
          <a:p>
            <a:endParaRPr lang="en-US" dirty="0"/>
          </a:p>
        </p:txBody>
      </p:sp>
    </p:spTree>
    <p:extLst>
      <p:ext uri="{BB962C8B-B14F-4D97-AF65-F5344CB8AC3E}">
        <p14:creationId xmlns:p14="http://schemas.microsoft.com/office/powerpoint/2010/main" val="249045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3E6F82-836B-858F-ADED-19E9A71A00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6D530-CB4E-4CE5-32E8-2F568C2FF025}"/>
              </a:ext>
            </a:extLst>
          </p:cNvPr>
          <p:cNvSpPr>
            <a:spLocks noGrp="1"/>
          </p:cNvSpPr>
          <p:nvPr>
            <p:ph type="title"/>
          </p:nvPr>
        </p:nvSpPr>
        <p:spPr>
          <a:xfrm>
            <a:off x="1729740" y="454924"/>
            <a:ext cx="8732520" cy="905256"/>
          </a:xfrm>
        </p:spPr>
        <p:txBody>
          <a:bodyPr vert="horz" lIns="91440" tIns="45720" rIns="91440" bIns="45720" rtlCol="0" anchor="b">
            <a:normAutofit/>
          </a:bodyPr>
          <a:lstStyle/>
          <a:p>
            <a:pPr algn="ctr"/>
            <a:r>
              <a:rPr lang="en-US" sz="4400"/>
              <a:t>Examples</a:t>
            </a:r>
          </a:p>
        </p:txBody>
      </p:sp>
      <p:pic>
        <p:nvPicPr>
          <p:cNvPr id="4" name="Content Placeholder 3" descr="A blue and white sign with a flag and a star&#10;&#10;AI-generated content may be incorrect.">
            <a:extLst>
              <a:ext uri="{FF2B5EF4-FFF2-40B4-BE49-F238E27FC236}">
                <a16:creationId xmlns:a16="http://schemas.microsoft.com/office/drawing/2014/main" id="{AC05226A-FEE1-1578-F1A8-0A61AC183855}"/>
              </a:ext>
            </a:extLst>
          </p:cNvPr>
          <p:cNvPicPr>
            <a:picLocks noGrp="1" noChangeAspect="1"/>
          </p:cNvPicPr>
          <p:nvPr>
            <p:ph idx="1"/>
          </p:nvPr>
        </p:nvPicPr>
        <p:blipFill>
          <a:blip r:embed="rId2"/>
          <a:stretch>
            <a:fillRect/>
          </a:stretch>
        </p:blipFill>
        <p:spPr>
          <a:xfrm>
            <a:off x="1102558" y="2362952"/>
            <a:ext cx="4876799" cy="3840480"/>
          </a:xfrm>
          <a:prstGeom prst="rect">
            <a:avLst/>
          </a:prstGeom>
        </p:spPr>
      </p:pic>
      <p:pic>
        <p:nvPicPr>
          <p:cNvPr id="5" name="Picture 4" descr="A brochure with text and images&#10;&#10;AI-generated content may be incorrect.">
            <a:extLst>
              <a:ext uri="{FF2B5EF4-FFF2-40B4-BE49-F238E27FC236}">
                <a16:creationId xmlns:a16="http://schemas.microsoft.com/office/drawing/2014/main" id="{E4FAAC74-54DA-BD4D-528D-B159571C20F9}"/>
              </a:ext>
            </a:extLst>
          </p:cNvPr>
          <p:cNvPicPr>
            <a:picLocks noChangeAspect="1"/>
          </p:cNvPicPr>
          <p:nvPr/>
        </p:nvPicPr>
        <p:blipFill>
          <a:blip r:embed="rId3"/>
          <a:stretch>
            <a:fillRect/>
          </a:stretch>
        </p:blipFill>
        <p:spPr>
          <a:xfrm>
            <a:off x="6210024" y="2362952"/>
            <a:ext cx="5120640" cy="3840480"/>
          </a:xfrm>
          <a:prstGeom prst="rect">
            <a:avLst/>
          </a:prstGeom>
        </p:spPr>
      </p:pic>
    </p:spTree>
    <p:extLst>
      <p:ext uri="{BB962C8B-B14F-4D97-AF65-F5344CB8AC3E}">
        <p14:creationId xmlns:p14="http://schemas.microsoft.com/office/powerpoint/2010/main" val="60357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document&#10;&#10;AI-generated content may be incorrect.">
            <a:extLst>
              <a:ext uri="{FF2B5EF4-FFF2-40B4-BE49-F238E27FC236}">
                <a16:creationId xmlns:a16="http://schemas.microsoft.com/office/drawing/2014/main" id="{042639AD-1390-AE0B-6247-66FE4138F54C}"/>
              </a:ext>
            </a:extLst>
          </p:cNvPr>
          <p:cNvPicPr>
            <a:picLocks noGrp="1" noChangeAspect="1"/>
          </p:cNvPicPr>
          <p:nvPr>
            <p:ph idx="1"/>
          </p:nvPr>
        </p:nvPicPr>
        <p:blipFill>
          <a:blip r:embed="rId2"/>
          <a:srcRect r="888" b="-1"/>
          <a:stretch>
            <a:fillRect/>
          </a:stretch>
        </p:blipFill>
        <p:spPr>
          <a:xfrm>
            <a:off x="20" y="10"/>
            <a:ext cx="12191980" cy="6857990"/>
          </a:xfrm>
          <a:prstGeom prst="rect">
            <a:avLst/>
          </a:prstGeom>
        </p:spPr>
      </p:pic>
    </p:spTree>
    <p:extLst>
      <p:ext uri="{BB962C8B-B14F-4D97-AF65-F5344CB8AC3E}">
        <p14:creationId xmlns:p14="http://schemas.microsoft.com/office/powerpoint/2010/main" val="3977862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48EA17-F2CF-2F98-FC06-DBB6A2AEC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1" name="Rectangle 10">
            <a:extLst>
              <a:ext uri="{FF2B5EF4-FFF2-40B4-BE49-F238E27FC236}">
                <a16:creationId xmlns:a16="http://schemas.microsoft.com/office/drawing/2014/main" id="{4D3D4267-6754-E656-C65D-257297D4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Content Placeholder 3" descr="A screenshot of a medical report&#10;&#10;AI-generated content may be incorrect.">
            <a:extLst>
              <a:ext uri="{FF2B5EF4-FFF2-40B4-BE49-F238E27FC236}">
                <a16:creationId xmlns:a16="http://schemas.microsoft.com/office/drawing/2014/main" id="{C302E25E-E26A-A394-8F81-FBC69FABD8A9}"/>
              </a:ext>
            </a:extLst>
          </p:cNvPr>
          <p:cNvPicPr>
            <a:picLocks noGrp="1" noChangeAspect="1"/>
          </p:cNvPicPr>
          <p:nvPr>
            <p:ph idx="1"/>
          </p:nvPr>
        </p:nvPicPr>
        <p:blipFill>
          <a:blip r:embed="rId2"/>
          <a:srcRect b="15867"/>
          <a:stretch>
            <a:fillRect/>
          </a:stretch>
        </p:blipFill>
        <p:spPr>
          <a:xfrm>
            <a:off x="-1" y="544068"/>
            <a:ext cx="12191999" cy="5769864"/>
          </a:xfrm>
          <a:prstGeom prst="rect">
            <a:avLst/>
          </a:prstGeom>
        </p:spPr>
      </p:pic>
    </p:spTree>
    <p:extLst>
      <p:ext uri="{BB962C8B-B14F-4D97-AF65-F5344CB8AC3E}">
        <p14:creationId xmlns:p14="http://schemas.microsoft.com/office/powerpoint/2010/main" val="2173982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medical information&#10;&#10;AI-generated content may be incorrect.">
            <a:extLst>
              <a:ext uri="{FF2B5EF4-FFF2-40B4-BE49-F238E27FC236}">
                <a16:creationId xmlns:a16="http://schemas.microsoft.com/office/drawing/2014/main" id="{258E4BF6-9ACE-2965-8EDE-4CBB2F5AC58D}"/>
              </a:ext>
            </a:extLst>
          </p:cNvPr>
          <p:cNvPicPr>
            <a:picLocks noGrp="1" noChangeAspect="1"/>
          </p:cNvPicPr>
          <p:nvPr>
            <p:ph idx="1"/>
          </p:nvPr>
        </p:nvPicPr>
        <p:blipFill>
          <a:blip r:embed="rId2"/>
          <a:srcRect t="3017"/>
          <a:stretch>
            <a:fillRect/>
          </a:stretch>
        </p:blipFill>
        <p:spPr>
          <a:xfrm>
            <a:off x="20" y="10"/>
            <a:ext cx="12191980" cy="6857990"/>
          </a:xfrm>
          <a:prstGeom prst="rect">
            <a:avLst/>
          </a:prstGeom>
        </p:spPr>
      </p:pic>
    </p:spTree>
    <p:extLst>
      <p:ext uri="{BB962C8B-B14F-4D97-AF65-F5344CB8AC3E}">
        <p14:creationId xmlns:p14="http://schemas.microsoft.com/office/powerpoint/2010/main" val="2417125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48EA17-F2CF-2F98-FC06-DBB6A2AEC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1" name="Rectangle 10">
            <a:extLst>
              <a:ext uri="{FF2B5EF4-FFF2-40B4-BE49-F238E27FC236}">
                <a16:creationId xmlns:a16="http://schemas.microsoft.com/office/drawing/2014/main" id="{4D3D4267-6754-E656-C65D-257297D4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Content Placeholder 3" descr="A close-up of a paper&#10;&#10;AI-generated content may be incorrect.">
            <a:extLst>
              <a:ext uri="{FF2B5EF4-FFF2-40B4-BE49-F238E27FC236}">
                <a16:creationId xmlns:a16="http://schemas.microsoft.com/office/drawing/2014/main" id="{8E2A4292-26A0-A18D-B8E1-05FA506AD057}"/>
              </a:ext>
            </a:extLst>
          </p:cNvPr>
          <p:cNvPicPr>
            <a:picLocks noGrp="1" noChangeAspect="1"/>
          </p:cNvPicPr>
          <p:nvPr>
            <p:ph idx="1"/>
          </p:nvPr>
        </p:nvPicPr>
        <p:blipFill>
          <a:blip r:embed="rId2"/>
          <a:srcRect t="22735"/>
          <a:stretch>
            <a:fillRect/>
          </a:stretch>
        </p:blipFill>
        <p:spPr>
          <a:xfrm>
            <a:off x="-1" y="544068"/>
            <a:ext cx="12191999" cy="5769864"/>
          </a:xfrm>
          <a:prstGeom prst="rect">
            <a:avLst/>
          </a:prstGeom>
        </p:spPr>
      </p:pic>
    </p:spTree>
    <p:extLst>
      <p:ext uri="{BB962C8B-B14F-4D97-AF65-F5344CB8AC3E}">
        <p14:creationId xmlns:p14="http://schemas.microsoft.com/office/powerpoint/2010/main" val="945254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B907B-5C8D-43E3-7957-B201411781F3}"/>
              </a:ext>
            </a:extLst>
          </p:cNvPr>
          <p:cNvSpPr>
            <a:spLocks noGrp="1"/>
          </p:cNvSpPr>
          <p:nvPr>
            <p:ph type="title"/>
          </p:nvPr>
        </p:nvSpPr>
        <p:spPr>
          <a:xfrm>
            <a:off x="612648" y="603504"/>
            <a:ext cx="3553412" cy="1527048"/>
          </a:xfrm>
        </p:spPr>
        <p:txBody>
          <a:bodyPr anchor="b">
            <a:normAutofit/>
          </a:bodyPr>
          <a:lstStyle/>
          <a:p>
            <a:r>
              <a:rPr lang="en-US"/>
              <a:t>Leaflet</a:t>
            </a:r>
          </a:p>
        </p:txBody>
      </p:sp>
      <p:sp>
        <p:nvSpPr>
          <p:cNvPr id="3" name="Content Placeholder 2">
            <a:extLst>
              <a:ext uri="{FF2B5EF4-FFF2-40B4-BE49-F238E27FC236}">
                <a16:creationId xmlns:a16="http://schemas.microsoft.com/office/drawing/2014/main" id="{C816BDC5-FADE-73AD-FFBE-D7880524D9BF}"/>
              </a:ext>
            </a:extLst>
          </p:cNvPr>
          <p:cNvSpPr>
            <a:spLocks noGrp="1"/>
          </p:cNvSpPr>
          <p:nvPr>
            <p:ph idx="1"/>
          </p:nvPr>
        </p:nvSpPr>
        <p:spPr>
          <a:xfrm>
            <a:off x="612648" y="2212848"/>
            <a:ext cx="3553412" cy="4122420"/>
          </a:xfrm>
        </p:spPr>
        <p:txBody>
          <a:bodyPr vert="horz" lIns="91440" tIns="45720" rIns="91440" bIns="45720" rtlCol="0">
            <a:normAutofit/>
          </a:bodyPr>
          <a:lstStyle/>
          <a:p>
            <a:r>
              <a:rPr lang="en-US" sz="1800"/>
              <a:t>Will require references and in-text citations</a:t>
            </a:r>
          </a:p>
          <a:p>
            <a:r>
              <a:rPr lang="en-US" sz="1800"/>
              <a:t>Choose an organisation of your choice</a:t>
            </a:r>
          </a:p>
          <a:p>
            <a:r>
              <a:rPr lang="en-US" sz="1800"/>
              <a:t>Aimed at managers within the organisation</a:t>
            </a:r>
          </a:p>
          <a:p>
            <a:r>
              <a:rPr lang="en-US" sz="1800"/>
              <a:t>Some references are provided: make sure you do the reading around the subject</a:t>
            </a:r>
          </a:p>
        </p:txBody>
      </p:sp>
      <p:pic>
        <p:nvPicPr>
          <p:cNvPr id="5" name="Picture 4" descr="Multi-colored paper-craft art">
            <a:extLst>
              <a:ext uri="{FF2B5EF4-FFF2-40B4-BE49-F238E27FC236}">
                <a16:creationId xmlns:a16="http://schemas.microsoft.com/office/drawing/2014/main" id="{9844EEF8-66CB-A6FD-313B-65E2CE568019}"/>
              </a:ext>
            </a:extLst>
          </p:cNvPr>
          <p:cNvPicPr>
            <a:picLocks noChangeAspect="1"/>
          </p:cNvPicPr>
          <p:nvPr/>
        </p:nvPicPr>
        <p:blipFill>
          <a:blip r:embed="rId2"/>
          <a:srcRect l="15659" r="12037" b="-3"/>
          <a:stretch>
            <a:fillRect/>
          </a:stretch>
        </p:blipFill>
        <p:spPr>
          <a:xfrm>
            <a:off x="4752550" y="10"/>
            <a:ext cx="7439450" cy="6857990"/>
          </a:xfrm>
          <a:prstGeom prst="rect">
            <a:avLst/>
          </a:prstGeom>
        </p:spPr>
      </p:pic>
    </p:spTree>
    <p:extLst>
      <p:ext uri="{BB962C8B-B14F-4D97-AF65-F5344CB8AC3E}">
        <p14:creationId xmlns:p14="http://schemas.microsoft.com/office/powerpoint/2010/main" val="3297559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304A3-FB5B-D643-BA6D-A5FC4B3CC006}"/>
              </a:ext>
            </a:extLst>
          </p:cNvPr>
          <p:cNvSpPr>
            <a:spLocks noGrp="1"/>
          </p:cNvSpPr>
          <p:nvPr>
            <p:ph type="title"/>
          </p:nvPr>
        </p:nvSpPr>
        <p:spPr>
          <a:xfrm>
            <a:off x="612649" y="548638"/>
            <a:ext cx="3493008" cy="5788152"/>
          </a:xfrm>
        </p:spPr>
        <p:txBody>
          <a:bodyPr anchor="ctr">
            <a:normAutofit/>
          </a:bodyPr>
          <a:lstStyle/>
          <a:p>
            <a:r>
              <a:rPr lang="en-US" sz="4000"/>
              <a:t>Wrongful and constructive dismissal</a:t>
            </a:r>
          </a:p>
        </p:txBody>
      </p:sp>
      <p:graphicFrame>
        <p:nvGraphicFramePr>
          <p:cNvPr id="5" name="Content Placeholder 2">
            <a:extLst>
              <a:ext uri="{FF2B5EF4-FFF2-40B4-BE49-F238E27FC236}">
                <a16:creationId xmlns:a16="http://schemas.microsoft.com/office/drawing/2014/main" id="{592C08E0-9BA8-2E48-1102-0A93E7B32213}"/>
              </a:ext>
            </a:extLst>
          </p:cNvPr>
          <p:cNvGraphicFramePr>
            <a:graphicFrameLocks noGrp="1"/>
          </p:cNvGraphicFramePr>
          <p:nvPr>
            <p:ph idx="1"/>
            <p:extLst>
              <p:ext uri="{D42A27DB-BD31-4B8C-83A1-F6EECF244321}">
                <p14:modId xmlns:p14="http://schemas.microsoft.com/office/powerpoint/2010/main" val="333981068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414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59FB6-F87C-8361-94AF-B868D9AB246F}"/>
              </a:ext>
            </a:extLst>
          </p:cNvPr>
          <p:cNvSpPr>
            <a:spLocks noGrp="1"/>
          </p:cNvSpPr>
          <p:nvPr>
            <p:ph type="title"/>
          </p:nvPr>
        </p:nvSpPr>
        <p:spPr>
          <a:xfrm>
            <a:off x="1952481" y="800783"/>
            <a:ext cx="8278891" cy="1323867"/>
          </a:xfrm>
        </p:spPr>
        <p:txBody>
          <a:bodyPr anchor="b">
            <a:normAutofit/>
          </a:bodyPr>
          <a:lstStyle/>
          <a:p>
            <a:r>
              <a:rPr lang="en-US"/>
              <a:t>Wrongful dismissal situations</a:t>
            </a:r>
          </a:p>
        </p:txBody>
      </p:sp>
      <p:sp>
        <p:nvSpPr>
          <p:cNvPr id="3" name="Content Placeholder 2">
            <a:extLst>
              <a:ext uri="{FF2B5EF4-FFF2-40B4-BE49-F238E27FC236}">
                <a16:creationId xmlns:a16="http://schemas.microsoft.com/office/drawing/2014/main" id="{6CDB66FB-5A3B-ADF0-F1DE-9770DB49D824}"/>
              </a:ext>
            </a:extLst>
          </p:cNvPr>
          <p:cNvSpPr>
            <a:spLocks noGrp="1"/>
          </p:cNvSpPr>
          <p:nvPr>
            <p:ph idx="1"/>
          </p:nvPr>
        </p:nvSpPr>
        <p:spPr>
          <a:xfrm>
            <a:off x="1952481" y="2495774"/>
            <a:ext cx="8278892" cy="3273426"/>
          </a:xfrm>
        </p:spPr>
        <p:txBody>
          <a:bodyPr vert="horz" lIns="91440" tIns="45720" rIns="91440" bIns="45720" rtlCol="0">
            <a:normAutofit/>
          </a:bodyPr>
          <a:lstStyle/>
          <a:p>
            <a:r>
              <a:rPr lang="en-US" sz="1800"/>
              <a:t>When an employer has breached an employee's contract (ACAS,  2026)</a:t>
            </a:r>
          </a:p>
          <a:p>
            <a:pPr lvl="1">
              <a:buFont typeface="Courier New" panose="020B0604020202020204" pitchFamily="34" charset="0"/>
              <a:buChar char="o"/>
            </a:pPr>
            <a:r>
              <a:rPr lang="en-US" dirty="0"/>
              <a:t>Dismissing an </a:t>
            </a:r>
            <a:r>
              <a:rPr lang="en-US"/>
              <a:t>employee without giving them a notice period or notice pay</a:t>
            </a:r>
          </a:p>
          <a:p>
            <a:pPr lvl="1">
              <a:buFont typeface="Courier New" panose="020B0604020202020204" pitchFamily="34" charset="0"/>
              <a:buChar char="o"/>
            </a:pPr>
            <a:r>
              <a:rPr lang="en-US"/>
              <a:t>Not giving them the full notice period they are entitled to</a:t>
            </a:r>
          </a:p>
          <a:p>
            <a:pPr lvl="1">
              <a:buFont typeface="Courier New" panose="020B0604020202020204" pitchFamily="34" charset="0"/>
              <a:buChar char="o"/>
            </a:pPr>
            <a:r>
              <a:rPr lang="en-US" dirty="0"/>
              <a:t>Failing to follow a </a:t>
            </a:r>
            <a:r>
              <a:rPr lang="en-US"/>
              <a:t>contractually binding disciplinary or redundancy procedure</a:t>
            </a:r>
            <a:endParaRPr lang="en-US" dirty="0"/>
          </a:p>
        </p:txBody>
      </p:sp>
    </p:spTree>
    <p:extLst>
      <p:ext uri="{BB962C8B-B14F-4D97-AF65-F5344CB8AC3E}">
        <p14:creationId xmlns:p14="http://schemas.microsoft.com/office/powerpoint/2010/main" val="2908888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4F618-11C9-C80D-8ECE-B780895924DD}"/>
              </a:ext>
            </a:extLst>
          </p:cNvPr>
          <p:cNvSpPr>
            <a:spLocks noGrp="1"/>
          </p:cNvSpPr>
          <p:nvPr>
            <p:ph type="title"/>
          </p:nvPr>
        </p:nvSpPr>
        <p:spPr>
          <a:xfrm>
            <a:off x="612649" y="548639"/>
            <a:ext cx="3494314" cy="5786638"/>
          </a:xfrm>
        </p:spPr>
        <p:txBody>
          <a:bodyPr anchor="t">
            <a:normAutofit/>
          </a:bodyPr>
          <a:lstStyle/>
          <a:p>
            <a:r>
              <a:rPr lang="en-US"/>
              <a:t>Inadequate notice</a:t>
            </a:r>
          </a:p>
        </p:txBody>
      </p:sp>
      <p:graphicFrame>
        <p:nvGraphicFramePr>
          <p:cNvPr id="5" name="Content Placeholder 2">
            <a:extLst>
              <a:ext uri="{FF2B5EF4-FFF2-40B4-BE49-F238E27FC236}">
                <a16:creationId xmlns:a16="http://schemas.microsoft.com/office/drawing/2014/main" id="{F4471254-813F-0A8A-73E8-781BC7361051}"/>
              </a:ext>
            </a:extLst>
          </p:cNvPr>
          <p:cNvGraphicFramePr>
            <a:graphicFrameLocks noGrp="1"/>
          </p:cNvGraphicFramePr>
          <p:nvPr>
            <p:ph idx="1"/>
            <p:extLst>
              <p:ext uri="{D42A27DB-BD31-4B8C-83A1-F6EECF244321}">
                <p14:modId xmlns:p14="http://schemas.microsoft.com/office/powerpoint/2010/main" val="395620494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241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A46E9-47C1-1124-224E-CE10D123C2BE}"/>
              </a:ext>
            </a:extLst>
          </p:cNvPr>
          <p:cNvSpPr>
            <a:spLocks noGrp="1"/>
          </p:cNvSpPr>
          <p:nvPr>
            <p:ph type="title"/>
          </p:nvPr>
        </p:nvSpPr>
        <p:spPr>
          <a:xfrm>
            <a:off x="612649" y="548638"/>
            <a:ext cx="3493008" cy="5788152"/>
          </a:xfrm>
        </p:spPr>
        <p:txBody>
          <a:bodyPr anchor="ctr">
            <a:normAutofit/>
          </a:bodyPr>
          <a:lstStyle/>
          <a:p>
            <a:r>
              <a:rPr lang="en-US" sz="4000"/>
              <a:t>Contractual termination procedures</a:t>
            </a:r>
          </a:p>
        </p:txBody>
      </p:sp>
      <p:graphicFrame>
        <p:nvGraphicFramePr>
          <p:cNvPr id="5" name="Content Placeholder 2">
            <a:extLst>
              <a:ext uri="{FF2B5EF4-FFF2-40B4-BE49-F238E27FC236}">
                <a16:creationId xmlns:a16="http://schemas.microsoft.com/office/drawing/2014/main" id="{2A531A47-8200-6377-3CB0-98B470CF62A2}"/>
              </a:ext>
            </a:extLst>
          </p:cNvPr>
          <p:cNvGraphicFramePr>
            <a:graphicFrameLocks noGrp="1"/>
          </p:cNvGraphicFramePr>
          <p:nvPr>
            <p:ph idx="1"/>
            <p:extLst>
              <p:ext uri="{D42A27DB-BD31-4B8C-83A1-F6EECF244321}">
                <p14:modId xmlns:p14="http://schemas.microsoft.com/office/powerpoint/2010/main" val="290004187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7578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BCE658-E81D-2904-34E2-916CC8674F4D}"/>
              </a:ext>
            </a:extLst>
          </p:cNvPr>
          <p:cNvSpPr>
            <a:spLocks noGrp="1"/>
          </p:cNvSpPr>
          <p:nvPr>
            <p:ph type="title"/>
          </p:nvPr>
        </p:nvSpPr>
        <p:spPr>
          <a:xfrm>
            <a:off x="612648" y="603504"/>
            <a:ext cx="3553412" cy="1527048"/>
          </a:xfrm>
        </p:spPr>
        <p:txBody>
          <a:bodyPr anchor="b">
            <a:normAutofit/>
          </a:bodyPr>
          <a:lstStyle/>
          <a:p>
            <a:r>
              <a:rPr lang="en-US" sz="3300"/>
              <a:t>Temporary and Fixed Term Contracts</a:t>
            </a:r>
          </a:p>
        </p:txBody>
      </p:sp>
      <p:sp>
        <p:nvSpPr>
          <p:cNvPr id="3" name="Content Placeholder 2">
            <a:extLst>
              <a:ext uri="{FF2B5EF4-FFF2-40B4-BE49-F238E27FC236}">
                <a16:creationId xmlns:a16="http://schemas.microsoft.com/office/drawing/2014/main" id="{B285EE34-056C-D06A-8FC0-BBD712D4E1AE}"/>
              </a:ext>
            </a:extLst>
          </p:cNvPr>
          <p:cNvSpPr>
            <a:spLocks noGrp="1"/>
          </p:cNvSpPr>
          <p:nvPr>
            <p:ph idx="1"/>
          </p:nvPr>
        </p:nvSpPr>
        <p:spPr>
          <a:xfrm>
            <a:off x="612648" y="2212848"/>
            <a:ext cx="3553412" cy="4122420"/>
          </a:xfrm>
        </p:spPr>
        <p:txBody>
          <a:bodyPr vert="horz" lIns="91440" tIns="45720" rIns="91440" bIns="45720" rtlCol="0">
            <a:normAutofit/>
          </a:bodyPr>
          <a:lstStyle/>
          <a:p>
            <a:r>
              <a:rPr lang="en-US" sz="1800"/>
              <a:t>If the FTC has no clause allowing early termination</a:t>
            </a:r>
          </a:p>
          <a:p>
            <a:r>
              <a:rPr lang="en-US" sz="1800"/>
              <a:t>If the contract allows for early terminate with notice, it will be wrongful dismissal with the employer either gives no notice, or shorter notice, or did not PILON</a:t>
            </a:r>
          </a:p>
        </p:txBody>
      </p:sp>
      <p:pic>
        <p:nvPicPr>
          <p:cNvPr id="5" name="Picture 4" descr="A hand holding a pen and shading circles on a sheet">
            <a:extLst>
              <a:ext uri="{FF2B5EF4-FFF2-40B4-BE49-F238E27FC236}">
                <a16:creationId xmlns:a16="http://schemas.microsoft.com/office/drawing/2014/main" id="{F077006D-E65D-58AC-4F63-A7AB1AFFC3BC}"/>
              </a:ext>
            </a:extLst>
          </p:cNvPr>
          <p:cNvPicPr>
            <a:picLocks noChangeAspect="1"/>
          </p:cNvPicPr>
          <p:nvPr/>
        </p:nvPicPr>
        <p:blipFill>
          <a:blip r:embed="rId2"/>
          <a:srcRect l="24197" r="12507" b="2"/>
          <a:stretch>
            <a:fillRect/>
          </a:stretch>
        </p:blipFill>
        <p:spPr>
          <a:xfrm>
            <a:off x="4752550" y="10"/>
            <a:ext cx="7439450" cy="6857990"/>
          </a:xfrm>
          <a:prstGeom prst="rect">
            <a:avLst/>
          </a:prstGeom>
        </p:spPr>
      </p:pic>
    </p:spTree>
    <p:extLst>
      <p:ext uri="{BB962C8B-B14F-4D97-AF65-F5344CB8AC3E}">
        <p14:creationId xmlns:p14="http://schemas.microsoft.com/office/powerpoint/2010/main" val="1521503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D0FDD-AD48-E47C-AEAA-5EB62A5434E1}"/>
              </a:ext>
            </a:extLst>
          </p:cNvPr>
          <p:cNvSpPr>
            <a:spLocks noGrp="1"/>
          </p:cNvSpPr>
          <p:nvPr>
            <p:ph type="title"/>
          </p:nvPr>
        </p:nvSpPr>
        <p:spPr>
          <a:xfrm>
            <a:off x="1524000" y="548640"/>
            <a:ext cx="9160475" cy="1132258"/>
          </a:xfrm>
        </p:spPr>
        <p:txBody>
          <a:bodyPr anchor="ctr">
            <a:normAutofit/>
          </a:bodyPr>
          <a:lstStyle/>
          <a:p>
            <a:pPr algn="ctr"/>
            <a:r>
              <a:rPr lang="en-US"/>
              <a:t>Bringing a claim</a:t>
            </a:r>
          </a:p>
        </p:txBody>
      </p:sp>
      <p:graphicFrame>
        <p:nvGraphicFramePr>
          <p:cNvPr id="5" name="Content Placeholder 2">
            <a:extLst>
              <a:ext uri="{FF2B5EF4-FFF2-40B4-BE49-F238E27FC236}">
                <a16:creationId xmlns:a16="http://schemas.microsoft.com/office/drawing/2014/main" id="{F3C0610D-2432-E625-0601-6B53AEEF4883}"/>
              </a:ext>
            </a:extLst>
          </p:cNvPr>
          <p:cNvGraphicFramePr>
            <a:graphicFrameLocks noGrp="1"/>
          </p:cNvGraphicFramePr>
          <p:nvPr>
            <p:ph idx="1"/>
            <p:extLst>
              <p:ext uri="{D42A27DB-BD31-4B8C-83A1-F6EECF244321}">
                <p14:modId xmlns:p14="http://schemas.microsoft.com/office/powerpoint/2010/main" val="2438611845"/>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599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320A8-6E87-9BC5-6A19-621F5FF104E3}"/>
              </a:ext>
            </a:extLst>
          </p:cNvPr>
          <p:cNvSpPr>
            <a:spLocks noGrp="1"/>
          </p:cNvSpPr>
          <p:nvPr>
            <p:ph type="title"/>
          </p:nvPr>
        </p:nvSpPr>
        <p:spPr>
          <a:xfrm>
            <a:off x="612649" y="548638"/>
            <a:ext cx="3493008" cy="5788152"/>
          </a:xfrm>
        </p:spPr>
        <p:txBody>
          <a:bodyPr anchor="ctr">
            <a:normAutofit/>
          </a:bodyPr>
          <a:lstStyle/>
          <a:p>
            <a:r>
              <a:rPr lang="en-US" sz="4000"/>
              <a:t>Who?</a:t>
            </a:r>
          </a:p>
        </p:txBody>
      </p:sp>
      <p:graphicFrame>
        <p:nvGraphicFramePr>
          <p:cNvPr id="5" name="Content Placeholder 2">
            <a:extLst>
              <a:ext uri="{FF2B5EF4-FFF2-40B4-BE49-F238E27FC236}">
                <a16:creationId xmlns:a16="http://schemas.microsoft.com/office/drawing/2014/main" id="{6D83A835-49B7-37E9-1599-06FB001382B0}"/>
              </a:ext>
            </a:extLst>
          </p:cNvPr>
          <p:cNvGraphicFramePr>
            <a:graphicFrameLocks noGrp="1"/>
          </p:cNvGraphicFramePr>
          <p:nvPr>
            <p:ph idx="1"/>
            <p:extLst>
              <p:ext uri="{D42A27DB-BD31-4B8C-83A1-F6EECF244321}">
                <p14:modId xmlns:p14="http://schemas.microsoft.com/office/powerpoint/2010/main" val="168268401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2423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1D469-9BC5-BB93-0F62-13952688BBAA}"/>
              </a:ext>
            </a:extLst>
          </p:cNvPr>
          <p:cNvSpPr>
            <a:spLocks noGrp="1"/>
          </p:cNvSpPr>
          <p:nvPr>
            <p:ph type="title"/>
          </p:nvPr>
        </p:nvSpPr>
        <p:spPr>
          <a:xfrm>
            <a:off x="612650" y="1252728"/>
            <a:ext cx="2905613" cy="4768815"/>
          </a:xfrm>
        </p:spPr>
        <p:txBody>
          <a:bodyPr>
            <a:normAutofit/>
          </a:bodyPr>
          <a:lstStyle/>
          <a:p>
            <a:r>
              <a:rPr lang="en-US" sz="3200"/>
              <a:t>Remedies</a:t>
            </a:r>
          </a:p>
        </p:txBody>
      </p:sp>
      <p:graphicFrame>
        <p:nvGraphicFramePr>
          <p:cNvPr id="12" name="Content Placeholder 2">
            <a:extLst>
              <a:ext uri="{FF2B5EF4-FFF2-40B4-BE49-F238E27FC236}">
                <a16:creationId xmlns:a16="http://schemas.microsoft.com/office/drawing/2014/main" id="{8481CEE8-BBEA-1F21-0637-FB14AEA574C5}"/>
              </a:ext>
            </a:extLst>
          </p:cNvPr>
          <p:cNvGraphicFramePr>
            <a:graphicFrameLocks noGrp="1"/>
          </p:cNvGraphicFramePr>
          <p:nvPr>
            <p:ph idx="1"/>
            <p:extLst>
              <p:ext uri="{D42A27DB-BD31-4B8C-83A1-F6EECF244321}">
                <p14:modId xmlns:p14="http://schemas.microsoft.com/office/powerpoint/2010/main" val="2877585982"/>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2828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3F45C-DD90-BA52-0AFA-34A6EC325D13}"/>
              </a:ext>
            </a:extLst>
          </p:cNvPr>
          <p:cNvSpPr>
            <a:spLocks noGrp="1"/>
          </p:cNvSpPr>
          <p:nvPr>
            <p:ph type="title"/>
          </p:nvPr>
        </p:nvSpPr>
        <p:spPr>
          <a:xfrm>
            <a:off x="612649" y="548639"/>
            <a:ext cx="3494314" cy="5786638"/>
          </a:xfrm>
        </p:spPr>
        <p:txBody>
          <a:bodyPr anchor="t">
            <a:normAutofit/>
          </a:bodyPr>
          <a:lstStyle/>
          <a:p>
            <a:r>
              <a:rPr lang="en-US"/>
              <a:t>Criticism </a:t>
            </a:r>
          </a:p>
        </p:txBody>
      </p:sp>
      <p:graphicFrame>
        <p:nvGraphicFramePr>
          <p:cNvPr id="5" name="Content Placeholder 2">
            <a:extLst>
              <a:ext uri="{FF2B5EF4-FFF2-40B4-BE49-F238E27FC236}">
                <a16:creationId xmlns:a16="http://schemas.microsoft.com/office/drawing/2014/main" id="{0A732035-4C85-CB91-540A-F2D19B0C1650}"/>
              </a:ext>
            </a:extLst>
          </p:cNvPr>
          <p:cNvGraphicFramePr>
            <a:graphicFrameLocks noGrp="1"/>
          </p:cNvGraphicFramePr>
          <p:nvPr>
            <p:ph idx="1"/>
            <p:extLst>
              <p:ext uri="{D42A27DB-BD31-4B8C-83A1-F6EECF244321}">
                <p14:modId xmlns:p14="http://schemas.microsoft.com/office/powerpoint/2010/main" val="4181103008"/>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455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Domino effect white cutouts and one blue cutout">
            <a:extLst>
              <a:ext uri="{FF2B5EF4-FFF2-40B4-BE49-F238E27FC236}">
                <a16:creationId xmlns:a16="http://schemas.microsoft.com/office/drawing/2014/main" id="{518779B9-4D60-D567-3688-09E6957D9B29}"/>
              </a:ext>
            </a:extLst>
          </p:cNvPr>
          <p:cNvPicPr>
            <a:picLocks noChangeAspect="1"/>
          </p:cNvPicPr>
          <p:nvPr/>
        </p:nvPicPr>
        <p:blipFill>
          <a:blip r:embed="rId2"/>
          <a:srcRect t="23334" r="9085" b="-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02E9C9B-0DB4-F326-A562-DE34362489B2}"/>
              </a:ext>
            </a:extLst>
          </p:cNvPr>
          <p:cNvSpPr>
            <a:spLocks noGrp="1"/>
          </p:cNvSpPr>
          <p:nvPr>
            <p:ph type="title"/>
          </p:nvPr>
        </p:nvSpPr>
        <p:spPr>
          <a:xfrm>
            <a:off x="286506" y="603315"/>
            <a:ext cx="5649211" cy="3685731"/>
          </a:xfrm>
        </p:spPr>
        <p:txBody>
          <a:bodyPr vert="horz" lIns="91440" tIns="45720" rIns="91440" bIns="45720" rtlCol="0" anchor="t">
            <a:normAutofit/>
          </a:bodyPr>
          <a:lstStyle/>
          <a:p>
            <a:r>
              <a:rPr lang="en-US" sz="6600"/>
              <a:t>Constructive dismissal</a:t>
            </a:r>
          </a:p>
        </p:txBody>
      </p:sp>
    </p:spTree>
    <p:extLst>
      <p:ext uri="{BB962C8B-B14F-4D97-AF65-F5344CB8AC3E}">
        <p14:creationId xmlns:p14="http://schemas.microsoft.com/office/powerpoint/2010/main" val="199570352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0B264-F084-FE09-3300-DB807C657798}"/>
              </a:ext>
            </a:extLst>
          </p:cNvPr>
          <p:cNvSpPr>
            <a:spLocks noGrp="1"/>
          </p:cNvSpPr>
          <p:nvPr>
            <p:ph type="title"/>
          </p:nvPr>
        </p:nvSpPr>
        <p:spPr>
          <a:xfrm>
            <a:off x="612648" y="603504"/>
            <a:ext cx="5862396" cy="1527048"/>
          </a:xfrm>
        </p:spPr>
        <p:txBody>
          <a:bodyPr anchor="b">
            <a:normAutofit/>
          </a:bodyPr>
          <a:lstStyle/>
          <a:p>
            <a:r>
              <a:rPr lang="en-US"/>
              <a:t>Definition (ERA, 1996)</a:t>
            </a:r>
          </a:p>
        </p:txBody>
      </p:sp>
      <p:sp>
        <p:nvSpPr>
          <p:cNvPr id="3" name="Content Placeholder 2">
            <a:extLst>
              <a:ext uri="{FF2B5EF4-FFF2-40B4-BE49-F238E27FC236}">
                <a16:creationId xmlns:a16="http://schemas.microsoft.com/office/drawing/2014/main" id="{91ED825B-0F1F-88E8-AD0A-CCC2C8F2A8C4}"/>
              </a:ext>
            </a:extLst>
          </p:cNvPr>
          <p:cNvSpPr>
            <a:spLocks noGrp="1"/>
          </p:cNvSpPr>
          <p:nvPr>
            <p:ph idx="1"/>
          </p:nvPr>
        </p:nvSpPr>
        <p:spPr>
          <a:xfrm>
            <a:off x="612648" y="2212848"/>
            <a:ext cx="5862396" cy="4096512"/>
          </a:xfrm>
        </p:spPr>
        <p:txBody>
          <a:bodyPr vert="horz" lIns="91440" tIns="45720" rIns="91440" bIns="45720" rtlCol="0">
            <a:normAutofit/>
          </a:bodyPr>
          <a:lstStyle/>
          <a:p>
            <a:r>
              <a:rPr lang="en-US" sz="1800"/>
              <a:t>The employee terminates the contract under which he is employed (with or without notice) in circumstances in which he is entitled to terminate it without notice by reason of the employer's conduct</a:t>
            </a:r>
          </a:p>
        </p:txBody>
      </p:sp>
      <p:pic>
        <p:nvPicPr>
          <p:cNvPr id="14" name="Graphic 13" descr="Gavel">
            <a:extLst>
              <a:ext uri="{FF2B5EF4-FFF2-40B4-BE49-F238E27FC236}">
                <a16:creationId xmlns:a16="http://schemas.microsoft.com/office/drawing/2014/main" id="{0CCADC52-987B-5387-D176-F3A5B13194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4252674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56DBD1-1048-5A22-C973-3E5FA83F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8C2E6-B471-B263-004C-19AA1F8967F8}"/>
              </a:ext>
            </a:extLst>
          </p:cNvPr>
          <p:cNvSpPr>
            <a:spLocks noGrp="1"/>
          </p:cNvSpPr>
          <p:nvPr>
            <p:ph type="title"/>
          </p:nvPr>
        </p:nvSpPr>
        <p:spPr>
          <a:xfrm>
            <a:off x="1170165" y="1088571"/>
            <a:ext cx="7538405" cy="2774393"/>
          </a:xfrm>
        </p:spPr>
        <p:txBody>
          <a:bodyPr vert="horz" lIns="91440" tIns="45720" rIns="91440" bIns="45720" rtlCol="0" anchor="b">
            <a:normAutofit/>
          </a:bodyPr>
          <a:lstStyle/>
          <a:p>
            <a:r>
              <a:rPr lang="en-US" sz="5400"/>
              <a:t>Why?</a:t>
            </a:r>
          </a:p>
        </p:txBody>
      </p:sp>
      <p:sp>
        <p:nvSpPr>
          <p:cNvPr id="3" name="Content Placeholder 2">
            <a:extLst>
              <a:ext uri="{FF2B5EF4-FFF2-40B4-BE49-F238E27FC236}">
                <a16:creationId xmlns:a16="http://schemas.microsoft.com/office/drawing/2014/main" id="{6DC964FB-7510-8261-2E7D-AE40B365F710}"/>
              </a:ext>
            </a:extLst>
          </p:cNvPr>
          <p:cNvSpPr>
            <a:spLocks noGrp="1"/>
          </p:cNvSpPr>
          <p:nvPr>
            <p:ph idx="1"/>
          </p:nvPr>
        </p:nvSpPr>
        <p:spPr>
          <a:xfrm>
            <a:off x="1197060" y="4027211"/>
            <a:ext cx="7538405" cy="1014107"/>
          </a:xfrm>
        </p:spPr>
        <p:txBody>
          <a:bodyPr vert="horz" lIns="91440" tIns="45720" rIns="91440" bIns="45720" rtlCol="0">
            <a:normAutofit/>
          </a:bodyPr>
          <a:lstStyle/>
          <a:p>
            <a:pPr marL="0" indent="0">
              <a:buNone/>
            </a:pPr>
            <a:r>
              <a:rPr lang="en-US" sz="2200"/>
              <a:t>Stops employers behaving so badly towards an employee they want to be rid of</a:t>
            </a:r>
          </a:p>
        </p:txBody>
      </p:sp>
    </p:spTree>
    <p:extLst>
      <p:ext uri="{BB962C8B-B14F-4D97-AF65-F5344CB8AC3E}">
        <p14:creationId xmlns:p14="http://schemas.microsoft.com/office/powerpoint/2010/main" val="1033328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D543E2-E476-C3C8-C2C1-7D48F38ACA71}"/>
              </a:ext>
            </a:extLst>
          </p:cNvPr>
          <p:cNvSpPr>
            <a:spLocks noGrp="1"/>
          </p:cNvSpPr>
          <p:nvPr>
            <p:ph type="title"/>
          </p:nvPr>
        </p:nvSpPr>
        <p:spPr>
          <a:xfrm>
            <a:off x="612649" y="548639"/>
            <a:ext cx="3494314" cy="5786638"/>
          </a:xfrm>
        </p:spPr>
        <p:txBody>
          <a:bodyPr anchor="t">
            <a:normAutofit/>
          </a:bodyPr>
          <a:lstStyle/>
          <a:p>
            <a:r>
              <a:rPr lang="en-US"/>
              <a:t>Detail</a:t>
            </a:r>
          </a:p>
        </p:txBody>
      </p:sp>
      <p:graphicFrame>
        <p:nvGraphicFramePr>
          <p:cNvPr id="5" name="Content Placeholder 2">
            <a:extLst>
              <a:ext uri="{FF2B5EF4-FFF2-40B4-BE49-F238E27FC236}">
                <a16:creationId xmlns:a16="http://schemas.microsoft.com/office/drawing/2014/main" id="{EF393090-769E-8106-C358-D79292EEC7E6}"/>
              </a:ext>
            </a:extLst>
          </p:cNvPr>
          <p:cNvGraphicFramePr>
            <a:graphicFrameLocks noGrp="1"/>
          </p:cNvGraphicFramePr>
          <p:nvPr>
            <p:ph idx="1"/>
            <p:extLst>
              <p:ext uri="{D42A27DB-BD31-4B8C-83A1-F6EECF244321}">
                <p14:modId xmlns:p14="http://schemas.microsoft.com/office/powerpoint/2010/main" val="58883216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0894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E3D24-26B7-93C0-DFA3-A22766BFDD64}"/>
              </a:ext>
            </a:extLst>
          </p:cNvPr>
          <p:cNvSpPr>
            <a:spLocks noGrp="1"/>
          </p:cNvSpPr>
          <p:nvPr>
            <p:ph type="title"/>
          </p:nvPr>
        </p:nvSpPr>
        <p:spPr/>
        <p:txBody>
          <a:bodyPr/>
          <a:lstStyle/>
          <a:p>
            <a:r>
              <a:rPr lang="en-US" i="1" dirty="0"/>
              <a:t>Western Excavating (</a:t>
            </a:r>
            <a:r>
              <a:rPr lang="en-US" i="1" err="1"/>
              <a:t>Ecc</a:t>
            </a:r>
            <a:r>
              <a:rPr lang="en-US" i="1"/>
              <a:t>) Ltd v Sharp (1978) and more</a:t>
            </a:r>
            <a:endParaRPr lang="en-US" i="1" dirty="0"/>
          </a:p>
        </p:txBody>
      </p:sp>
      <p:sp>
        <p:nvSpPr>
          <p:cNvPr id="3" name="Content Placeholder 2">
            <a:extLst>
              <a:ext uri="{FF2B5EF4-FFF2-40B4-BE49-F238E27FC236}">
                <a16:creationId xmlns:a16="http://schemas.microsoft.com/office/drawing/2014/main" id="{E31D7F83-17FC-86C8-ACAC-64D33787EE83}"/>
              </a:ext>
            </a:extLst>
          </p:cNvPr>
          <p:cNvSpPr>
            <a:spLocks noGrp="1"/>
          </p:cNvSpPr>
          <p:nvPr>
            <p:ph idx="1"/>
          </p:nvPr>
        </p:nvSpPr>
        <p:spPr/>
        <p:txBody>
          <a:bodyPr vert="horz" lIns="91440" tIns="45720" rIns="91440" bIns="45720" rtlCol="0" anchor="t">
            <a:normAutofit/>
          </a:bodyPr>
          <a:lstStyle/>
          <a:p>
            <a:pPr marL="0" indent="0">
              <a:buNone/>
            </a:pPr>
            <a:r>
              <a:rPr lang="en-US" dirty="0"/>
              <a:t>Significant judgement and test established by the Court of Appeal</a:t>
            </a:r>
            <a:endParaRPr lang="en-US"/>
          </a:p>
          <a:p>
            <a:r>
              <a:rPr lang="en-US"/>
              <a:t>What were the facts of the case?</a:t>
            </a:r>
            <a:endParaRPr lang="en-US" dirty="0"/>
          </a:p>
          <a:p>
            <a:r>
              <a:rPr lang="en-US" dirty="0"/>
              <a:t>What did the </a:t>
            </a:r>
            <a:r>
              <a:rPr lang="en-US"/>
              <a:t>Court of Appeal decide?</a:t>
            </a:r>
            <a:endParaRPr lang="en-US" dirty="0"/>
          </a:p>
          <a:p>
            <a:r>
              <a:rPr lang="en-US" dirty="0"/>
              <a:t>What </a:t>
            </a:r>
            <a:r>
              <a:rPr lang="en-US"/>
              <a:t>is the classic constructive dismissal test?</a:t>
            </a:r>
            <a:endParaRPr lang="en-US" dirty="0"/>
          </a:p>
          <a:p>
            <a:r>
              <a:rPr lang="en-US" dirty="0"/>
              <a:t>What about </a:t>
            </a:r>
            <a:r>
              <a:rPr lang="en-US" i="1" dirty="0"/>
              <a:t>Lewis v </a:t>
            </a:r>
            <a:r>
              <a:rPr lang="en-US" i="1" dirty="0" err="1"/>
              <a:t>Motorworld</a:t>
            </a:r>
            <a:r>
              <a:rPr lang="en-US" i="1" dirty="0"/>
              <a:t> Garages (1985)?</a:t>
            </a:r>
          </a:p>
          <a:p>
            <a:r>
              <a:rPr lang="en-US" dirty="0"/>
              <a:t>What can we learn from </a:t>
            </a:r>
            <a:r>
              <a:rPr lang="en-US" i="1" dirty="0"/>
              <a:t>Williams v The Governing Body of Alderman Davies Church in Wales Primary School (2020)</a:t>
            </a:r>
            <a:r>
              <a:rPr lang="en-US" dirty="0"/>
              <a:t> in relation to constructive </a:t>
            </a:r>
            <a:r>
              <a:rPr lang="en-US"/>
              <a:t>dismissal?</a:t>
            </a:r>
            <a:endParaRPr lang="en-US" dirty="0"/>
          </a:p>
          <a:p>
            <a:endParaRPr lang="en-US" dirty="0"/>
          </a:p>
        </p:txBody>
      </p:sp>
    </p:spTree>
    <p:extLst>
      <p:ext uri="{BB962C8B-B14F-4D97-AF65-F5344CB8AC3E}">
        <p14:creationId xmlns:p14="http://schemas.microsoft.com/office/powerpoint/2010/main" val="22723603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45F69-3A6A-79AA-367B-317A14AA8749}"/>
              </a:ext>
            </a:extLst>
          </p:cNvPr>
          <p:cNvSpPr>
            <a:spLocks noGrp="1"/>
          </p:cNvSpPr>
          <p:nvPr>
            <p:ph type="title"/>
          </p:nvPr>
        </p:nvSpPr>
        <p:spPr>
          <a:xfrm>
            <a:off x="612648" y="548640"/>
            <a:ext cx="10945037" cy="1133856"/>
          </a:xfrm>
        </p:spPr>
        <p:txBody>
          <a:bodyPr anchor="t">
            <a:normAutofit/>
          </a:bodyPr>
          <a:lstStyle/>
          <a:p>
            <a:r>
              <a:rPr lang="en-US"/>
              <a:t>Summary</a:t>
            </a:r>
          </a:p>
        </p:txBody>
      </p:sp>
      <p:graphicFrame>
        <p:nvGraphicFramePr>
          <p:cNvPr id="5" name="Content Placeholder 2">
            <a:extLst>
              <a:ext uri="{FF2B5EF4-FFF2-40B4-BE49-F238E27FC236}">
                <a16:creationId xmlns:a16="http://schemas.microsoft.com/office/drawing/2014/main" id="{F1411A1B-7664-28D4-FBDC-878B46A23D9A}"/>
              </a:ext>
            </a:extLst>
          </p:cNvPr>
          <p:cNvGraphicFramePr>
            <a:graphicFrameLocks noGrp="1"/>
          </p:cNvGraphicFramePr>
          <p:nvPr>
            <p:ph idx="1"/>
            <p:extLst>
              <p:ext uri="{D42A27DB-BD31-4B8C-83A1-F6EECF244321}">
                <p14:modId xmlns:p14="http://schemas.microsoft.com/office/powerpoint/2010/main" val="2697480539"/>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6385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B737D-1630-69F6-A830-2741A77EEBFE}"/>
              </a:ext>
            </a:extLst>
          </p:cNvPr>
          <p:cNvSpPr>
            <a:spLocks noGrp="1"/>
          </p:cNvSpPr>
          <p:nvPr>
            <p:ph type="title"/>
          </p:nvPr>
        </p:nvSpPr>
        <p:spPr>
          <a:xfrm>
            <a:off x="612649" y="548638"/>
            <a:ext cx="3493008" cy="5788152"/>
          </a:xfrm>
        </p:spPr>
        <p:txBody>
          <a:bodyPr anchor="ctr">
            <a:normAutofit/>
          </a:bodyPr>
          <a:lstStyle/>
          <a:p>
            <a:r>
              <a:rPr lang="en-US" sz="4000"/>
              <a:t>Repudiatory breach</a:t>
            </a:r>
          </a:p>
        </p:txBody>
      </p:sp>
      <p:graphicFrame>
        <p:nvGraphicFramePr>
          <p:cNvPr id="5" name="Content Placeholder 2">
            <a:extLst>
              <a:ext uri="{FF2B5EF4-FFF2-40B4-BE49-F238E27FC236}">
                <a16:creationId xmlns:a16="http://schemas.microsoft.com/office/drawing/2014/main" id="{D96C9F8B-E842-125F-8E66-5B1EC7E30027}"/>
              </a:ext>
            </a:extLst>
          </p:cNvPr>
          <p:cNvGraphicFramePr>
            <a:graphicFrameLocks noGrp="1"/>
          </p:cNvGraphicFramePr>
          <p:nvPr>
            <p:ph idx="1"/>
            <p:extLst>
              <p:ext uri="{D42A27DB-BD31-4B8C-83A1-F6EECF244321}">
                <p14:modId xmlns:p14="http://schemas.microsoft.com/office/powerpoint/2010/main" val="156000432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881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A79C-1EAA-5D97-D3F1-3AAEEE578841}"/>
              </a:ext>
            </a:extLst>
          </p:cNvPr>
          <p:cNvSpPr>
            <a:spLocks noGrp="1"/>
          </p:cNvSpPr>
          <p:nvPr>
            <p:ph type="title"/>
          </p:nvPr>
        </p:nvSpPr>
        <p:spPr/>
        <p:txBody>
          <a:bodyPr/>
          <a:lstStyle/>
          <a:p>
            <a:r>
              <a:rPr lang="en-US"/>
              <a:t>Examples</a:t>
            </a:r>
          </a:p>
        </p:txBody>
      </p:sp>
      <p:sp>
        <p:nvSpPr>
          <p:cNvPr id="3" name="Content Placeholder 2">
            <a:extLst>
              <a:ext uri="{FF2B5EF4-FFF2-40B4-BE49-F238E27FC236}">
                <a16:creationId xmlns:a16="http://schemas.microsoft.com/office/drawing/2014/main" id="{CBE895B9-1145-EE85-5101-68CA7619B0D2}"/>
              </a:ext>
            </a:extLst>
          </p:cNvPr>
          <p:cNvSpPr>
            <a:spLocks noGrp="1"/>
          </p:cNvSpPr>
          <p:nvPr>
            <p:ph idx="1"/>
          </p:nvPr>
        </p:nvSpPr>
        <p:spPr/>
        <p:txBody>
          <a:bodyPr vert="horz" lIns="91440" tIns="45720" rIns="91440" bIns="45720" rtlCol="0" anchor="t">
            <a:normAutofit/>
          </a:bodyPr>
          <a:lstStyle/>
          <a:p>
            <a:r>
              <a:rPr lang="en-US"/>
              <a:t>Significant demotion or duty changes</a:t>
            </a:r>
          </a:p>
          <a:p>
            <a:r>
              <a:rPr lang="en-US"/>
              <a:t>Unilateral pay cuts or withholding salary</a:t>
            </a:r>
          </a:p>
          <a:p>
            <a:r>
              <a:rPr lang="en-US"/>
              <a:t>Unsafe working conditions</a:t>
            </a:r>
          </a:p>
          <a:p>
            <a:r>
              <a:rPr lang="en-US"/>
              <a:t>Failure to address bullying or harassment</a:t>
            </a:r>
            <a:endParaRPr lang="en-US" dirty="0"/>
          </a:p>
          <a:p>
            <a:r>
              <a:rPr lang="en-US"/>
              <a:t>Unreasonable changes to hours, location</a:t>
            </a:r>
            <a:endParaRPr lang="en-US" dirty="0"/>
          </a:p>
        </p:txBody>
      </p:sp>
    </p:spTree>
    <p:extLst>
      <p:ext uri="{BB962C8B-B14F-4D97-AF65-F5344CB8AC3E}">
        <p14:creationId xmlns:p14="http://schemas.microsoft.com/office/powerpoint/2010/main" val="3097955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84846-A789-9A54-56FB-5D3591905109}"/>
              </a:ext>
            </a:extLst>
          </p:cNvPr>
          <p:cNvSpPr>
            <a:spLocks noGrp="1"/>
          </p:cNvSpPr>
          <p:nvPr>
            <p:ph type="title"/>
          </p:nvPr>
        </p:nvSpPr>
        <p:spPr>
          <a:xfrm>
            <a:off x="5568534" y="603504"/>
            <a:ext cx="5916169" cy="1527048"/>
          </a:xfrm>
        </p:spPr>
        <p:txBody>
          <a:bodyPr anchor="b">
            <a:normAutofit/>
          </a:bodyPr>
          <a:lstStyle/>
          <a:p>
            <a:r>
              <a:rPr lang="en-US"/>
              <a:t>Remedies</a:t>
            </a:r>
          </a:p>
        </p:txBody>
      </p:sp>
      <p:pic>
        <p:nvPicPr>
          <p:cNvPr id="5" name="Picture 4" descr="Gold medal">
            <a:extLst>
              <a:ext uri="{FF2B5EF4-FFF2-40B4-BE49-F238E27FC236}">
                <a16:creationId xmlns:a16="http://schemas.microsoft.com/office/drawing/2014/main" id="{B8864D9D-BCB0-4906-09C9-ECC57C7BF73F}"/>
              </a:ext>
            </a:extLst>
          </p:cNvPr>
          <p:cNvPicPr>
            <a:picLocks noChangeAspect="1"/>
          </p:cNvPicPr>
          <p:nvPr/>
        </p:nvPicPr>
        <p:blipFill>
          <a:blip r:embed="rId2"/>
          <a:srcRect l="9586" r="42691" b="-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F5CA4672-D220-A912-8014-BE328BEB5BBD}"/>
              </a:ext>
            </a:extLst>
          </p:cNvPr>
          <p:cNvSpPr>
            <a:spLocks noGrp="1"/>
          </p:cNvSpPr>
          <p:nvPr>
            <p:ph idx="1"/>
          </p:nvPr>
        </p:nvSpPr>
        <p:spPr>
          <a:xfrm>
            <a:off x="5568533" y="2214282"/>
            <a:ext cx="5916169" cy="4095078"/>
          </a:xfrm>
        </p:spPr>
        <p:txBody>
          <a:bodyPr vert="horz" lIns="91440" tIns="45720" rIns="91440" bIns="45720" rtlCol="0">
            <a:normAutofit/>
          </a:bodyPr>
          <a:lstStyle/>
          <a:p>
            <a:pPr>
              <a:lnSpc>
                <a:spcPct val="110000"/>
              </a:lnSpc>
            </a:pPr>
            <a:r>
              <a:rPr lang="en-US" sz="1500"/>
              <a:t>Basic award: calculated like redundancy</a:t>
            </a:r>
          </a:p>
          <a:p>
            <a:pPr>
              <a:lnSpc>
                <a:spcPct val="110000"/>
              </a:lnSpc>
            </a:pPr>
            <a:r>
              <a:rPr lang="en-US" sz="1500"/>
              <a:t>Compensatory award: covers financial losses and is capped at £115k or 52 weeks pay, whichever is lower (but this is changing)</a:t>
            </a:r>
          </a:p>
          <a:p>
            <a:pPr marL="0" indent="0">
              <a:lnSpc>
                <a:spcPct val="110000"/>
              </a:lnSpc>
              <a:buNone/>
            </a:pPr>
            <a:endParaRPr lang="en-US" sz="1500"/>
          </a:p>
          <a:p>
            <a:pPr marL="0" indent="0">
              <a:lnSpc>
                <a:spcPct val="110000"/>
              </a:lnSpc>
              <a:buNone/>
            </a:pPr>
            <a:r>
              <a:rPr lang="en-US" sz="1500"/>
              <a:t>Other potential remedies:</a:t>
            </a:r>
          </a:p>
          <a:p>
            <a:pPr marL="0" indent="0">
              <a:lnSpc>
                <a:spcPct val="110000"/>
              </a:lnSpc>
              <a:buNone/>
            </a:pPr>
            <a:endParaRPr lang="en-US" sz="1500"/>
          </a:p>
          <a:p>
            <a:pPr marL="0" indent="0">
              <a:lnSpc>
                <a:spcPct val="110000"/>
              </a:lnSpc>
              <a:buNone/>
            </a:pPr>
            <a:r>
              <a:rPr lang="en-US" sz="1500"/>
              <a:t>Interim relief: urgent order for re-engagement pending hearing (rare)</a:t>
            </a:r>
          </a:p>
          <a:p>
            <a:pPr marL="0" indent="0">
              <a:lnSpc>
                <a:spcPct val="110000"/>
              </a:lnSpc>
              <a:buNone/>
            </a:pPr>
            <a:r>
              <a:rPr lang="en-US" sz="1500"/>
              <a:t>Enhanced damages if linked to discrimination, whistleblowing, breach of contract</a:t>
            </a:r>
          </a:p>
          <a:p>
            <a:pPr marL="0" indent="0">
              <a:lnSpc>
                <a:spcPct val="110000"/>
              </a:lnSpc>
              <a:buNone/>
            </a:pPr>
            <a:r>
              <a:rPr lang="en-US" sz="1500"/>
              <a:t>Actual awards average £10k-£20k </a:t>
            </a:r>
          </a:p>
        </p:txBody>
      </p:sp>
    </p:spTree>
    <p:extLst>
      <p:ext uri="{BB962C8B-B14F-4D97-AF65-F5344CB8AC3E}">
        <p14:creationId xmlns:p14="http://schemas.microsoft.com/office/powerpoint/2010/main" val="12726289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187F7A-920C-B377-65E8-1CF4CBCE3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E9D9D-F84C-29EA-7B00-75BDBF3F2544}"/>
              </a:ext>
            </a:extLst>
          </p:cNvPr>
          <p:cNvSpPr>
            <a:spLocks noGrp="1"/>
          </p:cNvSpPr>
          <p:nvPr>
            <p:ph type="title"/>
          </p:nvPr>
        </p:nvSpPr>
        <p:spPr>
          <a:xfrm>
            <a:off x="609599" y="5293849"/>
            <a:ext cx="7202558" cy="1178688"/>
          </a:xfrm>
        </p:spPr>
        <p:txBody>
          <a:bodyPr vert="horz" lIns="91440" tIns="45720" rIns="91440" bIns="45720" rtlCol="0" anchor="ctr">
            <a:normAutofit/>
          </a:bodyPr>
          <a:lstStyle/>
          <a:p>
            <a:r>
              <a:rPr lang="en-US" sz="4000"/>
              <a:t>Any questions?</a:t>
            </a:r>
          </a:p>
        </p:txBody>
      </p:sp>
      <p:pic>
        <p:nvPicPr>
          <p:cNvPr id="5" name="Picture 4" descr="3D black question marks with one yellow question mark">
            <a:extLst>
              <a:ext uri="{FF2B5EF4-FFF2-40B4-BE49-F238E27FC236}">
                <a16:creationId xmlns:a16="http://schemas.microsoft.com/office/drawing/2014/main" id="{8EAC28C6-783A-D22F-7F7B-59EB7F9727F3}"/>
              </a:ext>
            </a:extLst>
          </p:cNvPr>
          <p:cNvPicPr>
            <a:picLocks noChangeAspect="1"/>
          </p:cNvPicPr>
          <p:nvPr/>
        </p:nvPicPr>
        <p:blipFill>
          <a:blip r:embed="rId2"/>
          <a:srcRect l="9279"/>
          <a:stretch>
            <a:fillRect/>
          </a:stretch>
        </p:blipFill>
        <p:spPr>
          <a:xfrm>
            <a:off x="20" y="10"/>
            <a:ext cx="12191980" cy="4908375"/>
          </a:xfrm>
          <a:prstGeom prst="rect">
            <a:avLst/>
          </a:prstGeom>
        </p:spPr>
      </p:pic>
    </p:spTree>
    <p:extLst>
      <p:ext uri="{BB962C8B-B14F-4D97-AF65-F5344CB8AC3E}">
        <p14:creationId xmlns:p14="http://schemas.microsoft.com/office/powerpoint/2010/main" val="258795495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VanillaVTI</vt:lpstr>
      <vt:lpstr>Wrongful and Constructive Dismissal</vt:lpstr>
      <vt:lpstr>Assignment</vt:lpstr>
      <vt:lpstr>Part 1: Elmbridge Electronics Case Study</vt:lpstr>
      <vt:lpstr>The context</vt:lpstr>
      <vt:lpstr>From the learning outcomes</vt:lpstr>
      <vt:lpstr>The report</vt:lpstr>
      <vt:lpstr>Advice</vt:lpstr>
      <vt:lpstr>The leaflet</vt:lpstr>
      <vt:lpstr>Examples</vt:lpstr>
      <vt:lpstr>PowerPoint Presentation</vt:lpstr>
      <vt:lpstr>PowerPoint Presentation</vt:lpstr>
      <vt:lpstr>PowerPoint Presentation</vt:lpstr>
      <vt:lpstr>PowerPoint Presentation</vt:lpstr>
      <vt:lpstr>Leaflet</vt:lpstr>
      <vt:lpstr>Wrongful and constructive dismissal</vt:lpstr>
      <vt:lpstr>Wrongful dismissal situations</vt:lpstr>
      <vt:lpstr>Inadequate notice</vt:lpstr>
      <vt:lpstr>Contractual termination procedures</vt:lpstr>
      <vt:lpstr>Temporary and Fixed Term Contracts</vt:lpstr>
      <vt:lpstr>Bringing a claim</vt:lpstr>
      <vt:lpstr>Who?</vt:lpstr>
      <vt:lpstr>Remedies</vt:lpstr>
      <vt:lpstr>Criticism </vt:lpstr>
      <vt:lpstr>Constructive dismissal</vt:lpstr>
      <vt:lpstr>Definition (ERA, 1996)</vt:lpstr>
      <vt:lpstr>Why?</vt:lpstr>
      <vt:lpstr>Detail</vt:lpstr>
      <vt:lpstr>Western Excavating (Ecc) Ltd v Sharp (1978) and more</vt:lpstr>
      <vt:lpstr>Summary</vt:lpstr>
      <vt:lpstr>Repudiatory breach</vt:lpstr>
      <vt:lpstr>Examples</vt:lpstr>
      <vt:lpstr>Remedies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528</cp:revision>
  <dcterms:created xsi:type="dcterms:W3CDTF">2026-02-25T09:02:23Z</dcterms:created>
  <dcterms:modified xsi:type="dcterms:W3CDTF">2026-02-25T11:03:01Z</dcterms:modified>
</cp:coreProperties>
</file>